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notesSlides/notesSlide2.xml" ContentType="application/vnd.openxmlformats-officedocument.presentationml.notesSlide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notesSlides/notesSlide3.xml" ContentType="application/vnd.openxmlformats-officedocument.presentationml.notesSlide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notesSlides/notesSlide4.xml" ContentType="application/vnd.openxmlformats-officedocument.presentationml.notesSlide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notesSlides/notesSlide5.xml" ContentType="application/vnd.openxmlformats-officedocument.presentationml.notesSlide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notesSlides/notesSlide6.xml" ContentType="application/vnd.openxmlformats-officedocument.presentationml.notesSlide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notesSlides/notesSlide10.xml" ContentType="application/vnd.openxmlformats-officedocument.presentationml.notesSlide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notesSlides/notesSlide11.xml" ContentType="application/vnd.openxmlformats-officedocument.presentationml.notesSlide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ppt/ink/ink3429.xml" ContentType="application/inkml+xml"/>
  <Override PartName="/ppt/ink/ink3430.xml" ContentType="application/inkml+xml"/>
  <Override PartName="/ppt/ink/ink3431.xml" ContentType="application/inkml+xml"/>
  <Override PartName="/ppt/ink/ink3432.xml" ContentType="application/inkml+xml"/>
  <Override PartName="/ppt/ink/ink3433.xml" ContentType="application/inkml+xml"/>
  <Override PartName="/ppt/ink/ink3434.xml" ContentType="application/inkml+xml"/>
  <Override PartName="/ppt/ink/ink3435.xml" ContentType="application/inkml+xml"/>
  <Override PartName="/ppt/ink/ink3436.xml" ContentType="application/inkml+xml"/>
  <Override PartName="/ppt/ink/ink3437.xml" ContentType="application/inkml+xml"/>
  <Override PartName="/ppt/ink/ink3438.xml" ContentType="application/inkml+xml"/>
  <Override PartName="/ppt/ink/ink3439.xml" ContentType="application/inkml+xml"/>
  <Override PartName="/ppt/ink/ink3440.xml" ContentType="application/inkml+xml"/>
  <Override PartName="/ppt/ink/ink3441.xml" ContentType="application/inkml+xml"/>
  <Override PartName="/ppt/ink/ink3442.xml" ContentType="application/inkml+xml"/>
  <Override PartName="/ppt/ink/ink3443.xml" ContentType="application/inkml+xml"/>
  <Override PartName="/ppt/ink/ink3444.xml" ContentType="application/inkml+xml"/>
  <Override PartName="/ppt/ink/ink3445.xml" ContentType="application/inkml+xml"/>
  <Override PartName="/ppt/ink/ink3446.xml" ContentType="application/inkml+xml"/>
  <Override PartName="/ppt/ink/ink3447.xml" ContentType="application/inkml+xml"/>
  <Override PartName="/ppt/ink/ink3448.xml" ContentType="application/inkml+xml"/>
  <Override PartName="/ppt/ink/ink3449.xml" ContentType="application/inkml+xml"/>
  <Override PartName="/ppt/ink/ink3450.xml" ContentType="application/inkml+xml"/>
  <Override PartName="/ppt/ink/ink3451.xml" ContentType="application/inkml+xml"/>
  <Override PartName="/ppt/ink/ink3452.xml" ContentType="application/inkml+xml"/>
  <Override PartName="/ppt/ink/ink3453.xml" ContentType="application/inkml+xml"/>
  <Override PartName="/ppt/ink/ink3454.xml" ContentType="application/inkml+xml"/>
  <Override PartName="/ppt/ink/ink3455.xml" ContentType="application/inkml+xml"/>
  <Override PartName="/ppt/ink/ink3456.xml" ContentType="application/inkml+xml"/>
  <Override PartName="/ppt/ink/ink3457.xml" ContentType="application/inkml+xml"/>
  <Override PartName="/ppt/ink/ink3458.xml" ContentType="application/inkml+xml"/>
  <Override PartName="/ppt/ink/ink3459.xml" ContentType="application/inkml+xml"/>
  <Override PartName="/ppt/ink/ink3460.xml" ContentType="application/inkml+xml"/>
  <Override PartName="/ppt/ink/ink3461.xml" ContentType="application/inkml+xml"/>
  <Override PartName="/ppt/ink/ink3462.xml" ContentType="application/inkml+xml"/>
  <Override PartName="/ppt/ink/ink3463.xml" ContentType="application/inkml+xml"/>
  <Override PartName="/ppt/ink/ink3464.xml" ContentType="application/inkml+xml"/>
  <Override PartName="/ppt/ink/ink3465.xml" ContentType="application/inkml+xml"/>
  <Override PartName="/ppt/ink/ink3466.xml" ContentType="application/inkml+xml"/>
  <Override PartName="/ppt/ink/ink3467.xml" ContentType="application/inkml+xml"/>
  <Override PartName="/ppt/ink/ink3468.xml" ContentType="application/inkml+xml"/>
  <Override PartName="/ppt/ink/ink3469.xml" ContentType="application/inkml+xml"/>
  <Override PartName="/ppt/ink/ink3470.xml" ContentType="application/inkml+xml"/>
  <Override PartName="/ppt/ink/ink3471.xml" ContentType="application/inkml+xml"/>
  <Override PartName="/ppt/ink/ink3472.xml" ContentType="application/inkml+xml"/>
  <Override PartName="/ppt/ink/ink3473.xml" ContentType="application/inkml+xml"/>
  <Override PartName="/ppt/ink/ink3474.xml" ContentType="application/inkml+xml"/>
  <Override PartName="/ppt/ink/ink3475.xml" ContentType="application/inkml+xml"/>
  <Override PartName="/ppt/ink/ink3476.xml" ContentType="application/inkml+xml"/>
  <Override PartName="/ppt/ink/ink3477.xml" ContentType="application/inkml+xml"/>
  <Override PartName="/ppt/ink/ink3478.xml" ContentType="application/inkml+xml"/>
  <Override PartName="/ppt/ink/ink3479.xml" ContentType="application/inkml+xml"/>
  <Override PartName="/ppt/ink/ink3480.xml" ContentType="application/inkml+xml"/>
  <Override PartName="/ppt/ink/ink3481.xml" ContentType="application/inkml+xml"/>
  <Override PartName="/ppt/ink/ink3482.xml" ContentType="application/inkml+xml"/>
  <Override PartName="/ppt/ink/ink3483.xml" ContentType="application/inkml+xml"/>
  <Override PartName="/ppt/ink/ink3484.xml" ContentType="application/inkml+xml"/>
  <Override PartName="/ppt/ink/ink3485.xml" ContentType="application/inkml+xml"/>
  <Override PartName="/ppt/ink/ink3486.xml" ContentType="application/inkml+xml"/>
  <Override PartName="/ppt/ink/ink3487.xml" ContentType="application/inkml+xml"/>
  <Override PartName="/ppt/ink/ink3488.xml" ContentType="application/inkml+xml"/>
  <Override PartName="/ppt/ink/ink3489.xml" ContentType="application/inkml+xml"/>
  <Override PartName="/ppt/ink/ink3490.xml" ContentType="application/inkml+xml"/>
  <Override PartName="/ppt/ink/ink3491.xml" ContentType="application/inkml+xml"/>
  <Override PartName="/ppt/ink/ink3492.xml" ContentType="application/inkml+xml"/>
  <Override PartName="/ppt/ink/ink3493.xml" ContentType="application/inkml+xml"/>
  <Override PartName="/ppt/ink/ink3494.xml" ContentType="application/inkml+xml"/>
  <Override PartName="/ppt/ink/ink3495.xml" ContentType="application/inkml+xml"/>
  <Override PartName="/ppt/ink/ink3496.xml" ContentType="application/inkml+xml"/>
  <Override PartName="/ppt/ink/ink3497.xml" ContentType="application/inkml+xml"/>
  <Override PartName="/ppt/ink/ink3498.xml" ContentType="application/inkml+xml"/>
  <Override PartName="/ppt/ink/ink3499.xml" ContentType="application/inkml+xml"/>
  <Override PartName="/ppt/ink/ink3500.xml" ContentType="application/inkml+xml"/>
  <Override PartName="/ppt/ink/ink3501.xml" ContentType="application/inkml+xml"/>
  <Override PartName="/ppt/ink/ink3502.xml" ContentType="application/inkml+xml"/>
  <Override PartName="/ppt/ink/ink3503.xml" ContentType="application/inkml+xml"/>
  <Override PartName="/ppt/ink/ink3504.xml" ContentType="application/inkml+xml"/>
  <Override PartName="/ppt/ink/ink3505.xml" ContentType="application/inkml+xml"/>
  <Override PartName="/ppt/ink/ink3506.xml" ContentType="application/inkml+xml"/>
  <Override PartName="/ppt/ink/ink3507.xml" ContentType="application/inkml+xml"/>
  <Override PartName="/ppt/ink/ink3508.xml" ContentType="application/inkml+xml"/>
  <Override PartName="/ppt/ink/ink3509.xml" ContentType="application/inkml+xml"/>
  <Override PartName="/ppt/ink/ink3510.xml" ContentType="application/inkml+xml"/>
  <Override PartName="/ppt/ink/ink3511.xml" ContentType="application/inkml+xml"/>
  <Override PartName="/ppt/ink/ink3512.xml" ContentType="application/inkml+xml"/>
  <Override PartName="/ppt/ink/ink3513.xml" ContentType="application/inkml+xml"/>
  <Override PartName="/ppt/ink/ink3514.xml" ContentType="application/inkml+xml"/>
  <Override PartName="/ppt/ink/ink3515.xml" ContentType="application/inkml+xml"/>
  <Override PartName="/ppt/ink/ink3516.xml" ContentType="application/inkml+xml"/>
  <Override PartName="/ppt/ink/ink3517.xml" ContentType="application/inkml+xml"/>
  <Override PartName="/ppt/ink/ink3518.xml" ContentType="application/inkml+xml"/>
  <Override PartName="/ppt/ink/ink3519.xml" ContentType="application/inkml+xml"/>
  <Override PartName="/ppt/ink/ink3520.xml" ContentType="application/inkml+xml"/>
  <Override PartName="/ppt/ink/ink3521.xml" ContentType="application/inkml+xml"/>
  <Override PartName="/ppt/ink/ink3522.xml" ContentType="application/inkml+xml"/>
  <Override PartName="/ppt/ink/ink3523.xml" ContentType="application/inkml+xml"/>
  <Override PartName="/ppt/ink/ink3524.xml" ContentType="application/inkml+xml"/>
  <Override PartName="/ppt/ink/ink3525.xml" ContentType="application/inkml+xml"/>
  <Override PartName="/ppt/ink/ink3526.xml" ContentType="application/inkml+xml"/>
  <Override PartName="/ppt/ink/ink3527.xml" ContentType="application/inkml+xml"/>
  <Override PartName="/ppt/ink/ink3528.xml" ContentType="application/inkml+xml"/>
  <Override PartName="/ppt/ink/ink3529.xml" ContentType="application/inkml+xml"/>
  <Override PartName="/ppt/ink/ink3530.xml" ContentType="application/inkml+xml"/>
  <Override PartName="/ppt/ink/ink3531.xml" ContentType="application/inkml+xml"/>
  <Override PartName="/ppt/ink/ink3532.xml" ContentType="application/inkml+xml"/>
  <Override PartName="/ppt/ink/ink3533.xml" ContentType="application/inkml+xml"/>
  <Override PartName="/ppt/ink/ink3534.xml" ContentType="application/inkml+xml"/>
  <Override PartName="/ppt/ink/ink3535.xml" ContentType="application/inkml+xml"/>
  <Override PartName="/ppt/ink/ink3536.xml" ContentType="application/inkml+xml"/>
  <Override PartName="/ppt/ink/ink3537.xml" ContentType="application/inkml+xml"/>
  <Override PartName="/ppt/ink/ink3538.xml" ContentType="application/inkml+xml"/>
  <Override PartName="/ppt/ink/ink3539.xml" ContentType="application/inkml+xml"/>
  <Override PartName="/ppt/ink/ink3540.xml" ContentType="application/inkml+xml"/>
  <Override PartName="/ppt/ink/ink3541.xml" ContentType="application/inkml+xml"/>
  <Override PartName="/ppt/ink/ink3542.xml" ContentType="application/inkml+xml"/>
  <Override PartName="/ppt/ink/ink3543.xml" ContentType="application/inkml+xml"/>
  <Override PartName="/ppt/ink/ink3544.xml" ContentType="application/inkml+xml"/>
  <Override PartName="/ppt/ink/ink3545.xml" ContentType="application/inkml+xml"/>
  <Override PartName="/ppt/ink/ink3546.xml" ContentType="application/inkml+xml"/>
  <Override PartName="/ppt/ink/ink3547.xml" ContentType="application/inkml+xml"/>
  <Override PartName="/ppt/ink/ink3548.xml" ContentType="application/inkml+xml"/>
  <Override PartName="/ppt/ink/ink3549.xml" ContentType="application/inkml+xml"/>
  <Override PartName="/ppt/ink/ink3550.xml" ContentType="application/inkml+xml"/>
  <Override PartName="/ppt/ink/ink3551.xml" ContentType="application/inkml+xml"/>
  <Override PartName="/ppt/ink/ink3552.xml" ContentType="application/inkml+xml"/>
  <Override PartName="/ppt/ink/ink3553.xml" ContentType="application/inkml+xml"/>
  <Override PartName="/ppt/ink/ink3554.xml" ContentType="application/inkml+xml"/>
  <Override PartName="/ppt/ink/ink3555.xml" ContentType="application/inkml+xml"/>
  <Override PartName="/ppt/ink/ink3556.xml" ContentType="application/inkml+xml"/>
  <Override PartName="/ppt/ink/ink3557.xml" ContentType="application/inkml+xml"/>
  <Override PartName="/ppt/ink/ink3558.xml" ContentType="application/inkml+xml"/>
  <Override PartName="/ppt/ink/ink3559.xml" ContentType="application/inkml+xml"/>
  <Override PartName="/ppt/ink/ink3560.xml" ContentType="application/inkml+xml"/>
  <Override PartName="/ppt/ink/ink3561.xml" ContentType="application/inkml+xml"/>
  <Override PartName="/ppt/ink/ink3562.xml" ContentType="application/inkml+xml"/>
  <Override PartName="/ppt/ink/ink3563.xml" ContentType="application/inkml+xml"/>
  <Override PartName="/ppt/ink/ink3564.xml" ContentType="application/inkml+xml"/>
  <Override PartName="/ppt/ink/ink3565.xml" ContentType="application/inkml+xml"/>
  <Override PartName="/ppt/ink/ink3566.xml" ContentType="application/inkml+xml"/>
  <Override PartName="/ppt/ink/ink3567.xml" ContentType="application/inkml+xml"/>
  <Override PartName="/ppt/ink/ink3568.xml" ContentType="application/inkml+xml"/>
  <Override PartName="/ppt/ink/ink3569.xml" ContentType="application/inkml+xml"/>
  <Override PartName="/ppt/ink/ink3570.xml" ContentType="application/inkml+xml"/>
  <Override PartName="/ppt/ink/ink3571.xml" ContentType="application/inkml+xml"/>
  <Override PartName="/ppt/ink/ink3572.xml" ContentType="application/inkml+xml"/>
  <Override PartName="/ppt/ink/ink3573.xml" ContentType="application/inkml+xml"/>
  <Override PartName="/ppt/ink/ink3574.xml" ContentType="application/inkml+xml"/>
  <Override PartName="/ppt/ink/ink3575.xml" ContentType="application/inkml+xml"/>
  <Override PartName="/ppt/ink/ink3576.xml" ContentType="application/inkml+xml"/>
  <Override PartName="/ppt/ink/ink3577.xml" ContentType="application/inkml+xml"/>
  <Override PartName="/ppt/ink/ink3578.xml" ContentType="application/inkml+xml"/>
  <Override PartName="/ppt/ink/ink3579.xml" ContentType="application/inkml+xml"/>
  <Override PartName="/ppt/ink/ink3580.xml" ContentType="application/inkml+xml"/>
  <Override PartName="/ppt/ink/ink3581.xml" ContentType="application/inkml+xml"/>
  <Override PartName="/ppt/ink/ink3582.xml" ContentType="application/inkml+xml"/>
  <Override PartName="/ppt/ink/ink3583.xml" ContentType="application/inkml+xml"/>
  <Override PartName="/ppt/ink/ink3584.xml" ContentType="application/inkml+xml"/>
  <Override PartName="/ppt/ink/ink3585.xml" ContentType="application/inkml+xml"/>
  <Override PartName="/ppt/ink/ink3586.xml" ContentType="application/inkml+xml"/>
  <Override PartName="/ppt/ink/ink3587.xml" ContentType="application/inkml+xml"/>
  <Override PartName="/ppt/ink/ink3588.xml" ContentType="application/inkml+xml"/>
  <Override PartName="/ppt/ink/ink3589.xml" ContentType="application/inkml+xml"/>
  <Override PartName="/ppt/ink/ink3590.xml" ContentType="application/inkml+xml"/>
  <Override PartName="/ppt/ink/ink3591.xml" ContentType="application/inkml+xml"/>
  <Override PartName="/ppt/ink/ink3592.xml" ContentType="application/inkml+xml"/>
  <Override PartName="/ppt/ink/ink3593.xml" ContentType="application/inkml+xml"/>
  <Override PartName="/ppt/ink/ink3594.xml" ContentType="application/inkml+xml"/>
  <Override PartName="/ppt/ink/ink3595.xml" ContentType="application/inkml+xml"/>
  <Override PartName="/ppt/ink/ink3596.xml" ContentType="application/inkml+xml"/>
  <Override PartName="/ppt/ink/ink3597.xml" ContentType="application/inkml+xml"/>
  <Override PartName="/ppt/ink/ink3598.xml" ContentType="application/inkml+xml"/>
  <Override PartName="/ppt/ink/ink3599.xml" ContentType="application/inkml+xml"/>
  <Override PartName="/ppt/ink/ink3600.xml" ContentType="application/inkml+xml"/>
  <Override PartName="/ppt/ink/ink3601.xml" ContentType="application/inkml+xml"/>
  <Override PartName="/ppt/ink/ink3602.xml" ContentType="application/inkml+xml"/>
  <Override PartName="/ppt/ink/ink3603.xml" ContentType="application/inkml+xml"/>
  <Override PartName="/ppt/ink/ink3604.xml" ContentType="application/inkml+xml"/>
  <Override PartName="/ppt/ink/ink3605.xml" ContentType="application/inkml+xml"/>
  <Override PartName="/ppt/ink/ink3606.xml" ContentType="application/inkml+xml"/>
  <Override PartName="/ppt/ink/ink3607.xml" ContentType="application/inkml+xml"/>
  <Override PartName="/ppt/ink/ink3608.xml" ContentType="application/inkml+xml"/>
  <Override PartName="/ppt/ink/ink3609.xml" ContentType="application/inkml+xml"/>
  <Override PartName="/ppt/ink/ink3610.xml" ContentType="application/inkml+xml"/>
  <Override PartName="/ppt/ink/ink3611.xml" ContentType="application/inkml+xml"/>
  <Override PartName="/ppt/ink/ink3612.xml" ContentType="application/inkml+xml"/>
  <Override PartName="/ppt/ink/ink3613.xml" ContentType="application/inkml+xml"/>
  <Override PartName="/ppt/ink/ink3614.xml" ContentType="application/inkml+xml"/>
  <Override PartName="/ppt/ink/ink3615.xml" ContentType="application/inkml+xml"/>
  <Override PartName="/ppt/ink/ink3616.xml" ContentType="application/inkml+xml"/>
  <Override PartName="/ppt/ink/ink3617.xml" ContentType="application/inkml+xml"/>
  <Override PartName="/ppt/ink/ink3618.xml" ContentType="application/inkml+xml"/>
  <Override PartName="/ppt/ink/ink3619.xml" ContentType="application/inkml+xml"/>
  <Override PartName="/ppt/ink/ink3620.xml" ContentType="application/inkml+xml"/>
  <Override PartName="/ppt/ink/ink3621.xml" ContentType="application/inkml+xml"/>
  <Override PartName="/ppt/ink/ink3622.xml" ContentType="application/inkml+xml"/>
  <Override PartName="/ppt/ink/ink3623.xml" ContentType="application/inkml+xml"/>
  <Override PartName="/ppt/ink/ink3624.xml" ContentType="application/inkml+xml"/>
  <Override PartName="/ppt/ink/ink3625.xml" ContentType="application/inkml+xml"/>
  <Override PartName="/ppt/ink/ink3626.xml" ContentType="application/inkml+xml"/>
  <Override PartName="/ppt/ink/ink3627.xml" ContentType="application/inkml+xml"/>
  <Override PartName="/ppt/ink/ink3628.xml" ContentType="application/inkml+xml"/>
  <Override PartName="/ppt/ink/ink3629.xml" ContentType="application/inkml+xml"/>
  <Override PartName="/ppt/ink/ink3630.xml" ContentType="application/inkml+xml"/>
  <Override PartName="/ppt/ink/ink3631.xml" ContentType="application/inkml+xml"/>
  <Override PartName="/ppt/ink/ink3632.xml" ContentType="application/inkml+xml"/>
  <Override PartName="/ppt/ink/ink3633.xml" ContentType="application/inkml+xml"/>
  <Override PartName="/ppt/ink/ink3634.xml" ContentType="application/inkml+xml"/>
  <Override PartName="/ppt/ink/ink3635.xml" ContentType="application/inkml+xml"/>
  <Override PartName="/ppt/ink/ink3636.xml" ContentType="application/inkml+xml"/>
  <Override PartName="/ppt/ink/ink3637.xml" ContentType="application/inkml+xml"/>
  <Override PartName="/ppt/ink/ink3638.xml" ContentType="application/inkml+xml"/>
  <Override PartName="/ppt/ink/ink3639.xml" ContentType="application/inkml+xml"/>
  <Override PartName="/ppt/ink/ink3640.xml" ContentType="application/inkml+xml"/>
  <Override PartName="/ppt/ink/ink3641.xml" ContentType="application/inkml+xml"/>
  <Override PartName="/ppt/ink/ink3642.xml" ContentType="application/inkml+xml"/>
  <Override PartName="/ppt/ink/ink3643.xml" ContentType="application/inkml+xml"/>
  <Override PartName="/ppt/ink/ink3644.xml" ContentType="application/inkml+xml"/>
  <Override PartName="/ppt/ink/ink3645.xml" ContentType="application/inkml+xml"/>
  <Override PartName="/ppt/ink/ink3646.xml" ContentType="application/inkml+xml"/>
  <Override PartName="/ppt/ink/ink3647.xml" ContentType="application/inkml+xml"/>
  <Override PartName="/ppt/ink/ink3648.xml" ContentType="application/inkml+xml"/>
  <Override PartName="/ppt/ink/ink3649.xml" ContentType="application/inkml+xml"/>
  <Override PartName="/ppt/ink/ink3650.xml" ContentType="application/inkml+xml"/>
  <Override PartName="/ppt/ink/ink3651.xml" ContentType="application/inkml+xml"/>
  <Override PartName="/ppt/ink/ink3652.xml" ContentType="application/inkml+xml"/>
  <Override PartName="/ppt/ink/ink3653.xml" ContentType="application/inkml+xml"/>
  <Override PartName="/ppt/ink/ink3654.xml" ContentType="application/inkml+xml"/>
  <Override PartName="/ppt/ink/ink3655.xml" ContentType="application/inkml+xml"/>
  <Override PartName="/ppt/ink/ink3656.xml" ContentType="application/inkml+xml"/>
  <Override PartName="/ppt/ink/ink3657.xml" ContentType="application/inkml+xml"/>
  <Override PartName="/ppt/ink/ink3658.xml" ContentType="application/inkml+xml"/>
  <Override PartName="/ppt/ink/ink3659.xml" ContentType="application/inkml+xml"/>
  <Override PartName="/ppt/ink/ink3660.xml" ContentType="application/inkml+xml"/>
  <Override PartName="/ppt/ink/ink3661.xml" ContentType="application/inkml+xml"/>
  <Override PartName="/ppt/ink/ink3662.xml" ContentType="application/inkml+xml"/>
  <Override PartName="/ppt/ink/ink3663.xml" ContentType="application/inkml+xml"/>
  <Override PartName="/ppt/ink/ink3664.xml" ContentType="application/inkml+xml"/>
  <Override PartName="/ppt/ink/ink3665.xml" ContentType="application/inkml+xml"/>
  <Override PartName="/ppt/ink/ink3666.xml" ContentType="application/inkml+xml"/>
  <Override PartName="/ppt/ink/ink3667.xml" ContentType="application/inkml+xml"/>
  <Override PartName="/ppt/ink/ink3668.xml" ContentType="application/inkml+xml"/>
  <Override PartName="/ppt/ink/ink3669.xml" ContentType="application/inkml+xml"/>
  <Override PartName="/ppt/ink/ink3670.xml" ContentType="application/inkml+xml"/>
  <Override PartName="/ppt/ink/ink3671.xml" ContentType="application/inkml+xml"/>
  <Override PartName="/ppt/ink/ink3672.xml" ContentType="application/inkml+xml"/>
  <Override PartName="/ppt/ink/ink3673.xml" ContentType="application/inkml+xml"/>
  <Override PartName="/ppt/ink/ink3674.xml" ContentType="application/inkml+xml"/>
  <Override PartName="/ppt/ink/ink3675.xml" ContentType="application/inkml+xml"/>
  <Override PartName="/ppt/ink/ink3676.xml" ContentType="application/inkml+xml"/>
  <Override PartName="/ppt/ink/ink3677.xml" ContentType="application/inkml+xml"/>
  <Override PartName="/ppt/ink/ink3678.xml" ContentType="application/inkml+xml"/>
  <Override PartName="/ppt/ink/ink3679.xml" ContentType="application/inkml+xml"/>
  <Override PartName="/ppt/ink/ink3680.xml" ContentType="application/inkml+xml"/>
  <Override PartName="/ppt/ink/ink3681.xml" ContentType="application/inkml+xml"/>
  <Override PartName="/ppt/ink/ink3682.xml" ContentType="application/inkml+xml"/>
  <Override PartName="/ppt/ink/ink3683.xml" ContentType="application/inkml+xml"/>
  <Override PartName="/ppt/ink/ink3684.xml" ContentType="application/inkml+xml"/>
  <Override PartName="/ppt/ink/ink3685.xml" ContentType="application/inkml+xml"/>
  <Override PartName="/ppt/ink/ink3686.xml" ContentType="application/inkml+xml"/>
  <Override PartName="/ppt/ink/ink3687.xml" ContentType="application/inkml+xml"/>
  <Override PartName="/ppt/ink/ink3688.xml" ContentType="application/inkml+xml"/>
  <Override PartName="/ppt/ink/ink3689.xml" ContentType="application/inkml+xml"/>
  <Override PartName="/ppt/ink/ink3690.xml" ContentType="application/inkml+xml"/>
  <Override PartName="/ppt/ink/ink3691.xml" ContentType="application/inkml+xml"/>
  <Override PartName="/ppt/ink/ink3692.xml" ContentType="application/inkml+xml"/>
  <Override PartName="/ppt/ink/ink3693.xml" ContentType="application/inkml+xml"/>
  <Override PartName="/ppt/ink/ink3694.xml" ContentType="application/inkml+xml"/>
  <Override PartName="/ppt/ink/ink3695.xml" ContentType="application/inkml+xml"/>
  <Override PartName="/ppt/ink/ink3696.xml" ContentType="application/inkml+xml"/>
  <Override PartName="/ppt/ink/ink3697.xml" ContentType="application/inkml+xml"/>
  <Override PartName="/ppt/ink/ink3698.xml" ContentType="application/inkml+xml"/>
  <Override PartName="/ppt/ink/ink3699.xml" ContentType="application/inkml+xml"/>
  <Override PartName="/ppt/ink/ink3700.xml" ContentType="application/inkml+xml"/>
  <Override PartName="/ppt/ink/ink3701.xml" ContentType="application/inkml+xml"/>
  <Override PartName="/ppt/ink/ink3702.xml" ContentType="application/inkml+xml"/>
  <Override PartName="/ppt/ink/ink3703.xml" ContentType="application/inkml+xml"/>
  <Override PartName="/ppt/ink/ink3704.xml" ContentType="application/inkml+xml"/>
  <Override PartName="/ppt/ink/ink3705.xml" ContentType="application/inkml+xml"/>
  <Override PartName="/ppt/ink/ink3706.xml" ContentType="application/inkml+xml"/>
  <Override PartName="/ppt/ink/ink3707.xml" ContentType="application/inkml+xml"/>
  <Override PartName="/ppt/ink/ink3708.xml" ContentType="application/inkml+xml"/>
  <Override PartName="/ppt/ink/ink3709.xml" ContentType="application/inkml+xml"/>
  <Override PartName="/ppt/ink/ink3710.xml" ContentType="application/inkml+xml"/>
  <Override PartName="/ppt/ink/ink3711.xml" ContentType="application/inkml+xml"/>
  <Override PartName="/ppt/ink/ink3712.xml" ContentType="application/inkml+xml"/>
  <Override PartName="/ppt/ink/ink3713.xml" ContentType="application/inkml+xml"/>
  <Override PartName="/ppt/ink/ink3714.xml" ContentType="application/inkml+xml"/>
  <Override PartName="/ppt/ink/ink3715.xml" ContentType="application/inkml+xml"/>
  <Override PartName="/ppt/ink/ink3716.xml" ContentType="application/inkml+xml"/>
  <Override PartName="/ppt/ink/ink3717.xml" ContentType="application/inkml+xml"/>
  <Override PartName="/ppt/ink/ink3718.xml" ContentType="application/inkml+xml"/>
  <Override PartName="/ppt/ink/ink3719.xml" ContentType="application/inkml+xml"/>
  <Override PartName="/ppt/ink/ink3720.xml" ContentType="application/inkml+xml"/>
  <Override PartName="/ppt/ink/ink3721.xml" ContentType="application/inkml+xml"/>
  <Override PartName="/ppt/ink/ink3722.xml" ContentType="application/inkml+xml"/>
  <Override PartName="/ppt/ink/ink3723.xml" ContentType="application/inkml+xml"/>
  <Override PartName="/ppt/ink/ink3724.xml" ContentType="application/inkml+xml"/>
  <Override PartName="/ppt/ink/ink3725.xml" ContentType="application/inkml+xml"/>
  <Override PartName="/ppt/ink/ink3726.xml" ContentType="application/inkml+xml"/>
  <Override PartName="/ppt/ink/ink3727.xml" ContentType="application/inkml+xml"/>
  <Override PartName="/ppt/ink/ink3728.xml" ContentType="application/inkml+xml"/>
  <Override PartName="/ppt/ink/ink3729.xml" ContentType="application/inkml+xml"/>
  <Override PartName="/ppt/ink/ink3730.xml" ContentType="application/inkml+xml"/>
  <Override PartName="/ppt/ink/ink3731.xml" ContentType="application/inkml+xml"/>
  <Override PartName="/ppt/ink/ink3732.xml" ContentType="application/inkml+xml"/>
  <Override PartName="/ppt/ink/ink3733.xml" ContentType="application/inkml+xml"/>
  <Override PartName="/ppt/ink/ink3734.xml" ContentType="application/inkml+xml"/>
  <Override PartName="/ppt/ink/ink3735.xml" ContentType="application/inkml+xml"/>
  <Override PartName="/ppt/ink/ink3736.xml" ContentType="application/inkml+xml"/>
  <Override PartName="/ppt/ink/ink3737.xml" ContentType="application/inkml+xml"/>
  <Override PartName="/ppt/ink/ink3738.xml" ContentType="application/inkml+xml"/>
  <Override PartName="/ppt/ink/ink3739.xml" ContentType="application/inkml+xml"/>
  <Override PartName="/ppt/ink/ink3740.xml" ContentType="application/inkml+xml"/>
  <Override PartName="/ppt/ink/ink3741.xml" ContentType="application/inkml+xml"/>
  <Override PartName="/ppt/ink/ink3742.xml" ContentType="application/inkml+xml"/>
  <Override PartName="/ppt/ink/ink3743.xml" ContentType="application/inkml+xml"/>
  <Override PartName="/ppt/ink/ink3744.xml" ContentType="application/inkml+xml"/>
  <Override PartName="/ppt/ink/ink3745.xml" ContentType="application/inkml+xml"/>
  <Override PartName="/ppt/ink/ink3746.xml" ContentType="application/inkml+xml"/>
  <Override PartName="/ppt/ink/ink3747.xml" ContentType="application/inkml+xml"/>
  <Override PartName="/ppt/ink/ink3748.xml" ContentType="application/inkml+xml"/>
  <Override PartName="/ppt/ink/ink3749.xml" ContentType="application/inkml+xml"/>
  <Override PartName="/ppt/ink/ink3750.xml" ContentType="application/inkml+xml"/>
  <Override PartName="/ppt/ink/ink3751.xml" ContentType="application/inkml+xml"/>
  <Override PartName="/ppt/ink/ink3752.xml" ContentType="application/inkml+xml"/>
  <Override PartName="/ppt/ink/ink3753.xml" ContentType="application/inkml+xml"/>
  <Override PartName="/ppt/ink/ink3754.xml" ContentType="application/inkml+xml"/>
  <Override PartName="/ppt/ink/ink3755.xml" ContentType="application/inkml+xml"/>
  <Override PartName="/ppt/ink/ink3756.xml" ContentType="application/inkml+xml"/>
  <Override PartName="/ppt/ink/ink3757.xml" ContentType="application/inkml+xml"/>
  <Override PartName="/ppt/ink/ink3758.xml" ContentType="application/inkml+xml"/>
  <Override PartName="/ppt/ink/ink3759.xml" ContentType="application/inkml+xml"/>
  <Override PartName="/ppt/ink/ink3760.xml" ContentType="application/inkml+xml"/>
  <Override PartName="/ppt/ink/ink3761.xml" ContentType="application/inkml+xml"/>
  <Override PartName="/ppt/ink/ink3762.xml" ContentType="application/inkml+xml"/>
  <Override PartName="/ppt/ink/ink3763.xml" ContentType="application/inkml+xml"/>
  <Override PartName="/ppt/ink/ink3764.xml" ContentType="application/inkml+xml"/>
  <Override PartName="/ppt/ink/ink3765.xml" ContentType="application/inkml+xml"/>
  <Override PartName="/ppt/ink/ink3766.xml" ContentType="application/inkml+xml"/>
  <Override PartName="/ppt/ink/ink3767.xml" ContentType="application/inkml+xml"/>
  <Override PartName="/ppt/ink/ink3768.xml" ContentType="application/inkml+xml"/>
  <Override PartName="/ppt/ink/ink3769.xml" ContentType="application/inkml+xml"/>
  <Override PartName="/ppt/ink/ink3770.xml" ContentType="application/inkml+xml"/>
  <Override PartName="/ppt/ink/ink3771.xml" ContentType="application/inkml+xml"/>
  <Override PartName="/ppt/ink/ink3772.xml" ContentType="application/inkml+xml"/>
  <Override PartName="/ppt/ink/ink3773.xml" ContentType="application/inkml+xml"/>
  <Override PartName="/ppt/ink/ink3774.xml" ContentType="application/inkml+xml"/>
  <Override PartName="/ppt/ink/ink3775.xml" ContentType="application/inkml+xml"/>
  <Override PartName="/ppt/ink/ink3776.xml" ContentType="application/inkml+xml"/>
  <Override PartName="/ppt/ink/ink3777.xml" ContentType="application/inkml+xml"/>
  <Override PartName="/ppt/ink/ink3778.xml" ContentType="application/inkml+xml"/>
  <Override PartName="/ppt/ink/ink3779.xml" ContentType="application/inkml+xml"/>
  <Override PartName="/ppt/ink/ink3780.xml" ContentType="application/inkml+xml"/>
  <Override PartName="/ppt/ink/ink3781.xml" ContentType="application/inkml+xml"/>
  <Override PartName="/ppt/ink/ink3782.xml" ContentType="application/inkml+xml"/>
  <Override PartName="/ppt/ink/ink3783.xml" ContentType="application/inkml+xml"/>
  <Override PartName="/ppt/ink/ink3784.xml" ContentType="application/inkml+xml"/>
  <Override PartName="/ppt/ink/ink3785.xml" ContentType="application/inkml+xml"/>
  <Override PartName="/ppt/ink/ink3786.xml" ContentType="application/inkml+xml"/>
  <Override PartName="/ppt/ink/ink3787.xml" ContentType="application/inkml+xml"/>
  <Override PartName="/ppt/ink/ink3788.xml" ContentType="application/inkml+xml"/>
  <Override PartName="/ppt/ink/ink3789.xml" ContentType="application/inkml+xml"/>
  <Override PartName="/ppt/ink/ink3790.xml" ContentType="application/inkml+xml"/>
  <Override PartName="/ppt/ink/ink3791.xml" ContentType="application/inkml+xml"/>
  <Override PartName="/ppt/ink/ink3792.xml" ContentType="application/inkml+xml"/>
  <Override PartName="/ppt/ink/ink3793.xml" ContentType="application/inkml+xml"/>
  <Override PartName="/ppt/ink/ink3794.xml" ContentType="application/inkml+xml"/>
  <Override PartName="/ppt/ink/ink3795.xml" ContentType="application/inkml+xml"/>
  <Override PartName="/ppt/ink/ink3796.xml" ContentType="application/inkml+xml"/>
  <Override PartName="/ppt/ink/ink3797.xml" ContentType="application/inkml+xml"/>
  <Override PartName="/ppt/ink/ink3798.xml" ContentType="application/inkml+xml"/>
  <Override PartName="/ppt/ink/ink3799.xml" ContentType="application/inkml+xml"/>
  <Override PartName="/ppt/ink/ink3800.xml" ContentType="application/inkml+xml"/>
  <Override PartName="/ppt/ink/ink3801.xml" ContentType="application/inkml+xml"/>
  <Override PartName="/ppt/ink/ink3802.xml" ContentType="application/inkml+xml"/>
  <Override PartName="/ppt/ink/ink3803.xml" ContentType="application/inkml+xml"/>
  <Override PartName="/ppt/ink/ink3804.xml" ContentType="application/inkml+xml"/>
  <Override PartName="/ppt/ink/ink3805.xml" ContentType="application/inkml+xml"/>
  <Override PartName="/ppt/ink/ink3806.xml" ContentType="application/inkml+xml"/>
  <Override PartName="/ppt/ink/ink3807.xml" ContentType="application/inkml+xml"/>
  <Override PartName="/ppt/ink/ink3808.xml" ContentType="application/inkml+xml"/>
  <Override PartName="/ppt/ink/ink3809.xml" ContentType="application/inkml+xml"/>
  <Override PartName="/ppt/ink/ink3810.xml" ContentType="application/inkml+xml"/>
  <Override PartName="/ppt/ink/ink3811.xml" ContentType="application/inkml+xml"/>
  <Override PartName="/ppt/ink/ink3812.xml" ContentType="application/inkml+xml"/>
  <Override PartName="/ppt/ink/ink3813.xml" ContentType="application/inkml+xml"/>
  <Override PartName="/ppt/ink/ink3814.xml" ContentType="application/inkml+xml"/>
  <Override PartName="/ppt/ink/ink3815.xml" ContentType="application/inkml+xml"/>
  <Override PartName="/ppt/ink/ink3816.xml" ContentType="application/inkml+xml"/>
  <Override PartName="/ppt/ink/ink3817.xml" ContentType="application/inkml+xml"/>
  <Override PartName="/ppt/ink/ink3818.xml" ContentType="application/inkml+xml"/>
  <Override PartName="/ppt/ink/ink3819.xml" ContentType="application/inkml+xml"/>
  <Override PartName="/ppt/ink/ink3820.xml" ContentType="application/inkml+xml"/>
  <Override PartName="/ppt/ink/ink3821.xml" ContentType="application/inkml+xml"/>
  <Override PartName="/ppt/ink/ink3822.xml" ContentType="application/inkml+xml"/>
  <Override PartName="/ppt/ink/ink3823.xml" ContentType="application/inkml+xml"/>
  <Override PartName="/ppt/ink/ink3824.xml" ContentType="application/inkml+xml"/>
  <Override PartName="/ppt/ink/ink3825.xml" ContentType="application/inkml+xml"/>
  <Override PartName="/ppt/ink/ink3826.xml" ContentType="application/inkml+xml"/>
  <Override PartName="/ppt/ink/ink3827.xml" ContentType="application/inkml+xml"/>
  <Override PartName="/ppt/ink/ink3828.xml" ContentType="application/inkml+xml"/>
  <Override PartName="/ppt/ink/ink3829.xml" ContentType="application/inkml+xml"/>
  <Override PartName="/ppt/ink/ink3830.xml" ContentType="application/inkml+xml"/>
  <Override PartName="/ppt/ink/ink3831.xml" ContentType="application/inkml+xml"/>
  <Override PartName="/ppt/ink/ink3832.xml" ContentType="application/inkml+xml"/>
  <Override PartName="/ppt/ink/ink3833.xml" ContentType="application/inkml+xml"/>
  <Override PartName="/ppt/ink/ink3834.xml" ContentType="application/inkml+xml"/>
  <Override PartName="/ppt/ink/ink3835.xml" ContentType="application/inkml+xml"/>
  <Override PartName="/ppt/ink/ink3836.xml" ContentType="application/inkml+xml"/>
  <Override PartName="/ppt/ink/ink3837.xml" ContentType="application/inkml+xml"/>
  <Override PartName="/ppt/ink/ink3838.xml" ContentType="application/inkml+xml"/>
  <Override PartName="/ppt/ink/ink3839.xml" ContentType="application/inkml+xml"/>
  <Override PartName="/ppt/ink/ink3840.xml" ContentType="application/inkml+xml"/>
  <Override PartName="/ppt/ink/ink3841.xml" ContentType="application/inkml+xml"/>
  <Override PartName="/ppt/ink/ink3842.xml" ContentType="application/inkml+xml"/>
  <Override PartName="/ppt/ink/ink3843.xml" ContentType="application/inkml+xml"/>
  <Override PartName="/ppt/ink/ink3844.xml" ContentType="application/inkml+xml"/>
  <Override PartName="/ppt/ink/ink3845.xml" ContentType="application/inkml+xml"/>
  <Override PartName="/ppt/ink/ink3846.xml" ContentType="application/inkml+xml"/>
  <Override PartName="/ppt/ink/ink3847.xml" ContentType="application/inkml+xml"/>
  <Override PartName="/ppt/ink/ink3848.xml" ContentType="application/inkml+xml"/>
  <Override PartName="/ppt/ink/ink3849.xml" ContentType="application/inkml+xml"/>
  <Override PartName="/ppt/ink/ink3850.xml" ContentType="application/inkml+xml"/>
  <Override PartName="/ppt/ink/ink3851.xml" ContentType="application/inkml+xml"/>
  <Override PartName="/ppt/ink/ink3852.xml" ContentType="application/inkml+xml"/>
  <Override PartName="/ppt/ink/ink3853.xml" ContentType="application/inkml+xml"/>
  <Override PartName="/ppt/ink/ink3854.xml" ContentType="application/inkml+xml"/>
  <Override PartName="/ppt/ink/ink3855.xml" ContentType="application/inkml+xml"/>
  <Override PartName="/ppt/ink/ink3856.xml" ContentType="application/inkml+xml"/>
  <Override PartName="/ppt/ink/ink3857.xml" ContentType="application/inkml+xml"/>
  <Override PartName="/ppt/ink/ink3858.xml" ContentType="application/inkml+xml"/>
  <Override PartName="/ppt/ink/ink3859.xml" ContentType="application/inkml+xml"/>
  <Override PartName="/ppt/ink/ink3860.xml" ContentType="application/inkml+xml"/>
  <Override PartName="/ppt/ink/ink3861.xml" ContentType="application/inkml+xml"/>
  <Override PartName="/ppt/ink/ink3862.xml" ContentType="application/inkml+xml"/>
  <Override PartName="/ppt/ink/ink3863.xml" ContentType="application/inkml+xml"/>
  <Override PartName="/ppt/ink/ink3864.xml" ContentType="application/inkml+xml"/>
  <Override PartName="/ppt/ink/ink3865.xml" ContentType="application/inkml+xml"/>
  <Override PartName="/ppt/ink/ink3866.xml" ContentType="application/inkml+xml"/>
  <Override PartName="/ppt/ink/ink3867.xml" ContentType="application/inkml+xml"/>
  <Override PartName="/ppt/ink/ink3868.xml" ContentType="application/inkml+xml"/>
  <Override PartName="/ppt/ink/ink3869.xml" ContentType="application/inkml+xml"/>
  <Override PartName="/ppt/ink/ink3870.xml" ContentType="application/inkml+xml"/>
  <Override PartName="/ppt/ink/ink3871.xml" ContentType="application/inkml+xml"/>
  <Override PartName="/ppt/ink/ink3872.xml" ContentType="application/inkml+xml"/>
  <Override PartName="/ppt/ink/ink3873.xml" ContentType="application/inkml+xml"/>
  <Override PartName="/ppt/ink/ink3874.xml" ContentType="application/inkml+xml"/>
  <Override PartName="/ppt/ink/ink3875.xml" ContentType="application/inkml+xml"/>
  <Override PartName="/ppt/ink/ink3876.xml" ContentType="application/inkml+xml"/>
  <Override PartName="/ppt/ink/ink3877.xml" ContentType="application/inkml+xml"/>
  <Override PartName="/ppt/ink/ink3878.xml" ContentType="application/inkml+xml"/>
  <Override PartName="/ppt/ink/ink3879.xml" ContentType="application/inkml+xml"/>
  <Override PartName="/ppt/ink/ink3880.xml" ContentType="application/inkml+xml"/>
  <Override PartName="/ppt/ink/ink3881.xml" ContentType="application/inkml+xml"/>
  <Override PartName="/ppt/ink/ink3882.xml" ContentType="application/inkml+xml"/>
  <Override PartName="/ppt/ink/ink3883.xml" ContentType="application/inkml+xml"/>
  <Override PartName="/ppt/ink/ink3884.xml" ContentType="application/inkml+xml"/>
  <Override PartName="/ppt/ink/ink3885.xml" ContentType="application/inkml+xml"/>
  <Override PartName="/ppt/ink/ink3886.xml" ContentType="application/inkml+xml"/>
  <Override PartName="/ppt/ink/ink3887.xml" ContentType="application/inkml+xml"/>
  <Override PartName="/ppt/ink/ink3888.xml" ContentType="application/inkml+xml"/>
  <Override PartName="/ppt/ink/ink3889.xml" ContentType="application/inkml+xml"/>
  <Override PartName="/ppt/ink/ink3890.xml" ContentType="application/inkml+xml"/>
  <Override PartName="/ppt/ink/ink3891.xml" ContentType="application/inkml+xml"/>
  <Override PartName="/ppt/ink/ink3892.xml" ContentType="application/inkml+xml"/>
  <Override PartName="/ppt/ink/ink3893.xml" ContentType="application/inkml+xml"/>
  <Override PartName="/ppt/ink/ink3894.xml" ContentType="application/inkml+xml"/>
  <Override PartName="/ppt/ink/ink3895.xml" ContentType="application/inkml+xml"/>
  <Override PartName="/ppt/ink/ink3896.xml" ContentType="application/inkml+xml"/>
  <Override PartName="/ppt/ink/ink3897.xml" ContentType="application/inkml+xml"/>
  <Override PartName="/ppt/ink/ink3898.xml" ContentType="application/inkml+xml"/>
  <Override PartName="/ppt/ink/ink3899.xml" ContentType="application/inkml+xml"/>
  <Override PartName="/ppt/ink/ink3900.xml" ContentType="application/inkml+xml"/>
  <Override PartName="/ppt/ink/ink3901.xml" ContentType="application/inkml+xml"/>
  <Override PartName="/ppt/ink/ink3902.xml" ContentType="application/inkml+xml"/>
  <Override PartName="/ppt/ink/ink3903.xml" ContentType="application/inkml+xml"/>
  <Override PartName="/ppt/ink/ink3904.xml" ContentType="application/inkml+xml"/>
  <Override PartName="/ppt/ink/ink3905.xml" ContentType="application/inkml+xml"/>
  <Override PartName="/ppt/ink/ink3906.xml" ContentType="application/inkml+xml"/>
  <Override PartName="/ppt/ink/ink3907.xml" ContentType="application/inkml+xml"/>
  <Override PartName="/ppt/ink/ink3908.xml" ContentType="application/inkml+xml"/>
  <Override PartName="/ppt/ink/ink3909.xml" ContentType="application/inkml+xml"/>
  <Override PartName="/ppt/ink/ink3910.xml" ContentType="application/inkml+xml"/>
  <Override PartName="/ppt/ink/ink3911.xml" ContentType="application/inkml+xml"/>
  <Override PartName="/ppt/ink/ink3912.xml" ContentType="application/inkml+xml"/>
  <Override PartName="/ppt/ink/ink3913.xml" ContentType="application/inkml+xml"/>
  <Override PartName="/ppt/ink/ink3914.xml" ContentType="application/inkml+xml"/>
  <Override PartName="/ppt/ink/ink3915.xml" ContentType="application/inkml+xml"/>
  <Override PartName="/ppt/ink/ink3916.xml" ContentType="application/inkml+xml"/>
  <Override PartName="/ppt/ink/ink3917.xml" ContentType="application/inkml+xml"/>
  <Override PartName="/ppt/ink/ink3918.xml" ContentType="application/inkml+xml"/>
  <Override PartName="/ppt/ink/ink3919.xml" ContentType="application/inkml+xml"/>
  <Override PartName="/ppt/ink/ink3920.xml" ContentType="application/inkml+xml"/>
  <Override PartName="/ppt/ink/ink3921.xml" ContentType="application/inkml+xml"/>
  <Override PartName="/ppt/ink/ink3922.xml" ContentType="application/inkml+xml"/>
  <Override PartName="/ppt/ink/ink3923.xml" ContentType="application/inkml+xml"/>
  <Override PartName="/ppt/ink/ink3924.xml" ContentType="application/inkml+xml"/>
  <Override PartName="/ppt/ink/ink3925.xml" ContentType="application/inkml+xml"/>
  <Override PartName="/ppt/ink/ink3926.xml" ContentType="application/inkml+xml"/>
  <Override PartName="/ppt/ink/ink3927.xml" ContentType="application/inkml+xml"/>
  <Override PartName="/ppt/ink/ink3928.xml" ContentType="application/inkml+xml"/>
  <Override PartName="/ppt/ink/ink3929.xml" ContentType="application/inkml+xml"/>
  <Override PartName="/ppt/ink/ink3930.xml" ContentType="application/inkml+xml"/>
  <Override PartName="/ppt/ink/ink3931.xml" ContentType="application/inkml+xml"/>
  <Override PartName="/ppt/ink/ink3932.xml" ContentType="application/inkml+xml"/>
  <Override PartName="/ppt/notesSlides/notesSlide12.xml" ContentType="application/vnd.openxmlformats-officedocument.presentationml.notesSlide+xml"/>
  <Override PartName="/ppt/ink/ink393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1405" r:id="rId2"/>
    <p:sldId id="1032" r:id="rId3"/>
    <p:sldId id="1036" r:id="rId4"/>
    <p:sldId id="1039" r:id="rId5"/>
    <p:sldId id="1040" r:id="rId6"/>
    <p:sldId id="1042" r:id="rId7"/>
    <p:sldId id="1406" r:id="rId8"/>
    <p:sldId id="1407" r:id="rId9"/>
    <p:sldId id="1045" r:id="rId10"/>
    <p:sldId id="1046" r:id="rId11"/>
    <p:sldId id="1047" r:id="rId12"/>
    <p:sldId id="574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3:47.57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 3619,'0'0'14190,"3"4"-13411,14 13-369,0 0 0,1-2 1,0 0-1,1-2 0,23 14 0,24 17-191,2 3 535,103 51 1,-100-60-138,102 72 1,-35-16 293,183 95 0,-176-109 575,176 128 0,-213-134-1406,133 69 0,-17-11 128,-168-97-125,351 245 107,49 35-1771,-214-174 854,-121-73 472,60 55-1189,-76-48 769,-76-55 620,48 28-93,-69-42-1490,-5-2-794,-7-1-3326,-4-3 1210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04.7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1 17649,'0'0'7655,"-15"15"-30589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54.9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165 24 11147,'0'0'10538,"-9"-6"-8777,7 4-1703,0 0 0,0 1 0,0-1 0,-1 1 0,1-1 1,0 1-1,-1 0 0,1 0 0,-1 0 0,1 0 0,-1 0 0,0 1 0,1-1 0,-1 1 0,0-1 0,1 1 0,-1 0 0,0 0 0,1 1 0,-1-1 0,0 0 0,1 1 0,-1 0 1,0-1-1,1 1 0,-1 0 0,1 0 0,0 1 0,-1-1 0,1 0 0,0 1 0,0 0 0,-1-1 0,1 1 0,1 0 0,-1 0 0,0 0 0,0 0 0,-1 3 0,-4 3 64,1 1 1,0 0-1,0 0 0,1 0 0,0 1 0,0 0 0,1 0 0,1 0 0,-1 0 1,2 0-1,-1 1 0,2 0 0,-1-1 0,1 1 0,1 15 0,0-25-118,0 1 1,0-1-1,1 1 0,-1-1 0,0 1 1,1-1-1,-1 0 0,0 1 0,1-1 1,0 0-1,-1 0 0,1 1 0,0-1 1,-1 0-1,1 0 0,0 0 0,0 0 1,0 0-1,0 0 0,0 0 0,0 0 1,0 0-1,1 0 0,-1-1 0,2 2 1,0-1 3,0-1 0,-1 1 1,1-1-1,0 0 1,0 0-1,-1 0 1,1 0-1,0 0 0,0-1 1,-1 1-1,1-1 1,3-1-1,4-1 13,0-1 1,-1-1-1,0 1 0,0-2 0,0 1 0,9-8 1,1-4-112,-1-1 1,-1 0 0,0-1 0,-2-1-1,0 0 1,20-39 0,-39 70 44,1 1 1,0 0-1,1 0 1,0 0-1,1 0 1,0 23-1,0-12 31,2 163 232,1-104 103,-9 84 0,5-152-153,0 1 1,-2-1-1,1 0 0,-2 0 1,-7 15-1,11-25-121,-1 0 0,1-1 0,-1 1 0,0 0-1,0-1 1,0 0 0,0 0 0,-1 1 0,1-1 0,-1-1 0,0 1 0,0 0-1,0-1 1,0 1 0,-1-1 0,1 0 0,0 0 0,-1 0 0,0-1 0,1 1 0,-1-1-1,0 0 1,-5 1 0,6-2-38,1-1 0,0 0 0,-1 0 1,1 0-1,0 0 0,0 0 0,0-1 0,0 1 0,0 0 0,0-1 0,0 0 0,0 1 0,1-1 0,-1 0 0,1 0 1,-1 0-1,1 0 0,0 0 0,0 0 0,0-1 0,0 1 0,0 0 0,0 0 0,0-1 0,0-3 0,-14-65 11,11 47-44,2 0 1,0 0-1,2 0 0,1 0 0,0 0 0,7-29 0,-5 39 32,1 0 1,1 0 0,0 1-1,1-1 1,0 1 0,1 1-1,1-1 1,0 1-1,0 0 1,1 1 0,17-16-1,-10 12-47,2 2 1,0 0-1,0 1 0,1 1 0,28-13 0,0 0-3459,-1-4-4964,-33 19 1731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1:08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18770,'0'0'11691,"64"18"-27258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1:08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8904,'0'0'11499,"-7"8"-9032,-1 2-2149,1-2 495,1 0 1,-1 1-1,1 0 1,0 0-1,1 0 1,0 1-1,1 0 0,-7 20 1,11-30-804,0 0 0,0 1 0,0-1 0,0 1 0,0-1 0,0 0 0,0 1 0,0-1 0,1 0 0,-1 1 0,0-1 0,0 0 0,0 1 0,0-1 1,0 0-1,1 1 0,-1-1 0,0 0 0,0 1 0,0-1 0,1 0 0,-1 1 0,0-1 0,1 0 0,-1 0 0,0 0 0,1 1 0,-1-1 0,0 0 0,1 0 0,-1 0 0,0 0 0,1 1 0,-1-1 0,1 0 0,18-1 153,18-12-281,-11-1-295,-15 8 370,1-1 0,-1 2 0,1 0 0,0 0 0,0 1 0,0 1-1,0 0 1,1 0 0,14 0 0,-25 3 134,-1 1 0,0 0 0,0-1 0,0 1 0,0 0 0,0 0 0,0 0 0,-1 0 0,1-1 0,0 1 0,0 0-1,-1 1 1,1-1 0,0 0 0,-1 0 0,1 0 0,-1 0 0,1 0 0,-1 1 0,0-1 0,0 0 0,1 0 0,-1 1 0,0-1 0,0 0 0,0 0 0,-1 3 0,1-3-92,0 1 0,1 0 0,-1-1 0,0 1 0,0 0 0,1-1 0,-1 1 0,1-1 0,0 1 0,-1-1 0,1 1 0,0-1 0,0 1 0,0-1 0,1 3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1:08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10730,'0'0'10052,"-3"10"-7185,-5 20-1548,2 0 1,2 1-1,-2 50 0,6 107 1507,1-150-2462,-1-37-375,0 0 0,0 0 0,0 0 1,0 0-1,0 0 0,0 0 0,1 0 1,-1 0-1,0 0 0,0 0 0,1 0 1,-1 0-1,1 0 0,-1 0 0,1 0 1,-1 0-1,1 0 0,-1-1 0,1 1 1,0 0-1,0 0 0,-1 0 0,2 0 0,-1-1 1,-1-1-1,1 1 0,-1 0 0,1 0 1,0-1-1,-1 1 0,1 0 0,-1-1 1,1 1-1,-1-1 0,1 1 0,-1 0 1,1-1-1,-1 0 0,1 1 0,-1-1 0,0 1 1,1-1-1,-1 1 0,0-1 0,0 0 1,1 1-1,-1-1 0,0 1 0,0-1 1,0 0-1,0 1 0,0-1 0,0 0 0,0 1 1,0-1-1,0 0 0,0 1 0,0-1 1,0 0-1,0 0 0,0-13 34,0-1 0,-1 1 0,-1-1-1,0 1 1,-1 0 0,0 0 0,-1 0 0,-1 0-1,0 1 1,-14-26 0,26 45-506,1-1 0,-1 0 0,1 0 0,0 0-1,0-1 1,0 0 0,0-1 0,1 0 0,13 3 0,-8-3-1944,1-1 1,0 0 0,-1-1 0,1-1-1,24-2 1,1-4-6340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1:09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20 11531,'0'0'8499,"-10"-3"-5462,8 1-2883,-1 1 0,0 0 0,0 0-1,0 0 1,1 1 0,-1-1 0,0 1-1,0-1 1,0 1 0,0 0 0,0 0 0,0 0-1,0 1 1,0-1 0,0 1 0,0-1-1,0 1 1,0 0 0,1 0 0,-1 0 0,0 1-1,1-1 1,-1 1 0,1-1 0,-1 1-1,1 0 1,0 0 0,-1 0 0,1 0 0,-2 3-1,-2 3 145,1 0-1,0 0 0,0 0 0,-5 15 1,8-20-208,1 0 0,-1 1 0,1-1 1,0 0-1,1 1 0,-1-1 1,0 1-1,1 0 0,0-1 0,0 1 1,0-1-1,0 1 0,1-1 1,-1 1-1,2 4 0,-1-7-66,0 0-1,0 0 1,0 0-1,0-1 0,0 1 1,0 0-1,0-1 1,0 1-1,0-1 1,1 1-1,-1-1 1,0 0-1,0 1 1,0-1-1,0 0 1,1 0-1,-1 0 1,0 0-1,0 0 1,1 0-1,1 0 1,28-5 393,-18-1-481,0-1-1,0-1 1,0 0 0,-1-1-1,0 0 1,-1-1-1,0 0 1,0-1-1,-1 0 1,0-1-1,-1 0 1,-1 0 0,8-16-1,-15 26-730,-8 41-1576,3-27 1071,1 1-1,0 0 0,1 0 0,0 0 1,1 24-1,5-23-2607,9-8-2114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1:09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139 279 15887,'0'0'8264,"-11"1"-5857,6 0-2294,-1 0 1,1 0-1,-1 0 0,1 1 0,-1-1 0,1 1 0,0 1 0,0-1 0,0 1 0,0 0 0,0 0 0,1 0 0,-1 1 0,1-1 0,0 1 0,0 0 0,0 1 0,1-1 0,-1 1 0,1-1 0,0 1 0,-4 9 0,4-9-2,1 0 1,-1 0-1,1 0 0,0 1 0,0-1 0,0 1 1,-1 8-1,3-14-113,0 1 1,0 0 0,0 0-1,0-1 1,0 1-1,0 0 1,0-1-1,1 1 1,-1 0 0,0 0-1,0-1 1,1 1-1,-1 0 1,0-1-1,1 1 1,-1-1 0,1 1-1,-1 0 1,1-1-1,-1 1 1,1-1-1,-1 1 1,2 0 0,0 0-43,0-1 0,-1 1 0,1-1 0,0 1 0,0-1 0,0 0 0,0 0 0,0 0 0,0 0 0,0 0 0,0 0 0,0 0 0,2-1 0,5-2-597,0 0-1,0 0 1,0-1-1,-1 0 0,1 0 1,-1-1-1,0 0 1,-1-1-1,1 0 0,-1 0 1,0 0-1,6-8 1,3-4-2358,-1 0 1,-1-1 0,20-34 0,-24 34 2625,-2 0 0,0 0 0,-1-1 0,6-24 0,-2-19 4183,-7 0 4030,-4 63-7734,0 0 0,0 1 0,0-1 0,0 0 0,-1 0 0,1 0 0,0 0 0,0 0 0,0 1 0,0-1 0,-1 0 0,1 0 0,0 0 0,0 0 0,0 0 1,-1 0-1,1 0 0,0 0 0,0 0 0,0 1 0,-1-1 0,1 0 0,0 0 0,0 0 0,0 0 0,-1 0 0,1-1 0,0 1 0,0 0 0,-1 0 0,1 0 0,0 0 0,0 0 0,0 0 0,-1 0 0,1 0 0,0 0 0,0 0 1,0-1-1,0 1 0,-1 0 0,1 0 0,0 0 0,0 0 0,0-1 0,0 1 0,0 0 0,-1 0 0,1 0 0,0 0 0,0-1 0,0 1 0,0 0 0,0 0 0,0-1 0,0 1 0,0 0 0,0-1 0,-12 19 338,-2 9 59,1 0 1,2 1 0,1 0 0,1 1-1,1 0 1,2 0 0,1 1 0,1 0-1,1 0 1,3 60 0,1-87-488,-1 0 0,1 0-1,-1 1 1,1-1 0,0 0 0,0 0 0,0 0 0,1 0 0,-1 0 0,1 0 0,0-1 0,0 1 0,0 0-1,3 3 1,-4-5-6,-1-1-1,1 1 1,-1-1-1,1 0 1,0 1-1,-1-1 1,1 0-1,0 1 1,-1-1-1,1 0 1,0 0-1,-1 1 1,1-1-1,0 0 1,0 0-1,-1 0 1,1 0-1,0 0 1,-1 0-1,1 0 1,0 0-1,0-1 1,-1 1-1,1 0 1,0 0-1,1-1-1,-1 0 1,1-1-1,-1 1 0,0 0 1,0 0-1,1-1 1,-1 1-1,0-1 0,0 1 1,0-1-1,-1 1 1,1-1-1,0 1 0,0-1 1,0-2-1,3-9-13,-1-1 1,0 1-1,-1-1 1,1-27-1,-3 34-65,1 1 0,-1-1 0,-1 1 0,1-1 0,-1 1 0,0 0-1,-1-1 1,0 1 0,0 0 0,0 0 0,0 0 0,-6-9 0,7 16 29,0-1 0,1 1 0,-1 0 0,0 0 0,1 0 0,-1 0 0,0 0 0,1-1 0,-1 1 1,1 0-1,0 0 0,-1 0 0,1 1 0,0-1 0,-1 0 0,1 0 0,0 0 0,0 0 0,0 0 0,0 0 0,0 0 0,0 0 0,0 0 1,1 0-1,-1 0 0,0 0 0,1 0 0,-1 0 0,0 0 0,1 0 0,-1 0 0,1 0 0,0 0 0,-1 0 0,1 0 0,0 0 0,-1 0 1,1-1-1,0 1 0,0 0 0,0-1 0,0 1 0,-1-1 0,1 1 0,0-1 0,0 1 0,0-1 0,0 1 0,0-1 0,0 0 0,1 0 1,-1 1-1,1-1 0,2 0 11,0 0 1,0 0 0,0-1-1,0 1 1,-1-1 0,1 0-1,0 0 1,0 0-1,0 0 1,-1-1 0,1 1-1,-1-1 1,1 0 0,-1 0-1,0-1 1,0 1 0,0-1-1,0 1 1,0-1-1,0 0 1,-1 0 0,1 0-1,-1 0 1,0-1 0,0 1-1,0-1 1,0 1 0,-1-1-1,2-4 1,-3 8 173,-2 1-52,-1 0 1,1 0-1,0 1 0,0-1 0,0 1 1,1 0-1,-1-1 0,0 1 0,0 0 1,1 0-1,-3 4 0,1-3 72,-45 64 1069,44-60-1099,0 0-1,0 0 1,1 0-1,0 0 0,0 1 1,1-1-1,0 1 0,-1 11 1,3-18-113,0 0-1,0 0 1,1 0 0,-1 0-1,1 0 1,-1 0 0,1-1-1,-1 1 1,1 0 0,0 0-1,-1 0 1,1-1 0,0 1 0,0 0-1,-1-1 1,1 1 0,0 0-1,0-1 1,0 1 0,0-1-1,0 1 1,0-1 0,0 0-1,0 0 1,0 1 0,0-1 0,0 0-1,0 0 1,0 0 0,0 0-1,0 0 1,0 0 0,0 0-1,0 0 1,0 0 0,0-1-1,0 1 1,1-1 0,45-7 288,-26 4-334,-1-2 1,0 0-1,0-2 1,0 0 0,-1-1-1,34-21 1,-53 30 26,1-1 0,-1 1 0,0-1 1,0 1-1,1-1 0,-1 1 0,0-1 0,0 1 1,0-1-1,0 1 0,0-1 0,1 1 0,-1-1 1,0 1-1,0-1 0,0 1 0,0-1 0,-1 1 1,1-1-1,0 1 0,0-1 0,0 1 0,0-1 1,0 1-1,-1-1 0,1 1 0,0-1 0,0 1 1,-1-1-1,1 1 0,0 0 0,-1-1 0,1 1 1,0 0-1,-1-1 0,1 1 0,-1 0 0,1-1 1,-1 1-1,1 0 0,0 0 0,-1-1 0,1 1 1,-1 0-1,1 0 0,-1 0 0,1 0 0,-2 0 1,-34-17 145,22 12-116,1-2-32,0 0 0,1-1 0,-14-11 0,23 17 0,0-1 0,0 1 0,1-1 0,-1 0 0,1 0 0,-1 0 0,1 0 0,0 0 0,0 0 0,0-1 0,1 1 0,-1 0 0,1-1 0,0 0 0,0 1 0,0-1 0,-1-6 0,3 9-17,-1 0 1,1 0-1,-1 0 1,1 0-1,-1 1 1,1-1-1,-1 0 1,1 0-1,0 1 1,-1-1-1,1 0 1,0 0-1,0 1 1,0-1-1,-1 1 1,1-1-1,0 1 1,0-1-1,0 1 1,0 0-1,0-1 1,0 1-1,0 0 1,0 0-1,0 0 1,0 0-1,0 0 1,0 0-1,0 0 1,1 0-1,41 0-1700,-34 1 839,-5-2-25,0 2 1,-1-1-1,1 0 0,0 1 1,-1 0-1,1 0 0,6 2 1,1 7-6739,-10-4-2128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1:10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1 161 18642,'0'0'7879,"17"7"-6448,3 0-931,0 0 0,0-1 0,1-1 0,0-1 0,37 2 0,1376-42 1315,-1190 9-1967,342-81 0,-556 99-2131,-13-1-2855,-3-3-3857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1:05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2610 725 7111,'-10'-16'2108,"-18"-34"-795,-2 1 0,-3 2-1,-72-82 1,90 114-1074,0 1 1,-1 0-1,0 1 1,-2 0-1,1 2 0,-1 0 1,-1 1-1,0 1 0,0 0 1,-1 2-1,0 0 1,0 1-1,-1 1 0,0 1 1,-22-1-1,-21 3-135,0 3 0,1 3 0,-1 3 0,-97 23 1,-244 89-109,307-88-1,-209 84-133,253-89 234,1 1 0,2 3 0,-72 55 0,57-30 2,2 2-1,2 3 1,4 3-1,2 2 1,2 3 0,-61 103-1,99-141-70,1 0-1,1 1 0,2 0 1,1 1-1,2 1 1,1-1-1,1 1 0,2 1 1,1-1-1,2 1 1,1 0-1,2 0 0,1-1 1,1 1-1,2-1 0,15 52 1,18 42 9,6-1 0,6-2 0,102 186 0,-130-271-40,2-2-1,2 0 1,1-2 0,1 0-1,60 54 1,-65-70 2,1-1 0,1 0-1,1-2 1,0-1 0,0-2 0,2 0 0,0-2-1,0 0 1,47 9 0,2-6 75,0-4-1,1-3 1,0-4 0,0-3 0,136-18-1,381-98 90,1011-205 4685,-1486 299-4734,349-68 570,-351 61-472,217-84-1,-291 93-185,0-2 1,-1-2-1,-1-1 0,-1-3 1,-1-1-1,-2-1 0,-1-3 0,-2-1 1,-1-1-1,-2-2 0,-1-2 1,-2 0-1,-2-2 0,-2-1 0,-1-1 1,-2-1-1,-3-1 0,26-88 1,-37 99 1,-3 0 0,-1 0 0,-1-1 0,-2 1 1,-1-1-1,-2 1 0,-2-1 0,-8-41 1,-3 15-74,-1 0 1,-4 1 0,-44-94 0,39 103 38,-4 1 1,-1 1-1,-2 2 0,-3 1 1,-1 1-1,-2 2 1,-3 2-1,-1 2 0,-49-36 1,26 29 112,-1 4 0,-2 2 1,-2 3-1,-2 4 0,0 2 0,-85-22 1,11 13 118,-2 7-1,-2 6 1,-153-7 0,-459 30 98,203 59-2947,189-1-3832,135-15-2038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2:05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167 145 7175,'0'0'875,"-9"-4"54,-62-20 3408,56 20-2338,0 1-1,0 0 1,-27 0 0,93 14-1937,-15-1 116,52 1 42,0-4 1,94-5-1,12 0-224,323 11 29,-2-48 601,-375 16-582,332-42 13,4 33-30,10 35 14,463-18 52,-914 10-113,24-4 18,-125-1 467,-487 17-1077,0 35 721,109-7-28,-164 1 169,-876 89-415,1102-63 192,477-61-822,778-47 700,-350 9 56,1357 10 149,-864 23-199,-563-15-4309,-243 2-2371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9:24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508 223 14382,'0'0'4276,"11"-8"-4106,-3 2-166,-1 1-1,1 0 0,0 1 1,0 0-1,1 0 0,-1 0 0,1 1 1,0 0-1,0 1 0,0 0 1,0 0-1,10 1 0,388-7 39,40 0-4,138-29 98,807-27 396,-236 88-452,-944-14 112,-2406 53 2378,1178-22-2604,186-35-666,805-5 681,18-1-5,-1 1 0,1-1 0,-1 0 0,1 0 0,-1-1 0,1 0 0,-1 0 0,1-1 0,0 0 0,-10-4 0,17 6 13,0 0 0,0 0 0,0 0 0,0-1 1,0 1-1,0 0 0,0 0 0,0 0 0,-1-1 0,1 1 0,0 0 0,0 0 0,0-1 0,0 1 0,0 0 0,0 0 0,0 0 0,0-1 0,0 1 0,0 0 0,1 0 0,-1-1 0,0 1 0,0 0 0,0 0 0,0 0 1,0-1-1,0 1 0,0 0 0,0 0 0,1 0 0,-1 0 0,0-1 0,0 1 0,0 0 0,0 0 0,1 0 0,-1 0 0,0 0 0,0 0 0,0-1 0,1 1 0,-1 0 0,0 0 0,0 0 0,0 0 0,1 0 0,-1 0 1,0 0-1,0 0 0,1 0 0,-1 0 0,0 0 0,0 0 0,1 0 0,-1 0 0,0 0 0,20-5-571,140-16 110,251-2 0,-289 19 391,860-26 86,1001-41 497,-1629 57 299,-315 9-649,-78 1 209,-859 11-424,-975 133 0,696 40-3324,782-106-334,18 0-1612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22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5543 735 17104,'-3'-10'683,"-4"-8"-698,0 0-1,-2 1 0,0 0 0,-16-23 1,19 32-346,0 0 1,-1 0-1,0 1 1,-1 0-1,1 0 1,-2 1-1,-9-6 1,-10-3-536,0 2 0,-1 0 0,0 2 1,-1 2-1,-37-8 0,-160-19 2521,186 31-1025,-753-50 8153,-3 65-7625,-269-27-4261,276-8 4688,652 32-785,-1 6-1,2 6 1,-226 60-1,296-60-663,1 3 0,1 3 0,1 3 0,1 2 0,-70 47 0,110-61-128,1 2-1,0 0 1,1 1-1,1 1 1,1 1-1,-27 38 1,35-42-41,1 1 1,0 0 0,1 1-1,1 0 1,1 1-1,1-1 1,1 1 0,0 0-1,2 1 1,-2 22-1,4-19-129,0 1 0,2-1 0,1 1 0,1-1 0,1 0-1,1 0 1,1 0 0,1-1 0,15 33 0,-8-28 67,0-1 0,2-1 0,2-1 0,0 0 1,1-1-1,1-1 0,29 25 0,1-6 247,1-2 0,3-3-1,1-2 1,1-2 0,2-3 0,1-2 0,95 30-1,19-6 278,259 42 1,-75-37-410,1-16 1,2-16 0,492-28-1,-633-15 42,-1-10 0,-1-9 0,-2-9 0,-3-10 0,-2-9 0,233-106 0,-38-36 119,-347 171-100,-1-3 0,-2-2 0,-2-2 0,76-81 0,-110 103-25,-2-1 1,0-1-1,-1 0 0,-1-1 0,-1-1 0,-1 0 1,15-45-1,-23 54-28,-1-1 1,0 1-1,-1-1 1,-1 0-1,-1 0 1,0 1-1,-1-1 1,-1 0-1,0 0 1,-2 0-1,0 0 1,0 1-1,-2 0 0,-7-19 1,0 9-20,-1 2 0,-1-1 0,-1 2 0,-1 0-1,-1 1 1,-2 0 0,0 2 0,-25-22 0,-4 2 59,-1 1 1,-89-51-1,51 43 75,-1 3 0,-3 4-1,-1 5 1,-1 3-1,-114-23 1,61 27-101,0 6-1,-271-4 0,265 28-620,0 8-1,-234 44 1,-288 124-5282,291-48 8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55.31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 0 18610,'0'0'9545,"-14"55"-8745,11-33-671,3 0-97,0-2-32,0-4-353,2-3-287,6-5-481,2-4-609,-1-4-1345,2-2-1633,0-13-4421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9:30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11883,'0'0'7341,"1"11"-7336,3 104 937,-20 223 1,-2-12 252,84 933 142,-42-936-1281,30 291 105,162 740-1,236 276 603,-97-772-240,56-24-486,-92-195-10,173 456 64,-306-669 133,135 205 25,-246-509-193,5-4 0,187 208 0,452 335 205,-504-476-207,-153-130 539,-3 2 1,94 118 0,-125-136-398,-1 1 0,-1 2 0,-3 0 1,-1 2-1,-3 1 0,17 52 1,-18-32-150,-3 0 0,10 95 1,-19-34-4888,-7-130-618,-5-7 1930,-3-6-1227,1-7-5100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9:30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0 575 17649,'3'13'1308,"-1"-1"-1156,0-1-1,2 0 1,-1 0 0,1 0 0,1 0 0,0-1 0,0 1 0,1-1 0,0 0 0,1-1 0,0 0 0,13 13 0,-6-10 233,1-1 1,0 0 0,1-1-1,0-1 1,0-1 0,1 0-1,0-1 1,1-1-1,-1 0 1,1-2 0,0 0-1,1-1 1,-1 0-1,0-2 1,1 0 0,21-2-1,-33-1-216,1 0-1,0 0 1,-1 0-1,1-1 1,-1 0-1,0 0 1,0-1-1,0 0 0,-1 0 1,1-1-1,-1 0 1,0 0-1,0 0 1,-1-1-1,1 0 1,-1 0-1,0 0 1,-1 0-1,5-9 1,7-14 168,-1-1 1,-2-1 0,11-37-1,-19 55-273,41-133 305,-28 80-625,4 0-1,59-124 0,-76 181-241,1 1 0,0 0 0,0 0 0,0 0 0,9-8 0,24-15-8552,-16 14-3351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9:31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473 58 4292,'0'0'9780,"9"-6"-5536,30-19-1238,-38 24-2738,0 1 1,0-1-1,0 1 1,0-1 0,0 0-1,-1 0 1,1 1 0,0-1-1,0 0 1,0 0 0,-1 0-1,1 0 1,0 0-1,-1 0 1,1 0 0,-1 0-1,1 0 1,0-2 0,-2 2-176,1 1 0,0-1 0,0 1 0,-1-1-1,1 1 1,0-1 0,-1 1 0,1 0 0,-1-1 0,1 1 0,-1-1 0,1 1 0,0 0 0,-1 0 0,1-1 0,-1 1 0,0 0 0,1 0 0,-1-1 0,1 1 0,-1 0 0,1 0 0,-1 0-1,1 0 1,-2 0 0,-43 0 968,42 0-941,-23 3 127,0 1 1,1 1-1,-1 1 0,1 1 1,-37 17-1,15-3 273,-80 50 1,115-63-492,1 0 1,0 1-1,0 1 0,1 0 1,0 0-1,1 0 0,-8 14 1,14-21-32,1 1-1,0 0 1,0 0 0,0 0 0,0 1 0,1-1-1,-1 0 1,1 1 0,0-1 0,1 1-1,-1 5 1,1-7 0,0 0-1,1 0 1,-1 0-1,1-1 1,0 1-1,0 0 0,0-1 1,0 1-1,0-1 1,0 1-1,1-1 1,-1 0-1,1 1 1,0-1-1,0 0 1,0 0-1,0 0 1,0 0-1,0-1 0,3 3 1,4 1-273,0 1 0,0-2 0,1 1 0,0-1 0,0-1-1,0 1 1,1-2 0,-1 0 0,21 2 0,11-1-3521,49-4 1,-54 0 300,32-2-4769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9:31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7 15407,'0'0'3133,"-8"-2"-832,2 1-2057,1 0 1,-1 0-1,1 0 0,-1 1 0,1 0 0,-1 0 1,1 1-1,-1-1 0,1 1 0,0 0 1,-1 1-1,1-1 0,0 1 0,0 0 1,0 0-1,0 1 0,0 0 0,0 0 0,1 0 1,-1 0-1,1 1 0,0-1 0,-5 6 1,6-5-83,-1-1 1,1 1-1,0 0 1,0 0-1,1 1 1,-1-1-1,1 1 1,0-1-1,0 1 1,0 0-1,1-1 1,-1 1-1,1 0 1,1 0-1,-1 0 1,1 0 0,0 9-1,0-11-126,1 0 1,0 0-1,0 0 0,0 0 1,1 0-1,-1-1 0,1 1 1,-1-1-1,1 1 0,0-1 1,0 1-1,0-1 0,0 0 1,0 0-1,1 0 0,-1 0 1,1-1-1,-1 1 0,1 0 1,0-1-1,-1 0 0,1 0 1,0 0-1,0 0 0,0 0 1,0 0-1,0-1 0,0 0 1,0 1-1,3-1 0,5 1-24,1-1-1,-1 0 0,0-1 1,0 0-1,0 0 0,0-1 1,-1-1-1,1 1 0,0-2 1,19-9-1,-24 11-11,-1-1 0,0 0 0,0 0 0,-1-1 0,1 1 0,0-1-1,-1 0 1,0 0 0,0-1 0,0 1 0,-1-1 0,1 0 0,-1 0 0,0 0 0,-1 0 0,1 0 0,-1-1 0,0 1 0,0-1-1,-1 0 1,0 1 0,1-9 0,-2 12 6,0 0 0,0 0 0,0 0 0,0 0 0,-1 0 1,1 0-1,-1 0 0,1 1 0,-1-1 0,0 0 0,1 0 0,-1 1 0,0-1 0,0 0 0,0 1 0,-1-1 0,1 1 0,0-1 0,0 1 0,-1 0 0,1 0 0,-1-1 1,1 1-1,-1 0 0,0 0 0,1 0 0,-1 1 0,0-1 0,0 0 0,0 1 0,-2-1 0,-1-1-9,0 1-1,0 0 0,0 1 1,-1-1-1,1 1 1,0 0-1,-1 1 1,1-1-1,0 1 1,-7 1-1,11-1-25,0-1 0,0 0-1,1 0 1,-1 0 0,0 0 0,1 1 0,-1-1-1,0 0 1,1 1 0,-1-1 0,1 1 0,-1-1-1,0 0 1,1 1 0,-1-1 0,1 1-1,-1-1 1,1 1 0,0 0 0,-1-1 0,1 1-1,0-1 1,-1 1 0,1 0 0,0-1 0,-1 1-1,1 0 1,0 0 0,0-1 0,0 1 0,0 0-1,0-1 1,0 1 0,0 0 0,0-1-1,0 1 1,0 1 0,1-1-208,-1 0 0,1 0 0,-1 0 0,1 0 0,0 0 0,-1 1-1,1-1 1,0 0 0,0-1 0,0 1 0,0 0 0,0 0 0,0 0 0,0 0 0,0-1 0,0 1 0,0-1-1,0 1 1,0-1 0,0 1 0,2 0 0,29 4-5502,5-4-2914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9:32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0 6342,'-9'0'13196,"-8"1"-11345,0 0 0,0 1 0,-19 5 0,31-6-1635,0 0 0,0 0-1,0 0 1,1 1 0,-1 0-1,0 0 1,1 0-1,0 0 1,-1 1 0,1 0-1,0 0 1,0 0 0,1 0-1,-1 1 1,1-1 0,-1 1-1,-4 7 1,8-10-240,0 0-1,0 0 1,-1-1 0,1 1 0,0 0 0,0 0-1,0 0 1,0 0 0,0-1 0,0 1 0,1 0-1,-1 0 1,0 0 0,0 0 0,0-1 0,1 1-1,-1 0 1,1 0 0,-1-1 0,0 1 0,1 0-1,-1-1 1,1 1 0,-1 0 0,1-1 0,0 1-1,-1-1 1,1 1 0,0-1 0,-1 1 0,1-1-1,0 1 1,0-1 0,-1 0 0,1 1 0,0-1-1,0 0 1,0 0 0,-1 0 0,1 1 0,0-1-1,0 0 1,1 0 0,47 5-1788,-42-5 1315,72 2-3913,-32-1 2470,68 9-1,-114-10 1991,0 1 0,-1-1-1,1 0 1,0 0-1,0 0 1,0 0-1,0 1 1,0-1-1,0 0 1,0 1-1,0-1 1,0 1-1,0-1 1,-1 1-1,1-1 1,0 1 0,0 0-1,-1-1 1,1 1-1,0 0 1,0 1-1,-1-1 55,0 0 0,0-1 0,0 1 0,0 0 0,0 0 0,0-1 0,0 1 0,0 0-1,-1 0 1,1-1 0,0 1 0,-1 0 0,1-1 0,0 1 0,-1 0 0,1-1 0,-1 1 0,1-1 0,-1 1 0,1-1-1,-2 1 1,-37 27 2943,-180 70 2846,174-87-5701,44-11-228,1-1 1,0 1-1,-1 0 0,1 0 0,0 0 0,-1-1 0,1 1 1,0 0-1,0 0 0,-1-1 0,1 1 0,0 0 0,0-1 0,0 1 1,0 0-1,-1-1 0,1 1 0,0 0 0,0-1 0,0 1 1,0 0-1,0-1 0,0 1 0,0 0 0,0-1 0,0 1 1,0 0-1,0-1 0,0 1 0,0-1 0,0 1 0,0 0 0,0-1 1,0 1-1,0 0 0,1-1 0,-1 1 0,0 0 0,0 0 1,0-1-1,1 1 0,-1 0 0,0-1 0,0 1 0,1 0 1,-1 0-1,0-1 0,1 1 0,11-17-2669,0 1 1,24-24-1,0-1-3899,10-15-7084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9:32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 17745,'0'0'2023,"-3"13"374,-4 9-1599,-8 24 1194,3 1 0,-12 80 0,22 114-3001,2-239 958,0-1-1,0 1 1,0 0-1,0-1 0,0 1 1,0-1-1,-1 1 0,1-1 1,-1 1-1,1-1 1,-1 1-1,1-1 0,-1 1 1,0-1-1,0 0 0,0 1 1,0-1-1,0 0 0,0 0 1,0 1-1,0-1 1,0 0-1,-1 0 0,-1 1 1,2-2 15,-1 0 1,1 0-1,0 1 1,0-1-1,0-1 1,-1 1-1,1 0 1,0 0 0,0 0-1,0-1 1,0 1-1,0 0 1,-1-1-1,1 1 1,0-1-1,0 1 1,0-1-1,0 0 1,0 1-1,0-1 1,1 0 0,-1 0-1,0 0 1,0 0-1,0 0 1,1 0-1,-1 0 1,0 0-1,1 0 1,-1 0-1,1 0 1,-1-2-1,-92-188-230,92 189 268,0-1 1,0 1 0,0 0 0,0 0 0,1-1 0,-1 1-1,1 0 1,0-1 0,-1 1 0,1 0 0,0-1 0,1 1-1,-1-3 1,1 4 8,-1 0-1,0 0 1,1 0 0,-1 0-1,1 0 1,0 0-1,-1 0 1,1 0-1,0 0 1,0 0 0,-1 0-1,1 1 1,0-1-1,0 0 1,0 1-1,0-1 1,0 1 0,0-1-1,0 1 1,1-1-1,6-1-13,-1 1 0,1 0 0,0 0-1,-1 0 1,1 1 0,12 2 0,5-1-498,65 0-4971,-28-1-1110,-6 1-4063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9:32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347 2 10282,'0'0'18593,"-11"-1"-17552,4 0-892,-1 1 0,1 0 0,0 1-1,-1 0 1,1 0 0,0 0 0,-1 1-1,-12 5 1,16-5-98,-1-1 1,1 1-1,0 0 0,0 1 1,1-1-1,-1 1 0,0 0 1,1 0-1,0 0 0,-1 0 0,1 0 1,0 1-1,1-1 0,-1 1 1,1 0-1,-1 0 0,1 0 1,0 0-1,-1 6 0,2-9-60,1 1-1,0-1 1,-1 0-1,1 0 1,0 1-1,0-1 1,0 0-1,0 1 1,0-1 0,0 0-1,0 0 1,1 1-1,-1-1 1,0 0-1,1 0 1,-1 1-1,1-1 1,-1 0-1,1 0 1,0 0-1,-1 0 1,1 0-1,0 0 1,2 2-1,-1-1-77,1 0-1,0 0 1,-1-1-1,1 1 0,0-1 1,0 0-1,1 0 1,-1 0-1,6 1 0,9 1-1099,0-1 1,35-2-1,-40 0 105,43-1-2245,21-1 334,-29 6 3890,-47-4-822,-1 0 0,1 0 1,-1 0-1,1 0 0,-1 0 0,0 0 1,1 0-1,-1 0 0,1 0 1,-1 0-1,1 1 0,-1-1 1,1 0-1,-1 0 0,1 0 1,-1 1-1,1-1 0,-1 0 0,0 0 1,1 1-1,-1-1 0,0 0 1,1 1-1,-1-1 0,0 0 1,1 1-1,-1-1 0,0 1 1,0-1-1,1 1 0,-1-1 0,0 0 1,0 1-1,0-1 0,0 1 1,0-1-1,1 1 0,-1-1 1,0 1-1,0-1 0,0 1 0,0-1 1,-1 1-1,1-1 0,0 1 1,0-1-1,0 1 0,0-1 1,0 1-1,0-1 0,-1 0 1,1 1-1,0-1 0,0 1 0,-1-1 1,1 0-1,0 1 0,-1-1 1,1 1-1,0-1 0,-1 0 1,1 0-1,-1 1 0,1-1 1,0 0-1,-1 0 0,1 1 0,-1-1 1,0 0-1,-31 22 2869,-195 85 952,52-25-7856,128-60-4624,6-6-6513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9:41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15599,'0'0'7874,"9"1"-6321,45-1-620,0-2 0,74-13 0,19 0-865,107 10-3607,-234 11 1136,-25 4-1010,-33 8-1774,-11-8-669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9:42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13132,'0'0'10314,"94"15"-8392,-25-17-865,12-9-737,8 2-256,5-1-224,-1 0-1762,-7 1-2466,-7 1-4676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9:43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11723,'0'0'16255,"0"-8"-15507,6 40-346,-5-21-87,0 0 1,1 0 0,1 0-1,0 0 1,0-1 0,9 19-1,-11-27-252,1 0 0,-1 0 0,0 0 0,1 0 0,0-1 0,-1 1 0,1 0 0,0-1 0,0 0 0,0 1 0,0-1 0,0 0 0,0 0 0,0 0 0,5 1 0,-4-1-33,1-1 0,0 1 0,-1-1 0,1 0 0,0 0 1,-1-1-1,1 1 0,0-1 0,-1 0 0,1 0 0,0 0 1,-1 0-1,5-3 0,7-5-30,1 0 0,-1-1 0,-1-1 0,0 0 0,0-1 0,23-26 0,-18 17 0,36-28 0,-55 49 0,0 0 0,0 0 0,1-1 0,-1 1 0,0 0 0,0 0 0,0 0 0,1 0 0,-1 0 0,0 0 0,0 0 0,0-1 0,1 1 0,-1 0 0,0 0 0,0 0 0,1 0 0,-1 0 0,0 0 0,0 0 0,1 0 0,-1 0 0,0 0 0,0 0 0,0 0 0,1 1 0,-1-1 0,0 0 0,0 0 0,1 0 0,-1 0 0,0 0 0,0 0 0,0 0 0,1 1 0,-1-1 0,0 0 0,0 0 0,0 0 0,0 1 0,0-1 0,1 0 0,-1 0 0,0 0 0,0 1 0,0-1 0,0 0 0,0 0 0,0 0 0,0 1 0,0-1 0,0 0 0,0 1 0,3 22 0,-8 33 0,4-52 0,0 9 0,-1-6 0,1 1 0,1 0 0,-1 0 0,1 0 0,0-1 0,3 12 0,-3-18 0,1 1 0,-1-1 0,1 1 0,-1-1 0,1 1 0,0-1 0,0 0 0,0 1 0,0-1 0,0 0 0,0 0 0,0 1 0,1-1 0,-1 0 0,0 0 0,1 0 0,-1-1 0,0 1 0,1 0 0,-1 0 0,1-1 0,-1 1 0,1-1 0,0 1 0,-1-1 0,1 0 0,-1 0 0,1 0 0,0 0 0,-1 0 0,1 0 0,0 0 0,-1 0 0,1 0 0,2-2 0,5 0 0,-1 0 0,0-1 0,0 0 0,0-1 0,0 1 0,0-1 0,-1-1 0,1 0 0,-1 0 0,-1 0 0,1-1 0,11-12 0,3-6 0,0-2 0,17-27 0,9-23 0,-47 76-19,0 0 0,0 1 0,0-1 0,0 0 0,0 0 0,0 0 0,0 0 0,0 0 0,0 0 0,0 0 0,0 1 0,0-1 0,0 0 0,0 0 0,0 0 0,0 0 0,0 0 0,0 0 0,0 0 0,1 1 0,-1-1 0,0 0 0,0 0 0,0 0 0,0 0 0,0 0 0,0 0 0,0 0 0,0 0 0,0 0 1,0 0-1,1 0 0,-1 0 0,0 1 0,0-1 0,0 0 0,0 0 0,0 0 0,0 0 0,0 0 0,1 0 0,-1 0 0,0 0 0,0 0 0,0 0 0,0 0 0,0 0 0,0 0 0,0 0 0,1 0 0,-1-1 0,0 1 0,0 0 0,0 0 0,0 0 0,0 0 0,0 0 0,0 0 0,0 0 0,1 0 0,-1 0 0,0 0 0,0 0 0,0-1 0,2 16-4014,-1-9-106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55.6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7 16528,'0'0'11878,"2"7"-11665,51 192 1842,-52-195-1958,0 1-1,0-1 0,0 0 0,0 0 0,1 0 1,0 0-1,0 0 0,0 0 0,5 6 0,-6-9-73,0 0-1,-1 0 0,1-1 0,0 1 0,0 0 0,0-1 0,0 1 0,0-1 0,0 0 0,0 1 0,1-1 0,-1 0 0,0 1 0,0-1 1,0 0-1,0 0 0,0 0 0,0 0 0,0 0 0,1 0 0,-1 0 0,0-1 0,0 1 0,0 0 0,0-1 0,0 1 0,0 0 0,0-1 1,0 0-1,0 1 0,0-1 0,0 1 0,0-1 0,0 0 0,0 0 0,-1 1 0,1-1 0,0 0 0,-1 0 0,1 0 0,0 0 0,0-2 1,6-5-9,0-1 1,-1-1 0,0 1-1,-1-1 1,0 0 0,0 0-1,-1-1 1,0 1 0,3-16-1,-3 2-5,0 0 0,-2 0-1,0-30 1,-5 42-1460,-2 13-1985,4-1 3315,1 0 1,0 0 0,0 0 0,0 0-1,0 0 1,-1 0 0,1 1-1,0-1 1,0 0 0,0 0 0,0 0-1,0 1 1,-1-1 0,1 0-1,0 0 1,0 0 0,0 1-1,0-1 1,0 0 0,0 0 0,0 0-1,0 1 1,0-1 0,0 0-1,0 0 1,0 1 0,0-1 0,0 0-1,0 0 1,0 1 0,0-1-1,0 0 1,0 0 0,0 0 0,0 1-1,1-1 1,-1 0 0,0 0-1,0 0 1,0 1 0,0-1 0,0 0-1,1 0 1,-1 0 0,0 0-1,0 0 1,0 1 0,0-1 0,1 0-1,-1 0 1,0 0 0,0 0-1,0 0 1,1 0 0,-1 0-1,0 0 1,0 0 0,1 0 0,-1 0-1,0 0 1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9:44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15150,'0'0'14361,"1"10"-12963,-2 2-1300,0 0-1,0 0 1,-1 0 0,0 0-1,-1 0 1,-1-1-1,-9 23 1,-50 86 583,44-87-549,1 0 0,-20 53 0,37-83-132,0 0 0,0 0 0,0 0 0,0 0 0,1 0 0,0 0 0,0 0 0,0 1 0,0 4 0,0-7 0,1 0 0,-1 0 0,0 0 0,1 0 0,-1 0 0,1 0 0,-1 0 0,1 0 0,-1 0 0,1 0 0,0 0 0,-1-1 0,1 1 0,0 0 0,0 0 0,0-1 0,-1 1 0,1-1 0,2 2 0,3 0 0,0-1 0,0 0 0,0 0 0,0 0 0,0-1 0,0 0 0,1 0 0,6-1 0,-13 1 0,43-4 5,0-2 0,46-13 0,-51 10-24,1 1 1,0 2 0,45 0-1,-57 6-872,-8 0-3209,-1 0-4143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9:48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15887,'0'0'9700,"1"9"-8141,4 77 605,-1 14-1552,-2-90-720,-1-1 1,1 1-1,1-1 1,0 1 0,0-1-1,1 0 1,9 17-1,-13-26-13,0-1 1,0 1-1,0 0 0,0 0 0,0 0 0,0 0 1,1 0-1,-1-1 0,0 1 0,0 0 0,0 0 1,0 0-1,0 0 0,0 0 0,1 0 1,-1 0-1,0 0 0,0 0 0,0-1 0,0 1 1,1 0-1,-1 0 0,0 0 0,0 0 0,0 0 1,0 0-1,1 0 0,-1 0 0,0 0 1,0 0-1,0 0 0,0 0 0,1 1 0,-1-1 1,0 0-1,0 0 0,0 0 0,0 0 0,1 0 1,-1 0-1,0 0 0,0 0 0,0 0 1,0 1-1,0-1 0,0 0 0,1 0 0,-1 0 1,0 0-1,0 0 0,0 1 0,0-1 0,0 0 1,0 0-1,0 0 0,0 0 0,0 0 0,0 1 1,0-1-1,0 0 0,0 0 0,0 0 1,0 1-1,0-1 0,0 0 0,0 0 0,0 0 1,0 0-1,0 1 0,-1-15-7610,-6-7-4280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9:48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13901,'0'0'9930,"74"42"-7816,-27-39-513,10-3-928,1 0-513,3 0-192,-7 0-1858,-8-11-3107,-7-6-6181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9:49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55 203 3683,'0'0'11184,"-8"-6"-8055,-26-17-407,33 22-2570,0 1 0,0-1 0,0 0 0,1 1-1,-1-1 1,0 1 0,0-1 0,1 0 0,-1 0 0,1 1-1,-1-1 1,0 0 0,1 0 0,-1 0 0,1 0 0,0 0-1,-1 0 1,1 0 0,0 0 0,0 0 0,-1 0 0,1 0-1,0 0 1,0 0 0,0 0 0,0 0 0,0 0 0,0 0-1,1 0 1,-1 0 0,0 0 0,0 1 0,1-1 0,-1 0 0,0 0-1,1 0 1,-1 0 0,1 0 0,0 0 0,-1 1 0,2-2-1,27-20 866,-15 15-902,-1 1 0,1 1 1,0 0-1,1 1 0,-1 1 0,1 0 0,-1 1 1,1 1-1,0 0 0,0 1 0,25 2 1,-38-1-107,1-1 0,-1 0-1,0 1 1,1 0 0,-1-1 0,0 1 0,0 0 0,0 0 0,0 0 0,0 1 0,0-1 0,0 0 0,0 1 0,-1-1 0,1 1 0,0 0 0,-1 0 0,1-1 0,-1 1 0,0 0 0,0 0 0,2 3 0,-2-1 43,0 0 1,0 0-1,0 0 0,-1 0 1,0 0-1,1 0 1,-1 1-1,-1-1 0,1 0 1,-1 0-1,-1 6 1,-1 3 159,-1 0 1,-1-1-1,0 1 0,0-1 1,-2-1-1,-12 20 1,-15 12 721,49-84-918,-3 6-16,-1 0 0,-2-1 0,-1 0 0,3-53 0,-7 61 0,-4 28 0,0-1 0,0 0 0,0 1 0,0-1 0,1 0 0,-1 1 0,0-1 0,0 0 0,1 1 0,-1-1 0,0 1 0,1-1 0,-1 1 0,1-1 0,-1 1 0,0-1 0,1 1 0,-1-1 0,1 1 0,0-1 0,-1 1 0,1 0 0,-1-1 0,1 1 0,0 0 0,-1-1 0,1 1 0,-1 0 0,1 0 0,0 0 0,-1 0 0,1 0 0,0 0 0,0 0 0,-1 0 0,1 0 0,0 0 0,-1 0 0,1 0 0,0 0 0,-1 0 0,1 1 0,-1-1 0,1 0 0,0 0 0,-1 1 0,1-1 0,-1 0 0,2 1 0,38 24 0,-26-16 0,-2-2-469,-1-2 1,1 0-1,1 0 0,15 3 0,-13-5-1077,-1 0-1,1-1 0,21-1 0,-1-1-7827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9:50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16560,'0'0'4324,"6"9"-3075,-2-1-966,1 1 0,-1 0 0,-1 0 0,0 0 0,0 1 0,-1-1-1,0 1 1,0-1 0,-1 1 0,0 0 0,-1-1 0,0 1 0,-2 13 0,-3 6 6,-1 0 0,-1 0 0,-1-1 0,-13 29 0,11-30 90,0 1-1,2 0 0,1 1 0,-4 29 1,11-56-335,0-1 0,-1 1 0,1-1 0,0 1 0,0-1 0,0 0 0,1 1 0,-1-1 1,0 1-1,0-1 0,1 0 0,-1 1 0,1-1 0,-1 0 0,1 1 0,0-1 1,-1 0-1,1 0 0,0 0 0,0 1 0,0-1 0,0 0 0,0 0 0,0 0 0,0-1 1,0 1-1,0 0 0,1 0 0,-1-1 0,0 1 0,1 0 0,-1-1 0,0 1 1,1-1-1,-1 0 0,0 1 0,1-1 0,-1 0 0,1 0 0,-1 0 0,3 0 0,5-1 133,0 1 0,0-2 0,0 1 0,-1-1 0,16-5 0,3-4-104,-2-1 1,1-1-1,-1 0 0,27-22 0,89-74-17,-139 108-56,46-38 0,-2-2 0,79-89 0,-125 129 0,3-1-17,-1-1 1,1 1-1,-1-1 0,0 0 1,0 0-1,0 0 1,0 0-1,-1 0 0,0-1 1,1 1-1,-1 0 0,0-1 1,0 1-1,-1-1 0,1 1 1,-1-8-1,-1 10-464,-1 0 0,0 1 0,1-1 0,-1 0 0,0 0 0,0 1 0,0-1 0,1 1 0,-1-1-1,0 1 1,0 0 0,0 0 0,0 0 0,0 0 0,0 0 0,0 0 0,-3 1 0,-1 0-1772,-19-1-5194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9:50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19923,'0'0'5189,"11"48"-1474,8-28-1633,4-1-736,7 2-834,2 0-512,3 0 0,-1 3 0,4 3-384,-2-1-2275,-11 0-3907,4-6-8136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9:52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239 132 9353,'-11'-2'630,"-43"-3"513,-111-17 11588,156 19-10143,10-1-1045,19-2-623,35-1-969,754-62 1208,-780 67-1138,-327 12-234,131 4 229,-199 8 133,366-22-142,0 0-1,0 0 1,0 0-1,0 0 1,0-1-1,0 1 1,0 0-1,0 0 1,0 0-1,0 0 1,0 0-1,0 0 1,0 0-1,0 0 1,0 0-1,0 0 1,0 0-1,0 0 1,0 0 0,0-1-1,0 1 1,0 0-1,0 0 1,0 0-1,0 0 1,0 0-1,0 0 1,17-4 25,26-4-60,448-25 23,-340 27-17,-128 5-23,52-2-69,-55 3-1,-31 1-81,-247 23 171,-261 16 760,481-38-815,50-1-4946,24-1-80,27-3-4887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04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74 13645,'0'0'1249,"-1"9"38,-1 3-622,0 0 0,1 0 0,1 0 1,0 1-1,3 22 0,-2-31-601,0-1 1,-1 1-1,1-1 0,1 0 1,-1 1-1,0-1 0,1 0 0,0 0 1,-1 1-1,1-1 0,0-1 1,1 1-1,-1 0 0,0-1 1,1 1-1,0-1 0,-1 1 0,1-1 1,0 0-1,0 0 0,0-1 1,1 1-1,-1-1 0,0 1 1,0-1-1,1 0 0,-1 0 1,6 0-1,1 0 130,-1-1 0,0 0 0,0 0 0,0-1 1,0 0-1,0-1 0,0 0 0,0 0 0,-1-1 0,16-6 0,6-6 311,45-30-1,-14 7-509,-47 30 8,0 0 0,0 1 0,0 0 0,1 1 0,0 1 0,0 0 0,1 1 0,26-3 0,-41 7-5,0 0 1,0 0 0,0 0 0,0 0 0,0 0 0,0 0 0,0 0 0,0 0 0,0 0 0,0 1 0,0-1 0,0 1 0,0-1 0,0 0-1,0 1 1,0-1 0,0 1 0,-1 0 0,1-1 0,0 1 0,0 0 0,-1-1 0,1 1 0,0 0 0,-1 0 0,1 0 0,-1 0 0,1-1 0,-1 1-1,1 0 1,-1 1 0,2 35 125,-2-10-219,12-22-6733,-11-5 6788,0 0 1,1 0 0,-1 0 0,0 0 0,1 1-1,-1-1 1,0 0 0,0 1 0,1-1 0,-1 1-1,0-1 1,0 1 0,0 0 0,0 0-1,0-1 1,2 3 0,-1 1 443,1 1 0,-1 0-1,1-1 1,1 0 0,-1 0-1,1 0 1,-1 0 0,1 0 0,0-1-1,0 0 1,1 1 0,-1-2-1,1 1 1,-1 0 0,1-1 0,10 3-1,-8-3-104,1-1-1,-1 0 0,0 0 0,1-1 1,-1 0-1,1 0 0,-1-1 1,0 0-1,1 0 0,12-5 1,5-3-26,-1-2 1,-1 0 0,0-1 0,-1-1-1,38-30 1,71-76-44,-130 119-230,-1 0 0,0 1 1,1-1-1,-1 0 0,0 0 0,0 0 1,1 0-1,-1 1 0,0-1 0,1 0 1,-1 0-1,0 0 0,0 1 0,1-1 1,-1 0-1,0 1 0,0-1 0,0 0 1,1 0-1,-1 1 0,0-1 0,0 0 1,0 1-1,0-1 0,0 0 0,0 1 1,0-1-1,0 0 0,0 1 1,0-1-1,0 0 0,0 1 0,0-1 1,0 0-1,0 1 0,0-1 0,0 0 1,0 1-1,0-1 0,0 0 0,-1 1 1,1 31 224,1-5 110,0-25-323,0-1 0,0 1 1,1-1-1,-1 0 0,0 1 0,1-1 1,-1 0-1,1 0 0,-1 0 0,1 0 1,0 0-1,-1 0 0,1-1 0,0 1 1,-1 0-1,1-1 0,0 1 0,0-1 1,0 0-1,0 0 0,-1 1 0,1-1 1,0-1-1,0 1 0,2 0 0,51-5 17,-47 3-202,0-1 0,-1 0 0,1 0 1,0 0-1,-1-1 0,0 0 0,7-6 0,23-23-5806,-13 3-5381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05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200 115 4869,'4'-12'4083,"-1"3"-3206,13-43 2327,-11 11 2330,-9 41-1894,-11 18-3164,6 0-218,1 0 0,1 0 1,0 0-1,2 1 0,0 0 0,1 0 1,-1 19-1,-2 139 2840,7-165-2849,0 2 23,0-1 1,2 1-1,3 18 0,-4-27-237,0 0-1,1 0 1,0 0-1,0 0 1,0-1-1,0 1 1,1-1-1,-1 1 1,1-1-1,1 0 0,-1 0 1,4 4-1,-3-8-703,-10-11-99,-11-15-923,-55-43-3322,45 45 4387,1-1 0,-22-29-1,48 54 685,0 0 1,0 0-1,0 0 0,-1 0 0,1-1 0,0 1 0,0 0 1,0 0-1,0-1 0,0 1 0,0 0 0,0 0 0,0 0 1,0-1-1,0 1 0,0 0 0,0 0 0,0 0 0,0-1 1,1 1-1,-1 0 0,0 0 0,0 0 0,0-1 0,0 1 1,0 0-1,0 0 0,0 0 0,1 0 0,-1-1 0,0 1 1,0 0-1,0 0 0,0 0 0,1 0 0,-1 0 0,0 0 1,0-1-1,0 1 0,1 0 0,-1 0 0,0 0 0,0 0 1,0 0-1,1 0 0,-1 0 0,0 0 0,0 0 0,0 0 1,1 0-1,-1 0 0,23-3 1335,29 3-530,-50 0-773,36 2-43,48 0-637,-29-8-4184,-16-6-3010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05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0 147 15375,'0'0'5220,"0"59"-2433,0-32-1121,0 0-33,0-1-928,5-5-609,10-6-320,3-5-1634,-2-7-512,-1-3-1186,-4-8-2465</inkml:trace>
  <inkml:trace contextRef="#ctx0" brushRef="#br0" timeOffset="1">36 0 13100,'0'0'13357,"8"56"-13261,12-43-1121,3-4-2786,5-5-3236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56.02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39 16143,'0'0'12108,"57"-39"-20020,-36 39-3779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06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 15503,'0'0'7329,"3"8"-5914,-2 0-1322,-1 0 0,1-1 0,-1 1 0,0 0 0,-1-1 0,0 1 1,0-1-1,-1 1 0,0-1 0,0 1 0,0-1 0,-1 0 0,0 0 0,-1 0 0,-6 9 0,2-2-84,-9 19 543,-2 0-1,-2-1 1,-43 52 0,53-77-644,6-11-2186,4-21-4842,2 15 4524,-1-21-6287</inkml:trace>
  <inkml:trace contextRef="#ctx0" brushRef="#br0" timeOffset="1">1 127 7591,'0'0'18930,"58"36"-18033,-23-20-705,1 2-160,3 2-384,-4-2-1570,-5-2-1858,-4-5-3010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06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1 134 13293,'0'0'9272,"7"1"-7393,5-1-1613,0-1-1,-1 0 0,1-1 0,-1 0 1,0-1-1,1 0 0,19-9 0,-27 11-247,0-1-1,1 1 1,-1-1-1,0-1 0,0 1 1,-1 0-1,1-1 1,0 0-1,-1 0 0,0 0 1,1 0-1,-1-1 1,-1 1-1,1-1 0,0 0 1,-1 1-1,0-1 1,0 0-1,0-1 1,0 1-1,-1 0 0,1 0 1,-1-1-1,1-7 1,-2 11-11,-1 0 1,1 0 0,0-1 0,0 1 0,-1 0-1,1 0 1,-1 0 0,1 0 0,-1 0 0,0 0-1,1 1 1,-1-1 0,0 0 0,1 0 0,-1 0-1,0 0 1,0 1 0,0-1 0,0 0 0,0 1 0,0-1-1,0 1 1,0-1 0,0 1 0,0 0 0,0-1-1,0 1 1,0 0 0,0 0 0,0-1 0,-1 1-1,1 0 1,0 0 0,0 0 0,0 1 0,0-1-1,0 0 1,-2 1 0,-2-1 6,0 1-1,1-1 1,-1 1 0,0 0-1,1 1 1,-1-1-1,1 1 1,-6 3 0,3 0 44,0 1 1,0 0 0,0 0-1,1 0 1,-1 1 0,2 0-1,-1 1 1,-6 10 0,9-13-27,0 0 0,1 1 0,-1-1 0,1 1 0,0 0 0,0-1 0,1 1 0,0 0 0,0 0 0,0 0 0,1 0 0,-1 0 0,2 11 1,0-15-79,0 0 0,0 0 0,0 0 0,1 0 0,-1 0 0,1 0 0,-1 0 0,1 0 0,-1-1 0,1 1 0,0 0 0,0-1 0,0 1 0,0-1 0,0 0 0,0 0 0,0 0 0,0 0 0,1 0 0,-1 0 0,0-1 0,1 1 0,-1-1 0,0 1 0,1-1 0,-1 0 0,1 0 0,-1 0 0,0 0 0,5-1 0,3 0-811,1 1 0,0-2 0,0 1 1,-1-2-1,17-5 0,15-13-4348,0-7-1852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07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115 117 4132,'0'0'16912,"-9"4"-15300,0 1-1280,0 0 0,1 0 1,0 1-1,0 0 0,0 0 0,0 1 0,-6 8 0,11-11-208,0-1-1,-1 1 0,1 0 1,1 0-1,-1 1 1,1-1-1,-1 1 1,1-1-1,0 1 0,1 0 1,-1 0-1,1-1 1,0 1-1,0 0 1,1 0-1,-1 0 0,1 0 1,1 9-1,0-13-111,-1 0-1,1 1 1,0-1-1,-1 0 1,1 0-1,0 0 0,0 1 1,0-1-1,0 0 1,0 0-1,0-1 1,0 1-1,1 0 1,-1 0-1,0 0 1,0-1-1,1 1 1,-1-1-1,0 1 1,1-1-1,-1 1 1,0-1-1,1 0 1,-1 0-1,1 1 1,-1-1-1,1 0 0,-1 0 1,0-1-1,1 1 1,-1 0-1,1 0 1,-1-1-1,0 1 1,3-2-1,1 1 20,1 0-1,-1 0 1,1-1-1,-1 0 0,0-1 1,1 1-1,6-5 1,-4 0-25,-1-1 0,0 1 1,0-1-1,0-1 0,-1 1 0,-1-1 0,0 0 1,0 0-1,0-1 0,5-18 0,-1-4-31,9-66 0,-14 72 71,-21 189 794,16-129-1941,5 45 1,0-36-3004,-3-14-2085,-1 2-7013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07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41 4356,'0'0'14451,"5"-8"-11280,16-25-913,-55 54 310,-56 69-2011,80-78-210,-1 1 1,1 0 0,1 1-1,1 0 1,-12 25 0,19-38-325,0 1-1,0 0 1,0-1 0,1 1 0,-1 0 0,0 0 0,1-1 0,-1 1 0,1 0 0,0 0 0,0 0 0,-1 0 0,1 0 0,0 0 0,1-1 0,-1 1 0,0 0 0,0 0 0,1 0 0,-1 0 0,1 0 0,0-1 0,0 1 0,-1 0 0,1-1 0,0 1 0,0 0 0,0-1 0,1 1 0,-1-1 0,0 0 0,1 1-1,-1-1 1,0 0 0,1 0 0,0 0 0,-1 0 0,1 0 0,0 0 0,-1 0 0,1 0 0,0-1 0,0 1 0,0-1 0,-1 1 0,1-1 0,0 0 0,0 0 0,0 0 0,4 0 0,6 0-104,0 0 0,1-1-1,-1 0 1,0-1 0,1-1 0,19-6 0,-8 0-2565,42-21 1,-14-7-6846,-32 17 1942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08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39 9289,'0'0'11739,"-7"3"-11264,-14 9 279,13-8 547,19-12-564,-6-19-922,-7 13 1347,2 14-1104,0 0-1,0-1 1,0 1-1,0 0 1,-1 0-1,1 0 1,0 0-1,0 0 1,-1-1 0,1 1-1,0 0 1,0 0-1,-1 0 1,1 0-1,0 0 1,0 0-1,0 0 1,-1 0-1,1 0 1,0 0-1,0 0 1,-1 0-1,1 0 1,0 0-1,0 0 1,-1 0-1,1 0 1,0 1 0,0-1-1,-1 0 1,1 0-1,0 0 1,0 0-1,0 0 1,-1 1-1,1-1 1,0 0-1,0 0 1,0 0-1,0 0 1,-1 1-1,1-1 1,0 0-1,0 1 1,-6 5 68,1 1 1,-1 0-1,1 1 0,1-1 1,-1 1-1,1 0 0,1 0 1,0 0-1,0 0 0,0 1 1,1 0-1,0-1 0,1 1 1,-1 13-1,2-22-108,0 1 0,0 0 0,0-1 0,0 1 1,0 0-1,0 0 0,0-1 0,1 1 0,-1 0 0,0-1 0,0 1 0,1 0 0,-1-1 0,0 1 0,1 0 1,-1-1-1,1 1 0,-1-1 0,1 1 0,-1-1 0,1 1 0,-1-1 0,1 1 0,-1-1 0,1 0 0,0 1 0,-1-1 1,1 0-1,0 1 0,-1-1 0,2 0 0,29-1 284,-23-2-261,1 0-1,0 0 1,-1-1-1,14-7 1,-13 4-55,0 1 1,0-2-1,-1 1 0,11-13 1,-17 18 10,-1 0 1,1-1 0,0 1 0,0 0-1,-1-1 1,0 1 0,1-1-1,-1 0 1,0 1 0,0-1 0,0 0-1,-1 0 1,1 1 0,-1-1 0,1 0-1,-1 0 1,0 0 0,0 0-1,0 0 1,-1 0 0,1 0 0,-1 1-1,0-4 1,0 4 3,-1 1 0,1-1-1,-1 1 1,1-1 0,-1 1 0,1 0-1,-1 0 1,0 0 0,0 0 0,1 0-1,-1 0 1,0 0 0,0 0 0,0 1-1,0-1 1,0 1 0,0-1 0,0 1-1,0 0 1,0 0 0,0 0 0,-4 0-1,-19 8-1595,24-7 1345,0-1 0,0 1-1,1 0 1,-1-1 0,0 1 0,1 0 0,-1 0 0,0 0 0,1 0 0,-1-1 0,1 1 0,-1 0 0,1 0 0,0 0 0,-1 0 0,1 0 0,0 0 0,0 0 0,0 0 0,0 0 0,0 0-1,0 2 1,0-2-164,1 0-1,0-1 0,0 1 0,0 0 0,-1 0 0,1 0 0,0-1 0,0 1 0,0 0 0,0-1 0,0 1 0,0-1 0,1 1 0,-1-1 0,0 0 0,0 0 0,0 1 0,0-1 1,0 0-1,1 0 0,-1 0 0,0 0 0,0 0 0,0 0 0,1 0 0,-1-1 0,2 1 0,2-1-1633,16 1-6616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08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1826,'0'0'24578,"-6"5"-24413,-20 17-90,26-21-77,0-1 0,-1 1 1,1-1-1,0 1 0,-1-1 0,1 1 1,0-1-1,-1 1 0,1-1 0,0 1 0,0 0 1,0-1-1,0 1 0,0-1 0,-1 1 1,1 0-1,0-1 0,0 1 0,1 0 1,-1-1-1,0 1 0,0-1 0,0 1 1,0-1-1,0 1 0,1 0 0,-1-1 0,0 1 1,0-1-1,1 1 0,-1-1 0,0 1 1,1-1-1,-1 1 0,1-1 0,-1 1 1,1-1-1,-1 0 0,1 1 0,-1-1 1,1 0-1,-1 1 0,1-1 0,-1 0 1,1 0-1,-1 1 0,1-1 0,0 0 0,28 10-744,2-4-1080,0-2 1,1-2-1,41-1 0,-73-1 1854,0 0 1,1 0-1,-1 0 0,0 0 1,1 0-1,-1 0 0,0 0 1,0 0-1,1 0 0,-1 0 1,0 0-1,1 0 0,-1 0 1,0 0-1,1 0 0,-1 0 0,0 0 1,0 0-1,1 1 0,-1-1 1,0 0-1,1 0 0,-1 0 1,0 0-1,0 1 0,1-1 1,-1 0-1,0 0 0,0 0 1,0 1-1,1-1 0,-1 0 0,0 0 1,0 1-1,0-1 0,0 0 1,0 1-1,0-1 0,1 1 1,-9 10 1430,-18 10 118,9-10-1002,7-3-279,-1 0 1,0-1-1,-1 0 1,0-1-1,0 0 1,-1 0-1,1-2 1,-1 0-1,-16 4 1,29-8-358,-1 0 0,1-1 0,-1 1-1,1 0 1,0 0 0,-1 0 0,1 0 0,0 0 0,-1 0 0,1-1 0,0 1 0,-1 0 0,1 0 0,0-1-1,-1 1 1,1 0 0,0-1 0,0 1 0,-1 0 0,1 0 0,0-1 0,0 1 0,0-1 0,-1 1 0,1 0 0,0-1-1,0 1 1,0 0 0,0-1 0,0 1 0,0-1 0,0 1 0,0 0 0,0-1 0,0 1 0,0-1 0,0 1-1,0 0 1,0-1 0,0 1 0,0-1 0,5-18-2279,29-49-5791,-12 24 909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08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13549,'0'0'4244,"0"8"-2685,0 23-325,-2-2-739,2 0 0,1 1 1,1-1-1,2 0 0,0 0 0,2 0 0,2-1 0,13 37 0,-16-56-534,5 9-643,-11-15-461,-6-10-858,-24-25 1272,13 14 1200,0-1-1,1-1 1,1-1-1,-16-26 0,31 46-415,0 0 0,0-1-1,0 1 1,0 0 0,0-1-1,0 1 1,1-1 0,-1 1 0,1-1-1,-1 1 1,1-1 0,-1 0-1,1 1 1,0-1 0,0 0-1,0 1 1,0-1 0,0 0 0,0 1-1,0-1 1,1 0 0,-1 1-1,0-1 1,1 1 0,-1-1-1,1 0 1,0 1 0,0-1 0,-1 1-1,1 0 1,0-1 0,0 1-1,0 0 1,1 0 0,-1-1-1,0 1 1,0 0 0,1 0 0,-1 0-1,0 0 1,1 1 0,-1-1-1,1 0 1,-1 0 0,1 1-1,0-1 1,-1 1 0,4-1 0,10-1-133,0-1 0,0 2 1,0 0-1,23 2 0,-15 0-794,25-2-3665,4-3-4064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09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1151 185 11627,'3'-12'1634,"-1"3"-1539,6-46 737,-7 52-742,-1 0 0,-1 0 0,1 0 0,0 0 0,-1 0 0,1 0 0,-1 0 0,0 0 0,0 0 0,0 0 0,-1 0 0,1 1 0,-1-1 0,1 0 0,-1 1 0,0-1 0,0 1 0,-4-4 0,-3 0 23,0 1 0,0 0 0,0 0 0,0 1 0,0 0 0,-1 1 0,0 0 0,0 0 0,-18-1 0,-14-1 111,-42 2 0,69 3-169,-37-1 50,0 2-1,0 3 0,0 2 1,0 3-1,-84 24 0,105-23 52,0 2 1,1 1-1,0 2 0,1 1 0,1 1 0,0 1 0,2 2 0,0 0 1,1 2-1,-25 28 0,33-30 158,0 1 0,1 1 0,1 1 0,1 0 0,1 1 0,1 1 1,1 0-1,2 0 0,0 1 0,-6 30 0,12-38-176,0 0 1,1 0-1,1 0 1,1 0-1,0 0 0,1 0 1,1 0-1,1 0 1,0 0-1,2-1 1,0 1-1,1-1 0,0 0 1,1-1-1,1 1 1,12 16-1,-3-9-126,2-1 1,0-1-1,1-1 1,1-1-1,1-1 1,1-1-1,0 0 1,2-2-1,0-1 1,0-1-1,2-1 1,31 11-1,-21-11 11,2-1-1,0-2 0,0-2 1,0-2-1,1-1 0,0-2 0,0-1 1,55-6-1,-74 1 153,-1-1 1,1 0-1,-1-2 1,0 0-1,-1-1 1,1-1 0,-1-1-1,-1-1 1,0 0-1,0-1 1,-1-1-1,0-1 1,-1-1-1,-1 0 1,0-1-1,-1 0 1,0-1-1,-2-1 1,0 0-1,17-32 1,-18 28-153,0-2 0,-2 0 0,0 0 0,-2 0 0,-1-1 0,0 0 0,-2-1 0,-1 1 0,0-1 0,-2 1 0,-1-1 0,-1 0 0,-1 1 0,-2-1 0,0 1 0,-1 0 0,-11-30 0,7 31-241,-1 0 0,-1 1 1,0 1-1,-2 0 0,0 0 1,-2 1-1,0 1 0,-32-31 0,33 38-100,1 1 0,-2 0 0,1 1-1,-2 0 1,1 2 0,-1 0 0,0 0 0,-1 2-1,0 0 1,0 1 0,0 0 0,-34-3-1,25 6-671,0 2-1,-1 0 0,1 2 0,0 1 0,1 1 1,-1 2-1,1 0 0,0 1 0,-43 20 0,-26 20-8121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12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437 247 12556,'-11'2'224,"1"1"31,-1 0-1,1 1 1,0 0-1,0 0 1,1 1 0,-1 1-1,1-1 1,0 1-1,0 1 1,1 0 0,0 0-1,-12 14 1,-13 19 979,1 1 0,3 1-1,-49 92 1,57-91-994,2 1 0,2 1 0,2 1 0,2 0 0,2 1 0,2 0-1,-6 82 1,15-117-236,0 0-1,1 0 0,0 0 1,0 0-1,1-1 0,1 1 0,0-1 1,1 1-1,0-1 0,1 0 1,0 0-1,0-1 0,8 11 0,-7-14 3,0 1-1,0-2 1,1 1-1,-1-1 1,2 0-1,-1 0 1,1-1-1,-1 0 0,2 0 1,-1-1-1,0 0 1,1 0-1,0-1 1,0 0-1,0-1 1,0 0-1,11 1 1,-2-1 8,0-1 1,0 0-1,1-1 1,-1-2 0,0 1-1,-1-2 1,1-1 0,0 0-1,-1-1 1,0 0 0,0-2-1,0 0 1,16-10 0,-15 5 156,0 0 0,-1-1 0,0-1 0,-1 0 0,0-1 0,-2-1 0,0-1 1,0 0-1,-2 0 0,18-34 0,-14 20 295,-2-1-1,-2-1 1,-1 0 0,-1 0 0,10-66-1,-12 29 412,-2-135 0,-7 168-827,-1 2 0,-1-1 0,-2 0 0,-2 1 0,-2 0 0,0 0 0,-3 1 0,0 0 0,-3 1 0,-21-38 0,31 63-60,0 1 1,0 0-1,0 1 1,-1-1-1,0 1 1,0 0-1,-1 1 0,0 0 1,0 0-1,-14-8 1,17 11-55,0 0 1,0 1-1,-1 0 1,1 0 0,0 0-1,-1 0 1,1 1-1,-1 0 1,1 0-1,0 0 1,-1 0 0,1 1-1,-1-1 1,1 1-1,0 0 1,0 1-1,-1-1 1,1 1 0,0-1-1,0 1 1,0 1-1,-6 4 1,-6 5-296,1 2 1,0 0 0,1 1-1,0 0 1,1 1-1,1 1 1,-13 23 0,-62 132-5920,62-115 870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13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20115,'0'0'4196,"-14"76"-3075,-3-28-96,-1 6-512,0 2-353,0-1-96,6-2-32,3-4-192,3-9-545,5-9-1057,-1-10-1633,-1-12-1025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56.4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1 201 13965,'0'0'14627,"8"4"-13239,-5-2-1342,0 0 0,0-1 0,0 1 0,0-1 0,0 0 0,0 0 0,0 0-1,0 0 1,1-1 0,-1 1 0,0-1 0,1 0 0,-1 0 0,0 0 0,1-1-1,-1 1 1,0-1 0,0 1 0,1-1 0,-1 0 0,0 0 0,0-1 0,0 1-1,0-1 1,0 1 0,-1-1 0,1 0 0,0 0 0,-1 0 0,1-1 0,1-2-1,4 0-25,-2-1-1,1 0 1,-1-1-1,0 1 1,0-2-1,0 1 1,-1 0-1,-1-1 1,1 0-1,-1 0 1,0 0-1,-1-1 1,0 1-1,0-1 1,-1 0-1,0 1 1,-1-1-1,0 0 1,0-10-1,-1 18-16,0 0-1,1 0 0,-1 0 1,0 0-1,0 0 1,0 0-1,-1 0 0,1 1 1,0-1-1,0 0 1,0 0-1,-1 0 0,1 0 1,0 0-1,-1 0 1,1 0-1,-1 1 0,1-1 1,-1 0-1,1 0 1,-1 1-1,0-1 0,1 0 1,-1 1-1,0-1 1,1 1-1,-1-1 0,0 1 1,0-1-1,0 1 1,0-1-1,1 1 0,-1 0 1,0-1-1,0 1 1,0 0-1,0 0 0,0 0 1,0 0-1,0 0 1,0 0-1,0 0 1,0 0-1,0 0 0,1 0 1,-1 0-1,0 1 1,-1-1-1,-2 1-4,0 1 0,1-1 0,-1 1 1,1-1-1,0 1 0,0 0 0,-1 0 0,1 1 1,1-1-1,-1 1 0,-4 3 0,-1 6 14,-1 0-1,2 0 1,0 1-1,0 0 0,1 0 1,0 0-1,2 1 1,-1 0-1,2 0 1,0 0-1,0 1 0,2-1 1,-1 16-1,2-29-10,0 0 0,0 1 0,0-1 0,0 1 0,0-1-1,0 0 1,0 1 0,1-1 0,-1 1 0,1-1 0,-1 0 0,1 0-1,-1 1 1,1-1 0,0 0 0,0 0 0,0 1 0,-1-1 0,1 0-1,0 0 1,0 0 0,0 0 0,1-1 0,-1 1 0,0 0 0,2 1-1,0-1 3,0-1-1,0 1 1,0 0-1,0-1 0,0 0 1,1 1-1,-1-1 1,0-1-1,0 1 0,0 0 1,5-2-1,4-1-30,0-1 0,-1 0 0,1 0-1,-1-1 1,14-9 0,58-52-789,-18 13 769,-65 53 54,1-1-1,-1 1 0,0 0 1,0-1-1,1 1 1,-1 0-1,0 0 1,1 0-1,-1-1 1,0 1-1,1 0 1,-1 0-1,0 0 0,1 0 1,-1 0-1,0 0 1,1 0-1,-1 0 1,1-1-1,-1 1 1,0 0-1,1 1 1,-1-1-1,1 0 1,-1 0-1,0 0 0,1 0 1,-1 0-1,0 0 1,1 0-1,-1 1 1,0-1-1,1 0 1,-1 0-1,0 0 1,1 1-1,-1-1 0,0 0 1,1 1-1,4 19 420,-9 40 443,2-42-724,2-17-144,0 0 0,0 0 0,0 0 0,0 0 0,0 0 0,0 0 0,0 0 0,0 0 0,1 0 0,-1-1 0,0 1 0,1 0 0,-1 0 0,0 0 0,1 0 0,-1 0 0,1-1 0,-1 1 0,1 0 0,0 0 0,-1-1 0,1 1 0,0 0 0,-1-1 0,1 1 0,0-1 0,0 1 0,0-1 0,-1 1 0,1-1 0,1 1 0,1-1 0,0 1 0,0-1 0,0 0 0,-1 0 0,1 0 0,0 0 0,0-1 0,0 1 0,0-1 0,4-1 0,6-3 0,0 0 0,-1-1 0,19-11 0,-6-1-778,42-38-1,7-7-408,-74 63 1192,1 0 0,-1 0 0,0 0 0,0 0 0,0 0 0,0-1 0,0 1 0,1 0 0,-1 0 0,0 0 0,0 0 0,0 0 0,0 0 0,0 0 0,1 0 0,-1 0 0,0-1 0,0 1 0,0 0 0,1 0 0,-1 0 0,0 0 0,0 0 0,0 0 0,1 0 0,-1 0 0,0 0 0,0 0 0,0 1 0,0-1 0,1 0 0,-1 0 0,0 0 0,0 0 0,0 0 0,1 0 1,-1 0-1,0 0 0,0 0 0,0 1 0,0-1 0,0 0 0,0 0 0,1 0 0,-1 0 0,0 0 0,0 1 0,0-1 0,0 0 0,0 0 0,0 1 0,0 14 578,-7 16 356,3-21-963,2-1 1,-1 1-1,1 0 1,1 0-1,-1 0 0,2 14 1,2-15-2379,6-7-3711,4-1-5194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14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1 253 14830,'0'0'8435,"9"6"-7773,-5-4-629,0 1 0,0-1 0,0 1 0,0-1 0,0 0 0,0 0 0,0-1 0,1 1-1,-1-1 1,1 0 0,-1 0 0,1-1 0,-1 1 0,1-1 0,-1 0 0,1 0 0,-1-1 0,1 1 0,-1-1 0,1 0 0,-1 0 0,1-1 0,-1 1 0,0-1 0,0 0 0,0 0 0,7-5 0,20-16 170,-2-3 0,0 0 0,-2-1 0,-1-2-1,-1-1 1,32-51 0,-38 62-150,-19 19-53,0 0 1,1 0-1,-1 0 0,0 0 1,0 0-1,1 0 1,-1 0-1,0 0 0,1 0 1,-1 0-1,0 0 1,0 0-1,1 0 0,-1 0 1,0 0-1,1 1 1,-1-1-1,0 0 0,0 0 1,1 0-1,-1 0 1,0 1-1,0-1 0,0 0 1,1 0-1,-1 1 1,0-1-1,0 0 0,0 0 1,0 1-1,0-1 1,1 0-1,-1 0 0,0 1 1,0-1-1,0 0 1,0 1-1,0-1 0,0 0 1,0 1-1,0 50 151,-1-37-24,-3 36-678,1-17 1210,1 0 1,5 58-1,-2-81-1098,1-1-1,0 0 1,0 1 0,1-1-1,7 15 1,-7-19-308,-1 0-1,1-1 0,0 1 1,0-1-1,1 0 0,0 0 1,-1 0-1,1 0 1,0-1-1,1 0 0,4 3 1,13 3-15594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14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13421,'0'0'10799,"1"12"-9491,4 139 761,0 19-369,-5-167-1674,0 0 0,0 0 0,1 0 0,0 1 0,0-1 0,0 0 0,0-1 0,0 1 0,0 0 0,1 0 0,-1 0 0,1-1 0,0 1 0,0-1 0,0 1 0,0-1 0,0 0 0,1 0 0,-1 0 0,5 3 0,-5-4-2,1 0 0,-1-1 0,1 1 0,-1-1 0,1 1 0,-1-1 0,1 0 0,0 0 0,-1 0 0,1 0 0,-1 0 0,1-1 0,-1 1 0,1-1 0,-1 0 0,1 0 0,-1 0-1,1 0 1,-1 0 0,0 0 0,0 0 0,1-1 0,-1 1 0,0-1 0,3-3 0,11-11 59,0 0-1,-1-1 1,0-1 0,-2-1-1,0 0 1,13-25-1,-7 7-66,-3 0-1,22-66 1,-37 120-11565,-1-13 6463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15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9 16976,'0'0'1954,"-8"1"-1271,4 1-550,-1-1 0,0 1 0,1 0 0,0 0 0,-1 0 0,1 1 0,0-1 0,0 1 0,0 0 0,1 0 0,-1 1 0,1-1 0,0 1 0,0 0 0,0 0 0,0 0 0,0 0 0,1 0 0,0 0 0,0 1 0,0-1 0,-1 7 0,-3 1 494,1 1 0,1 0 0,0 0 0,1 0 0,0 1 0,1-1 0,0 1 0,1 18 0,1-31-621,1 0 0,-1-1 1,0 1-1,0 0 0,1 0 1,-1-1-1,1 1 0,-1 0 0,1-1 1,-1 1-1,1 0 0,-1-1 1,1 1-1,-1-1 0,1 1 1,0-1-1,-1 1 0,1-1 0,0 0 1,0 1-1,-1-1 0,1 0 1,0 1-1,0-1 0,-1 0 1,1 0-1,0 0 0,0 0 0,0 0 1,0 0-1,-1 0 0,1 0 1,0 0-1,0 0 0,0 0 0,-1 0 1,1-1-1,0 1 0,0 0 1,0-1-1,34-14-51,-22 3-343,0 0-1,16-21 1,23-21-288,-52 53 674,1 0 1,0 0-1,0 0 1,0 0 0,0 0-1,0 0 1,0 0-1,0 1 1,0-1 0,0 0-1,0 1 1,1-1-1,-1 1 1,0-1 0,0 1-1,1-1 1,-1 1-1,0 0 1,0 0 0,1-1-1,-1 1 1,0 0-1,1 0 1,-1 1 0,0-1-1,1 0 1,-1 0-1,0 1 1,0-1 0,1 0-1,-1 1 1,0-1-1,0 1 1,0 0 0,0-1-1,0 1 1,0 0-1,0 0 1,0 0 0,0 0-1,0 0 1,0 0-1,0 0 1,0 0 0,-1 0-1,1 0 1,0 0-1,-1 0 1,1 0 0,-1 1-1,1-1 1,-1 0-1,0 0 1,1 3 0,2 10 158,1 1 0,-2 0 0,1 29 0,-1-21 589,8-82 546,-3-37-1228,-4 95-73,0 0-1,0 0 1,0 1 0,0-1 0,1 1 0,-1 0 0,0 0-1,0 0 1,1 0 0,-1 0 0,0 1 0,7 1-1,-5-1 7,8 0-70,1 0 0,-1 0-1,0-2 1,1 0 0,-1 0 0,0-1-1,13-4 1,-20 4 43,-1 1 1,0-1-1,1 0 0,-1 0 1,0-1-1,0 0 0,-1 0 1,1 0-1,0 0 0,-1-1 0,0 1 1,0-1-1,0 0 0,0 0 1,-1-1-1,0 1 0,1-1 1,-2 0-1,5-7 0,-19 28 173,-7 22 200,14-24-170,1 1 1,0-1-1,1 1 1,0-1-1,1 1 1,1 0-1,0 0 1,1 0-1,3 21 1,-3-35-205,0-1 1,1 1-1,-1-1 1,0 1-1,0-1 0,0 1 1,0-1-1,1 1 1,-1-1-1,0 1 0,1-1 1,-1 1-1,0-1 0,1 0 1,-1 1-1,0-1 1,1 0-1,-1 1 0,1-1 1,-1 0-1,1 1 1,-1-1-1,1 0 0,-1 0 1,1 0-1,-1 1 1,1-1-1,-1 0 0,1 0 1,-1 0-1,1 0 1,0 0-1,0 0-250,0 0 0,0-1 0,0 1 0,0 0-1,0-1 1,0 1 0,0-1 0,0 1 0,0-1 0,0 1 0,0-1 0,0 0 0,-1 1-1,1-1 1,0 0 0,0 0 0,-1 1 0,1-1 0,0 0 0,-1 0 0,1 0 0,-1 0-1,1-2 1,4-21-5820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15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20019,'0'0'3876,"38"57"-8104,-21-45-4324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16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109 232 18449,'0'0'3033,"-10"11"-167,1 0-2378,-45 55 3342,49-59-3524,1 0 0,0 0 0,0 0 0,0 1 0,1 0 0,0-1 0,0 1 0,1 0 0,-2 11 0,4-18-313,0-1-1,0 1 1,0 0 0,0 0-1,0 0 1,0-1-1,1 1 1,-1 0 0,0 0-1,0-1 1,1 1 0,-1 0-1,0 0 1,1-1-1,-1 1 1,1 0 0,-1-1-1,1 1 1,-1 0 0,1-1-1,-1 1 1,1-1-1,-1 1 1,1-1 0,0 1-1,-1-1 1,1 0 0,0 1-1,0-1 1,-1 0-1,1 1 1,0-1 0,0 0-1,0 0 1,-1 0 0,1 0-1,0 0 1,0 0-1,0 0 1,-1 0 0,1 0-1,0 0 1,0 0 0,-1 0-1,1-1 1,0 1-1,0 0 1,-1 0 0,2-2-1,2 1-139,1 0-1,-1 0 0,0-1 1,0 1-1,-1-1 0,1 0 1,0-1-1,4-3 0,-1-2-11,0 0-1,-1 0 0,0-1 0,-1 0 0,0 0 1,0 0-1,-1-1 0,-1 1 0,1-1 0,-1 0 1,-1 0-1,0-1 0,0 1 0,0-18 0,-2 26 929,-1 23 384,-3 17-862,1-23-312,2 0 1,-1 1-1,3 27 1,-1-42-120,0 0 0,1 0 1,-1 0-1,0 0 0,0 1 1,1-1-1,-1 0 0,1 0 1,-1 0-1,1 0 0,0 0 1,-1 0-1,1 0 0,0 0 1,-1 0-1,1 0 0,0 0 1,0-1-1,0 1 0,0 0 1,0 0-1,0-1 0,0 1 1,0-1-1,0 1 0,0-1 1,1 1-1,-1-1 0,0 0 1,0 0-1,0 1 1,0-1-1,3 0 0,-2 0-131,1-1-1,-1 1 1,0 0-1,1-1 1,-1 1-1,0-1 1,0 0-1,0 1 0,1-1 1,-1 0-1,0-1 1,0 1-1,0 0 1,-1-1-1,1 1 1,0-1-1,2-1 1,9-16-1341,0 0-1,0 0 1,-2-1 0,-1-1 0,11-29 0,8-34-999,-5 3 3978,-16 56 256,-3 7-1178,2-14 6516,-7 20-410,-12 32-4184,-51 129 716,56-128-2818,1 1 1,2-1 0,-1 1-1,2 0 1,0 30 0,3-50-300,-1-1-1,1 0 1,0 1 0,0-1-1,0 0 1,0 0 0,0 1 0,1-1-1,-1 0 1,0 0 0,0 1-1,1-1 1,-1 0 0,1 0 0,-1 0-1,1 1 1,-1-1 0,1 0-1,0 0 1,0 0 0,0 0 0,-1 0-1,1 0 1,0 0 0,0-1 0,0 1-1,0 0 1,0 0 0,1-1-1,-1 1 1,0-1 0,0 1 0,0-1-1,0 1 1,1-1 0,-1 0-1,0 0 1,0 1 0,1-1 0,-1 0-1,0 0 1,1 0 0,-1 0-1,0-1 1,0 1 0,1 0 0,-1 0-1,0-1 1,0 1 0,1-1-1,-1 1 1,2-2 0,5-1-532,-1-1 1,1 0-1,-1 0 0,0 0 1,0-1-1,11-10 1,-8 5 307,-8 6 433,1 1 0,-1 0 0,1 0 0,0 0 0,0 1 0,0-1 0,1 1 0,-1 0 0,0 0 1,1 0-1,0 0 0,5-2 0,-15 36 2008,0-17-1871,-1-1 0,-1 0-1,0 0 1,-1-1 0,-18 20 0,23-28-315,1-1 0,-2 1 0,1-1 0,0 0 0,-1 0 0,0-1 0,0 0 0,0 0 0,0 0 1,0 0-1,-1-1 0,1 1 0,-1-2 0,0 1 0,0 0 0,1-1 0,-1 0 0,-7 0 0,12-2-149,0 1 0,0-1 0,0 1 0,0-1-1,0 0 1,0 1 0,0-1 0,1 0 0,-1 0 0,0 1 0,0-1 0,1 0-1,-1 0 1,1 0 0,-1 0 0,1 0 0,-1 0 0,1 0 0,-1 0 0,1 0 0,0 0-1,0 0 1,-1 0 0,1 0 0,0 0 0,0 0 0,0-1 0,0 1 0,0 0 0,1 0-1,-1-2 1,7-40-6676,6 7-64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16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18514,'0'0'9609,"0"70"-7720,-9-30-287,0 1-449,1-1-1153,2-3 0,3-3 0,3-3 0,0-8 0,0-4-1794,0-7-1985,4-9-2435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16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15375,'0'0'4868,"8"8"-2215,-5-4-2462,0-1-1,1 1 1,0 0-1,0-1 0,0 0 1,0 0-1,0 0 1,0-1-1,1 1 0,-1-1 1,1 0-1,0-1 1,0 1-1,-1-1 0,1 1 1,0-2-1,0 1 1,0 0-1,0-1 0,1 0 1,-1 0-1,0-1 1,8-1-1,-5 0-36,0 0 0,-1-1 0,1 0 0,-1-1 0,1 1 0,-1-1 0,11-9 0,-15 10-91,0 1-1,0 0 0,0-1 0,0 0 0,0 0 0,-1 1 0,0-2 0,1 1 1,-1 0-1,0 0 0,-1-1 0,1 1 0,-1-1 0,1 1 0,-1-1 1,0 0-1,0 0 0,0-5 0,-1 8-34,-1-1 0,1 1 0,0 0 0,-1-1 0,1 1 0,-1 0 0,0 0 0,1 0 0,-1 0 0,0 0-1,0 0 1,1 0 0,-1 0 0,0 0 0,0 0 0,0 0 0,0 0 0,-1 0 0,1 1 0,0-1 0,0 1 0,0-1 0,0 0 0,-1 1 0,1 0 0,0-1 0,-1 1 0,1 0 0,0 0 0,0 0 0,-1 0 0,1 0-1,0 0 1,-1 0 0,1 0 0,0 0 0,-2 1 0,-4 0-7,1-1 0,0 1-1,0 0 1,1 1 0,-1-1-1,0 1 1,-8 4 0,7-1 15,0 0 0,0 1 0,0-1 0,0 1 0,1 1 0,0-1 0,0 1 0,1 0 0,0 0 0,0 1 0,1 0-1,0-1 1,0 1 0,1 1 0,0-1 0,0 1 0,1-1 0,0 1 0,0 0 0,1-1 0,0 1 0,1 14 0,1-20-111,-1 0-1,1 1 1,0-1-1,0 0 1,0 0-1,0 0 1,0 0-1,0-1 1,1 1-1,0 0 0,-1 0 1,1-1-1,0 1 1,0-1-1,1 0 1,-1 0-1,0 0 1,1 0-1,-1 0 1,1 0-1,0 0 1,4 1-1,1 1-1037,0-1 1,0 0-1,0-1 0,1 1 0,-1-2 0,0 1 1,14 0-1,8-2-4071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17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19859,'0'0'5189,"-10"4"-3716,0 2-1327,1-1 0,-1 1-1,1 0 1,0 1 0,1 0-1,0 1 1,0 0 0,1 0-1,-1 0 1,2 1 0,-1 0 0,1 1-1,1-1 1,0 1 0,0 0-1,-4 14 1,7-17-18,0 0 0,1 0-1,-1 0 1,1 0 0,1 1-1,-1-1 1,2 14 0,0-19-122,-1 0 0,0 0 0,1 0 0,0 0 0,-1 0 0,1 0 1,0 0-1,0 0 0,0-1 0,0 1 0,0 0 0,1 0 0,-1-1 0,0 1 0,1-1 1,-1 1-1,1-1 0,0 0 0,-1 0 0,1 0 0,0 0 0,0 0 0,0 0 0,0 0 1,0 0-1,0-1 0,0 1 0,0-1 0,0 1 0,0-1 0,2 0 0,10 0-323,0 0 0,1-1 0,-1-1 0,-1 0 0,1-1 0,0-1 0,-1 0 0,1 0 0,-1-2 0,0 1 0,-1-2 1,17-10-1,-7 3-2128,0-2 1,-1 0 0,-1-1 0,0-1 0,29-36-1,-25 22-4916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17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59 12876,'0'0'3134,"-7"9"-422,-2-1-1911,6-6-578,0 1 0,1 0 1,-1 0-1,0 0 0,1 0 1,-1 0-1,1 0 1,0 1-1,0-1 0,1 1 1,-1 0-1,-1 6 1,3-9-185,0 0 0,0 0 1,1 0-1,-1-1 0,0 1 1,1 0-1,-1 0 0,1 0 1,-1-1-1,1 1 0,0 0 1,-1-1-1,1 1 0,0 0 1,-1-1-1,1 1 0,0-1 1,0 1-1,-1-1 0,1 1 1,0-1-1,0 0 0,0 1 1,0-1-1,-1 0 0,1 0 1,0 0-1,0 0 0,0 0 1,0 0-1,0 0 0,0 0 1,0 0-1,0 0 0,0 0 1,47 0 58,-38 0-48,-6 0-35,0 0-1,0-1 1,-1 1 0,1-1 0,0 0 0,0 0 0,-1 0 0,1 0 0,-1-1 0,1 0 0,-1 1-1,0-1 1,1 0 0,-1-1 0,0 1 0,-1-1 0,1 1 0,0-1 0,-1 0 0,4-4-1,-3 2 43,0 0-1,0 0 1,0-1-1,-1 1 1,0-1-1,0 0 0,0 0 1,-1 1-1,1-1 1,-1 0-1,-1-1 1,1-6-1,-1 12 29,0 0-1,0 0 1,0 1-1,0-1 1,0 0 0,0 0-1,-1 0 1,1 0-1,0 1 1,0-1 0,-1 0-1,1 0 1,0 0 0,-1 1-1,1-1 1,-1 0-1,1 1 1,-1-1 0,1 0-1,-1 1 1,0-1-1,1 0 1,-1 1 0,0-1-1,1 1 1,-1-1-1,-1 0 1,-25 2 1013,20 1-984,1 0 0,0 0 0,0 1 0,0 0 0,0 0 0,-9 6 0,-34 40 628,46-46-695,0 1 1,0-1 0,1 1 0,-1 0-1,1 0 1,0-1 0,1 2-1,-1-1 1,0 0 0,1 0 0,0 0-1,0 1 1,0 5 0,1-9-144,1 1 0,0-1 0,-1 1 0,1-1 0,0 0 0,0 0 1,0 1-1,0-1 0,0 0 0,0 0 0,0 0 0,0 0 0,0 0 0,1 0 1,-1 0-1,0-1 0,0 1 0,1 0 0,-1-1 0,1 1 0,-1-1 0,1 1 0,-1-1 1,1 0-1,-1 1 0,1-1 0,-1 0 0,1 0 0,-1 0 0,3-1 0,52 0-8644,-26-6 759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17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0 19763,'-10'2'2541,"-5"2"-1252,-1 0 1,2 1-1,-27 13 0,33-14-942,0 0-1,0 1 1,1 0-1,0 0 0,0 1 1,0-1-1,1 2 0,-1-1 1,-8 13-1,14-19-373,1 1 0,0-1-1,-1 1 1,1-1 0,-1 1-1,1-1 1,0 1 0,0-1 0,-1 1-1,1-1 1,0 1 0,0-1-1,-1 1 1,1 0 0,0-1-1,0 1 1,0-1 0,0 1-1,0 0 1,0-1 0,0 1 0,0-1-1,0 1 1,0-1 0,0 1-1,1 0 1,-1-1 0,0 1-1,0-1 1,0 1 0,1-1-1,-1 1 1,0-1 0,1 1 0,-1-1-1,0 1 1,1-1 0,-1 1-1,1-1 1,-1 0 0,1 1-1,-1-1 1,1 1 0,3 0-176,-1 0 1,1 0 0,-1-1 0,0 1-1,1-1 1,-1 0 0,1 0-1,5 0 1,69-14-3534,-75 14 3589,21-8-614,0 2 1,0 1-1,0 0 0,31 0 0,-54 5 822,-1 0-1,0 0 1,1 0-1,-1 0 1,0 0-1,1 0 1,-1 0-1,0 1 0,1-1 1,-1 0-1,0 0 1,0 0-1,1 1 1,-1-1-1,0 0 0,0 0 1,1 1-1,-1-1 1,0 0-1,0 1 1,0-1-1,0 0 0,1 0 1,-1 1-1,0-1 1,0 0-1,0 1 1,0-1-1,0 0 0,0 1 1,0-1-1,0 1 1,0-1-1,0 0 1,0 1-1,0-1 1,0 0-1,0 1 0,0-1 1,-1 0-1,1 0 1,0 1-1,0-1 1,0 0-1,0 1 0,-1-1 1,-7 18 1689,-5-1-1028,-1-1 1,-1 0-1,0-1 0,-1 0 0,0-2 0,-1 0 0,-25 15 0,41-28-781,1 1 0,-1-1 0,1 1 1,-1-1-1,0 1 0,0-1 1,1 0-1,-1 1 0,0-1 1,0 0-1,1 0 0,-1 0 0,0 1 1,0-1-1,0 0 0,1 0 1,-1 0-1,0 0 0,0 0 1,0 0-1,0-1 0,1 1 0,-1 0 1,0 0-1,0-1 0,0 1 1,0-1-156,1 0 1,-1 0-1,1 0 0,0 0 1,-1 0-1,1 0 1,0 0-1,0 0 1,0 0-1,0 0 0,0 0 1,0 0-1,0 0 1,0 0-1,0 0 1,0 0-1,1-1 1,19-47-9508,-20 48 9469,20-40-12400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2.4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73 272 11787,'2'-38'8768,"-8"26"-5091,6 12-3636,-1 0 0,0 0 0,0 0 0,1 0 0,-1 0 0,0 0 0,1 1-1,-1-1 1,0 0 0,1 0 0,-1 1 0,0-1 0,1 1 0,-1-1-1,1 1 1,-1-1 0,1 1 0,-1-1 0,1 1 0,-1-1 0,1 1-1,-1-1 1,0 2 0,-6 11 162,-1 1-1,2-1 0,0 1 1,1 0-1,0 1 1,1-1-1,0 1 1,1 0-1,1 0 0,1 0 1,0 19-1,0-32-183,1-1-1,0 0 0,0 0 1,0 0-1,0 0 0,0 0 1,0 1-1,0-1 0,0 0 1,0 0-1,1 0 0,-1 0 1,0 0-1,1 1 0,-1-1 1,1 0-1,-1 0 0,1 0 1,0 0-1,-1 0 0,1-1 1,0 1-1,0 0 0,-1 0 1,1 0-1,0-1 1,2 2-1,-1-2 1,-1 0 1,1 0-1,0 0 1,-1 0-1,1 0 1,0-1-1,-1 1 1,1-1-1,-1 1 0,1-1 1,-1 0-1,1 1 1,-1-1-1,1 0 1,-1 0-1,2-2 1,8-6 111,-1 0 1,0-1 0,13-16 0,-2-2-62,-1-1 0,-1-1 0,23-49 0,-35 63 28,-1 0-1,0-1 1,-1 0-1,-1 0 0,0 0 1,-2-1-1,0 1 1,0-1-1,-2-18 1,0 35-60,0-1-1,0 0 1,-1 0 0,1 0 0,0 0 0,-1 0 0,1 1 0,-1-1 0,1 0-1,-1 0 1,0 1 0,0-1 0,0 0 0,-2-2 0,3 4-7,-1-1 0,1 1 0,-1 0 0,0-1 1,1 1-1,-1 0 0,1 0 0,-1-1 0,0 1 1,1 0-1,-1 0 0,0 0 0,1 0 0,-1 0 0,0 0 1,1 0-1,-1 0 0,0 0 0,1 0 0,-1 0 0,0 0 1,1 1-1,-1-1 0,1 0 0,-1 0 0,0 1 1,0-1-1,-2 2 22,0 1 1,0-1-1,1 0 0,-1 1 1,0 0-1,1-1 1,0 1-1,-1 0 0,1 0 1,1 0-1,-1 1 1,-3 5-1,-1 12-41,0 0 1,1 0-1,1 0 1,1 0-1,1 1 1,1-1-1,0 1 1,4 26-1,-3-46-10,0 0 0,0 0 0,1-1-1,-1 1 1,0 0 0,1 0 0,-1 0 0,1 0-1,0 0 1,0 0 0,0 0 0,0-1 0,0 1 0,0 0-1,0-1 1,0 1 0,1-1 0,-1 1 0,1-1 0,-1 0-1,1 1 1,-1-1 0,4 1 0,-2-1 4,-1 0-1,1-1 1,0 1 0,0-1-1,0 0 1,0 0 0,-1 0 0,1 0-1,0-1 1,0 1 0,0-1-1,-1 1 1,1-1 0,4-2 0,4-2 11,-1 0 0,1 0 1,-1-2-1,-1 1 0,1-1 1,15-14-1,-14 9-17,-1 0 0,0 0 0,-1-1 0,0 0 0,-1-1 0,0 0 0,-1 0 0,7-24 0,-30 141 0,11-78 0,1 0 0,0 34 0,4-58-9,0 0 1,0-1-1,0 1 0,0 0 0,0-1 1,0 1-1,0-1 0,0 1 1,1 0-1,-1-1 0,0 1 0,0-1 1,1 1-1,-1-1 0,0 1 1,1-1-1,-1 1 0,0-1 0,1 1 1,-1-1-1,1 0 0,-1 1 1,1-1-1,-1 1 0,1-1 0,-1 0 1,1 0-1,0 1 0,-1-1 1,1 0-1,-1 0 0,2 1 0,26-3-819,24-19-2241,-30-2-8980,-13 10 128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18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16496,'0'0'2247,"0"11"-170,-8 89 2226,3-46-2156,1 71 0,5-110-2127,0 0 1,1 0-1,0 0 1,1 0 0,1-1-1,0 1 1,1-1-1,1 0 1,11 21 0,-9-28-2437,-7-20 1130,-11-23 375,3 24 841,-2 1 0,0 0 1,-20-19-1,19 21 256,0-1 0,1-1 0,-13-18 0,22 28-194,1 1 1,-1-1 0,1 0-1,0 0 1,-1 1 0,1-1-1,0 1 1,0-1 0,-1 1-1,1-1 1,0 1-1,0-1 1,0 1 0,-1 0-1,1-1 1,0 1 0,0 0-1,0 0 1,0 0 0,0 0-1,0 0 1,0 0-1,-1 0 1,1 0 0,1 0-1,0 0-72,-1 0 40,56-8-3885,0-4-3876,-9-3-2753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18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3 13645,'0'0'11429,"-9"-1"-9005,0 0-2032,1 1 1,0 0-1,0 1 1,-1 0-1,1 0 1,0 1-1,-11 3 0,15-3-296,-1-1 1,0 1-1,1 0 0,-1 0 0,1 1 0,0-1 0,0 1 0,0 0 0,0 0 0,0 0 0,0 1 0,1-1 0,0 1 0,0 0 0,0 0 0,-4 6 1,7-9-109,0 0-1,-1-1 1,1 1 0,0 0 0,0 0 0,0 0 0,0-1 0,0 1 0,0 0 0,0 0 0,0 0 0,0-1 0,0 1 0,0 0 0,0 0 0,1-1 0,-1 1 0,0 0 0,0 0 0,1-1 0,-1 1 0,1 0 0,-1-1 0,1 1 0,-1 0 0,1-1 0,-1 1 0,1-1 0,-1 1 0,1 0 0,0-1 0,-1 0 0,1 1 0,0-1 0,-1 1 0,1-1 0,0 0 0,0 0-1,-1 1 1,1-1 0,0 0 0,0 0 0,0 0 0,-1 0 0,1 0 0,0 0 0,0 0 0,1 0 0,51 1-1357,-40-1 915,158-8-5168,-170 8 5624,0 0 0,0 0-1,0 0 1,0 0 0,1 0-1,-1 0 1,0 0-1,0 0 1,0 0 0,0 1-1,1-1 1,-1 1 0,0-1-1,0 0 1,0 1 0,0 0-1,0-1 1,0 1 0,0 0-1,0-1 1,0 1 0,1 2-1,-2-2 41,0 0 0,0 0 0,1 0 0,-1 0 0,0 0-1,0 0 1,0 0 0,0 0 0,0 0 0,-1 0 0,1 0 0,0 0 0,0 0-1,-1 0 1,1 0 0,0 0 0,-1 0 0,1 0 0,-2 2 0,-2 3 255,-1 1 0,0 0 0,-1-1 0,1 0 1,-8 6-1,-145 114 963,86-81-8622,36-27-7794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2:55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0 232 19603,'0'0'1633,"106"-61"-95,-33 28-257,12 1-769,4 1-384,0 7-96,0 3 0,-7 7-64,-9 5-352,-8 5-353,-11 4-736,-11 0-1089,-12-1-1699,-16 0-3330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2:55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0 14542,'0'0'6070,"9"10"-5873,30 32-128,-38-41-66,0 0 0,0 1 1,0-1-1,0 0 0,0 0 0,0 1 0,-1-1 0,1 1 0,-1-1 0,1 0 0,-1 1 0,0-1 0,1 1 0,-1-1 0,0 1 0,0-1 0,0 1 0,0-1 0,0 1 0,0-1 0,0 1 0,-1-1 0,1 1 0,-1-1 0,1 1 0,-1-1 0,0 3 0,-26 22 166,23-24-134,-33 23 588,-68 34 0,74-45-202,1 3 1,1 0-1,0 2 0,-31 27 0,59-46-417,0 1 0,-1 0 0,1 0-1,0 0 1,0 0 0,0 0 0,0 1-1,0-1 1,0 0 0,0 0 0,1 1-1,-1-1 1,0 0 0,1 1 0,-1-1 0,1 1-1,-1-1 1,1 1 0,0-1 0,0 1-1,0-1 1,0 3 0,0-3-2,1 0 1,0 0-1,-1 0 0,1 0 0,0 0 1,0 0-1,0 0 0,0 0 1,0 0-1,0 0 0,0 0 0,0-1 1,0 1-1,0 0 0,1-1 0,-1 1 1,0-1-1,0 1 0,3-1 1,9 3 27,0-1 0,1 0 1,22-1-1,-33-1-17,544-16-1795,-418 10-552,10-1-3154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2:56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1 15599,'0'0'2530,"-11"0"-1521,-8 0-455,0 1 1,0 1-1,0 1 0,1 1 0,-19 6 0,28-8-277,1 1-1,0 0 0,0 0 0,0 1 0,0 0 1,1 1-1,-1-1 0,1 1 0,0 1 0,1-1 1,-1 1-1,1 1 0,0-1 0,-9 14 0,14-18-244,-1 0-1,1 0 0,0 0 0,0-1 1,0 1-1,0 1 0,1-1 0,-1 0 1,0 0-1,1 0 0,-1 0 0,1 0 0,0 0 1,0 1-1,0-1 0,0 0 0,0 0 1,0 0-1,1 1 0,-1-1 0,1 0 0,-1 0 1,1 0-1,2 4 0,-1-4-28,0 0-1,0 0 1,1 0-1,-1 0 1,1 0-1,0 0 1,-1-1-1,1 1 1,0-1-1,0 0 1,0 0-1,0 0 1,0 0-1,0-1 1,4 1-1,13 1-491,-1-1-1,1 0 0,-1-2 0,27-4 0,-20 1-2175,-1-2-1,36-13 0,-8-1-6788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2:57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12139,'0'0'13106,"9"0"-12273,18-1-483,0-2-1,37-9 1,-29 5-349,50-3 1,-83 10-8,-1-1 0,1 1 0,-1 0 0,1 0 0,-1 0 0,1 1 0,-1-1 0,1 0 0,-1 1 0,0-1 0,1 0 0,-1 1 0,1 0 0,-1-1 0,0 1 0,0 0 0,1 0 0,-1 0 0,0-1 0,0 1 0,0 0 0,0 1 0,0-1 0,0 0 0,0 0 0,0 0 0,0 1 0,-1-1 0,1 0 0,0 1 0,-1-1 0,1 2 0,0 4 143,0 0 0,0 0-1,-1 1 1,0-1 0,-1 12 0,-1 4 596,3-22-724,-1 0 0,1 0 0,-1 0 0,0-1 0,1 1 0,-1 0 0,1-1 0,0 1 0,-1 0 0,1-1 0,-1 1 0,1 0 1,0-1-1,0 1 0,-1-1 0,1 0 0,0 1 0,0-1 0,0 1 0,-1-1 0,1 0 0,0 0 0,0 1 0,0-1 0,0 0 0,0 0 0,-1 0 1,1 0-1,0 0 0,0 0 0,0 0 0,0-1 0,0 1 0,0 0 0,0-1 0,38-7 225,-24 1-208,-1 0 0,-1-1 0,19-13 0,-21 13-430,0 0 1,1 1 0,0 0-1,0 1 1,16-5-1,-27 10 352,0 1 0,-1 0 0,1 0-1,0 0 1,0 0 0,0 0 0,0 0 0,0 0-1,-1 0 1,1 1 0,0-1 0,0 0 0,0 0-1,-1 1 1,1-1 0,0 0 0,0 1-1,-1-1 1,1 1 0,0-1 0,0 1 0,-1-1-1,1 1 1,-1 0 0,1-1 0,-1 1 0,1 0-1,-1-1 1,1 1 0,-1 0 0,1 0-1,-1 0 1,0-1 0,0 1 0,1 0 0,-1 0-1,0 0 1,0 0 0,0-1 0,0 1 0,0 0-1,0 1 1,0 0-57,0 0 0,1-1-1,-1 1 1,1-1 0,-1 1-1,1-1 1,-1 1 0,1-1-1,0 1 1,0-1 0,-1 0 0,1 1-1,0-1 1,0 0 0,0 0-1,1 0 1,-1 1 0,0-1-1,0 0 1,1-1 0,1 2 0,3 0-263,-1-1 1,1 0 0,-1-1 0,1 1 0,0-1 0,-1-1 0,1 1 0,-1-1-1,1 1 1,0-2 0,-1 1 0,0-1 0,1 1 0,-1-1 0,9-5 0,23-15-5724,-7 1-3343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2:57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14382,'0'0'2402,"-6"12"-667,-3 7-1045,1 0 0,1 1 0,1 0 0,0 1 0,2-1 0,0 1 0,-1 36 0,19 86-1444,-6-64 2533,-8-110-1751,1-1-1,1 1 1,1 0 0,2 1 0,18-59 0,-21 81-47,1 0-1,0 1 1,1-1 0,0 1 0,0-1 0,0 1 0,1 0 0,0 1 0,1-1 0,-1 1 0,1 0 0,0 1 0,1-1 0,-1 1 0,1 0 0,0 1 0,1-1 0,-1 2 0,1-1 0,-1 1 0,1 0 0,0 0 0,0 1 0,1 0 0,-1 1 0,16-1 0,-17 1 12,4 1-35,0-1-1,-1 2 0,22 2 0,-31-3 44,0 0 0,0 0 1,0 0-1,0 0 0,0 0 0,0 1 1,0-1-1,0 0 0,0 1 0,0-1 1,0 0-1,0 1 0,0-1 0,0 1 0,0 0 1,0-1-1,-1 1 0,1 0 0,0 0 1,0-1-1,-1 1 0,1 0 0,0 0 1,-1 0-1,1 0 0,-1 0 0,1 0 1,-1 0-1,0 0 0,1 0 0,-1 0 1,0 0-1,0 0 0,0 0 0,0 0 1,0 0-1,0 0 0,0 0 0,0 0 0,0 0 1,0 0-1,0 0 0,-1 0 0,1 0 1,0 0-1,-1 0 0,1 0 0,-1 0 1,1 0-1,-1 0 0,0 0 0,0 1 1,-3 3 293,-1 0 0,1 0 0,-1-1 0,0 1-1,0-1 1,0 0 0,-1 0 0,0-1 0,1 1 0,-10 2 0,-66 25 3091,73-28-3181,-1-1 1,1 0-1,-1-1 1,1 0 0,-14 0-1,21-1-275,1 0 0,0 0 0,-1 0 0,1 0 0,0 0 0,-1 0 0,1 0 0,0 0 0,-1 0 0,1 0 0,0-1 0,-1 1 0,1 0 0,0 0 0,0 0 0,-1 0 0,1-1 0,0 1 0,-1 0 0,1 0 0,0-1 0,0 1 0,0 0 0,-1 0 0,1-1 0,0 1 0,0 0 0,0-1 1,0 1-1,0 0 0,-1 0 0,1-1 0,0 1 0,0 0 0,0-1 0,0 1 0,0 0 0,0-1 0,0 1 0,0-1 0,0 1 0,0 0 0,0-1 0,0 1 0,1 0 0,-1 0 0,0-1 0,0 1 0,0 0 0,0-1 0,0 1 0,1 0 0,-1-1 0,0 1 0,0 0 0,1 0 0,-1 0 0,0-1 0,15-16-5597,4 5-509,3 1-2473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2:58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22 106 16239,'0'0'9182,"-5"6"-9198,1-1-16,-8 13 95,12-18-74,0 1 1,0 0-1,1 0 0,-1-1 1,0 1-1,0-1 0,1 1 1,-1 0-1,1-1 0,-1 1 1,0-1-1,1 1 1,-1-1-1,1 1 0,-1-1 1,1 1-1,-1-1 0,1 1 1,0-1-1,-1 0 0,1 1 1,0-1-1,-1 0 1,1 1-1,0-1 0,-1 0 1,1 0-1,0 0 0,-1 0 1,1 0-1,0 0 1,-1 0-1,1 0 0,0 0 1,0 0-1,0 0 0,74 3-2236,-58-3 2265,0 0 0,0 1 0,0 1 1,30 7-1,-46-9 175,0 0 1,0 0-1,-1 1 0,1-1 1,0 0-1,0 0 1,0 0-1,0 0 1,0 0-1,0 0 0,-1 0 1,1 0-1,0-1 1,0 1-1,0 0 1,0 0-1,0-1 0,-1 1 1,1-1-1,0 1 1,0 0-1,-1-1 1,1 1-1,0-1 1,-1 0-1,1 1 0,0-1 1,-1 0-1,1 0 1,14-30 1167,3-7-2460,-17 37 1075,0 0-1,0 0 0,0 0 0,0 0 0,0 0 0,0 0 1,1 1-1,-1-1 0,0 0 0,0 1 0,1-1 0,-1 1 1,0 0-1,1-1 0,-1 1 0,0 0 0,1 0 0,-1-1 1,0 1-1,1 0 0,-1 1 0,1-1 0,-1 0 0,0 0 1,1 1-1,-1-1 0,2 1 0,37 15-105,-29-11 122,1-1 1,-1 1-1,20 3 1,-7-4 8,0-1-1,0-1 1,32-2-1,-49 0 12,0 0-1,0-1 0,0 0 0,-1 0 0,1-1 0,0 1 1,-1-2-1,1 1 0,-1-1 0,1 0 0,-1 0 0,0 0 0,-1-1 1,1 0-1,0 0 0,5-7 0,-10 10 6,1 0-1,-1-1 1,0 1-1,0 0 1,1-1-1,-1 0 1,0 1-1,-1-1 1,1 1-1,0-1 1,0 0 0,-1 0-1,1 1 1,-1-1-1,1 0 1,-1 0-1,0 0 1,0 0-1,0 1 1,0-1-1,0 0 1,0 0-1,0 0 1,-1 0 0,0-2-1,0 2-8,-1 0 1,0 0-1,1 0 1,-1 0-1,0 0 0,0 1 1,0-1-1,0 1 1,0-1-1,0 1 0,0 0 1,0 0-1,-1 0 1,1 0-1,0 0 0,-4-1 1,0 1 7,0-1 1,0 1 0,0 0-1,0 1 1,0-1-1,1 1 1,-1 0 0,0 1-1,0-1 1,0 1-1,0 0 1,0 1-1,0-1 1,1 1 0,-9 4-1,11-4 10,1-1 0,0 1 0,0-1 0,0 1 0,0 0 0,0 0 0,0 0 0,1 0-1,-1 0 1,0 1 0,1-1 0,0 0 0,-1 1 0,1-1 0,0 1 0,1-1 0,-1 1 0,0 0 0,1-1-1,-1 1 1,1 0 0,0-1 0,0 1 0,0 0 0,0-1 0,0 1 0,1 0 0,-1 0 0,2 3 0,0-2-45,0-1 1,0 1 0,0-1 0,1 0 0,-1 1 0,1-1 0,0-1 0,0 1 0,0 0 0,0-1 0,1 1 0,-1-1 0,0 0 0,1 0 0,0 0 0,-1-1 0,1 1 0,0-1 0,6 1 0,7 1-1589,1 0 0,-1-2 0,24 0 0,16-1-6454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2:59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11243,'0'0'12694,"-1"14"-11738,-12 85 809,5-52-1092,1 1 0,4-1 0,1 60 0,10-112 400,-3-3-887,0-1-1,-1 0 0,0 0 0,-1 0 0,0 0 0,3-20 0,6-63-54,-11 75-52,1-49-394,-2 41-50,4 60 185,-4-29 190,0 0-1,1 0 1,0 0-1,0 0 1,1 0-1,0 0 0,0-1 1,0 1-1,1-1 1,0 1-1,0-1 1,0 0-1,0 0 0,8 8 1,-8-11-2,1 1 1,-1 0 0,1-1-1,0 0 1,0 0 0,0 0-1,0 0 1,0-1-1,0 1 1,0-1 0,1 0-1,-1-1 1,0 1-1,1-1 1,-1 1 0,0-1-1,1-1 1,-1 1 0,0-1-1,1 1 1,5-3-1,-2 0 15,0 0 0,-1 0 0,1-1 0,-1 0 0,0 0 0,1-1-1,-2 0 1,1 0 0,-1 0 0,0-1 0,0 0 0,0 0 0,7-12-1,1-1 21,-1-2 0,-1 0 0,14-32 0,-17 25-100,-20 37-143,-23 41 131,29-39 113,1 0 0,0 0 0,0 1 0,1 0 0,0-1 0,1 1 0,0 0 0,1 0 0,1 22 0,0-30-36,0 0 0,1-1 1,-1 1-1,1 0 0,0-1 1,0 1-1,0 0 0,0-1 1,0 1-1,1-1 0,0 1 1,0-1-1,0 0 0,0 0 1,0 0-1,0 0 0,1 0 1,0-1-1,-1 1 0,1-1 1,0 1-1,0-1 0,1 0 1,-1 0-1,0 0 0,1-1 1,-1 1-1,1-1 0,-1 0 1,1 0-1,0 0 0,-1 0 1,1-1-1,6 1 0,-4-1-4,-1-1 0,1 0 0,-1 1 0,1-2 0,-1 1 0,0-1 0,1 1 0,-1-2 0,0 1 0,0 0 0,0-1 0,0 0 0,-1 0 0,1-1 0,-1 1 0,0-1 0,0 0 0,4-4 0,2-4-9,0 0 0,-1-1 1,-1 0-1,0-1 1,8-18-1,-19 46-168,1 0-1,0 0 1,1 0 0,1 16-1,-1-24 177,1-1 0,0 1 0,0 0 0,1 0 0,-1 0 0,1-1 0,1 1 0,-1 0 0,1-1 0,0 1 0,0-1 0,0 0 0,1 0 0,0 1 0,0-2 0,6 8-1,-9-11-8,1-1-1,0 1 0,-1 0 0,1-1 0,0 1 0,-1-1 0,1 1 1,0-1-1,0 1 0,0-1 0,-1 0 0,1 0 0,0 1 0,0-1 0,0 0 1,0 0-1,0 0 0,0 0 0,-1 0 0,1 0 0,0 0 0,0 0 1,0 0-1,0 0 0,0 0 0,0 0 0,0-1 0,-1 1 0,1 0 0,0-1 1,0 1-1,0-1 0,-1 1 0,1-1 0,0 1 0,-1-1 0,1 0 1,0 1-1,0-2 0,4-14-2642,-9-4-4266,-4 7-1675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2:59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22261,'0'0'6353,"-9"-1"-5755,8 1-610,-49 1 669,48-1-672,0 0 0,1 0 0,-1 0 1,0 0-1,0 1 0,1-1 0,-1 1 0,0-1 0,1 1 0,-1-1 1,1 1-1,-1 0 0,1 0 0,-1 0 0,1 0 0,0 0 0,-1 0 0,1 0 1,0 0-1,0 1 0,0-1 0,-1 0 0,2 1 0,-1-1 0,0 1 1,0-1-1,0 1 0,1-1 0,-1 1 0,1 0 0,-1-1 0,0 3 0,2-3-101,0 1-1,-1-1 0,1 0 0,0 0 0,0 0 1,-1 0-1,1 1 0,0-1 0,0 0 1,0 0-1,0 0 0,1-1 0,-1 1 0,0 0 1,0 0-1,0-1 0,1 1 0,-1-1 0,0 1 1,1-1-1,-1 1 0,0-1 0,1 0 0,-1 0 1,3 1-1,46 5-1084,-41-5 655,12 0-185,-15-1 685,1 0 0,-1 0 0,1 0 1,-1 1-1,1 0 0,-1 1 0,0-1 0,0 1 0,1 0 1,-1 1-1,9 4 0,-14-6 156,-1 0 1,0 0-1,1 0 1,-1 0-1,0 0 1,1-1-1,-1 1 0,0 0 1,0 0-1,0 0 1,0 0-1,0 0 1,0 0-1,0 0 0,0 0 1,0 0-1,0 0 1,-1 0-1,1 0 0,0 0 1,-1 0-1,1 0 1,-1 0-1,1 0 1,-1-1-1,1 1 0,-1 0 1,1 0-1,-1-1 1,0 1-1,1 0 1,-1-1-1,0 1 0,0 0 1,0-1-1,1 1 1,-3 0-1,-34 21 1400,35-21-1472,-55 18 642,26-18-1748,29-1 752,1 0 0,-1-1 0,1 1-1,-1-1 1,0 1 0,1-1 0,-1 0 0,1 0 0,-1 1 0,1-1-1,0 0 1,-1 0 0,1 0 0,-2-3 0,-11-19-6079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3.0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0 261 15567,'0'0'11664,"8"-9"-10724,14-19-748,32-55-1,-45 69 71,-2-1 0,0 1-1,0-2 1,-2 1 0,0-1-1,0 0 1,2-18 0,-26 134 296,12-72-488,1 0 0,-2 42 0,8-69-110,2 38 260,-2-38-254,0-1-1,0 1 1,0-1-1,1 1 1,-1 0-1,0-1 1,0 1-1,1-1 0,-1 1 1,0-1-1,1 1 1,-1-1-1,0 1 1,1-1-1,-1 1 1,1-1-1,-1 0 1,1 1-1,-1-1 1,1 0-1,-1 1 1,1-1-1,-1 0 1,1 1-1,0-1 0,-1 0 1,1 0-1,-1 0 1,1 0-1,0 0 1,-1 1-1,1-1 1,-1 0-1,1-1 1,0 1-1,-1 0 1,1 0-1,-1 0 1,1 0-1,0 0 1,-1 0-1,1-1 0,-1 1 1,1 0-1,-1-1 1,1 1-1,-1 0 1,1-1-1,-1 1 1,1 0-1,-1-1 1,1 1-1,-1-1 1,0 1-1,1-1 1,0 0-1,1-2-1049,0 0-1,0 0 1,0 0 0,0 0-1,0 0 1,0 0 0,2-7-1,2-11-7408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2:59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20563,'0'0'3268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00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10154,'0'0'12913,"13"-5"-11407,-10 4-1441,15-7 282,0 2 1,1 0 0,0 0-1,1 2 1,-1 1-1,25-2 1,-43 6-353,-1-1 0,1 0 1,0 1-1,-1-1 0,1 1 0,0-1 1,-1 1-1,1 0 0,0-1 0,-1 1 1,1 0-1,-1-1 0,0 1 0,1 0 1,-1 0-1,1-1 0,-1 1 0,0 0 1,0 0-1,1 0 0,-1-1 0,0 1 1,0 0-1,0 0 0,0 0 0,0 0 0,0 0 1,0-1-1,0 1 0,0 0 0,0 0 1,-1 0-1,1 0 0,0-1 0,-1 1 1,1 0-1,0 0 0,-2 1 0,-12 35 154,8-25-105,1-2 36,-1 1 1,1 0 0,1 0-1,0 0 1,1 1 0,-3 15-1,6-26-69,-1-1 0,1 1 0,0 0-1,0-1 1,0 1 0,0-1 0,1 1 0,-1-1-1,0 1 1,0-1 0,0 1 0,0-1 0,1 1-1,-1-1 1,0 1 0,0-1 0,1 1 0,-1-1 0,0 1-1,1-1 1,-1 0 0,0 1 0,1-1 0,-1 0-1,1 1 1,-1-1 0,0 0 0,1 1 0,-1-1-1,1 0 1,-1 0 0,2 1 0,22-1 565,23-16 728,-27 4-995,-1 0 1,0-1-1,32-29 1,-43 34-269,1 0 0,-2 0 0,1-1 0,-1 0 1,0-1-1,-1 1 0,0-1 0,-1 0 0,8-20 1,-19 50-406,0-5 343,2 0-1,0 1 1,0-1 0,2 1 0,0 0-1,1-1 1,1 27 0,0-40 44,0-1 0,1 0 0,-1 0-1,1 0 1,-1 0 0,1 1 0,-1-1 0,1 0 0,0 0 0,0 0 0,0 0 0,-1 0 0,1-1 0,0 1 0,0 0 0,0 0 0,0 0 0,0-1 0,1 1 0,-1-1 0,0 1 0,0-1 0,0 1 0,0-1 0,1 0-1,-1 1 1,0-1 0,0 0 0,1 0 0,-1 0 0,0 0 0,0 0 0,1 0 0,-1 0 0,0 0 0,0-1 0,1 1 0,-1-1 0,2 0 0,3 0 84,0-1-1,0 0 1,-1-1 0,1 1 0,-1-1-1,1 0 1,4-4 0,-2 0-107,0 0 0,0 0 0,-1-1 0,0 0 0,0 0 0,-1 0 0,0-1 0,0 0 0,-1-1 0,-1 1 0,1-1 0,-2 0 0,1 0 0,-1 0 0,2-17 0,-17 95 0,12-67-2,1-1-1,-1 1 1,1-1 0,-1 0 0,0 1-1,1-1 1,-1 0 0,1 1 0,-1-1-1,1 0 1,-1 0 0,1 1 0,-1-1-1,1 0 1,-1 0 0,1 0 0,-1 0-1,1 0 1,-1 1 0,1-1 0,-1 0-1,1 0 1,-1 0 0,1-1 0,-1 1-1,1 0 1,-1 0 0,1 0 0,0 0-1,-1 0 1,1-1 0,-1 1-1,0 0 1,1 0 0,-1-1 0,1 1-1,-1 0 1,1-1 0,21-10-583,-18 8-454,9-6 11,-8 8-3430,-3 17-12046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01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13453,'0'0'12716,"-17"53"-11595,9-24-449,4 2-383,3-3-225,1-5 0,0-5-96,7-9-993,7-5-673,2-4-480,-1-4-2562,0-14-5094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01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62 19282,'0'0'8221,"-2"13"-7911,-22 112 1106,13-78-947,1 2 1,-4 83-1,14-132-472,0 1 0,0-1 1,0 0-1,0 1 0,0-1 0,0 0 0,1 0 1,-1 1-1,0-1 0,0 0 0,0 0 0,1 1 1,-1-1-1,0 0 0,0 0 0,1 0 0,-1 0 1,0 1-1,0-1 0,1 0 0,-1 0 0,0 0 1,1 0-1,-1 0 0,0 0 0,1 0 0,-1 0 1,0 0-1,1 0 0,-1 0 0,0 0 0,0 0 1,1 0-1,-1 0 0,0 0 0,1 0 0,-1 0 0,0 0 1,1 0-1,-1-1 0,0 1 0,0 0 0,1 0 1,-1 0-1,0 0 0,0-1 0,1 1 0,-1 0 1,0 0-1,0-1 0,0 1 0,0 0 0,1 0 1,-1-1-1,0 1 0,0 0 0,0 0 0,0-1 1,16-13 92,78-77-523,-65 65 404,-1-1 0,40-49 0,-61 67 41,-1 0 0,0 0 0,-1 0-1,0-1 1,-1 0 0,0 0 0,0 0 0,-1 0 0,0-1 0,-1 1 0,0-1 0,0 1 0,-2-1 0,1-12 0,-1 22-23,0 0 0,0-1 0,0 1 0,-1 0 0,1-1 0,0 1 0,-1 0 0,1-1 0,-1 1 0,1 0 0,-1 0 0,1 0 0,-1-1 1,0 1-1,0 0 0,1 0 0,-1 0 0,0 0 0,0 0 0,0 0 0,0 0 0,0 1 0,0-1 0,-1 0 0,1 1 0,0-1 0,0 0 0,0 1 1,-1-1-1,1 1 0,0 0 0,-1 0 0,1-1 0,0 1 0,-1 0 0,1 0 0,0 0 0,-1 0 0,1 0 0,0 0 0,-1 1 0,1-1 0,0 0 1,0 1-1,-1-1 0,-1 2 0,-3-1-19,0 2 0,1-1-1,-1 0 1,0 1 0,1 0 0,-1 1 0,1-1 0,-8 7 0,7-3 27,0-1 0,0 1 0,0 0 0,1 1 0,0-1 0,0 1 0,1 0 0,0 1 0,1-1 0,-1 1 0,2-1 0,-1 1 0,1 0 0,0 0 0,1 0 0,0 0 0,1 14 0,0-21 4,1 0-1,0 0 0,-1-1 1,1 1-1,0 0 0,0 0 1,0-1-1,0 1 0,0-1 0,0 1 1,1-1-1,-1 1 0,0-1 1,1 0-1,-1 1 0,1-1 1,-1 0-1,1 0 0,0 0 0,0 0 1,-1 0-1,1-1 0,0 1 1,0-1-1,0 1 0,0-1 1,0 1-1,-1-1 0,1 0 0,2 0 1,72 1-355,-55-2 74,-18 1 254,-1 0 0,1 0 0,0 0-1,-1 0 1,1 0 0,0 1 0,-1-1 0,1 1 0,0 0 0,-1-1 0,1 1 0,-1 0-1,0 1 1,1-1 0,-1 0 0,0 1 0,0-1 0,3 3 0,-3-1-11,-1-1 0,0 1 0,0 0 1,0-1-1,0 1 0,-1 0 0,1 0 0,0-1 1,-1 1-1,0 0 0,0 0 0,0 0 0,0 0 1,0 0-1,-1 0 0,1-1 0,-2 5 0,0 0-18,0 0 0,0 0-1,-1 0 1,0 0 0,-5 8-1,-9 7-3129,-4-9-6040,6-12-2397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01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18449,'0'0'2691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02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14830,'0'0'5733,"47"72"-4996,-38-27 544,-3 5-480,0 0-545,1-6-128,2-4-95,4-14-1,6-10-32,8-16-289,6 0-704,9-23-576,-3-8-1378,-4-5-2882,-2-4-6087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02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12620,'0'0'2365,"-11"12"-273,3-3-1818,-6 6 355,1 1-1,-14 23 0,23-33-292,1 0-1,-1 1 0,1-1 0,0 1 1,1 0-1,0 0 0,0 0 0,0 0 1,1 0-1,0 0 0,0 15 0,1-21-303,0 0 0,1 0 0,-1 0 0,0 0 0,1 1 0,-1-1 0,0 0 0,1-1 0,-1 1 0,1 0 0,0 0 0,-1 0 0,1 0 0,0 0 0,-1 0 0,1-1 0,0 1 0,0 0 0,0-1-1,0 1 1,0-1 0,0 1 0,0-1 0,0 1 0,0-1 0,1 1 0,38 3 712,-28-4-575,0-2 1,0 0 0,0 0 0,17-7 0,-9 1-85,0-1 0,22-15 0,-36 21-47,-1-1 0,1 0 0,0 0-1,-1-1 1,0 1 0,0-1 0,-1 0 0,1-1 0,-1 1 0,0-1 0,3-6 0,-6 11 32,-1 0-1,1 0 1,-1 0-1,1 0 1,-1 0-1,0 0 1,1 0-1,-1 0 1,0 0-1,0-1 1,0 1-1,0 0 1,0 0 0,0 0-1,0 0 1,-1 0-1,1 0 1,0 0-1,0 0 1,-1 0-1,1 0 1,-1-1-1,1 2 1,-1-1-1,1 0 1,-1 0 0,-1-2-1,0 2-22,0-1 1,0 1-1,-1 0 1,1 0-1,0-1 0,-1 2 1,1-1-1,0 0 0,-1 0 1,1 1-1,-5-1 1,-7 0-53,0 0 1,0 1 0,-19 3-1,29-2-3,1 0-1,0 0 0,-1 0 1,1 1-1,0-1 0,0 1 1,0-1-1,0 1 0,0 0 1,-3 3-1,5-5-48,0 1-1,1-1 1,-1 1 0,1 0-1,-1-1 1,1 1 0,-1-1 0,0 1-1,1 0 1,0-1 0,-1 1-1,1 0 1,-1 0 0,1-1-1,0 1 1,0 0 0,-1 0 0,1-1-1,0 1 1,0 0 0,0 0-1,0 0 1,0-1 0,0 1-1,0 0 1,0 0 0,0 0 0,0-1-1,1 1 1,-1 0 0,0 0-1,1 0 1,-1-1 0,0 1-1,1 0 1,-1-1 0,1 1 0,-1 0-1,1-1 1,-1 1 0,1-1-1,-1 1 1,1 0 0,0-1 0,-1 1-1,1-1 1,0 0 0,-1 1-1,1-1 1,0 0 0,1 1-1,6 2-971,0 0 0,1-1 0,0 0-1,0 0 1,-1-1 0,1 0-1,0 0 1,14-2 0,-19 1 406,35 1-6050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02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14286,'0'0'13383,"-1"9"-13106,1-9-276,-1 2 8,1-1-1,-1 1 0,1 0 0,-1-1 0,1 1 0,0 0 0,0 0 0,0-1 0,0 1 1,0 0-1,0 0 0,0 0 0,1-1 0,-1 1 0,1 0 0,-1-1 0,1 1 0,0 0 0,0-1 1,-1 1-1,1-1 0,0 1 0,0-1 0,1 1 0,-1-1 0,0 0 0,0 0 0,1 1 0,-1-1 1,0 0-1,1 0 0,-1 0 0,1-1 0,0 1 0,-1 0 0,1 0 0,0-1 0,-1 1 0,1-1 1,0 0-1,0 1 0,-1-1 0,1 0 0,0 0 0,3 0 0,16 0 71,0-1-1,-1 0 0,28-6 1,6-1 8,-52 8-91,0-1 1,0 1 0,0 0 0,0 0 0,-1 0 0,1 0 0,0 0 0,0 0 0,0 1 0,0-1 0,0 1 0,-1-1 0,1 1-1,0 0 1,0-1 0,-1 1 0,1 0 0,0 0 0,-1 0 0,1 1 0,-1-1 0,1 0 0,-1 0 0,0 1 0,0-1 0,1 1 0,-1-1-1,0 1 1,0 0 0,-1-1 0,1 1 0,0 0 0,0 0 0,-1-1 0,1 4 0,16 26-36,-16-30-58,1 0-1,-1 1 1,1-1 0,-1 0-1,1-1 1,-1 1-1,1 0 1,0 0 0,-1-1-1,1 1 1,0-1 0,0 1-1,-1-1 1,1 0-1,0 0 1,0 0 0,0 0-1,-1 0 1,1 0-1,0 0 1,0-1 0,-1 1-1,1 0 1,0-1 0,0 0-1,-1 1 1,4-3-1,41-23-4302,-19 4-95,2-1-4254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03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14253,'0'0'4874,"-9"8"-2535,-24 29-695,33-36-1601,-1-1-1,1 1 1,-1-1-1,1 1 1,-1-1 0,1 1-1,0 0 1,-1-1 0,1 1-1,0-1 1,-1 1 0,1 0-1,0-1 1,0 1 0,0 0-1,-1 0 1,1-1 0,0 1-1,0 0 1,0-1 0,0 1-1,0 0 1,1 0 0,-1-1-1,0 1 1,0 0 0,0-1-1,1 1 1,-1 0 0,0-1-1,0 1 1,1 0-1,-1-1 1,1 1 0,-1-1-1,1 2 1,24 13-20,-12-7-7,-6-2-34,-2 1-1,1 1 1,-1-1-1,0 1 1,0-1-1,-1 1 0,0 1 1,-1-1-1,0 1 1,0-1-1,-1 1 1,0 0-1,0 0 0,-1 0 1,0 0-1,-1 0 1,-1 15-1,1-11 302,-1 0 1,-1 0-1,0 0 0,-1 0 0,0-1 0,-1 1 1,0-1-1,-1 0 0,0 0 0,-1-1 0,-13 20 1,18-30-176,0 1 1,0 0 0,0-1 0,0 1-1,-1-1 1,1 1 0,0-1 0,-1 1-1,1-1 1,-1 0 0,0 0 0,1 0-1,-1 0 1,0 0 0,0 0 0,1 0-1,-1-1 1,0 1 0,0-1 0,0 1-1,0-1 1,0 0 0,0 1 0,0-1-1,0 0 1,-4-1 0,4 0-12,0-1 0,0 1 0,0-1 0,0 1 0,0-1 0,0 0 0,1 0 1,-1 0-1,1 0 0,-1 0 0,1 0 0,0 0 0,-1 0 0,1-1 0,0 1 0,1 0 1,-1-1-1,0 1 0,1-1 0,-1-2 0,-2-7-279,0-1 0,2 1 0,-1 0 1,2-1-1,-1 1 0,2-1 0,2-19 0,-2 26 39,1 1 0,-1 0 0,1-1 0,0 1 0,1 0-1,-1 0 1,1 0 0,0 0 0,1 1 0,-1-1 0,1 1-1,-1 0 1,1 0 0,1 0 0,-1 0 0,0 1 0,1-1 0,9-4-1,58-26-7991,-25 11 138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04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0 192,'0'0'23863,"3"10"-22401,40 168 2211,-43-178-3636,0 1 0,0 0-1,0-1 1,0 1 0,0 0 0,0-1-1,0 1 1,0 0 0,1 0-1,-1-1 1,0 1 0,0 0-1,0-1 1,1 1 0,-1-1 0,0 1-1,1 0 1,-1-1 0,1 1-1,-1-1 1,1 1 0,-1-1 0,1 1-1,-1-1 1,1 1 0,-1-1-1,2 1 1,4-19 775,0-34-388,-4-64-590,30 156-560,-27-36 734,0 1-1,0-1 1,0 0 0,0-1-1,1 1 1,0-1 0,-1 0-1,1 0 1,0-1-1,0 1 1,1-1 0,-1-1-1,0 1 1,1-1 0,-1 0-1,1-1 1,-1 0-1,1 0 1,-1 0 0,1-1-1,6-1 1,-4 1-12,0-2 1,-1 1-1,1-1 1,-1 0-1,0-1 1,0 0 0,0 0-1,-1-1 1,1 0-1,-1 0 1,0-1-1,-1 0 1,1 0-1,-1 0 1,5-8-1,-4 34-1402,-5-10 1411,0 0-1,1 0 1,1 0 0,7 15 0,-9-22 22,1-1 0,0 1 0,0-1 0,0 1 0,1-1 0,-1 0 0,0 0 0,1 0 0,0 0 0,-1-1 0,1 0 0,0 1 0,0-1 0,-1-1 0,1 1 0,0 0 0,0-1 0,0 0 0,0 0 0,0 0 0,0-1 0,0 1 0,0-1 0,7-2 0,8-2 48,0-2-1,0 0 0,27-15 0,-37 18-112,1-1-2,35-15-260,-44 20 287,0 0 1,0-1-1,0 1 0,0 0 0,0 0 1,0 0-1,0 0 0,0 0 1,0 0-1,0 0 0,0 0 0,0 0 1,0 1-1,0-1 0,0 0 1,0 0-1,0 1 0,0-1 0,0 1 1,0-1-1,-1 1 0,1-1 0,0 1 1,0 0-1,0-1 0,-1 1 1,1 0-1,0 0 0,-1-1 0,1 1 1,-1 0-1,1 0 0,-1 0 0,1 0 1,-1 0-1,1 0 0,-1 0 1,0 0-1,1 1 0,-1 0 5,0 0 1,1 1-1,-1-1 1,1 0-1,0 0 0,0 0 1,0 0-1,0 0 0,0 0 1,0-1-1,1 1 0,-1 0 1,0 0-1,1-1 0,-1 1 1,1-1-1,0 1 0,0-1 1,3 2-1,-3-2-339,0 0 1,1-1-1,-1 1 0,0-1 1,1 1-1,-1-1 0,0 0 0,1 0 1,-1 0-1,1 0 0,-1 0 0,4-1 1,15-6-5025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3.41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0 161 15375,'0'0'11984,"9"-1"-10105,4-1-1572,1-2-1,-1 1 0,1-2 1,-1 0-1,-1 0 1,24-14-1,-30 16-233,-1-1 0,1 0 0,-1 0-1,0 0 1,0 0 0,-1-1 0,1 1 0,-1-1 0,0 0-1,0-1 1,-1 1 0,0-1 0,1 0 0,-2 1 0,1-1-1,-1-1 1,0 1 0,2-8 0,-4 13-73,0 1 0,0-1 0,0 1 0,0-1 0,0 1 0,0-1 0,0 1 0,0 0 0,0-1 0,0 1 0,0-1 0,0 1 0,0-1 0,0 1 0,0-1 0,0 1 0,-1 0 0,1-1 0,0 1 0,0-1 0,0 1 0,-1 0 0,1-1 0,0 1 0,-1 0 0,1-1 0,0 1 0,-1 0 0,1-1 0,0 1 0,-1 0 0,0-1 0,-16 4 0,-17 16 0,23-9 0,1 0 0,1 1 0,-1 0 0,2 1 0,0 0 0,-10 17 0,15-22 0,-1 0 0,1 1 0,0-1 0,1 0 0,-1 1 0,2 0 0,-1-1 0,1 1 0,0 0 0,0 0 0,1 0 0,0 0 0,2 10 0,-1-16-1,0 1-1,0-1 1,1 0-1,-1 0 1,0 0-1,1 0 1,-1 0 0,1 0-1,0-1 1,0 1-1,-1 0 1,1-1-1,0 0 1,0 1 0,1-1-1,-1 0 1,0 0-1,0 0 1,1 0-1,-1 0 1,0-1 0,1 1-1,-1-1 1,1 1-1,-1-1 1,0 0-1,4 0 1,5 0-138,0 1-1,0-2 1,0 1 0,18-5-1,15-11-3224,-17-1-1674,10-11-6258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04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12492,'0'0'4618,"-10"1"-2366,6-1-2102,0 0 0,0 1-1,0 0 1,0-1 0,0 1-1,0 1 1,0-1-1,0 1 1,0-1 0,1 1-1,-1 0 1,1 0 0,-1 1-1,1-1 1,0 1 0,0 0-1,0 0 1,0 0 0,0 0-1,1 0 1,-1 0-1,1 1 1,0-1 0,0 1-1,0 0 1,1 0 0,-1-1-1,1 1 1,0 0 0,0 0-1,0 5 1,0-8-118,1 0 0,-1 0 0,1 1 0,-1-1 0,1 0 0,0 1 0,0-1 0,0 0 0,0 1 0,0-1 0,0 0 0,0 1 0,0-1 0,1 0 0,-1 0 0,0 1 0,1-1 0,-1 0 0,1 0 0,-1 1 0,1-1 0,0 0 0,-1 0 0,1 0 1,0 0-1,0 0 0,0 0 0,0 0 0,0 0 0,1 1 0,2-1 35,0 0 0,-1-1 0,1 1 0,0-1 0,-1 0 0,1 0 0,0 0 0,0 0 0,-1-1-1,6 0 1,8-4 29,-1 0 0,1-1 0,-1 0 0,0-1 0,-1-1-1,0-1 1,21-15 0,-14 10 28,47-23 0,-69 36-125,0 1 0,1 0 0,-1 0 0,1-1 0,-1 1 0,1 0 1,-1 0-1,1 0 0,-1 0 0,1 0 0,-1 0 0,1 0 0,-1 0 0,1 0 1,-1 0-1,1 0 0,-1 0 0,1 0 0,-1 0 0,1 0 0,-1 0 0,1 1 1,-1-1-1,1 0 0,-1 0 0,1 1 0,-1-1 0,0 0 0,1 1 0,-1-1 0,1 0 1,-1 1-1,0-1 0,1 0 0,-1 1 0,0-1 0,0 1 0,1-1 0,-1 1 1,0-1-1,0 1 0,0-1 0,0 1 0,1-1 0,-1 1 0,0 0 0,1 35-62,-1-33 66,-1 0 0,1 0 0,0 0 0,0 0 0,0 0 0,1 0 0,-1 0-1,1 0 1,-1 0 0,1 0 0,2 5 0,-1-7 45,1 0-1,-1 1 1,1-1-1,-1 0 0,1-1 1,0 1-1,-1 0 1,1-1-1,0 1 0,-1-1 1,1 0-1,0 0 1,-1 0-1,1 0 0,0 0 1,0-1-1,-1 1 1,1-1-1,3-1 0,50-18-18,23-14-4457,-25 17-3913,-29 12 66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05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110 156 12940,'0'0'8782,"-10"3"-8355,5-2-269,0 0 0,-1 0 0,1 1 0,0 0 0,1 0 1,-1 0-1,0 0 0,1 1 0,-1 0 0,1 0 0,0 0 0,0 1 0,0-1 0,0 1 0,1 0 1,-1 0-1,1 0 0,0 1 0,0-1 0,1 1 0,-1-1 0,1 1 0,0 0 0,0 0 0,-2 9 1,4-13-138,0-1 1,0 1 0,0 0-1,0-1 1,0 1 0,0 0-1,0-1 1,0 1 0,0 0-1,1-1 1,-1 1 0,0 0 0,0-1-1,0 1 1,1 0 0,-1-1-1,0 1 1,1 0 0,-1-1-1,1 1 1,-1-1 0,1 1 0,-1-1-1,1 1 1,-1-1 0,1 0-1,-1 1 1,1-1 0,0 1-1,0-1 1,27 4 482,-20-5-368,0 0 0,0-1-1,0 0 1,0 0 0,8-4 0,6-6-112,0-2 0,-1 0 0,0-2 0,-1 0 0,-1-1 0,-1-1 0,-1 0 0,0-2 0,-1 0 0,-1-1 0,19-36 0,-25 38-20,-19 33 8,-18 33 36,22-34 67,1 0 0,1 0 0,0 0 1,-4 25-1,8-33-210,-1 0 0,1-1 0,0 1 0,0-1 1,1 1-1,-1 0 0,1-1 0,2 6 1,-3-8-147,1 0 0,0 0 0,0-1 0,0 1 1,0 0-1,0-1 0,0 1 0,0-1 1,1 1-1,-1-1 0,1 1 0,-1-1 1,1 0-1,-1 0 0,1 0 0,0 0 1,-1 0-1,1 0 0,3 1 0,25 4-6005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05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34 15118,'0'0'11286,"-12"-7"-10091,9 4-1128,-1 0-11,0 1 0,0-1-1,-1 1 1,1 0 0,0 0 0,-1 0 0,1 0 0,-1 1-1,1-1 1,-1 1 0,0 1 0,0-1 0,0 1 0,1-1-1,-1 1 1,0 1 0,0-1 0,0 1 0,1 0 0,-1 0-1,0 0 1,-7 3 0,6-2-42,1 1 0,-1-1 0,0 1 0,1 0 0,0 1 0,0-1 1,0 1-1,0 0 0,0 0 0,-6 8 0,19-10-353,0-1 1,0 0 0,0-1-1,14 0 1,35-2-307,-32 1 259,-1 0 0,1 2 0,29 4 0,-52-5 361,0 0-1,0 0 1,0 1 0,0-1 0,-1 1-1,1 0 1,0-1 0,0 1 0,-1 0-1,1 0 1,0 0 0,-1 0 0,1 0 0,-1 0-1,0 1 1,1-1 0,-1 0 0,0 1-1,0-1 1,1 1 0,-1-1 0,0 1-1,-1 0 1,1-1 0,0 1 0,0 0-1,-1 0 1,1 0 0,-1-1 0,1 5 0,-1-3 37,-1 0 1,1 0 0,0 0-1,-1 0 1,0 0 0,0 0-1,0-1 1,0 1 0,0 0-1,0 0 1,-1-1 0,1 1 0,-1-1-1,0 1 1,0-1 0,0 0-1,0 0 1,0 0 0,-3 2-1,-8 7 204,0-1-1,-1-1 0,-1 0 1,0 0-1,0-2 0,0 0 1,-1-1-1,-32 9 0,48-16-376,0 1-1,0-1 0,-1 1 1,1-1-1,0 1 0,0-1 1,0 1-1,0-1 1,0 1-1,0-1 0,0 1 1,0-1-1,0 1 0,0-1 1,0 1-1,0-1 1,0 1-1,1-1 0,-1 1 1,0-1-1,0 1 0,0-1 1,1 1-1,-1-1 1,0 1-1,1-1 0,-1 1 1,1-1-1,24-25-5747,8-8-2569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06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16592,'0'0'3587,"-7"12"-2316,-2 5-655,1 0-1,1 1 1,0 0 0,2 1 0,0-1 0,0 1 0,-1 30 0,5-46-517,1 6 146,0 0 0,0-1 1,0 1-1,1 0 0,4 16 0,-5-23-229,1 1 0,0-1 0,0 0 0,0 0 1,1 0-1,-1 0 0,1 0 0,-1 0 0,1 0 1,-1-1-1,1 1 0,0 0 0,0-1 0,0 0 1,0 1-1,0-1 0,0 0 0,0 0 1,0 0-1,0 0 0,1 0 0,-1-1 0,0 1 1,1-1-1,-1 1 0,5-1 0,3 1-32,0-2-1,0 1 1,0-1 0,0-1-1,0 0 1,0 0 0,0-1-1,-1 0 1,1 0 0,-1-1-1,0-1 1,13-7-1,12-6-571,-33 18 583,0-1 0,0 1 0,0-1 0,0 1 0,0-1 0,0 1 0,0 0 0,1-1 0,-1 1 0,0 0 0,0 0 0,0 0 0,0 0 0,0 0 0,0 0 0,1 0 0,-1 0 0,0 0 0,0 1-1,2 0 1,-2-1 17,-1 1 0,1 0-1,0-1 1,-1 1-1,1 0 1,-1 0-1,1-1 1,-1 1 0,0 0-1,1 0 1,-1 0-1,0 0 1,0 0-1,1 0 1,-1 0 0,0 0-1,0-1 1,0 1-1,0 0 1,0 2 0,-2 9 160,0 0 1,-1 0 0,-5 18 0,-1 4-233,14-24-2686,-4-10 2273,-1 0 1,1 1 0,0-1 0,0 0 0,0 0 0,0 0 0,0 0 0,-1 0 0,1 0 0,0 0 0,0-1 0,0 1-1,0 0 1,-1 0 0,1-1 0,0 1 0,0 0 0,-1-1 0,1 1 0,0-1 0,0 0 0,11-12-10936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06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137 140 18065,'0'0'6299,"-9"0"-4227,5 0-1829,-10 0 345,1 0 0,0 1 0,-19 4 0,29-5-579,1 0 0,0 1 0,-1-1 0,1 1 0,0-1 0,-1 1 0,1 0 0,0 0 0,0 0 0,0 0-1,0 0 1,0 1 0,0-1 0,0 1 0,1-1 0,-1 1 0,0 0 0,1-1 0,-1 1 0,1 0 0,0 0 0,-1 0-1,1 0 1,0 0 0,0 1 0,1-1 0,-1 0 0,0 0 0,1 1 0,-1 2 0,1-5-42,1 1 1,0 0-1,-1-1 1,1 1 0,-1-1-1,1 1 1,0-1-1,0 1 1,-1-1-1,1 1 1,0-1-1,0 0 1,0 1 0,-1-1-1,1 0 1,0 0-1,0 0 1,0 0-1,0 0 1,0 0-1,-1 0 1,1 0 0,0 0-1,1 0 1,32 0-130,-26 0 120,61-5-866,-48 3 746,1 0 1,26 2-1,-29 10 300,-7-5 1068,1-24-612,-8 6-758,0 0-1,-1 0 1,-1 0 0,0-1 0,1-24-1,-2 2-3298,-2-1-3651,0 36 6915,0 1 0,1-1 1,-1 1-1,1-1 0,-1 0 0,0 1 1,1-1-1,-1 1 0,1-1 0,-1 1 1,1-1-1,-1 1 0,1 0 0,0-1 1,-1 1-1,1-1 0,-1 1 0,1 0 1,0 0-1,-1-1 0,1 1 0,0 0 1,-1 0-1,1 0 0,0 0 0,-1 0 1,1 0-1,0 0 0,0 0 0,-1 0 0,1 0 1,0 0-1,-1 0 0,1 1 0,0-1 1,0 1-1,8-1-326,11-1-1888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06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54 7303,'0'0'8557,"-2"-8"-5946,-6-27-1010,8 34-1574,0 1 0,0 0 0,0-1 0,0 1 0,-1-1 0,1 1 0,0 0 0,0-1 0,0 1 0,0 0 0,0-1 0,0 1 0,0 0-1,-1-1 1,1 1 0,0 0 0,0-1 0,-1 1 0,1 0 0,0-1 0,0 1 0,-1 0 0,1 0 0,0-1 0,-1 1 0,1 0 0,0 0 0,-1 0 0,1 0 0,0-1-1,-1 1 1,1 0 0,0 0 0,-1 0 0,1 0 0,-1 0 0,1 0 0,0 0 0,-1 0 0,1 0 0,0 0 0,-1 0 0,1 0 0,-1 0 0,1 0 0,0 0 0,-1 1-1,1-1 1,0 0 0,-1 0 0,1 0 0,0 1 0,-1-1 0,-9 15 494,5 1-163,1 1 1,0 0-1,1 0 1,1 0-1,-1 26 1,8 88-690,1-97-1355,-6-33 1449,0 1-1,0-1 1,0 0 0,1 0 0,-1 0 0,0 0 0,1 1 0,-1-1-1,1 0 1,-1 0 0,1 0 0,-1 0 0,1 0 0,0 0 0,0 0-1,-1 0 1,1-1 0,0 1 0,0 0 0,0 0 0,0-1 0,0 1-1,2 0 1,-3-1 128,0-1 0,1 1-1,-1-1 1,0 1 0,0-1-1,1 1 1,-1-1 0,0 0-1,0 1 1,0-1 0,0 0-1,1 1 1,-1-1 0,0 1-1,0-1 1,0 0-1,0 1 1,-1-1 0,1 0-1,0 1 1,0-1 0,0 1-1,0-1 1,-1 0 0,1 1-1,0-1 1,0 1 0,-1-1-1,0 0 1,-8-20-241,-45-44 4326,42 53-2685,0-2 0,1 0 0,0 0 0,-14-27 0,25 40-1238,-1 1-1,1-1 0,0 1 1,-1-1-1,1 1 0,0-1 1,0 0-1,-1 1 0,1-1 1,0 1-1,0-1 0,0 0 1,0 1-1,0-1 0,0 0 1,0 1-1,0-1 0,0 0 1,0 1-1,0-1 0,1 1 1,-1-1-1,0 0 0,0 1 1,1-1-1,-1 1 0,0-1 1,1 1-1,-1-1 0,0 1 1,2-2-1,22-4 423,37 14-1380,-54-7 669,33 4-2801,5-1-2339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07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11307,'0'0'8600,"5"10"-7682,0 3-464,-1 1 0,0 1-1,-1-1 1,0 0 0,-1 1 0,-1-1-1,0 17 1,-2-28-374,1 0 1,1 0-1,-1 0 0,0 0 1,1 1-1,-1-1 0,1 0 0,0 0 1,0 0-1,0 0 0,3 4 0,-4-6-54,1-1 0,-1 1-1,1-1 1,-1 0-1,1 1 1,-1-1-1,1 1 1,-1-1-1,1 0 1,-1 1 0,1-1-1,0 0 1,-1 0-1,1 1 1,-1-1-1,1 0 1,0 0-1,-1 0 1,1 0 0,0 0-1,-1 0 1,1 0-1,0 0 1,23-13 874,-20 8-819,0 1 0,0-1 0,0 0 0,-1 0 0,1-1 0,-1 1 0,-1-1 0,1 1 0,-1-1 0,0 0 0,2-10 0,6-55-120,-9 55-280,-2 24 313,0 0-1,0 1 1,0-1 0,1 0 0,1 0-1,1 16 1,-1-23 39,-1 1 1,1 0-1,-1-1 0,1 1 1,0-1-1,0 1 0,0-1 1,0 1-1,0-1 0,0 1 1,0-1-1,0 0 0,1 0 1,-1 0-1,0 1 0,1-1 1,-1 0-1,1-1 0,-1 1 1,1 0-1,0 0 0,-1-1 1,1 1-1,0-1 0,-1 1 1,1-1-1,0 0 0,0 0 1,-1 1-1,1-1 0,0 0 1,0-1-1,-1 1 0,1 0 1,0 0-1,-1-1 0,4 0 1,1-1 41,0-1 0,0 1 1,0-1-1,0 0 1,-1 0-1,1 0 1,-1-1-1,0 0 1,0 0-1,0 0 1,0-1-1,-1 0 1,5-6-1,5-8-116,-1 0 1,14-26-1,-32 88-1203,2-26 1292,0 0 0,1 0 0,1 0 0,1 0 0,1 22 0,-1-37-17,1 0 0,-1-1-1,1 1 1,-1 0 0,1 0-1,0-1 1,-1 1 0,1-1 0,0 1-1,0-1 1,0 1 0,0-1-1,1 1 1,-1-1 0,0 0-1,0 0 1,1 1 0,-1-1 0,1 0-1,-1 0 1,1-1 0,-1 1-1,1 0 1,0 0 0,-1-1-1,1 1 1,0-1 0,0 0 0,-1 1-1,1-1 1,0 0 0,0 0-1,0 0 1,-1 0 0,1 0-1,0 0 1,0-1 0,3 0 0,1-1 56,1 1 1,0-1-1,-1 0 1,1-1 0,-1 1-1,0-1 1,0-1-1,11-6 1,-8 2-124,0-1 0,0 1 0,-1-1 0,0-1 1,-1 0-1,0 0 0,-1 0 0,0-1 0,0 0 0,4-12 0,-10 22-327,-1 38-395,0-31 728,1 0 52,-1 0 0,1 0 0,0-1 0,0 1 0,0 0-1,1 0 1,2 8 0,-3-13 13,1 1-1,0-1 1,0 0-1,0 0 1,0 0 0,0 0-1,0 0 1,0 0-1,0 0 1,0 0 0,0 0-1,0 0 1,1 0-1,-1-1 1,0 1 0,1-1-1,-1 1 1,0-1-1,1 1 1,-1-1 0,1 0-1,-1 0 1,1 1-1,-1-1 1,1 0 0,-1 0-1,0-1 1,1 1-1,-1 0 1,1 0 0,-1-1-1,0 1 1,1-1 0,-1 1-1,1-1 1,0-1-1,5 0-32,0-2 0,0 1 0,-1-1 0,1 0 0,-1-1 0,0 1 0,9-10 0,-5 2-4232,-5 0-4261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08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11 16143,'0'0'11013,"-10"-4"-10388,7 3-608,0 0-1,0 0 1,0 0 0,0 0 0,0 0-1,-1 1 1,1-1 0,0 1-1,0 0 1,-1 0 0,1 0 0,-5 1-1,5 1-7,0-1-1,0 1 1,0 0 0,0-1-1,1 1 1,-1 0-1,1 1 1,-1-1-1,1 0 1,0 1 0,0-1-1,0 1 1,0 0-1,0 0 1,0 0-1,-1 5 1,-1-2 0,1-1 1,1 1-1,-1 0 1,1 1-1,0-1 1,1 0-1,-1 0 1,1 1-1,0-1 1,1 14-1,0-18-20,1 0 1,-1 0-1,1 1 0,0-1 0,0 0 0,0 0 0,0 0 0,0 0 0,0 0 0,1 0 0,-1 0 0,1 0 0,-1-1 0,1 1 1,0-1-1,-1 1 0,1-1 0,0 1 0,0-1 0,0 0 0,0 0 0,0 0 0,0 0 0,1 0 0,-1-1 0,0 1 0,0-1 1,1 1-1,-1-1 0,0 0 0,1 0 0,-1 0 0,3 0 0,56-1-2467,-53 0 1610,-1 0 1,1-1-1,-1 0 0,0 0 0,1-1 1,6-3-1,25-15-6798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08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19 15022,'0'0'6817,"-9"5"-5418,-1-2-1088,7-2-241,0 0 0,0 0 0,-1 1 0,1-1 0,0 1 0,0-1 1,0 1-1,1 0 0,-1 0 0,0 1 0,1-1 0,-3 3 0,4-3-59,1-1-1,-1 1 0,1-1 1,0 1-1,0-1 0,-1 1 1,1-1-1,0 1 0,0-1 1,0 1-1,1-1 0,-1 1 1,0-1-1,0 1 0,1-1 1,-1 0-1,1 1 0,-1-1 1,1 1-1,0-1 0,0 0 1,-1 0-1,1 1 0,0-1 1,0 0-1,0 0 0,0 0 1,0 0-1,1 0 0,-1 0 1,2 1-1,40 29 28,-40-30-43,-1 1 0,1-1 0,0 0-1,0 0 1,0 0 0,0 0 0,0-1 0,0 1 0,0-1 0,0 1 0,0-1 0,0 0-1,0 0 1,0-1 0,0 1 0,5-2 0,-6 1 39,0 0 0,0 0-1,0 0 1,0 0 0,0 0-1,0-1 1,-1 1 0,1-1 0,-1 1-1,1-1 1,-1 0 0,1 1 0,-1-1-1,0 0 1,0 0 0,0 0-1,0 0 1,1-2 0,-1 0 12,0-1 0,0 1 0,0 0 0,-1 0 0,1 0 0,-1 0 1,0-1-1,-1 1 0,1 0 0,-1 0 0,1 0 0,-1 0 0,0 0 0,-1 0 0,1 0 0,-1 0 0,0 0 1,0 0-1,0 1 0,0-1 0,-1 1 0,1-1 0,-4-2 0,6 6-89,-1-1-1,1 1 0,0-1 1,-1 1-1,1 0 1,0 0-1,-1-1 1,1 1-1,-1 0 0,1-1 1,0 1-1,-1 0 1,1 0-1,-1 0 1,1 0-1,-1 0 0,1-1 1,-1 1-1,1 0 1,-1 0-1,1 0 1,-1 0-1,1 0 0,-1 0 1,1 0-1,-1 1 1,1-1-1,-1 0 1,1 0-1,-1 0 0,1 0 1,-1 1-1,1-1 1,0 0-1,-1 0 1,1 1-1,-1-1 0,1 0 1,0 1-1,-1-1 1,1 1-1,0-1 1,-1 0-1,1 1 0,0-1 1,0 1-1,-1-1 1,1 1-1,0-1 1,0 0-1,0 1 0,0 0 1,-1 0-171,1-1 0,0 1-1,0 0 1,0-1 0,0 1 0,0 0 0,0-1 0,0 1-1,0 0 1,0-1 0,0 1 0,1 0 0,-1-1 0,0 1-1,0-1 1,1 1 0,-1 0 0,0-1 0,1 1 0,-1-1-1,0 1 1,1-1 0,-1 1 0,1-1 0,-1 1 0,1-1-1,-1 1 1,1-1 0,-1 0 0,1 1 0,0-1 0,-1 0-1,1 0 1,-1 1 0,1-1 0,0 0 0,-1 0 0,1 0-1,0 0 1,-1 0 0,1 0 0,0 0 0,-1 0 0,1 0-1,1 0 1,10 0-6907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08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2 15887,'0'0'2247,"-9"-1"214,-41 1 38,48 0-2363,-1 0 0,1 1-1,0-1 1,0 1 0,-1-1-1,1 1 1,0 0 0,0 0-1,0 0 1,0 0 0,-3 2-1,5-2-117,-1-1 0,1 1 0,-1 0-1,1-1 1,0 1 0,-1 0 0,1-1 0,0 1-1,-1 0 1,1 0 0,0 0 0,0-1 0,0 1-1,-1 0 1,1 0 0,0 0 0,0-1-1,0 1 1,1 0 0,-1 0 0,0 0 0,0 0-1,0-1 1,1 1 0,-1 0 0,0 0 0,0-1-1,1 1 1,-1 0 0,1-1 0,-1 1-1,2 1 1,2 1 0,0-1 0,0 0 0,0 0 0,1 0 0,-1 0 0,1 0 0,0-1 0,-1 0 0,1 0-1,8 0 1,5 3-113,0 0-190,43 15-1315,-57-18 1379,0 1 1,0 0 0,1 0 0,-1 1-1,-1-1 1,1 1 0,0-1-1,-1 1 1,1 1 0,5 5 0,-8-7 229,-1-1 0,1 1 0,-1-1 0,1 1 0,-1-1 0,1 1 0,-1 0-1,0-1 1,1 1 0,-1 0 0,0-1 0,0 1 0,-1 0 0,1-1 0,0 1 0,0-1 0,-1 1 0,1 0 0,-1-1 0,1 1 0,-1-1 0,0 1 0,0-1 0,1 1 0,-1-1 0,0 0 0,0 1 0,-1-1 0,1 0 0,0 0 0,0 0 0,-1 0 0,1 0 0,0 0 0,-3 1 0,-8 6 109,1 0 0,-1-1 1,-15 6-1,18-9-124,6-2 22,0 0 15,-1 0 0,1-1 1,-1 1-1,0-1 1,0 0-1,0 0 1,0 0-1,-6 1 1,19-21-2568,9-4-1201,6-4-2381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4.68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46 37 3908,'0'0'7436,"0"-8"-3373,-5-20 3892,7 49-5565,19 99 1543,30 56-2719,-49-169-1227,14 37 168,-15-42-185,-1 1 0,1-1 0,0 0 1,0 0-1,1 0 0,-1 0 0,0 0 1,1 0-1,0 0 0,-1 0 0,1 0 1,0-1-1,0 1 0,2 1 0,-15-27-3680,-42-44-683,-8 6 4176,30 32 2056,43 31 1767,21-3-3616,-22 1 247,13-1-839,1-2-1,46-12 0,47-24-9135,-69 21 1314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09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15599,'0'0'2915,"-25"66"-1474,21-35-416,1 2-417,3-1-95,0 2-353,0-5-96,0 1-32,7-6-320,-1-2-1218,-1-1-1056,0-9-1378,-4-1-1120</inkml:trace>
  <inkml:trace contextRef="#ctx0" brushRef="#br0" timeOffset="1">30 293 6534,'0'0'5926,"-21"-51"-2883,15 25-577,4 4-704,2 2 256,0 7-577,12 6-512,5 6-641,5 1-288,4 0-512,13 0-2595,11 0-5670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09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14606,'0'0'1543,"0"13"-257,0 0-897,6 189 3817,-3-163-3443,2-1 1,1 1 0,17 54 0,-22-91-706,-1 0 1,1 0-1,0 0 0,0-1 1,0 1-1,0 0 0,0 0 1,0 0-1,0-1 0,0 1 1,1-1-1,-1 1 0,3 1 1,6-4 1009,-2-16-246,-3-18-917,-1 1 1,-1-1-1,-3-41 1,0 47-751,2 36 782,0-1-1,0 0 0,1 1 1,0-1-1,0 0 0,0-1 1,1 1-1,0 0 1,0-1-1,1 0 0,5 5 1,-6-6 62,0 0 1,0-1-1,1 0 1,-1 0-1,1 0 1,0-1-1,-1 0 1,1 0-1,0 0 1,1 0-1,-1-1 1,0 1-1,0-2 1,1 1-1,-1 0 1,0-1-1,1 0 1,-1 0-1,0-1 0,1 1 1,-1-1-1,0 0 1,10-4-1,5-3 9,0 0-1,-1-2 0,0 0 1,26-20-1,-32 21-58,-12 9 15,0-1 1,0 0-1,0 0 1,0 0-1,0 1 0,0-1 1,0 0-1,0 1 1,1-1-1,-1 1 0,0 0 1,0-1-1,1 1 0,-1 0 1,0 0-1,0-1 1,1 1-1,-1 0 0,0 0 1,1 1-1,-1-1 1,0 0-1,0 0 0,3 1 1,-2 1 18,-1 0 1,1-1 0,-1 1 0,1 0 0,-1-1-1,0 1 1,0 0 0,0 0 0,0 0 0,1 4-1,-1-4 35,-1 0 0,1 0 0,-1 0-1,1 0 1,0-1 0,0 1 0,0 0-1,0-1 1,0 1 0,0 0 0,0-1 0,0 1-1,1-1 1,-1 0 0,1 1 0,-1-1-1,1 0 1,-1 0 0,1 0 0,0 0-1,0 0 1,-1-1 0,1 1 0,0 0 0,0-1-1,0 1 1,3 0 0,0-2-202,1 1 0,-1-1 0,1 1 0,-1-2 1,0 1-1,8-3 0,29-16-6003,-36 16 4933,14-8-4208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10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6 17969,'0'0'4858,"-10"-1"-3454,10 1-1401,-5-2 34,1 1 0,-1 1 1,0-1-1,0 0 0,1 1 0,-1 0 1,0 0-1,0 1 0,0-1 0,0 1 1,1 0-1,-1 0 0,0 1 0,1-1 1,-1 1-1,1 0 0,0 0 0,-1 1 0,1-1 1,0 1-1,0 0 0,-6 6 0,6-5-14,0 0-1,0 0 1,1 1-1,-1-1 1,1 1-1,0 0 1,0 0-1,1 0 1,-1 0-1,1 1 1,0-1-1,0 0 1,1 1-1,0 0 1,0-1-1,0 1 1,1 0-1,0 8 0,1-12-54,-1-1-1,1 1 1,0-1-1,0 0 1,0 1-1,0-1 1,1 0-1,-1 0 1,0 0-1,0 0 1,1 0-1,-1 0 1,1 0-1,-1 0 1,1-1-1,-1 1 1,1-1-1,-1 1 1,1-1-1,-1 1 1,1-1-1,0 0 1,-1 0-1,1 0 0,0 0 1,-1 0-1,1 0 1,0 0-1,-1 0 1,4-2-1,2 2-708,0-1 0,0 0-1,-1-1 1,1 0-1,0 0 1,7-4 0,15-14-5623,2-5-4478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10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10282,'0'0'9401,"-6"11"-8222,-4 11-733,0 1 0,2 0 0,0 0-1,2 0 1,0 1 0,2 0 0,-2 41-1,5-15-338,5-47-34,5-10 86,5-11 58,-9 9-437,0-1 0,0-1 0,-1 1 0,-1-1 0,1 1 0,-2-1 0,1 0 0,-2 0 0,1-17 0,-3 47 866,0-15-581,1 0-1,-1 0 1,1 1-1,0-1 1,0 0-1,1 0 1,1 8-1,-2-10-58,1-1-1,0 1 1,0-1-1,0 1 0,0-1 1,0 1-1,0-1 1,0 0-1,1 1 0,-1-1 1,0 0-1,1 0 1,-1 0-1,1 0 0,-1 0 1,1 0-1,-1-1 1,1 1-1,0 0 0,-1-1 1,1 1-1,0-1 1,0 0-1,3 1 0,1 0 84,1-1-1,-1 1 1,1-1-1,-1 0 0,1-1 1,0 0-1,-1 0 0,1 0 1,-1-1-1,0 0 0,1 0 1,-1 0-1,8-5 0,-1-1-470,0-1 1,-1 0-1,0 0 0,17-20 0,-36 39 605,-1 1 1,2 0-1,-1 0 1,2 0 0,-1 0-1,2 1 1,-7 21-1,4 17 1181,7-50-1409,0 0 0,0 1 0,1-1-1,-1 0 1,0 1 0,0-1 0,0 0 0,0 1 0,1-1-1,-1 0 1,0 1 0,0-1 0,1 0 0,-1 0 0,0 0-1,1 1 1,-1-1 0,0 0 0,0 0 0,1 0 0,-1 1-1,0-1 1,1 0 0,-1 0 0,0 0 0,1 0 0,-1 0-1,1 0 1,-1 0 0,0 0 0,1 0 0,-1 0 0,0 0-1,1 0 1,-1 0 0,0 0 0,1 0 0,-1 0 0,0-1-1,1 1 1,-1 0 0,0 0 0,1 0 0,-1-1 0,0 1-1,1 0 1,-1 0 0,0 0 0,1-1 0,16-11-2187,7-32-7198,-14 14 362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11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13805,'0'0'3491,"-8"50"-3395,9-35-1185,7-2-3075,0-1-6053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11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35 12620,'0'0'9342,"-1"9"-8328,1-1-739,0-2-77,-1 0 1,0-1 0,1 1-1,-2-1 1,1 1-1,-1-1 1,-2 7-1,8-12-405,-1-1-1,1 1 0,-1-1 0,1 1 0,-1-1 0,1 0 0,-1 0 0,5-3 0,0 1-1070,-7 3 1191,0 0-1,0-1 1,0 1 0,0 0 0,0 0-1,0 0 1,0 0 0,0 0 0,0 0-1,0 0 1,0 0 0,0 0 0,0 0-1,0 1 1,0-1 0,0 0 0,0 1-1,0-1 1,0 1 0,-1-1 0,1 1 0,0-1-1,0 1 1,0-1 0,-1 1 0,1 0-1,0 0 1,-1-1 0,1 1 0,-1 0-1,1 0 1,-1 0 0,1-1 0,0 3-1,0-2 59,-1 1 0,1-1 1,0 0-1,-1 0 0,1 0 0,0 0 0,0 0 0,0 0 0,0 0 0,0 0 0,0 0 0,0 0 0,1 0 0,-1 0 1,0-1-1,0 1 0,1-1 0,-1 1 0,0-1 0,1 1 0,-1-1 0,0 0 0,3 1 0,34-1-5170,-14-3 1969</inkml:trace>
  <inkml:trace contextRef="#ctx0" brushRef="#br0" timeOffset="1">283 1 12043,'0'0'6102,"-10"0"-4148,1 1-1385,1 0-1,-1 0 0,0 1 1,-11 4-1,17-5-454,1-1-1,0 1 1,0 0-1,-1 0 0,1 0 1,0 0-1,0 0 0,0 1 1,0-1-1,1 1 0,-1-1 1,0 1-1,1 0 0,-1-1 1,0 1-1,1 0 0,0 0 1,0 0-1,-1 0 1,1 0-1,1 0 0,-1 1 1,0-1-1,0 0 0,1 1 1,-1-1-1,1 3 0,0-4-186,0 0-1,1-1 1,-1 1-1,1 0 1,-1 0-1,1-1 1,0 1-1,-1-1 1,1 1-1,0 0 1,-1-1-1,1 1 1,0-1-1,-1 1 1,1-1-1,0 0 0,0 1 1,0-1-1,-1 0 1,1 0-1,0 1 1,0-1-1,0 0 1,0 0-1,1 0 1,32 3-2273,-24-2 1334,-9-1 971,6 1-288,1 0-1,0 1 1,-1-1-1,1 1 0,7 4 1,-14-6 361,0 1 1,0-1 0,0 1-1,0-1 1,0 1 0,0 0-1,0-1 1,0 1 0,0 0-1,0 0 1,-1-1-1,1 1 1,0 0 0,-1 0-1,1 0 1,0 0 0,-1 0-1,1 0 1,-1 0 0,1 0-1,-1 0 1,0 0-1,1 0 1,-1 1 0,0-1-1,0 0 1,0 0 0,0 0-1,0 0 1,0 1 0,0-1-1,0 0 1,-1 0-1,1 0 1,0 0 0,0 0-1,-1 0 1,1 0 0,-1 0-1,1 0 1,-1 0 0,0 0-1,1 0 1,-3 2 0,-1 2 656,0-1 0,-1 1 0,0-1 0,0 0 0,0 0 0,0-1 0,-1 1 1,0-1-1,1 0 0,-12 3 0,11-3-425,0-1 0,0-1 0,1 1-1,-1-1 1,0 0 0,-12 0 0,17-2-536,0 0 1,1 0-1,-1 0 0,0 0 0,0 0 1,1 0-1,-1-1 0,0 1 0,1 0 1,-1 0-1,1 0 0,-1-1 0,1 1 1,0 0-1,0-1 0,-1 1 0,1 0 1,0-1-1,0 1 0,0 0 0,0-1 1,1 1-1,-1 0 0,1-2 0,-1-2-1507,0-21-5919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11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20307,'0'0'7399,"3"66"-6118,-3-37-672,0 2-417,0 1-192,0 1-576,0 1-1731,0-6-2113,0-1-3555</inkml:trace>
  <inkml:trace contextRef="#ctx0" brushRef="#br0" timeOffset="1">57 473 13357,'0'0'11114,"-31"57"-9288,31-50-1378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15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60 7751,'-70'16'2272,"47"-12"-725,-1 1-1,2 1 1,-1 1 0,1 1 0,-30 15 0,51-22-1508,1-1 1,-1 0-1,1 0 0,-1 0 1,1 0-1,-1 0 1,1 1-1,-1-1 1,1 0-1,0 0 1,-1 1-1,1-1 1,-1 0-1,1 0 1,0 1-1,-1-1 1,1 1-1,0-1 1,0 0-1,-1 1 1,1-1-1,0 1 1,0-1-1,-1 1 1,1-1-1,0 0 0,0 1 1,0-1-1,0 1 1,0-1-1,0 1 1,0-1-1,0 1 1,0-1-1,0 1 1,0-1-1,0 1 1,0-1-1,0 1 1,1 0-1,21 7 563,51-1 473,146-7 0,-137-3-849,1143-59 762,-734 22-766,63-5-1154,-429 42-1593,-14 0-4277,-78-1 119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16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0 243 9449,'0'0'7196,"10"-3"-6107,96-22 536,110-13 0,-117 23-1095,781-100 1055,-286 79-3971,-513 32-2611,-11-3-4249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21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336 74 9929,'9'-6'684,"-3"3"-1,1-1 115,0 0-1,0 0 1,-1 0-1,1-1 1,-1 0-1,0 0 1,-1 0-1,1-1 1,6-10 0,-12 16-704,0-1 0,0 1 0,-1-1 1,1 1-1,0 0 0,-1-1 1,1 1-1,0 0 0,-1-1 0,1 1 1,0 0-1,-1 0 0,1-1 1,-1 1-1,1 0 0,-1 0 0,1-1 1,0 1-1,-1 0 0,1 0 1,-1 0-1,1 0 0,-1 0 0,1 0 1,-1 0-1,1 0 0,-1 0 1,1 0-1,-1 0 0,1 0 0,-1 0 1,1 0-1,-1 1 0,-22 1-198,6 2 243,0 1 0,1 1 0,-1 0-1,1 2 1,1-1 0,-26 19 0,0 3 317,-40 37 1,64-51-265,0 0 0,1 2 0,-20 27 0,32-38-146,-1 0-1,1 0 1,1 1-1,-1-1 1,1 1 0,1 0-1,-1 0 1,1 1-1,0-1 1,1 0-1,0 1 1,0-1 0,0 0-1,1 13 1,1-16-33,0 0 1,1 0-1,-1 1 1,1-1 0,0 0-1,0-1 1,0 1-1,1 0 1,0 0 0,-1-1-1,1 0 1,0 1-1,0-1 1,1 0-1,-1 0 1,1-1 0,-1 1-1,1-1 1,0 0-1,0 0 1,0 0 0,0 0-1,0-1 1,1 0-1,4 2 1,14 3-272,0-2 0,0 0 1,32 2-1,0-3-4507,70-4 1,-68-6-2251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5.04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103 86 9257,'0'0'7223,"-9"5"-3428,2 0-3354,0 0 0,0 1 1,0 0-1,1 0 0,0 0 0,0 0 0,1 1 0,-1 0 0,2 0 1,-1 1-1,1-1 0,0 1 0,0 0 0,1 0 0,0 1 1,1-1-1,0 0 0,0 1 0,1 0 0,0-1 0,0 16 0,1-23-411,0 1-1,0-1 0,1 0 0,-1 1 1,1-1-1,-1 1 0,1-1 0,-1 0 1,1 0-1,0 1 0,0-1 0,0 0 1,0 0-1,0 0 0,0 0 0,0 0 1,0 0-1,0 0 0,0 0 0,0 0 1,1 0-1,-1 0 0,0-1 0,0 1 1,1-1-1,-1 1 0,1-1 0,-1 1 1,1-1-1,-1 0 0,0 0 0,1 0 1,-1 0-1,1 0 0,-1 0 0,1 0 1,-1 0-1,1 0 0,-1-1 0,0 1 1,1-1-1,1 0 0,3-1 25,1 1-1,-1-2 1,0 1 0,0-1-1,0 0 1,0 0-1,0-1 1,6-5 0,-3 1 3,0 0 0,-1-1 1,-1 0-1,1-1 0,-1 0 0,-1 0 1,7-13-1,-10 16-18,0 0 0,-1 0 0,1 0 0,-2 0 0,1 0 0,-1-1 0,0 1 0,0 0 0,-1-1-1,0 1 1,0-1 0,0 1 0,-3-8 0,2 12-16,0 0-1,0 0 0,0-1 1,0 1-1,-1 1 0,0-1 1,1 0-1,-1 0 0,0 1 1,0-1-1,-1 1 0,1-1 1,0 1-1,-1 0 0,0 0 1,1 0-1,-1 0 0,0 1 1,0-1-1,-6-2 0,-28-6-1174,0 8-4688,33 2-342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22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93 7751,'13'-9'2066,"8"-7"-1103,35-24 2137,-16 13 2158,-79 76-2653,-62 41-1768,67-62-529,0 1-1,2 2 1,2 2 0,-30 39 0,52-55 156,6-10-1346,11-9-9142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23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14382,'0'0'6694,"64"64"-5829,-31-45-289,3-1-351,3 0-129,-1-4 0,-1 2-385,-7-3-1120,-4-2-1217,-6-2-1763,-9-5-3778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23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15887,'0'0'2130,"8"2"-1639,0 0-427,-1 0 0,0 1 0,0 0 0,0 0 0,0 1 1,-1 0-1,1 0 0,-1 0 0,0 1 0,0 0 0,-1 0 0,0 1 0,1 0 0,-2 0 0,5 6 0,-3-5-52,0 0-1,-1 0 1,0 1-1,0 0 1,-1-1-1,0 1 1,-1 1-1,0-1 1,0 1 0,0-1-1,-1 1 1,-1 0-1,1-1 1,-1 1-1,-1 0 1,0 0-1,0 0 1,-1 0-1,0 0 1,0 0 0,-1-1-1,0 1 1,-1 0-1,0-1 1,0 0-1,0 1 1,-1-1-1,-1-1 1,0 1-1,0-1 1,0 1 0,0-1-1,-1-1 1,-1 1-1,1-1 1,-13 9-1,13-10-465,-1 0 0,0 0-1,0-1 1,-1 0 0,1 0 0,-1-1-1,0 0 1,0 0 0,0-1 0,-16 3-1,-12-4-4162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24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15150,'0'0'3070,"-11"13"-2862,-5 6-72,2 0-1,-1 2 0,2 0 1,1 0-1,1 1 1,1 0-1,-15 45 1,21-51-65,1 0 1,0 0-1,1 0 1,1 0-1,1 0 0,0 0 1,3 23-1,-1-30-49,0 0-1,0-1 0,1 1 1,0-1-1,1 0 0,-1 0 1,2 0-1,-1 0 0,1-1 1,0 1-1,1-1 0,-1-1 1,1 1-1,14 10 0,-7-6-170,2-1-1,-1-1 0,1 0 0,1-2 0,-1 1 1,32 9-1,-24-11-1654,-1-1 1,33 4-1,16-4-6471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24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12780,'0'0'11659,"80"-2"-10218,-19 2-704,13 0-545,9 0-31,-3-2-129,-5 0-673,-16 2-1409,-12 0-576,-16 0-1474,-16 2-2467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24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16912,'0'0'6374,"72"12"-3972,-14-13-992,12-5-834,3 1-480,3 1-128,3 1-1761,-5-5-1571,-6-3-2209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46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18097,'0'0'4228,"23"49"-4004,-17-14-128,-2 3-32,1 3-64,0-1-512,-4-2-545,0-4-480,-1-6-1,0-6-864,0-8-961,-2-8-1314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46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1 114 14221,'0'0'6983,"59"-53"-5990,-14 38-32,7 1-385,4 0-415,-2 6-129,-3 1-64,-9 4-993,-6 3-1282,-8 0-1312,-13 5-2883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47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0 161 15278,'0'0'3620,"62"-45"-1378,-29 24-961,6-1-448,1 4-449,1 4-288,-2 7-1056,-3 5-2372,-7 2-1728,-5 0-5286</inkml:trace>
  <inkml:trace contextRef="#ctx0" brushRef="#br0" timeOffset="1">531 0 18001,'0'0'2979,"0"53"-2723,0-28-128,5 3-160,5-4-1217,1-2-769,1-7-2818,3-6-3012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47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11627,'0'0'10858,"53"-3"-11018,-20 7-2082,1-1-2370,1-3-4933</inkml:trace>
  <inkml:trace contextRef="#ctx0" brushRef="#br0" timeOffset="1">405 41 13933,'0'0'1954,"-20"51"32,3-21-801,1 2-544,1-1-65,1-4-352,4-5-160,-1-6-704,2-9-1186,1-5-1761,1-2-4357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05.0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0 15535,'0'0'4164,"0"54"-2082,0-45-1410,-1-4-480,-1-3-448,2-13-13581</inkml:trace>
  <inkml:trace contextRef="#ctx0" brushRef="#br0" timeOffset="1">82 225 11018,'0'0'3780,"-11"11"-10282,2-11 5765,-2 0 97,1 3-1571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6.01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79 15791,'0'0'9614,"4"11"-8519,19 92 434,-16-68-1422,0 1 1,3-2-1,13 35 1,-23-67-83,1-1 1,-1 0-1,1 0 0,-1 0 1,1 0-1,-1 0 1,1 0-1,-1 0 0,1 0 1,0 0-1,0 0 1,-1 0-1,1 0 0,0 0 1,0-1-1,0 1 1,0 0-1,0-1 0,0 1 1,2 0-1,-2-1 5,-1 0-1,1 0 1,0-1 0,-1 1-1,1 0 1,-1-1 0,1 1-1,0-1 1,-1 1 0,1-1-1,-1 1 1,1-1 0,-1 1-1,1-1 1,-1 1 0,0-1-1,1 1 1,-1-1 0,0 0-1,1 1 1,-1-1-1,0 0 1,1-1 0,9-50 503,-10 32-522,0 0 1,-1 0 0,-1 0 0,-9-37-1,13 62-7,-1 0 0,1 0-1,0 0 1,1 0 0,-1-1-1,1 1 1,0 0 0,0-1-1,0 0 1,1 0 0,-1 0-1,1 0 1,0-1 0,0 1-1,1-1 1,-1 0 0,1 0 0,-1-1-1,1 1 1,0-1 0,0 0-1,0 0 1,0-1 0,0 1-1,1-1 1,-1 0 0,0-1-1,0 1 1,1-1 0,-1 0-1,1-1 1,-1 1 0,0-1-1,0 0 1,1 0 0,-1-1-1,0 1 1,0-1 0,0 0-1,0-1 1,-1 1 0,1-1-1,-1 0 1,7-5 0,-3 2 101,0-1-1,0 0 1,0-1 0,-1 0 0,0 0 0,-1 0 0,0-1-1,0 0 1,0 0 0,-1-1 0,-1 1 0,0-1 0,0 0-1,-1 0 1,0-1 0,-1 1 0,0-1 0,-1 1 0,0-1-1,0 0 1,-2-18 0,1 28-105,0-1 0,0 1 0,-1 0 0,1-1 0,0 1 0,-1-1 0,1 1 0,-1 0 0,1-1 0,-1 1 0,0 0 0,1-1 0,-1 1 0,0 0 0,0 0 0,0 0 0,-1-1 0,1 1 0,1 1 0,-1 0 0,1 0 0,-1 0 0,0-1 0,1 1 0,-1 0 0,0 0 0,1 0 0,-1 0 0,0 0 0,1 0 0,-1 0 0,0 0 0,1 1 0,-1-1 0,0 0 0,1 0 0,-1 0 0,1 1 0,-1-1 0,0 0 0,1 1 0,-2 0 0,-1 1 0,0 1 0,1-1 0,-1 1 0,1 0 0,-1 0 0,1 0 0,0 0 0,0 0 0,0 1 0,0-1 0,-1 5 0,-3 11 0,1 1 0,1 0 0,0 0 0,2 0 0,0 0 0,1 0 0,1 0 0,5 34 0,-5-52 0,0 0 0,1 0 0,-1 0 0,1 0 0,0 0 0,-1 0 0,1 0 0,0 0 0,0 0 0,0 0 0,0-1 0,1 1 0,-1 0 0,0-1 0,1 1 0,-1-1 0,1 0 0,0 1 0,-1-1 0,1 0 0,0 0 0,0 0 0,0 0 0,0 0 0,0 0 0,0-1 0,0 1 0,0-1 0,0 1 0,0-1 0,0 0 0,0 0 0,0 0 0,0 0 0,0 0 0,0 0 0,0-1 0,0 1 0,0-1 0,1 1 0,-2-1 0,1 0 0,0 0 0,2-1 0,6-2 0,-1 0 0,1-1 0,-1 0 0,-1 0 0,1-1 0,-1-1 0,12-11 0,-11 10 0,-1 0 0,-1-1 0,1 0 0,-1 0 0,-1-1 0,0 0 0,0 0 0,-1 0 0,-1-1 0,1 0 0,-2 0 0,1 0 0,-2 0 0,4-24 0,-6 35 0,0-1 0,0 0 0,0 1 0,0-1 0,0 0 0,0 1 0,-1-1 0,1 0 0,0 1 0,0-1 0,0 1 0,-1-1 0,1 0 0,0 1 0,-1-1 0,1 1 0,0-1 0,-1 1 0,1-1 0,-1 1 0,1-1 0,0 1 0,-1 0 0,0-1 0,1 1 0,-1-1 0,1 1 0,-1 0 0,1 0 0,-1-1 0,0 1 0,1 0 0,-1 0 0,1 0 0,-1 0 0,0 0 0,1 0 0,-1 0 0,0 0 0,1 0 0,-1 0 0,0 0 0,1 0 0,-1 0 0,1 0 0,-1 0 0,0 1 0,1-1 0,-1 0 0,1 1 0,-1-1 0,1 0 0,-1 1 0,0-1 0,1 0 0,-1 2 0,-33 23 0,28-16 0,-1 1 0,1 0 0,1 0 0,0 0 0,-5 12 0,9-18 0,0-1 0,0 0 0,1 1 0,-1-1 0,0 1 0,1-1 0,0 1 0,0-1 0,1 6 0,-1-8 0,0 1 0,1-1 0,-1 0 0,0 0 0,1 0 0,0 1 0,-1-1 0,1 0 0,0 0 0,-1 0 0,1 0 0,0 0 0,0 0 0,0 0 0,0 0 0,0-1 0,0 1 0,0 0 0,0 0 0,0-1 0,0 1 0,0-1 0,1 1 0,-1-1 0,2 1 0,52 4-1802,2-12-3315,-10-11-2922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47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6406,'0'0'14510,"57"36"-13549,-33-27-225,5-1-383,4-3-225,-1 0-801,1 0-3459,3-1-5028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49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15054,'0'18'32,"0"3"417,1 6 255,-1 0-447,4 2-97,1-5-64,3-3-32,2-3-1153,1-6-801,1-5 64,-4-5 97,-5-2-1955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49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2659,'0'0'18417,"18"-47"-17776,11 43-385,5 1-192,6 3-32,1 0 0,5 0-1057,-3 0-1954,-1 4-2434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50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0 131 3844,'0'0'17696,"9"12"-16954,78 130-48,-85-139-638,0 0-1,0 0 1,0 0-1,0-1 1,0 1-1,0 0 0,1-1 1,-1 0-1,1 0 1,0 0-1,0 0 1,0 0-1,0 0 1,0-1-1,0 1 0,0-1 1,0 0-1,0 0 1,1 0-1,5 1 1,-6-3 88,0 1 1,0-1 0,0 0 0,0 0 0,0 0-1,0 0 1,0 0 0,0-1 0,-1 1-1,1-1 1,0 1 0,-1-1 0,0 0 0,1 0-1,-1-1 1,0 1 0,0 0 0,0-1 0,0 1-1,-1-1 1,1 1 0,-1-1 0,2-3-1,8-19 83,-1-1 0,-1 0 0,-1-1-1,-1 1 1,4-43 0,4-13-611,-14 80-1297,-1 9-6268,0 1 1607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50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114 106 15503,'0'0'7505,"-10"-3"-6821,4 2-615,4 0-45,-1 0-1,1 0 1,0 0-1,-1 1 1,0-1-1,1 1 1,-1 0 0,1 0-1,-1 0 1,1 0-1,-1 0 1,0 0-1,1 1 1,-1-1 0,1 1-1,-1 0 1,1 0-1,0 0 1,-1 0-1,1 0 1,0 0-1,0 0 1,-1 1 0,1 0-1,0-1 1,1 1-1,-1 0 1,-3 3-1,2-2-7,1 1 0,-1-1-1,1 1 1,-1 0 0,1 0-1,0 0 1,0 0 0,1 0-1,-1 0 1,1 0-1,0 1 1,0-1 0,0 8-1,3-12 5,-1 1-1,1 0 0,0-1 1,0 1-1,0-1 0,-1 0 1,1 1-1,0-1 0,0 0 1,0 0-1,0 0 1,0-1-1,0 1 0,-1 0 1,3-1-1,59-19 193,-54 16-260,0 0 0,1 1-1,-1 0 1,1 0-1,0 1 1,-1 0 0,1 1-1,0 0 1,0 1-1,0 0 1,13 1 0,-22 0 51,1-1 1,-1 1 0,1 0 0,-1-1 0,1 1-1,-1 0 1,0 0 0,1 0 0,-1 0-1,0 0 1,0 0 0,0 0 0,1 1 0,-1-1-1,-1 0 1,1 1 0,0-1 0,0 1-1,0-1 1,0 3 0,6 8 493,-6-12-459,-1 1 0,0-1-1,0 0 1,0 0 0,1 0-1,-1 0 1,0 0 0,0 0-1,1 0 1,-1 0 0,0 0-1,0 0 1,1 1 0,-1-1 0,0 0-1,0-1 1,1 1 0,-1 0-1,0 0 1,1 0 0,-1 0-1,0 0 1,0 0 0,0 0-1,1 0 1,-1 0 0,0 0-1,0-1 1,1 1 0,-1 0 0,0 0-1,0 0 1,0 0 0,0-1-1,1 1 1,-1 0 0,0 0-1,0 0 1,0-1 0,0 1-1,0 0 1,1 0 0,-1-1 0,0 1-1,0 0 1,0 0 0,0-1-1,0 1 1,0 0 0,0 0-1,0-1 1,0 1 0,0 0-1,0 0 1,0-1 0,4-15 883,1-67-223,-5 51-756,0 30-127,0 13-126,0-8 318,0 0 0,0 0-1,0 0 1,0 0-1,1 0 1,-1 0 0,1 0-1,0 0 1,0 0-1,0 0 1,0-1 0,1 1-1,-1 0 1,1 0-1,-1-1 1,1 1 0,0-1-1,0 0 1,0 1 0,0-1-1,1 0 1,-1 0-1,1-1 1,-1 1 0,1 0-1,-1-1 1,1 1-1,0-1 1,0 0 0,0 0-1,0 0 1,0 0-1,0-1 1,5 1 0,-3 0 10,-1-1 1,1-1 0,-1 1-1,0-1 1,1 1-1,-1-1 1,0 0 0,0-1-1,0 1 1,0-1 0,0 0-1,0 0 1,0 0 0,0 0-1,-1-1 1,1 0 0,-1 1-1,0-1 1,0 0 0,0-1-1,0 1 1,0 0 0,-1-1-1,4-5 1,-1-2-85,-1-1 0,0 1-1,-1 0 1,3-18 0,-13 98-94,4-55 185,1 1-1,1-1 0,0 1 0,1 0 0,3 25 0,-3-39-66,0 1 0,1 0-1,-1-1 1,1 1 0,0-1-1,-1 1 1,1-1 0,0 0-1,0 1 1,0-1 0,0 0-1,0 1 1,0-1 0,0 0-1,0 0 1,0 0 0,1 0-1,-1 0 1,0 0 0,1 0-1,-1-1 1,1 1 0,-1 0-1,1-1 1,-1 1 0,1-1-1,-1 0 1,1 1 0,0-1-1,-1 0 1,1 0 0,-1 0-1,3 0 1,-2-1-369,-1 1 0,1 0-1,-1-1 1,1 1 0,0-1 0,-1 0 0,0 1-1,1-1 1,-1 0 0,1 0 0,-1 0-1,0 0 1,0 0 0,0 0 0,1 0 0,-1-1-1,0 1 1,0 0 0,-1-1 0,1 1 0,0 0-1,1-3 1,6-21-10580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51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14798,'0'0'9801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51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37 14125,'0'0'3769,"-10"5"-1783,-2 1-1502,0 1 0,0 0 0,1 1 0,-13 11-1,20-16-302,0 1 0,0-1 0,1 1 0,0 0 0,0 0 0,0 0-1,0 0 1,0 1 0,1-1 0,0 1 0,0 0 0,0 0 0,0-1-1,1 1 1,0 0 0,0 0 0,0 7 0,1-11-175,0-1 0,0 1 0,0 0 0,0 0 0,0-1 0,0 1 0,0 0 0,0 0 0,1-1-1,-1 1 1,0 0 0,0-1 0,1 1 0,-1 0 0,1-1 0,-1 1 0,0 0 0,1-1 0,-1 1 0,1-1 0,0 1 0,-1-1 0,1 1 0,-1-1 0,1 1 0,0-1 0,-1 0 0,1 1 0,0-1 0,1 1 0,27-3 249,-21 0-189,0-1 1,-1 0-1,1-1 0,-1 1 1,9-7-1,-7 3-90,0 0 0,-1 0 0,0-1 0,-1-1 0,0 1 0,0-1 0,-1 0 0,0-1 0,0 1 0,-1-1 0,0 0 0,-1-1 0,0 1 0,-1-1 0,4-18 0,-7 28-67,-2 4-192,-5 14 257,1 0 0,1 0 0,0 0 0,1 0 0,1 1 0,1 0 0,-1 28 0,3-45-21,0 1 0,0-1 1,0 0-1,0 0 0,0 0 1,0 1-1,1-1 1,-1 0-1,0 0 0,1 0 1,-1 1-1,0-1 0,1 0 1,0 0-1,-1 0 0,1 0 1,0 0-1,-1 0 0,1 0 1,0 0-1,0 0 0,0-1 1,0 1-1,0 0 1,0 0-1,0-1 0,0 1 1,0-1-1,0 1 0,0-1 1,0 1-1,0-1 0,1 0 1,-1 1-1,0-1 0,0 0 1,1 0-1,-1 0 0,0 0 1,0 0-1,0 0 0,2-1 1,0 1-375,0-1 0,-1 1 0,1-1 0,0 0 0,-1 0 0,1 0 0,-1-1 0,0 1 0,1-1 0,-1 1 0,0-1 0,0 0 0,0 1 0,0-1 0,0 0 0,0-1 1,0 1-1,1-4 0,8-21-5777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51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14734,'0'0'3166,"-2"10"-940,-3 9-1409,-12 58 2747,15-69-3357,1 0 0,0 0 0,1 0 0,0-1 0,0 1 0,1 0 0,3 15 0,-4-22-265,1 1 0,0 0 0,-1-1 0,1 0 0,0 1 0,0-1 0,0 1 0,0-1 0,1 0 0,-1 0 0,0 1 0,0-1 0,1 0-1,-1 0 1,1-1 0,-1 1 0,1 0 0,-1 0 0,1-1 0,-1 1 0,1-1 0,0 1 0,-1-1 0,1 1 0,0-1 0,0 0 0,-1 0-1,1 0 1,2 0 0,8-1-626,0-1 0,0 0 0,17-5 0,12-1-635,-39 9 1357,0-1 1,0 1 0,0-1-1,0 1 1,0 0-1,-1 0 1,1 0-1,0 0 1,-1 0-1,1 0 1,-1 1-1,1-1 1,-1 1 0,1-1-1,-1 1 1,0-1-1,0 1 1,0-1-1,0 1 1,0 0-1,0 0 1,0 0-1,-1-1 1,1 1-1,0 0 1,-1 0 0,0 0-1,1 0 1,-1 0-1,0 0 1,0 4-1,0-2 154,0 0-1,1 0 1,-1 0-1,0 0 1,-1 0-1,1 0 1,-1 0-1,0 1 1,0-1-1,0-1 1,0 1-1,-1 0 1,0 0-1,0 0 1,-2 3-1,1-4 55,-1 0-1,1 0 0,-1-1 1,1 1-1,-1-1 1,0 0-1,0 0 0,0 0 1,0-1-1,0 1 0,0-1 1,0 0-1,-1 0 1,1-1-1,-6 1 0,8-1-286,0 0-1,0 0 1,0-1-1,0 1 1,0 0 0,1-1-1,-1 1 1,0-1-1,0 0 1,0 0-1,1 1 1,-1-1-1,0 0 1,1-1-1,-2 0 1,1 1-334,1-1 1,0 0-1,0 1 0,0-1 1,0 0-1,0 1 1,0-1-1,0 0 0,0 0 1,1 0-1,-1 0 0,1 0 1,0 0-1,-1 0 1,1 0-1,0 0 0,0-2 1,0-17-7004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52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11819,'0'0'14718,"4"10"-14211,3 14-304,-2-1-1,-1 1 1,3 49 0,2 11-224,-8-78-130,8 39-1164,-8-44 1060,-1 1 1,0-1 0,1 1 0,0 0 0,-1-1-1,1 1 1,0-1 0,0 1 0,0-1-1,0 0 1,0 1 0,0-1 0,0 0 0,0 0-1,0 0 1,1 0 0,-1 0 0,0 0 0,1 0-1,-1 0 1,1 0 0,1 0 0,8-3-4017,-3-11-2242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52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85 7655,'0'0'2269,"9"3"464,1-1-1659,1 0-1,1-1 1,-1 0 0,0-1-1,0 0 1,20-3-1,-29 3-896,1 0-1,0-1 0,0 1 1,0-1-1,0 0 0,0 0 1,-1 0-1,1 0 0,0 0 1,-1-1-1,1 1 0,-1-1 1,0 1-1,1-1 1,-1 0-1,0 0 0,0 0 1,0-1-1,0 1 0,0 0 1,-1-1-1,1 1 0,-1-1 1,0 1-1,0-1 0,1 0 1,-2 0-1,1 1 0,0-1 1,0 0-1,-1 0 0,0 0 1,0 0-1,1 0 1,-2 0-1,1-3 0,-1 5-161,1 0-1,-1 0 1,0 0 0,0 0-1,1 0 1,-1 0 0,0 0-1,0 1 1,0-1-1,0 0 1,0 1 0,0-1-1,0 0 1,0 1-1,0-1 1,0 1 0,-1 0-1,1-1 1,0 1-1,0 0 1,0 0 0,0-1-1,-1 1 1,1 0-1,0 0 1,0 0 0,-3 1-1,-36 2-17,35-1 63,-1 0 1,0 0-1,1 1 0,-1-1 1,1 1-1,-1 1 0,1-1 1,0 1-1,1 0 0,-1 0 1,1 0-1,0 1 0,0-1 1,0 1-1,0 0 0,1 0 0,0 0 1,0 1-1,0-1 0,1 1 1,-1 0-1,2 0 0,-1 0 1,0 0-1,1 0 0,0 0 1,1 0-1,0 0 0,0 9 1,0-13-52,1 1 1,0-1 0,0 1 0,0-1-1,1 1 1,-1-1 0,1 1-1,-1-1 1,1 0 0,-1 0 0,1 0-1,0 0 1,0 0 0,0 0-1,1-1 1,-1 1 0,0-1 0,0 1-1,1-1 1,-1 0 0,1 0-1,-1 0 1,1 0 0,0 0 0,-1-1-1,1 1 1,3-1 0,10 3-766,1-1 0,0-1 0,18-1 1,-28 0 116,44-1-4961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6.6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13132,'0'0'7746,"4"12"-5140,-1-2-2119,57 176 4960,43 107-2643,-93-272-2695,-9-21-107,-1 0 0,0 0 0,0 0 0,0 1 0,0-1 1,0 0-1,0 0 0,0 0 0,0 0 0,0 0 0,0 0 1,0 0-1,0 0 0,1 0 0,-1 0 0,0 0 0,0 0 0,0 0 1,0 0-1,0 1 0,0-1 0,0 0 0,1 0 0,-1 0 1,0 0-1,0 0 0,0 0 0,0 0 0,0 0 0,0 0 0,0-1 1,1 1-1,-1 0 0,0 0 0,0 0 0,0 0 0,0 0 0,0 0 1,0 0-1,0 0 0,0 0 0,1 0 0,-1 0 0,0 0 1,0 0-1,0 0 0,0 0 0,0-1 0,0 1 0,0 0 0,0 0 1,0 0-1,0 0 0,0 0 0,0 0 0,0 0 0,0-1 1,0 1-1,0 0 0,0 0 0,0 0 0,0 0 0,0 0 0,0 0 1,0 0-1,0-1 0,1-38 252,-1 20-216,-1-287-422,1 295 347,1 1 1,0 0 0,1 0-1,0-1 1,0 1 0,1 1 0,1-1-1,5-13 1,-7 20-24,0-1 0,0 1 1,0-1-1,1 1 0,-1 0 0,1 0 1,0 0-1,-1 1 0,1-1 0,0 0 1,1 1-1,-1 0 0,0 0 0,1 0 1,-1 0-1,1 1 0,0-1 0,-1 1 1,1 0-1,0 0 0,0 0 0,0 0 1,0 1-1,4 0 0,-7 0 52,0 0-1,-1 0 0,1 0 0,0 1 1,-1-1-1,1 0 0,-1 1 1,1-1-1,0 0 0,-1 1 1,1-1-1,-1 1 0,1-1 0,-1 1 1,1-1-1,-1 1 0,1-1 1,-1 1-1,0 0 0,1-1 0,-1 1 1,0-1-1,1 1 0,-1 0 1,0-1-1,0 1 0,0 0 1,1 0-1,-1-1 0,0 1 0,0 0 1,0-1-1,0 1 0,0 0 1,0-1-1,-1 1 0,1 0 1,0 0-1,0-1 0,0 1 0,-1 0 1,1-1-1,0 1 0,-1-1 1,1 1-1,-1 0 0,0 0 1,-15 33-242,4-17 344,-1 0-1,0-1 1,-1 0 0,-1-1 0,-1-1-1,0 0 1,0-1 0,-20 11-1,36-26-249,0 1-1,0-1 0,0 0 0,0 1 0,0-1 1,0 0-1,1 0 0,-1 1 0,0-1 0,1 0 0,0 1 1,-1-1-1,1 1 0,0-1 0,1-1 0,41-62-9889,-19 26-2051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53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41 14253,'0'0'4212,"-10"-3"-1307,0-1-2378,-1 1 0,0 1 0,0 0 1,0 0-1,0 1 0,-14 1 0,20 0-446,0 0 0,0 0-1,0 1 1,0 0-1,1 0 1,-1 1-1,0-1 1,0 1-1,1 0 1,-1 0-1,1 0 1,0 1-1,-1-1 1,1 1-1,1 0 1,-1 1-1,0-1 1,1 1-1,-4 4 1,4-4-32,0 1 0,0 0 0,1 0 0,-1 0 0,1 0 0,1 0 0,-1 0 1,1 1-1,0-1 0,0 0 0,0 7 0,1-10-28,0 0 0,0 0 0,0 0 0,0 0 0,0 0 0,0 0 0,1-1 0,-1 1 0,1 0 0,-1 0 0,1 0 0,0-1 0,0 1 0,0 0 0,0-1 0,0 1 0,0-1 0,0 1 0,1-1 0,-1 1 0,0-1 0,1 0 0,-1 0 0,1 1 0,0-1 0,-1 0 0,1-1 0,0 1 0,-1 0 0,1 0 0,0-1 0,0 1-1,0-1 1,2 1 0,4 0 8,0-1-1,0 0 1,1 0-1,-1-1 1,0 0-1,0 0 1,0-1-1,0 0 1,-1-1-1,1 1 1,0-2-1,-1 1 1,0-1-1,0 0 1,12-8-1,-14 8-18,1-1 0,-1 1 0,0-1 0,0 0 0,-1 0 0,0 0 0,1-1 1,-2 1-1,1-1 0,-1 0 0,0 0 0,0-1 0,0 1 0,-1 0 0,0-1 0,-1 0 0,1 1 0,-1-1 0,0-9 0,-1 16-26,0-1-1,0 0 0,0 0 1,0 0-1,0 0 1,0 1-1,0-1 1,0 0-1,-1 0 1,1 0-1,0 1 0,0-1 1,-1 0-1,1 0 1,-1 1-1,1-1 1,-1 0-1,1 1 1,-1-1-1,1 0 0,-1 1 1,1-1-1,-1 1 1,0-1-1,1 1 1,-1-1-1,0 1 1,0 0-1,1-1 0,-1 1 1,0 0-1,0-1 1,1 1-1,-1 0 1,0 0-1,0 0 1,0 0-1,0 0 0,1 0 1,-1 0-1,0 0 1,0 0-1,0 0 1,0 0-1,1 1 1,-1-1-1,0 0 0,0 1 1,1-1-1,-1 0 1,-1 1-1,-1 0-126,0 1-1,1-1 0,-1 0 1,0 1-1,1 0 0,-1-1 1,1 1-1,0 0 0,-1 0 1,1 0-1,0 1 0,0-1 1,-3 5-1,4-5-146,0 0 0,0 0 0,1 0-1,-1 1 1,1-1 0,-1 0 0,1 0 0,0 0 0,-1 1-1,1-1 1,0 0 0,0 0 0,1 0 0,0 5 0,0-6-82,-1 0 1,1 0-1,-1 1 1,1-1 0,0 0-1,0 0 1,0 0 0,0 0-1,0-1 1,0 1 0,0 0-1,0 0 1,0 0-1,0-1 1,0 1 0,0-1-1,1 1 1,-1-1 0,0 1-1,0-1 1,1 0 0,-1 1-1,0-1 1,0 0 0,2 0-1,18 1-7780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53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10570,'0'0'15748,"-9"0"-15710,3 0-33,0 0 1,0 0-1,1 1 1,-1 0-1,0 0 1,-10 4-1,13-5-3,1 1-1,-1 1 0,1-1 1,0 0-1,-1 1 0,1-1 1,0 1-1,0-1 0,0 1 1,0 0-1,0 0 0,1 0 1,-1 0-1,1 0 0,-1 0 1,1 1-1,0-1 0,0 0 1,-1 1-1,2-1 0,-1 1 1,-1 4-1,2-7-7,0 1 0,1-1 1,-1 1-1,0-1 0,0 1 0,1-1 0,-1 1 1,0-1-1,0 1 0,1-1 0,-1 1 0,0-1 1,1 0-1,-1 1 0,1-1 0,-1 0 1,1 1-1,-1-1 0,0 0 0,1 0 0,-1 1 1,1-1-1,-1 0 0,1 0 0,0 0 0,-1 0 1,1 0-1,-1 0 0,1 0 0,-1 0 0,1 0 1,-1 0-1,1 0 0,0 0 0,28 0-521,-21 0 253,44-3-2045,-34 2 1357,0 0 1,0 1-1,0 0 1,31 6 0,-48-6 981,0 0 0,0 0 0,0 0 0,0 1 1,0-1-1,0 0 0,0 0 0,0 1 0,0-1 1,0 1-1,0-1 0,0 1 0,0-1 0,0 1 1,0-1-1,-1 1 0,1 0 0,0 0 0,0-1 1,-1 1-1,1 0 0,0 0 0,-1 0 0,1 0 1,-1 0-1,1 0 0,-1-1 0,0 1 0,1 0 0,-1 0 1,0 1-1,0-1 0,0 0 0,1 0 0,-1 0 1,0 0-1,0 0 0,-1 0 0,1 0 0,0 0 1,0 0-1,0 0 0,-1 0 0,1 0 0,0 0 1,-1 0-1,1 0 0,-1 0 0,1 0 0,-2 1 1,-1 2 347,0 0 0,0 0 1,-1 0-1,0 0 1,1 0-1,-1-1 0,0 0 1,-9 6-1,0-2 135,0-1 0,-1 0 0,0-1 0,0 0-1,-1-1 1,1-1 0,-1 0 0,0-1 0,-24 0 0,38-2-575,1 0-1,-1 0 1,1 0 0,-1 0 0,1 0-1,-1 0 1,1 0 0,-1 0 0,1-1-1,0 1 1,-1 0 0,1 0 0,-1-1-1,1 1 1,0 0 0,-1 0 0,1-1 0,0 1-1,-1 0 1,1-1 0,0 1 0,-1-1-1,1 1 1,0 0 0,0-1 0,0 1-1,-1-1 1,1 1 0,0-1 0,0 1-1,0-1 1,0 1 0,0 0 0,0-1-1,0 1 1,0-1 0,0 1 0,0-1-1,0 1 1,0-1 0,0 1 0,0-1 0,1 0-1,8-22-5621,6 4-610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54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4 11659,'0'0'9113,"-9"-1"-8505,4 0-528,-1 0-1,1 1 0,0 0 1,0 0-1,0 0 1,-1 0-1,1 1 0,0 0 1,0 0-1,0 1 0,0-1 1,0 1-1,1 0 1,-1 1-1,0-1 0,1 1 1,-1 0-1,1 0 0,0 0 1,0 0-1,0 1 1,-6 7-1,3-2 93,0 0 0,1 0 0,0 0 0,0 1 0,-6 15 0,10-20-162,0 0 0,0 1 0,1-1 0,-1 1 1,1 0-1,0 0 0,1-1 0,0 1 0,-1 0 0,2 0 0,-1-1 1,2 9-1,-1-11-115,1 0 1,-1-1-1,0 0 0,1 1 1,0-1-1,-1 0 1,1 1-1,0-1 1,0 0-1,0-1 1,1 1-1,-1 0 0,0 0 1,1-1-1,-1 0 1,1 1-1,-1-1 1,1 0-1,0 0 0,-1 0 1,1-1-1,0 1 1,3 0-1,11 2-869,0-1 0,27 0 0,-38-2 715,58 0-3387,6-4-3123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54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19154,'0'0'2851,"4"56"-865,5-26-353,6 3-95,0 2-1058,2 1-352,1-2-64,2 3-416,-1-3-1730,-4-3-865,-5-8-2338,-5-5-2370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54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9513,'0'0'14446,"53"-18"-13485,-1 17-33,10-3-703,8-1-225,-1-1-2210,-3-6-4741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55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3616 500 12268,'-10'-10'-54,"-29"-29"57,-2 2-1,-2 2 0,-1 2 1,-2 2-1,0 1 0,-2 3 1,-91-37-1,76 40 1745,-102-24 0,-337-33 656,-6 45-2516,-166 31 1196,568 13-702,0 4 1,1 5-1,1 4 0,-133 47 1,164-42-256,-132 70 1,172-77-125,0 2 0,1 1 1,1 1-1,1 2 0,-47 50 0,68-65-19,1 1-1,0 0 0,1 0 1,1 0-1,-1 1 0,2 0 1,0 0-1,0 0 0,1 1 0,1 0 1,-3 17-1,5-21-1,0 0 1,1 1-1,0-1 1,0 0-1,1 1 0,0-1 1,1 0-1,0 0 1,1 0-1,0 0 0,0 0 1,0-1-1,1 1 1,1-1-1,0 0 1,8 12-1,7 2 23,1-1 0,0-1 0,1 0 1,1-2-1,1 0 0,1-2 0,0-1 0,1-1 0,36 14 0,22 4 139,155 37-1,-64-31 328,2-9 1,2-7 0,0-7 0,254-13-1,-156-21-90,0-12-1,309-75 0,-313 36-214,-218 52 0,0-3 1,90-46 0,-132 60-27,0-1 0,-1 0 0,0-1 0,0 0 0,-1-1 0,-1 0 1,1 0-1,13-20 0,-20 25-59,-1-1 0,0 1 0,0-1 1,-1 1-1,0-1 0,0 0 0,0 0 0,0 0 0,-1 0 1,0-1-1,-1 1 0,1 0 0,-1 0 0,0-1 1,-1 1-1,0 0 0,0 0 0,0 0 0,0 0 1,-1 0-1,0 0 0,-6-11 0,-1 0-72,-1 0 1,-2 0-1,1 2 0,-2-1 0,0 1 0,-1 1 1,-29-24-1,2 7-30,-85-49-1,70 50-1,-1 3 0,-1 3 0,-1 2 0,-2 2 0,0 4-1,0 2 1,-90-9 0,71 17-50,-1 3-1,0 4 0,0 3 1,1 4-1,-108 23 1,-43 24-5873,145-36-913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56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2620 267 15086,'-17'-12'155,"-35"-22"347,-2 2 0,-84-36 0,60 41-484,-1 3 0,-1 4 0,-1 3 0,-117-8 0,-334 18-2,374 17 302,2 6 0,0 7-1,-262 75 1,378-85-284,0 1 0,2 1 0,-1 2 0,2 2 0,-58 39 1,83-48-36,-1 0 1,1 1 0,1 0 0,0 1 0,1 0 0,0 0 0,-14 25 0,19-27 2,0 0 0,1-1 1,0 2-1,1-1 1,0 0-1,1 1 0,0-1 1,1 1-1,0 0 1,1-1-1,0 1 0,2 17 1,1-15 40,0 0 0,1-1 1,0 1-1,1-1 0,1-1 1,-1 1-1,2-1 0,0 0 1,0 0-1,1-1 0,1 0 0,-1 0 1,1-1-1,1 0 0,0 0 1,18 11-1,10 5 48,1-1 0,1-3 0,61 25-1,-2-9 307,2-4 0,0-4-1,179 26 1,-142-38 402,0-7-1,189-10 1,-197-10 211,-1-6 0,177-45 0,-128 13-11,185-79 1,-348 121-968,155-68 291,-150 64-276,0-2-1,-1 0 1,0-1 0,-1-1-1,30-30 1,-44 40-43,1-1-1,-2 1 1,1-1 0,0 0-1,-1 0 1,0 0 0,0 0 0,0 0-1,-1-1 1,0 0 0,0 1-1,0-1 1,-1 0 0,0 0-1,0 0 1,0 1 0,-1-1 0,0 0-1,0 0 1,0 0 0,-1 0-1,0 0 1,0 0 0,0 0 0,-1 0-1,0 1 1,0-1 0,-1 1-1,1-1 1,-1 1 0,0 0-1,-1 0 1,1 0 0,-1 0 0,-6-5-1,-8-8-106,0 2-1,-1 0 0,-1 2 1,0 0-1,-1 1 0,-42-19 1,-150-49-1704,213 81 1798,-147-44-2991,-2 7 0,-222-27 0,129 37-3166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8:38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1242 16848,'0'0'571,"-9"3"177,-21 11-214,24-10-275,27-9-284,-3-4 188,-1 1 0,0-2-1,-1 0 1,0-1-1,28-25 1,-8 7 570,472-401 3027,-14 13-3698,-207 220-482,-209 146-1845,-76 50 1872,1 0 0,-1-1 1,0 0-1,1 1 0,-1-1 0,0 0 1,0 0-1,0 0 0,0 0 1,0 0-1,-1-1 0,1 1 0,-1 0 1,1-1-1,0-3 0,0-9-5399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8:38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16207,'0'0'3540,"-10"6"-2457,-31 22-527,40-27-542,-1 1 0,1-1 0,0 0 1,0 1-1,0-1 0,0 1 0,0 0 1,0-1-1,0 1 0,0 0 0,1-1 1,-1 1-1,1 0 0,-1 0 0,1 0 1,0-1-1,0 1 0,0 0 0,0 0 1,0 0-1,0 0 0,0-1 0,1 4 1,0 5 22,4 40 144,2-1 1,2 1 0,3-2 0,18 51 0,-11-37-179,9 31 82,4-1 0,61 123 0,-75-180-84,2 0 0,1-2-1,1 0 1,2-2 0,1 0 0,1-2 0,2-1-1,56 45 1,-66-61-482,0-1 1,0-1-1,1 0 1,23 7-1,-24-11-1090,0 0 0,29 4 0,55-3-9447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32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12588,'0'0'2338,"77"1"-1793,-22-1 800,18 0-576,12-3-673,2-1-64,-1 1-449,-5 0-1312,-12 0-193,-13-1 0,-21-1 289,-19 1-1218,-16-1-1954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7.03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 39 18449,'-3'11'1869,"2"-6"-1528,-2 12 1459,0 0 1,0 0-1,1 27 1,2-43-1736,0 0-1,0 0 1,0 0-1,0 0 1,0 0-1,0 0 1,0-1-1,1 1 1,-1 0-1,0 0 1,1 0-1,-1 0 1,1-1-1,-1 1 1,0 0-1,1 0 1,0-1 0,-1 1-1,1 0 1,-1-1-1,1 1 1,0 0-1,-1-1 1,1 1-1,0-1 1,0 0-1,0 1 1,-1-1-1,2 1 1,0-1-8,1 0 1,-1 1-1,0-1 1,1 0-1,-1-1 1,0 1-1,0 0 1,0-1-1,1 1 1,-1-1-1,3-1 1,2-1 23,-1 1 1,0-2-1,0 1 1,-1 0-1,1-1 1,-1 0-1,8-8 1,-8 6-45,0-1 1,-1 0-1,0 0 0,-1-1 1,1 1-1,-2-1 0,1 1 1,2-13-1,-4 18-36,-1 1 0,1-1 1,-1 0-1,1 1 0,-1-1 0,0 0 0,0 0 1,0 1-1,0-1 0,0 0 0,0 0 0,-1 1 0,1-1 1,0 0-1,-1 1 0,1-1 0,-1 0 0,0 1 1,0-1-1,1 1 0,-1-1 0,0 1 0,0-1 1,0 1-1,-1 0 0,1-1 0,0 1 0,0 0 0,-1 0 1,1 0-1,-1 0 0,1 0 0,-1 0 0,1 0 1,-1 1-1,0-1 0,1 1 0,-1-1 0,0 1 1,1-1-1,-1 1 0,0 0 0,0 0 0,-1 0 0,-24 4-292,27-4 262,-1 1 0,0 0-1,0 0 1,1 0 0,-1 0-1,1 0 1,-1 0 0,1 0-1,-1 0 1,1 0-1,-1 0 1,1 0 0,0 1-1,0-1 1,0 0 0,0 0-1,-1 0 1,2 0 0,-1 0-1,0 2 1,0-2-12,1 0-1,-1-1 1,1 1-1,-1 0 1,1 0-1,-1-1 1,1 1 0,-1-1-1,1 1 1,0 0-1,-1-1 1,1 1 0,0-1-1,-1 1 1,1-1-1,0 0 1,0 1 0,-1-1-1,1 0 1,0 0-1,0 1 1,0-1-1,0 0 1,0 0 0,-1 0-1,1 0 1,0 0-1,1 0 1,32 1-2093,-29-1 1310,1 0-175,0 0-1,0-1 1,-1 0-1,1 0 0,0 0 1,-1 0-1,11-5 0,16-9-5390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32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7 12748,'0'0'1441,"-74"21"-159,59-16 864,15-1-833,13-4-416,22 0 224,15 0-545,15 0-415,10 0-129,7-7-673,0-4-2530,-6-7-2466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32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14670,'12'-4'-37,"40"-5"608,0 2 0,0 2 0,1 3 0,0 1 1,78 11-1,-117-8-536,0 0 0,0 1 0,0 0-1,25 11 1,-37-14 33,0 1 0,0-1 0,-1 1 0,1 0 0,0 0 0,0 0 0,-1 0 0,1 0 0,0 0 0,-1 0 0,1 1-1,-1-1 1,0 1 0,1-1 0,-1 1 0,0-1 0,0 1 0,0 0 0,0-1 0,0 1 0,0 0 0,-1 0 0,1 0 0,-1 0-1,1 0 1,-1 0 0,0 0 0,1 0 0,-1-1 0,0 1 0,0 0 0,-1 0 0,1 0 0,0 0 0,-1 0 0,1 0 0,-1 0-1,1 0 1,-1 0 0,0 0 0,0-1 0,0 1 0,0 0 0,0-1 0,-2 4 0,-12 12 620,-1 0 0,-1-1 0,0-1 1,-1-1-1,-36 23 0,-1 2-279,24-15-292,-52 51 1,44-27-3418,27-29-2204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33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1 15054,'0'0'11072,"-12"2"-10768,-3 0-230,-65 15 114,74-15-184,-1 0 0,0 0 1,1 0-1,-1 1 0,1 0 0,0 0 1,0 0-1,0 1 0,-9 8 1,15-12-11,0 1 1,-1-1 0,1 0 0,0 1 0,-1-1-1,1 0 1,0 1 0,0-1 0,-1 1 0,1-1-1,0 0 1,0 1 0,0-1 0,0 1-1,0-1 1,0 1 0,-1-1 0,1 1 0,0-1-1,0 1 1,0-1 0,1 0 0,-1 1 0,0-1-1,0 1 1,0-1 0,0 1 0,0-1 0,0 1-1,1-1 1,-1 0 0,0 1 0,17 10-76,30 3-6,-38-12 32,22 5-113,-20-5 113,1 1 0,-1 0 0,0 0 0,0 1-1,0 1 1,0 0 0,12 7 0,-22-11 53,0-1 1,0 1-1,0 0 0,0 0 0,0 0 0,0 0 1,0 0-1,0 0 0,0 0 0,0 0 1,0 0-1,-1 0 0,1 0 0,0 0 1,-1 1-1,1-1 0,-1 0 0,1 0 1,-1 1-1,0-1 0,1 0 0,-1 1 1,0-1-1,0 1 0,0 1 0,-1-1 24,0 0-1,0 0 1,0 0-1,0-1 0,0 1 1,0 0-1,0 0 0,-1-1 1,1 1-1,-1-1 1,1 0-1,-1 1 0,1-1 1,-4 2-1,-7 4 352,0-1 0,0-1 0,-25 8 0,9-5 142,-1-1-1,0-1 1,-1-2-1,-56 1 1,141-18-9540,-31 5 4902,10-1-3095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33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11371,'0'0'15278,"1"15"-14312,1 73-90,1-17-385,-2-1 0,-4 1 0,-13 78 0,11-136 933,3-36-986,6-42-367,2 28-307,1 1 0,2 1-1,1-1 1,2 2 0,2 0 0,1 0-1,29-47 1,-42 77 193,0 1 0,0-1-1,1 1 1,0 0 0,-1 0 0,1 0-1,0 0 1,0 0 0,1 1 0,-1 0-1,1-1 1,-1 1 0,1 0 0,-1 1-1,1-1 1,0 1 0,0 0 0,0-1-1,6 1 1,-7 1 31,0 0 0,1 0 0,-1 1 0,0 0 0,0 0 1,0 0-1,0 0 0,0 0 0,0 0 0,0 1 0,0-1 0,-1 1 0,1 0 0,0 0 0,-1 0 0,0 0 0,1 1 0,-1-1 0,0 0 0,0 1 0,0 0 0,-1-1 0,1 1 0,2 6 0,-2-6 18,0 1 0,0 0 0,-1 0-1,1 0 1,-1 0 0,0 0 0,0 1-1,-1-1 1,1 0 0,-1 0 0,0 0-1,0 1 1,0-1 0,-1 0 0,1 0-1,-1 1 1,0-1 0,0 0 0,-1 0-1,1 0 1,-1 0 0,0-1 0,0 1-1,0 0 1,0-1 0,-4 4 0,3-3 40,-1 0 0,0-1 1,0 1-1,0-1 0,0 0 1,-1 0-1,1-1 0,-1 1 1,0-1-1,1 0 0,-1 0 1,0-1-1,0 1 0,-1-1 1,1 0-1,0 0 0,0-1 1,0 0-1,-1 0 0,1 0 1,-6-1-1,10 0-150,-1 1 0,1-1 0,-1 1 0,1-1 0,-1 0 0,1 1 0,-1-1 0,1 0 0,0 0 0,0 0 0,-1 0 0,1 0 1,0-1-1,0 1 0,0 0 0,0 0 0,0-1 0,0 1 0,1-1 0,-1 1 0,0-1 0,1 1 0,-1-1 0,1 1 0,-1-1 0,1 1 0,0-1 0,0 0 0,0 1 0,0-1 0,0 1 0,0-1 1,1-2-1,-1-2-1246,0 1 0,1-1 0,0 0 0,0 1 0,1 0 0,-1-1 0,1 1 0,5-9 0,10-10-9247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34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77 148 16464,'0'0'3993,"10"1"-1714,-2-1-2114,0 0 1,-1 0-1,1-1 0,-1 0 0,1 0 1,-1-1-1,1 0 0,-1-1 0,0 1 0,0-1 1,0-1-1,0 1 0,0-1 0,-1 0 1,0-1-1,0 0 0,0 0 0,0 0 0,6-8 1,-10 11-157,1 0 0,-1-1 0,0 1 0,0-1 0,0 1 0,0-1 0,0 0 0,-1 0 0,1 0 0,-1 0 0,0 0-1,0 0 1,0 0 0,0 0 0,0 0 0,-1-1 0,1 1 0,-1 0 0,0-5 0,-1 7 7,1 0 0,0 0-1,-1 0 1,1 0-1,-1-1 1,0 1-1,1 0 1,-1 0-1,0 0 1,0 1 0,0-1-1,0 0 1,0 0-1,0 0 1,0 1-1,0-1 1,0 0-1,0 1 1,-1-1 0,-2-1 45,0 1 0,0 0 0,1 1 0,-1-1 0,0 0 0,0 1 0,0 0 0,-6 1 1,0 0 54,1 2-1,-1-1 1,1 1 0,0 1 0,0 0 0,0 0 0,0 0 0,1 1 0,-1 1 0,1-1 0,1 1-1,-1 1 1,1 0 0,-8 8 0,9-8 5,-1 0-1,1 0 1,1 0-1,0 0 1,0 1 0,0 0-1,1 0 1,0 1-1,0-1 1,1 1-1,0-1 1,1 1-1,0 0 1,0 0 0,0 13-1,2-20-116,1 1-1,-1-1 1,0 0-1,1 0 1,0 0-1,-1 0 1,1 1-1,0-1 1,0 0-1,0 0 1,0 0-1,1-1 1,-1 1-1,0 0 1,1 0-1,0-1 1,-1 1-1,1-1 1,2 2 0,1 0-72,-1 0 0,1-1 0,0 1 0,0-1 0,1 0 0,-1-1 0,10 3 0,-3-2-895,-1-1-1,1 0 0,0-1 0,-1 0 0,1-1 0,-1 0 0,16-4 0,12-13-6707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34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0 17905,'0'0'1756,"-10"4"492,-4 3-1325,0 0-1,0 0 1,1 2 0,0-1 0,-20 20 0,28-25-846,1 0 0,0 1 1,1 0-1,-1 0 1,1 0-1,-1 0 0,1 0 1,0 0-1,1 1 0,-1 0 1,1 0-1,0-1 0,0 1 1,0 0-1,1 1 1,0-1-1,0 0 0,0 0 1,0 0-1,1 1 0,0-1 1,0 0-1,2 10 0,-1-12-90,1-1 0,-1 0 0,1 0 0,0 0 0,0 0 0,0 0 0,0 0 0,0 0 0,0-1 0,0 1 0,0-1 0,1 1-1,-1-1 1,1 0 0,-1 0 0,1 0 0,-1 0 0,1-1 0,-1 1 0,1-1 0,0 1 0,-1-1 0,1 0 0,0 0 0,-1 0 0,5-1-1,2 1-592,0-1-1,-1 0 0,1 0 0,0-1 0,-1 0 0,17-6 0,-17 4-304,0 0 1,0-1-1,0 0 0,-1 0 1,0-1-1,0 0 1,-1 0-1,1-1 1,-1 1-1,-1-1 0,1-1 1,-1 1-1,0-1 1,-1 0-1,4-8 1,3-16 1769,-2-4 13586,-7 51-11918,1 21-1860,-7 25 351,2-42-987,1 1 0,1 28-1,1-47-134,-1-1-1,0 1 0,0-1 1,0 1-1,0 0 1,0-1-1,1 1 1,-1 0-1,0-1 1,1 1-1,-1-1 0,0 1 1,1 0-1,-1-1 1,1 1-1,-1-1 1,0 0-1,1 1 0,-1-1 1,1 1-1,0-1 1,-1 0-1,1 1 1,0-1-240,0 1 0,0-1 0,0 0 1,0 0-1,-1 0 0,1 0 0,0 0 1,0 0-1,0 0 0,0 0 0,-1 0 0,1 0 1,0 0-1,0-1 0,0 1 0,0 0 1,-1 0-1,1-1 0,1 0 0,12-12-9537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34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6054,'0'0'20889,"4"15"-20542,-3-9-316,3 5 2,-1 0 1,-1 0-1,0 0 0,-1 0 1,0 0-1,0 0 0,-1 0 0,-3 19 1,-9 42 566,-5 145 1,17-215-553,7-34 352,-1-3-430,-1-1 0,-2-1-1,-2-51 1,-1 82-9,0 8 27,1 1-1,0-1 1,0 1-1,0-1 1,0 0 0,0 0-1,0 0 1,0 0-1,0 0 1,1 0-1,-1 0 1,1 0-1,0 0 1,0 0-1,-1-1 1,1 1 0,0-1-1,0 0 1,0 1-1,3 0 1,1 1 17,0 0 0,0 0 1,0 0-1,0-1 0,0 0 1,9 2-1,-10-3-1,0-1 0,0 0 1,0 1-1,0-2 0,-1 1 0,1 0 0,0-1 0,0 0 1,0 0-1,-1-1 0,1 1 0,0-1 0,-1 0 1,1 0-1,-1-1 0,0 1 0,0-1 0,0 0 0,0 0 1,6-6-1,-6 3 75,1 0-1,0 0 1,-1-1-1,0 0 1,-1 0 0,0 0-1,0 0 1,0 0 0,-1-1-1,0 1 1,0-1 0,1-12-1,-28 73 1956,22-39-1911,1 1 1,0 0-1,0 22 0,2-33-178,1-1 0,-1 1 0,0-1 0,1 1 0,0-1 0,0 1 0,0-1 0,0 1 0,3 4 0,-3-7-55,-1 0 1,1 0-1,0 0 0,0-1 0,-1 1 0,1 0 0,0 0 0,0-1 0,0 1 1,0 0-1,0-1 0,0 1 0,0-1 0,0 1 0,1-1 0,-1 1 0,0-1 0,0 0 1,0 0-1,0 0 0,1 1 0,-1-1 0,0 0 0,0 0 0,0-1 0,0 1 1,3-1-1,-3 1-277,0-1 1,1 1-1,-1-1 1,0 0-1,0 1 1,0-1 0,1 0-1,-1 0 1,0 0-1,0 0 1,0 0-1,0 0 1,-1 0-1,1 0 1,0 0-1,0-1 1,-1 1 0,1 0-1,-1-1 1,1 1-1,-1 0 1,1-3-1,8-22-7289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35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12844,'0'0'9833,"12"55"-9768,8-39-1026,2-2-2274,3-4-2147,3-2-4387</inkml:trace>
  <inkml:trace contextRef="#ctx0" brushRef="#br0" timeOffset="1">211 108 11018,'0'0'18717,"-10"6"-17575,-3 2-785,1 0 0,0 0 0,-19 18 0,28-23-335,-1 0 1,1 1 0,0-1-1,0 1 1,0 0 0,0 0-1,1 0 1,0 0 0,0 0-1,0 0 1,0 1-1,0-1 1,1 1 0,0-1-1,0 1 1,0 0 0,1-1-1,-1 10 1,2-12-42,0 0 0,-1 0-1,1-1 1,0 1 0,0-1 0,0 1-1,1-1 1,-1 1 0,0-1 0,0 1-1,1-1 1,-1 0 0,1 0 0,-1 0 0,1 0-1,0 0 1,-1 0 0,1 0 0,0-1-1,0 1 1,-1 0 0,1-1 0,0 0-1,2 1 1,53 8-624,-47-8 416,71 4-2244,-27-9-2403,-3-12-2958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35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14382,'0'0'12118,"-7"15"-11099,3-8-883,-3 6 12,1 0 0,1 0 0,0 0 0,0 1-1,2 0 1,0 0 0,-2 15 0,-1 159 1439,7-161-1496,1-1 1,1 0-1,2 1 0,0-1 1,11 27-1,-16-53-91,0 0 1,-1 0-1,1 1 0,0-1 0,0 0 0,0 0 0,0 0 1,0 0-1,0 0 0,0 1 0,0-1 0,0 0 0,0 0 1,0 0-1,0 0 0,0 0 0,0 1 0,0-1 0,0 0 1,0 0-1,0 0 0,0 0 0,0 0 0,0 0 0,0 1 1,0-1-1,1 0 0,-1 0 0,0 0 0,0 0 0,0 0 1,0 0-1,0 0 0,0 1 0,0-1 0,0 0 0,1 0 1,-1 0-1,0 0 0,0 0 0,0 0 0,0 0 0,0 0 1,0 0-1,1 0 0,-1 0 0,0 0 0,0 0 0,0 0 1,0 0-1,0 0 0,1 0 0,-1 0 0,0 0 0,0 0 1,0 0-1,0 0 0,0 0 0,1 0 0,-1 0 0,0 0 1,0 0-1,0 0 0,0 0 0,0 0 0,0 0 0,1-1 1,-1 1-1,2-15-97,-3-25-239,-2 25 23,-1 0 0,-1 1 0,0 0 0,-1 0 0,0 0 0,-2 1 0,-12-19 0,-16-33-1561,35 65 1866,1 0 1,0-1-1,0 1 0,0 0 1,-1-1-1,1 1 0,0-1 1,0 1-1,0-1 0,0 1 1,0 0-1,0-1 0,0 1 1,0-1-1,0 1 0,0-1 1,0 1-1,0-1 0,0 1 1,0 0-1,0-1 0,0 1 1,1-1-1,-1 1 0,0-1 1,0 1-1,0 0 0,1-1 1,-1 1-1,0 0 0,0-1 1,1 1-1,-1 0 0,0-1 1,1 1-1,0 0 0,21-5-46,33 11-287,-49-5 145,80 9-6456,-39-10 144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36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15118,'0'0'3817,"-9"0"11,2 1-3497,1 0 0,0 1 0,0-1 1,0 1-1,0 0 0,0 1 0,1-1 0,-1 1 0,1 0 1,0 1-1,-1-1 0,1 1 0,1 0 0,-1 0 1,1 1-1,-1-1 0,1 1 0,1 0 0,-1 0 0,1 0 1,-1 1-1,2-1 0,-1 1 0,1 0 0,-1 0 0,-1 11 1,4-16-325,-1 0 1,1 0 0,0 0 0,1 0-1,-1 0 1,0 0 0,0 0 0,0 0-1,0 0 1,1 0 0,-1 0 0,1 0-1,-1 0 1,0 0 0,1 0 0,0 0-1,-1-1 1,1 1 0,-1 0 0,1 0-1,0 0 1,0-1 0,-1 1 0,1-1-1,0 1 1,0 0 0,0-1 0,1 1-1,2 1 11,0-1-1,-1 0 0,1 0 0,0 0 0,0-1 0,0 1 0,0-1 0,4 0 0,1-1-35,0 1 0,1-1-1,-1-1 1,0 0 0,-1 0 0,15-6 0,-13 2-150,0-1 1,-1-1-1,1 1 1,-1-2-1,-1 1 1,0-1-1,0-1 0,0 1 1,-1-1-1,-1-1 1,7-13-1,-9 18-48,-8 16 25,2 0 0,-1 0 0,1 1 0,1-1 0,-1 0 0,2 1 0,0 16-1,0-26 152,0 1-275,0 1 1,0-1-1,0 1 1,0 0-1,1-1 1,-1 1-1,1-1 1,0 0-1,0 1 0,-1-1 1,1 1-1,3 3 1,-3-5-210,0 0 1,0 0 0,1 0-1,-1 0 1,1 0-1,-1 0 1,1 0-1,-1 0 1,1 0 0,-1-1-1,1 1 1,0-1-1,-1 1 1,1-1-1,0 1 1,0-1 0,-1 0-1,1 0 1,2 0-1,17 0-8914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7.86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131 226 14798,'0'0'3822,"-12"8"-757,-5 6-1779,0 0 1,-24 25 0,36-34-1010,1-1-1,0 0 0,1 1 1,-1 0-1,1 0 0,0 0 1,0 0-1,1 1 0,-1-1 1,1 1-1,0-1 1,1 1-1,-1 0 0,1 0 1,0 0-1,1 0 0,-1 10 1,2-15-267,-1 0 0,1 0 0,-1 0 1,0 0-1,1 0 0,0-1 1,-1 1-1,1 0 0,-1 0 1,1-1-1,0 1 0,0 0 0,-1-1 1,1 1-1,0-1 0,0 1 1,0-1-1,0 1 0,-1-1 1,1 0-1,0 1 0,0-1 1,0 0-1,0 0 0,0 0 0,0 0 1,0 0-1,0 0 0,0 0 1,0 0-1,0 0 0,0 0 1,0 0-1,0 0 0,0-1 0,0 1 1,1-1-1,37-15 111,-31 10-113,-1 0 0,0-1 0,0 0 1,0 0-1,-1 0 0,0-1 0,-1 0 0,0 0 0,0 0 0,-1-1 1,0 1-1,0-1 0,-1 0 0,0-1 0,0 1 0,-1 0 0,-1-1 0,1 1 1,-2-1-1,1-9 0,-5 2-392,-5 15-1093,8 3 1343,0 0-1,0-1 1,0 1-1,0 0 1,0 0-1,1 0 1,-1 0-1,0 0 0,0 0 1,1 0-1,-1 1 1,1-1-1,-1 0 1,1 0-1,-1 0 1,1 1-1,0-1 0,0 0 1,-1 0-1,1 1 1,0 1-1,0-2-126,0 1 1,1-1-1,-1 1 0,0 0 0,0-1 0,1 1 0,-1-1 0,1 1 1,-1-1-1,1 1 0,0-1 0,0 1 0,0-1 0,0 0 0,0 1 0,0-1 1,0 0-1,0 0 0,0 0 0,0 0 0,1 0 0,-1 0 0,2 1 1,1 0-349,0 0 0,0 0 0,1-1 0,-1 0 0,0 0 0,0 0 1,1-1-1,-1 1 0,5-1 0,-2 0-19,0 0 0,0 0 1,0-1-1,-1 0 0,1 0 0,0-1 1,-1 0-1,1 0 0,-1 0 0,1-1 1,-1 0-1,6-4 0,-8 3 1192,1-1 0,-1 0-1,0 0 1,-1-1 0,1 1 0,-1-1 0,0 0-1,4-9 1,-6 12 16,0 0 0,1-1 1,-1 1-1,0-1 0,-1 0 0,1 1 0,-1-1 0,1 0 1,-1 1-1,0-1 0,-1 0 0,1 1 0,0-1 0,-1 0 1,0 1-1,-2-6 0,3 8-480,-1 0 0,1 1 0,-1-1-1,1 0 1,-1 1 0,1-1 0,-1 0 0,0 1 0,1-1 0,-1 1 0,0-1-1,0 1 1,1 0 0,-1-1 0,0 1 0,0 0 0,1-1 0,-1 1-1,0 0 1,0 0 0,0 0 0,0-1 0,0 1 0,1 0 0,-1 0-1,0 0 1,0 1 0,0-1 0,0 0 0,0 0 0,1 0 0,-1 1 0,0-1-1,0 0 1,0 1 0,0 0 0,-2 0 32,1 0-1,0 1 1,-1-1-1,1 1 1,0-1 0,0 1-1,0 0 1,1 0-1,-1 0 1,0 0 0,-1 2-1,-2 7 225,0-1 0,1 1 0,0 0 0,-3 11-1,6-17-216,0 0 1,0-1-1,0 1 0,1 0 0,0 0 0,0-1 0,0 1 0,0 0 0,1 0 0,-1 0 1,1-1-1,3 8 0,-3-10-126,0-1 1,0 0-1,0 1 1,0-1 0,0 1-1,1-1 1,-1 0-1,0 0 1,1 0-1,-1 0 1,1 0-1,-1 0 1,1 0-1,0-1 1,-1 1 0,1 0-1,0-1 1,-1 0-1,1 1 1,0-1-1,0 0 1,0 0-1,-1 0 1,1 0 0,0 0-1,0 0 1,-1 0-1,1-1 1,0 1-1,0-1 1,-1 1-1,1-1 1,0 1-1,-1-1 1,3-1 0,3-2 1,0 1 1,0-1 0,0 0-1,0-1 1,-1 1 0,10-10 0,-6 2-23,0 0-1,-1-1 1,-1 0 0,1-1 0,-2 1 0,0-1 0,-1-1 0,0 0 0,-2 1-1,1-2 1,-2 1 0,0 0 0,0-1 0,-1-25 0,-5 29-86,-4 25 132,-5 25 58,10-26-44,1 0 1,0 0-1,0 0 1,1 0-1,1-1 1,4 25-1,-5-34-41,1 1-1,0-1 1,0 1-1,0-1 1,1 1-1,-1-1 1,0 0-1,1 0 1,-1 0-1,1 0 1,0 0-1,0 0 1,0 0-1,0 0 1,0-1-1,0 1 1,0-1-1,1 1 1,-1-1 0,0 0-1,1 0 1,-1 0-1,1 0 1,-1-1-1,1 1 1,0-1-1,-1 1 1,1-1-1,0 0 1,-1 0-1,1 0 1,0 0-1,-1-1 1,1 1-1,-1-1 1,5-1-1,-1 0-2,-1 0 1,1-1-1,-1 1 0,0-1 0,0 0 0,0 0 0,0-1 1,-1 1-1,1-1 0,-1 0 0,0-1 0,0 1 0,-1-1 0,1 1 1,-1-1-1,5-9 0,-2 3-1,-1 1 0,0-1 0,-1 0 0,0 0-1,0-1 1,-1 1 0,2-16 0,-5 11 3,-16 93 501,15-71-447,1 0 1,0 1-1,0-1 0,1 0 0,0 0 0,0 0 0,0 0 0,5 11 0,-5-15-51,0 0-1,0-1 1,0 1-1,1-1 1,-1 1 0,1-1-1,-1 0 1,1 1-1,-1-1 1,1 0-1,0 0 1,-1 0-1,1 0 1,0 0 0,0-1-1,0 1 1,0 0-1,-1-1 1,1 1-1,0-1 1,0 0-1,0 0 1,0 0 0,0 0-1,0 0 1,0 0-1,0 0 1,0-1-1,0 1 1,0-1-1,3 0 1,0-1-17,0 0-1,0 0 1,0-1 0,0 1-1,0-1 1,-1 0 0,1-1-1,-1 1 1,0-1 0,0 0-1,0 0 1,0 0 0,5-8 0,40-68-261,-39 61 131,-11 60-2360,3-24 1393,-3-9 287,4 29-2260,-3-35 2667,0-1 0,0 0 0,1 0 0,-1 1-1,0-1 1,1 0 0,0 0 0,-1 1 0,1-1 0,0 0 0,-1 0-1,1 0 1,0 0 0,0 0 0,0 0 0,0 0 0,0 0-1,0-1 1,0 1 0,0 0 0,0 0 0,0-1 0,1 1-1,1 0 1,9 0-6566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36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0 14446,'0'0'8381,"-9"5"-6390,-9 5-1248,1 2-1,0 0 1,-19 17-1,29-23-553,0 1 0,0 0 0,0 0 1,1 1-1,0-1 0,0 1 0,1 1 0,0-1 0,1 1 0,-6 13 0,10-21-197,0 1-1,0-1 1,-1 0 0,1 1-1,0-1 1,1 1-1,-1-1 1,0 1 0,0-1-1,1 1 1,-1-1 0,1 0-1,-1 1 1,1-1-1,-1 0 1,1 1 0,0-1-1,0 0 1,0 0-1,-1 0 1,1 0 0,0 0-1,0 0 1,1 0-1,-1 0 1,0 0 0,0 0-1,0 0 1,1-1-1,-1 1 1,0 0 0,1-1-1,-1 1 1,0-1-1,1 0 1,-1 1 0,1-1-1,-1 0 1,1 0-1,1 0 1,12 2-413,-1-1 1,1 0-1,17-2 0,-16 1-509,23 1-1364,11-1-2191,-1-3-3401,-7-9-1830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37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14157,'0'0'7656,"27"70"-5670,-22-30-577,2 6-608,-2 2-353,2 1-32,1-3-63,2-6-161,3-6-128,-3-9-32,-2-5-416,-3-9-898,-3-11-735,-14-5-6183,-8-13 1249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37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72 4292,'0'0'9513,"-49"-59"-6790,49 50-321,6 5-480,17 4-1025,9 0-289,10 2-416,9 8-128,6-1-416,0-2-3011,-5-3-6246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37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67 17264,'0'0'2904,"-10"-2"38,8 2-2850,-4-2 211,0 1-1,0 0 0,0 0 1,0 1-1,0-1 0,0 1 1,0 1-1,0-1 0,0 1 1,0 0-1,0 0 0,0 1 1,1-1-1,-1 1 0,0 1 1,1-1-1,-1 1 0,1 0 1,-9 7-1,12-9-286,0 1 1,0-1-1,0 1 0,0 0 1,0 0-1,0 0 1,1 0-1,-1 0 0,0 0 1,1 1-1,0-1 0,0 0 1,0 1-1,0-1 0,0 1 1,0-1-1,0 1 1,1-1-1,-1 1 0,1 2 1,1-3-23,0 0 1,0-1-1,0 1 1,0-1 0,0 1-1,0-1 1,1 1-1,-1-1 1,0 0 0,1 0-1,-1 0 1,1 0-1,0 0 1,-1 0 0,1 0-1,0 0 1,-1-1-1,1 1 1,0-1-1,0 1 1,0-1 0,0 0-1,-1 1 1,1-1-1,0 0 1,0 0 0,4-1-1,183 3-2920,-103-3 2601,-86 1 399,0 0-1,0 0 1,0 0 0,0 0-1,-1 0 1,1 1-1,0-1 1,0 0 0,0 0-1,0 0 1,0 1 0,0-1-1,0 0 1,-1 0-1,1 0 1,0 1 0,0-1-1,0 0 1,0 0-1,0 1 1,0-1 0,0 0-1,0 0 1,0 0 0,0 1-1,0-1 1,0 0-1,0 0 1,1 0 0,-1 1-1,0-1 1,0 0-1,0 0 1,0 0 0,0 1-1,0-1 1,0 0 0,1 0-1,-1 0 1,0 0-1,0 1 1,0-1 0,0 0-1,1 0 1,-1 0-1,0 0 1,0 0 0,0 0-1,1 1 1,-1-1 0,0 0-1,0 0 1,0 0-1,1 0 1,-1 0 0,0 0-1,0 0-39,0 0-1,0 1 0,-1-1 1,1 0-1,0 0 1,-1 0-1,1 1 0,0-1 1,0 0-1,-1 0 0,1 0 1,0 0-1,-1 0 1,1 0-1,0 1 0,-1-1 1,1 0-1,-1 0 1,1 0-1,0 0 0,-1 0 1,1 0-1,0 0 0,-1-1 1,1 1-1,0 0 1,-1 0-1,1 0 0,0 0 1,-1 0-1,1-1 1,0 1-1,-1 0 0,1 0 1,0 0-1,0-1 1,-1 1-1,1 0 0,0 0 1,0-1-1,0 1 0,-1 0 1,1-1-1,0 1 1,0 0-1,0 0 0,0-1 1,-1 1-1,1 0 1,0-1-1,0 1 0,0-1 1,0 1-1,0-1 0,-1-39 69,0 25-547,0-1-1,1 1 1,1 0 0,4-27 0,-4 41 219,0-1 1,-1 1 0,1 0-1,0-1 1,0 1 0,0 0-1,0 0 1,0 0 0,0 0-1,0 0 1,0 0 0,1 0-1,-1 0 1,0 0 0,1 1-1,-1-1 1,0 0 0,1 1-1,-1-1 1,1 1 0,-1 0-1,1-1 1,-1 1 0,1 0-1,-1 0 1,1 0 0,-1 0-1,1 0 1,-1 0 0,1 0-1,-1 1 1,1-1 0,1 1-1,61 17-4796,-47-12 3527,29 6-2231,2-2-3310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38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46 11115,'0'0'8076,"-10"-6"-4339,0-1-2921,-1 2-1,0-1 0,0 1 1,-20-5-1,27 9-693,0-1-1,0 1 0,0 0 1,0 1-1,0-1 1,0 1-1,0 0 0,0 0 1,0 0-1,0 1 1,0-1-1,0 1 0,0 0 1,0 0-1,0 0 1,0 1-1,0-1 0,1 1 1,-1 0-1,1 0 1,-5 4-1,7-6-120,0 1 0,0-1-1,0 1 1,1 0 0,-1-1-1,0 1 1,1 0 0,-1 0-1,0 0 1,1-1 0,-1 1 0,1 0-1,-1 0 1,1 0 0,0 0-1,-1 0 1,1 0 0,0 0 0,0 0-1,0 0 1,0 0 0,0 0-1,0 0 1,0 0 0,0 0 0,0 0-1,0 0 1,0 0 0,0 0-1,1 0 1,-1 0 0,0 0-1,1 0 1,-1 0 0,1 0 0,-1-1-1,1 1 1,0 0 0,-1 0-1,1 0 1,0-1 0,-1 1 0,1 0-1,0-1 1,0 1 0,0-1-1,0 1 1,-1-1 0,1 1 0,0-1-1,0 0 1,0 1 0,0-1-1,0 0 1,2 1 0,10 3-470,-1 0-1,1-1 1,17 2 0,-22-3-112,26 3-1202,-23-4 1232,-1 0 1,1 0-1,-1 2 1,1-1-1,-1 1 1,0 1 0,0 0-1,12 6 1,-21-9 621,0-1 1,-1 1 0,1-1-1,-1 1 1,1-1 0,-1 1 0,0-1-1,1 1 1,-1-1 0,0 1-1,1 0 1,-1-1 0,0 1-1,1-1 1,-1 1 0,0 0-1,0-1 1,0 1 0,0 0-1,0-1 1,0 1 0,0 0-1,0 0 1,0-1 0,0 1-1,0 0 1,0-1 0,0 1 0,-1 0-1,1-1 1,0 1 0,0-1-1,-1 1 1,1 0 0,0-1-1,-1 1 1,1-1 0,-1 1-1,1-1 1,-1 1 0,1-1-1,-1 1 1,1-1 0,-1 0-1,1 1 1,-1-1 0,0 0-1,1 1 1,-1-1 0,0 0 0,1 0-1,-2 1 1,-40 17 2053,38-16-2220,4-2 88,-72 24 240,41-19-2952,17-4-2849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38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8392,'0'0'15508,"1"12"-14723,0 170 1954,-2-88-1416,1-93-1310,-1 0 0,1 0 0,0 0 0,0 0-1,0 0 1,0 0 0,0 0 0,0 0 0,0 0 0,0 0 0,1 1-1,-1-1 1,0 0 0,1 0 0,-1 0 0,1 0 0,-1-1 0,1 1-1,-1 0 1,1 0 0,-1 0 0,1 0 0,0 0 0,0-1 0,-1 1-1,1 0 1,0-1 0,0 1 0,0 0 0,0-1 0,0 1 0,0-1-1,0 1 1,0-1 0,0 0 0,0 1 0,0-1 0,0 0 0,0 0-1,0 0 1,0 0 0,0 0 0,0 0 0,0 0 0,0 0 0,0 0-1,1 0 1,-1-1 0,0 1 0,0 0 0,0-1 0,0 1 0,-1-1-1,3 0 1,4-2 56,-1-1-1,1 0 0,-1 0 0,0 0 1,0 0-1,10-11 0,3-6-30,-2-1-1,0-1 0,-1-1 1,-1 0-1,-1-2 1,-2 1-1,14-37 0,-32 82-92,0 0-1,2 1 1,1-1-1,-2 38 1,5-57 56,1 1 0,-1-1 0,0 0 0,0 1 0,0-1 0,1 0 0,-1 0 0,1 1 0,-1-1 0,1 0 0,0 0-1,-1 0 1,1 1 0,0-1 0,0 0 0,0 0 0,0 0 0,-1 0 0,2-1 0,-1 1 0,0 0 0,0 0 0,0 0 0,0-1 0,0 1 0,1-1 0,-1 1 0,0-1 0,0 1 0,1-1 0,-1 0 0,0 0 0,1 1 0,-1-1 0,0 0 0,1 0 0,-1 0 0,0-1 0,1 1 0,-1 0 0,2-1 0,3 0 5,-1 0-1,1 0 1,-1 0-1,1-1 0,-1 0 1,0 0-1,0 0 1,10-7-1,91-81 43,-106 89-41,0 1-1,0 0 0,0 0 0,0 0 0,1 0 0,-1-1 0,0 1 0,0 0 0,0 0 1,1 0-1,-1 0 0,0 0 0,0 0 0,1 0 0,-1 0 0,0 0 0,0 0 0,1 0 1,-1 0-1,0 0 0,0 0 0,1 0 0,-1 0 0,0 0 0,0 0 0,1 0 0,-1 0 0,0 0 1,0 0-1,0 0 0,1 0 0,-1 0 0,0 1 0,0-1 0,0 0 0,1 0 0,-1 0 1,0 0-1,0 0 0,0 1 0,0-1 0,1 0 0,-1 0 0,0 1 0,0-1 0,0 0 1,0 0-1,0 0 0,0 1 0,4 20 191,-5 40-32,0-43-149,1-17-65,0 0 0,0-1 1,0 1-1,0 0 0,0 0 0,0 0 1,0 0-1,1-1 0,-1 1 0,0 0 1,0 0-1,1-1 0,-1 1 0,0 0 1,1 0-1,-1-1 0,1 1 1,-1 0-1,1-1 0,-1 1 0,1-1 1,-1 1-1,1 0 0,0-1 0,0 1 1,23 1-6335,-6-6-760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39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4 15983,'-9'1'3417,"-3"0"-2606,1 1 0,0 0 0,0 1 0,0 1 0,0 0 0,0 0 0,-10 6 0,18-8-692,-1 0 0,0 0 0,1 0 1,-1 0-1,1 0 0,0 1 0,0 0 0,0 0 1,0 0-1,0 0 0,0 0 0,1 0 1,0 1-1,-1-1 0,1 1 0,1 0 0,-1-1 1,0 1-1,1 0 0,0 0 0,0 0 1,0 0-1,0 0 0,1 1 0,0 5 0,0-9-115,0 1 0,1 0 0,-1 0-1,1 0 1,-1-1 0,1 1-1,0 0 1,0-1 0,0 1 0,0-1-1,0 1 1,0-1 0,0 1 0,0-1-1,1 0 1,-1 1 0,0-1-1,1 0 1,-1 0 0,3 1 0,1 1 7,-1-1 1,1 0 0,0 0 0,0-1 0,1 1 0,-1-1 0,7 1 0,-4-1 9,1-1 0,-1 1 0,0-1 0,1-1 0,-1 0 0,1 0 1,-1 0-1,0-1 0,11-4 0,-12 2 0,0-1 1,-1 1 0,0-1-1,0-1 1,0 1-1,-1-1 1,0 0 0,9-12-1,-12 15 42,1 0-1,-1 0 1,0 0-1,-1-1 1,1 1-1,-1 0 1,1-1-1,-1 1 1,0 0-1,0-1 1,0 0-1,-1 1 1,1-1-1,-1 1 1,0-1-1,0 0 1,0 1-1,-1-1 1,1 0-1,-1 1 1,-1-6-1,1 7-66,-1 0 0,1 1-1,0-1 1,-1 1 0,1 0-1,0-1 1,-1 1 0,0 0-1,1 0 1,-1 0 0,0 0-1,1 0 1,-1 0 0,0 1-1,0-1 1,0 0 0,0 1-1,0 0 1,0-1 0,1 1-1,-1 0 1,0 0 0,0 0-1,0 0 1,0 0 0,0 1-1,0-1 1,0 0 0,-4 2-1,6-2-113,-1 1-1,0-1 0,0 0 0,0 1 0,0-1 1,1 0-1,-1 1 0,0-1 0,1 1 0,-1-1 0,0 1 1,1 0-1,-1-1 0,0 1 0,1 0 0,-1-1 1,1 1-1,-1 0 0,1 0 0,0-1 0,-1 1 1,1 0-1,-1 1 0,1-1-127,1 0 0,-1 0 0,0 0 0,1 0 0,-1 0 1,1 0-1,-1 0 0,1 0 0,-1 0 0,1 0 0,0 0 0,-1 0 0,1-1 0,0 1 1,0 0-1,0 0 0,-1-1 0,1 1 0,0-1 0,0 1 0,0-1 0,0 1 0,0-1 1,2 1-1,24 8-4265,5-2-1741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39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152 235 12844,'0'0'7917,"-9"-2"-5563,4 2-2194,0 0-1,0 0 1,0 0-1,-1 1 1,1 0 0,0 0-1,0 0 1,0 0-1,0 1 1,0 0-1,0 0 1,1 0-1,-1 1 1,1-1 0,-1 1-1,1 0 1,0 1-1,0-1 1,0 1-1,1-1 1,-1 1-1,1 0 1,0 1 0,0-1-1,0 0 1,-3 8-1,3-6-19,0 0-1,0 1 0,0-1 1,1 1-1,0-1 1,0 1-1,-1 13 0,2-19-135,1 1 0,0 0-1,0-1 1,0 1-1,0 0 1,0 0 0,1-1-1,-1 1 1,0 0 0,1-1-1,-1 1 1,1-1-1,0 1 1,0-1 0,-1 1-1,1-1 1,0 1 0,0-1-1,0 0 1,0 1-1,1-1 1,-1 0 0,0 0-1,1 0 1,-1 0 0,0 0-1,1 0 1,-1 0-1,1 0 1,-1-1 0,1 1-1,0-1 1,-1 1 0,1-1-1,0 1 1,2-1-1,4 1 13,0 0-1,1-1 0,-1 0 1,0-1-1,0 0 0,0 0 1,0 0-1,0-1 0,0 0 1,0-1-1,14-6 0,-9 2-17,0-1 0,-1 0 0,0-1 0,0 0 0,-1-1 0,12-11 0,-1-5 18,-1-1 0,0 0 1,-2-1-1,30-62 0,-44 80 24,0 0 0,0-1 0,-1 1-1,0-1 1,-1 0 0,0 0 0,-1-1-1,1-15 1,-2 27-17,-1-1 0,0 1 0,0-1 0,0 1 0,0-1 0,0 1 0,0-1 0,0 1 0,-1 0 0,1-1 0,0 1 0,0-1 0,0 1 0,0-1 0,0 1 1,-1 0-1,1-1 0,0 1 0,0 0 0,-1-1 0,1 1 0,0 0 0,-1-1 0,1 1 0,0 0 0,-1-1 0,1 1 0,0 0 0,-1 0 0,1 0 0,-1-1 0,1 1 0,0 0 0,-1 0 0,1 0 0,-1 0 0,1 0 0,-1 0 0,1 0 0,0 0 0,-1 0 0,1 0 0,-1 0 0,1 0 0,-1 0 0,1 0 0,-1 0 1,1 0-1,0 0 0,-1 1 0,1-1 0,-1 0 0,1 0 0,0 0 0,-1 1 0,0-1 0,-22 17 308,12-7-271,2 1 0,0 0 0,0 1 0,1 0 0,0 0 0,1 1 0,0 0 0,1 0-1,1 0 1,0 1 0,1 0 0,0 0 0,1 0 0,1 1 0,0-1 0,1 1 0,1 25 0,0-37-145,0-1 1,1 1 0,-1-1 0,1 1 0,0 0-1,0-1 1,0 0 0,0 1 0,0-1 0,0 1-1,1-1 1,-1 0 0,1 0 0,-1 0 0,1 0-1,0 0 1,0 0 0,0 0 0,0-1 0,0 1-1,0-1 1,1 1 0,3 1 0,16 1-3634,3-9-3307,-4-9-5008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39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18706,'0'0'1425,"2"8"-37,-2-5-1289,1 0 1,-1 0-1,1 0 1,0 0-1,0-1 1,0 1-1,1 0 0,-1 0 1,1-1-1,-1 1 1,1-1-1,0 0 1,0 1-1,0-1 0,0 0 1,0 0-1,0 0 1,1 0-1,-1-1 1,1 1-1,-1-1 0,1 1 1,0-1-1,0 0 1,-1 0-1,1 0 1,0 0-1,0-1 0,0 1 1,0-1-1,4 1 1,12 0 23,0 0 0,0 0 1,0-2-1,-1-1 0,22-4 0,-33 5 83,1-1 0,-1 0 0,0 0 0,0-1 0,0 1 0,-1-2 0,1 1 0,-1-1 0,0 0 0,0 0 0,0-1 0,0 0 0,-1 0 0,1 0 1,7-12-1,-12 17-161,0-1 0,-1 0 0,1 1 0,0-1 1,-1 0-1,1 0 0,-1 0 0,1 0 1,-1 0-1,0 1 0,1-1 0,-1 0 0,0 0 1,0 0-1,0 0 0,1 0 0,-1 0 0,0 0 1,0 0-1,0 0 0,-1 0 0,1 0 1,0 0-1,0 0 0,0 0 0,-1 0 0,1 0 1,0 0-1,-1 0 0,1 0 0,-1 1 1,1-1-1,-1 0 0,0 0 0,1 0 0,-1 1 1,0-1-1,1 0 0,-1 1 0,0-1 1,0 1-1,0-1 0,1 1 0,-1-1 0,0 1 1,0-1-1,0 1 0,0 0 0,0 0 1,0-1-1,0 1 0,0 0 0,-2 0 1,-7-2-19,-1 1 0,0 1 1,-20 0-1,25 0 59,-7 1-62,1 1 1,0 0-1,-1 1 1,1 0-1,0 1 0,0 0 1,1 1-1,-19 10 1,27-13-19,-1 0 0,0 0 0,1 0 0,-1 0 0,1 1 0,0-1 0,0 1 0,0 0 0,0 0 0,0 0 0,1 0 0,-1 1 0,1-1 0,0 1 0,0-1 0,0 1 0,0 0 0,1 0 0,0 0 0,-1 0 0,1 0 0,1 0 0,-1 0 0,1 0 0,-1 0 0,1 1 0,1-1 0,-1 0 0,2 7 0,-1-7-18,1-1 0,0 1 0,0-1 0,0 0 0,0 0 0,1 1 0,-1-2 0,1 1 0,0 0 0,0-1 0,0 1 0,0-1 0,0 0 0,0 0 0,1 0 0,-1 0 0,1-1 0,6 3 0,7 2-270,0-1 1,30 4-1,-19-5-1980,48 1 1,-6-7-6194,-16-4-4944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40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19346,'0'0'8584,"-1"58"-7495,-9-16-352,0 7-352,3 2 31,2 0-64,5-1-128,0-4-159,14-3-33,2-3-353,4-8-1601,-4-8-2113,-3-13-5062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8.20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88 0 19378,'0'0'7901,"-9"6"-7015,1-2-748,1 1 0,0-1 0,1 2 0,-1-1 0,1 1 0,-9 10 0,12-12-111,1-1 0,-1 1 0,1-1 0,0 1 0,0 0 0,0 0 0,1 0 0,0 0 0,-1 0 0,1 0 0,1 1 0,-1-1 0,0 0 0,1 0 0,0 1 0,0-1 0,1 0 0,0 7 0,0-9-55,0-1 0,0 1-1,0 0 1,0-1 0,0 1 0,0-1-1,0 1 1,1-1 0,-1 0 0,0 0-1,1 1 1,-1-1 0,1 0 0,0 0-1,-1 0 1,1-1 0,0 1 0,0 0-1,-1-1 1,1 1 0,0-1 0,0 1-1,0-1 1,0 0 0,-1 0 0,1 0-1,0 0 1,0 0 0,0 0 0,0 0-1,3-2 1,2 1-657,0 0 0,0 0 0,0 0 0,0-1 0,-1-1 0,1 1-1,9-6 1,-6 2-2016,-1-1 0,0-1 0,14-13-1,-1-6-5332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40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5 4292,'0'0'26446,"-10"-2"-26312,2 1-133,1 0-1,-1 1 1,1-1 0,-1 2 0,1-1-1,-1 1 1,1 0 0,-1 1 0,1 0-1,0 0 1,-1 0 0,1 1 0,0 0 0,1 1-1,-1 0 1,1 0 0,-1 0 0,1 0-1,1 1 1,-8 7 0,11-10-27,-1 0 0,1 0 0,-1 0 0,1 1 0,0 0 0,0-1 0,0 1 0,0 0 0,0 0 0,1 0 0,-1 0 0,1 0 0,0 0 0,0 0 0,0 0 0,0 1 0,1-1 0,-1 5 0,2-6-45,-1 0 1,1 0 0,0 0 0,0 0-1,-1 0 1,1-1 0,1 1-1,-1 0 1,0-1 0,0 1-1,1-1 1,-1 1 0,1-1-1,-1 0 1,1 1 0,0-1 0,-1 0-1,1 0 1,0 0 0,0 0-1,0-1 1,-1 1 0,1 0-1,0-1 1,0 0 0,0 1-1,0-1 1,0 0 0,0 0 0,0 0-1,3 0 1,109 2-1320,-76-3 798,48 5 1,-84-4 624,0 0 1,0 0 0,0 0-1,0 1 1,0-1 0,0 1-1,0-1 1,0 1 0,0 0-1,-1 0 1,1 0-1,0 0 1,0 0 0,1 2-1,-2-3 6,-1 1-1,0-1 1,0 1-1,1-1 1,-1 1-1,0-1 0,0 1 1,0 0-1,1-1 1,-1 1-1,0-1 1,0 1-1,0 0 0,0-1 1,0 1-1,0-1 1,0 1-1,-1 0 1,1-1-1,0 1 1,0-1-1,0 1 0,-1-1 1,1 1-1,0 0 1,0-1-1,-1 1 1,1-1-1,-1 1 0,-3 3 224,0 0-1,0 0 0,0 0 0,-1-1 1,1 1-1,-1-1 0,-10 4 0,-12 7 319,8-4-438,0 0 1,-1-1-1,0-1 1,-1 0-1,1-2 0,-1-1 1,-38 5-1,66-24-3911,3 4 1918,0 0-1,1 0 0,13-9 0,11-8-3702,3-6-3052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41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12492,'0'0'11509,"-1"9"-10537,-5 24-330,-3 26 1397,-3 74-1,12-131-2025,0 1 1,0-1-1,0 1 0,0-1 1,0 0-1,1 1 0,-1-1 0,1 0 1,0 1-1,-1-1 0,1 0 1,0 0-1,0 0 0,1 1 1,-1-1-1,0 0 0,1-1 0,-1 1 1,1 0-1,0 0 0,-1-1 1,3 2-1,0-1-19,-1-1 0,0 1 0,0-1 0,0 0 0,1 0 0,-1-1 0,1 1 0,-1-1 0,0 1 0,1-1 0,-1 0 0,1 0 0,5-2 0,0 1-177,0-1-1,0-1 1,0 1 0,-1-2 0,1 1-1,-1-1 1,0 0 0,0-1 0,-1 0 0,15-11-1,19-34 537,-48 95 154,4-34-481,1 0 0,0 0 0,1 0 0,0 1-1,1-1 1,2 15 0,-2-25-108,1 0 0,-1-1 0,1 1 0,-1 0 0,1 0-1,0-1 1,-1 1 0,1-1 0,0 1 0,-1 0 0,1-1-1,0 1 1,0-1 0,0 0 0,0 1 0,-1-1 0,1 0-1,0 1 1,0-1 0,0 0 0,0 0 0,0 0-1,0 0 1,0 0 0,0 0 0,0 0 0,-1 0 0,1 0-1,0 0 1,0 0 0,0 0 0,1-1 0,33-10-6656,-10-7-1798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41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110 230 14574,'-9'5'2706,"-82"40"7379,91-45-10059,-1 0 1,1 0-1,-1 0 1,1 1 0,-1-1-1,1 0 1,0 0-1,-1 0 1,1 0-1,0 1 1,-1-1 0,1 0-1,-1 0 1,1 1-1,0-1 1,0 0 0,-1 1-1,1-1 1,0 0-1,-1 1 1,1-1 0,0 1-1,0-1 1,0 0-1,0 1 1,-1-1 0,1 1-1,0-1 1,0 0-1,0 1 1,0 0-1,12 5 144,20-1-149,160-15-368,-193 10 325,0-1 1,0 0-1,0 0 1,0 0-1,0 1 1,0-1 0,0 0-1,0 0 1,1 0-1,-1 0 1,0-1-1,1 1 1,-1 0 0,0 0-1,1 0 1,0 0-1,-1-1 1,1 1-1,0 0 1,-1 0 0,1-1-1,0 1 1,0 0-1,0-1 1,0 1-1,0 0 1,1-2 0,-1-54-3202,1 40 2524,-1 15 765,0 1-1,1-1 1,-1 0-1,1 0 1,-1 0-1,1 1 1,-1-1 0,1 0-1,0 1 1,0-1-1,0 1 1,0-1 0,0 1-1,0-1 1,1 1-1,-1 0 1,0-1-1,1 1 1,-1 0 0,1 0-1,-1 0 1,1 0-1,-1 0 1,1 1 0,0-1-1,-1 0 1,4 0-1,62-12 588,-31 8-713,-16-1-159,0 0-1,0-1 1,21-11 0,-35 15 161,1-1 0,-1 1 0,0-1 1,0 0-1,0-1 0,0 0 0,-1 0 0,0 0 1,0 0-1,0-1 0,0 0 0,4-9 1,-5-2 386,-11 12 670,5 6-922,1-1 1,-1 0-1,1 1 0,0 0 0,0-1 0,-1 1 0,1 0 1,0-1-1,0 1 0,-1 0 0,1 0 0,0 0 0,0 0 1,0 0-1,0 0 0,1 0 0,-1 0 0,0 1 1,-1 1-1,-3 9 86,1-1 0,0 1 0,1 0 0,1 1 0,-1-1 0,2 0 1,0 1-1,0-1 0,1 1 0,3 19 0,-1-13-108,1 0 0,2 0 0,0 0-1,0 0 1,2-1 0,9 19 0,-9-28-260,-4-12-731,-4-18-587,-6 6 1278,0 1 0,-1 0 0,-1 1 0,0 0 0,-1 0 0,0 1 0,-1 0 1,-23-19-1,-32-37 1531,66 68-1249,0 0 0,0 0 0,0-1 0,-1 1 0,1 0 1,0 0-1,0 0 0,0 0 0,0 0 0,0-1 0,0 1 0,0 0 1,0 0-1,0 0 0,0 0 0,0-1 0,0 1 0,0 0 0,0 0 0,0 0 1,0 0-1,0-1 0,0 1 0,0 0 0,0 0 0,0 0 0,0 0 1,0-1-1,0 1 0,0 0 0,0 0 0,0 0 0,0 0 0,0-1 1,1 1-1,-1 0 0,0 0 0,0 0 0,0 0 0,0 0 0,0 0 1,0 0-1,1-1 0,-1 1 0,0 0 0,0 0 0,0 0 0,0 0 0,1 0 1,-1 0-1,16-3 327,19 5-466,47 13-1417,0 1-3437,-35-11-420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42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9 16944,'0'0'1441,"-10"1"471,0 0-1353,1 0 0,-1 1 0,1 0 1,0 1-1,0 0 0,0 1 1,-10 5-1,14-7-297,0 1 1,1 1 0,-1-1-1,0 1 1,1 0-1,0 0 1,0 0-1,0 0 1,0 1-1,1-1 1,0 1-1,0 0 1,0 0-1,0 0 1,-2 9-1,3-11-195,1 0-1,0 0 0,0 0 1,0 0-1,0 1 1,1-1-1,-1 0 0,1 1 1,0-1-1,0 0 0,0 1 1,0-1-1,0 0 0,1 0 1,0 1-1,-1-1 0,1 0 1,0 0-1,1 0 1,-1 0-1,1 0 0,-1 0 1,1 0-1,0 0 0,0-1 1,0 1-1,0-1 0,0 1 1,1-1-1,-1 0 0,5 3 1,-2-2-132,1-1-1,0 0 1,-1 0 0,1-1 0,0 1-1,0-1 1,0-1 0,1 1 0,-1-1-1,0 0 1,0 0 0,0-1 0,0 1-1,0-2 1,0 1 0,10-4 0,-5 0-141,1 0 0,0-1 1,-1 0-1,0-1 0,-1 0 0,1-1 1,-2 0-1,1-1 0,-1 0 0,0 0 1,-1-1-1,11-16 0,-18 25 628,-5 6-353,0 0-1,1 0 1,-1 0-1,1 1 1,0 0 0,0-1-1,1 1 1,0 0 0,0 0-1,0 1 1,1-1 0,0 0-1,-1 13 1,3-19-56,0 0 0,0 0 0,0 0 1,0 0-1,0 0 0,0-1 0,0 1 0,0 0 1,0 0-1,0-1 0,0 1 0,-1 0 0,1-1 1,0 1-1,0-1 0,0 1 0,0-1 1,1-1-1,5-6-8,-1-1 1,1 0-1,-1 0 1,-1 0-1,0-1 1,0 0-1,-1 0 0,0 0 1,0-1-1,-1 1 1,2-17-1,6-14 31,-11 40-42,0 1-1,0-1 0,1 1 1,-1-1-1,0 1 1,0-1-1,1 1 0,-1-1 1,1 1-1,-1-1 1,0 1-1,1 0 0,-1-1 1,1 1-1,-1 0 1,1-1-1,-1 1 0,1 0 1,-1 0-1,1 0 1,-1-1-1,1 1 0,-1 0 1,1 0-1,-1 0 1,1 0-1,-1 0 0,1 0 1,-1 0-1,1 0 1,0 0-1,-1 0 0,1 0 1,-1 0-1,1 0 1,-1 1-1,1-1 0,-1 0 1,1 0-1,-1 0 1,2 1-1,25 16-683,-19-12-8,-1-1-160,0 0 0,0-1 1,1 0-1,-1 0 1,10 2-1,-1-2-2137,1-1 0,-1 0 0,23-1 0,-5-1-3416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43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12364,'0'0'12508,"-1"13"-11489,-8 45-182,3-31-56,1 1 0,2 1 0,1 46 0,2-75-775,0 1-1,0-1 1,0 0-1,0 1 1,0-1-1,0 0 0,0 1 1,0-1-1,0 0 1,1 0-1,-1 1 1,0-1-1,0 0 1,0 1-1,1-1 0,-1 0 1,0 0-1,0 1 1,1-1-1,-1 0 1,0 0-1,0 0 1,1 1-1,-1-1 1,0 0-1,1 0 0,-1 0 1,0 0-1,1 0 1,-1 0-1,0 0 1,1 0-1,-1 0 1,0 0-1,1 0 1,-1 0-1,1 0 0,17-5 102,11-14 12,35-45-4,-44 42-84,1 1 0,28-22 0,-49 43-25,0 0-1,0 0 1,1-1 0,-1 1 0,0 0 0,0 0-1,1 0 1,-1 0 0,0-1 0,1 1-1,-1 0 1,0 0 0,1 0 0,-1 0-1,0 0 1,1 0 0,-1 0 0,0 0 0,1 0-1,-1 0 1,0 0 0,1 0 0,-1 0-1,0 0 1,1 0 0,-1 0 0,0 0 0,1 0-1,-1 1 1,0-1 0,0 0 0,1 0-1,-1 0 1,0 1 0,1-1 0,-1 0 0,0 0-1,0 0 1,0 1 0,1-1 0,-1 0-1,0 1 1,0-1 0,0 0 0,0 0 0,1 1-1,-1-1 1,0 0 0,0 1 0,0 0-1,4 28 190,-9 34 42,4-61-223,1-1 1,-1 1 0,1-1-1,0 1 1,-1 0-1,1-1 1,0 1 0,0 0-1,0-1 1,0 1-1,0 0 1,0-1 0,1 1-1,-1 0 1,1-1-1,-1 1 1,1-1 0,-1 1-1,1-1 1,0 1-1,0-1 1,0 1 0,0-1-1,0 0 1,0 1-1,2 1 1,-1-3-3,0 0-1,1 1 1,-1-1-1,0 0 1,0 0-1,1-1 1,-1 1-1,0 0 1,0-1-1,1 1 1,-1-1-1,0 0 1,0 0-1,0 0 1,0 0-1,0 0 1,0 0-1,0 0 1,3-3-1,20-15-182,-19 13 133,0 1-1,0 0 1,1 1-1,0-1 1,0 1-1,0 1 1,0-1-1,11-3 1,-17 8 38,0 1 1,0-1-1,0 0 1,-1 0 0,1 0-1,0 0 1,-1 1-1,1-1 1,-1 0 0,0 1-1,1-1 1,-1 0-1,0 1 1,0-1 0,0 0-1,0 1 1,0-1 0,0 1-1,0-1 1,-1 3-1,-1 34 206,-5-8-48,-3 25 85,11-54-455,0-1 0,0 1 0,0-1 1,0 1-1,1-1 0,-1 0 0,0 1 0,0-1 0,0 0 1,0 0-1,1 0 0,-1 1 0,0-1 0,0-1 0,0 1 1,1 0-1,-1 0 0,0 0 0,0-1 0,0 1 1,0 0-1,1-1 0,-1 1 0,2-2 0,16-15-6381,4-7-4366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43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54 16720,'0'0'10036,"-5"8"-7687,2-3-2178,1-3-68,1 0-1,-1 0 1,1 0-1,0 0 1,0 0-1,0 0 1,0 1-1,1-1 1,-1 0-1,0 4 1,8 4 416,17-6-159,-6-4-284,1-1 1,-1 0-1,34-9 0,-44 9-84,-1-2 0,0 1 0,1-1 0,-1-1 0,0 1 0,0-1 0,0 0 0,-1-1-1,0 1 1,0-1 0,10-10 0,-15 14 5,0 0 1,-1 1-1,1-1 0,0 0 0,0 0 1,0 0-1,-1-1 0,1 1 1,0 0-1,-1 0 0,1 0 0,-1 0 1,1-1-1,-1 1 0,0 0 0,1 0 1,-1-1-1,0 1 0,0 0 0,0-1 1,0 1-1,0-2 0,-1 2 0,0 0-1,1 1 0,-1-1 0,0 0 1,1 0-1,-1 0 0,0 1 1,0-1-1,0 0 0,1 1 1,-1-1-1,0 0 0,0 1 1,0-1-1,0 1 0,0 0 1,0-1-1,0 1 0,0 0 1,-2-1-1,-2 0-1,-1 1-1,1-1 1,-1 1 0,1 0 0,0 1 0,-1-1 0,1 1-1,0 0 1,-9 3 0,5 0 30,0 1 0,0 0 0,0 1 0,1 0 0,0 1 0,0-1 0,1 2 0,-1-1 0,-10 15 0,15-18-13,-1 1 1,1-1 0,0 1 0,0 0 0,1 0 0,-1 0 0,1 0 0,0 0-1,0 1 1,1-1 0,0 0 0,0 1 0,0-1 0,0 1 0,1 0 0,0-1-1,0 1 1,1-1 0,1 10 0,0-12-122,-1-1 0,1 0 0,-1 1-1,1-1 1,0 0 0,0 0 0,0 0 0,0-1 0,0 1 0,0 0-1,0-1 1,1 1 0,-1-1 0,0 0 0,1 0 0,0 0-1,-1 0 1,1 0 0,-1-1 0,1 1 0,0-1 0,0 1-1,3-1 1,6 1-1164,1-1-1,0 0 1,21-3-1,0-7-4865,-2-10-3006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44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192 219 15887,'0'0'4116,"-4"-9"-886,4 7-3091,-1-1 0,1 1 0,-1-1 0,0 1 0,0-1 0,0 1 0,-1 0 0,1-1 0,0 1 0,-1 0 0,0 0 0,1 0 0,-1 0 1,0 0-1,0 1 0,0-1 0,0 0 0,0 1 0,0 0 0,-1-1 0,1 1 0,0 0 0,-1 0 0,1 0 0,-1 1 0,1-1 0,-1 0 0,1 1 1,-1 0-1,0 0 0,1-1 0,-1 1 0,1 1 0,-1-1 0,0 0 0,1 1 0,-1-1 0,1 1 0,-5 2 0,0 0-99,1 0 0,-1 1 0,1 0 1,0 0-1,1 0 0,-1 1 0,1 0 0,0 0 0,0 0 0,0 1 0,1 0 0,0-1 0,-7 14 0,8-14 59,0 1-1,0-1 1,1 1 0,-1 0-1,1 0 1,0 0-1,1 0 1,0 0-1,0 0 1,0 0 0,1 1-1,0-1 1,0 0-1,0 0 1,1 1-1,2 8 1,-2-13-92,0 1 0,1-1 0,-1 0 0,1-1 0,-1 1 0,1 0 0,0 0 0,0-1 0,0 1 0,0-1 0,0 1 0,0-1 0,0 0 0,1 0 0,-1 0 0,0 0 0,1 0 0,-1 0 0,1-1 0,-1 1 0,1-1 0,-1 0 0,1 0 0,-1 0 0,1 0 0,-1 0 0,1 0 0,-1-1 0,0 1 0,4-2 0,5 0-1,-1 0 0,0-1-1,0 0 1,0-1-1,0 0 1,9-6-1,7-7-116,-1-1 0,-1-1 0,-1-1-1,-1-1 1,0-1 0,-2-2 0,-1 1 0,0-2-1,-2-1 1,-1 0 0,13-29 0,-27 51 129,0 0 1,-1 0 0,1 0 0,-1 0-1,0 0 1,0 0 0,-1 0 0,1 0 0,-1 0-1,0-6 1,0 10-11,0 0-1,0-1 1,0 1 0,0 0-1,0-1 1,0 1 0,-1 0-1,1-1 1,0 1 0,0 0-1,0-1 1,0 1 0,-1 0-1,1 0 1,0-1 0,0 1-1,0 0 1,-1 0 0,1-1-1,0 1 1,-1 0 0,1 0-1,0 0 1,0 0 0,-1-1-1,1 1 1,0 0 0,-1 0-1,1 0 1,0 0-1,-1 0 1,1 0 0,0 0-1,-1 0 1,1 0 0,0 0-1,-1 0 1,0 0 0,-22 17 229,13-7-194,0 1 0,1 0 0,1 1 0,0 0 0,0 0 0,1 1 0,1 0 0,0 0 0,1 0 0,0 1 0,1 0 0,1 0 0,0 0 0,1 0 0,0 0 0,1 1 0,1-1-1,1 15 1,0-27-42,-1 0 0,0 0 1,1 0-1,-1 0 0,1 0 0,0-1 0,-1 1 0,1 0 0,0 0 0,0-1 0,0 1 0,1-1 0,-1 1 0,0-1 0,0 1 0,1-1 0,-1 0 0,1 0 0,-1 1 0,1-1 0,0 0 0,-1 0 0,1-1 0,0 1 0,0 0 0,-1-1 0,1 1 0,0-1 0,0 1 0,0-1 0,0 0 0,0 0 0,0 0 0,0 0 0,0 0 0,0 0 0,-1 0 0,1-1 0,0 1 0,2-2 0,3 1-38,0-1-1,0 0 1,0-1 0,-1 1 0,1-1-1,-1-1 1,0 1 0,0-1 0,10-8 0,-3-1 32,0 0 1,0-1 0,-2 0 0,0-1 0,0 0 0,-2-1-1,0 0 1,12-29 0,-53 113 1066,28-53-935,0 1 0,1 0 0,1 0 0,-1 18-1,3-30-282,-1-1 0,1 1 0,0 0 0,0-1 0,0 1 0,1 0 0,-1 0 0,1-1 0,0 1-1,0-1 1,0 1 0,1-1 0,-1 1 0,1-1 0,0 0 0,0 0 0,0 0 0,0 0 0,0 0 0,1 0-1,-1 0 1,1-1 0,4 4 0,11-4-6618,2-7-6161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45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12011,'0'0'14761,"-3"10"-14419,1-5-296,-5 12 61,2-1 0,0 1 0,1 0 0,0 0 0,2 0 0,0 0 0,0 29 0,3-44-99,-1-1 0,0 1 0,1-1 0,0 0 0,-1 1 0,1-1 1,0 0-1,0 1 0,0-1 0,0 0 0,0 0 0,0 0 0,0 0 0,0 0 0,0 0 0,1 0 0,-1 0 1,0 0-1,0 0 0,1-1 0,-1 1 0,1-1 0,-1 1 0,1-1 0,-1 1 0,1-1 0,-1 0 0,1 0 1,-1 0-1,1 0 0,-1 0 0,1 0 0,-1 0 0,1 0 0,2-1 0,1 0 10,1 0-1,-1 0 1,1 0-1,-1-1 0,0 0 1,1 0-1,-1 0 1,8-5-1,3-6-42,0-2 0,-1 1-1,0-2 1,13-18 0,23-25 7,-58 105 883,6-44-839,1 0 0,-1 0 0,0 1 1,1-1-1,-1 0 0,1 0 0,0 1 0,0-1 1,-1 0-1,2 1 0,-1-1 0,0 0 0,0 0 1,1 1-1,-1-1 0,1 0 0,0 0 0,0 0 0,0 1 1,0-1-1,0 0 0,0 0 0,0 0 0,1-1 1,-1 1-1,1 0 0,-1 0 0,3 1 0,0-1-9,0-1 0,0 1-1,1-1 1,-1 0-1,0 0 1,0-1 0,1 1-1,-1-1 1,0 0 0,1 0-1,-1 0 1,0-1 0,1 1-1,7-3 1,1-1-120,-1 0-1,1-1 1,-1-1 0,0 0-1,15-9 1,-15 7 19,1 1 0,0 0 0,23-7 0,-31 18 188,-9 9 42,-6 10 149,8-19-242,-2 3 34,0-1-1,0 1 0,1 0 0,0 0 1,0 0-1,1 1 0,0-1 0,0 1 0,1-1 1,0 1-1,0-1 0,0 10 0,2-17-79,0 1 0,-1 0 1,1 0-1,0-1 0,0 1 0,-1 0 0,1-1 0,0 1 0,0-1 0,0 1 0,0-1 0,0 1 1,0-1-1,0 1 0,0-1 0,0 0 0,0 0 0,0 0 0,0 1 0,0-1 0,0 0 0,0 0 0,0 0 1,0-1-1,0 1 0,0 0 0,0 0 0,0 0 0,0-1 0,1 0 0,35-9-40,-23 2-351,1-2 1,-2 1-1,1-2 0,16-16 1,-16 14 31,1 0 0,28-18 1,-41 38 533,-1 0 1,1 1 0,-2-1 0,1 0 0,-1 0-1,-1 15 1,1-15-48,0-7-132,0 1 0,0 0-1,0 0 1,0 0-1,1-1 1,-1 1 0,0 0-1,0 0 1,1-1-1,-1 1 1,1 0 0,-1-1-1,0 1 1,1 0-1,-1-1 1,1 1 0,0-1-1,-1 1 1,1-1 0,-1 1-1,1-1 1,0 1-1,-1-1 1,1 1 0,0-1-1,1 1 1,27 4-178,30-12-2881,-53 4 1560,0 1 1,1-1-1,-1 0 0,0 0 1,9-7-1,-1-3-7083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45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18481,'0'0'10346,"55"25"-17136,-32-25-14382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48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17649,'-9'4'1809,"5"1"-1415,0 0-1,1-1 0,-1 2 0,1-1 0,1 0 1,-1 0-1,1 1 0,0 0 0,0-1 1,-2 10-1,-10 69 1268,11-65-1386,-5 60 1810,2 104 0,10-165-1742,4-21 41,-7 1-352,1-1 0,0 1 0,-1-1-1,1 0 1,-1 0 0,0 0 0,0 0 0,2-6 0,1-19-480,-1 0-1,0-41 1,-3 59 167,-1-1-1,1 0 1,-2 0-1,0 1 1,0-1 0,-1 1-1,0-1 1,-1 1 0,-7-14-1,3 16 191,4 14 74,8 18 35,0-19-5,1 1 0,-1-1 1,1 0-1,0-1 0,0 1 1,1-1-1,0 0 0,-1 0 1,1-1-1,0 0 0,1 0 1,-1 0-1,0-1 0,1 0 1,8 2-1,0-1 35,-1 0 0,0-1 0,0-1 0,1-1 0,-1 0 0,21-2 0,-31 1 8,-1 1 0,1-1 0,0 0 0,0 0 0,0-1-1,-1 1 1,1-1 0,-1 0 0,1 1 0,-1-2-1,0 1 1,0 0 0,0-1 0,0 1 0,0-1 0,0 0-1,-1 0 1,1 0 0,-1 0 0,0 0 0,0-1 0,0 1-1,-1-1 1,1 1 0,-1-1 0,1 0 0,-1 0-1,-1 1 1,1-1 0,0 0 0,-1 0 0,0 0 0,0 0-1,-1-7 1,1 9-43,-1 0 0,1 1-1,-1-1 1,0 0 0,0 1 0,0-1-1,0 1 1,0-1 0,0 1 0,-1-1-1,1 1 1,0 0 0,-1 0 0,1 0-1,0-1 1,-1 1 0,0 1 0,1-1-1,-1 0 1,0 0 0,1 1 0,-1-1-1,0 0 1,0 1 0,1 0 0,-1-1-1,0 1 1,0 0 0,0 0 0,0 0-1,1 0 1,-1 1 0,0-1 0,0 0-1,0 1 1,1-1 0,-4 2 0,0-1-4,-1 1 1,0 0 0,1 0 0,-1 0 0,1 1 0,0-1-1,0 1 1,0 1 0,0-1 0,-7 8 0,3-1 68,2 0 1,-1 1-1,-8 16 0,15-24-54,-1 0 0,1 0 0,-1 0 0,1 0-1,0 0 1,0 0 0,0 1 0,1-1 0,-1 0 0,1 0-1,-1 1 1,1-1 0,0 0 0,1 1 0,-1-1 0,0 0-1,1 0 1,0 0 0,1 5 0,0-6-20,1 0 0,-1 0 1,1-1-1,-1 1 0,1-1 0,0 1 0,-1-1 1,1 0-1,0 0 0,0 0 0,0 0 0,0-1 1,0 1-1,0-1 0,0 0 0,0 0 0,0 0 1,4 0-1,59-5-4,-46 1-232,1-1 0,-2 0-1,33-14 1,-32 10 147,0 2-1,42-9 1,-62 15 111,1 1 0,-1 0 0,1 0 0,-1 0 0,1 0 0,-1 0 0,1 0-1,-1 0 1,1 0 0,-1 1 0,0-1 0,1 0 0,-1 0 0,1 0 0,-1 0 0,1 1 0,-1-1 0,1 0 0,-1 0 0,0 1 0,1-1 0,-1 0 0,0 1 0,1-1 0,-1 0 0,0 1 0,1-1 0,-1 1 0,0-1-1,0 0 1,1 1 0,-1-1 0,0 1 0,2 22 516,-12 27 30,8-46-486,-2 33 516,4-37-591,0 1 0,1 0 0,-1-1 1,0 1-1,0-1 0,1 1 1,-1 0-1,0-1 0,1 1 0,-1-1 1,0 1-1,1 0 0,-1-1 1,1 1-1,-1-1 0,1 0 0,-1 1 1,1-1-1,0 1 0,-1-1 1,1 0-1,-1 1 0,1-1 0,0 0 1,-1 0-1,1 0 0,0 1 1,-1-1-1,1 0 0,0 0 1,-1 0-1,1 0 0,0 0 0,-1 0 1,1 0-1,0 0 0,-1-1 1,1 1-1,0 0 0,-1 0 0,1-1 1,0 1-1,-1 0 0,1 0 1,0-2-1,11-4-60,0-1 0,-1 0 0,0-1 0,-1 0 1,0 0-1,0-2 0,10-11 0,9-7-265,-17 16 256,-10 9 60,1 0 1,-1 1 0,1-1-1,-1 1 1,1-1 0,0 1-1,0 0 1,0 0 0,0 0-1,0 1 1,0-1 0,1 1-1,6-2 1,-10 35 499,-4-11-323,0 15-6,5-35-173,-1 0 0,1-1 0,0 1 0,1 0 0,-1 0 0,0-1 0,0 1 0,0-1 0,0 1 0,0-1 0,1 0 0,-1 1 0,0-1 0,0 0 0,0 0 0,1 0 0,-1 0 0,0 0 0,0 0 0,1 0 0,1-1 0,32-3 0,-22 0 0,-2 0 0,1-1 0,22-13 0,-23 12 0,0 0 0,0 0 0,25-7 0,-36 13 0,1 0 0,-1 0 0,1 0 0,-1 0 0,0 0 0,1 0 0,-1 0 0,0 1 0,1-1 0,-1 0 0,0 0 0,1 0 0,-1 1 0,0-1 0,1 0 0,-1 1 0,0-1 0,0 0 0,1 0 0,-1 1 0,0-1 0,0 0 0,0 1 0,1-1 0,-1 1 0,0-1 0,0 0 0,0 1 0,0-1 0,0 1 0,0-1 0,0 0 0,0 1 0,0-1 0,0 1 0,0-1 0,0 0 0,0 1 0,0 0 0,-1 15 0,1-16 0,-6 62 0,7-61 0,-1-1 0,1 1 0,0 0 0,0 0 0,0-1 0,-1 1 0,1 0 0,0-1 0,0 1 0,0-1 0,0 1 0,0-1 0,0 1 0,0-1 0,0 0 0,0 0 0,0 1 0,0-1 0,0 0 0,0 0 0,0 0 0,0 0 0,0 0 0,0 0 0,0 0 0,2-1 0,31-3 0,-18-1 1,-1-2 0,1 1-1,-1-2 1,27-17 0,-26 14-8,1 1 1,36-15-1,-53 25-2,1 0-1,-1 1 1,0-1 0,1 0-1,-1 1 1,0-1-1,1 0 1,-1 1 0,0-1-1,0 0 1,1 1 0,-1-1-1,0 1 1,0-1-1,0 1 1,1-1 0,-1 0-1,0 1 1,0-1 0,0 1-1,0-1 1,0 1 0,0-1-1,0 1 1,0-1-1,0 0 1,0 1 0,0-1-1,-1 1 1,1-1 0,0 1-1,0-1 1,0 1 0,0-1-1,-1 1 1,-4 25-345,4-22 9,-2 29-6365,2-23-614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8.5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48 140 5541,'0'-13'4591,"1"-5"-3163,1 3 299,-2 0 0,1 0 0,-2 0 0,-5-29 0,6 44-1632,0 1 0,0-1-1,0 0 1,0 1 0,-1-1 0,1 0 0,0 1-1,0-1 1,-1 0 0,1 1 0,0-1 0,-1 0-1,1 0 1,0 1 0,-1-1 0,1 0-1,0 0 1,-1 0 0,1 1 0,0-1 0,-1 0-1,1 0 1,-1 0 0,1 0 0,0 0-1,-1 0 1,1 0 0,-1 0 0,1 0 0,0 0-1,-1 0 1,1 0 0,-1 0 0,1 0 0,0 0-1,-1-1 1,1 1 0,-1 0 0,1 0-1,0 0 1,-1 0 0,1-1 0,0 1 0,-1 0-1,1-1 1,0 1 0,0 0 0,-1 0 0,1-1-1,0 1 1,0 0 0,-1-1 0,1 1-1,0 0 1,0-1 0,0 1 0,0-1 0,0 1-1,0 0 1,-1-1 0,1 1 0,0-1 0,0 1-1,0-1 1,-11 31 1277,5 0-845,2-1 1,0 1 0,2 46 0,2-67-494,0 0 1,1 0 0,0 0 0,1 0-1,0 0 1,0 0 0,1-1-1,0 1 1,0-1 0,1 0 0,0 0-1,1 0 1,0 0 0,0-1-1,0 1 1,9 7 0,-14-15-32,1 1 0,0 0 1,0 0-1,-1-1 0,1 1 0,0 0 1,0-1-1,0 1 0,0-1 1,0 1-1,0-1 0,0 1 0,0-1 1,0 0-1,0 0 0,0 1 1,0-1-1,0 0 0,0 0 0,0 0 1,0 0-1,0 0 0,0 0 1,0 0-1,0-1 0,2 1 0,-1-1-3,-1 0-1,0-1 0,1 1 1,-1 0-1,0 0 0,0-1 1,0 1-1,0 0 0,0-1 1,0 1-1,0-1 0,-1 0 1,1 1-1,0-3 0,2-6-31,-1 1-1,0-1 0,0 1 0,-1-15 0,-1 14 25,0 0-1,-1 1 0,0-1 0,-4-13 0,5 22 7,0 0 0,0-1 0,0 1-1,-1 0 1,1 0 0,0-1 0,-1 1 0,1 0-1,-1 0 1,1 0 0,-1 0 0,1 0 0,-1 0-1,0 0 1,0 0 0,1 0 0,-1 0 0,0 0 0,0 0-1,0 0 1,0 1 0,0-1 0,0 0 0,0 1-1,0-1 1,0 1 0,-1-1 0,1 1 0,0 0-1,0-1 1,0 1 0,0 0 0,-1 0 0,1 0-1,0-1 1,0 2 0,-1-1 0,1 0 0,0 0-1,0 0 1,-1 0 0,1 1 0,0-1 0,0 1-1,0-1 1,0 1 0,-2 0 0,2 0 14,0 1-1,0-1 1,0 0 0,0 0 0,0 1-1,0-1 1,0 1 0,0-1-1,1 1 1,-1-1 0,1 1 0,-1 0-1,1-1 1,0 1 0,-1 0 0,1-1-1,0 1 1,0 0 0,0-1-1,0 1 1,1 0 0,-1-1 0,0 1-1,1 0 1,-1-1 0,1 1 0,0 1-1,0 2 10,1-1 0,-1 0 0,1 0 1,0 1-1,0-1 0,0 0 0,1 0 0,0-1 0,2 5 0,-2-6-14,0 0-1,-1 1 1,1-1-1,0 0 1,0 0-1,0 0 1,0-1-1,1 1 1,-1-1 0,0 1-1,1-1 1,-1 0-1,1-1 1,-1 1-1,1-1 1,-1 1-1,1-1 1,-1 0 0,1 0-1,0-1 1,-1 1-1,1-1 1,-1 1-1,1-1 1,-1 0-1,4-2 1,-1 0 6,0-1 1,-1 1-1,0-1 0,0 0 0,0-1 1,0 1-1,0-1 0,-1 0 1,0 0-1,0 0 0,-1 0 0,1-1 1,3-9-1,9-32 9,-3 9 396,-15 67 514,0-22-893,-1 9-2,0-1 0,2 1 0,-1 0 0,2 0 1,0 0-1,3 24 0,-3-39-36,1 0 0,-1 0 1,0 0-1,0 0 0,1 0 0,-1 0 0,0-1 1,1 1-1,-1 0 0,1 0 0,-1 0 0,1-1 1,-1 1-1,1 0 0,0-1 0,-1 1 0,1 0 1,0-1-1,0 1 0,-1-1 0,1 1 0,0-1 1,0 1-1,0-1 0,0 0 0,-1 1 0,1-1 1,0 0-1,0 0 0,0 0 0,0 0 1,0 0-1,0 0 0,0 0 0,0 0 0,0 0 1,0 0-1,0 0 0,-1 0 0,3-1 0,-1 0-18,1 0-1,-1 0 0,0 0 1,0-1-1,1 1 1,-1 0-1,0-1 0,0 0 1,0 1-1,-1-1 0,1 0 1,0 0-1,2-4 0,0-2-849,0 0-1,-1-1 0,0 0 0,0 0 0,2-16 0,-2-1-3514,-2 1 0,-1-34 0,-2 14-2691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48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16688,'-7'-1'1295,"10"14"-1323,10 15-321,7 10 917,-1 1-1,-2 1 1,-2 1 0,-2 0-1,-2 1 1,9 59 0,7 259 2820,-22-245-3025,-5-105-338,21 233 505,-17-217-619,1 0-1,2 0 1,0 0 0,2-1 0,1 0-1,26 47 1,-33-66-128,2 0 0,-1 0 0,1 0-1,0 0 1,0-1 0,0 1 0,1-2-1,0 1 1,7 4 0,-10-7-490,1 0 0,-1 0 0,1-1 0,0 0 0,-1 0 0,1 0 0,0 0 1,0 0-1,0-1 0,0 1 0,6-2 0,9-1-9191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50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1352 17969,'0'0'3091,"9"3"-2205,38 8-774,1-2 1,0-2-1,50 1 0,160-5-96,-161-4 53,1299-4 3385,-609 59-1417,-75 0-1314,126-74-630,0-41 464,-167 10-140,-379 31-397,729-36 83,-993 54-96,-19 1-4,1 0 1,-1 1-1,1 0 0,0 1 1,17 2-1,-27-2-8,1-1 1,-1 0-1,0 0 0,1 0 1,-1 1-1,0-1 1,1 0-1,-1 0 0,0 1 1,1-1-1,-1 0 0,0 1 1,0-1-1,1 0 1,-1 1-1,0-1 0,0 0 1,0 1-1,1-1 0,-1 0 1,0 1-1,0-1 1,0 1-1,0-1 0,0 0 1,0 1-1,0-1 0,0 1 1,0-1-1,0 1 1,0-1-1,0 0 0,0 1 1,0-1-1,-1 1 0,1-1 1,0 0-1,0 1 1,0-1-1,-1 0 0,1 1 1,0-1-1,0 0 0,-1 1 1,1-1-1,0 0 0,0 0 1,-1 1-1,1-1 1,-6 2-169,10-15 102,6-11 101,0-1 0,-2 1 0,-1-1-1,0-1 1,-2 1 0,-1-1 0,1-49 0,-6 35-27,-2 0 1,-1 1-1,-3-1 1,-15-55-1,2 10-56,4-1-1,-9-132 1,25 215 54,-1-12-26,0 1 0,-1 0 0,-1 0 0,-6-20 0,8 31 12,0 0 1,0 1-1,0-1 0,0 0 0,-1 1 1,1-1-1,-1 1 0,0-1 0,0 1 1,0 0-1,0-1 0,0 1 1,0 0-1,-1 1 0,1-1 0,-1 0 1,1 1-1,-1-1 0,0 1 0,1 0 1,-1 0-1,0 0 0,0 0 0,0 0 1,0 1-1,0-1 0,-4 1 0,0 0 7,-29 2 61,35-2-69,0 0-1,0 1 1,0-1 0,0 0 0,0 1 0,0-1-1,0 1 1,0-1 0,0 1 0,0 0 0,1-1 0,-1 1-1,0 0 1,0 0 0,1-1 0,-1 1 0,1 0-1,-1 0 1,1 0 0,-1 0 0,1 0 0,-1 0-1,1 0 1,0 0 0,-1 0 0,1 0 0,0 0 0,0 0-1,0 0 1,0 0 0,0 1 0,0-2 24,-9-1-142,1 0 1,-1 0-1,1-1 0,-1 0 0,-9-4 0,-20-5-299,-595-64 325,437 59 127,4-1 25,-974-80 37,-3 44-79,-650 67 102,1040 18-5422,571-22 1098,13-2-2209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1:23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552 171 4260,'0'0'-197,"-6"-11"645,-2-4 529,-1 1 0,-1 0 0,0 1-1,-14-15 1,19 23-473,0 0 0,-1 0 0,0 0 0,0 1 0,0 0 0,-1 0 0,1 1 0,-1-1 0,0 1 0,0 1 0,0-1 0,0 1 0,0 1 0,-9-2 0,5 2-318,0 1 1,0 0 0,0 1-1,0 0 1,0 0 0,0 1-1,0 1 1,1 0-1,-1 0 1,1 1 0,0 0-1,0 1 1,-12 8 0,8-4-127,1 1 1,1 1-1,0 0 1,0 1-1,1 0 1,1 0-1,0 1 1,-11 18-1,5-2-72,2 0-1,1 0 0,1 1 0,1 1 1,2 0-1,1 0 0,1 1 0,-3 53 1,7-30 51,3 0 0,2 0 0,2 0 0,16 74 0,-13-97-27,2 0 0,1-1 1,1 1-1,2-2 0,1 0 0,1 0 0,2-2 0,31 42 0,-42-61 16,1-2-1,-1 1 1,1-1 0,1 0-1,-1 0 1,1-1 0,0 0-1,1 0 1,0-1 0,-1 0 0,1-1-1,1 1 1,-1-2 0,1 0-1,-1 0 1,1 0 0,0-1 0,0-1-1,0 0 1,0 0 0,1-1-1,-1 0 1,0-1 0,0 0-1,0 0 1,0-1 0,0-1 0,-1 0-1,1 0 1,-1-1 0,1 0-1,-1 0 1,-1-1 0,1 0-1,0-1 1,14-12 0,6-8 147,0-1 0,-1-2-1,-2-1 1,-1 0 0,-2-2 0,34-59 0,-24 29-63,-3-2-1,42-129 1,-59 147 0,-1-1 0,-2-1 0,6-87 0,-15 118-77,0-1 0,-1 1-1,-1-1 1,-1 1 0,-1-1-1,0 1 1,-1 0 0,-1 0-1,-1 1 1,0 0 0,-1-1 0,0 2-1,-19-28 1,20 36-29,0-1 0,0 1 0,-1 0-1,0 1 1,-1-1 0,0 2 0,0-1 0,0 1 0,0 0 0,-1 1 0,0 0 0,0 0-1,0 1 1,0 0 0,0 0 0,-1 1 0,1 1 0,-1-1 0,0 2 0,1-1 0,-1 1 0,0 1-1,1-1 1,-1 2 0,0 0 0,1 0 0,-13 4 0,-3 3-72,-1 1 0,2 2 1,0 0-1,0 1 0,1 1 0,1 1 0,1 2 1,-34 31-1,14-7-598,2 2 1,-58 83-1,75-93-1407,3 1-1,-27 59 1,37-65-3444,8-14-4158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6:57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2178 378 5669,'-33'-17'4425,"0"2"-1,-71-22 0,56 24-2566,-81-9 0,-237 8-3022,288 15 1926,42-1-786,0 2 0,1 1 1,0 2-1,0 2 0,0 1 1,1 1-1,0 2 0,0 2 1,2 0-1,0 3 0,0 0 0,1 2 1,2 2-1,0 0 0,-31 30 1,24-18 166,2 1 0,1 2 0,2 1-1,2 2 1,-32 52 0,47-67-66,2 0-1,1 0 0,1 1 0,1 0 0,1 1 1,1 0-1,1 0 0,2 0 0,0 1 1,2 0-1,0 36 0,4-47-45,0 0-1,1 0 1,1 0 0,0 0-1,1-1 1,0 1 0,1-1-1,1-1 1,0 1 0,1-1-1,1 0 1,0-1 0,0 0 0,1 0-1,1-1 1,0-1 0,0 0-1,25 17 1,1-3 43,1-2-1,0-1 1,2-2 0,0-2-1,60 17 1,-22-14 187,0-3 0,0-3-1,2-4 1,-1-4 0,1-2 0,107-11 0,-116 0-197,-1-3 0,-1-4 0,0-2 0,-1-4 0,-1-2 0,88-42 0,-96 35 73,-2-2 0,-1-3 0,-2-2-1,-1-2 1,-2-3 0,-2-2 0,46-52 0,-71 68 3,-2-2 0,-1 0 0,-1-1 1,-2-1-1,-1 0 0,16-41 0,-26 52-100,0 0 0,-1-1-1,-1 1 1,0-1-1,-2-1 1,-1 1 0,-1 0-1,0-1 1,-2 1 0,0-1-1,-7-33 1,5 44-33,0 0 0,-1 0 0,0 1 0,-1-1 0,0 1 0,-1 0 0,0 0 0,0 1 0,-1 0 0,0 0 0,-10-9 0,4 6 10,-1 1 0,0 0 1,-1 1-1,0 0 1,0 1-1,-25-10 0,-3 3 15,-1 2-1,-1 1 1,0 3-1,-75-8 1,-445-4 76,-2 47 17,505-21-123,42-3 5,-100 4 44,1 6 0,-183 40-1,267-42-58,1 1-1,0 1 0,1 3 0,0 0 1,1 2-1,1 1 0,1 2 1,0 1-1,1 1 0,1 2 0,2 1 1,0 0-1,-24 32 0,31-32-22,2 1 1,1 0-1,1 2 0,1-1 0,2 2 0,0 0 1,2 0-1,1 1 0,2 0 0,-6 39 0,10-43-92,1 1 0,1 0 0,1 0 0,2 0 0,0-1 0,2 1 0,1-1 0,1 0 0,1 0 0,1 0 0,1-1 0,16 31 0,-4-20 28,1-1-1,1-1 1,2 0-1,1-2 1,2-1-1,0-2 1,2 0-1,1-2 1,2-1-1,0-2 1,1-1-1,70 32 1,-43-29 199,1-1 1,1-4-1,0-2 1,2-4-1,0-2 1,1-2-1,78 0 1,-21-10 125,0-4 1,0-7-1,-1-4 1,218-57-1,-190 27-274,-2-6 0,-2-7 0,186-102 1,-108 24-295,-181 105 302,0-2 0,-3-2 0,40-43 0,-61 58 21,-2-1 0,-1 0 1,0-1-1,-2-1 0,-1-1 0,0 0 0,14-40 0,-22 46-7,0-2 0,0 1 0,-2 0 0,-1-1 0,0 0 0,-1 1 0,-1-1 0,-1 0 0,-1 1 0,-1-1 0,-7-28 0,2 25 4,0 1 1,-2 0 0,0 1-1,-1 0 1,-2 0 0,0 2-1,-1-1 1,0 2 0,-2 0-1,0 0 1,-1 2 0,-26-20-1,-1 3 143,-1 2 1,-1 2-1,-1 2 0,-68-28 0,41 26 122,0 4-1,-2 2 1,0 4-1,-2 4 1,0 2-1,0 5 1,-1 2-1,1 4 1,-1 4-1,-142 20 0,138-7-500,0 3-1,1 4 1,1 4-1,1 3 1,2 4-1,1 3 0,2 3 1,1 3-1,-124 96 1,71-29-5645,27-10-6006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9:06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4132,'5'-13'352,"1"2"97,1 3-417,-3 2-160,-2 4 64,1 2-1,2 0-575,1 0-834,4 0-1088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9:06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2915,'0'0'2370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9:07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2576 216 5701,'0'0'5088,"-2"-3"-5019,-1-1 62,0 1-1,0-1 0,0 1 0,0 0 1,0 0-1,-1 0 0,1 1 1,-1-1-1,0 1 0,0 0 1,0 0-1,0 0 0,0 1 0,-7-2 1,-76-18 1681,64 16-2125,-85-21 1871,54 11-810,-77-10 0,-578-30 152,428 37-145,-159 11-296,358 12-52,1 4 0,0 4 0,-106 31 0,170-40-360,1 2 0,0 0 0,0 1-1,0 0 1,1 2 0,-23 15 0,29-17-42,0 2-1,1-1 1,0 1 0,0 0-1,1 0 1,0 1-1,0 0 1,1 0 0,1 1-1,-6 14 1,5-10 9,0 0 0,1 1-1,1 0 1,1 0 0,0 0 0,1 1 0,1-1-1,1 30 1,1-34 9,0-1 0,2 1 0,-1-1 0,2 1 0,-1-1 0,1 0-1,1 0 1,0 0 0,1-1 0,0 0 0,0 0 0,15 17 0,2-2-4,2-1 0,0 0 1,1-2-1,1-1 1,1-1-1,1-2 0,1-1 1,44 19-1,-33-20 22,2-2-1,-1-1 1,1-3 0,1-2-1,0-1 1,47 1 0,465 46 1523,-476-44-1521,0-3-1,0-4 1,1-4 0,-1-3 0,87-16-1,310-24 299,-433 41-335,-10-1 20,1-1 1,-2-2-1,1-1 0,-1-2 0,-1-1 0,1-2 1,-2-1-1,0-2 0,-1 0 0,55-41 0,-82 54 3,0 0-1,1 0 1,-1 0-1,0 0 0,-1 0 1,1 0-1,-1-1 1,1 1-1,-1-1 0,0 0 1,0 1-1,0-1 1,-1 0-1,0 0 1,2-7-1,-2 3 85,0 1 1,-1-1-1,0 0 0,0 1 1,-1-1-1,1 1 1,-2-1-1,-1-8 0,-4-5 94,-1 1-1,0-1 0,-1 2 0,-1-1 0,-15-20 0,11 21-192,-1 0 1,0 1-1,-2 1 0,0 1 0,-1 0 0,0 1 0,-1 1 0,-1 1 0,-39-20 0,-15-1-15,-117-36-1,139 52 41,-172-50-596,180 58-448,-1 1 1,0 3-1,-54-1 1,36 8-3526,-103 14 0,49 4-7113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9:31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1 19603,'0'0'1857,"-8"14"-1456,-29 53-165,3 2 0,2 2 0,4 0 0,3 2 0,4 1 0,2 1 0,4 0 0,-9 128 0,20-32 88,8 0 0,47 316 0,-48-463-316,20 119 2348,6 220-1,-34-343-2540,-7-16-2090,10-5 1850,0 0 1,1 0 0,-1 0-1,0 0 1,1-1 0,-1 1 0,1 0-1,-1-1 1,1 1 0,0-1 0,-1 1-1,1-1 1,0 1 0,0-1-1,0 0 1,-1-3 0,-11-29-8176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9:31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1 328 16848,'0'0'2984,"13"-4"-2770,20-3 210,-1 1 0,1 2 0,35 0 0,120 3 643,-122 1-1156,261 12 265,19-1-101,174-45 674,-2-41 1732,293-30 576,4 78-1630,-470 62-920,-66-3-1009,-259-31 477,-13 1 23,0-1 1,0-1-1,0 0 1,1 0-1,-1 0 1,0-1-1,13-2 1,-20 2 7,1 1 0,-1 0 0,1-1-1,-1 1 1,1 0 0,-1-1 0,0 1 0,1 0 0,-1-1-1,1 1 1,-1-1 0,0 1 0,1-1 0,-1 1 0,0-1-1,0 1 1,0-1 0,1 0 0,-1 1 0,0-1 0,0 1 0,0-1-1,0 1 1,0-1 0,0 0 0,0 1 0,0-1 0,0 1-1,0-1 1,0 0 0,0 1 0,0-1 0,-1 1 0,1-1 0,0 1-1,0-1 1,-1 1 0,1-1 0,0 1 0,-1-1 0,1 0-1,-17-19 12,5 10-575,0 0 0,-1 1 1,-1 1-1,1 0 1,-1 1-1,-1 0 1,-20-6-1,-35-6-4645,-5 6-3898,45 9 1339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9:32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15951,'0'0'6689,"15"-1"-6331,48 1 724,-1 3 0,68 12 0,137 35-234,-251-47-809,0 1-1,-1 1 1,1 0-1,-1 1 1,0 0 0,14 9-1,-27-13-6,0-1 0,1 1 1,-1-1-1,0 1 0,0 0 0,-1 0 0,1 0 1,0 0-1,-1 0 0,1 0 0,-1 1 0,0-1 0,1 0 1,-1 1-1,0-1 0,0 1 0,-1-1 0,2 4 1,-3-2 45,1-1 1,0 0 0,-1 1 0,0-1 0,0 1 0,0-1 0,0 0 0,-1 0 0,1 0 0,-1 0 0,1 0 0,-1 0 0,0 0 0,-1 0 0,1-1-1,0 1 1,-1-1 0,-2 3 0,-42 36 699,-2-3 1,-1-2-1,-88 48 0,81-52-930,2 3-1,1 2 1,-51 46 0,76-53-1852,14-10-5324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8.9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 1 7239,'0'0'20339,"-12"64"-20019,27-45-288,3-1-480,1-4-2531,1-1-1825,1-4-2659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9:32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1 928 5894,'0'0'12555,"13"-6"-10649,5-3-1372,-1-1-1,0-1 1,-1 0-1,0-1 1,-1-1 0,23-24-1,89-109 1520,-107 120-1910,225-285 714,-183 225-613,87-164 0,-147 269-206,-3 80-432,-1-23 640,13 136 1,-8-190-581,0-1-1,2 1 1,1-1 0,0 0 0,2 0 0,0-1 0,2 0 0,0 0-1,1-1 1,24 32 0,-27-42-683,0 0 0,1 0 0,20 14 0,31 12-4529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9:34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1 158 8488,'3'-12'2845,"-2"2"-1772,10-46 2212,4 22 4166,-14 76-5134,-3 23-1763,0-41-510,1-1 1,1 0-1,1 1 0,1-1 1,1 0-1,8 33 1,-10-53-37,-1-1 0,1 0 0,0 0 0,0 0 0,0 0 0,0 0 0,0 0 1,0 0-1,1 0 0,-1-1 0,1 1 0,-1 0 0,1-1 0,0 1 0,-1-1 0,1 0 1,0 1-1,0-1 0,0 0 0,0 0 0,0 0 0,4 1 0,-3-2 80,0 0 0,1 0 0,-1 0 0,0 0 0,1-1 0,-1 1-1,0-1 1,0 0 0,0 0 0,1 0 0,-1 0 0,0-1 0,4-2 0,8-6 273,0-1 1,-1 0-1,-1 0 0,17-20 1,8-12 583,-2-3 0,36-58 0,-70 116-625,-5 12-256,0-12-66,0-3-5,1 1 0,-1 0 0,2 0 0,0 0 0,-1 12-1,2-21 7,1 0 0,-1 1 0,0-1 0,0 0-1,0 1 1,1-1 0,-1 0 0,0 1-1,1-1 1,0 0 0,-1 0 0,1 1 0,0-1-1,-1 0 1,1 0 0,0 0 0,0 0 0,0 0-1,0 0 1,0 0 0,0 0 0,0-1 0,0 1-1,0 0 1,1-1 0,-1 1 0,0 0-1,0-1 1,1 0 0,-1 1 0,0-1 0,1 0-1,-1 1 1,0-1 0,1 0 0,-1 0 0,0 0-1,1 0 1,-1-1 0,0 1 0,1 0 0,-1 0-1,0-1 1,1 1 0,-1-1 0,1 0 0,7-2 10,-1 0 0,1-1 1,-1 0-1,0 0 0,-1-1 1,1 0-1,-1 0 0,0-1 1,0 0-1,0 0 0,5-8 1,11-11-1086,28-45 0,-29 31-2639,-15 11-3636,-5 0-7949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9:34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1 11018,'0'0'9188,"-5"10"-5654,-132 241 2846,24-48-5553,105-189-561,-2 7 703,10-20-954,0-1 0,0 1 0,1-1 0,-1 1 0,0-1 0,0 1 0,1-1 0,-1 1 0,0-1 0,0 1 0,1-1 0,-1 1 0,1-1 0,-1 0 0,0 1 0,1-1 0,-1 0 0,1 1 0,-1-1 0,1 0 0,-1 0 0,1 1 0,-1-1 0,1 0 0,-1 0 0,1 0 0,0 0 0,-1 0 0,1 0 0,-1 0 0,1 0 0,-1 0 0,1 0 0,-1 0 0,1 0 0,0 0 0,-1 0 0,1-1 0,225 1-1735,1 0-4317,-186 0-4591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9:36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19 15407,'0'0'2332,"-9"-4"-1237,3 0-934,-20-7 233,25 11-385,0 0 0,0 0 0,0 0 0,0 0 0,0 0 0,1 1 0,-1-1-1,0 0 1,0 0 0,0 1 0,1-1 0,-1 0 0,0 1 0,0-1 0,1 1 0,-1-1 0,0 1 0,1-1 0,-1 1 0,0 0 0,1-1 0,-1 1 0,1 0 0,-1-1 0,1 1 0,-1 0 0,1 0-1,0-1 1,-1 1 0,1 0 0,0 0 0,0 0 0,-1-1 0,1 1 0,0 0 0,0 1 0,-8 52 404,2 1 1,2 0-1,7 88 0,-1-33-32,3 313 280,-16 514 237,4-833-957,-57 911 2264,40-662-785,-14-122 3491,29-199-4776,5-27-1763,5-21-1070,4-13-1546,2-6-1430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9:39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65 16207,'0'0'2408,"5"-10"138,16-27-106,-20 35-2228,-1 1 0,1 0 1,-1 0-1,1 0 0,-1 0 0,1 0 0,0 0 1,0 0-1,-1 0 0,1 1 0,0-1 0,0 0 1,0 0-1,0 1 0,0-1 0,0 0 0,0 1 1,0-1-1,2 0 0,-3 2-146,1-1-1,-1 0 1,1 1-1,-1-1 1,1 1-1,-1 0 1,0-1-1,1 1 1,-1-1-1,0 1 1,1-1 0,-1 1-1,0 0 1,0-1-1,0 1 1,1 0-1,-1-1 1,0 1-1,0 0 1,0-1 0,0 1-1,0 0 1,0 0-1,-5 45 625,-7-10-225,-2-1-1,-1-1 0,-37 59 1,32-62-312,3 1 1,0 1 0,2 1 0,-11 38 0,25-70-153,0-1 1,1 1-1,-1 0 1,0-1-1,1 1 1,0 0-1,-1-1 0,1 1 1,0 0-1,0 0 1,0-1-1,0 1 1,0 0-1,0 0 0,1-1 1,-1 1-1,0 0 1,1 0-1,-1-1 1,1 1-1,0-1 0,0 1 1,0-1-1,0 1 1,0-1-1,0 1 1,1 1-1,1-2-2,1 0 1,-1 0-1,1 0 1,-1 0-1,1-1 1,-1 1-1,1-1 0,0 0 1,-1 0-1,1 0 1,-1-1-1,1 1 1,3-2-1,29-5-1290,-1-2 0,53-19-1,-55 15-1506,1 3 0,67-13 0,-67 20-7003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9:40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0 16912,'0'0'12139,"-10"6"-10516,2-1-1422,-3 0-36,1 2 0,0 0 0,0 0 0,-12 11 0,20-15-172,-1-1 1,1 1-1,0-1 1,-1 1-1,1 0 0,1 0 1,-1 0-1,0 0 1,1 0-1,-1 0 1,1 1-1,0-1 1,0 0-1,1 1 1,-1-1-1,0 0 1,1 1-1,0-1 1,0 1-1,0-1 1,0 1-1,2 6 1,-1-8-5,1 0 0,-1 1 1,1-1-1,0 0 0,-1 0 1,1 0-1,0 0 0,0 0 1,0-1-1,1 1 0,-1-1 1,0 1-1,1-1 0,-1 0 1,0 1-1,1-2 0,0 1 0,-1 0 1,1 0-1,2 0 0,62 10-186,-58-9 186,9-1 82,-5 0-94,-1 0-1,0 1 1,0 0 0,16 6 0,-26-8 45,0 1-1,-1-1 0,1 1 1,-1 0-1,1-1 1,-1 1-1,0 0 1,1 0-1,-1 0 0,0 0 1,1 0-1,-1 0 1,0 0-1,0 0 0,0 1 1,0-1-1,0 0 1,0 1-1,0-1 0,-1 1 1,1-1-1,0 1 1,-1-1-1,1 1 1,-1-1-1,0 1 0,1-1 1,-1 1-1,0 0 1,0-1-1,0 1 0,0 0 1,0-1-1,-1 1 1,1-1-1,0 1 1,-1 0-1,1-1 0,-1 1 1,0 1-1,-2 2 33,-1 1-1,1-1 1,-1 0-1,0 0 1,0-1-1,-1 1 1,1-1-1,-1 0 1,0 0-1,-9 6 1,-59 31 174,53-31-228,0 0 0,-1-1 0,-1-2 0,1 0 0,-1-1 0,0-1 0,-1-1 0,-31 1 0,53-5 0,-1 0 0,1 1 0,0-1 0,0 0 0,0-1 0,0 1 0,0 0 0,0 0 0,0 0 0,0-1 0,0 1 0,0 0 0,0-1 0,0 1 0,0-1 0,0 1 0,0-1 0,0 0 0,0 1 0,0-1 0,0 0 0,1 1 0,-1-1 0,0 0 0,1 0 0,-1 0 0,0 0 0,1 0 0,-1 0 0,0-2 0,1 2 0,0-1 0,0 1 0,0-1 0,1 1 0,-1-1 0,0 1 0,1-1 0,-1 1 0,1 0 0,-1-1 0,1 1 0,0 0 0,-1-1 0,1 1 0,0 0 0,0 0 0,0 0 0,0-1 0,0 1 0,0 0 0,0 1 0,1-1 0,1-2 0,38-18-1762,-11 8-2925,11-3-5648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1:40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22 27770,'-34'0'-1697,"-1"-17"2241,22 13-640,27 4-2114,29 14-545,6-7-1312,-5-7-7432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1:42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2774 437 11659,'-407'-30'2771,"243"30"-2826,0 7 0,1 7 1,-293 64-1,372-55 232,2 3 0,0 4 1,2 4-1,1 3 0,3 3 1,1 4-1,2 3 0,2 3 0,2 3 1,3 3-1,2 3 0,3 3 1,2 2-1,4 3 0,2 2 0,4 2 1,2 2-1,-36 80 0,62-109-126,2 1 0,2 1 0,2 0 0,-17 97 0,28-121-52,2 1 0,1-1 0,0 1 0,2 0 0,0-1 0,2 1-1,0-1 1,2 1 0,0-1 0,2-1 0,0 1 0,20 38 0,-9-31-69,2 0 0,1-2 0,1 0 1,1-2-1,2-1 0,0 0 1,1-2-1,2-1 0,0-1 0,1-1 1,55 25-1,14 0-92,1-4-1,155 38 1,60-2 271,3-13 0,617 39 1,655-90 202,1264-31-253,-540 29 1302,-284-97-742,-788 22-544,-188 28-51,1052-54 22,-13-126 7,-1187 57-71,-18-67 111,-886 226-93,264-91 112,-228 76-6,0-1-1,-2-1 1,0-3 0,59-44-1,-86 59-65,-1-1 1,1 1-1,-1-1 0,0-1 0,-1 1 0,0-1 0,0 0 0,-1-1 1,0 0-1,0 1 0,-1-1 0,0-1 0,0 1 0,-1-1 0,-1 1 0,1-1 1,-2 0-1,1 0 0,-1 0 0,-1 0 0,0 0 0,0 0 0,-1 0 0,0 0 1,-1 0-1,0 1 0,-1-1 0,-3-10 0,-4 0-26,0 1 1,-1 0-1,-1 0 1,-1 1-1,-1 1 0,0 0 1,-1 1-1,-31-26 1,-9-2-75,-89-54 1,9 19 66,-4 5-1,-158-59 1,-314-74 10,-709-75 27,-23 119-179,-2379-89-745,1614 222 1331,0 62-272,-635 130-265,1992-94-331,-602 64-906,1045-92 106,-316 85 0,19 63-3433,232-40-2242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2:16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87 178 8392,'0'0'1623,"-9"-5"-764,4 4-907,0-2-1,1 1 0,-1 0 0,1-1 1,0 0-1,0 0 0,0 0 1,0 0-1,1-1 0,-1 1 0,1-1 1,0 0-1,0 0 0,0-1 1,0 1-1,1 0 0,0-1 0,0 0 1,0 1-1,0-1 0,1 0 1,0 0-1,-1-5 0,0-55-61,2 52 2991,8 29-319,30 21-2129,-31-33-490,-1 0 0,1 0 0,0 0 0,0-1 0,1 0 0,-1-1 0,1 0 0,-1 0 0,1 0-1,0-1 1,8 0 0,18 1-329,43-4 0,-23 0 433,202 14 282,-183-6 127,305 17 169,-131-17-501,622 48 771,346 35-852,-930-80-25,510-10 119,60-17-36,-336 18 81,346-67-142,-45 3-43,-351 44 46,403-6-27,161 101 606,-661-36-630,559 14 72,-249-31-32,67-11 43,-495-12-22,318-22 29,-437 15-41,78-7 25,223-6 668,-294 21-695,313-7 1188,-371 8-508,-53 0-493,59-4 1,-83 2-484,1 0-1,0 0 1,-1-1 0,0 0-1,1-1 1,-1 1 0,0-1 0,0-1-1,0 1 1,-1-1 0,0-1-1,10-7 1,2-13-4377,-10-5-4521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2:26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9641,'0'0'5285,"10"-1"-5157,34 3 10,85 14-1,15 3-27,710-2 879,-597-16-425,1350 40 7,215-5-91,-1-50 812,-1576 11-768,433 3 252,-119 0-2310,-186-6-5326,-192-1-1730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9.2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41 17 14830,'0'0'12791,"-6"11"-11216,3-6-1196,-21 41 1630,23-43-1935,0 0 0,0 0 0,0 0 0,0 0 0,0 0-1,0 0 1,1 0 0,0 1 0,-1-1 0,1 0 0,0 0 0,1 1 0,-1-1 0,1 0 0,1 6 0,-1-8-74,0 0 0,0 0 0,0 0 0,1 0 0,-1 0 0,0 0 0,1 0 0,-1 0 0,0-1 0,1 1 0,-1 0 0,1-1 0,0 1 0,-1-1 0,1 0 0,-1 1 0,1-1 0,-1 0 0,1 0 0,0 0 0,-1 0 0,1 0 0,0-1 0,-1 1 0,1 0 0,-1-1 0,1 1 0,1-2 0,2 1 0,1-1 0,-1 0 0,0 0 0,1 0 0,-1-1 0,0 1 0,5-5 0,4-6 0,0-2 0,19-24 0,12-13 0,-45 51 0,1 1 0,-1 0 0,0-1 0,0 1 0,1 0 0,-1 0 0,0 0 0,1-1 0,-1 1 0,0 0 0,1 0 0,-1 0 0,0 0 0,1 0 0,-1 0 0,0-1 0,1 1 0,-1 0 0,0 0 0,1 0 0,-1 0 0,1 0 0,-1 0 0,0 0 0,1 1 0,-1-1 0,0 0 0,1 0 0,-1 0 0,0 0 0,1 0 0,-1 0 0,0 1 0,1-1 0,-1 0 0,0 0 0,1 1 0,-1-1 0,0 0 0,0 0 0,1 1 0,-1-1 0,0 0 0,0 1 0,1 0 0,11 24 0,-11-22 0,0 1 0,1-1 0,-1 0 0,1 1 0,0-1 0,0 0 0,0 0 0,0 0 0,1 0 0,2 2 0,38 15-4105,-36-17-3225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1:38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18578,'0'0'1692,"5"-11"-592,-2 4-941,-2 4-128,0 0 0,0 0 0,1 0 0,-1 0 0,1 1 0,-1-1-1,1 0 1,0 1 0,0-1 0,0 1 0,1 0 0,-1-1 0,0 1 0,1 0 0,-1 1 0,1-1 0,0 0 0,0 1 0,-1-1 0,1 1 0,0 0 0,0 0 0,4-1 0,56-3-175,0 2 0,0 3 0,72 9 0,-79-5-599,368 17-7486,1-13 6185,426-16 7837,-108 0-1185,1163 29-2988,5 0-1670,95-42 714,-3 0 1485,-1189 19-2114,1763 25 48,-1408 51-66,-769-44-13,-329-24-189,-10 1-931,0-3 0,-1-3 0,1-3-1,74-10 1,-64-7-5492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3:24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3737 149 15919,'-61'-8'204,"-460"-75"1097,397 60-1673,-2 6 0,0 6 0,0 5 0,-1 5 0,-141 18 0,39 13 725,-427 114 0,543-111-204,1 5 1,2 5-1,2 4 0,-153 94 1,199-102-242,2 2 0,1 3 0,3 3 0,2 2 0,1 3 0,4 1 0,1 3 1,-57 89-1,87-116 288,2 0 0,0 2 1,3-1-1,0 2 0,2 0 1,2 0-1,1 1 1,1 0-1,-4 51 0,10-64-134,1-1-1,1 1 1,0-1-1,2 0 0,0 1 1,1-1-1,1 0 1,1-1-1,0 1 1,2-1-1,0-1 1,1 1-1,0-1 0,2-1 1,0 0-1,0 0 1,25 24-1,-11-18-56,1-1-1,1-1 1,1-2-1,1 0 1,0-2-1,1-1 1,1-2 0,0-1-1,1-1 1,0-1-1,45 6 1,42 2 67,216 5 1,-297-22-59,1442-16 1182,-1281-1-1126,0-8 0,-1-9 0,-3-8 0,-1-9-1,-2-8 1,-4-9 0,-2-8 0,187-105 0,-271 123 267,129-97 0,-189 122 30,-2-2-1,-2-1 1,-1-2-1,-1-1 0,45-65 1,-71 87-252,0 0 0,-1 0 0,-1-1 0,-1 0 0,0-1 0,-1 0 0,-1 1 0,0-2 0,-2 1 1,0-1-1,0-23 0,-3 26-64,-1 0 1,-1 0-1,0 0 1,-1 0 0,-1 0-1,0 0 1,-1 1-1,-1 0 1,0 0 0,-1 1-1,-1-1 1,0 2-1,-14-18 1,-5-2-24,-2 2 1,-1 1-1,-1 1 1,-2 1-1,0 2 1,-2 2-1,-1 1 1,-1 2-1,-50-22 1,24 16-412,-2 3 0,0 3 0,-2 3 0,0 3 0,-71-7 0,48 14-1511,0 3 0,0 4 0,-1 4 0,-132 23 0,50 7-6503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4:57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0 223 9321,'0'0'3571,"10"6"-2807,-2-1-583,0-1 1,0 0 0,0-1-1,1 0 1,-1 0 0,1-1-1,-1 0 1,16 1 0,3-1 225,1-1 0,30-4 0,704-33-1240,-740 35 588,337-11-1537,-279 5 1440,-1-4 0,113-29-1,-178 35 420,-20 3 147,-26 4 105,-273 64-159,36-8-89,193-43 214,-319 55 565,276-54 492,-159 1 1,267-18-1179,1 1 1,-1-1 0,1-1 0,-15-4-1,24 6-143,0 0-1,-1-1 1,1 1 0,0-1-1,0 1 1,-1-1 0,1 0-1,0 1 1,0-1 0,0 0-1,0 0 1,0 0-1,0 0 1,0 0 0,0 0-1,0 0 1,0 0 0,0-2-1,1 2-11,0-1 1,0 1-1,0 0 0,0 0 1,0-1-1,0 1 0,1 0 1,-1 0-1,1-1 0,-1 1 0,1 0 1,-1 0-1,1 0 0,-1 0 1,1 0-1,0 0 0,0 0 1,0 0-1,0 0 0,0 0 0,0 0 1,0 0-1,0 0 0,1 0 1,16-11-14,1 1 1,0 1 0,0 1 0,1 0 0,0 2 0,1 0-1,28-5 1,-5 0-19,383-83-39,9 33-1363,-107 17-2929,-325 44 4253,31-4-807,0-1 0,36-12 0,-55 9 801,-38 5 630,-30 5 396,0 2 1,0 2 0,-76 17 0,-157 54 467,210-55-802,-39 13-548,-108 29 527,176-53-1877,-1-1 0,-79 4 0,55-15-7266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47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362 50 8104,'0'0'2717,"-9"-3"-955,-2-2-1466,-7-2 872,0 1 0,-1 1-1,-33-6 1,47 10-1018,-1 1 0,1-1 1,0 1-1,-1 0 0,1 1 0,-1-1 0,1 1 0,0 0 0,0 0 0,0 1 0,-1-1 0,1 1 0,0 0 1,1 1-1,-1-1 0,0 1 0,1 0 0,0 0 0,-1 1 0,-3 3 0,-5 9-88,0 1 0,1 0 0,1 0 0,1 2 0,1-1 0,0 1 0,1 0-1,1 1 1,-5 24 0,5-15 81,1 1-1,2 0 0,1 0 1,2 0-1,3 53 1,-1-74-137,1-1 0,-1 1 1,1-1-1,1 1 1,0-1-1,0 0 0,0 0 1,1 0-1,1-1 1,-1 1-1,1-1 0,0 0 1,1 0-1,0 0 1,0-1-1,0 0 0,1 0 1,12 8-1,-14-11-5,1 0 0,0 0 0,0 0 0,0-1-1,0 0 1,0 0 0,0 0 0,1-1 0,-1 0 0,1 0 0,-1-1 0,0 0-1,1 0 1,-1 0 0,1-1 0,-1 0 0,1 0 0,-1 0 0,0-1 0,0 0-1,0-1 1,0 1 0,0-1 0,0 0 0,9-7 0,2-3 175,0-1 1,-1-1 0,-1-1-1,0 0 1,-1-1 0,-1 0-1,0-1 1,-1-1 0,17-38-1,-11 16 141,-2-2-1,-2 0 1,16-79-1,-29 115-372,3-9 115,-2 0-1,0 0 1,0 0 0,-2-25 0,0 38-121,0 0 0,0 0 1,-1 1-1,1-1 0,-1 0 1,0 0-1,0 1 1,1-1-1,-2 1 0,1-1 1,0 1-1,0-1 0,-1 1 1,1 0-1,-1 0 1,0-1-1,0 1 0,0 0 1,0 1-1,0-1 0,0 0 1,0 1-1,-1-1 0,1 1 1,-1-1-1,1 1 1,-1 0-1,1 0 0,-1 0 1,0 1-1,1-1 0,-1 1 1,-4-1-1,0 1-724,0-1 0,0 2-1,0-1 1,0 1 0,-13 3-1,-14 9-6383,10 2-3507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46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1361 655 5445,'0'-13'2034,"0"-20"-656,2 9-769,-2-1-1,0 1 1,-2-1-1,-1 1 0,-1-1 1,-7-24-1,11 47-545,-1 1-1,1-1 0,-1 1 1,0-1-1,1 1 0,-1 0 1,0-1-1,0 1 0,1 0 1,-1 0-1,0-1 0,0 1 1,-1 0-1,1 0 0,0 0 1,0 0-1,0 0 0,-1 0 0,1 1 1,0-1-1,-1 0 0,1 1 1,-1-1-1,1 1 0,-1-1 1,1 1-1,-1 0 0,1 0 1,-1-1-1,1 1 0,-1 0 1,0 1-1,1-1 0,-1 0 1,1 0-1,-1 0 0,1 1 1,-1-1-1,1 1 0,0 0 1,-1-1-1,1 1 0,-1 0 1,1 0-1,0-1 0,0 1 0,-1 0 1,1 0-1,-2 3 0,-6 4-4,1 0-1,0 1 0,0 0 0,0 1 0,-6 12 1,-17 30-46,3 2 1,2 2 0,3 0-1,2 1 1,2 1 0,-12 71-1,-36 371-70,26-144-261,-231 884 698,153-759-53,-146 863 1302,137-651-754,15-91 163,111-589-1011,-30 203 416,28-171-336,1 1 0,7 79-1,-3-115-112,1 0 0,0 0 0,0 0 0,1 0 0,0 0 0,1-1 0,0 0 1,0 1-1,1-1 0,0-1 0,1 1 0,0-1 0,13 15 0,-9-14-5,1 0 0,0 0 1,1-1-1,0-1 0,0 0 1,0-1-1,1 0 0,0-1 1,14 5-1,22 1 8,-1-2 0,1-2 0,1-2-1,77-3 1,205-5 58,529 27-236,-517 28 163,426 122 1,181 38 23,-847-190 0,589 156 118,-82-17-43,-609-160-56,0 0 0,-1-1-1,1 0 1,0 1-1,0-1 1,0 0 0,0 0-1,0 0 1,-1 0 0,1 0-1,0 0 1,0 0 0,0-1-1,0 1 1,2-1-1,-3-1 12,0 1 0,0-1 0,0 1 0,0 0 0,0-1-1,0 0 1,-1 1 0,1-1 0,-1 1 0,1-1 0,-1 0-1,0 0 1,1-2 0,2-11-132,136-475 25,-2 8-81,-103 337 111,22-203-1,-36 47-2,8-62-69,-17 282 92,3 0 1,36-114-1,-40 166 25,-8 16 2,2 0-1,0 0 0,1 0 0,0 1 1,0 0-1,2 0 0,-1 0 1,2 1-1,-1 0 0,1 0 0,1 1 1,11-10-1,10-5-7,2 2-1,1 1 1,0 1 0,2 2 0,0 2 0,1 1-1,64-19 1,-68 27 23,0 1-1,1 1 1,0 2 0,0 1-1,0 2 1,0 1 0,0 2-1,0 1 1,50 11 0,62 21 83,22 6-58,261 31-1,-336-64-34,771 89 167,-791-84-144,1-3 0,0-3 0,0-3 0,96-8 0,-153 1-29,1-1-1,-1 0 0,0-1 1,0 0-1,-1-2 0,1 0 0,-2 0 1,16-11-1,109-85-56,-76 53 66,-10 5-104,-2-3 1,-2-1 0,81-109-1,-104 126 111,134-146-12,-10 13 13,-125 133-21,-2 0-1,-1-1 0,30-62 1,-32 48 3,-2-2 1,19-81-1,8-107 14,-19 89-12,3-9 27,-7 0 0,2-240 0,-27 133 9,14-359-18,2 488-6,19-219 3,-32 0 34,-11 258 95,-25-98 0,20 118-117,2-1 1,-5-131-1,19 204-39,0 0 0,0 0 0,0 0 0,0 0 0,-1 0 0,0 0 0,1 0 0,-2 0 0,1 0 0,0 0 0,-1 0 0,0 1 0,1-1 0,-2 1 0,-1-4 0,0 3 2,-1 0 0,1 1 0,-1 0 0,1 0 0,-1 1 1,0-1-1,0 1 0,0 0 0,0 0 0,-1 1 0,-5-2 0,-32-7 22,0 2 1,-78-4 0,-92 9 97,117 4-54,-2314 3 308,1225-62-3,414 9-273,-1084 24-37,1584 25-53,-28 4-89,1 14 1,1 12-1,-357 83 1,621-105-127,-2 0-1217,-70 9 0,102-17 1059,-1 1 0,0-1 0,0 0 0,1 0 0,-1-1 0,0 1-1,0-1 1,1 0 0,-1 0 0,0 0 0,-4-2 0,4 0-725,0 0 0,0-1 0,0 0 0,0 0 0,1 0 0,0 0-1,-5-6 1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32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4264 606 320,'-149'-72'12698,"-80"-20"-9796,-115-54-3794,-42-34 1192,323 157-228,0 2 1,-2 3-1,0 3 0,-93-10 1,-8 14-407,-1 8 0,-211 23 0,-328 84 396,600-83 193,0 4 1,2 4 0,-138 60-1,195-68-237,0 3 0,2 1 0,1 2 0,2 2 0,0 2-1,2 2 1,2 2 0,1 1 0,-41 51 0,39-33-29,3 3 0,1 1 0,4 1 0,2 2 0,3 1 0,2 1-1,3 1 1,3 1 0,3 1 0,3 0 0,2 0 0,0 97 0,10-134-92,1 0 0,1-1 0,1 1 0,2-1 1,1 0-1,1 0 0,17 40 0,-15-46 92,2 0 0,1-1 0,1-1-1,0 0 1,1 0 0,2-2 0,0 0 0,0-1 0,27 22 0,1-7 109,1-1 0,2-3 0,0-1 0,2-3 0,60 22 0,269 68-24,-190-72 261,1-9 1,1-8-1,1-8 1,307-13 0,-210-24-469,-1-13 1,390-95 0,1010-341-4416,-1589 440 4136,273-88-540,-265 79 1489,141-74 1,-222 100-147,-1-2-1,0-1 1,-1-1-1,-1-1 1,0-1-1,22-23 1,-36 31-171,1-1 0,-1 0 0,-1 0 1,0-1-1,0 0 0,-1 0 1,-1 0-1,0-1 0,-1 0 1,0 0-1,-1 0 0,0 0 0,-1 0 1,1-24-1,-4 18-52,-1 0 0,-1 0-1,0 0 1,-1 1 0,-1-1-1,-1 1 1,-1 0 0,0 1 0,-1-1-1,-1 1 1,0 1 0,-2 0 0,0 0-1,-13-13 1,-7-7-46,-1 2 1,-2 1-1,-2 2 1,-62-43-1,16 22-110,-3 4-1,-1 4 0,-2 3 0,-160-49 0,48 34-1979,-241-35-1,187 54-2542,-6 7-3149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1:30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64 15983,'7'-10'2856,"27"-30"70,-33 39-2741,0 0 1,-1 0 0,1 0-1,0 0 1,0 0 0,0 0 0,0 0-1,0 1 1,1-1 0,-1 0-1,0 1 1,0-1 0,0 1-1,1-1 1,-1 1 0,0 0 0,0-1-1,3 1 1,-3 0-118,0 0 0,-1 1-1,1-1 1,-1 0 0,1 1 0,0-1 0,-1 1 0,1-1-1,-1 1 1,1-1 0,-1 1 0,1-1 0,-1 1 0,1 0-1,-1-1 1,0 1 0,1 0 0,-1-1 0,0 1 0,0 0-1,1-1 1,-1 1 0,0 1 0,2 52 1082,-2-46-602,-13 288 2044,0 2-2104,12-267-482,0-19-45,1 0 0,0 0 0,0 0 0,2 0 0,-1 0 0,5 15 0,-10-46-5327,-9-28 525,-13-10-2825,-10-14-5669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1:31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19154,'0'0'7271,"53"-2"-5317,14 2-321,18 0-736,15-4-576,9-13-193,2-5-64,-1 2 0,-9 0-192,-12 6-641,-17 4-769,-15 7-2209,-17 3-481,-18 0-1089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1:31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21973,'0'0'2947,"62"-13"-930,-10-4-287,13 0-385,8 2-384,5 5-736,0 3-193,-4 2-1378,-8 3-4003,-10-4-3523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1:31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334 0 16752,'0'0'7217,"-13"5"-6971,3-2-182,1 0-1,0 1 1,0 1-1,0-1 1,1 1 0,-1 1-1,1-1 1,1 1-1,-1 1 1,1 0 0,-10 10-1,-16 26 519,1 1-1,2 1 1,-29 60-1,49-86-439,2 0-1,0 0 1,1 1 0,1 0-1,1 1 1,1-1-1,0 1 1,2 0 0,0 0-1,2 0 1,2 29-1,-1-44-142,0 1-1,1-1 1,0 0-1,0 0 0,1-1 1,0 1-1,0 0 0,0-1 1,0 1-1,1-1 1,0 0-1,0 0 0,1-1 1,-1 1-1,1-1 0,0 0 1,0 0-1,0-1 0,0 1 1,1-1-1,0 0 1,-1-1-1,1 0 0,0 1 1,0-2-1,13 3 0,5 1-380,0-2 0,0-1-1,0 0 1,0-2 0,43-5-1,-38 1-906,0-2-1,-1 0 0,56-22 1,-51 15-2175,38-23 0,1-9-9513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0.14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39 1 9641,'0'0'15695,"2"10"-15102,9 39 577,29 82 1,-32-108-994,1-1-1,2 0 1,0-1-1,1 0 0,1 0 1,19 21-1,-13-27-138,-8-6 252,-26-9-175,-3-4-198,0-1 0,1-1-1,0-1 1,0-1 0,0 0 0,1-1-1,0 0 1,1-2 0,-22-18 0,36 28 79,0 1 0,0-1 0,0 0 0,0 1 0,0-1 0,1 0 0,-1 0 0,0 0 0,0 0 0,1 0 0,-1 0 0,0 0 0,1 0 1,-1 0-1,1 0 0,-1 0 0,1 0 0,0 0 0,-1 0 0,1-1 0,0 1 0,0 0 0,0 0 0,0 0 0,0 0 0,0-1 0,0 1 1,0 0-1,1 0 0,-1 0 0,0 0 0,1-1 0,-1 1 0,0 0 0,1 0 0,0 0 0,-1 0 0,1 0 0,0 0 0,-1 0 0,1 0 1,0 1-1,0-1 0,0 0 0,0 0 0,0 1 0,0-1 0,0 0 0,0 1 0,0-1 0,1 0 0,10-4 21,-1 0-1,1 1 1,0 0-1,14-2 1,-2 0 19,0-3-477,0-1 0,-1 0 0,0-2 0,31-22 0,-52 33 148,-1 0 1,0 1-1,0-1 0,1 0 0,-1 1 0,0-1 0,1 0 0,-1 1 0,1-1 0,-1 1 0,1 0 0,-1 0 0,1-1 0,-1 1 1,1 0-1,-1 0 0,1 0 0,-1 1 0,1-1 0,-1 0 0,0 1 0,1-1 0,-1 0 0,1 1 0,-1 0 0,0-1 0,1 1 1,-1 0-1,0 0 0,2 0 0,1 5-5216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1:32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17649,'0'0'2130,"-4"14"-518,-49 193 2440,43-159-3748,2 1 0,-2 80 1,10-128-259,0 0 0,-1 0 0,1 0 1,0 0-1,1 0 0,-1 0 1,0 0-1,0 0 0,0 0 0,1 0 1,-1 0-1,0 0 0,1 0 1,-1-1-1,1 1 0,-1 0 1,1 0-1,-1 0 0,1 0 0,0-1 1,-1 1-1,1 0 0,0-1 1,0 1-1,-1 0 0,1-1 0,0 1 1,0-1-1,1 1 0,0 0 56,1-1 0,-1 0 1,1 0-1,-1 0 0,1 0 0,-1 0 0,0 0 0,1-1 0,-1 1 0,0-1 0,5-1 0,5-3 255,0 0 0,-1-1 0,20-14 0,10-10-182,-2-3 1,0-2-1,51-60 1,-65 65-1537,-2-1 1,36-63 0,-57 90 545,0 0 1,0 0 0,0-1 0,0 1 0,-1 0 0,0-1 0,0 0 0,0 1 0,0-9 0,-1 2-5731</inkml:trace>
  <inkml:trace contextRef="#ctx0" brushRef="#br0" timeOffset="1">227 337 17905,'0'0'4004,"12"57"-1346,9-41-1569,2 2-736,5-1-257,3-3-1570,-4-4-4195,0-2-4581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1:32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17136,'0'0'4581,"-20"53"-3140,11-24-32,4 2-864,5 0-449,0-2-64,5-5-1089,6-9-4036,5-6-6278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1:33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18 17585,'8'-3'1393,"29"-10"422,-36 13-1739,1-1 0,-1 1 0,0 0 0,0 0 0,1 0 0,-1 0 0,0 0 0,0 0 0,1 0 1,-1 1-1,0-1 0,0 0 0,0 1 0,1-1 0,-1 1 0,0-1 0,0 1 0,0-1 0,0 1 0,0 0 0,0 0 0,0-1 0,0 1 0,0 0 0,0 0 0,-1 0 0,1 0 1,0 0-1,0 0 0,-1 0 0,1 1 0,-1-1 0,1 0 0,-1 0 0,0 0 0,1 1 0,-1-1 0,0 0 0,0 0 0,0 3 0,4 59 1094,-4-52-696,-3 22 55,-1 0 0,-2 0 0,-1-1 0,-1 0 0,-24 59 1,-10 36 485,41-124-997,1 0 0,-1 0 0,0 0-1,1 0 1,0 0 0,0 0-1,0 0 1,0 0 0,0 0 0,1 3-1,-1-5-8,1 0 1,-1 0-1,0 0 0,1 0 0,-1-1 0,1 1 0,-1 0 1,1 0-1,-1 0 0,1-1 0,0 1 0,-1 0 0,1-1 1,0 1-1,0-1 0,-1 1 0,1-1 0,0 1 0,0-1 1,0 1-1,2 0 0,2-1 32,1 1 1,0-1-1,0 0 1,-1-1-1,1 1 1,0-1-1,-1 0 1,1-1-1,8-2 1,152-52 445,60-16-1113,-200 66-369,31-9-2958,-21-1-4397,-14 2-6496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1:33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13 16944,'0'0'1287,"8"-2"85,3-1-965,1 0 1,-1 1 0,1 1-1,-1 0 1,1 0 0,0 1-1,0 1 1,-1 0 0,1 0-1,0 1 1,-1 1 0,0 0-1,1 0 1,-1 2 0,0-1-1,-1 1 1,12 7 0,-12-5-280,0-1 0,0 2 0,-1-1 1,0 1-1,-1 1 0,1-1 0,-2 2 1,1-1-1,-1 1 0,-1 0 0,0 0 1,0 1-1,-1 0 0,0 0 0,-1 0 1,0 0-1,3 22 0,-3-4 66,-2 0 0,-1 1 0,-1-1 1,-2 1-1,-1-1 0,-1 1 0,-1-1 0,-2 0 0,-1-1 1,-17 40-1,-4-1-53,-3-2 1,-3-2-1,-49 69 0,-78 79-1509,40-84-4807,33-51-5068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40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984 364 9129,'-6'-10'2018,"-5"-11"-1981,1 0 0,1-1 1,1 0-1,1-1 0,-8-45 1,14 60-35,0-1 0,0 0 0,-1 1 0,0 0 0,-1-1 0,1 1 1,-7-11-1,8 16 55,-2 0 0,1 0 1,0 1-1,-1-1 0,1 0 0,-1 1 1,0 0-1,0 0 0,0-1 1,0 2-1,0-1 0,0 0 1,0 1-1,-1-1 0,1 1 0,-1 0 1,1 0-1,-1 0 0,1 1 1,-6-1-1,-17-1 120,0 2 0,0 0 0,0 2 0,0 0 0,0 2 0,1 1 0,-36 12 0,10 1-254,1 1 0,-75 42 0,107-52-5,0 0 0,0 2 1,1 0-1,1 1 0,0 1 0,1 0 1,0 2-1,1-1 0,1 2 0,0 0 1,1 0-1,1 1 0,0 0 0,1 1 1,-11 28-1,-9 39 608,4 2 0,4 1 0,-16 123 1,34-182-354,1 0 0,2 0 0,1 0 0,1 0 0,10 51 0,-8-65-155,1-1-1,1 1 1,0-1-1,1 0 1,1 0 0,0-1-1,0 0 1,2 0 0,0-1-1,0 0 1,1 0-1,20 18 1,-10-15 1,0 0-1,1-1 1,0 0 0,1-2 0,1-1-1,0-1 1,0-1 0,46 12-1,-24-11 105,1-3 0,-1-1 0,91 0 0,-122-6-104,0-1 1,0 0-1,0-1 0,0-1 1,0 0-1,-1-1 1,1 0-1,-1-1 1,0 0-1,0-1 1,13-9-1,-16 8 6,-1 0 1,1-1-1,-2 0 0,1-1 1,-1 0-1,0 0 0,-1-1 1,0 0-1,-1 0 0,0 0 1,0-1-1,-1 0 0,5-16 1,10-48-240,-2 0 0,13-148 0,-16 95 248,-11 104-3,26-243 794,-26 214-506,-4 0-1,-1 0 0,-9-56 1,6 87-108,-1 1-1,0 0 1,-11-24 0,12 36-86,0-1-1,0 1 0,-1 0 0,-1 0 1,1 1-1,-2 0 0,1 0 1,-15-14-1,17 19-288,-1 0 0,1 1 0,-1 0 0,0 0 0,1 0 0,-1 1 0,0-1 0,0 1 0,0 0 0,0 1-1,0-1 1,0 1 0,0 0 0,0 0 0,0 1 0,0-1 0,0 1 0,0 0 0,0 1 0,0-1 0,0 1 0,0 0 0,-4 3 0,-36 12-4498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5:56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2242,'0'0'6129,"-5"13"-4288,-5 7-1427,2 1 1,0 1-1,2-1 0,0 1 0,1 0 0,-3 38 0,9-49-167,0 0-1,1-1 1,0 1 0,0-1-1,1 1 1,8 17-1,-5-15-31,-1 0-1,-1 1 0,4 22 1,-2 41 392,-5 135-1,-4-125-366,9 87-1,12 605 474,-21-491-769,-5 1972 109,3-1956-550,10 301 701,2-435-1414,-20 249 0,-52 168 2276,-2 35-2964,49 412 3366,21-958-1293,3-1-1,3 1 1,4-2-1,3 0 0,44 126 1,0 16 561,-47-155-504,4 0 1,2-1-1,29 64 0,-22-86-242,4 5-1238,-22-16-6916,-8-20-505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39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0 273 17328,'0'0'7362,"8"0"-6043,-1 0-1166,0-2 0,0 1 1,0 0-1,0-1 0,-1-1 0,1 1 1,-1-1-1,0 0 0,0 0 1,0-1-1,7-5 0,70-58 11,-55 42-96,9-7-64,-5 3-329,2 1 0,38-24-1,-71 52 310,0-1-1,-1 0 0,1 1 0,0-1 0,0 1 1,0-1-1,-1 1 0,1 0 0,0-1 1,0 1-1,0 0 0,0-1 0,0 1 0,0 0 1,0 0-1,0 0 0,-1 0 0,1 0 1,0 0-1,0 0 0,0 0 0,0 0 0,0 1 1,1-1-1,-1 1 16,-1 0 1,1 0-1,-1 0 0,0-1 1,1 1-1,-1 0 0,0 0 1,0 0-1,1 0 0,-1 0 1,0 0-1,0 0 0,0 0 1,0 0-1,0 0 0,0-1 1,-1 1-1,1 0 1,-1 2-1,-18 50 590,18-50-521,-25 50 669,17-36-587,0 1 0,1 0 0,0 1 0,2-1 1,0 2-1,-4 30 0,9-50-217,1 1 1,0-1 0,0 1-1,0 0 1,0-1-1,-1 1 1,1 0-1,0-1 1,0 1-1,0 0 1,1-1 0,-1 1-1,0 0 1,0-1-1,0 1 1,0-1-1,1 1 1,-1 0-1,0-1 1,0 1-1,1-1 1,-1 1 0,1-1-1,-1 1 1,0-1-1,1 1 1,-1-1-1,1 1 1,-1-1-1,1 1 1,-1-1 0,1 0-1,-1 1 1,1-1-1,0 0 1,-1 0-1,1 1 1,0-1-1,-1 0 1,1 0-1,-1 0 1,1 0 0,0 0-1,-1 0 1,1 0-1,1 0 1,1-1-737,-1 1 1,1-1 0,0 0-1,0 0 1,0-1 0,-1 1-1,1 0 1,-1-1 0,5-3-1,20-20-8523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40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20 19410,'0'0'1565,"-10"11"57,6-7-1400,-8 10 552,0 0 0,-16 24 1,26-36-683,0 1 1,0 0-1,0 0 1,1 0-1,-1 0 1,1 0-1,-1 0 1,1 0-1,0 0 1,0 1 0,1-1-1,-1 0 1,1 1-1,-1-1 1,1 1-1,0-1 1,0 0-1,1 1 1,-1-1 0,1 1-1,0-1 1,-1 0-1,2 0 1,0 4-1,1-5-87,-1 0-1,1 0 0,-1 0 0,1 0 0,0-1 1,0 1-1,0-1 0,0 1 0,0-1 1,0 0-1,0-1 0,1 1 0,-1 0 0,0-1 1,0 0-1,1 0 0,-1 0 0,0 0 1,4-1-1,1 1 20,-1-1 0,0 0 0,1 0 0,-1-1 0,0 0 1,0 0-1,11-6 0,-11 4 41,0-1-1,0 0 1,-1 0-1,1-1 1,-1 0 0,0 0-1,-1 0 1,8-13-1,-10 15 30,0 0 0,-1 0 0,0 0 0,0-1 0,0 1 0,-1-1 0,1 0 0,-1 1 0,0-1 0,-1 0-1,1 1 1,-1-1 0,0 0 0,0 0 0,0 0 0,-2-7 0,2 10-69,-1 0 0,0 0 0,0 0 0,0 0 0,0 1 0,0-1 0,-1 0 0,1 1 0,0-1 0,-1 1 0,1-1 0,-1 1 0,1-1 0,-1 1 0,0 0 0,0 0 0,0 0 0,1 0 0,-1 0 0,0 1 0,0-1 0,-4 0 0,-21-4-2736,2 4-7501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40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0 219 19699,'0'0'10121,"13"-8"-9854,56-45-685,75-73 0,-118 102 101,-26 23 300,1 1-1,-1-1 1,0 1-1,1-1 1,-1 1-1,1-1 1,-1 1-1,0-1 1,1 1 0,-1 0-1,1-1 1,-1 1-1,1 0 1,-1 0-1,1-1 1,-1 1-1,1 0 1,0 0-1,-1 0 1,1-1 0,-1 1-1,1 0 1,-1 0-1,1 0 1,0 0-1,-1 0 1,1 0-1,-1 0 1,2 1-1,-2 16-222,-16 35 118,14-46 84,-18 71-1683,17-24-5505,3-49 1199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40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1 259 18225,'0'0'9262,"10"-8"-8413,32-32-1448,-1-2 0,-2-1-1,56-83 1,-126 259 2147,29-118-1474,0 0-1,1 1 0,2 23 1,-1-36-182,0 0 1,0 0-1,0 0 0,1 0 1,0 0-1,-1 0 1,1 0-1,0 0 0,0 0 1,1 0-1,-1-1 0,1 1 1,-1 0-1,1-1 1,0 0-1,0 1 0,0-1 1,0 0-1,0 0 1,0 0-1,1 0 0,-1 0 1,1 0-1,4 2 0,12-2-5508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1.0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14 115 14446,'0'0'5674,"-2"9"-3682,1-8-1970,-1 8 371,-1 0 0,1 0 0,1 0 0,-1 0 0,1 16 0,1-23-328,0 0 0,0 0 0,1 0 0,-1 0 0,0 0 0,1 0 1,-1 1-1,1-1 0,0 0 0,0 0 0,0-1 0,0 1 0,0 0 0,0 0 1,0 0-1,1-1 0,-1 1 0,0 0 0,1-1 0,0 0 0,-1 1 0,1-1 0,0 0 1,0 0-1,0 0 0,-1 0 0,1 0 0,0 0 0,0 0 0,0-1 0,1 1 1,-1-1-1,0 1 0,0-1 0,4 0 0,-1 0 30,1-1 1,-1 0-1,0 0 0,0 0 1,0 0-1,1-1 0,-1 0 1,0 0-1,-1 0 0,1-1 1,0 1-1,-1-1 0,1 0 1,-1-1-1,0 1 0,0-1 1,0 0-1,-1 0 0,1 0 1,-1 0-1,0 0 0,0-1 1,-1 0-1,3-5 0,5-10 200,-1 0-1,0-1 0,-2 0 0,7-33 0,-8 49-216,2 14-73,5 17 10,-12-25 5,4 12 32,-2-6-38,0 1 0,1-1 0,0 1 0,0-1-1,8 10 1,-11-16 22,0 0 0,0 0 0,0 0 0,0 0 0,1 0 1,-1 0-1,0 0 0,0 0 0,1-1 0,-1 1 0,1 0 0,-1-1 0,0 1 0,1-1 0,-1 0 0,1 1 0,-1-1 0,1 0 0,-1 0 0,1 0 0,0 0 0,-1 0 0,1 0 0,-1-1 1,1 1-1,-1 0 0,0-1 0,1 1 0,-1-1 0,1 0 0,-1 1 0,0-1 0,1 0 0,-1 0 0,0 0 0,0 0 0,2-1 0,7-7 44,0-1 0,0 0 0,11-17 0,-14 18-14,0 0 0,0 0 0,1 1 0,1 0 0,15-12 0,-21 18-279,0 0 0,1 1 1,-1-1-1,1 1 0,-1 0 0,1 0 0,-1 0 0,1 0 0,0 1 1,-1-1-1,1 1 0,0 0 0,0 0 0,-1 1 0,1-1 0,0 1 1,-1-1-1,1 1 0,-1 0 0,1 1 0,-1-1 0,5 3 0,-5-3-814,0 0 1,0 0-1,0 0 0,0-1 0,0 1 0,0-1 0,0 0 0,0 0 1,0 0-1,0 0 0,0 0 0,0-1 0,0 1 0,0-1 0,0 0 1,6-2-1,8-10-8209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14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90 5765,'0'0'10512,"-9"-6"-8553,3 2-1750,0 0 327,0 0 0,-1 1-1,1 0 1,-1 0 0,0 0 0,0 0 0,0 1 0,0 1 0,-14-3 0,22 5-496,-1 0-1,1 1 1,-1-1 0,1 0 0,-1 0-1,1 0 1,0 0 0,0 0 0,-1-1 0,1 1-1,0 0 1,0 0 0,0 0 0,0-1-1,0 1 1,0 0 0,0-1 0,0 1-1,2 0 1,27 2 399,0-2 0,0-1 0,0-1 0,0-1 0,0-2 0,56-14-1,4 1-227,-31 6-159,-27 4-5,1 2 0,42-1 0,-93 17-1115,1 1-1396,9-12-2359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14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50 392 3972,'1'-14'1751,"5"-36"812,18-73 1,-9 66 1850,28-70-1,-30 106-2459,-13 21-1928,0 0 1,1 1 0,-1-1-1,0 0 1,1 0-1,-1 0 1,0 0-1,1 0 1,-1 1 0,0-1-1,0 0 1,1 0-1,-1 1 1,0-1-1,0 0 1,1 0 0,-1 1-1,0-1 1,0 0-1,0 1 1,0-1-1,1 0 1,-1 0-1,0 1 1,0-1 0,0 0-1,0 1 1,0-1-1,0 1 1,0-1-1,0 0 1,0 1 0,0-1-1,0 1 1,2 50 630,-2-44-466,-5 56 614,-2 1-1,-3-1 1,-36 120 0,14-61 161,16-60-615,-19 92 21,32-134-352,0 0 0,2 0 0,0 1 0,1-1 1,5 30-1,-5-48-16,1 0 1,-1 0 0,1 0 0,0 0 0,0-1 0,0 1-1,0 0 1,0-1 0,0 1 0,0-1 0,1 1 0,-1-1-1,0 0 1,1 1 0,-1-1 0,1 0 0,0 0 0,-1 0-1,1 0 1,0 0 0,2 0 0,15 3-4008,-19-4 3826,0 0 1,1 0 0,-1-1 0,0 1-1,1 0 1,-1 0 0,0 0 0,1-1 0,-1 1-1,0 0 1,0 0 0,1-1 0,-1 1-1,0 0 1,0-1 0,0 1 0,1 0-1,-1-1 1,0 1 0,0 0 0,0-1 0,0 1-1,0 0 1,0-1 0,0 1 0,0-1-1,0 1 1,0 0 0,0-1 0,0 1 0,0 0-1,0-1 1,0 1 0,0 0 0,0-1-1,-1 0 1,1-2-1754,0-16-9291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15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10890,'0'0'3908,"-25"82"-2274,10-30-545,-1 11-321,3 9-223,1 9-417,3 5-32,2 4-32,4-2-32,1-3-32,2-1-640,-1-5-1346,-1-4-1506,-4-7-2561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16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12332,'-34'104'3891,"13"-44"-2738,3 1 0,-21 121 1,40-161-5102,6-17 1295,19-22 265,-23 15 2386,0 0 0,0 1 0,0-1 0,0 1 0,1 0 0,-1 0 1,1 0-1,6-3 0,-9 5 94,-1 0 0,1 1 1,-1-1-1,1 0 0,0 0 0,-1 0 1,1 1-1,-1-1 0,1 0 0,-1 0 1,1 1-1,-1-1 0,1 0 1,-1 1-1,1-1 0,-1 1 0,0-1 1,1 1-1,-1-1 0,0 1 0,1-1 1,-1 1-1,0-1 0,1 1 0,-1-1 1,0 1-1,0-1 0,0 1 1,0 0-1,0-1 0,1 1 0,-1-1 1,0 1-1,0 0 0,-1 0 0,1 30 2628,0-22-2067,0 5-231,0 18 1106,0-23-2536,0-12-2576,1-33-4867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16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0 330 15887,'0'0'6646,"10"-8"-5653,110-109 390,-78 72-1314,2 3 1,87-66-1,-106 99-134,-25 9 57,1 0 1,-1 0-1,1 0 1,-1 0 0,1 0-1,-1 0 1,1 1-1,-1-1 1,1 0 0,-1 0-1,1 1 1,-1-1 0,1 0-1,-1 1 1,1-1-1,-1 1 1,1-1 0,-1 0-1,0 1 1,1-1-1,-1 1 1,0-1 0,0 1-1,1-1 1,-1 2-1,1 3-29,0 0 0,0 0 0,-1 1 0,1-1 0,-1 0 0,-1 10 0,0 3 159,-7 67 287,5-60-229,-1 47 0,4-70-207,0-1 0,0 0 0,0 0 0,1 0 0,-1 0 1,0 1-1,0-1 0,1 0 0,-1 0 0,1 0 0,-1 0 0,1 0 1,-1 0-1,1 0 0,0 0 0,0 0 0,-1 0 0,1 0 0,0-1 1,0 1-1,0 0 0,0 0 0,0-1 0,0 1 0,0-1 0,0 1 1,0-1-1,0 1 0,0-1 0,0 0 0,2 1 0,0-1-461,0 1-1,0-1 1,0 0-1,0 0 1,1-1-1,-1 1 1,0-1 0,0 1-1,0-1 1,0 0-1,4-2 1,21-15-5886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17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60 5701,'0'0'11942,"0"-8"-10313,0 6-1547,-1 0 0,1 0 0,0 0 0,0 0 0,1 1 0,-1-1 0,0 0 0,1 0 0,-1 0 0,1 1 0,-1-1 0,1 0 0,0 0 0,0 1 0,0-1 0,0 1 0,0-1 0,0 1 0,0-1 0,0 1 0,1 0 0,-1-1 0,2 0 0,2 0 131,0 0 0,0 0-1,1 1 1,-1 0-1,0 0 1,0 0-1,1 1 1,-1 0 0,8 0-1,-10 0-174,1 0 0,-1 0 0,0 0 0,1 0 0,-1 1 1,0-1-1,0 1 0,1 0 0,-1 0 0,0 0 0,0 1 0,0-1 0,0 1 0,0-1 0,-1 1 0,1 0 0,0 0 0,-1 0 0,0 1 0,1-1 1,-1 1-1,2 2 0,-2-1 13,-1-1 1,1 1-1,-1 0 1,0-1-1,0 1 1,-1 0-1,1 0 1,-1 0-1,1-1 1,-1 1-1,-1 0 1,1 0-1,0 0 1,-1 0-1,0 0 1,0-1-1,0 1 1,0 0-1,-3 5 1,-2 2 165,0 1-1,-1-1 1,0 0-1,0-1 1,-1 0-1,-18 19 1,-64 47 1899,85-72-1952,26-18-189,1 0 1,44-19 0,8-5-1590,2-14-2633,-28 12-1745,9-19-9036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17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5541,'0'0'5878,"-2"10"-3086,-6 47 36,-2 61 0,10 164 342,2-125-2195,-35 817 797,15-478-21,18-473-1528,2 1 1,6 34-1,-6-51-195,-1 1 0,1-1 1,1 1-1,0-1 0,0 0 1,0 0-1,1 0 0,-1-1 0,2 1 1,-1-1-1,9 9 0,-13-14-32,0-1 0,0 0-1,0 0 1,0 1 0,1-1-1,-1 0 1,0 1 0,0-1-1,0 0 1,1 0-1,-1 1 1,0-1 0,0 0-1,0 0 1,1 1 0,-1-1-1,0 0 1,1 0 0,-1 0-1,0 1 1,0-1 0,1 0-1,-1 0 1,0 0 0,1 0-1,-1 0 1,0 0-1,1 0 1,-1 0 0,0 0-1,1 0 1,-1 0 0,0 0-1,1 0 1,-1 0 0,0 0-1,1 0 1,-1 0 0,0 0-1,1 0 1,-1-1 0,0 1-1,0 0 1,1 0 0,-1 0-1,0 0 1,1-1-1,-1 1 1,0 0 0,0 0-1,0-1 1,1 1 0,-1 0-1,0 0 1,0-1 0,0 1-1,0 0 1,1-1 0,-1 1-1,0 0 1,0-1 0,0 1-1,0 0 1,0-1-1,0-29-2907,-1 18 982,0-24-3616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22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7271,'0'0'8936,"5"-9"-7820,-2 4-980,21-28 713,-22 31-790,-1 1 1,1-1 0,-1 1 0,1 0 0,0 0-1,-1 0 1,1 0 0,0 0 0,0 0 0,0 0-1,0 0 1,0 1 0,0-1 0,0 1-1,0 0 1,0-1 0,0 1 0,0 0 0,0 0-1,0 0 1,0 0 0,2 1 0,-3 0-28,1 0 0,-1-1 0,0 1 0,0 0 1,0 0-1,0 0 0,0 0 0,-1 0 0,1 0 0,0 0 1,0 0-1,-1 0 0,1 0 0,-1 0 0,1 1 1,-1-1-1,1 0 0,-1 0 0,0 1 0,1-1 0,-1 0 1,0 1-1,0-1 0,0 0 0,0 2 0,-1 39 951,0-36-811,-12 48 350,10-47-479,1 0 0,0-1 0,0 1-1,0 0 1,1 0 0,0 0 0,0 0-1,1 0 1,0 0 0,2 11 0,-2-17-42,1 0 1,0 0-1,0 0 0,-1 0 1,1-1-1,0 1 1,0 0-1,0 0 0,0-1 1,0 1-1,0-1 0,0 1 1,0-1-1,1 1 1,-1-1-1,0 0 0,0 1 1,0-1-1,0 0 1,1 0-1,-1 0 0,2 0 1,-2 0-3,1 0 0,0 0 1,0 0-1,-1 1 0,1-1 1,0 0-1,0 1 0,-1-1 1,1 1-1,0 0 0,-1 0 0,1-1 1,-1 1-1,1 0 0,-1 0 1,0 0-1,1 1 0,-1-1 1,0 0-1,0 0 0,1 1 0,0 2 1,1 9-21,-1 0 0,0 0 0,-1 0 1,-1 1-1,0-1 0,-2 20 0,0 10 103,2-41-75,-1 4 18,1-1-1,0 0 0,1 1 0,-1-1 0,1 1 1,3 7-1,-3-10-14,0-1 1,1 0 0,-1 1-1,1-1 1,0 0-1,0 0 1,0-1 0,0 1-1,0 0 1,0-1 0,0 1-1,0-1 1,1 1-1,-1-1 1,3 1 0,-2 0-14,-1 0 1,1 0 0,-1 0-1,0 1 1,0-1-1,0 1 1,0-1 0,0 1-1,-1 0 1,1 0 0,-1 0-1,1 0 1,-1 0 0,0 0-1,0 0 1,-1 0-1,1 0 1,-1 0 0,1 0-1,-1 1 1,0-1 0,0 0-1,0 0 1,-1 1-1,1-1 1,-2 3 0,0 9-18,-1 0 1,-1 0 0,0-1 0,-8 18 0,3-9 218,5-12 43,1-1-1,-2 0 1,1 0 0,-2 0-1,1 0 1,-1-1-1,-1 0 1,1 0 0,-10 9-1,0-12 1550,6-7-4095,22 10-10849,0 0 3128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23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1 10570,'0'0'11531,"-9"9"-10527,-127 172 1085,30-34-426,88-122-1429,14-16-392,15-14-1071,9-14-977,0-1 0,-1-1 1,0-1-1,17-28 0,-32 45 1672,30-43-4927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23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0 7751,'0'0'12855,"-2"9"-11419,-6 13-837,2 0 0,0 0 1,2 1-1,-4 36 0,8-50-557,0 1 0,0-1 0,1 0 0,0 1 0,0-1-1,1 0 1,0 0 0,1 0 0,0 0 0,1 0 0,-1 0 0,2-1 0,-1 0 0,12 15 0,-5-11-798,10 14-1392,-15-7-6858</inkml:trace>
  <inkml:trace contextRef="#ctx0" brushRef="#br0" timeOffset="1">1 435 9897,'0'0'11531,"74"-13"-10185,-28-1-610,6 0-544,3 1-95,0 3-258,-4 5-2273,-5 5-2210,-4 0-3940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05.4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72 89 17585,'0'0'3363,"-53"10"-897,43-10-1665,3-6-673,6-1-32,1 2-128,0 1-833,11 4-992,4 0-706,3 0-1633,0 0-1762</inkml:trace>
  <inkml:trace contextRef="#ctx0" brushRef="#br0" timeOffset="1">467 52 15471,'0'0'8648,"41"-30"-15246,-41 9-3268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1.4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106 1 15759,'0'0'12844,"-9"2"-11931,4-1-861,0 0-1,0 1 1,0-1 0,0 1 0,1 0 0,-1 0-1,1 1 1,-1-1 0,1 1 0,0 0 0,0 0-1,0 1 1,1-1 0,-1 1 0,1 0-1,0 0 1,0 0 0,0 0 0,0 0 0,1 1-1,-1-1 1,1 1 0,1 0 0,-1 0-1,1-1 1,-1 1 0,1 0 0,1 0 0,-1 8-1,1-11-118,1-1 1,-1 1-1,1-1 0,0 0 0,-1 1 0,1-1 0,0 0 0,0 0 0,0 1 0,0-1 0,0 0 0,0 0 0,1 0 0,-1 0 1,0 0-1,0-1 0,1 1 0,-1 0 0,0-1 0,1 1 0,-1-1 0,1 1 0,-1-1 0,1 1 0,-1-1 0,1 0 0,-1 0 0,1 0 1,-1 0-1,1 0 0,-1 0 0,1 0 0,1-1 0,6 1-656,0 0 1,1-1-1,-1-1 1,14-3-1,5-7-2827,-2-1-2194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23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12844,'0'0'8905,"-14"53"-7528,28-32-448,1 3-513,4-4-288,3-3-32,3-6-32,4-6-512,1-5-929,0-4-97,2-12-896,1-6-1089,-4-5-2243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24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 10314,'0'0'8712,"-54"75"-6918,36-34-321,-1 4-64,1 1-448,0 0-256,0 0-225,4-5-31,1-8-225,4-2-64,2-7-96,7-7 0,0-10-832,11-10-6856,3-19-2017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25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1 216 9289,'0'0'17446,"12"-10"-16881,45-38-289,111-92-146,-164 138-133,-2 0-5,1 0-1,-1 1 1,0-1 0,0 1 0,1 0 0,-1-1 0,0 1-1,1 0 1,0 1 0,-1-1 0,5-1 0,-6 3-5,0 0-1,-1 0 1,1-1 0,-1 1 0,1 0 0,-1 0 0,0 0 0,1 0 0,-1 0-1,0 0 1,0-1 0,1 1 0,-1 0 0,0 0 0,0 0 0,0 0-1,0 0 1,0 0 0,0 0 0,-1 0 0,1 0 0,-1 2 0,-3 24 16,-21 55 167,19-66-154,0 1 0,1-1 0,1 1 0,0 0 0,1 1 0,1-1 1,0 19-1,2-35-67,0 0 1,0 0-1,0 0 0,1 1 1,-1-1-1,0 0 1,0 0-1,1 0 1,-1 0-1,1 0 0,-1 0 1,1 0-1,-1 0 1,1 0-1,0 0 1,-1 0-1,1 0 0,0-1 1,0 1-1,-1 0 1,1 0-1,0-1 1,0 1-1,0 0 0,0-1 1,0 1-1,1 0 1,0-1-259,-1 0 1,0 0-1,1 0 1,-1 0-1,1 1 1,-1-2-1,0 1 1,1 0 0,-1 0-1,1 0 1,-1-1-1,0 1 1,1-1-1,1 0 1,17-15-7673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51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821 157 7527,'1'-14'2189,"2"-50"-129,-3 61-1955,0 0-1,0 0 0,-1 0 1,1-1-1,-1 1 0,0 0 0,0 0 1,0 0-1,0 0 0,0 0 1,-1 0-1,1 1 0,-1-1 1,0 0-1,0 1 0,0-1 0,0 1 1,0-1-1,0 1 0,-1 0 1,1 0-1,-1 0 0,0 1 0,1-1 1,-1 0-1,0 1 0,0 0 1,0 0-1,0 0 0,0 0 0,0 0 1,0 0-1,-5 1 0,-6-2 167,-1 1 1,1 0-1,-1 2 0,1-1 0,-25 6 0,18-1-140,-1 1-1,1 1 0,0 1 1,0 0-1,1 2 0,0 1 0,1 0 1,0 1-1,1 2 0,0-1 1,-26 28-1,9-5-105,2 1-1,2 1 1,1 2 0,-30 54-1,29-38-13,2 2 1,2 1-1,3 1 0,-25 97 0,39-117 115,2 1 0,2 0 0,2 0 0,1 1 0,2 0 1,2-1-1,2 1 0,9 46 0,-8-68-81,2 0 0,0 0 0,1-1 0,1 1 0,1-2 0,0 1 0,2-1 0,0-1 0,1 0 0,0 0 0,28 27 0,-21-27 23,0-1-1,1-1 1,1-1-1,1 0 0,0-2 1,0 0-1,1-2 1,47 15-1,-35-15-11,1-2 0,0-2-1,0-2 1,0 0 0,0-3-1,1-1 1,-1-2 0,0-1 0,0-2-1,0-1 1,0-2 0,-1-1-1,54-23 1,-49 13 16,-1-1-1,-2-2 1,0-1 0,-1-2 0,-2-2-1,0-1 1,-2-2 0,-1-1 0,-2-1 0,-1-1-1,-1-2 1,43-75 0,-51 74 75,-2 0 0,-1-2 0,-2 0 0,-2 0 0,-1-2 0,-2 1 0,-2-1 0,-1 0 0,-3-1 1,-1 1-1,-1-1 0,-3 1 0,-1-1 0,-10-42 0,9 63-154,-1 0 0,0 1 0,-2 0 0,0 0 0,-2 1 0,0 0-1,0 0 1,-2 1 0,0 1 0,-1 0 0,-1 0 0,0 1 0,-23-20 0,24 26-89,1 0 0,-2 1-1,1 1 1,-1 0 0,0 0 0,-1 1 0,1 1-1,-1 0 1,0 1 0,0 1 0,-1 0-1,1 1 1,-1 0 0,1 2 0,-1-1 0,1 2-1,-1 0 1,0 0 0,-17 5 0,16-2-42,0 1 1,0 1 0,0 0 0,1 1 0,0 0 0,1 2-1,-1 0 1,1 0 0,1 1 0,-23 21 0,23-17-506,0 1 0,0 0 1,1 1-1,1 0 0,-12 24 1,-6 25-5172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35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538 56 8264,'0'0'6176,"0"-8"-4702,0-40 704,-1 59-1578,-1-1 1,0 0-1,0 0 1,-5 11-1,-4 22 145,-8 98-204,0 203-1,17-263-206,-62 576 1846,3-58-1782,-73 526 2464,66-715-2295,34 3-168,-13 147 169,10-203-239,34 122-182,7-118-22,-18-170-113,-1 19-8,37 751-292,-22-953 288,1 447-80,-4-201-726,3-253 518,1 0 1,-1 0-1,1-1 0,-1 1 1,1 0-1,0 0 1,0 0-1,-1 0 0,1-1 1,0 1-1,0 0 1,0-1-1,0 1 0,0 0 1,0-1-1,0 1 1,0-1-1,0 0 0,0 1 1,0-1-1,0 0 1,0 1-1,2-1 0,-2 0 105,-1 0 0,1 0-1,-1 0 1,1 0 0,-1 0-1,1 0 1,0 0 0,-1 0-1,1 0 1,-1 0 0,1 0-1,-1-1 1,1 1-1,-1 0 1,1 0 0,-1 0-1,1-1 1,-1 1 0,1 0-1,-1-1 1,1 1 0,-1-1-1,1 1 1,-1 0 0,0-1-1,1 1 1,-1-1 0,0 1-1,1-1 1,-1 1 0,0-1-1,0 1 1,0-1 0,1 1-1,-1-1 1,0 1-1,0-1 1,0 0 0,0 1-1,0-1 1,0 1 0,0-1-1,0 1 1,0-1 0,0 0-1,0 1 1,-1-1 0,1 1-1,0-1 1,0 1 0,0-1-1,-1 1 1,1-1 0,0 1-1,-1-1 1,1 1-1,-1-1 1,-12-22-9100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37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771 3 11082,'0'0'11259,"-7"-3"-11051,-83 719 3530,73-524-3467,2-4-242,-25 189 925,-36 328-150,45-330-610,15-216-177,-86 593 185,86-669-168,5 0-1,-3 170 1,12-129-20,-27 176-1,-12 286 9,19-148 25,-99 579 407,104-869-403,3 222 0,-6-97-2,2-52-13,17 14-36,-2 28 0,3-255-2,-2-1-1,1 0 1,-1 0-1,0 0 1,0 0-1,-1 0 1,0-1 0,0 1-1,0-1 1,-8 10-1,12-20-712,-1-1 1,1 0-1,-1 0 0,0 0 0,0 0 0,-2-9 0,1 6-484,-3-27-3397,-6-5-3604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38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41 9641,'0'0'14948,"-6"-2"-13891,-12-5 330,49 12-65,34 7-754,19-11-350,0-3-1,131-20 1,89-4 218,-299 27-427,0-1 0,-1 1 0,1 0-1,0 0 1,0 0 0,0 1-1,-1 0 1,1 0 0,-1 0-1,1 0 1,-1 1 0,0 0 0,0 0-1,0 0 1,0 0 0,6 7-1,24 18 42,-33-28-119,0 1 1,0 0 0,1-1-1,-1 1 1,0-1-1,1 1 1,-1-1-1,1 0 1,-1 1-1,1-1 1,-1 0-1,0 0 1,1 0-1,-1 0 1,1 0-1,-1-1 1,1 1 0,2-1-1,-3 1-398,0-1 0,0 1 1,0-1-1,0 1 0,0-1 0,1 0 0,-1 0 1,0 1-1,-1-1 0,1 0 0,0 0 0,0 0 1,0 0-1,0 0 0,-1 0 0,1 0 0,0 0 1,-1 0-1,1 0 0,0-2 0,4-18-10471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45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 16592,'0'0'9555,"-10"10"-9069,-4 5-313,-24 27 104,-2-1 0,-67 52 0,107-93-310,0 1 0,0-1 0,0 0 0,0 0 0,0 0 0,0 0 0,0 0 0,0 1 0,-1-1 0,1 0 0,0 0 0,0 0 0,0 0-1,0 0 1,0 1 0,0-1 0,0 0 0,0 0 0,0 0 0,-1 0 0,1 0 0,0 0 0,0 0 0,0 1 0,0-1 0,0 0 0,-1 0 0,1 0 0,0 0 0,0 0 0,0 0 0,0 0 0,-1 0 0,1 0 0,0 0 0,0 0 0,0 0 0,0 0 0,-1 0 0,1 0 0,0 0 0,0 0 0,0 0 0,0 0 0,0 0 0,-1 0 0,1-1 0,0 1 0,0 0 0,0 0 0,0 0 0,0 0 0,-1 0 0,1 0-1,0 0 1,0-1 0,0 1 0,0 0 0,0 0 0,0 0 0,0 0 0,0 0 0,0-1 0,0 1 0,0 0 0,-1 0 0,9-15-2403,15-17-2754,-1 6-1376,1-1-3481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45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0 9449,'0'0'12588,"-3"63"-11115,-3-34-224,0 3-480,5-1-384,1-1-225,0-3-96,6-3-64,4-6-833,3-7-256,-2-5-417,-4-3-1216</inkml:trace>
  <inkml:trace contextRef="#ctx0" brushRef="#br0" timeOffset="1">1 254 10666,'0'0'12428,"54"0"-10987,-18 0-224,9-2-544,5-2-545,0 3-192,-1-3-1890,-8 0-3299,-8-1-4708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45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18449,'0'0'10090,"-7"57"-9225,14-42-545,8-2-192,7-4 0,3-5-416,5-4-705,-1 0-801,0-6-928,-4-8-1762,-2-2-1154,-5-1-1825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1.93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 62 6790,'0'0'9113,"0"-9"-4527,1 0-3431,-1 6-775,1 0 0,-1 0 0,0 0 0,1 0 0,-2 0 0,1 0 1,0-1-1,-1 1 0,1 0 0,-1 0 0,0 0 0,-1-4 0,-1 21 2536,1-1-2800,1 2-58,-2 38 809,5 60-1,-1-99-730,1 0 0,0 0 0,1 0 0,0 0 0,1 0 0,1-1-1,0 1 1,1-1 0,11 18 0,-16-28-136,1-1 0,0 1 0,0-1 0,0 1 0,1-1 0,-1 0 0,1 0 0,-1 0 0,1 0 0,-1 0 0,1-1 0,0 1 0,0-1 0,0 0 0,4 1 0,-5-2 0,-1 0 0,0 0 0,0 0 0,1 0 0,-1 0 0,0 0 0,0-1 0,0 1 0,0 0 0,1-1 0,-1 1 0,0-1 0,0 1 0,0-1 0,0 0 0,0 0 0,0 1 0,0-1 0,0 0 0,-1 0 0,1 0 0,0 0 0,0 0 0,-1 0 0,1 0 0,0 0 0,-1 0 0,1 0 0,-1 0 0,0-1 0,1 1 0,-1 0 0,0 0 0,0 0 0,1-1 0,-1 1 0,0 0 0,0 0 0,-1-1 0,1 1 0,0-2 0,0-5-20,0 0 0,-1 0 0,0 0 1,0 0-1,-1 0 0,0 0 0,0 0 0,-6-14 0,6 18 5,0 0 0,0 1-1,0-1 1,-1 0 0,1 1-1,-1-1 1,1 1 0,-1 0-1,0 0 1,-1 0 0,1 1-1,0-1 1,-1 1 0,0-1-1,1 1 1,-1 0 0,0 0 0,-7-1-1,1 4-267,15 8 162,18 10 50,-16-17 84,-1 1 0,1-1 0,0 0 0,0-1 1,0 1-1,0-2 0,0 1 0,0-1 0,0 0 0,0 0 0,0-1 0,0 1 0,0-2 0,0 1 0,-1-1 0,1 0 0,0-1 1,-1 1-1,1-1 0,-1-1 0,0 1 0,0-1 0,0 0 0,-1 0 0,1-1 0,-1 1 0,0-1 0,0-1 0,-1 1 1,1-1-1,-1 1 0,-1-1 0,1 0 0,-1-1 0,0 1 0,0-1 0,-1 1 0,0-1 0,3-13 0,-14 115 210,8-88-208,1 1 1,0-1-1,0 0 0,1 0 1,0 0-1,1-1 0,-1 1 1,1 0-1,0 0 0,1-1 0,0 1 1,3 5-1,-5-10-15,1 0 0,-1 0 1,0-1-1,1 1 0,-1-1 0,1 1 1,0-1-1,-1 0 0,1 1 0,0-1 1,0 0-1,0 0 0,0-1 0,0 1 1,0 0-1,0 0 0,0-1 0,0 0 0,0 1 1,0-1-1,0 0 0,4 0 0,-2-1 1,-1 0-1,1 0 1,-1 0-1,0 0 0,0-1 1,0 1-1,0-1 1,0 0-1,0 0 0,0 0 1,0 0-1,4-5 1,0-2-8,1 1 0,-1-2 1,-1 1-1,0-1 0,0 0 1,-1 0-1,6-16 0,-8 18-358,-1 0 0,0-1 0,-1 1 0,0-1 0,0 1 0,-1-14 0,-7-13-4285,-12 7-3519,1 13-116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46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 4644,'0'0'13773,"-42"52"-10281,17-23-1282,2 5-641,1-1 33,3-2-33,4 0-672,7-4-609,4-6-224,4-4-192,0-5-1665,7-9-2756,2-3-4675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46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0 175 18738,'0'0'10906,"8"-10"-10009,29-31-1305,1 2 1,50-41-1,-88 80 382,0 0-1,0-1 0,0 1 0,0 0 1,0-1-1,0 1 0,1 0 0,-1 0 0,0 0 1,0-1-1,0 1 0,1 0 0,-1 0 0,0 0 1,0-1-1,1 1 0,-1 0 0,0 0 1,1 0-1,-1 0 0,0 0 0,0 0 0,1 0 1,-1-1-1,0 1 0,1 0 0,-1 0 1,0 0-1,0 0 0,1 0 0,-1 0 0,0 0 1,1 1-1,-1-1 0,0 0 0,1 0 1,-1 0-1,0 0 0,0 0 0,1 0 0,-1 1 1,0-1-1,0 0 0,1 0 0,-1 0 1,0 0-1,1 1 0,-4 19-379,-20 36 796,19-47-300,-17 53 661,19-57-763,1-1-1,0 1 1,0-1 0,1 1 0,-1-1 0,1 1-1,0-1 1,0 1 0,0 0 0,1-1 0,0 1-1,1 5 1,4-7-3148,1-3-3844,3-1-7463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52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715 30 10474,'-33'-5'475,"-183"-19"2103,194 23-2377,1 1 1,-1 1-1,1 1 1,0 1 0,-1 1-1,1 0 1,-37 15 0,42-11-30,1 0 0,1 1 0,0 0 1,0 2-1,1-1 0,1 2 0,-1 0 1,2 0-1,0 1 0,0 0 0,1 1 1,1 0-1,0 1 0,1 0 0,1 0 1,-8 23-1,2-1-98,2 1 0,2 0 1,1 1-1,2 0 0,-2 78 1,7-97-74,2 0 0,1 0 0,0 0 1,1 0-1,2 0 0,0-1 1,0 1-1,2-1 0,1-1 0,0 1 1,12 17-1,-11-21 0,2 0 1,0-1-1,0-1 0,2 0 0,-1 0 1,2-1-1,-1-1 0,2 0 0,-1-1 1,2-1-1,-1 0 0,31 12 1,-17-11 54,0-1 0,1-1 1,0-2-1,0-1 0,1-2 1,-1 0-1,1-2 0,-1-2 0,43-5 1,-34 1 265,-1-3 0,0-1 0,-1-1 1,0-2-1,0-2 0,66-36 0,-66 29-39,-2-2-1,-1-1 1,-1-2-1,-1-1 1,-2-2-1,0-1 1,36-48-1,-53 60-191,0-1 0,0 0-1,-2-1 1,-1 0 0,0-1-1,-2 0 1,0-1-1,-1 0 1,-2 0 0,0 0-1,-1-1 1,-1 0 0,-2 1-1,0-1 1,-3-27-1,1 39-77,-1-1-1,0 1 0,0 0 1,-1 1-1,-1-1 1,0 0-1,-1 1 0,0 0 1,0 0-1,-1 1 0,0-1 1,-1 1-1,-13-14 0,9 13-32,0 0-1,-1 1 0,-1 0 1,1 1-1,-2 0 0,1 1 0,-1 0 1,0 2-1,-18-6 0,-1 2-162,-1 2 0,0 2 0,0 1 0,-1 2 0,1 1 0,-1 1 0,1 2 0,-45 9 0,44-4-207,0 2 1,1 1-1,0 2 1,-46 23-1,41-15-2493,-53 37 0,45-23-4756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50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16 320 7111,'2'-8'1201,"13"-50"1982,2 1 0,2 0 0,40-78 0,-59 135-3150,0-1 0,-1 1-1,1 0 1,0 0 0,0 0 0,1 0 0,-1 0-1,0-1 1,0 1 0,0 0 0,0 0 0,0 0 0,0 0-1,0 0 1,0-1 0,0 1 0,0 0 0,0 0-1,0 0 1,0 0 0,0 0 0,0 0 0,1 0-1,-1-1 1,0 1 0,0 0 0,0 0 0,0 0 0,0 0-1,0 0 1,1 0 0,-1 0 0,0 0 0,0 0-1,0 0 1,0 0 0,0 0 0,1 0 0,-1 0 0,0 0-1,0 0 1,0 0 0,0 0 0,0 0 0,1 0-1,-1 0 1,0 0 0,0 0 0,0 0 0,0 0-1,0 0 1,1 0 0,-1 0 0,0 0 0,0 0 0,0 0-1,0 1 1,0-1 0,0 0 0,0 0 0,0 0-1,1 0 1,-1 0 0,3 16 452,-1 19-353,-8 70 175,-29 168-1,15-145-1239,18-108 223,-13 61-2703,14-76 2659,-1 0-1,0 0 0,1 0 1,-2 0-1,1 0 0,0-1 1,-1 1-1,0-1 0,0 0 1,-1 0-1,1 0 0,-7 6 1,-12 1-7921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51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9641,'0'0'7597,"-5"9"-6594,-1 6-759,2 0 0,0 0 1,0 1-1,2-1 0,0 1 0,0 0 0,2 0 0,0 0 0,0 0 0,6 24 0,-4-20-101,19 106 451,-18-115-502,0 0 0,0 0 0,1-1 0,1 1 0,0-1 0,0 0 0,1 0 0,12 16 0,-15-23-24,0 0 1,0 0 0,1-1-1,-1 1 1,1-1-1,0 1 1,0-1 0,0 0-1,0-1 1,0 1 0,0-1-1,0 0 1,1 0 0,-1 0-1,1 0 1,-1-1 0,0 0-1,1 1 1,-1-2-1,1 1 1,-1-1 0,0 1-1,1-1 1,-1 0 0,0-1-1,0 1 1,7-4 0,6-3 113,1 0 1,-2-2-1,1 0 1,27-23-1,112-101 194,12-9-5231,-114 101-1129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55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73 10826,'0'-3'519,"0"0"-1,0 0 1,0 1-1,0-1 0,-1 0 1,1 1-1,-1-1 1,1 0-1,-1 1 1,0-1-1,0 1 1,0-1-1,-1 1 0,1 0 1,0-1-1,-1 1 1,0 0-1,1 0 1,-1 0-1,0 0 1,0 0-1,-5-3 0,2 3-279,0-1 0,-1 1 0,1 1 0,-1-1 0,1 1 0,-1 0 0,0 0 0,0 1 0,1-1 0,-8 2 0,3-1-188,0 1 0,0 0 0,0 1 0,0 0 0,1 1 0,-1 0 0,1 0 0,0 1 0,0 0 0,0 1 0,0 0 0,1 0 0,0 1 0,-10 8 0,12-8 4,0 0 0,0 0 0,0 0 0,0 1 1,1 0-1,0 0 0,1 1 0,0-1 0,0 1 0,0 0 1,1 0-1,0 0 0,1 0 0,0 1 0,0-1 0,-1 15 1,3-20-19,0 0 0,0 0 0,0-1 0,1 1 0,-1 0 0,1 0 0,-1-1 0,1 1 1,0 0-1,0-1 0,0 1 0,0-1 0,0 1 0,1-1 0,-1 0 0,1 1 0,0-1 0,0 0 1,-1 0-1,5 3 0,-2-2 7,0-1 0,0 0 0,0 0 0,1 0 0,-1 0 0,1-1 0,-1 1 0,1-1 0,0 0 0,-1-1 0,7 1 0,2 0 18,0-2-1,0 0 1,-1 0 0,1-1 0,-1 0-1,1-1 1,-1-1 0,17-7 0,-14 4-37,-1-1 1,0 0 0,0-1 0,20-18-1,-30 24-14,0-1-1,0 0 0,0 0 0,-1 0 0,1-1 0,-1 1 0,0-1 0,0 0 0,-1 1 0,1-2 0,-1 1 0,0 0 0,0 0 0,-1-1 0,0 1 0,0 0 0,1-7 0,-3 10-6,0 0-1,0 0 0,0 0 0,0 0 1,0 0-1,0 1 0,0-1 0,-1 0 1,1 0-1,-1 1 0,1-1 0,-1 1 1,0-1-1,1 1 0,-1 0 0,0 0 1,0 0-1,0 0 0,0 0 1,0 0-1,0 0 0,0 0 0,0 1 1,0-1-1,-1 1 0,1 0 0,0 0 1,0 0-1,0 0 0,-5 0 0,3 0-260,0 0 0,-1 0 0,1 1-1,-1-1 1,1 1 0,0 0 0,-6 2 0,8-3-88,1 1 0,0-1 0,-1 1 0,1 0 1,0-1-1,0 1 0,-1 0 0,1 0 0,0 0 0,0 0 1,0 0-1,0 0 0,0 0 0,0 0 0,0 0 0,1 0 1,-1 1-1,0-1 0,1 0 0,-2 2 0,2 1-5954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55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15535,'-1'8'2882,"-24"109"2345,13-75-3281,-9 78-1,16-32-1779,7 124-1,18-299 1597,-9 22-1665,-4 12-245,2 2 1,3-1-1,2 2 1,33-82-1,-42 125 115,-1-1-1,1 1 1,0 0-1,0 0 1,1 1-1,0 0 1,0 0-1,1 0 1,-1 0-1,14-7 1,-18 11 14,1 1 1,-1 0 0,0 0 0,0 0 0,0 0 0,1 0-1,-1 1 1,1-1 0,-1 1 0,0-1 0,1 1 0,-1 0-1,1 0 1,-1 0 0,1 0 0,-1 0 0,1 1 0,-1-1-1,0 1 1,1-1 0,-1 1 0,0 0 0,1 0 0,-1 0-1,0 0 1,0 1 0,0-1 0,0 0 0,0 1 0,0 0 0,0-1-1,-1 1 1,1 0 0,-1 0 0,1 0 0,-1 0 0,0 0-1,1 0 1,-1 0 0,0 1 0,1 2 0,0-1 15,-1 1 0,1 0 0,0 0 0,-1 0 0,0 0 0,0-1 0,-1 2 0,1-1 1,-1 0-1,0 0 0,-1 0 0,1 0 0,-1 0 0,0 0 0,0 0 0,0-1 0,-1 1 0,0 0 0,0-1 1,0 1-1,0-1 0,-1 1 0,0-1 0,0 0 0,0 0 0,0 0 0,-1 0 0,1-1 0,-7 5 1,4-3 43,0-1 0,0 1 1,0-1-1,-1-1 1,1 1-1,-1-1 1,0 0-1,0-1 1,0 1-1,-1-1 1,1-1-1,0 1 1,-1-2-1,1 1 0,-1-1 1,1 0-1,-1 0 1,1-1-1,-12-2 1,17 2-141,-1 0 0,0 0-1,0 0 1,1-1 0,-1 1 0,1-1 0,-1 1 0,1-1 0,0 0 0,0 0 0,0 0 0,0-1 0,0 1 0,0 0-1,0-1 1,1 1 0,-1-1 0,1 0 0,0 1 0,0-1 0,0 0 0,0 0 0,0-4 0,-1 2-537,2 0 1,-1-1-1,1 1 1,0-1-1,0 1 1,0-1-1,1 1 1,-1-1-1,1 1 1,1 0-1,-1-1 1,3-5-1,17-25-5118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56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16111,'0'0'3513,"0"10"-775,-4 27 343,-14 61 0,10-67-2692,2 2 1,1-1-1,2 1 1,0 42-1,12-39-340,-9-34-51,1-1-1,-1 0 1,1 0 0,0 1 0,-1-1 0,1 0-1,0 0 1,0 0 0,0 0 0,0 0-1,0 0 1,0 0 0,0-1 0,0 1-1,0 0 1,0-1 0,1 1 0,-1 0-1,0-1 1,1 1 0,-1-1 0,0 0-1,3 1 1,-3-1 3,0-1 0,0 1 0,0-1 0,0 0-1,0 1 1,0-1 0,0 0 0,0 0 0,0 1 0,0-1 0,0 0-1,0 0 1,0 0 0,-1 0 0,1 0 0,0 0 0,-1 0 0,1 0-1,-1 0 1,1-1 0,-1 1 0,0 0 0,1 0 0,-1 0-1,0-1 1,0 1 0,0 0 0,0-2 0,3-44-219,-3 42 155,2-19-120,-1 14 134,-1-1 1,1 1-1,-2-1 1,1 1-1,-1-1 0,-4-15 1,4 26 44,1 0 1,0 1 0,0-1-1,0 0 1,0 0 0,0 1-1,0-1 1,-1 0-1,1 0 1,0 1 0,0-1-1,-1 0 1,1 0 0,0 0-1,0 1 1,0-1 0,-1 0-1,1 0 1,0 0 0,-1 0-1,1 0 1,0 1-1,0-1 1,-1 0 0,1 0-1,0 0 1,-1 0 0,1 0-1,0 0 1,-1 0 0,1 0-1,0 0 1,0 0-1,-1 0 1,1 0 0,0 0-1,-1-1 1,1 1 0,0 0-1,-1 0 1,1 0 0,0 0-1,0 0 1,-1-1-1,1 1 1,0 0 0,0 0-1,0 0 1,-1-1 0,1 1-1,0 0 1,0 0 0,0-1-1,0 1 1,-1-1 0,-4 29-178,5-22 193,0 0-1,0 0 0,0 1 1,1-1-1,0 0 0,0 0 1,0 0-1,1-1 0,0 1 1,0 0-1,6 10 1,-5-13-5,-1 0 1,1 0-1,0 0 1,0 0 0,1 0-1,-1-1 1,0 0-1,1 0 1,-1 0 0,1 0-1,0 0 1,0-1-1,0 1 1,0-1 0,0 0-1,0 0 1,0-1-1,0 1 1,4-1 0,2 1-40,0-1 1,-1 0 0,1-1 0,-1 0-1,1-1 1,-1 0 0,1 0 0,-1-1 0,0 0-1,0-1 1,0 0 0,-1 0 0,1-1-1,-1 0 1,0 0 0,0-1 0,-1 0-1,0 0 1,0-1 0,0 0 0,-1 0-1,0-1 1,0 0 0,-1 0 0,0 0-1,4-10 1,-14 54 544,2-27-377,1 0 1,0 0-1,0 0 0,0 1 1,2-1-1,-1 0 1,1 1-1,1 12 1,0-21-126,0 1 1,0-1-1,-1 0 1,1 0 0,0 0-1,0 0 1,1 1-1,-1-1 1,0-1 0,0 1-1,0 0 1,1 0 0,-1 0-1,0-1 1,1 1-1,-1 0 1,0-1 0,1 1-1,-1-1 1,1 0 0,-1 0-1,1 1 1,-1-1-1,1 0 1,-1 0 0,1 0-1,-1-1 1,1 1 0,-1 0-1,1 0 1,-1-1-1,1 1 1,-1-1 0,3 0-1,4-1-25,0-1 0,1 0 0,-1 0 0,13-7 0,12-13-872,-25 17 658,0 0 0,0 0 1,0 1-1,0 0 0,1 0 0,0 1 0,0 0 1,0 1-1,0 0 0,1 0 0,14-1 0,-23 4 253,0 0 0,0 1 0,0-1 0,0 0 0,0 1 0,0-1 0,-1 1 0,1-1 0,0 1 0,0 0 0,-1-1 0,1 1 0,0 0 0,-1-1 0,1 1 0,0 0 0,-1 0 0,1 0 0,-1-1 0,0 1 0,1 0 0,-1 0-1,0 0 1,1 0 0,-1 0 0,0 0 0,0 0 0,0 0 0,0 0 0,0 2 0,2 43 851,-1-20-326,-1-24-513,0-1 0,1 0 0,-1 0 0,0 0 0,1 1 0,-1-1 0,1 0 0,-1 0 0,1 0 0,0 0 0,-1 0 0,1 0 0,0 0 0,0 0 0,0 0 0,0 0 0,0 0 0,0-1 0,0 1 0,0 0 0,0-1 0,0 1 0,3 0 1,-1 0-3,0 0 0,0-1 0,0 0 0,0 1 1,0-1-1,0 0 0,0-1 0,0 1 1,5-1-1,4-2-58,-1-1 0,1 0 0,-1 0 0,12-7 0,40-28-2287,-46 27 1218,1 1 1,0 1 0,1 0-1,27-10 1,-45 20 1208,-1 0 1,1 0-1,-1 0 1,1 0 0,0 0-1,-1 0 1,1 0-1,-1 0 1,1 1-1,-1-1 1,1 0-1,-1 0 1,1 0-1,-1 1 1,1-1-1,-1 0 1,1 0 0,-1 1-1,1-1 1,-1 0-1,0 1 1,1-1-1,-1 1 1,1-1-1,-1 0 1,0 1-1,0-1 1,1 1-1,-1-1 1,0 1 0,0-1-1,1 1 1,-1-1-1,0 1 1,0 0-1,0-1 1,0 1-1,0-1 1,0 1-1,0-1 1,0 1-1,0 0 1,0 37 2112,0-18-1410,1-19-810,0 0 0,1 0 0,-1 0 0,0-1 0,1 1 0,-1-1 0,0 1 0,1-1 0,-1 1 0,1-1 0,-1 0 0,1 1 1,-1-1-1,1 0 0,-1 0 0,1 0 0,-1 0 0,3-1 0,33-2-815,34-11-2974,1-1-1001,-22 11 5069,-54 5 1156,-6 0-3653,-3-3-2693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56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23062,'0'0'7847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57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146 311 14125,'0'0'2878,"-1"-9"-140,1 6-2494,0-1-1,0 1 1,0 0-1,-1 0 1,1 0-1,-1 0 1,0 0-1,0 0 0,0 0 1,-1 0-1,1 1 1,-3-4-1,3 4-137,-1 1 0,0 0 0,1-1 0,-1 1 0,0 0 0,0 0 0,0 0 0,0 0 0,0 1 0,0-1 0,0 0 0,0 1 0,0 0-1,0-1 1,0 1 0,-1 0 0,1 0 0,0 0 0,0 0 0,0 1 0,0-1 0,0 0 0,0 1 0,-4 1 0,2-1-55,0 1 0,0 0 0,0-1 0,0 2 0,0-1 0,1 0-1,-1 1 1,1 0 0,0-1 0,-1 1 0,1 1 0,1-1 0,-1 0 0,0 1 0,1-1 0,0 1 0,-4 7 0,3-4 100,0-1 0,1 1 0,-1 0 0,1-1 0,1 1 0,0 0 0,-1 0 0,2 0 0,-1 0 0,2 10 0,-1-16-131,0 1 0,0-1-1,1 0 1,-1 0 0,0 1 0,1-1-1,-1 0 1,1 0 0,-1 0-1,1 0 1,0 1 0,0-1-1,-1 0 1,1 0 0,0 0 0,0-1-1,0 1 1,0 0 0,0 0-1,0 0 1,0-1 0,0 1-1,0 0 1,2 0 0,1 0 6,0 0 1,-1 0-1,1-1 1,0 1-1,0-1 1,0 0-1,-1 0 1,7 0-1,0-1 12,-1-1 0,1 0 1,-1 0-1,1-1 0,-1 0 0,11-6 1,-10 3-44,0 0 0,0 0 0,0-1 1,-1-1-1,0 1 0,0-2 1,-1 1-1,0-1 0,-1 0 0,0-1 1,0 0-1,-1 0 0,0 0 1,-1-1-1,0 0 0,6-19 0,-19 55-131,4-16 193,1-1-1,1 1 0,-1 0 0,1 0 0,1 0 0,-1 0 0,2 0 0,-1 0 0,1 0 0,0 0 0,1 1 0,2 10 0,-1-18-28,0 1-1,-1-1 1,1 0 0,0 0-1,0 1 1,0-2 0,0 1 0,1 0-1,-1 0 1,1-1 0,-1 1-1,1-1 1,-1 0 0,1 1-1,0-1 1,-1-1 0,1 1-1,0 0 1,0-1 0,0 1-1,0-1 1,-1 0 0,1 0-1,0 0 1,0 0 0,0 0 0,4-2-1,3 1 5,1-1 0,-1 0 0,1 0 0,-1-1 0,0 0-1,12-7 1,-9 3-60,-1-1 0,0-1 0,0 0 0,-1 0 1,-1-1-1,1 0 0,-1-1 0,-1 0 0,0-1 0,-1 0 0,0-1 0,-1 1 0,8-20 0,-5 8 27,-2 0-1,0 0 1,-2-1 0,0 0 0,-2-1-1,2-45 1,-6 71 13,0 0-1,0-1 1,0 1 0,0 0-1,0 0 1,0-1 0,0 1-1,0 0 1,0 0 0,0 0-1,0-1 1,0 1 0,0 0-1,0 0 1,0-1 0,0 1-1,0 0 1,0 0-1,0 0 1,0-1 0,0 1-1,0 0 1,-1 0 0,1 0-1,0-1 1,0 1 0,0 0-1,0 0 1,0 0 0,-1 0-1,1-1 1,0 1 0,0 0-1,0 0 1,-1 0 0,1 0-1,0 0 1,0 0 0,0 0-1,-1-1 1,1 1 0,0 0-1,0 0 1,-1 0 0,1 0-1,0 0 1,-12 8 155,-10 17-113,-4 9 419,-35 67 0,54-89-394,1 0 1,1 1-1,0 0 1,1 0-1,0 0 0,1 1 1,1-1-1,0 1 1,0 22-1,2-32-87,1 1 0,0-1 1,1 0-1,-1 0 0,1 1 1,-1-1-1,1-1 0,1 1 0,-1 0 1,0 0-1,1-1 0,0 1 0,0-1 1,0 0-1,0 0 0,0 0 0,1 0 1,-1-1-1,1 1 0,0-1 0,0 0 1,0 0-1,0 0 0,0-1 0,0 1 1,7 0-1,10 4-1078,0-1 1,0-1-1,1-1 0,22 1 1,6-3-4056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2.28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14542,'0'0'12716,"52"26"-15375,-32-16-1056,2-1-1506,-2 5-3876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58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27 17424,'0'0'9327,"2"13"-8639,-1 35-461,-1-1 0,-3 1 0,-10 57 0,-16 187 216,33-337-490,3 1 1,2 0-1,25-74 0,-21 72-332,-4 16 40,2-11-90,21-48 0,-28 79 417,1 0-1,0 0 1,0 1-1,1 0 1,0 0-1,0 1 1,1-1-1,0 1 0,1 1 1,10-9-1,-15 14 5,-1 0-1,1 0 0,0 0 0,0 1 0,0-1 0,0 1 0,0 0 1,0 0-1,0 0 0,1 0 0,-1 0 0,0 1 0,1-1 0,-1 1 0,0 0 1,1 0-1,-1 0 0,0 1 0,1-1 0,-1 1 0,0 0 0,0 0 1,1 0-1,-1 0 0,4 2 0,-4 0-2,0-1 0,1 1 0,-1-1 0,-1 1 1,1 0-1,0 0 0,-1 0 0,0 0 0,1 1 0,-1-1 0,-1 1 0,1-1 0,0 1 1,-1 0-1,0 0 0,0-1 0,0 1 0,0 0 0,0 0 0,-1 6 0,1-4 65,-1 0-1,0 0 1,-1-1 0,1 1-1,-1 0 1,0 0-1,0-1 1,-1 1-1,0-1 1,0 1-1,0-1 1,-1 0 0,1 1-1,-1-1 1,0-1-1,-1 1 1,1 0-1,-1-1 1,0 0-1,0 0 1,0 0-1,-1 0 1,0-1 0,1 1-1,-1-1 1,0 0-1,-1-1 1,1 1-1,0-1 1,-1 0-1,-9 2 1,10-3 23,-1 1 0,0-1 0,0 0 0,0 0 1,0 0-1,0-1 0,0 0 0,0-1 0,-8 0 0,13 1-180,0-1 0,0 1 1,-1 0-1,1-1 0,0 1 0,0-1 0,-1 1 1,1-1-1,0 1 0,0-1 0,0 0 0,0 0 1,0 0-1,0 0 0,0 1 0,0-1 0,0 0 0,1 0 1,-1-1-1,0 1 0,1 0 0,-1 0 0,0 0 1,1 0-1,-1-1 0,1 1 0,0 0 0,-1 0 0,1-1 1,0 1-1,0 0 0,0-1 0,0 1 0,0 0 1,0-1-1,0 1 0,1 0 0,-1-1 0,0 1 1,1 0-1,-1 0 0,1 0 0,-1-1 0,1 1 0,0 0 1,-1 0-1,2-2 0,14-15-4371,7 1-1483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59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16688,'0'0'13981,"-2"12"-13751,-9 39-116,4-28-29,2 0-1,1-1 0,0 2 0,2-1 1,1 0-1,1 27 0,0-50-80,0 0-1,0 1 1,1-1 0,-1 0-1,0 1 1,0-1-1,0 0 1,0 1-1,0-1 1,0 0 0,0 1-1,1-1 1,-1 0-1,0 1 1,0-1 0,0 0-1,1 1 1,-1-1-1,0 0 1,0 0-1,1 1 1,-1-1 0,0 0-1,1 0 1,-1 0-1,0 0 1,1 1 0,-1-1-1,0 0 1,1 0-1,-1 0 1,0 0-1,1 0 1,-1 0 0,0 0-1,1 0 1,-1 0-1,0 0 1,1 0 0,-1 0-1,0 0 1,1 0-1,-1 0 1,1 0-1,-1 0 1,0 0 0,1-1-1,-1 1 1,0 0-1,0 0 1,1 0-1,-1-1 1,1 1 0,13-16 187,-10-1-193,-1 1 1,0-1-1,-1-1 1,-1 1 0,0 0-1,-4-33 1,2 30-102,-5-2-59,4 17-122,11 8 90,-1 0-165,-1 0-1,1 0 1,0-1 0,1 0 0,-1-1-1,0 0 1,0 0 0,1-1-1,9-1 1,-9 1-1714,-1-1 0,0 0 0,0 0 0,0-1 0,11-4 0,1-3-9319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00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173 261 13100,'0'0'7976,"-9"2"-5600,-3 1-1940,1 0 1,0 1-1,0 0 1,1 1 0,-1 0-1,1 1 1,0 0-1,-16 13 1,22-16-331,0 0 0,0 0 0,0 1 0,0-1 0,1 1-1,0 0 1,0 0 0,0 0 0,0 0 0,0 1 0,1-1 0,0 1 0,0 0 0,0-1-1,1 1 1,-1 0 0,1 0 0,0 0 0,1 0 0,-1 0 0,1 0 0,0 0 0,0 0 0,2 9-1,-1-11-90,1-1 0,0 0 0,-1 1 0,1-1 0,0 0 0,0 0 0,0 0-1,0-1 1,0 1 0,0 0 0,1-1 0,-1 0 0,1 1 0,-1-1 0,1 0 0,-1 0-1,1 0 1,0-1 0,-1 1 0,1-1 0,0 1 0,0-1 0,-1 0 0,1 0-1,0 0 1,0 0 0,3-1 0,1 1-28,0-1-1,0 1 0,-1-1 1,1 0-1,0-1 0,0 0 1,-1 0-1,1 0 1,-1-1-1,7-3 0,-7-1-18,1 1 0,-1-1 0,-1 0 0,1 0 0,-1-1 0,-1 0 0,1 0 0,-1 0 0,-1 0 0,0 0 0,0-1 0,0 0 0,-1 0 0,0 1 0,-1-1 0,0 0 0,0 0 0,-1 0 0,0 0 0,-2-12 0,2 21 25,0 0 1,0-1-1,0 1 1,0-1-1,0 1 1,0-1-1,0 1 1,0-1 0,0 1-1,0-1 1,0 1-1,0 0 1,0-1-1,0 1 1,0-1-1,-1 1 1,1-1-1,0 1 1,0 0 0,0-1-1,-1 1 1,1-1-1,0 1 1,-1 0-1,1-1 1,0 1-1,-1 0 1,1-1-1,0 1 1,-1 0 0,1 0-1,-1-1 1,1 1-1,0 0 1,-1 0-1,1 0 1,-1 0-1,1 0 1,-1-1-1,1 1 1,-1 0 0,1 0-1,0 0 1,-1 0-1,1 0 1,-1 0-1,1 1 1,-1-1-1,1 0 1,-1 0-1,1 0 1,0 0-1,-1 0 1,1 1 0,-1-1-1,-1 1-11,1 0 1,0 0-1,0 0 0,0 0 1,-1 0-1,1 0 0,1 0 1,-1 1-1,0-1 0,0 0 1,0 1-1,1-1 0,-1 0 1,0 1-1,1-1 0,-1 2 1,0 0 0,1-1 0,0 0 0,-1 1 0,1-1 0,0 1 0,0-1 0,1 0 0,-1 1 0,0-1 0,1 0 0,-1 1 0,1-1 0,0 0 0,0 1 0,0-1 0,0 0 0,0 0 0,0 0 0,1 0 0,-1 0 0,1 0 0,-1-1 0,1 1 0,0 0 0,-1-1 0,3 2 0,0-1-34,-1-1 0,0 0-1,0 0 1,0 0 0,0-1 0,1 1-1,-1-1 1,0 0 0,1 0-1,-1 0 1,0 0 0,1 0 0,-1-1-1,0 0 1,0 1 0,1-1-1,-1 0 1,0-1 0,4-1 0,4-3 7,0-1 1,0 0-1,0-1 1,-1 0-1,-1 0 1,1-1-1,-2 0 1,15-19-1,-2 0-5,-2-2 0,16-31-1,-25 42 89,-4 10-4,0-1-1,-1 0 0,0 0 0,-1 0 1,0-1-1,-1 1 0,0-1 0,1-12 0,-4 27 86,-1 0 0,-1-1-1,1 1 1,0 0 0,-1-1-1,0 0 1,-4 6 0,-3 9-69,0 5 190,1 0-1,2 1 0,0 0 1,2 0-1,0 0 0,1 39 1,3-16-74,3 0 0,13 70 0,-15-87-79,-2-29-82,1-1-1,0 0 1,-1 0-1,1 0 0,0 0 1,-1 0-1,1 0 1,0 0-1,-1 0 1,1 0-1,-1 0 1,1 0-1,0 0 1,-1 0-1,1 0 1,0 0-1,-1 0 1,1 0-1,0 0 0,-1 0 1,1-1-1,0 1 1,-1 0-1,1 0 1,0 0-1,-1-1 1,1 1-1,0 0 1,-1 0-1,1-1 1,0 1-1,0 0 1,0-1-1,-1 1 0,1 0 1,0-1-1,0 1 1,0-1-1,-32-49 84,22 29-160,2 9-26,1-1 1,1 0-1,0-1 1,1 1-1,1-1 0,0 0 1,-3-21-1,8 35 102,0-1 0,0 0 0,0 0-1,0 1 1,0-1 0,0 0 0,0 1 0,0-1 0,1 1 0,-1-1-1,0 1 1,0 0 0,0-1 0,1 1 0,-1 0 0,0 0 0,0 0-1,1 0 1,-1 0 0,0 0 0,3 1 0,29 0 102,11 3-3329,58-3-11814,-88-3 8534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01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78 12011,'1'-8'2910,"-1"7"-2833,3-34 3125,-2 4 2375,-1 31-5510,0 0 0,-1 0-1,1 0 1,0-1 0,0 1 0,0 0 0,0 0-1,-1 0 1,1 0 0,0 0 0,0-1-1,-1 1 1,1 0 0,0 0 0,0 0 0,0 0-1,-1 0 1,1 0 0,0 0 0,0 0-1,-1 0 1,1 0 0,0 0 0,0 0-1,-1 0 1,1 0 0,0 0 0,0 0 0,-1 0-1,1 0 1,0 0 0,0 0 0,-1 0-1,1 1 1,0-1 0,0 0 0,0 0-1,-1 0 1,1 0 0,0 1 0,0-1 0,0 0-1,0 0 1,-1 0 0,1 1 0,0-1-1,0 0 1,0 0 0,0 0 0,0 1 0,0-1-1,0 0 1,-1 0 0,1 1 0,0-1-1,0 0 1,-12 15 206,-1 20 236,1 1 1,1 1 0,3-1-1,0 2 1,-2 55-1,-2-4 256,0-13-231,-3 132 0,34-296-513,-12-61-1627,-4 42 564,2 95 949,4 19-50,10 27-114,-15-26 227,1-1 41,-1 0 0,1 0 0,1-1-1,-1 1 1,1-1 0,0 0 0,1-1 0,-1 0 0,1 0 0,0 0 0,1-1-1,-1 0 1,12 5 0,-15-8-6,-1 0 0,1 0 0,-1 0-1,0 0 1,1-1 0,0 0 0,-1 1 0,1-1-1,-1-1 1,1 1 0,-1 0 0,1-1 0,-1 0-1,1 0 1,-1 0 0,0 0 0,1 0 0,-1-1-1,0 1 1,0-1 0,0 0 0,0 0 0,0 0-1,0-1 1,-1 1 0,1-1 0,-1 1 0,0-1-1,1 0 1,-1 0 0,0 0 0,-1 0 0,1 0 0,1-5-1,3-5 22,-1 0-1,0-1 1,-1 0-1,-1 0 1,0 0-1,-1 0 1,0 0-1,-1-25 1,-21 78 588,16-23-527,0 0 1,2 1-1,0-1 0,0 1 1,1-1-1,1 1 1,4 23-1,-4-38-86,0-1 0,0 1 1,1-1-1,-1 1 0,0-1 0,1 1 0,0-1 0,-1 0 1,1 1-1,0-1 0,0 0 0,-1 0 0,1 0 0,0 1 0,0-1 1,0 0-1,0 0 0,1 0 0,-1-1 0,0 1 0,0 0 1,1 0-1,-1-1 0,3 2 0,-2-2-15,1 1 0,-1-1 0,1 0 0,0 0 0,-1-1 0,1 1 0,-1 0 0,1-1-1,-1 1 1,1-1 0,-1 0 0,5-2 0,3-2-184,-1 0-1,-1 0 0,1-1 1,-1-1-1,14-13 1,-2-2-511,-2 0 1,-1-2 0,-1 0-1,0-1 1,-2-1 0,-1 0-1,-2-1 1,0 0 0,-2-1-1,-1 0 1,-1 0-1,5-44 1,-12 72 746,0 0 1,0 0-1,0 0 0,-1 0 1,1 0-1,0 0 1,0 0-1,0 0 0,0 0 1,0 0-1,-1 0 0,1 0 1,0 0-1,0 0 0,0 0 1,0 0-1,-1 0 0,1 0 1,0 0-1,0 0 0,0 0 1,0 0-1,0 0 0,-1-1 1,1 1-1,0 0 0,0 0 1,0 0-1,0 0 1,0 0-1,0 0 0,0 0 1,0 0-1,-1-1 0,1 1 1,0 0-1,0 0 0,0 0 1,0 0-1,0 0 0,0-1 1,0 1-1,0 0 0,0 0 1,0 0-1,0 0 0,0-1 1,0 1-1,0 0 0,0 0 1,0 0-1,0 0 0,0 0 1,0-1-1,0 1 1,0 0-1,0 0 0,0 0 1,0 0-1,1 0 0,-1-1 1,-13 19 964,-9 31-215,15-19-478,0 1 0,2 0-1,2 1 1,1-1 0,1 1-1,2 0 1,1-1-1,1 0 1,2 1 0,12 42-1,-12-58-662,-6-23-2074,-11-28-862,-51-55 587,9 15 4523,53 75-1681,1-1 1,-1 0-1,1 0 1,-1 1 0,1-1-1,0 0 1,-1 0-1,1 0 1,0 0 0,0 0-1,0 0 1,0 1-1,-1-1 1,1 0-1,0 0 1,1 0 0,-1 0-1,0 0 1,0 0-1,0 0 1,0 1 0,1-1-1,-1 0 1,0 0-1,1 0 1,-1 0-1,1 1 1,-1-1 0,1 0-1,-1 0 1,1 1-1,0-1 1,-1 0 0,1 1-1,0-1 1,-1 1-1,1-1 1,0 1-1,0-1 1,0 1 0,-1 0-1,1-1 1,0 1-1,0 0 1,0 0 0,0-1-1,0 1 1,0 0-1,1 0 1,59-8 749,-44 7-439,6-1-503,44-6 146,-64 7-470,1 0 0,-1 0-1,0 0 1,0 0 0,0 0 0,0-1-1,0 1 1,0-1 0,4-3-1,-7 4-208,1 0 0,0 0 1,0-1-1,-1 1 0,1 0 0,0 0 0,-1-1 0,1 1 0,-1 0 0,0-1 0,1 1 0,-1-1 0,0 1 0,0 0 0,0-1 0,0 1 0,0-1 0,-1-1 0,0-17-12846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01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7431,'0'0'20980,"61"-5"-29308,-39 1-9705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02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10 24151,'0'0'5733,"68"0"-4740,-34 0-769,4 0-224,4 0-416,1-1-993,-2 0 31,-8 0 1,-9-1-1185,-15-2-1570</inkml:trace>
  <inkml:trace contextRef="#ctx0" brushRef="#br0" timeOffset="1">1 164 17809,'0'0'8968,"82"22"-8519,-31-31-417,8 1-32,1 1-256,0-1-737,-1 2-1730,1-4-2306,-1-1-3811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02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345 23 17585,'0'0'3341,"-15"-2"-933,5 1-2172,1 1 1,-1-1-1,0 1 0,0 1 0,0 0 0,0 0 1,0 1-1,1 1 0,-1-1 0,1 2 1,-10 3-1,0 3 198,1 1 1,1 1-1,0 1 1,1 0-1,0 1 1,1 0-1,-23 30 1,32-38-304,1 1 1,1 0-1,-1 0 0,1 0 1,0 0-1,1 0 0,0 1 1,0 0-1,0 0 0,1 0 1,0 0-1,1 0 0,0 0 1,0 0-1,1 0 0,0 1 1,0-1-1,1 0 0,0 0 1,0 0-1,1 0 0,4 13 1,-3-15-127,1-1 1,-1 0-1,1 0 1,0 0-1,0 0 1,1 0-1,-1-1 1,1 0-1,0 0 1,0 0-1,1-1 1,-1 0-1,1 0 1,-1 0-1,1 0 1,0-1-1,0 0 1,0-1-1,1 1 1,-1-1-1,0 0 1,10 0-1,-2 0-7,0 0-1,0-1 1,-1-1-1,1 0 1,0-1-1,-1-1 1,1 0-1,-1 0 1,21-9-1,-14 2 3,-1-1 0,0-1 0,0-1 0,-1 0 0,-1-1 0,28-30 0,-35 33 0,-1 0 0,0 0 0,0-1 0,-1 0 0,-1-1 0,0 1 0,-1-2 0,0 1 0,-1-1 0,0 1 0,3-22 0,-7 31-14,-1-1 0,1 1 0,-1 0 0,0-1 0,0 1 0,0 0 0,-1 0 0,1-1 0,-1 1 0,0 0 0,-1 0 0,1 0 0,-1-1 0,0 2 0,1-1 0,-2 0-1,1 0 1,-4-5 0,2 5-42,-1 0 0,1 1-1,-1-1 1,1 1-1,-1 0 1,0 0 0,0 1-1,0 0 1,0-1 0,-1 2-1,1-1 1,-10-1-1,2 1-148,-1 0 0,1 1-1,-1 1 1,0 0-1,1 1 1,-1 0-1,1 1 1,0 1 0,-1 0-1,1 1 1,-14 6-1,-18 14-4123,12-1-3540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04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1 302 10922,'0'0'753,"5"8"53,-3-4-722,1 1 1,1-1-1,-1-1 0,0 1 0,1 0 1,0-1-1,0 0 0,0 0 0,0 0 1,0 0-1,1-1 0,5 3 0,2-1 103,1 1 0,0-2-1,0 0 1,22 2 0,69 5 436,0-6 1,1-4-1,-1-4 1,168-29-1,409-124-594,72-10 22,-657 153 315,1 5 0,1 4-1,175 13 1,-244-4-302,0 2-1,-1 1 0,0 1 1,0 1-1,-1 2 1,0 1-1,-1 1 1,-1 1-1,0 1 0,-1 1 1,0 2-1,-1 0 1,-1 1-1,-1 1 1,-1 1-1,18 25 0,-34-40 77,0-1-1,1 0 0,0-1 0,0 1 1,0-1-1,0 0 0,1 0 0,0-1 0,-1 1 1,1-1-1,1-1 0,-1 1 0,0-1 0,10 2 1,-7-2-111,0-2 0,1 1 0,-1-1 1,1-1-1,-1 0 0,0 0 1,1-1-1,-1 0 0,15-6 0,68-25-3398,-33 7-3575,-35 13 458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04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0 434 14189,'0'0'4981,"4"-8"-4623,-2 3-274,-2 3-17,1-1 0,0 1 0,0-1 0,0 1 0,0 0-1,0-1 1,1 1 0,-1 0 0,1 0 0,-1 0 0,1 0 0,0 0 0,0 1-1,0-1 1,0 0 0,0 1 0,0-1 0,0 1 0,1 0 0,-1 0 0,0 0 0,1 0-1,-1 0 1,5-1 0,652-117 1732,-620 113-1263,-1 1-1,2 2 1,-1 2 0,0 1-1,0 2 1,0 2 0,0 2-1,61 16 1,-15 1-83,1-4 0,1-4 0,0-4 0,1-3 0,0-4 1,154-14-1,-136-2-417,0-6 0,-1-3 1,-1-6-1,-1-3 0,114-52 1,-197 74-61,-1 1-58,-1-1 1,1-1 0,-1 0 0,-1-2 0,0 0-1,27-22 1,-43 32-22,0 1 0,-1-1 0,1 1-1,0-1 1,0 1 0,-1-1 0,1 1 0,-1-1 0,1 0-1,0 1 1,-1-1 0,1 0 0,-1 0 0,0 1 0,1-1-1,-1 0 1,0 0 0,1 0 0,-1 1 0,0-1 0,0 0-1,0 0 1,1 0 0,-1 0 0,0 0 0,0 1-1,0-1 1,-1 0 0,1 0 0,0 0 0,0 0 0,0 1-1,-1-1 1,1 0 0,0 0 0,-1 0 0,1 1 0,-1-1-1,1 0 1,-1 0 0,1 1 0,-1-1 0,1 0 0,-1 1-1,0-1 1,-37-13-7798,-20 2-6566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05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599 1 14574,'0'0'2706,"2"12"-1633,-2 0-905,0 0 0,0 0 0,-1 1 0,-1-1 0,0 0 0,-1 0 0,0 0 0,-1 0 0,0-1 0,-1 0 0,0 1 0,-13 19 0,-182 293 1657,47-80-298,-48 87-2888,223-407-7191,-12 38 3865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2.6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50 1 12396,'0'0'10394,"-4"10"-9140,-6 16-621,3-11 128,1 1 0,0 0 0,1 0 0,1 1 0,-3 30 1,7-46-758,0-1 0,0 1 1,0 0-1,0 0 0,0 0 0,0 0 1,1-1-1,-1 1 0,0 0 0,1 0 1,-1-1-1,0 1 0,1 0 1,-1-1-1,1 1 0,-1 0 0,1-1 1,-1 1-1,1 0 0,0-1 1,-1 1-1,1-1 0,0 1 0,0-1 1,-1 0-1,1 1 0,0-1 0,0 0 1,-1 1-1,1-1 0,0 0 1,0 0-1,0 0 0,-1 0 0,1 0 1,0 0-1,0 0 0,0 0 0,0 0 1,-1 0-1,1 0 0,0 0 1,0-1-1,0 1 0,-1 0 0,1 0 1,0-1-1,0 1 0,-1-1 1,1 1-1,1-1 0,4-2-110,0 0 1,0 0-1,0 0 1,0-1-1,7-5 1,31-39-1666,-36 38 1551,0 0 0,1 0 0,0 1 0,0 1 0,21-15 0,-30 23 263,1 0 0,-1-1 0,0 1 1,1 0-1,-1 0 0,0-1 0,1 1 0,-1 0 1,1 0-1,-1 0 0,0 0 0,1 0 0,-1-1 1,1 1-1,-1 0 0,1 0 0,-1 0 1,0 0-1,1 0 0,-1 0 0,1 0 0,-1 0 1,1 1-1,-1-1 0,0 0 0,1 0 0,-1 0 1,1 0-1,-1 1 0,0-1 0,1 0 0,-1 0 1,0 1-1,1-1 0,-1 0 0,0 0 1,1 1-1,-1-1 0,0 0 0,0 1 0,1-1 1,-1 1-1,0 0 0,5 25 751,2 9-256,-7-34-503,0-1-1,1 1 0,-1 0 1,1-1-1,-1 1 0,1 0 1,-1-1-1,1 1 1,0-1-1,-1 1 0,1-1 1,0 1-1,-1-1 0,1 1 1,0-1-1,-1 0 1,1 1-1,0-1 0,0 0 1,0 0-1,-1 0 1,1 1-1,0-1 0,0 0 1,0 0-1,-1 0 0,1 0 1,0 0-1,0-1 1,0 1-1,-1 0 0,1 0 1,0 0-1,0-1 0,-1 1 1,2-1-1,4-2-64,-1 0 0,1 0-1,-1-1 1,0 1-1,-1-1 1,1 0 0,-1-1-1,1 1 1,-1-1-1,4-6 1,22-23-4363,-11 22-1746,2 4-3782,-13 5 3152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05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 14478,'-5'8'1297,"-23"44"-181,3 1 0,1 2 1,-28 104-1,26-76-61,16-54-831,-5 13 579,1 1 0,3 0 0,1 1 0,-5 64-1,15-106-770,-1 1 0,1-1 0,0 1 0,0-1 0,0 1 0,1-1 0,-1 1 0,1-1 0,-1 1 0,1-1-1,0 0 1,0 1 0,0-1 0,0 0 0,0 1 0,0-1 0,1 0 0,-1 0 0,1 0 0,0 0 0,-1-1-1,1 1 1,4 3 0,-2-4-8,0 1 1,0-1-1,0 0 0,0 0 0,0 0 1,0-1-1,0 1 0,0-1 0,0 0 0,1 0 1,-1-1-1,0 1 0,0-1 0,0 0 0,4-1 1,14-5 246,-1 0 0,0-1 0,0-1 0,30-19-1,80-59 88,-60 39-309,52-31-6,39-26-1196,-59 32-3337,-39 22-1574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06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1 14221,'0'0'6423,"-10"5"-5740,4-1-623,0 0 0,0 0 1,1 1-1,-1-1 0,1 1 0,0 0 1,1 1-1,-1-1 0,-6 11 0,3 0 149,-1 0-1,2 0 0,-9 27 1,1 10 657,2 1 0,3 0 1,1 0-1,0 78 0,21 220 579,-12-352-1475,0 0-1,0-1 1,0 1 0,0 0-1,0 0 1,0 0 0,0 0 0,0 0-1,0 0 1,0-1 0,0 1-1,0 0 1,0 0 0,-1 0-1,1 0 1,0 0 0,0 0-1,0 0 1,0-1 0,0 1-1,0 0 1,0 0 0,-1 0 0,1 0-1,0 0 1,0 0 0,0 0-1,0 0 1,0 0 0,-1 0-1,1 0 1,0 0 0,0 0-1,0 0 1,0 0 0,0 0-1,-1 0 1,1 0 0,0 0 0,0 0-1,0 0 1,0 0 0,0 0-1,-1 0 1,1 0 0,0 0-1,0 0 1,0 1 0,0-1-1,0 0 1,0 0 0,0 0 0,-1 0-1,1 0 1,0 0 0,0 0-1,0 1 1,0-1 0,0 0-1,0 0 1,0 0 0,-17-21-1369,-16-32-907,-34-94-1460,60 128 3970,1-1 0,1 0 0,0 0 1,2 0-1,-3-38 0,6 57-142,0 1 1,0-1-1,0 1 0,0-1 1,0 0-1,0 1 1,1-1-1,-1 1 0,0-1 1,0 1-1,0-1 1,1 1-1,-1-1 0,0 1 1,0-1-1,1 1 0,-1-1 1,0 1-1,1-1 1,-1 1-1,1 0 0,-1-1 1,0 1-1,1 0 0,-1-1 1,1 1-1,-1 0 1,1 0-1,-1-1 0,1 1 1,0 0-1,23 1 1003,29 21-221,-46-19-649,13 5-189,0 0 0,0-1 0,1-1 0,0-1 0,32 3 0,-40-7-491,0 0 0,0-1 0,0-1 0,17-3 0,-22 2-323,0 0 1,1 0-1,-1-1 0,0 0 0,0-1 0,0 0 1,8-5-1,21-19-5342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07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15407,'0'0'2402,"-6"11"-619,-10 22-102,-18 47 0,29-67-1227,1 1 0,0 0 0,1 0-1,0 1 1,1-1 0,1 0 0,1 24 0,0-37-445,0 0-1,0 1 1,1-1-1,-1 0 1,0 0-1,1 0 1,-1 0-1,1 0 1,-1 0-1,1 0 1,-1 0-1,1 0 1,0 0-1,0 0 1,-1 0-1,1 0 1,0-1-1,0 1 1,0 0-1,0 0 1,0-1-1,0 1 1,0-1-1,0 1 1,0-1-1,0 1 1,1-1-1,-1 0 1,0 0-1,0 1 1,0-1 0,0 0-1,1 0 1,-1 0-1,0 0 1,0 0-1,0-1 1,0 1-1,0 0 1,1 0-1,-1-1 1,1 0-1,4 0 2,1-1-1,-1 0 1,-1-1-1,1 1 1,0-1-1,9-7 1,-1-1-405,0-1 0,-1 0 1,-1-1-1,0 0 0,-1-1 0,0 0 1,-1-1-1,-1 0 0,0-1 1,-1 0-1,-1 0 0,0 0 1,-2-1-1,8-31 0,-21 95 1095,1-16 429,-2 56 0,8-78-1421,1 5 818,0-1 1,0 1-1,5 21 1,-5-33-618,1 1 0,-1-1 0,1 0 0,0 0 0,0 0 0,0 0 0,0 0 0,0 0 0,1 0 0,-1 0 0,0 0 1,3 2-1,-3-3-170,0-1 0,0 1 1,0 0-1,1-1 1,-1 1-1,0-1 1,0 1-1,0-1 1,1 0-1,-1 0 1,0 1-1,0-1 0,1 0 1,-1 0-1,0 0 1,1 0-1,-1 0 1,0-1-1,0 1 1,1 0-1,-1-1 1,0 1-1,2-2 0,8-5-6865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07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16912,'0'0'2221,"-5"10"-534,-8 21-971,1 1 1,2 0-1,1 1 1,1-1-1,2 2 1,1-1-1,2 0 1,2 61-1,1-90-694,0-1-1,1 1 0,-1 0 0,1-1 0,0 1 0,0-1 1,0 1-1,1-1 0,-1 1 0,1-1 0,0 0 0,0 0 0,0 0 1,0 0-1,0 0 0,1 0 0,-1 0 0,1-1 0,0 1 0,3 1 1,-4-3-56,0 0 1,0 0 0,1-1 0,-1 1 0,0-1-1,0 1 1,1-1 0,-1 0 0,0 0 0,1 0-1,-1 0 1,0 0 0,1-1 0,-1 1 0,0-1-1,0 1 1,1-1 0,-1 0 0,0 0 0,0 0 0,0 0-1,0 0 1,0 0 0,0-1 0,0 1 0,-1-1-1,1 1 1,0-1 0,-1 0 0,1 1 0,-1-1-1,2-2 1,7-10-488,0-1 0,0 0 0,-2 0 0,0-1 0,-1 0 0,7-20-1,24-106-586,-22 72 1583,-20 106 2872,-2 45-3039,4-52-72,1-12-578,-2 18 824,3 46 0,10-24-2074,-8-50 528,0 1 0,1-1-1,0 0 1,1 0 0,4 7-1,5 3-7204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08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163 116 12684,'0'0'2610,"6"-10"423,-6 10-2866,25-42 2669,-24 41-2613,0-1 1,0 1-1,0-1 1,0 0-1,0 1 1,-1-1-1,1 0 1,-1 0 0,1 0-1,-1 0 1,0 1-1,1-1 1,-1 0-1,0 0 1,0 0 0,0 0-1,-1 0 1,1 0-1,0 1 1,-1-1-1,1 0 1,-1 0 0,0 0-1,1 1 1,-1-1-1,0 0 1,0 1-1,-1-2 1,-1 1-172,0 0 1,0 1-1,0 0 1,0 0-1,0 0 1,0 0-1,0 0 0,-1 0 1,1 1-1,0 0 1,0 0-1,-1 0 1,1 0-1,0 0 1,0 0-1,-1 1 0,1 0 1,0-1-1,0 1 1,0 1-1,0-1 1,0 0-1,0 1 0,0-1 1,0 1-1,-3 3 1,-3 1-67,1 0 1,0 0-1,0 1 1,1 0-1,0 1 1,0 0-1,-7 11 1,8-9 14,1 0-1,0 0 1,1 0 0,0 1-1,0-1 1,1 1 0,1 0-1,-2 14 1,3-22 0,1 1 0,-1-1 0,1 0 0,0 1 1,0-1-1,0 0 0,1 0 0,-1 1 0,1-1 0,-1 0 0,1 0 1,0 0-1,0 0 0,1 0 0,-1 0 0,1 0 0,-1 0 1,1 0-1,0 0 0,0-1 0,0 1 0,0-1 0,1 0 0,-1 1 1,1-1-1,-1 0 0,1-1 0,0 1 0,0 0 0,0-1 0,5 3 1,1-2-366,-1 0 1,1-1-1,-1 0 1,1 0-1,0-1 1,0 0-1,-1-1 1,1 1-1,12-4 1,-12 2-1069,0-1 0,-1 0 1,1 0-1,-1-1 0,11-6 1,24-19-10671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08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14958,'0'0'4095,"-12"5"-1309,5-2-2405,-46 26 2428,50-27-2704,1 0 0,-1 0 0,1 0 0,-1 0 0,1 0 1,0 1-1,0-1 0,0 1 0,0 0 0,0-1 0,0 1 0,1 0 0,0 0 0,-1 0 0,1 0 0,0 0 0,0 0 0,1 0 0,-1 6 0,1-8-104,1 0 0,-1 1 0,1-1 0,0 0 0,0 0 0,0 0 0,0 0 0,0 0 0,0 0 0,0 0 0,0 0 0,0 0 0,0 0 0,1 0 1,-1-1-1,0 1 0,0-1 0,1 1 0,-1-1 0,0 1 0,1-1 0,-1 0 0,1 1 0,-1-1 0,1 0 0,-1 0 0,0 0 0,1 0 0,-1 0 0,2-1 0,50-2-242,-35-1-331,1-1-1,-1 0 0,19-9 1,-23 8 457,-1 0 1,1 1 0,1 1-1,-1 1 1,1 0 0,24-2 0,-38 5 208,0 0 0,-1 0 0,1 0 0,0 1 1,0-1-1,0 0 0,0 0 0,-1 0 1,1 1-1,0-1 0,0 0 0,0 1 0,-1-1 1,1 1-1,0-1 0,-1 1 0,1-1 1,0 1-1,-1 0 0,1-1 0,-1 1 1,1 0-1,-1-1 0,1 1 0,-1 0 0,0 0 1,1-1-1,-1 1 0,0 0 0,1 0 1,-1 0-1,0 0 0,0-1 0,0 1 0,0 0 1,0 0-1,0 1 0,0-1-61,0 0 1,0 0-1,0 0 0,0 0 0,0 0 0,0 0 1,0 0-1,1 0 0,-1 0 0,0 0 1,1 0-1,-1 0 0,1-1 0,-1 1 0,1 0 1,-1 0-1,1 0 0,-1-1 0,1 1 1,0 0-1,-1-1 0,1 1 0,0 0 0,0-1 1,-1 1-1,1-1 0,0 1 0,0-1 1,0 0-1,0 1 0,0-1 0,0 0 1,0 1-1,0-1 0,-1 0 0,1 0 0,0 0 1,0 0-1,0 0 0,0 0 0,0 0 1,0 0-1,0-1 0,0 1 0,1-1 0,5 0-65,0-1-1,0-1 0,-1 1 1,1-1-1,-1-1 1,1 1-1,-1-1 0,8-7 1,-9 8-129,0-1 0,0 0 0,1 1 0,-1 0 0,0 0 0,1 1 0,0-1 0,0 1 0,0 0 0,0 1 0,0 0 0,7-1 0,-12 2 168,0 1 0,-1-1 0,1 1 0,0-1 0,-1 1 0,1 0 0,0-1 0,-1 1 0,1 0 0,-1 0 0,1-1 0,-1 1 0,0 0 0,1 0 0,-1 0 0,0 0 0,1-1 0,-1 1 0,0 0 0,0 0 0,0 0 0,0 0 0,0 0 0,0 0 0,0 0 0,0 1 0,-1 36 907,1-29-533,0-8-359,0 1 0,0-1 0,0 0 0,0 0-1,0 0 1,0 0 0,0 0 0,0 0 0,1 0 0,-1 0 0,0 0-1,1 0 1,-1 0 0,0 0 0,1 0 0,0 0 0,-1 0 0,1-1-1,-1 1 1,1 0 0,0 0 0,0 0 0,-1-1 0,1 1 0,0 0-1,0-1 1,0 1 0,1 0 0,1 0 19,0-1 1,-1 0-1,1 0 1,0 1-1,0-1 0,0-1 1,-1 1-1,1 0 0,0-1 1,5-1-1,-1-1-51,0 0 0,-1 0 1,1-1-1,0 0 0,-1 0 0,0 0 0,6-6 0,-8 6-142,1 0-1,-1 0 1,1 1-1,0 0 1,0 0 0,0 0-1,0 0 1,0 1-1,1 0 1,-1 0-1,1 0 1,9-1 0,-13 42 194,-2-34-220,0 6 23,6-9-4279,5-4-4134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09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3651,'0'0'3203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10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16 9417,'-1'-2'163,"0"1"0,0 0 1,0 0-1,-1 0 0,1-1 0,-1 1 0,1 0 1,-1 1-1,1-1 0,-1 0 0,1 0 1,-1 1-1,0-1 0,1 1 0,-1-1 1,0 1-1,1 0 0,-1 0 0,0 0 0,0 0 1,1 0-1,-1 0 0,0 0 0,0 0 1,1 1-1,-1-1 0,0 1 0,1-1 0,-1 1 1,1 0-1,-1 0 0,0-1 0,1 1 1,0 0-1,-1 0 0,1 1 0,0-1 0,-1 0 1,1 0-1,0 1 0,0-1 0,0 0 1,0 1-1,0-1 0,0 1 0,1 0 1,-1-1-1,0 1 0,1-1 0,-1 1 0,1 0 1,0 0-1,-1-1 0,1 1 0,0 0 1,0 0-1,0-1 0,0 1 0,1 0 0,-1 0 1,0-1-1,1 1 0,-1 0 0,1-1 1,1 4-1,-1-4-122,0 0 0,0 0 1,0 0-1,1 1 0,-1-2 0,0 1 1,0 0-1,1 0 0,-1 0 1,1 0-1,-1-1 0,1 1 0,-1-1 1,1 1-1,-1-1 0,1 0 1,-1 1-1,1-1 0,0 0 0,-1 0 1,1 0-1,-1 0 0,1-1 1,-1 1-1,1 0 0,0-1 0,-1 1 1,3-2-1,44-16 203,7-27-94,-54 72-81,-26 136 1315,14-108-1096,3 1 0,-1 63-1,9-117-668,0 2-170,2-3-2905,3-1-1679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11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12620,'0'0'10335,"-2"12"-9241,-5 85 140,-6 51 26,10-128-1163,-1-1 0,0 0 0,-2 0 0,0 0-1,-10 21 1,16-40-90,0 0 0,0 0 0,0 0 0,0 0 0,0 0 0,0 0 0,-1 0-1,1 0 1,0 0 0,0 0 0,0 0 0,0-1 0,0 1 0,0 0 0,0 0-1,0 0 1,0 0 0,-1 0 0,1 0 0,0 0 0,0 0 0,0 0 0,0 0-1,0 0 1,0 0 0,0 0 0,-1 0 0,1 0 0,0 0 0,0 0 0,0 0 0,0 0-1,0 0 1,0 0 0,0 0 0,0 0 0,0 1 0,-1-1 0,1 0 0,0 0-1,0 0 1,0 0 0,0 0 0,0 0 0,0 0 0,0 0 0,0 0 0,0 0-1,0 0 1,0 1 0,0-1 0,-1 0 0,1-19 89,7-28-92,4 10-131,2 1 0,1 0 0,21-39 0,-29 64 96,0 1 0,0-1 0,1 1 1,0 0-1,1 1 0,0-1 0,1 2 0,0-1 0,0 1 1,1 1-1,0-1 0,0 2 0,22-11 0,-30 15 25,1 1-1,-1 1 1,1-1-1,-1 0 1,1 1-1,0-1 1,0 1-1,-1 0 1,1-1-1,0 1 1,0 1-1,-1-1 1,1 0-1,5 2 1,-7-1-2,0-1 0,0 1 0,0 0 0,0-1 0,0 1 0,0 0 0,0 0 0,0 0 0,0 0 0,0 0 0,-1 0 0,1 0 0,0 0 0,-1 0 0,1 0 0,-1 0 0,1 0-1,-1 1 1,1-1 0,-1 0 0,0 0 0,1 3 0,-1 0 2,0 1 0,-1 0 0,1-1 0,-1 1 0,0-1 0,0 1 0,0-1 0,-1 1 0,1-1 0,-1 1 0,0-1-1,0 0 1,-1 0 0,1 0 0,-6 6 0,-5 4 102,0 0 0,-1-1 0,-25 19 1,33-28-44,0 1 1,-1-1 0,0-1 0,1 1 0,-1-1 0,-1 0-1,1-1 1,0 1 0,-1-1 0,1-1 0,-15 2-1,21-3-120,0 0-1,0-1 1,0 1-1,0 0 1,0-1-1,0 1 1,-1 0-1,1-1 1,0 0-1,0 1 0,1-1 1,-1 1-1,0-1 1,0 0-1,0 0 1,0 0-1,0 1 1,1-1-1,-1 0 0,0 0 1,1 0-1,-1 0 1,1 0-1,-1 0 1,1 0-1,-1 0 1,1 0-1,0-1 1,0 1-1,-1 0 0,1 0 1,0 0-1,0 0 1,0 0-1,0-1 1,0 1-1,1 0 1,-1 0-1,0 0 0,0 0 1,1 0-1,0-2 1,0-3-603,0 1-1,1 0 1,-1 0 0,1 0 0,0 0 0,1 0-1,-1 0 1,5-6 0,-1 4-736,1 1-1,-1 0 1,1 1 0,0-1 0,0 1-1,9-5 1,17-5-5801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12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1 138 12236,'0'0'10191,"9"1"-8334,-4 0-1729,-1-1 0,1 1-1,-1-1 1,1 0-1,-1 0 1,1-1 0,-1 0-1,1 1 1,-1-1-1,0-1 1,1 1 0,-1 0-1,0-1 1,0 0 0,0 0-1,0-1 1,0 1-1,-1-1 1,1 1 0,4-6-1,-4 4-108,0 1 0,0-1 0,-1 0-1,0 0 1,0 0 0,0-1 0,0 1 0,-1-1 0,1 1-1,-1-1 1,0 0 0,-1 0 0,1 0 0,-1 0 0,0 0-1,0 0 1,-1 0 0,1-7 0,-1 11 3,-1 0-1,1 1 1,0-1-1,-1 0 1,1 0 0,-1 0-1,1 0 1,-1 1 0,1-1-1,-1 0 1,0 0 0,1 1-1,-1-1 1,0 1 0,0-1-1,1 0 1,-1 1 0,0 0-1,0-1 1,0 1 0,0-1-1,1 1 1,-1 0 0,0 0-1,0-1 1,0 1 0,0 0-1,0 0 1,0 0 0,0 0-1,0 0 1,0 0 0,0 0-1,0 0 1,0 1 0,-1-1-1,-2 1 12,0 0 1,1 0-1,-1 0 0,0 0 0,0 1 0,1 0 0,-1-1 0,-3 4 1,0 1-8,0 1 0,0 0 0,1 0 0,0 1 0,0 0 1,1 0-1,-1 0 0,2 1 0,-1 0 0,1 0 1,1 0-1,0 0 0,0 0 0,1 1 0,0-1 0,0 1 1,1 0-1,1 0 0,-1-1 0,3 15 0,-2-22-21,1 0-1,0 0 1,-1-1-1,1 1 0,0 0 1,0-1-1,0 1 0,0 0 1,0-1-1,1 0 1,-1 1-1,0-1 0,1 0 1,-1 1-1,1-1 1,-1 0-1,1 0 0,-1 0 1,1 0-1,0-1 0,0 1 1,-1 0-1,1-1 1,0 1-1,0-1 0,0 0 1,0 0-1,0 1 1,-1-1-1,1 0 0,0 0 1,0-1-1,0 1 0,3-1 1,2 0-249,-1 0 1,1 0-1,0-1 0,-1 1 1,0-1-1,1-1 0,-1 0 1,10-5-1,-7 1-1220,0 0-1,-1-1 1,0 1-1,0-2 1,11-15-1,7-16-6110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2.95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60 55 11915,'0'0'4105,"2"-8"-101,4-25-646,-6 32-3215,0 1-1,0-1 0,1 1 1,-1 0-1,0-1 1,0 1-1,0-1 0,0 1 1,0-1-1,0 1 1,0 0-1,0-1 0,0 1 1,0-1-1,0 1 1,0-1-1,0 1 0,-1-1 1,1 1-1,0 0 1,0-1-1,0 1 1,-1-1-1,1 1 0,0 0 1,0-1-1,-1 1 1,1 0-1,0-1 0,-1 1 1,-12 3 973,-9 15-1164,1 15 305,20-31-318,0-1 1,0 1-1,0-1 0,0 1 0,1-1 0,-1 1 0,1 0 0,-1-1 0,1 1 0,-1 0 0,1 0 0,0-1 0,0 1 0,0 0 0,0 0 0,0-1 1,0 1-1,0 0 0,2 2 0,1-2-318,0-1-1,0-1 1,1 1 0,-1 0 0,1-1-1,-1 1 1,0-1 0,1 0 0,-1 0 0,1-1-1,3 0 1,4 1-617,39-3-1981,-1 1 3482,-49 2-384,0 0-1,1 0 0,-1 0 0,1 0 1,-1 0-1,0 0 0,1 0 0,-1 0 1,0 0-1,1 0 0,-1 0 0,0 0 1,1 1-1,-1-1 0,0 0 0,0 0 0,1 0 1,-1 0-1,0 1 0,1-1 0,-1 0 1,0 0-1,0 1 0,0-1 0,1 0 1,-1 1-1,0-1 0,0 0 0,0 0 0,0 1 1,1-1-1,-1 0 0,0 1 0,0-1 1,0 0-1,0 1 0,0-1 0,0 0 1,0 1-1,-5 18 2490,-17 15-484,14-24-2236,-37 33 1751,43-41-2270,0-1 1,-1 1-1,0-1 1,1 1-1,-1-1 1,0 0-1,1 0 1,-1 0-1,0 0 1,0-1-1,-3 1 0,-5-1-11003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12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15983,'0'0'6155,"-5"8"-4222,-8 15-1087,1 1-1,2 0 1,0 1 0,1 0-1,-9 46 1,14-51-760,1 1 1,1-1-1,0 1 0,2 0 1,1-1-1,0 1 0,1 0 0,7 28 1,-4-40-109,-1-10-6,4-22-52,2-40-231,-10 60 266,17-113-692,-17 123 699,0 0 1,1-1-1,0 0 0,0 1 0,1-1 0,0 1 0,0-1 1,0 0-1,1 0 0,-1 0 0,2-1 0,6 11 1,-8-13 41,-1-1 1,1 1-1,1-1 1,-1 1-1,0-1 1,0 1-1,1-1 1,0 0-1,-1 0 1,1-1-1,0 1 1,0 0-1,0-1 1,0 0-1,0 1 1,0-1-1,0-1 1,1 1-1,-1 0 1,0-1-1,1 0 1,-1 1-1,0-1 1,0 0-1,1-1 1,-1 1 0,0-1-1,1 1 1,-1-1-1,0 0 1,6-3-1,-5 2-51,-1 0 1,1 0-1,-1 0 0,1-1 0,-1 0 1,0 1-1,0-1 0,0-1 0,0 1 0,-1 0 1,1 0-1,-1-1 0,0 0 0,0 1 1,0-1-1,0 0 0,-1 0 0,1 0 0,-1 0 1,1-6-1,-22 33 47,16-13 115,-1 0-1,1 0 1,0 1 0,-2 12-1,5-19-71,0 0-1,0 0 0,0 0 0,1 0 0,0 1 0,0-1 1,0 0-1,0 0 0,0 0 0,1 1 0,0-1 0,0 0 1,3 7-1,-4-10-83,1 0 1,-1 0 0,0-1-1,1 1 1,-1 0 0,1 0 0,0-1-1,-1 1 1,1-1 0,0 1-1,-1-1 1,1 1 0,0-1-1,0 1 1,-1-1 0,1 1 0,0-1-1,0 0 1,0 1 0,-1-1-1,1 0 1,0 0 0,0 0-1,0 0 1,0 0 0,0 0 0,-1 0-1,1 0 1,0 0 0,0 0-1,0 0 1,0-1 0,0 1-1,-1 0 1,1 0 0,0-1 0,0 1-1,0-1 1,0 0 0,2-1-613,-1 1 0,0-1-1,0 0 1,0 0 0,0 0 0,0 0 0,0-1 0,0 1 0,-1 0 0,1-1 0,1-3 0,6-19-6421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12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14125,'0'0'10346,"-33"50"-10282,33-42-1697,10-2-2884,0-6-3650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13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31 12460,'0'0'6171,"0"10"-3635,-1 0-1861,0 1 0,0-1 1,-1 1-1,0-1 0,-1 0 1,0 0-1,0 0 0,-2 0 0,-9 18 1,11-24-627,1 0-1,-1 0 1,1 0 0,0 1 0,0-1 0,1 1-1,-1-1 1,1 1 0,0-1 0,0 1 0,1 0-1,-1 0 1,2 8 0,0-12-42,0 0 0,0 0 0,0 0 0,0 0 0,0 0 0,0 0 0,0-1 0,1 1 0,-1 0 0,0-1 1,1 1-1,-1-1 0,0 1 0,1-1 0,-1 0 0,1 0 0,-1 0 0,1 0 0,-1 0 0,0 0 0,1 0 0,1 0 0,35-2 114,-27 0-114,-1 0-1,0-1 1,0 0 0,0-1-1,0 0 1,0 0 0,-1-1 0,0 0-1,0-1 1,14-12 0,-8 5-8,0 0 0,-1-1 0,-1-1 0,21-29 0,-21 29 141,-3 19 395,-8-3-525,0 0 0,0 0-1,0 0 1,0 0 0,0 0-1,0 0 1,0 0 0,0-1-1,0 1 1,0-1 0,0 0-1,3 1 1,0-1-19,1 1-1,0-1 1,0 0 0,-1-1 0,1 0-1,-1 0 1,1 0 0,0 0-1,-1-1 1,0 0 0,7-3-1,-10 4 12,1-1 1,-1 0-1,0 0 0,0 0 0,0 0 1,0-1-1,0 1 0,0 0 0,-1-1 0,1 1 1,-1-1-1,1 0 0,-1 1 0,0-1 0,0 0 1,-1 0-1,1 0 0,0 0 0,-1 1 1,0-1-1,1 0 0,-1 0 0,-1-3 0,1 5 0,0 1 0,0-1 0,-1 1 0,1-1 0,0 1-1,-1-1 1,1 1 0,0 0 0,-1-1 0,1 1 0,0-1-1,-1 1 1,1 0 0,-1 0 0,1-1 0,-1 1 0,1 0-1,-1 0 1,1-1 0,-1 1 0,1 0 0,-1 0 0,1 0-1,-1 0 1,1 0 0,-1 0 0,1 0 0,-1 0 0,1 0-1,-1 0 1,1 0 0,-1 0 0,1 0 0,-1 0 0,1 0 0,-1 1-1,1-1 1,-1 0 0,1 0 0,-1 1 0,0-1-1,-23 12 19,19-6 38,0 1 0,1-1 0,0 1 0,0 0 0,1 0 0,0 0 0,0 0 0,0 0 1,1 1-1,0 0 0,1-1 0,-1 1 0,2 0 0,-1-1 0,1 1 0,0 0 0,3 15 1,-3-19-109,1 0 0,0 0 0,0 0 1,0 0-1,0 0 0,1 0 1,-1 0-1,1-1 0,0 1 1,1-1-1,-1 1 0,0-1 1,1 0-1,0 0 0,0 0 1,0 0-1,0 0 0,6 4 1,-5-6-231,0 1 1,-1-1-1,1 0 1,0 0 0,0 0-1,0 0 1,0 0-1,0-1 1,0 0-1,0 0 1,0 0 0,0-1-1,-1 1 1,7-2-1,13-7-5661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14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41 12716,'0'0'2360,"4"-9"37,10-22 578,-14 31-2929,0 0 0,0 0 0,0 0 0,0 0 0,0 0 0,0 0 0,0 0 0,0 1 0,0-1 0,0 0 0,0 0 0,0 0 0,0 0 0,0 0 0,0 0 0,0 0 0,0 0 0,0 0 0,1 0 0,-1 0 0,0 0 0,0 1 0,0-1 0,0 0 0,0 0 0,0 0 0,0 0 0,0 0 0,0 0 0,0 0 0,0 0 0,0 0 0,1 0 0,-1 0 0,0 0 0,0 0 0,0 0 0,0 0 0,0 0 0,0 0 0,0 0 0,0 0 0,0 0 0,1 0 0,-1 0 0,0 0 0,0 0 0,0 0 0,0 0 0,0 0 0,0 0 0,0-1 0,-4 30 957,-41 154-463,-3 13 538,45-170-377,9-32-197,13-42-198,-2-26-312,-3 0 0,6-88 1,-20 158-26,-7 74-14,-6 119 1024,13-189-976,0 0 0,0 1 1,-1-1-1,1 0 0,0 1 1,0-1-1,1 0 0,-1 1 1,0-1-1,0 0 0,0 1 1,0-1-1,0 0 0,0 1 1,0-1-1,0 0 0,1 0 1,-1 1-1,0-1 0,0 0 1,0 1-1,1-1 0,-1 0 1,0 0-1,0 0 0,1 1 1,-1-1-1,0 0 0,0 0 1,1 0-1,-1 0 0,0 1 1,1-1-1,-1 0 0,0 0 1,0 0-1,1 0 0,-1 0 1,0 0-1,1 0 0,17-6 73,12-18-107,28-37-62,-37 37 98,1 1 0,1 0 0,1 2 0,1 1 0,1 1 0,30-18 0,-53 35-4,0 0 0,1 1 0,-1-1 0,0 1 0,1 0 0,-1 0 0,1 0 0,-1 0 0,1 0 0,0 1 1,-1 0-1,1 0 0,0 0 0,6 1 0,-8 0-4,-1 0 0,1 0 0,0 0 0,-1 0 0,1 1 0,-1-1 0,1 0-1,-1 1 1,0 0 0,1-1 0,-1 1 0,0-1 0,0 1 0,0 0 0,-1 0 0,1 0 0,0 0 0,-1 0 0,1-1 0,-1 1 0,1 0 0,-1 0-1,0 0 1,0 0 0,0 0 0,0 0 0,-1 3 0,0 13 24,-1-1-1,-1 1 1,0-1-1,-1 0 1,-1 0-1,-1 0 1,-1 0 0,0-1-1,-15 25 1,-22 57 606,44-98-622,0 0-1,0 0 1,0 0-1,0 0 1,-1 0 0,1 0-1,0 0 1,0 1-1,0-1 1,0 0-1,0 0 1,0 0 0,0 0-1,0 0 1,0 1-1,0-1 1,0 0 0,-1 0-1,1 0 1,0 0-1,0 1 1,0-1 0,0 0-1,0 0 1,0 0-1,0 0 1,1 0 0,-1 1-1,0-1 1,0 0-1,0 0 1,0 0 0,0 0-1,0 1 1,0-1-1,0 0 1,0 0 0,0 0-1,0 0 1,1 0-1,-1 0 1,0 1 0,0-1-1,0 0 1,0 0-1,0 0 1,0 0 0,1 0-1,-1 0 1,0 0-1,0 0 1,0 0 0,0 0-1,1 0 1,-1 0-1,0 0 1,0 0 0,0 0-1,0 0 1,0 0-1,1 0 1,-1 0 0,0 0-1,0 0 1,16-9 103,15-17-72,56-72-1108,-57 61 755,2 2 0,60-53 0,-92 88 326,1-1 0,0 0 0,-1 1 0,1-1 0,-1 0 0,1 1 0,0-1 0,-1 1 0,1-1 0,0 1 1,0 0-1,-1-1 0,1 1 0,0-1 0,0 1 0,0 0 0,-1 0 0,1 0 0,0-1 0,0 1 0,0 0 0,0 0 0,-1 0 1,1 0-1,0 0 0,0 1 0,0-1 0,0 0 0,0 0 0,-1 1 0,1-1 0,0 0 0,1 1 0,-1 1 10,0 0 0,0 0-1,-1 0 1,1 0-1,0 0 1,-1-1 0,0 1-1,1 0 1,-1 0 0,0 0-1,0 0 1,0 0 0,-1 4-1,-1 8 69,0 0 1,-1 0-1,-5 15 0,3-15-12,1-5-7,1 0-1,0-1 1,0 2-1,1-1 1,-1 16-1,3-25-112,-1 1 0,1-1-1,0 0 1,0 0 0,0 0-1,0 1 1,0-1 0,1 0-1,-1 0 1,0 1-1,0-1 1,0 0 0,0 0-1,0 0 1,0 1 0,0-1-1,0 0 1,0 0 0,1 0-1,-1 1 1,0-1-1,0 0 1,0 0 0,0 0-1,0 0 1,1 0 0,-1 1-1,0-1 1,0 0 0,0 0-1,1 0 1,-1 0-1,0 0 1,0 0 0,0 0-1,1 0 1,-1 0 0,0 0-1,0 0 1,1 0 0,-1 0-1,0 0 1,13-5-2029,9-11-2945,0-9-3175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14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96 155 15246,'0'0'4880,"-8"5"-3642,7-4-1213,-4 2 55,-1 1 1,1 0-1,0 0 0,1 0 0,-1 1 0,1 0 1,0 0-1,0 0 0,0 0 0,1 0 0,-1 1 0,1 0 1,1 0-1,-4 8 0,0 5 3,3-10 65,0-1 0,0 1-1,1-1 1,0 1 0,1 0 0,0 0-1,0-1 1,1 1 0,0 0 0,2 16-1,-1-24-133,-1 0 0,1-1 0,0 1-1,0 0 1,0-1 0,0 1 0,0-1-1,0 1 1,0-1 0,0 1 0,0-1-1,0 0 1,1 1 0,-1-1 0,0 0 0,0 0-1,0 0 1,0 0 0,0 0 0,1 0-1,-1 0 1,0 0 0,2-1 0,29-6 114,-6-2-192,0-1 1,31-18-1,-41 19-12,0 0 1,1 1-1,-1 1 1,2 1 0,-1 1-1,1 0 1,-1 1 0,29-3-1,-45 7 120,0 0 0,-1 1 0,1-1-1,0 0 1,-1 1 0,1-1 0,-1 1-1,1-1 1,-1 0 0,1 1 0,-1-1-1,1 1 1,-1-1 0,1 1 0,-1 0 0,0-1-1,1 1 1,-1-1 0,0 1 0,0 0-1,1-1 1,-1 1 0,0 0 0,0-1-1,0 1 1,0 0 0,0-1 0,0 1-1,0 0 1,0-1 0,0 1 0,0 0 0,0-1-1,0 1 1,-1 0 0,1-1 0,0 1-1,0 0 1,-1-1 0,1 1 0,-1 0-1,-11 30 1365,-5-16 87,16-16-1473,1 1 1,0 0-1,-1 0 1,1 0-1,-1 0 1,1 0-1,0 0 1,-1 0-1,1-1 0,0 1 1,0 0-1,-1 0 1,1 0-1,0-1 1,-1 1-1,1 0 1,0 0-1,0-1 1,0 1-1,-1 0 0,1-1 1,0 1-1,0 0 1,0-1-1,0 1 1,0 0-1,-1-1 1,1 1-1,0 0 0,0-1 1,0 1-1,0 0 1,0-1-1,1-48 98,0 29-357,-3-8-262,1 21 311,0-1 1,1 1 0,-1-1 0,1 0 0,1 1 0,0-1 0,0 1 0,0-1 0,5-12-1,-4 18-52,1-1-1,0 1 0,0 0 0,0 0 0,1 1 1,-1-1-1,0 0 0,1 1 0,-1 0 0,7-2 0,11-4-1017,56-40-5649,-31 8-1192,-19 11 491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15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39 3908,'0'0'5060,"3"-8"-709,-1 0-4104,5-15 4975,-18 40-1194,-7 18-3300,3 2-1,0-1 0,3 2 1,0 0-1,3 0 0,1 1 1,-4 74-1,11-111-720,1-1-1,0 1 1,0 0-1,0 0 1,1 0-1,-1-1 1,0 1-1,1 0 1,-1 0-1,1-1 1,0 1-1,-1 0 1,1-1-1,0 1 1,0-1-1,0 1 1,2 2-1,-2-4 1,0 1-1,0 0 0,0-1 0,1 1 0,-1-1 1,0 1-1,0-1 0,0 1 0,1-1 1,-1 0-1,0 0 0,0 0 0,1 0 1,-1 0-1,0 0 0,1 0 0,-1 0 1,0 0-1,2-1 0,3-1 19,0 0 0,0-1-1,0 1 1,0-1 0,0-1-1,0 1 1,-1-1 0,6-5 0,18-18 62,-2-1 1,0-1 0,-2-1-1,-2-2 1,-1 0 0,36-71-1,-57 102 315,2-5 213,-2 1-3481,-11 3-8332,-5 5-2265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15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19058,'0'0'1986,"-8"48"352,8-28-480,0-1 96,15-4-1154,3-4-607,7-6-289,3-5-2211,2 0-1857,-4-9-1441,-4-9-9417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15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1 344 13773,'0'0'4532,"9"1"-2076,-2-1-2175,0 0-1,-1 0 1,1-1 0,0 1-1,0-2 1,0 1 0,-1-1-1,1 0 1,-1 0 0,1-1 0,-1 1-1,0-1 1,0-1 0,0 1-1,0-1 1,-1 0 0,0-1-1,9-9 1,-9 10-129,0-1-1,0 1 1,-1-1-1,0-1 1,0 1-1,-1 0 1,1-1-1,-1 0 1,0 0-1,-1 0 1,0 0-1,4-12 1,-6 17-132,-1 0 1,1 1-1,0-1 1,0 0-1,0 1 1,-1-1-1,1 0 1,0 1-1,-1-1 0,1 1 1,0-1-1,-1 1 1,1-1-1,-1 1 1,1-1-1,-1 1 1,1-1-1,-1 1 1,1 0-1,-1-1 1,0 1-1,1 0 0,-1-1 1,1 1-1,-1 0 1,0 0-1,1-1 1,-1 1-1,0 0 1,1 0-1,-1 0 1,0 0-1,1 0 1,-1 0-1,0 0 0,1 0 1,-1 0-1,0 1 1,1-1-1,-1 0 1,0 0-1,1 1 1,-1-1-1,1 0 1,-2 1-1,-32 12 80,24-6-90,1 0 1,0 1-1,1 0 1,0 0-1,0 1 1,1 0-1,-13 19 1,17-23 39,0 1 0,0-1-1,1 0 1,-1 1 0,1 0 0,1-1 0,-1 1 0,1 0 0,0 0 0,0 0 0,0 0 0,1 0 0,0 0-1,0 0 1,1 0 0,-1 0 0,3 7 0,-2-11-40,0-1 1,1 1-1,-1 0 0,0 0 1,1-1-1,-1 1 0,1-1 1,-1 0-1,1 1 0,0-1 1,0 0-1,-1 0 0,1 0 1,0 0-1,0 0 0,0 0 1,0-1-1,0 1 0,0-1 1,1 1-1,-1-1 0,0 0 1,0 0-1,0 0 0,4 0 1,2 0-159,1-1 0,-1 1 0,1-1 0,-1-1 0,13-3 0,-10 0-672,0 0 1,0 0-1,0-1 0,15-11 1,38-38-7591,-18 9-478</inkml:trace>
  <inkml:trace contextRef="#ctx0" brushRef="#br0" timeOffset="1">479 1 7015,'0'0'14734,"-7"9"-12636,-6 11-1756,0 0 0,1 1 0,2 0 0,0 0 0,1 1 0,1 1 0,1-1 0,1 1 0,1 1 1,1-1-1,-2 47 0,6-54-380,0 31 221,0-44-226,1-1 1,-1 0 0,0 0 0,1 0 0,-1 0 0,1 0 0,0 0-1,0 0 1,-1 0 0,1 0 0,0 0 0,1 0 0,-1-1-1,0 1 1,1 0 0,-1-1 0,2 2 0,-2-2-23,-1-1-1,0 0 1,0 0 0,0 0-1,0 0 1,0 0 0,0 0 0,0 0-1,0 0 1,0 0 0,0 0 0,0 0-1,1 0 1,-1 0 0,0 0-1,0 0 1,0 0 0,0 0 0,0 0-1,0 0 1,0 0 0,0 0-1,0 0 1,1 0 0,-1 0 0,0 0-1,0 0 1,0 0 0,0 0 0,0 0-1,0 0 1,0 0 0,0 0-1,0 0 1,1 0 0,-1 0 0,0 0-1,0 0 1,0 0 0,0 0-1,0 0 1,0-1 0,0 1 0,0 0-1,0 0 1,0 0 0,0 0 0,0 0-1,0 0 1,0 0 0,0 0-1,0 0 1,0 0 0,0-1 0,0 1-1,0 0 1,0 0 0,0 0 0,0 0-1,0 0 1,0 0 0,0 0-1,0 0 1,0-1 0,0 1 0,0 0-1,0 0 1,-3-13-785,-7-12 1163,-30-25 646,30 39 464,0 0 0,1-1 1,-13-21-1,65 33-846,-18 2-1307,7 1-2490,47-2-1,-68-2 1157,0 0-1,0-1 0,-1 0 0,19-6 1,7-6-7503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16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0 13036,'0'0'10170,"-10"11"-9214,4-6-683,-33 37 941,36-39-1162,1 1 0,-1-1 1,1 1-1,-1 0 0,1 0 1,0 0-1,1 0 0,-1 1 1,1-1-1,0 0 0,0 1 1,-1 6-1,2-11-70,1 1-1,-1-1 1,1 1 0,-1-1 0,0 1-1,1-1 1,-1 1 0,1-1-1,-1 1 1,1-1 0,-1 0 0,1 1-1,-1-1 1,1 0 0,-1 0 0,1 1-1,0-1 1,-1 0 0,1 0-1,-1 0 1,1 0 0,0 1 0,-1-1-1,1 0 1,0 0 0,-1 0-1,2-1 1,26 1-1063,-21 0 635,144-9-1508,-151 8 2030,1 1 1,-1 0-1,1 0 1,0 0 0,-1 0-1,1 0 1,-1 0-1,1 0 1,0 0-1,-1 0 1,1 0-1,-1 0 1,1 1-1,0-1 1,-1 0 0,1 0-1,-1 1 1,1-1-1,-1 0 1,1 1-1,-1-1 1,1 0-1,-1 1 1,1-1 0,-1 1-1,0-1 1,1 0-1,-1 1 1,1-1-1,-1 1 1,0 0-1,0-1 1,1 1-1,-1-1 1,0 1 0,0-1-1,0 1 1,0 0-1,1-1 1,-1 1-1,0-1 1,0 1-1,0 0 1,0-1-1,0 1 1,-1-1 0,1 1-1,0 0 1,0-1-1,0 1 1,0-1-1,-1 1 1,1-1-1,0 1 1,-1-1 0,1 1-1,0-1 1,-1 1-1,1-1 1,0 1-1,-1-1 1,1 1-1,-2 0 1,-27 30 1617,-8-4-408,-55 31 0,76-49-1599,0-1-1,0-1 1,-1 0 0,0-1-1,0-1 1,-28 4 0,20-8-6109,4-4-5990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17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9449 514 17104,'-604'-127'933,"362"82"-1380,-101-13-67,-1 16-1,-463 0 1,-1358 165 1657,1846-83-1090,-383 98 0,485-79-28,2 10 0,-330 154 0,291-94-36,6 11 1,-321 239-1,377-229 3,6 7 0,7 9 0,-179 215 0,248-245 73,7 5 1,5 4-1,7 5 1,6 3-1,7 4 0,-98 282 1,121-260 0,7 3 1,9 1-1,7 1 1,8 2 0,9 1-1,9 213 1,11-296-53,4-1 1,4 0 0,5 0 0,4-2 0,5 0 0,4-2-1,54 117 1,-56-156 2,2-1 1,2-2-1,3-1 0,3-2 0,1-2 0,3-1 0,3-2 0,1-3 1,2-1-1,2-3 0,2-1 0,81 45 0,-55-46 8,2-3 0,1-3 0,2-5 0,1-3 0,1-4 0,2-3 0,166 13 0,-78-24 12,0-8 0,0-8 0,178-30-1,794-196-1368,-20-99 801,-552 135 537,850-420-1,-980 382 623,-10-20 0,515-397 0,-716 465-281,416-431-1,-482 427-55,-8-7-1,226-368 0,-325 463-186,-6-3 0,-4-2 0,-5-2 0,43-152 1,-74 198-46,-2-1 0,-4 0 0,4-111 0,-14 128-30,-3 0 0,-1 0-1,-3 1 1,-1-1 0,-27-79-1,13 69-16,-3 2 0,-2 0 0,-3 1-1,-2 2 1,-2 2 0,-3 0 0,-65-69 0,31 48-307,-4 2 1,-3 4-1,-158-105 1,133 110-903,-3 4 0,-2 5 0,-3 5 0,-121-36 0,-27 9-5011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3.4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1 136 14350,'0'0'15678,"9"8"-15453,3 3-186,-3-3-18,0 0 0,1 0 0,15 10 0,-20-16-15,-1 0 0,0 0 0,0 0 0,0 0 0,1-1 0,-1 0 0,1 0 0,-1 0 0,1 0 0,0-1 0,-1 0 0,1 0 0,-1 0 0,9-2 0,-6 1 8,0-1 0,-1-1 0,0 1 0,1-1 0,-1 0 0,0-1 0,-1 1 0,1-1 0,9-8 0,44-50 75,-5 5 205,-54 56-271,0 1 0,1-1 0,-1 1-1,0 0 1,1-1 0,-1 1-1,0 0 1,1-1 0,-1 1 0,1 0-1,-1-1 1,1 1 0,-1 0-1,0 0 1,1 0 0,-1 0 0,1-1-1,-1 1 1,1 0 0,-1 0 0,1 0-1,-1 0 1,1 0 0,-1 0-1,1 0 1,-1 0 0,1 0 0,-1 1-1,1-1 1,-1 0 0,1 0 0,-1 0-1,1 1 1,-1-1 0,1 0-1,-1 0 1,0 1 0,1-1 0,-1 0-1,1 1 1,-1-1 0,0 0 0,1 1-1,10 28 317,-10-26-337,-1 0 0,0-1 0,1 1 0,0 0 1,0-1-1,-1 1 0,2-1 0,-1 1 0,0-1 0,0 0 0,1 1 0,-1-1 0,1 0 0,0 0 0,-1 0 1,1 0-1,0 0 0,0-1 0,1 1 0,3 2 0,-4-4-27,0 1 0,1-1 0,-1 0-1,0-1 1,1 1 0,-1 0 0,1 0 0,-1-1 0,0 0 0,0 1-1,1-1 1,-1 0 0,0 0 0,0 0 0,0 0 0,0-1-1,0 1 1,0 0 0,0-1 0,-1 0 0,1 1 0,3-5 0,2-4-350,1 0 0,-1-1 1,7-16-1,16-21-2342,-30 48 2621,0-1 0,0 1 1,0 0-1,0 0 0,1 0 0,-1 0 0,0-1 1,0 1-1,0 0 0,0 0 0,0 0 0,1 0 0,-1 0 1,0-1-1,0 1 0,0 0 0,0 0 0,1 0 1,-1 0-1,0 0 0,0 0 0,0 0 0,1 0 0,-1 0 1,0 0-1,0 0 0,0 0 0,1 0 0,-1 0 1,0 0-1,0 0 0,0 0 0,1 0 0,-1 0 0,0 0 1,0 0-1,0 0 0,1 0 0,-1 0 0,0 1 0,0-1 1,0 0-1,0 0 0,1 0 0,-1 0 0,0 0 1,0 1-1,4 13-2076,-3 27-929,-1-35 1239,0 10-2932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6:07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596 683 12204,'5'-78'544,"0"-2"-63,2 3-225,2 0 64,0 1-192,-3 3-32,-6 5 32,-3 12-96,-25 10 97,-18 12-129,-18 17-32,-25 17-1122,-22 3-1664,-26 25-1154,-21 9-1922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6:08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8470 1 5221,'-1732'539'5248,"-97"308"-4443,1442-625-153,9 17-1,-523 432 1,-79 237-365,686-594 220,-279 387 1,408-463-445,10 7 1,-176 379-1,-142 568 14,303-636-110,137-424 69,7 1 0,-12 173 0,35-262 11,2 0 0,2 1 0,1-1 0,3 0 0,2 0 0,16 56 0,-16-77-41,2 1 0,0-1 0,2-1-1,0 0 1,2 0 0,0-1 0,2-1 0,0 0 0,1-1 0,1-1 0,0-1 0,34 26-1,-19-20 14,2-3-1,0 0 1,1-3-1,0 0 0,2-3 1,-1-1-1,77 16 0,-20-13 28,0-4-1,111 0 0,-65-13-32,0-6-1,0-6 0,-1-7 0,-1-5 0,228-74 0,-82-2-38,427-218 1,444-319 153,-30-57-88,-657 402-32,1017-663 51,-74-100-1,-961 655-498,-365 317-99,-5-4 1,-3-3-1,65-102 1,-35 8-3936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6:08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8877 704 13164,'-4'-8'-144,"-2"-2"205,-1 1 0,0-1 0,0 1 0,-1 1 0,0-1 0,-1 2 0,0-1 0,0 1 0,-1 0 0,0 1 0,-18-9 0,-22-9 214,-63-20-1,81 32-167,-441-150 672,-251-29-5707,-15 73 919,238 83 6423,140 31 1102,-687 80-1,592 0-3103,3 19-1,5 21 1,5 19 0,6 19 0,8 18 0,-715 402 0,697-293-146,388-238-365,1 3 1,2 2-1,2 3 0,3 2 1,-48 64-1,42-31-1309,54-80 923,0 0 1,0-1-1,0 1 0,1 0 0,0 0 1,0 1-1,1-1 0,-1 0 0,1 1 1,1-1-1,-1 0 0,1 1 0,1 6 1,4-8-6019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6:09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1165 205 8936,'-7'-12'273,"-4"-15"-260,0 1 0,2-1 1,-10-47-1,19 72-6,0 1 0,0-1 1,-1 0-1,1 0 0,0 0 0,-1 1 0,0-1 0,1 0 0,-1 0 1,0 1-1,0-1 0,0 1 0,0-1 0,0 1 0,0-1 0,0 1 1,-1-1-1,1 1 0,0 0 0,-1 0 0,1 0 0,-1 0 0,1 0 1,-4-1-1,3 1 19,-1 1 0,1 0 0,-1 1 0,1-1 0,-1 0 0,0 1 0,1-1 0,-1 1 0,1 0 0,0 0 0,-1 0 0,1 0 0,0 0 0,-1 1 0,1-1 0,0 1 0,0-1 0,-3 4 0,-20 19 314,2 0 0,0 2 0,1 0 0,-19 33 1,8-14 104,-599 941 2293,600-932-2683,-89 163 182,105-184-218,1 0-1,2 1 1,1 1-1,-10 54 1,21-86-28,0 1 0,0-1-1,1 0 1,0 1 0,-1-1 0,1 1 0,0-1 0,1 1 0,-1-1 0,0 1 0,1-1-1,0 1 1,0-1 0,0 0 0,0 0 0,1 1 0,-1-1 0,1 0 0,0 0 0,2 4 0,0-5-20,-1 0 0,1 0 0,-1 0 0,1 0 0,0-1 1,-1 0-1,1 1 0,0-1 0,0 0 0,0-1 0,0 1 1,0-1-1,0 0 0,0 0 0,0 0 0,0 0 1,5-2-1,14-1-20,-1-1 0,0-1 0,0 0 0,-1-2 0,38-17 0,99-64-164,-116 64 165,225-136-12,624-337 39,-64 159-3267,-553 237-524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2:53.8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1158 114 993,'0'0'19005,"3"-2"-17970,-3 2-1005,0 0 0,0 0-1,-1 0 1,1 0 0,0 0-1,0 0 1,0-1 0,0 1-1,0 0 1,0 0-1,0 0 1,0 0 0,-1 0-1,1 0 1,0 0 0,0 0-1,0-1 1,0 1 0,0 0-1,0 0 1,0 0 0,0 0-1,0 0 1,0 0 0,0-1-1,0 1 1,0 0 0,0 0-1,0 0 1,0 0 0,0 0-1,0 0 1,0-1 0,0 1-1,0 0 1,0 0 0,0 0-1,0 0 1,0 0 0,1 0-1,-1 0 1,0-1 0,0 1-1,0 0 1,0 0 0,0 0-1,0 0 1,0 0 0,0 0-1,0 0 1,1 0 0,-1 0-1,0 0 1,0 0-1,0 0 1,0 0 0,0-1-1,0 1 1,0 0 0,1 0-1,-1 0 1,0 0 0,0 0-1,0 0 1,0 0 0,0 0-1,1 1 1,-19-3 945,-47 5-384,20-1 545,-6-4-101,-75-14 0,-34-1 451,87 17-1451,36 1 42,-54-6 1,79 3-67,-1 0 0,1-1 0,0 0 0,0-1 0,0 0-1,1-1 1,-1-1 0,-13-8 0,21 12-39,-1-1 0,0 1 0,0 1 0,-1-1 1,1 1-1,0-1 0,0 2 0,-1-1 0,1 0 0,0 1 0,-1 0 0,1 1 1,-1-1-1,1 1 0,0 0 0,0 0 0,-10 4 0,52-9-1872,9-4 1105,1 2 1,-1 2-1,92 5 1,-45 7-166,91 21 0,-158-21 877,-27-8 85,1 0 0,0 0 0,-1 0-1,1 0 1,0 0 0,-1 0 0,1 1 0,0-1-1,-1 0 1,1 0 0,0 0 0,0 0 0,-1 1 0,1-1-1,0 0 1,0 0 0,-1 1 0,1-1 0,0 0-1,0 0 1,0 1 0,0-1 0,-1 0 0,1 1 0,0-1-1,0 0 1,0 0 0,0 1 0,0-1 0,0 0-1,0 1 1,0-1 0,0 0 0,0 1 0,0-1 0,0 0-1,0 1 1,0-1 0,0 0 0,0 1 0,0-1-1,0 0 1,0 1 0,1-1 0,-1 0 0,0 0 0,0 1-1,0-1 1,0 0 0,1 1 0,-1-1 0,0 0-1,0 0 1,1 0 0,-1 1 0,0-1 0,0 0-1,1 0 1,-1 0 0,0 0 0,1 0 0,-1 1 0,-44 12 317,-2-2 0,1-2 0,-70 5 0,29-4-26,-40 8-46,10 1 441,-170 3 0,285-21-669,0-1 0,-1 0-1,1 0 1,0 0 0,0 0 0,-1 0 0,1 0-1,0 0 1,0 0 0,0-1 0,-1 1 0,1 0-1,0-1 1,0 1 0,0-1 0,0 1 0,-1-1-1,0 0 1,14-11 105,37-7-135,15 9-286,0 2 1,0 4 0,113 5-1,-89 1-717,99-9 0,-148 0 956,-37 7 90,0 0-1,-1 0 1,1-1-1,-1 1 1,1 0-1,-1-1 0,1 0 1,-1 1-1,1-1 1,-1 0-1,1 1 1,-1-1-1,0 0 1,1 0-1,-1 0 0,0 0 1,0-1-1,0 1 1,2-3-1,-9 3 145,1 0 0,-1 0 0,0 0 0,0 1 0,0-1 0,-11 2 0,11-1-100,-66 4 356,-105 18 0,107-11 425,-108 4 1,249-37-3677,66-2-3133,-54 7-300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3:02.2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179 1 4548,'0'0'2808,"-10"1"-2413,-45 2 860,23-1 5952,62-3-7264,-18 0 225,1 0-1,0 1 1,0 1 0,0 0 0,21 5 0,-50-6 5019,-17 1-3446,-26 2-667,25-2-494,-33-2 666,98 3-2081,57-3 0,-24-1-2204,-106 11-5219,28-7 4195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3:03.9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0 101 10218,'0'0'9059,"9"-6"-8397,-1 1-492,0 0 0,1 0 1,-1 1-1,1 1 0,-1-1 1,1 1-1,0 1 0,1 0 1,9-2-1,222-25 1170,-277 32-96,-256 15 3016,291-18-4228,31 0-91,-4 0 88,69 1-311,0-4 0,126-20 0,-221 23 280,4-1 6,-1 1 1,0-1 0,0 1 0,0-1-1,1 0 1,-1 0 0,0 0 0,0-1-1,0 1 1,0-1 0,-1 0 0,1 0-1,2-2 1,-8 3 0,-1 0 0,1 0-1,-1 0 1,0 0 0,1 1 0,-1 0-1,0-1 1,-7 2 0,10-1-5,-296 7 1017,176-1-732,708-14-696,-608 10 389,-1 0 0,-22 6 0,-20 3 30,-14-3 339,-110-3 0,181-7-348,16-2-22,18 0-17,241 13-1117,-183-5 872,12-3 51,-72 0 357,-67-2 52,-422-18 1336,967 37-6572,-593-33 6577,77 14-1317,-53-3 652,0 2 0,-1 3 0,-104 16 1,136-3-1474,32-6-1570,22-2-760,3-4-1820,2-1-3652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9:46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1942 320 5189,'-9'-12'2557,"-4"-7"-2007,-2 1 0,0 0 0,-1 1-1,0 0 1,-1 2 0,-1 0 0,-24-15 0,14 16-354,-1 1 1,0 1 0,-1 2-1,0 1 1,-1 2-1,-33-5 1,3 4 172,0 4-1,-72 2 1,92 6-194,-1 0 0,1 3 1,0 2-1,1 1 0,-60 24 0,23-2 269,-130 75-1,157-76-244,2 2 0,1 3 1,1 1-1,3 3 0,1 1 0,2 2 0,1 2 1,3 1-1,2 2 0,-37 69 0,38-54-30,4 1 1,2 2-1,3 0 1,3 1-1,3 2 0,3 0 1,2 0-1,-3 93 1,12-83-87,4 0 1,3 1 0,4-1 0,3-1-1,3 1 1,4-2 0,3 0 0,4-1-1,3-2 1,3 0 0,3-2 0,57 90 0,-47-97-107,2-2 0,3-2 1,3-2-1,65 58 1,-70-76-225,2-2-1,2-2 1,1-3 0,2-1 0,94 42-1,-123-65 144,0-1-1,1-1 0,0-1 0,0-2 1,1 0-1,0-2 0,0 0 1,46-3-1,-52-1 106,0-2 1,0 0 0,-1-2-1,1 0 1,-1-1-1,0-1 1,0 0 0,-1-2-1,0 0 1,0-1-1,28-22 1,-4-4 247,-1-2 0,-1-2 0,-3-1-1,-1-2 1,35-57 0,134-249 1207,-187 315-1320,292-591 458,-277 543-347,-4 0 0,-3-2 0,-4-1 1,-4-1-1,14-172 0,-30 180-51,-3 1-1,-4-1 1,-3 1 0,-34-140-1,30 174-179,-1 0-1,-3 1 0,-1 0 1,-2 1-1,-2 2 0,-1 0 1,-2 1-1,-2 1 0,-55-60 1,63 80 30,-2 0 1,0 2 0,0 0 0,-2 1-1,0 1 1,0 1 0,-1 1-1,-1 1 1,1 1 0,-2 1 0,1 2-1,-30-6 1,-24 2-584,0 3 0,-128 5 0,142 5-1757,1 3 0,0 2 0,-82 23-1,45-4-5077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9:55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11 12268,'0'0'4740,"23"-7"-2658,-24 6-2081,0 1 0,0-1-1,0 1 1,0-1 0,0 1 0,0 0 0,0 0-1,0-1 1,0 1 0,0 0 0,0 0 0,0 0-1,0 0 1,0 0 0,0 0 0,0 1 0,0-1-1,0 0 1,0 0 0,0 1 0,0-1 0,0 0-1,0 1 1,0-1 0,0 1 0,0 0 0,1-1-1,-1 1 1,0 0 0,0-1 0,1 1 0,-1 0-1,0 0 1,1 0 0,-1-1 0,1 1 0,-1 0-1,1 0 1,-1 2 0,1-3 63,22 13-59,-22-12-21,0 0-53,1-1-137,-1 0 204,0 0 0,0 0 0,0 0 0,-1 0 0,1 0 1,0 0-1,0 0 0,0 0 0,0 0 0,0 0 0,-1 0 1,1 0-1,0 1 0,0-1 0,0 0 0,0 0 0,0 0 1,0 0-1,-1 0 0,1 0 0,0 0 0,0 0 0,0 1 1,0-1-1,0 0 0,0 0 0,0 0 0,0 0 0,0 0 1,0 1-1,0-1 0,0 0 0,0 0 0,0 0 1,0 0-1,0 0 0,0 1 0,0-1 0,0 0 0,0 0 1,0 0-1,0 0 0,0 0 0,0 1 0,0-1 0,0 0 1,0 0-1,0 0 0,0 0 0,0 0 0,0 1 0,0-1 1,0 0-1,1 0 0,-1 0 0,0 0 0,0 0 0,0 0 1,0 0-1,0 0 0,0 0 0,1 1 0,-1-1 0,0 0 1,0 0-1,0 0 0,1 0 0,-9 14 61,8-13-55,0-1 0,0 1 0,-1 0-1,1-1 1,0 1 0,0-1-1,0 1 1,-1 0 0,1-1-1,0 1 1,-1-1 0,1 1 0,0-1-1,-1 1 1,1-1 0,-1 0-1,1 1 1,-1-1 0,1 1 0,-1-1-1,1 0 1,-1 1 0,1-1-1,-1 0 1,1 0 0,-1 1-1,1-1 1,-1 0 0,0 0 0,1 0-1,-1 0 1,-1 0 0,-6 8 236,8-8-197,0 1 1,0-1-1,-1 1 0,1 0 1,0-1-1,-1 1 0,1-1 0,0 1 1,-1-1-1,1 1 0,-1-1 1,1 1-1,-1-1 0,1 0 0,-1 1 1,1-1-1,-1 0 0,0 1 1,1-1-1,-1 0 0,1 0 0,-1 1 1,0-1-1,1 0 0,-1 0 1,0 0-1,0 1-95,0 0 0,1 0 0,-1-1 0,1 1 0,-1 0 0,1 0 0,-1 0 0,1 0 1,0 0-1,0 0 0,-1 0 0,1 0 0,0 0 0,0 0 0,0 0 0,0 0 0,0 0 0,0 2 0,-2 13-4999,-3-13 909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1:46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30 5765,'0'0'-320,"-68"-16"-256,29 9-577,0 1-1922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3.82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9097,'0'0'22068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1:46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9 4100,'-51'-4'-609,"-3"-1"-1088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1:47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430 78 2626,'-430'-33'11676,"500"20"-9114,442-19 418,5 33-2031,-248 2-885,680 9 767,0 40 94,1637 122-535,-1473-156 1088,1-41 510,-176 2-1642,1962 71-277,-2532-32-64,1076 15 54,-1196-43 424,7 0-836,-84 6-8767,-143 3-3649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3:39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12556,'0'0'555,"9"3"-293,27 6 14,0-2 0,1-2 0,0-1 0,59-1 0,57 6-231,-103 0-47,0 1 0,-1 3 1,0 2-1,-1 1 0,-1 3 0,-1 2 0,66 41 1,20 25 206,130 111 0,-140-102 253,-48-40-71,-2 3-1,118 127 1,-170-163-374,-2 1 0,0 1 0,-2 0 0,0 1 0,-2 0 0,-1 1 0,-1 1 0,-2 0 0,-1 1 0,0 0 0,-3 0 0,7 59 0,-12-40 5,-2 1 0,-3-1 0,-1 0 0,-3 0 0,-1 0 0,-3-1 0,-2-1 0,-30 69 0,0-18 3,-5-3 0,-112 161 0,60-118 70,-120 123 0,-135 108 969,222-233-343,120-120-645,-22 19 88,2 1 1,1 3 0,2 0-1,2 2 1,-26 45-1,52-79-132,0-1 0,0 1 0,0 0 0,1 0 0,0 0 0,0 1 0,0-1 0,1 0-1,0 1 1,0-1 0,1 1 0,0-1 0,0 1 0,0-1 0,1 0 0,0 1 0,0-1 0,1 1-1,-1-1 1,2 0 0,-1 0 0,0 0 0,1 0 0,0 0 0,1-1 0,-1 0 0,1 1-1,0-1 1,1 0 0,-1-1 0,1 1 0,0-1 0,0 0 0,0 0 0,0 0 0,1-1 0,-1 0-1,1 0 1,7 2 0,18 9 73,1-2 0,1-2 0,0-1 0,1-1 0,-1-2 0,59 3 0,210-11 132,111-51-83,-241 25-1630,-111 19-1397,-11-1-2104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3:40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41 170 10314,'2'-10'-475,"0"-6"302,11-54-305,-12 65 965,1 0-1,-1-1 1,1 1 0,0 1-1,0-1 1,0 0-1,1 0 1,0 1 0,0-1-1,0 1 1,4-4 0,-2 5-137,0 1 1,0 1-1,0-1 1,1 1-1,-1-1 1,0 1-1,0 1 1,1-1-1,-1 1 1,1 0-1,-1 0 1,0 1-1,7 1 1,12-1 379,182 7 1047,-183-5-1752,0 0 0,-1 2 1,0 0-1,0 1 0,0 2 0,40 19 1,-58-25-24,1 1 0,0-1 0,-1 1 1,0 1-1,1-1 0,-1 0 0,-1 1 1,1 0-1,0 0 0,-1 0 0,0 0 1,0 1-1,0-1 0,-1 1 0,1 0 1,-1 0-1,0 0 0,-1 0 0,1 0 1,-1 0-1,0 0 0,0 1 0,-1-1 1,1 0-1,-1 0 0,0 1 0,-1-1 1,1 0-1,-1 1 0,0-1 0,0 0 1,-3 6-1,-3 9 27,-2 0 0,0-1 0,-1 0 0,-1 0 0,-1-1 0,-22 26 0,-192 203 1358,30-36-1118,156-163-1740,-33 55 0,43-58-3227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3:42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316 633 6246,'0'0'1244,"11"-9"667,11-9 214,0-1 0,27-33-1,-41 42-1314,0 0-1,0-1 0,-1 0 0,0 0 1,-1-1-1,0 1 0,-1-1 0,-1-1 1,5-17-1,-8 26-718,0 0 0,0 0-1,0 0 1,-1 1 0,0-2 0,0 1 0,0 0-1,0 0 1,0 0 0,-1 1 0,0-1 0,0 0-1,0 0 1,0 0 0,-1 0 0,1 1 0,-1-1 0,0 0-1,0 1 1,0 0 0,-4-5 0,1 4-6,0 1 1,0 0 0,0 0 0,0 1-1,0-1 1,0 1 0,-1 0-1,1 0 1,-1 1 0,0 0-1,1 0 1,-1 0 0,0 1-1,-8-1 1,-3 2-2,1 0 0,-1 1 0,0 0 0,1 2 0,-1-1 0,1 2 0,0 1 0,0 0 0,1 0 0,0 2 0,0 0 0,0 1 0,-21 17 0,25-18 3,-1 2 0,1 0 0,1 0 0,0 1 0,0 0 0,1 0 0,1 1 0,0 1 0,0-1 0,2 1 0,-1 1 0,2-1 0,-1 1 0,2 0 0,-6 28 0,10-39-70,-1 1 1,1-1-1,0 0 1,0 1-1,0-1 1,1 0 0,-1 1-1,1-1 1,0 0-1,-1 0 1,2 0-1,-1 1 1,0-1-1,1 0 1,-1-1-1,1 1 1,0 0-1,0 0 1,0-1 0,0 1-1,0-1 1,1 1-1,-1-1 1,1 0-1,-1 0 1,1 0-1,0-1 1,0 1-1,0 0 1,0-1-1,0 0 1,0 0-1,0 0 1,1 0 0,4 0-1,5 2 22,1-2 0,-1 0 1,1 0-1,0-1 0,-1-1 0,1 0 0,21-5 1,-11-1 33,0-1 0,0 0 1,-1-2-1,0-1 0,0 0 0,-1-2 1,-1 0-1,27-23 0,-31 22 2,-1 0-1,0-1 1,-1-1-1,-1 0 1,0-1-1,-1-1 1,-1 0-1,-1-1 0,0 0 1,8-21-1,-15 29-59,-1 1 0,0-1 0,0 0 0,-1 0 0,0 0-1,-1 0 1,0 0 0,-1 0 0,0 0 0,-1 0 0,0 0 0,-1 0-1,0 0 1,-1 0 0,0 0 0,-1 1 0,0-1 0,0 1-1,-1 0 1,0 0 0,-1 1 0,0 0 0,-1 0 0,0 0-1,0 1 1,-1 0 0,0 0 0,-1 1 0,1 0 0,-1 0 0,0 1-1,-1 0 1,0 1 0,0 0 0,0 0 0,0 1 0,-1 1-1,0 0 1,1 0 0,-22-2 0,13 3-21,-1 1 0,1 1-1,-1 1 1,1 0 0,-1 1 0,1 2-1,0 0 1,-27 9 0,35-9-86,0 0 0,1 0 0,0 1 1,0 1-1,0 0 0,1 0 0,0 1 0,0 0 0,0 1 0,1 0 1,1 0-1,-1 0 0,1 1 0,0 0 0,1 1 0,-6 11 0,9-14-508,1 0 0,-1 0 0,1 0 0,0 0 0,-1 14 0,6 18-7229,5-23-1721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3:43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14638,'0'0'8034,"1"8"-6582,1 157 2413,2 27-2875,-2-172-960,0 0 1,2 0-1,0-1 1,2 1-1,0-1 0,1-1 1,12 25-1,-10-30-602,-5-14-2256,-12-26-1763,-13-8-294,-9-11-2012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3:43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66 272 13261,'0'0'4292,"-61"-29"-1121,57 26-609,4-2-704,21-3-961,18-5 192,18-7 64,17-6-352,15-8-481,3-3-224,0 4-64,-8 6 32,-12 7-352,-15 8-2147,-20 8-1184,-15 4-1154,-17 0-2337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3:44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1 203 17200,'0'0'3716,"76"-9"-1826,-3-14-289,16-6-384,13-2-608,2-3-417,-3 7-192,-9 4-1313,-18 9-1506,-14 6-2434,-14 3-6310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3:44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1 618 14446,'0'0'7158,"13"-2"-5844,77-16 472,-2-5 1,146-56 0,-137 44-1494,548-177 399,-338 113-1874,-1-3-3714,-273 91 3275,23-9-1708,-21 3-3968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3:45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515 389 13773,'0'0'5648,"-9"-6"-4185,2 0-1247,0 1-1,0 0 1,0 1 0,-1 0 0,0 0-1,0 1 1,0-1 0,0 2 0,-1-1-1,1 1 1,-12-1 0,12 3-133,-1-1 0,1 2 0,0-1 0,-1 1 0,1 0 0,0 1 0,0 0 0,0 0 0,0 1 1,1 0-1,-1 1 0,1-1 0,-1 1 0,1 1 0,0-1 0,1 1 0,-1 0 0,1 1 0,0 0 0,0 0 0,1 0 0,0 0 0,0 1 0,-7 12 1,0 1 244,0 1 1,1 0 0,-13 37 0,21-48-309,0 0 0,0 1-1,1-1 1,0 0 0,1 1-1,0 0 1,0-1 0,1 1-1,1 0 1,2 14 0,-3-23-22,1 0 0,-1 0 1,1 0-1,0 1 0,0-1 1,0 0-1,0 0 0,0 0 1,0-1-1,0 1 0,1 0 1,-1 0-1,1-1 0,-1 1 1,1 0-1,0-1 0,-1 0 1,1 1-1,0-1 1,0 0-1,2 1 0,0-1 8,-1 0 0,1 0 1,-1-1-1,1 1 0,-1-1 0,1 0 0,0 0 0,-1 0 0,1 0 0,-1-1 0,1 0 0,3 0 1,4-3 19,-1 1 0,0-1 0,0-1 0,-1 0 0,1 0 0,-1-1 0,14-11 0,-7 1 90,-1-1 0,-1 0 0,-1 0 0,0-1 1,-1-1-1,-1 0 0,-1-1 0,-1 0 1,0 0-1,-2-1 0,0 0 0,-2-1 1,0 1-1,-1-1 0,1-27 0,-4 32 82,-1 0 1,-1 0-1,0-1 0,-1 1 0,-1 0 0,-1 1 1,0-1-1,-13-31 0,12 37-183,-1-1 0,0 2 0,-1-1 0,0 1 0,-1 0 0,0 0 0,-1 1 0,0 0 1,0 1-1,-1 0 0,0 0 0,0 1 0,-12-7 0,17 11-80,0 1 0,0 0 0,0-1 0,0 2 0,0-1 1,0 1-1,-1-1 0,1 1 0,0 1 0,-1-1 0,1 1 0,-1 0 0,1 0 0,-1 1 0,1-1 1,0 1-1,-1 0 0,1 1 0,0-1 0,0 1 0,0 0 0,0 1 0,0-1 0,0 1 1,1 0-1,-1 0 0,1 0 0,0 1 0,-5 4 0,-9 11-471,1 1-1,1 1 1,1 0-1,-23 43 1,25-40-152,-10 15-2433,10-16-2540,6-10-4861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4.19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1 1 7399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3:45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13036,'3'-12'2675,"-2"-2"-1711,-1 10-583,1-1 0,-1 0 0,1 0 0,0 1 0,0-1 0,0 1 0,1-1 0,0 1 0,-1 0 0,2-1 0,1-3 0,-1 65 3308,0 78-2398,7 0 1,38 198 0,-47-327-1193,1 1 1,-1 0-1,1-1 0,0 1 0,1-1 1,0 0-1,0 1 0,0-1 0,8 10 1,-10-15-51,0 0 0,0 0 0,1 0 0,-1 0 0,0 0 0,1 0 0,-1 0 0,0 0 0,1-1 0,-1 1 0,1-1 1,-1 1-1,1-1 0,0 1 0,-1-1 0,1 0 0,-1 0 0,3 0 0,0 0 14,-1-1-1,0 0 1,1 0-1,-1 0 1,0 0 0,0-1-1,0 1 1,0-1-1,0 0 1,0 0 0,0 0-1,2-2 1,32-30 251,-1-2 1,35-46 0,17-17-42,-56 66-1330,2 1 0,45-33 0,-67 56 430,0 1-1,0 1 1,1 0 0,0 1 0,0 0-1,1 1 1,-1 1 0,1 0 0,0 1-1,0 0 1,21-1 0,-12 3-10327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3:49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14286,'0'0'5744,"11"7"-4869,3 1-760,0-1 1,1-1-1,0 0 0,0-1 1,1-1-1,0 0 0,-1-2 1,1 1-1,18-1 0,313-13-2800,-347 11 2678,1 0 1,-1 0-1,0 0 1,0 0-1,0-1 1,0 1-1,1 0 1,-1 0-1,0 0 1,0 0-1,1 0 0,-1 0 1,0 0-1,0-1 1,0 1-1,1 0 1,-1 0-1,0 0 1,0 0-1,1 0 1,-1 0-1,0 0 0,0 0 1,1 0-1,-1 0 1,0 1-1,0-1 1,0 0-1,1 0 1,-1 0-1,0 0 1,0 0-1,1 0 0,-1 0 1,0 0-1,0 1 1,0-1-1,0 0 1,1 0-1,-1 0 1,0 1-1,0-1 1,0 0-1,0 0 0,0 0 1,1 1-1,-1-1 1,0 0-1,0 0 1,0 0-1,0 1 1,0-1-1,0 0 1,0 0-1,0 1 0,0-1 1,0 0-1,0 0 1,0 1-1,0-1 1,0 0-1,0 0 1,0 1-1,0-1 1,-20 18 348,-51 26 1088,52-33-1143,-8 6 230,-135 91 2596,144-94-2931,0 1-1,1 0 0,1 2 1,0 0-1,1 0 1,-16 25-1,29-39-302,1 0 0,-1 0-1,0 0 1,1 0 0,0 0-1,0 0 1,0 1 0,0-1-1,0 4 1,1-6-63,0 0 1,0 0-1,0 0 0,0-1 1,0 1-1,1 0 1,-1 0-1,0-1 0,0 1 1,1 0-1,-1 0 1,0-1-1,1 1 0,-1 0 1,1-1-1,-1 1 1,1 0-1,-1-1 0,1 1 1,-1-1-1,1 1 1,0-1-1,-1 1 0,1-1 1,0 0-1,-1 1 1,1-1-1,0 0 0,0 1 1,-1-1-1,1 0 1,0 0-1,0 0 0,-1 0 1,1 1-1,0-1 1,0 0-1,0-1 0,0 1 1,25 1-6533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3:49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34 11435,'0'0'6683,"-9"-6"-5743,5 3-813,2 2-85,0-1 1,1 1-1,-1-1 0,0 1 0,0 0 1,0 0-1,0 0 0,0 0 1,0 0-1,0 0 0,0 1 0,0-1 1,-1 1-1,1-1 0,0 1 0,0 0 1,0 0-1,-1 0 0,1 0 0,0 0 1,0 0-1,-1 1 0,1-1 1,0 1-1,0 0 0,0-1 0,0 1 1,0 0-1,0 0 0,0 0 0,0 1 1,0-1-1,-3 3 0,-13 13 204,0 2 0,0 0 0,2 1 0,1 0-1,0 2 1,2-1 0,-13 27 0,18-29 33,-1 0 1,2 0-1,1 1 1,1 0-1,0 1 1,1-1-1,2 1 1,0-1-1,1 26 1,1-41-215,0-1 0,1 1 0,0 0 0,-1-1 0,2 1 0,-1 0-1,1-1 1,-1 0 0,1 1 0,0-1 0,1 0 0,-1 0 0,1 0 0,0 0 0,0 0 0,0-1 0,7 6 0,-4-4 59,0-1 1,1 0 0,-1-1 0,1 1-1,0-1 1,0-1 0,0 1 0,1-1-1,-1 0 1,11 0 0,2 0 22,1-1 1,-1-1-1,1 0 1,-1-2-1,1-1 1,-1 0-1,32-10 1,-34 6-128,1 0 1,-1 0-1,-1-2 0,1 0 1,-2-1-1,1-1 0,-1-1 0,-1 0 1,0-1-1,-1 0 0,16-20 1,-21 22-21,-1 0 1,0-1-1,-1 0 0,0-1 1,-1 1-1,-1-1 1,0 0-1,0-1 0,-1 1 1,-1-1-1,0 0 1,-1 0-1,-1 0 1,0 0-1,-1 0 0,-2-19 1,2 26-69,-1 0 1,-1 0-1,1 1 1,-1-1-1,0 0 1,-1 1-1,0 0 1,0 0-1,0 0 1,0 0-1,-1 0 1,0 0-1,0 1 1,-1 0-1,0 0 1,0 0-1,0 1 1,0-1-1,-1 1 1,1 0-1,-1 1 1,0-1-1,0 1 1,-8-2-1,5 1-339,0 2 0,0-1 0,0 2 0,-1-1 0,1 1 0,0 0 0,-14 1 0,12 1-620,1 0 0,-1 1-1,1 0 1,0 0 0,0 1 0,-17 8 0,-13 8-9212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3:56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12460,'0'0'2471,"0"10"-986,-7 233-292,0 125 75,18-229-757,40 199 0,58 134-75,-76-341-320,182 704-1819,-203-773 1308,-8-35-876,0-10-3559,-19-52 778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3:56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1198 12236,'8'-21'47,"0"1"1,2 0-1,0 0 1,2 1 0,0 0-1,1 1 1,0 1-1,2 0 1,0 0 0,1 2-1,24-19 1,16-3 260,1 2 0,2 3 0,1 2 0,1 3 0,78-23 0,332-64 315,232 8 161,260-56-655,-776 112-282,-2-8 0,245-113 0,-383 148 190,65-27-26,-102 47 74,-1 0 0,0 0 0,1 1 0,0 0-1,0 1 1,-1 0 0,1 0 0,0 1 0,15 2 0,-21-1-29,0 1-1,0-1 1,0 1 0,0 0 0,-1 0-1,1 0 1,0 0 0,-1 0-1,1 1 1,-1 0 0,0 0-1,0 0 1,0 0 0,-1 0 0,1 0-1,-1 1 1,1 0 0,-1-1-1,0 1 1,-1 0 0,3 5-1,3 12 307,0 0 0,7 42 1,-9-36-91,35 153 1161,64 175 1,-51-200-1293,-7 2 0,-7 2 1,24 206-1,-52-261-229,-1 2-494,46 201-1,-46-271-210,2-1 0,2 0-1,25 48 1,-26-61-289,1 0 0,1-1 1,1 0-1,1-2 0,35 34 0,-15-23-2606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3:57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1833 14446,'8'-2'101,"49"-18"244,-1-2 0,82-46 0,-44 21 489,87-41 457,738-351 1810,19 37-2908,139 25-173,28 103 313,-1016 258-1064,53-11-1752,-50 1-3448,-34 1-3523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4:05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1 203 10474,'0'0'12588,"83"-5"-11755,-19-15-321,11-4-352,6-1-96,1 2-32,-6 2 0,-8 2-608,-11 3-1346,-18 0-1121,-9 0-961,-15-2-2145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4:05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14189,'0'0'4997,"15"-7"-3764,35-9-313,1 3-1,1 1 1,78-7-1,-96 15-872,108-7 106,-128 11-145,-1 0 1,1 1-1,0 0 1,0 2-1,0-1 0,-1 2 1,23 8-1,-30-10-15,-1 1 0,0 0 0,0 0 0,-1 1 0,1-1 0,-1 1 0,1 0 0,-1 0 0,0 1 0,-1-1 0,1 1 0,-1-1-1,0 1 1,0 0 0,3 9 0,-2-4-27,-1 0-1,0 1 1,-1-1 0,0 1-1,-1-1 1,0 1-1,-1 20 1,-3-2-75,-1 1 0,-1-2 1,-2 1-1,-1-1 0,-14 35 0,-30 52-1152,9-45-3291,21-40-3413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4:06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382 455 13549,'0'0'3320,"0"-9"-1291,1 6-1898,-1-1 0,1 1-1,-1 0 1,0-1 0,0 1 0,-1 0 0,1 0 0,-1-1 0,1 1 0,-1 0-1,0 0 1,0 0 0,-1-1 0,1 1 0,-1 1 0,1-1 0,-1 0-1,0 0 1,0 1 0,0-1 0,0 1 0,-1-1 0,1 1 0,-1 0 0,1 0-1,-1 0 1,0 0 0,0 0 0,0 1 0,0 0 0,0-1 0,0 1-1,0 0 1,-4 0 0,-1-1-48,0 0 1,0 1-1,0 0 0,0 0 0,0 1 0,0 0 1,0 1-1,0 0 0,0 0 0,0 1 0,0-1 1,1 2-1,-1-1 0,0 1 0,1 0 0,0 1 0,0 0 1,0 0-1,0 1 0,1-1 0,-1 1 0,1 1 1,-10 10-1,8-6 90,-1 1-1,1 0 1,1 0 0,0 1-1,0 0 1,1 0 0,1 1 0,0-1-1,1 1 1,0 0 0,1 0 0,1 1-1,-2 18 1,3-29-149,1-1 0,0 1 0,0-1 0,0 1 0,0-1 0,1 1 0,-1-1 0,0 1 0,1-1 0,0 1 0,0-1 0,0 1 0,0-1 0,0 0 0,0 1 0,0-1 0,1 0 0,-1 0 0,1 0 0,0 0 0,-1 0 0,1 0 0,0-1 0,0 1 0,0-1 0,0 1 0,1-1 0,-1 0 0,0 0 0,1 0 0,-1 0 0,0 0 0,1 0 0,-1-1 0,1 1 0,-1-1 0,1 1 0,0-1 0,-1 0 0,1 0 0,-1 0 0,5-2 0,5 1 10,-1 0 1,1-1 0,-1-1 0,0 0 0,0-1 0,0 0 0,-1 0-1,16-10 1,-3-1 46,0-1-1,-2-1 1,0-1-1,-1 0 0,-1-2 1,0 0-1,-2-2 1,21-31-1,-29 38-56,0 1-1,-2-1 1,0 0-1,0 0 1,-1-1-1,-1 0 1,-1 0-1,0 0 1,-2-1-1,1 1 1,-2-1-1,0 1 1,-1-1-1,-1 0 1,-3-19-1,2 28-12,0-1-1,-1 1 1,0 0 0,0 0-1,-1 0 1,0 1-1,-1-1 1,0 1 0,0 0-1,0 0 1,-1 0 0,0 1-1,0 0 1,0 0 0,-1 1-1,0 0 1,0 0-1,-1 0 1,1 1 0,-1 0-1,0 0 1,-15-4 0,14 5-20,-1 1 0,0 0 0,0 0 1,0 1-1,0 0 0,0 0 0,0 1 1,0 1-1,0 0 0,0 0 0,0 1 1,0 0-1,1 1 0,-1 0 0,1 0 0,-1 1 1,1 0-1,0 1 0,-12 8 0,4 1 15,0 0-1,1 1 0,1 0 0,-15 20 0,23-25-56,-1 0-1,2 0 1,-1 0-1,2 1 1,-1 0-1,1 1 1,1-1-1,-5 22 1,9-33-49,-1 1 0,1 0 0,0-1 0,0 1 0,-1-1 0,1 1 0,0 0 0,0-1 0,0 1 0,0 0 0,0-1 0,0 1 0,0 0 0,0-1 0,0 1 0,1 0 0,-1-1 0,0 1 0,0-1 0,0 1 1,1 0-1,-1-1 0,0 1 0,1-1 0,-1 1 0,0-1 0,1 1 0,-1-1 0,1 1 0,-1-1 0,1 1 0,-1-1 0,1 0 0,-1 1 0,1-1 0,0 0 0,-1 0 0,1 1 0,-1-1 0,2 0 0,0 0-339,0 0 0,0 0 0,0 0 0,0-1 0,0 1 0,0-1 0,0 1 0,0-1-1,0 0 1,0 0 0,0 0 0,2-1 0,28-26-7681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4:07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33 216 15503,'0'0'1841,"-6"-10"71,-17-31 383,23 38-2183,-1 1-1,0 0 1,1-1-1,-1 1 1,1-1-1,0 1 1,0-1-1,0 1 1,0 0-1,0-1 1,1 1-1,-1-1 1,1 1-1,0-1 1,-1 1-1,1 0 1,0 0-1,0-1 1,1 1-1,-1 0 1,0 0-1,1 0 1,-1 0-1,1 0 1,0 0-1,-1 1 1,3-3-1,6-4 102,0 0-1,0 1 0,20-11 1,-23 14-26,8-4-10,0 0 0,1 1 1,0 1-1,0 0 0,1 1 1,0 1-1,-1 1 0,35-3 1,-49 5-179,-1 1 1,1 0-1,0 0 0,-1 0 1,1 0-1,0 0 1,0 0-1,-1 0 1,1 0-1,0 1 0,-1-1 1,1 1-1,-1-1 1,1 1-1,0 0 0,-1 0 1,1 0-1,-1 0 1,0 0-1,1 0 1,-1 0-1,0 0 0,0 0 1,1 0-1,-1 1 1,0-1-1,0 0 0,0 1 1,-1-1-1,1 1 1,0 0-1,-1-1 1,1 1-1,0-1 0,-1 1 1,0 0-1,1-1 1,-1 1-1,0 0 0,0-1 1,0 1-1,0 0 1,-1 2-1,0 4 30,0 0 0,-1 0 0,0 0 0,-1 0 0,0-1 0,0 1 0,0-1 0,-5 8 0,-44 59 257,-10 19 372,56-83-420,0 1 0,1 0 0,0 0 0,1 1 0,0-1 0,-4 21 0,8-31-222,0 1 0,0-1 0,0 0 0,0 1 0,0-1 1,0 0-1,0 0 0,0 1 0,0-1 0,1 0 0,-1 0 0,0 1 0,1-1 0,-1 0 0,1 0 0,0 0 0,-1 0 0,1 0 0,0 0 0,0 0 0,-1 0 0,1 0 0,0 0 0,0 0 1,1 1-1,1-1-7,0 1 1,0-1 0,0 0-1,0 0 1,0 0 0,0 0 0,0 0-1,0-1 1,0 1 0,4-1-1,9 0-30,1-1 0,-1 0 0,18-5 0,-30 6 24,97-26-2309,-35 5-2638,-63 20 4587,48-16-7159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4.94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0 123 14830,'0'0'2931,"0"10"-550,1 14-1160,0-1 1,1 0-1,2 0 0,12 44 1,-10-50-535,23 57 1262,-26-68-1842,-1-1 0,1 0 1,0 0-1,0-1 1,1 1-1,-1-1 0,1 1 1,0-1-1,0 0 0,9 6 1,-12-9-62,-1-1 0,1 0 0,-1 0 1,0 1-1,1-1 0,-1 0 0,1 0 0,-1 0 1,1 0-1,-1 1 0,0-1 0,1 0 0,-1 0 1,1 0-1,-1 0 0,1 0 0,-1 0 0,1 0 1,-1 0-1,1 0 0,-1 0 0,0 0 0,1-1 1,-1 1-1,1 0 0,-1 0 0,1 0 0,-1-1 1,0 1-1,1 0 0,-1 0 0,1-1 1,-1 1-1,0 0 0,0-1 0,1 1 0,-1 0 1,0-1-1,1 1 0,-1-1 0,0 1 0,0 0 1,1-2-1,1-28 643,-2 27-699,0 0 0,-1 0 0,1 1 0,0-1 0,-1 0-1,0 0 1,0 1 0,0-1 0,0 0 0,0 1 0,0-1-1,-1 1 1,1-1 0,-1 1 0,0 0 0,1 0 0,-1 0-1,0 0 1,0 0 0,-4-2 0,6 3 6,-1 1-1,1 0 1,-1-1 0,1 1 0,0 0 0,-1-1-1,1 1 1,-1-1 0,1 1 0,0-1 0,0 1-1,-1-1 1,1 1 0,0-1 0,0 1 0,-1-1 0,1 1-1,0-1 1,0 1 0,0-1 0,0 1 0,0-1-1,0 0 1,0 1 0,0-1 0,0 1 0,0-1-1,0 1 1,0-1 0,0 1 0,0-1 0,1 1-1,-1-1 1,0 0 0,1 0 0,-1 1-4,1-1 0,-1 1 0,0-1 0,0 1 0,1-1 0,-1 0 0,0 1 0,0-1 0,0 1-1,0-1 1,1 1 0,-1-1 0,0 0 0,0 1 0,0-1 0,0 1 0,-1-1 0,1 0 0,0 1 0,0-1 0,0 1 0,0-1 0,0 0 0,-1 1 0,1-1 0,0 1 0,-1-1 0,1 1 0,0-1 0,-1 1 0,1-1 0,0 1 0,-1 0 0,1-1 0,-1 1 0,1 0 0,-1-1 0,1 1 0,-1 0 0,1-1 0,-1 1-1,0 0 1,1 0 0,-1 0 0,1-1 0,-1 1 0,1 0 0,-2 0 0,0 0-96,-27 3-4441,28-2 4528,0-1-1,0 1 1,0-1-1,0 1 1,1-1-1,-1 1 1,0-1-1,0 1 1,1 0-1,-1-1 1,1 1-1,-1 0 1,0 0-1,1-1 1,-1 1-1,1 0 1,0 0-1,-1 0 1,1 0-1,0 0 1,-1-1-1,1 1 0,0 0 1,0 0-1,0 0 1,0 0-1,0 0 1,0 1-1,41 0 1567,-34-2-1410,0-1 1,1-1 0,-1 1 0,0-1-1,0-1 1,0 1 0,0-1 0,0 0-1,-1-1 1,1 1 0,-1-1 0,0-1-1,0 1 1,-1-1 0,1 0 0,-1 0-1,0-1 1,0 1 0,-1-1 0,1 0-1,-2-1 1,7-10 0,-3 2-117,0 0 0,0 0 0,-1 0-1,-1-1 1,-1 0 0,0 0 0,-1-1 0,-1 1 0,1-19 0,-3 34-23,0-4-2,0-1 0,0 0 0,-1 1 0,0-1 0,-2-10 1,2 15-12,1 0-1,-1 0 1,1 0 0,-1-1 0,1 1 0,-1 1 0,0-1 0,0 0 0,1 0 0,-1 0-1,0 0 1,0 0 0,0 1 0,0-1 0,0 0 0,0 1 0,0-1 0,0 1 0,0-1 0,0 1-1,-1 0 1,1-1 0,0 1 0,0 0 0,0 0 0,0 0 0,-1-1 0,1 1 0,0 1 0,0-1-1,0 0 1,-1 0 0,1 0 0,-1 1 0,0 0 3,-1 0 0,1 0 0,0 1 0,0-1 0,1 1 0,-1-1 0,0 1 0,0-1 0,1 1 0,-1 0 0,1 0 0,-1 0 0,1 0-1,0 0 1,0 0 0,0 0 0,0 0 0,0 1 0,0-1 0,1 0 0,-1 1 0,1 2 0,-10 54-117,10-55 128,-2 15 15,2 1 0,0-1 0,0 0 1,5 22-1,-4-37-11,0 0-1,0 0 1,0-1-1,0 1 1,1 0-1,0 0 1,-1-1-1,1 1 1,1-1 0,-1 0-1,5 6 1,-5-8-4,0 1 0,0-1 1,0 1-1,0-1 0,0 0 1,0 0-1,1 0 0,-1 0 1,0-1-1,1 1 0,-1 0 1,0-1-1,1 0 0,-1 1 1,1-1-1,-1 0 0,1 0 1,-1-1-1,0 1 0,1 0 1,2-2-1,-3 2 2,1-1 1,0 0 0,-1 0-1,1-1 1,-1 1 0,1 0-1,-1-1 1,0 1-1,0-1 1,1 0 0,-1 0-1,-1 0 1,1 0 0,0 0-1,3-5 1,20-42-33,-4 7-5,-21 42 32,1-1 0,-1 1 1,1 0-1,-1-1 1,1 1-1,-1 0 1,1 0-1,0-1 0,-1 1 1,1 0-1,-1 0 1,1 0-1,-1 0 1,1 0-1,0 0 1,-1 0-1,1 0 0,-1 0 1,1 0-1,-1 0 1,1 0-1,0 0 1,-1 0-1,1 0 0,-1 1 1,1-1-1,-1 0 1,1 0-1,-1 1 1,1-1-1,-1 0 1,1 1-1,-1-1 0,1 1 1,-1-1-1,0 0 1,1 1-1,-1-1 1,0 1-1,1-1 0,-1 1 1,0-1-1,0 1 1,1-1-1,-1 1 1,0 0-1,0 0 1,18 33 56,-15-28-35,6 11 95,0-1 1,1 0 0,17 21 0,-25-34-236,0 0 0,1-1 0,-1 1 0,0 0 0,1-1 0,0 0 0,-1 1 0,1-1 0,0 0 0,0 0 0,0-1 0,0 1 0,1-1 0,-1 1 0,0-1 0,1 0 0,-1 0 0,0-1 0,1 1 1,-1-1-1,1 1 0,0-1 0,-1 0 0,1-1 0,-1 1 0,5-1 0,-7 0-565,1 0 0,-1 0 1,1 0-1,-1-1 1,1 1-1,-1 0 1,0 0-1,0-1 0,0 1 1,0-1-1,0 1 1,0-1-1,0 1 1,0-1-1,0 0 0,0-3 1,6-16-11552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4:07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14157,'0'0'8222,"2"12"-7262,4 125-571,-5-82-245,7 56-1,-6-95-131,1-1-1,0 1 1,2 0-1,0-1 1,0 0-1,1 0 1,1 0-1,10 14 1,-15-25-269,0 0 0,1 0 0,0 0 0,0-1 0,0 1 0,0-1 0,1 0 0,-1 0 0,1 0 0,0 0 0,0-1 0,0 1 0,0-1 0,0 0 0,0 0 0,1-1 0,-1 1 0,0-1 0,1 0 0,4 0 0,-5-3-5295,-3-10-3198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4:08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1 213 17392,'0'0'7399,"48"-70"-5573,2 45-384,10-3-642,9-1-640,1 6-63,-3 3-97,-7 8-897,-11 7-1249,-13 5-801,-15 0-1505,-14 0-1378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4:08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0 243 15118,'0'0'3940,"48"-9"-2178,7-18 256,12-5-833,7-8-737,7 3-288,-6 3-96,-11 9-416,-15 4-2403,-18 10-2177,-16 4-4645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4:09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0 742 15246,'0'0'1527,"12"-5"-347,410-187 7418,-222 94-7437,425-157-705,-348 170-4740,-232 74 3104,50-15-1486,-85 23 2361,-1-1 1,1 0-1,-1 0 0,0-1 0,-1 0 1,17-13-1,-18 5 97,-14 5-2814,-9 2-3197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4:09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233 527 9897,'0'0'3129,"12"1"-508,-10-1-2530,11 1 847,0-1 1,0 0-1,0-1 0,0 0 1,16-5-1,-26 6-768,0-1-1,0 1 1,-1-1-1,1 0 1,-1 0-1,1 0 1,-1-1 0,1 1-1,-1-1 1,0 1-1,1-1 1,-1 0-1,0 0 1,0 0 0,0 0-1,0 0 1,-1 0-1,1 0 1,-1-1-1,1 1 1,-1-1 0,0 1-1,0-1 1,0 1-1,0-1 1,0 0-1,-1 0 1,1 1 0,-1-1-1,0 0 1,1 0-1,-1 1 1,-1-1-1,1 0 1,0 0 0,-2-4-1,1 3-67,-1 0 0,1 0-1,-1 0 1,-1 1 0,1-1 0,0 0-1,-1 1 1,0-1 0,1 1 0,-1 0-1,-1 0 1,1 0 0,0 0 0,-1 1-1,1 0 1,-1-1 0,0 1 0,0 0-1,-5-1 1,-6-4-45,0 2 0,0 0 1,-30-5-1,34 8-59,0 0 1,-1 1 0,1 0-1,-1 1 1,1 0-1,0 1 1,-1 1 0,1-1-1,-20 7 1,26-6 5,-1 1 0,1-1 0,-1 1 0,1 0 0,0 1 0,0-1 0,1 1 0,-1 0 0,1 0 0,0 0 0,0 1-1,0 0 1,1-1 0,-1 1 0,1 0 0,0 1 0,1-1 0,-1 1 0,1-1 0,-2 7 0,2-4 16,-1 1 1,2-1-1,-1 1 1,1-1-1,0 1 1,1 0-1,0-1 1,0 1-1,3 13 1,-2-19-8,0 1 1,0-1-1,0 0 0,0 0 1,0 0-1,1 0 1,0 0-1,-1 0 1,1 0-1,0 0 1,0-1-1,1 1 1,-1-1-1,0 1 1,1-1-1,0 0 1,-1 0-1,1 0 1,0 0-1,0-1 1,0 1-1,0-1 1,0 0-1,1 0 0,-1 0 1,0 0-1,4 0 1,5 1 12,-1-1 0,1-1 0,-1 0 0,1 0 0,-1-1 0,0-1 0,1 0 0,-1 0 0,0-1 0,0-1 0,0 0 0,-1 0 0,1-1 0,15-10 0,-12 6 43,-1 0 0,-1-1-1,0-1 1,0 0-1,-1-1 1,0 0 0,-1-1-1,0 0 1,-1 0-1,7-15 1,-9 14-2,-1 0 0,0 0-1,-1 0 1,0-1 0,-1 0 0,-1 0 0,0 0-1,-1 0 1,-1 0 0,-1-25 0,-1 29-47,0 0 1,-1 0 0,0 1-1,-1-1 1,0 1 0,-1-1-1,0 1 1,0 0-1,-1 0 1,-1 1 0,0-1-1,0 1 1,0 1 0,-1-1-1,-13-11 1,11 12-37,-1 0-1,0 0 1,-1 1 0,0 0 0,0 1-1,0 0 1,-1 1 0,0 1 0,0-1-1,-19-3 1,25 7 1,0 0-1,-1 0 1,1 0-1,0 1 1,-1 0 0,1 0-1,-1 1 1,1 0-1,0 0 1,0 0-1,-1 1 1,1-1 0,0 2-1,0-1 1,1 1-1,-1 0 1,0 0-1,1 0 1,0 1-1,0 0 1,0 0 0,-7 7-1,3 0-185,1 0 1,0 0-1,0 1 0,2 0 0,-1 0 0,1 1 0,-4 14 1,7-18-549,1 0 0,-1 1 0,2 0 0,0-1 0,0 1 0,0 13 0,1-21 471,0-1 1,0 1-1,0-1 1,0 0-1,1 1 0,-1-1 1,0 0-1,0 1 1,1-1-1,-1 0 0,1 0 1,-1 1-1,1-1 1,0 0-1,0 0 0,-1 0 1,1 0-1,0 0 1,0 0-1,0 0 1,0 0-1,0 0 0,0 0 1,0 0-1,0 0 1,0-1-1,1 1 0,-1-1 1,0 1-1,3 0 1,19 3-6637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4:09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18097,'0'0'8942,"3"14"-7800,0 41-658,-1 1 0,-8 69 0,2-52-225,5 82 0,-1-150-221,1 1 0,0-1 0,0 0-1,0 1 1,0-1 0,1 0 0,0 0 0,0 0 0,1 0-1,-1 0 1,1 0 0,3 4 0,-4-7-3,0 0 0,0 0 1,0 0-1,0-1 0,1 1 0,-1-1 1,0 1-1,1-1 0,-1 0 0,1 0 1,-1 0-1,1 0 0,0-1 0,-1 1 1,1-1-1,0 1 0,-1-1 0,1 0 1,0 0-1,-1 0 0,1-1 0,0 1 1,0-1-1,-1 1 0,1-1 0,-1 0 1,3-1-1,17-8 42,0-1 0,-1-1 0,0 0 0,-1-2-1,27-24 1,27-18-1542,-27 24-1779,-17 10-1754,-2-2-3421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4:10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1 180 17296,'0'0'4474,"0"-9"-1832,0 7-2504,0-1 0,0 1 0,0-1-1,0 1 1,1-1 0,-1 0-1,1 1 1,0-1 0,0 1-1,0 0 1,0-1 0,0 1 0,0 0-1,1-1 1,-1 1 0,1 0-1,-1 0 1,1 0 0,0 0 0,3-2-1,6-3 339,0 0-1,0 1 1,23-10-1,4 0-173,2 1-1,0 2 0,0 2 0,1 1 0,1 3 1,47-4-1,-84 11-301,1-1 0,0 1 0,0 1 0,-1-1 0,1 1 0,0 0 0,0 1 0,-1-1 0,9 4 0,-13-4-9,1 0 1,-1 0-1,1 0 0,-1 0 0,1 1 1,-1-1-1,0 0 0,1 1 0,-1-1 1,0 1-1,0-1 0,0 1 0,0 0 1,-1-1-1,1 1 0,0 0 0,-1-1 1,1 1-1,-1 0 0,1 0 1,-1 0-1,0 0 0,0 0 0,0-1 1,0 1-1,0 0 0,0 0 0,0 0 1,-1 0-1,1 0 0,-1-1 0,0 3 1,-3 6 17,-1 0 0,0 0 0,0-1 0,-1 0 0,0 0 0,0 0 0,-1-1 0,0 0-1,-1 0 1,1-1 0,-12 9 0,6-5 55,0 1 0,1 1 0,-12 15 0,24-28-64,0 0 1,0 0-1,0 1 1,-1-1-1,1 0 1,0 0-1,0 1 0,0-1 1,0 0-1,0 0 1,-1 1-1,1-1 1,0 0-1,0 1 1,0-1-1,0 0 1,0 1-1,0-1 1,0 0-1,0 0 1,0 1-1,0-1 1,0 0-1,0 1 1,0-1-1,0 0 1,0 0-1,1 1 0,-1-1 1,0 0-1,0 1 1,0-1-1,0 0 1,0 0-1,1 1 1,-1-1-1,0 0 1,0 0-1,1 0 1,-1 1-1,0-1 1,0 0-1,1 0 1,-1 0-1,0 0 1,0 0-1,1 1 0,-1-1 1,0 0-1,0 0 1,1 0-1,-1 0 1,0 0-1,1 0 1,-1 0-1,0 0 1,1 0-1,-1 0 1,0 0-1,0 0 1,1 0-1,-1 0 1,0 0-1,1-1 1,-1 1-1,1 0 0,24-4-26,6-5-676,0-1 0,34-16-1,60-35-5645,-114 56 5642,80-44-4488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4:16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135 101 15791,'13'-10'1591,"-2"1"-1404,0-1 435,0 1 0,0 0-1,1 0 1,0 2 0,1-1 0,0 2 0,0-1 0,0 2 0,21-6 0,-33 10-609,-1 1 0,1 0 0,-1 0-1,1 0 1,-1 0 0,1 0 0,-1 0 0,1 0 0,-1 0 0,1 0 0,-1 1 0,1-1 0,-1 0-1,1 0 1,-1 0 0,1 0 0,-1 1 0,1-1 0,-1 0 0,1 1 0,-1-1 0,1 0-1,-1 1 1,0-1 0,1 0 0,-1 1 0,0-1 0,1 1 0,-1-1 0,0 1 0,0-1 0,1 1-1,-1-1 1,0 1 0,0-1 0,0 1 0,0-1 0,1 1 0,-1-1 0,0 1 0,0-1 0,0 1-1,0-1 1,0 1 0,-1-1 0,1 1 0,0 0 0,-9 30 56,-8-2 349,-1-1-1,-1 0 0,-1-1 1,-2-1-1,-31 30 0,-6 7 651,39-40-658,11-15-291,1 0 1,0 1-1,1 0 1,0 0-1,0 1 1,1 0-1,0 0 1,1 1-1,0-1 1,-6 22-1,10-31-117,1 1 1,0-1-1,1 1 0,-1-1 0,0 1 1,0-1-1,1 1 0,-1-1 0,0 0 1,1 1-1,0-1 0,-1 0 0,1 1 1,0-1-1,-1 0 0,1 0 0,0 1 0,0-1 1,0 0-1,0 0 0,0 0 0,1 0 1,-1 0-1,0-1 0,0 1 0,1 0 1,-1 0-1,0-1 0,1 1 0,-1-1 1,0 1-1,1-1 0,-1 0 0,1 0 1,-1 1-1,2-1 0,10 2 17,-1-1-1,1 0 0,17-2 1,-17 1 0,41-2-715,0-2 0,-1-3 0,59-15-1,-22-1-4132,-3-2-3732,-23 5-3675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4:16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440 71 18129,'-9'-7'1265,"3"3"-1035,0-1 1,1 2-1,-1-1 0,-1 1 0,1 0 0,0 0 0,-1 0 0,0 1 1,1 0-1,-1 1 0,0-1 0,0 1 0,0 1 0,0-1 0,0 1 1,0 0-1,-11 2 0,5 2-141,0 1 1,0 0 0,0 0-1,1 2 1,0-1-1,0 2 1,1-1-1,0 2 1,0-1-1,-16 19 1,9-8 84,0 1 1,2 0 0,0 2-1,-21 39 1,29-46 70,1 0 0,0 1 0,1 0 0,1 0 0,1 0 0,0 0 0,1 1 0,1 0 0,0 20-1,1-32-211,2 0-1,-1 0 0,1 0 0,0 0 0,0 0 0,0 0 0,0 0 0,1 0 0,0 0 0,0 0 0,0-1 0,1 1 0,0-1 0,0 0 0,0 0 0,0 0 0,0 0 0,1 0 0,0-1 0,-1 0 0,2 1 0,-1-1 1,0-1-1,0 1 0,1-1 0,0 1 0,-1-1 0,1-1 0,0 1 0,0-1 0,0 0 0,0 0 0,9 1 0,8 0 92,0-1 0,0-2 0,0 0-1,-1-1 1,1 0 0,-1-2 0,0-1 0,1-1 0,38-16 0,-31 9 86,0-1 1,-1-2-1,-1 0 1,-1-2-1,0-1 0,28-27 1,-43 35-134,-1 0 1,0-1-1,0 0 0,-1 0 1,-1-1-1,0 0 1,-1-1-1,0 0 0,-1 0 1,-1-1-1,6-23 1,-9 32-73,-1 0 0,0 0 1,0-1-1,-1 1 0,0 0 1,0-1-1,-1 1 0,1 0 1,-1 0-1,-1-1 0,1 1 1,-1 0-1,0 0 0,0 1 1,-1-1-1,0 0 0,0 1 1,0-1-1,-1 1 1,0 0-1,0 0 0,0 0 1,0 1-1,-1 0 0,0 0 1,1 0-1,-2 0 0,1 1 1,0-1-1,-8-2 0,-3-1-140,1 1 0,-1 1 0,0 1 0,0 0 0,0 1-1,-32-2 1,-101 6-6139,125 0 3843,-12 1-6180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4:45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 5285,'0'0'13415,"0"12"-11722,0 61 1095,-13 101 1,-24 85-1569,35-249-1195,-35 188 104,30-169-763,-2-1-1,-1 0 1,-1 0 0,-24 44-1,17-50-2457,17-22 2894,1 1-1,0-1 0,-1 0 0,1 0 0,-1 1 1,1-1-1,-1 0 0,1 0 0,-1 0 0,1 0 1,-1 0-1,1 0 0,0 0 0,-1 0 1,1 0-1,-1 0 0,1 0 0,-1 0 0,1 0 1,-1 0-1,1 0 0,-1 0 0,1 0 0,-1-1 1,1 1-1,0 0 0,-1 0 0,1-1 0,-1 1 1,1 0-1,0-1 0,-1 1 0,1 0 1,0-1-1,-1 1 0,1 0 0,0-1 0,0 1 1,-1-1-1,1 1 0,0-1 0,0 1 0,0-1 1,-1 1-1,1 0 0,0-1 0,0 1 1,0-1-1,0 1 0,0-1 0,0 1 0,0-1 1,0 0-1,-5-27-10019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5.28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5 205 13389,'0'0'14739,"11"-8"-13837,10-6-643,-1-2-1,23-22 1,-36 32-188,0-1 1,-1 0-1,0 0 1,0 0-1,-1-1 1,0 0-1,0 0 1,-1 0-1,0 0 1,0-1-1,3-13 1,-7 22-60,0-1-1,1 0 1,-1 0 0,0 1 0,0-1 0,0 0 0,0 0 0,0 0 0,0 1 0,0-1 0,0 0-1,-1 0 1,1 0 0,0 1 0,0-1 0,-1 0 0,1 0 0,0 1 0,-1-1 0,1 0 0,0 1-1,-1-1 1,1 0 0,-1 1 0,0-1 0,1 1 0,-1-1 0,1 1 0,-1-1 0,0 1 0,1-1-1,-1 1 1,0 0 0,0-1 0,1 1 0,-1 0 0,0 0 0,0-1 0,1 1 0,-1 0 0,0 0-1,0 0 1,0 0 0,1 0 0,-1 0 0,0 0 0,0 0 0,0 1 0,1-1 0,-2 0 0,-3 1 25,1 0 1,-1 0-1,1 1 1,-1 0-1,1-1 1,0 1 0,-7 5-1,2-1-22,1 2 0,-1-1 0,2 1 0,-1 0 0,1 1 0,1 0 0,-1 0 0,1 0 0,-5 13 0,7-16 13,1 1 0,0 0 0,1 1-1,-1-1 1,1 0 0,1 1-1,-1-1 1,1 1 0,1 0 0,-1-1-1,1 1 1,1 0 0,-1-1-1,3 11 1,-1-16-35,-1 1-1,1-1 1,-1 1 0,1-1-1,0 0 1,0 1 0,0-1-1,0 0 1,0 0 0,0 0-1,1-1 1,-1 1 0,1-1-1,-1 1 1,1-1 0,0 0-1,-1 0 1,1 0 0,0 0-1,0 0 1,0-1-1,0 1 1,0-1 0,5 0-1,4 1-623,1 0-1,-1-1 1,0-1-1,21-3 0,8-11-4034,1-7-3192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4:45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1 564 14286,'0'0'9507,"13"-9"-8562,57-42-532,-3-3 0,116-119 0,-66 16-348,-30 39 62,-87 118-121,0 0 1,0 0-1,0-1 1,0 1-1,0 0 1,1 0-1,-1 0 1,0 0-1,0 0 1,0 0-1,0 0 1,0 0 0,1-1-1,-1 1 1,0 0-1,0 0 1,0 0-1,0 0 1,1 0-1,-1 0 1,0 0-1,0 0 1,0 0-1,0 0 1,1 0-1,-1 0 1,0 0-1,0 0 1,0 0-1,0 1 1,1-1-1,-1 0 1,0 0-1,0 0 1,0 0-1,0 0 1,0 0-1,0 0 1,1 0 0,-1 0-1,0 1 1,0-1-1,0 0 1,0 0-1,0 0 1,0 0-1,0 0 1,0 1-1,1-1 1,-1 0-1,0 0 1,0 0-1,0 0 1,0 1-1,0-1 1,0 0-1,0 0 1,0 0-1,0 0 1,0 1-1,0-1 1,0 0-1,0 0 1,0 0 0,0 0-1,0 0 1,-1 1-1,1-1 1,0 0-1,2 26 121,-5 33 32,-5 11 69,-7 90-27,15-143-199,0 0 0,1 0 0,1 0 0,1 0 0,0 0 0,11 32 0,-10-41-163,-1 0 1,1-1-1,0 1 0,1-1 1,0 0-1,0 0 1,1-1-1,-1 0 0,1 0 1,1 0-1,7 5 0,-8-7-611,0 0 0,0-1 0,0 0-1,0 0 1,1 0 0,-1-1 0,1 0-1,11 2 1,36-1-9344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39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 0 14670,'0'0'8392,"-11"77"-7559,-23-27-577,-2 5-160,-1-1-96,-4 0 64,4-5-32,2-8 0,5-7 0,6-10 0,6-11-705,8-13-1761,6-2-1538,4-23-3939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39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18930,'0'0'3908,"-28"54"-3620,28-10 449,16 7-1,9 3-544,11 2-63,12 1-65,7 1 32,5 2 0,5 6-96,-4 1-1345,-2-4-2147,-7-8-4740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40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77 11115,'0'0'5653,"-1"-8"-2621,0 5-2842,1 0 1,-1 0-1,1 1 0,-1-1 0,0 0 1,0 1-1,0-1 0,-1 1 1,1-1-1,0 1 0,-1 0 0,0-1 1,1 1-1,-1 0 0,0 0 1,-3-2-1,2 2-106,-1 0-1,1 1 1,0 0 0,-1-1 0,1 1-1,-1 0 1,1 1 0,-1-1 0,1 1 0,-1 0-1,0-1 1,1 2 0,-1-1 0,0 0-1,-5 2 1,2 0-69,0 0 0,1 0 0,-1 1 0,1 0 0,0 0 0,0 1 0,0 0 0,0 0 0,1 0 0,-1 1 0,1 0 0,0 0 0,1 0 0,-1 0 0,1 1 0,0 0 0,-4 8 0,4-9 14,1 1-1,-1 1 1,1-1-1,1 0 1,-1 1 0,1 0-1,0-1 1,1 1-1,0 0 1,0 0 0,0 0-1,1 0 1,0 0-1,0 0 1,1 0 0,0 0-1,2 11 1,-1-16-17,-1 0 1,0 0-1,1 0 0,0 0 1,-1 0-1,1 0 0,0-1 1,0 1-1,0-1 1,0 1-1,0-1 0,0 0 1,0 1-1,1-1 0,-1 0 1,0 0-1,1-1 0,-1 1 1,0-1-1,1 1 1,-1-1-1,1 0 0,-1 1 1,1-1-1,-1 0 0,1-1 1,2 0-1,4 1 14,0-1 0,-1-1 0,1 1 0,-1-1 0,1-1 0,13-6 0,-9 2-11,0-1 0,0 0-1,-1-1 1,-1 0 0,1-1-1,-2 0 1,19-22 0,-23 25-19,-1 0 0,0-1 0,0 0 1,-1 0-1,1 0 0,-2-1 0,1 1 0,-1-1 0,-1 0 1,0 0-1,0 0 0,0 0 0,0-17 0,-2 26 2,0-1-1,0 1 0,0 0 0,0-1 0,0 1 1,0-1-1,0 1 0,0 0 0,0-1 1,0 1-1,-1-1 0,1 1 0,0 0 1,0-1-1,0 1 0,0-1 0,-1 1 0,1 0 1,0-1-1,0 1 0,-1 0 0,1 0 1,0-1-1,0 1 0,-1 0 0,1 0 0,0-1 1,-1 1-1,1 0 0,-1 0 0,1 0 1,0-1-1,-1 1 0,0 0 0,-14 6-101,-12 19 1,21-15 223,-1 0 1,2 1-1,-1 0 0,2 0 1,-1 0-1,2 1 1,-1 0-1,2-1 0,-1 1 1,0 24-1,3-35-83,0 0 0,0 0-1,0 0 1,0 0 0,0 0 0,0-1 0,0 1-1,0 0 1,0 0 0,1 0 0,-1 0 0,0-1-1,1 1 1,-1 0 0,1 0 0,-1 0 0,1-1-1,-1 1 1,1 0 0,-1-1 0,1 1 0,0 0 0,-1-1-1,1 1 1,0-1 0,0 1 0,-1-1 0,3 1-1,-1 0 6,0-1 0,1 0-1,-1 1 1,0-1 0,1 0-1,-1 0 1,0-1 0,1 1-1,-1 0 1,0-1-1,3 0 1,3-2 8,0 0 1,0 0-1,-1-1 0,1 0 0,10-7 0,-1-4 9,0 0 0,22-28 0,-13 14 63,-28 81 514,1-49-600,1 0 0,-1-1 1,1 1-1,0 0 0,0-1 0,0 1 1,1 0-1,-1 0 0,0-1 1,1 1-1,0 0 0,0-1 0,-1 1 1,2-1-1,-1 1 0,0-1 1,0 1-1,3 2 0,-2-4-9,-1-1-1,1 1 1,-1 0-1,1-1 1,0 1-1,-1-1 1,1 0-1,0 0 1,0 0-1,-1 1 1,1-1-1,0-1 1,0 1-1,-1 0 1,1 0-1,0-1 1,-1 1-1,1-1 1,0 1-1,-1-1 1,1 0-1,-1 0 1,1 1-1,-1-1 0,1 0 1,-1-1-1,0 1 1,1 0-1,-1 0 1,1-2-1,23-20 59,-22 18-84,1 1 0,0-1 1,1 1-1,-1 0 0,1 0 1,0 1-1,0-1 0,0 1 1,0 0-1,0 1 0,1-1 1,8-2-1,-12 9-16,-1 0 1,0 1-1,0-1 0,0 1 1,0-1-1,0 0 1,-1 1-1,0-1 0,0 1 1,-1 8-1,1-3 5,-1 3-119,3 39-1326,-2-50 1343,0 0 1,0 0-1,1 0 1,-1 0-1,0-1 1,1 1 0,-1 0-1,1 0 1,0 0-1,0-1 1,0 1-1,-1 0 1,2-1 0,-1 1-1,0-1 1,0 1-1,0-1 1,1 0-1,-1 1 1,0-1 0,4 2-1,0-3-4052,3-2-1804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41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58 10762,'0'0'6855,"-7"9"-3300,0-1-2679,4-6-614,0 1-1,0 0 0,1 0 0,-1-1 0,1 2 0,0-1 0,0 0 0,0 0 1,0 1-1,0-1 0,1 1 0,0-1 0,-2 8 0,3-11-222,0 0-1,0 1 1,0-1-1,0 1 0,0-1 1,0 0-1,0 1 1,0-1-1,0 0 0,0 1 1,0-1-1,0 1 1,0-1-1,0 0 0,1 1 1,-1-1-1,0 0 1,0 1-1,0-1 0,1 0 1,-1 1-1,0-1 1,1 0-1,-1 0 0,0 1 1,0-1-1,1 0 1,-1 0-1,0 1 0,1-1 1,-1 0-1,1 0 1,-1 0-1,1 0 0,19 1 275,19-10-267,-28 5-67,0-1 0,-1-1-1,0 0 1,0 0-1,0-1 1,0-1 0,-1 1-1,-1-1 1,1-1 0,-1 0-1,0 0 1,-1 0 0,9-17-1,-13 18 49,-18 71 205,9-40-182,0-1-1,2 1 1,1 0 0,-1 25-1,5-19 18,2-1-1,1 0 0,12 44 0,1 3-53,-15-58-51,0 1-1,0-1 1,-2 0-1,0 1 1,-5 27 0,5-40 60,-1 0 1,-1 0 0,1-1 0,-1 1-1,0 0 1,0 0 0,0-1 0,0 1 0,-1-1-1,-5 7 1,6-9 50,0-1-1,0 1 0,0 0 1,0-1-1,0 1 0,0-1 1,-1 0-1,1 0 0,-1 0 1,1 0-1,-1 0 1,1 0-1,-1-1 0,1 1 1,-1-1-1,0 0 0,1 1 1,-1-1-1,0-1 1,1 1-1,-5-1 0,3 0 30,1-1 0,-1 1 0,0-1 1,1 0-1,-1 0 0,1-1 0,0 1 0,0-1 0,0 1 0,0-1 0,0 0 0,1 0 0,-1 0 0,1-1 0,0 1 0,0-1 0,0 1 0,-3-8 0,-3-8 339,0 0 0,-5-25 0,9 28-494,0 0-1,1 0 1,1 0-1,0-1 1,2 1 0,0-1-1,4-30 1,-4 45-51,1 0 0,0-1 1,0 1-1,0 0 0,0 0 1,0-1-1,0 1 0,1 0 0,-1 0 1,1 0-1,-1 1 0,1-1 0,0 0 1,0 1-1,-1-1 0,1 1 0,1-1 1,-1 1-1,2-1 0,47-14-6542,-32 11 2133,8-3-4247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41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17905,'0'0'6555,"-2"11"-4745,-4 26-258,1 1 0,0 62-1,5-99-1544,0 1-1,0 0 0,1-1 1,-1 1-1,0 0 0,0-1 1,1 1-1,-1 0 0,1-1 1,-1 1-1,1-1 1,0 1-1,0-1 0,0 1 1,0-1-1,0 0 0,0 1 1,0-1-1,0 0 0,2 2 1,-2-3 5,0 1 0,1-1 0,-1 1 0,1-1 0,-1 0 0,0 1 1,1-1-1,-1 0 0,1 0 0,-1 0 0,1 0 0,-1 0 0,0-1 0,1 1 0,-1 0 1,1-1-1,-1 1 0,2-2 0,4-1 20,-1 0 0,1-1 0,-1 0 0,0 0 0,0-1 0,-1 1 0,10-11 0,94-123 122,-109 138-156,0-1 0,0 1 0,0 0 0,0 0 0,0 0 0,1 0 0,-1 0-1,0 0 1,0 0 0,0 0 0,0 0 0,0 0 0,0 0 0,0 0 0,1 0-1,-1-1 1,0 1 0,0 0 0,0 0 0,0 0 0,0 0 0,0 0 0,1 0 0,-1 0-1,0 0 1,0 0 0,0 1 0,0-1 0,0 0 0,0 0 0,1 0 0,-1 0-1,0 0 1,0 0 0,0 0 0,0 0 0,0 0 0,0 0 0,0 0 0,0 0 0,0 0-1,1 1 1,-1-1 0,0 0 0,0 0 0,0 0 0,0 0 0,0 0 0,0 0-1,0 0 1,0 1 0,0-1 0,0 0 0,0 0 0,0 0 0,0 0 0,0 0 0,0 0-1,0 1 1,0-1 0,0 0 0,0 0 0,0 0 0,0 0 0,0 0 0,0 0-1,0 18-24,-3 19 47,1-29-23,1 0-1,0-1 1,0 1-1,1 0 1,0-1 0,0 1-1,2 11 1,-1-18 7,-1-1 0,1 1 0,-1 0 0,1-1 0,-1 1 0,1 0 0,0-1 0,-1 1 0,1-1 0,0 1 0,-1 0 0,1-1 0,0 0 0,0 1 0,0-1 0,-1 0 0,1 1 0,0-1 0,0 0 0,0 0 0,0 0 0,0 1 0,0-1 0,0 0 0,-1 0 0,1 0 0,0-1 0,0 1 0,0 0 0,0 0 0,0 0 0,0-1 0,-1 1 0,1 0 0,0-1 0,0 1 0,0-1 0,-1 1 0,1-1 0,1 0 0,30-22 3,-30 21-182,3-3 69,1-1 0,-1 0 0,-1 0 0,1 0 0,4-9 0,-3-7-6226,-11 29-3186,3-3 6251,-1 5-6385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42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7079,'0'0'19106,"-5"10"-17590,0-1-1241,1 0 1,1 1 0,-1 0-1,2-1 1,-1 1-1,1 0 1,-1 13-1,3-20-255,0-1-1,0 1 0,0-1 1,0 1-1,0-1 0,0 1 0,0-1 1,1 1-1,-1-1 0,1 0 0,0 1 1,0-1-1,0 0 0,0 0 1,0 1-1,0-1 0,1 0 0,-1 0 1,1 0-1,-1 0 0,1-1 1,0 1-1,0 0 0,0-1 0,0 1 1,0-1-1,0 0 0,0 1 0,0-1 1,0 0-1,1 0 0,-1-1 1,0 1-1,1 0 0,-1-1 0,1 1 1,-1-1-1,1 0 0,-1 0 0,5 0 1,-3 0-14,-1 0 0,0-1 1,0 1-1,1-1 0,-1 0 1,0 1-1,0-1 0,0-1 1,0 1-1,0 0 0,0-1 1,0 1-1,-1-1 1,1 0-1,0 0 0,-1 0 1,0 0-1,3-3 0,2-4 29,-1 0 0,0 0 0,0-1 0,4-10-1,21-31 45,-30 106-143,-1-54 73,0 0-1,0 0 0,0 1 0,0-1 1,0 0-1,0 0 0,1 0 0,-1 1 1,0-1-1,1 0 0,-1 0 0,0 0 1,1 0-1,-1 0 0,1 0 0,0 0 1,-1 0-1,1 0 0,0 0 0,0 0 1,0 0-1,-1 0 0,1 0 1,0-1-1,0 1 0,2 1 0,-1-2 3,0 1 1,1-1-1,-1 1 0,0-1 0,0 0 0,1 0 0,-1 0 0,0 0 0,0-1 0,1 1 0,-1-1 1,0 1-1,3-2 0,7-2-55,0-2 0,0 1 0,19-14 0,-30 18 41,-1 1-1,1-1 1,-1 0-1,1 1 1,0-1-1,-1 1 1,1-1-1,-1 1 1,1 0-1,0-1 1,-1 1-1,1-1 1,0 1-1,0 0 1,-1 0-1,1 0 1,0-1 0,0 1-1,-1 0 1,1 0-1,0 0 1,0 0-1,0 0 1,-1 0-1,1 0 1,0 0-1,0 1 1,-1-1-1,1 0 1,0 0-1,1 1 1,0 24 202,-3-8-52,1-16-139,0 0 0,-1 1 0,1-1-1,0 0 1,0 0 0,1 1 0,-1-1 0,0 0-1,0 0 1,1 0 0,-1 1 0,0-1 0,1 0 0,-1 0-1,1 0 1,0 0 0,-1 0 0,1 0 0,0 0 0,0 0-1,-1 0 1,1 0 0,0 0 0,0 0 0,0-1-1,0 1 1,0 0 0,0-1 0,0 1 0,1 0 0,-1-1-1,0 0 1,0 1 0,0-1 0,1 0 0,-1 1-1,0-1 1,0 0 0,0 0 0,1 0 0,-1 0 0,0 0-1,0 0 1,1-1 0,0 1 0,2-1-25,0 0 1,0-1-1,0 1 1,-1-1-1,1 1 1,-1-1-1,1 0 1,-1 0-1,1-1 0,-1 1 1,0-1-1,0 1 1,4-7-1,2-5 160,2-2-4056,-8 18 803,-2 9-398,0-3-507,4-3-1302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43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2 14894,'0'0'12657,"-5"10"-11856,-2 4-499,2 1 0,-1 0-1,2 0 1,0 0 0,1 0 0,-2 28-1,5-37-270,0-1-1,0 1 1,0-1-1,1 1 1,0 0-1,0-1 0,1 0 1,-1 1-1,1-1 1,5 10-1,-5-12-71,0 0-1,0 0 1,0-1-1,1 1 1,-1-1-1,1 1 1,0-1-1,0 0 1,0 0-1,0 0 1,0 0-1,0-1 1,0 1 0,0-1-1,1 0 1,-1 0-1,1 0 1,-1 0-1,5 0 1,3 1-415,-5-2 358,1 1 1,-1 0-1,0 0 0,1 1 0,-1 0 1,8 3-1,-14-5 124,1 1 1,0-1-1,-1 0 0,1 1 1,-1-1-1,1 1 0,-1-1 1,0 1-1,1-1 0,-1 1 1,1-1-1,-1 1 0,0-1 1,1 1-1,-1-1 0,0 1 1,0-1-1,1 1 0,-1 0 1,0-1-1,0 1 0,0 0 1,0-1-1,0 1 0,0-1 1,0 1-1,0 1 0,-1 0 100,1 0 1,-1 0-1,0 0 0,-1 0 0,1-1 1,0 1-1,0 0 0,-1 0 0,1-1 1,-1 1-1,1 0 0,-4 1 0,-66 51 902,64-50-980,1 0 0,0-1 1,-1 0-1,0 0 0,0 0 1,0-1-1,0 0 0,0 0 0,-1-1 1,-6 1-1,13-2-129,0 0 0,1-1 0,-1 1 0,0 0 0,1-1 0,-1 1 1,0 0-1,1-1 0,-1 1 0,1-1 0,-1 1 0,1-1 0,-1 1 0,1-1 0,-1 1 0,1-1 0,0 0 0,-1 1 1,1-1-1,0 1 0,-1-1 0,1 0 0,0 1 0,0-1 0,0 0 0,-1 0 0,1 1 0,0-1 0,0 0 0,0 1 1,0-1-1,0 0 0,1 0 0,-1 1 0,0-1 0,0 0 0,0 1 0,1-1 0,-1 0 0,0 1 0,0-1 0,1 0 1,-1 1-1,1-1 0,0 0 0,17-33-5587,5 15-2475,5 1 3725,34-13 4172,-41 21 3712,1-1 0,-2-1-1,24-17 1,-38 25-2577,-1-1-1,0 0 1,0 0-1,0 0 1,-1-1-1,0 1 1,6-12-1,-7 12-833,-1-1 1,0 1-1,0 0 1,-1-1-1,1 0 0,0-7 1,-2 12-51,0 1-1,0-1 1,0 0 0,0 0 0,0 1 0,0-1-1,-1 0 1,1 0 0,0 1 0,0-1 0,0 0-1,-1 0 1,1 1 0,0-1 0,-1 0-1,1 1 1,-1-1 0,1 1 0,-1-1 0,1 0-1,-1 1 1,1-1 0,-1 1 0,1-1 0,-1 1-1,0 0 1,1-1 0,-1 1 0,0 0-1,1-1 1,-1 1 0,0 0 0,0 0 0,1-1-1,-1 1 1,0 0 0,0 0 0,1 0 0,-1 0-1,0 0 1,0 0 0,1 0 0,-1 0-1,0 1 1,0-1 0,1 0 0,-1 0 0,0 1-1,1-1 1,-1 0 0,0 1 0,0 0 0,-41 18-88,36-15 86,-1 0 1,1 0 0,0 1-1,0 0 1,1 0 0,0 0-1,-1 1 1,2 0 0,-1 0-1,1 0 1,0 0 0,0 1-1,1 0 1,-1-1 0,-2 12-1,6-17-1,0 0 1,0 1-1,0-1 0,1 0 0,-1 0 0,0 0 0,0 0 0,1 0 0,-1 0 0,1 1 0,-1-1 0,1 0 0,0 0 0,-1 0 0,1 0 0,0-1 0,-1 1 1,1 0-1,0 0 0,0 0 0,0-1 0,0 1 0,0 0 0,0-1 0,0 1 0,0-1 0,0 1 0,0-1 0,0 1 0,1-1 0,-1 0 0,0 0 0,0 1 1,0-1-1,0 0 0,2 0 0,54 1 108,-43-1-83,207-10 53,-221 10-73,0 1-1,0-1 1,-1 1 0,1-1 0,0 1-1,0-1 1,-1 0 0,1 1-1,0-1 1,-1 1 0,1-1-1,0 0 1,-1 1 0,1-1 0,-1 0-1,1 1 1,-1-1 0,1 0-1,-1 1 1,1-1 0,-1 0-1,1 0 1,-1 0 0,1 0 0,-1 1-1,1-1 1,-1 0 0,1 0-1,-1 0 1,1 0 0,-1 0-1,1 0 1,-1 0 0,1-1 0,-1 1-1,1 0 1,-1 0 0,1 0-1,-1 0 1,1-1 0,-1 1-1,1 0 1,-1 0 0,1-1 0,-1 1-1,0-1 1,-5-17-7,0 0 0,1 0 0,1 0 0,1-1 0,0 1 0,1-1 0,2-34 0,-1 51-98,1 0 1,0 0-1,0 0 1,0 0-1,0 0 0,0 0 1,0 0-1,0 0 1,1 0-1,-1 0 1,1 1-1,-1-1 0,1 0 1,0 0-1,0 0 1,-1 1-1,1-1 0,0 0 1,1 1-1,-1-1 1,0 1-1,0-1 1,1 1-1,2-2 0,-2 3-144,1-1 0,0 1-1,-1 0 1,1 1 0,0-1 0,0 0-1,-1 1 1,1-1 0,-1 1-1,1 0 1,0 0 0,-1 0-1,1 0 1,-1 1 0,0-1 0,1 0-1,3 4 1,20 12-4392,-2 0-1740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43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0 551 20243,'14'-2'1714,"349"-72"5940,-142 24-6105,523-82 85,364-81-2558,-1031 193 1047,-19 4 70,0 2 1,2 3-1,104-7 1,-163 18-303,0 0-1,0 0 1,0 0 0,0 0 0,0 0-1,0 0 1,0 0 0,0 1 0,0-1-1,0 0 1,0 1 0,0-1 0,0 1-1,-1-1 1,1 1 0,0-1 0,0 1-1,0-1 1,0 1 0,-1 0 0,1-1-1,0 1 1,-1 0 0,1 0 0,-1 0-1,1 0 1,0-1 0,-1 1 0,0 0-1,1 0 1,-1 0 0,0 0-1,1 0 1,-1 0 0,0 0 0,0 0-1,0 0 1,0 0 0,0 0 0,0 0-1,0 0 1,0 0 0,0 0 0,-1 1-1,0 2-4998,-6-3-2676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06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13421,'0'0'11039,"-1"13"-9635,-32 145 1283,20-109-2385,3 0-1,1 0 0,-2 67 0,10-84-238,-1-23-78,2 0 1,-1 1-1,1-1 1,1 0-1,0 1 1,0-1-1,4 11 1,-3-33-9884,-4-10 4250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08.34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5125,'0'0'18257,"5"27"-17680,5-11-353,0 2-224,1-2-1057,0-6-1922,-4-2-2370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6.53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78 13741,'1'-2'5504,"2"7"-2051,8 20-986,12 42-3282,-20-59 1481,20 80 41,4 11 3652,-27-141-2532,1 18-1775,-1-2-14,-1 1 1,-5-29-1,4 45-27,0 0 0,0 0 0,-1 1 0,0-1 0,0 1 0,-1-1-1,0 1 1,-1 0 0,-8-10 0,4 12-50,7 18-11,9 18-10,-5-26 57,0 0 0,1 0 1,-1 0-1,1 0 0,0 0 1,0 0-1,0-1 1,1 1-1,-1-1 0,1 0 1,0 0-1,0-1 0,0 1 1,7 3-1,-8-5 7,-1 0-1,1 0 0,-1-1 1,0 1-1,1 0 1,0-1-1,-1 0 0,1 0 1,-1 0-1,1 0 0,-1 0 1,1 0-1,0 0 1,-1-1-1,1 1 0,-1-1 1,1 0-1,-1 0 1,0 0-1,1 0 0,-1 0 1,0-1-1,0 1 0,0-1 1,0 1-1,0-1 1,0 0-1,2-2 0,4-8 25,0 1-1,-1-1 0,-1-1 0,0 1 0,-1-1 0,0 0 0,-1-1 0,-1 1 1,0-1-1,0 1 0,0-19 0,1 28-75,2 13-14,5 15 12,10 35 50,-15-36 6,2-1-1,1 0 0,0-1 0,25 41 1,-34-61-38,1 0 1,-1 0-1,1 0 1,0 0-1,-1 0 1,1 0-1,0 0 1,0 0 0,0-1-1,0 1 1,0 0-1,0 0 1,0-1-1,0 1 1,0-1-1,0 1 1,0-1-1,0 1 1,1-1 0,-1 0-1,0 1 1,0-1-1,0 0 1,1 0-1,-1 0 1,2 0-1,-2-1-95,0 1 0,1-1 0,-1 0 0,0 0 0,1 0 0,-1 0 0,0-1 0,0 1 0,0 0 0,0 0 0,0-1-1,0 1 1,-1 0 0,1-1 0,0 1 0,0-3 0,3-6-862,-1 0 1,-1 0-1,1 0 0,-2 0 0,1-10 1,-2-22-6774,-5-5-5162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07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17136,'0'0'9001,"12"-2"-7309,64-8-416,1 4 1,93 3-1,-68 2-1160,-39 0-235,82-1-1436,-53 13-6001,-78-6 2436,-5-2-2503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07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10122,'0'0'15150,"67"31"-12684,-9-31-576,11-12-833,4-2-705,-3 1-256,-1 2-160,-13 6-1089,-9 2-2178,-8 1-3651,-4-5-11532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08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 18097,'0'0'7623,"-8"10"-6416,-11 20-544,1 0 0,1 2 0,2 0 0,1 0 0,-18 65 0,20-51-381,2 1-1,2 0 1,3 1 0,0 54-1,5-94-296,0 1 1,1-1-1,0 0 0,0 1 1,1-1-1,0 0 0,1 0 0,0 0 1,0 0-1,1 0 0,0 0 0,0-1 1,1 0-1,-1 0 0,2 0 0,7 8 1,28 14-2640,-34-26 1628,0 0 0,0 0 0,1-1 1,-1 0-1,8 1 0,23-1-8199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09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3 124 7911,'0'0'9375,"-1"-8"-7123,0 6-2057,1-1-1,0 0 0,-1 1 0,1-1 0,0 1 1,1-1-1,-1 0 0,0 1 0,1-1 0,-1 1 1,1-1-1,0 1 0,0-1 0,0 1 0,0-1 0,0 1 1,1 0-1,-1 0 0,1-1 0,-1 1 0,1 0 1,0 1-1,0-1 0,0 0 0,0 0 0,0 1 0,0-1 1,0 1-1,1 0 0,-1 0 0,3-2 0,13-5 623,1 0-1,0 0 1,28-6-1,-37 12-689,-1 0 0,0 0 1,1 1-1,-1 0 0,1 1 0,0 0 0,-1 1 1,1 0-1,14 3 0,-23-4-122,1 1 0,-1 0 0,0 0 0,1 0 1,-1 0-1,0 0 0,1 0 0,-1 0 0,0 0 0,0 0 0,0 1 0,0-1 0,0 0 1,0 1-1,0-1 0,0 1 0,-1-1 0,1 1 0,-1 0 0,1-1 0,-1 1 0,1-1 0,-1 1 1,0 0-1,0-1 0,0 1 0,0 0 0,0-1 0,0 3 0,-1 2 22,0 0 0,1 0 0,-2 0 0,1-1 0,-1 1 0,0 0-1,-3 7 1,-8 6 82,0 1-1,-1-2 0,-1 0 1,-1-1-1,0 0 0,-2-1 1,-20 15-1,11-9 290,1 2 0,-25 28 0,50-50-395,-1-1-1,1 1 1,0-1 0,-1 1-1,1-1 1,0 1 0,0 0-1,0 0 1,1 0 0,-1 0 0,0-1-1,1 1 1,-1 0 0,1 0-1,0 0 1,-1 4 0,1-5-3,1 0 1,-1 0-1,1 0 1,-1 0 0,1 0-1,-1 0 1,1 0 0,-1 0-1,1-1 1,0 1-1,0 0 1,-1 0 0,1-1-1,0 1 1,0 0-1,0-1 1,0 1 0,-1-1-1,1 1 1,0-1 0,0 1-1,2-1 1,7 3-3,0-2 0,1 1 0,-1-1 1,0-1-1,12 0 0,-12 0 1,31 0-736,61-1-6800,-59 0-2126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10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15535,'0'0'9993,"4"13"-7948,0-1-1698,0 0 0,-1 0 0,-1 0 0,0 1 0,-1-1 0,0 0 0,-1 1 0,0-1 0,-4 23 0,-7 6-145,-19 42 0,18-52 145,1 1 1,-13 62-1,24-93-341,0 0 0,0 0-1,0 0 1,0 0-1,0 0 1,0 0 0,0 0-1,0 0 1,0 0-1,1 0 1,-1 0-1,0 0 1,1 0 0,-1 0-1,0 0 1,1 0-1,-1 0 1,1 0 0,0 0-1,-1-1 1,1 1-1,0 0 1,0 0 0,1 1-1,0-1 4,1 0-1,0 1 0,-1-1 0,1 0 1,0 0-1,-1 0 0,1-1 1,0 1-1,4 0 0,10-1 10,-1 0 0,29-3 0,-33 2-17,37-7-1063,-38 6 146,1-1 1,0 2-1,0-1 1,-1 1-1,1 1 1,0 1-1,0-1 0,0 2 1,14 2-1,-13 3-8276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10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23254,'0'0'5637,"-20"50"-4420,10-21-63,1 6-546,1 4-416,4-1-192,-1 4 32,5-3-352,0 0-737,0-3-897,7-7-1249,0-11-1858,-1-9-6758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11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16624,'0'0'4532,"7"-8"-2829,0 1-1361,-1 0 1,1 1-1,0-1 1,1 2-1,0-1 1,0 1-1,0 0 1,0 1-1,1 0 1,-1 0-1,1 1 1,9-2-1,-2 0-97,-1 1 0,0 1 0,1 0 0,0 2 0,0-1 0,-1 2-1,29 2 1,-43-2-238,0 1 0,1-1 0,-1 1 0,0-1-1,1 1 1,-1 0 0,0-1 0,0 1 0,0 0 0,0 0-1,1 0 1,-1 0 0,-1 0 0,1 0 0,0 0 0,0 0-1,0 0 1,0 1 0,-1-1 0,1 0 0,-1 0-1,1 1 1,-1-1 0,1 0 0,-1 1 0,0-1 0,1 1-1,-1-1 1,0 0 0,0 1 0,0-1 0,0 1 0,0-1-1,-1 0 1,1 3 0,-1 1 62,-1 1 1,1 0-1,-1 0 1,0-1-1,0 1 0,-1-1 1,-4 8-1,-9 10 242,-2 0 1,-28 27-1,32-36-147,0 0-1,1 1 1,0 1-1,2 0 1,-1 0-1,2 1 1,-11 25-1,20-41-157,0 1 0,1-1 0,-1 0 0,1 1-1,0-1 1,-1 1 0,1-1 0,0 1 0,0-1-1,0 1 1,0-1 0,0 1 0,0-1 0,0 0-1,0 1 1,1-1 0,-1 1 0,1-1 0,-1 1 0,1-1-1,-1 0 1,1 0 0,0 1 0,0-1 0,0 0-1,-1 0 1,3 2 0,-1-1-5,1-1 0,0 1 0,0-1 0,0 1 0,0-1 0,0 0 1,0 0-1,0-1 0,0 1 0,0 0 0,0-1 0,4 0 0,12 0-558,-1-1 1,0 0-1,25-6 0,-18 1-2557,0-1 0,27-11 0,-4-2-4322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11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18802,'0'0'10180,"-2"9"-9021,-21 103-173,11-63-440,2 1 1,-7 100 0,17-149-547,0-1 0,0 1 0,0 0 0,0 0 0,0 0 0,0 0 0,0-1 0,0 1 0,0 0 0,0 0 0,1 0 0,-1-1 0,0 1 0,0 0 0,1 0 0,-1 0 0,0-1 0,1 1 0,-1 0 0,1-1 0,-1 1 0,1 0 0,0-1 0,-1 1 0,1-1 0,-1 1 0,1-1 0,0 1 0,-1-1 0,1 1 0,0-1 0,0 0 0,1 1 0,0-1 0,1 0 0,-1 0 0,0-1 0,1 1 0,-1-1 0,0 1 0,0-1 0,1 0 0,-1 0 0,0 0 0,4-3 0,54-42 0,-59 45 0,2-2 0,62-53-205,111-130-1,-175 185-308,11-16-1700,-11 12-1908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12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14958,'0'0'7559,"-18"52"-4163,18-34-1186,5 0-577,11 1-736,6-2-609,7 3-224,4-4-768,1-4-2115,-3-2-2914,-4-6-3748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12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15150,'0'0'6668,"10"11"-4655,0 1-1463,69 83 3209,-68-80-3518,-1 0 0,-1 1-1,0 0 1,0 1 0,7 23 0,-11-20-132,-1 1 0,-1 0 0,-1 0 0,-1 0-1,0 0 1,-2 0 0,0 0 0,-2 0 0,0 0-1,-1 0 1,-1-1 0,-15 38 0,7-26-494,-2 0-1,-29 48 1,23-48-1493,-1-2 0,-28 31 0,12-23-4011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6.91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 1 17617,'0'0'9160,"-5"57"-8455,15-49-609,5-1-288,-2 0-1826,-2-3-2082,1-1-2818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13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12620,'0'0'12684,"58"42"-11627,1-34-416,10-1-289,8-1-224,3 1-96,-5 0-673,-11 0-2337,-12-3-2179,-16-4-3491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13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18578,'0'0'2562,"51"4"-384,3-4-224,12-11-545,11 2-832,1-1-481,-1 5-577,-9 0-2369,-8 0-2083,-11-3-7014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15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13 105 9513,'0'0'6524,"4"-8"-4122,-1 2-2049,0 0 0,1 0 0,0 1 0,0-1 1,0 1-1,1 0 0,0 0 0,0 1 0,0-1 1,0 1-1,1 0 0,-1 1 0,1-1 0,0 1 0,0 0 1,1 1-1,-1-1 0,8-1 0,-2 1-91,0 0-1,0 0 1,0 1 0,0 1-1,0 0 1,1 1 0,23 2-1,-32-2-239,-1 1-1,0 0 1,1 0 0,-1 0-1,0 0 1,0 1 0,0-1-1,0 1 1,0 0 0,0 0-1,0 0 1,0 0 0,-1 0-1,1 0 1,-1 1 0,0 0-1,1-1 1,-1 1 0,0 0-1,-1 0 1,1 0 0,0 0-1,-1 0 1,0 0 0,0 1-1,0-1 1,0 0 0,0 1-1,-1-1 1,1 1 0,-1-1-1,0 5 1,-1 2-3,0 1 0,0-1-1,-1 1 1,0-1 0,-1 0-1,0 1 1,-1-1 0,0-1 0,0 1-1,-1 0 1,-1-1 0,1 0-1,-1-1 1,-10 11 0,-13 15 279,-2-2-1,-36 30 1,56-52-105,-30 23 786,-17 18 743,57-50-1712,0-1 1,0 1-1,1 0 1,-1-1-1,0 1 1,1 0-1,-1 0 1,1 0-1,-1-1 0,1 1 1,-1 0-1,1 0 1,0 0-1,-1 0 1,1 0-1,0 0 0,0 0 1,0 0-1,0 0 1,0 1-1,0-1 0,0-1 0,1 1-1,-1-1 1,0 1-1,1-1 1,-1 1 0,1-1-1,-1 1 1,1-1 0,-1 1-1,1-1 1,-1 1 0,1-1-1,0 0 1,-1 1 0,1-1-1,-1 0 1,1 0 0,0 0-1,-1 1 1,2-1 0,47 1 277,-37-1-264,90-6-1205,-76 3 117,0 0 0,1 2 0,-1 1 0,1 1 0,-1 2 0,37 7-1,-30 4-6631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17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10378,'-5'28'11914,"-11"20"-9040,4-16-1369,0 11-991,1 0 0,3 0 0,1 1 1,3 0-1,0 50 0,5-88-4740,1-13-115,2-15-2691,-4-5-3826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17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14221,'0'0'13902,"79"0"-12877,-17 0-353,5-1-384,5-4-159,-6 2-65,-8 3-64,-11 0-609,-16 9-992,-11 3-1442,-12-3-1185,-8-4-2851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18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9513,'0'0'12567,"0"-1"-12427,0 0 1,0 1 0,0-1 0,-1 0 0,1 0 0,0 1 0,0-1 0,1 0 0,-1 0-1,0 1 1,0-1 0,0 0 0,0 1 0,1-1 0,-1 0 0,0 0 0,1 1 0,-1-1-1,0 1 1,1-1 0,-1 0 0,2 0 0,3 0 194,0 0 1,0 0 0,0 0-1,0 1 1,0-1-1,0 2 1,1-1-1,-1 0 1,9 3-1,12-1 319,163-11 303,-153 4-3883,51-13 0,-45 4-4084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19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0 16015,'0'0'5766,"-9"4"-5019,-1 2-593,-1 1-1,2-1 1,-1 2-1,1-1 1,0 1-1,1 1 1,0-1 0,0 2-1,0-1 1,2 1-1,-1 0 1,-7 16 0,1 3 191,2 0 1,0 1 0,2 1 0,2 0 0,0 0 0,2 0 0,2 1 0,1 0 0,2 48 0,1-75-391,-1 1 1,1-1-1,-1 1 0,2-1 1,-1 0-1,1 0 1,-1 0-1,1 0 0,1 0 1,-1 0-1,1 0 0,0-1 1,0 1-1,0-1 1,0 0-1,1 0 0,0 0 1,0 0-1,0 0 1,5 2-1,26 11-3430,6-11-3826,-12-6-4710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19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18193,'0'0'5723,"-6"11"-4938,-10 21-189,2 0 0,1 1 0,-8 35 0,14-44-257,1 0 1,2 1-1,1-1 0,0 1 1,2 44-1,2-68-309,-1 0 0,0 0 0,0 0 1,1-1-1,-1 1 0,0 0 0,1 0 0,-1-1 1,0 1-1,1 0 0,-1-1 0,1 1 0,0 0 1,-1-1-1,1 1 0,-1-1 0,1 1 0,0-1 1,-1 1-1,1-1 0,0 1 0,0-1 0,-1 0 1,1 1-1,0-1 0,0 0 0,0 0 0,0 0 1,-1 1-1,1-1 0,0 0 0,0 0 0,0 0 1,0 0-1,-1-1 0,1 1 0,0 0 0,0 0 1,0 0-1,1-1 0,36-14 782,-5-8-748,-2-2 0,0-1 0,-1-1 0,-2-1 0,43-56 0,-67 78-528,21-31-2650,-25 35 2445,1 1 0,0 0 0,-1-1 0,0 1 0,1 0 1,-1-1-1,0 1 0,0-1 0,1 1 0,-1-1 0,0 1 0,-1-1 1,1 1-1,0 0 0,-1-3 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20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8232,'0'0'12556,"-7"53"-9962,7-39-608,4-1-256,12-1-801,2 1-705,2 3-192,6-1-1249,0-1-1922,-5-2-1762,-2-4-3907</inkml:trace>
  <inkml:trace contextRef="#ctx0" brushRef="#br0" timeOffset="1">311 137 18706,'0'0'8231,"-44"57"-7270,38-35-384,0 3-417,5 2-160,1-4-769,6 0-2241,4-6-1571,2-4-2658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20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 18514,'0'0'7308,"-9"10"-6038,-21 28-131,-32 52 0,52-75-904,1 1-1,1-1 1,0 2-1,1-1 0,1 1 1,1 0-1,-6 30 1,10-45-222,1 0 0,0-1 1,0 1-1,0 0 1,0-1-1,0 1 1,1 0-1,-1-1 1,0 1-1,1-1 1,-1 1-1,1 0 1,0-1-1,-1 1 1,1-1-1,0 1 1,0-1-1,0 0 1,0 1-1,0-1 0,0 0 1,1 0-1,0 2 1,1-2 29,0 1-1,0 0 1,0-1 0,1 0 0,-1 0 0,0 0-1,0 0 1,1-1 0,-1 1 0,0-1 0,4 0-1,8 0 95,0-1 0,0-1 0,0 0 0,19-6 0,176-55-5684,-194 56-827,-4 0-4094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7.5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28 27 11018,'0'0'13859,"3"10"-12541,56 168 2449,26 107-2884,-81-258-1256,-4-26 321,0-1 1,0 0-1,0 0 1,0 0-1,-1 0 0,1 0 1,0 1-1,0-1 1,0 0-1,-1 0 1,1 0-1,0 0 1,0 0-1,0 0 0,-1 0 1,1 0-1,0 0 1,0 0-1,-1 0 1,1 0-1,0 0 1,0 0-1,0 0 1,-1 0-1,1 0 0,0 0 1,0 0-1,0 0 1,-1 0-1,1-1 1,0 1-1,0 0 1,0 0-1,-1 0 0,1 0 1,0 0-1,0 0 1,0-1-1,0 1 1,0 0-1,-1 0 1,1 0-1,0-1 0,0 1 1,0 0-1,0 0 1,0 0-1,0-1 1,0 1-1,-31-43-3499,2-6 2130,-38-87 0,58 114 1511,1 0-1,1-1 1,1 0-1,2 0 1,0 0-1,-2-43 1,7 60 135,-1 1 1,1 0-1,0 1 1,0-1 0,1 0-1,-1 0 1,1 0-1,0 1 1,0-1 0,1 1-1,-1-1 1,1 1-1,0 0 1,7-7 0,-8 9-166,-1 1 1,1-1 0,0 1 0,-1-1 0,1 1 0,0 0-1,0 0 1,0 0 0,0 0 0,0 0 0,0 0 0,0 1 0,0-1-1,0 1 1,0-1 0,1 1 0,-1 0 0,0 0 0,0 0-1,0 0 1,1 0 0,-1 0 0,0 1 0,0-1 0,0 1 0,0-1-1,0 1 1,0 0 0,0 0 0,0 0 0,0 0 0,0 0-1,0 0 1,0 1 0,-1-1 0,1 1 0,1 1 0,2 3-43,0 0 1,-1 0-1,0 0 1,0 1-1,-1-1 1,1 1-1,-1 0 1,-1 0-1,1 1 1,-1-1 0,-1 0-1,1 1 1,-1-1-1,-1 1 1,1 0-1,-1-1 1,0 1-1,-1-1 1,-3 14-1,2-5 224,-2 0 0,0 0 0,0-1-1,-2 1 1,0-1 0,0 0 0,-2-1-1,-10 17 1,18-30-238,0-1 0,0 1 0,1-1-1,-1 0 1,0 1 0,0-1 0,1 0 0,-1 1-1,0-1 1,1 0 0,-1 1 0,1-1 0,-1 0-1,0 0 1,1 1 0,-1-1 0,1 0 0,-1 0 0,1 0-1,-1 0 1,0 0 0,1 1 0,-1-1 0,1 0-1,-1 0 1,1 0 0,-1 0 0,1 0 0,-1-1 0,1 1-1,-1 0 1,1 0 0,-1 0 0,0 0 0,1 0-1,0-1 1,34 0-549,-21 0 4,95 0-6754,-59 2-731,-15-1-2395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21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18481,'0'0'6620,"2"9"-4992,3 12-961,1 0-1,2 0 1,0-1 0,1 0-1,19 29 1,-10-15-240,16 38 0,-30-60-328,1 0-1,-2 1 1,0 0 0,0 0-1,-1-1 1,-1 1-1,0 16 1,-3-13-39,0 1 0,-1-1 0,-1 0-1,-1 0 1,0-1 0,-1 1 0,0-1 0,-1 0 0,-1-1 0,-1 1-1,-12 16 1,5-10-417,-1-1 1,-26 25-1,26-30-1250,0 0 0,-32 20 0,11-15-5989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22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14478,'0'0'2071,"-1"11"176,-24 159 3856,15-123-5687,2 1 0,2-1 1,2 1-1,4 69 0,0-117-470,0 1 0,0-1-1,0 1 1,0 0 0,1-1-1,-1 1 1,0-1 0,0 1 0,1-1-1,-1 1 1,0-1 0,1 1-1,-1-1 1,1 1 0,-1-1 0,1 0-1,-1 1 1,1-1 0,-1 0-1,1 1 1,-1-1 0,1 0 0,-1 1-1,1-1 1,-1 0 0,1 0-1,0 0 1,-1 0 0,1 0 0,-1 0-1,1 0 1,0 0 0,-1 0-1,2 0 1,-2 0-159,1 0 0,0 0 0,-1 0 0,1 0 0,-1-1 0,1 1-1,0 0 1,-1 0 0,1-1 0,-1 1 0,1 0 0,-1-1 0,1 1 0,-1-1 0,1 1 0,-1 0 0,1-1 0,-1 1-1,0-1 1,1 0 0,-1 1 0,1-2 0,2-18-5435,-2-8-3598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22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17136,'0'0'8584,"52"-8"-7206,-4 8-610,12 0-511,5 0-193,0 0-32,-3 0-32,-6 2-609,-8 2-896,-8 3-866,-16 2-1344,-10 1-1506,-13-2-8744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22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17873,'0'0'6502,"79"17"-4580,-9-31-385,6-7-704,12-4-609,-4 2-128,-7 5-352,-14 10-2146,-12 6-2146,-15 2-2595,-12 0-5958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24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29 9577,'0'-24'6806,"0"24"-6651,0 0 0,0-1 0,0 1 0,-1 0 0,1-1 0,0 1 0,0 0 0,-1 0 0,1-1 0,0 1-1,0 0 1,-1 0 0,1-1 0,0 1 0,-1 0 0,1 0 0,0 0 0,-1 0 0,1-1 0,-1 1 0,1 0 0,0 0 0,-1 0 0,1 0 0,0 0 0,-1 0 0,1 0 0,-1 0 0,1 0 0,0 0 0,-1 1 0,-2 0 41,0 0 0,0 0 1,0 1-1,1 0 0,-1-1 0,0 1 1,1 0-1,-1 0 0,1 0 1,0 1-1,-3 2 0,-17 27 453,1 0-1,1 2 1,2 0 0,1 1-1,2 1 1,2 0-1,-18 75 1,25-87-483,0 1 0,2 0 0,1 1 0,1-1 1,1 33-1,1-51-163,1 1 0,0-1 1,0 1-1,1-1 0,0 0 1,0 1-1,1-1 0,-1 0 1,2-1-1,-1 1 0,1-1 0,0 1 1,0-1-1,0 0 0,1 0 1,0-1-1,1 1 0,-1-1 1,1 0-1,0-1 0,0 0 1,7 4-1,2-1-442,0 0 0,0-1 0,0-1-1,1-1 1,0 0 0,24 2 0,52 0-7788,-38-6-3544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25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1 10218,'0'0'14968,"-10"15"-14775,-25 31-26,-3-2 1,-1-1 0,-3-1-1,-49 38 1,90-80-193,0 1 0,0 0 0,1 0 0,-1-1 0,0 1 0,0 0 0,0-1 0,0 1 0,0-1 0,0 1 0,0-1 0,0 1 0,0-1 0,-1 0 0,1 0 0,0 1 0,0-1 0,0 0 0,0 0 0,-2 0 0,3-1-106,-1 0 0,1 1 0,0-1 0,-1 1 1,1-1-1,0 0 0,0 1 0,-1-1 1,1 0-1,0 1 0,0-1 0,0 0 0,0 1 1,0-1-1,0 0 0,0 1 0,0-1 0,0 0 1,0 0-1,0 1 0,1-1 0,-1 1 1,0-2-1,19-46-6836,-19 47 6889,23-45-8223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25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15983,'0'0'9705,"-21"86"-8552,21-41-448,0 4-224,3-1-97,17-5-96,6-3-160,5-4-96,4-4 0,2 0-448,-4-6-1634,-5-4-1890,-6-8-3587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26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17809,'0'0'6486,"0"9"-4607,0 10-1229,-1 0 1,-1-1-1,-1 1 1,0-1-1,-9 30 0,-12 10-540,15-38 146,0 0-1,1 1 0,2 0 0,0 0 0,1 1 0,1 0 1,-1 27-1,5-48-247,0 0 1,0 0 0,0 0-1,0 0 1,0 0-1,1 0 1,-1 0-1,0-1 1,1 1 0,-1 0-1,0 0 1,1 0-1,-1-1 1,1 1-1,0 0 1,-1 0 0,1-1-1,-1 1 1,1 0-1,0-1 1,0 1-1,-1-1 1,1 1 0,0-1-1,0 1 1,1-1-1,32 6 121,33-15 34,-48 4-677,49-9-441,-44 12-3085,0 4-3978,-13 0-1437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26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21012,'0'0'9737,"-36"76"-9481,27-39-160,0 1-64,6 2-64,3-5-96,0-2-256,0-3-449,14-9-1089,-4-5-2113,2-11-2628,0-5-10121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26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0 15086,'0'0'14019,"-8"11"-13389,-52 78-147,20-27 143,-94 112 0,134-174-730,0 0 1,0 0-1,0 0 1,0 0-1,0 0 1,0-1-1,0 1 0,0 0 1,0 0-1,0 0 1,0 0-1,0 0 1,0 0-1,0 0 1,-1 0-1,1 0 1,0 0-1,0-1 1,0 1-1,0 0 0,0 0 1,0 0-1,0 0 1,0 0-1,0 0 1,0 0-1,0 0 1,0 0-1,-1 0 1,1 0-1,0 0 1,0 0-1,0 0 0,0 0 1,0 0-1,0 0 1,0 0-1,0 0 1,0 0-1,-1 0 1,1 0-1,0 0 1,0 0-1,0 0 1,0 0-1,0 0 0,0 0 1,0 0-1,0 0 1,0 0-1,-1 0 1,6-18-3450,11-22-2602,3-6-1991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7.93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87 7 18097,'0'0'5429,"-9"-2"-3080,6 2-2235,1-1-61,0 0 0,0 1 0,0-1 0,0 1 0,0-1 0,1 1 0,-1 0 0,0 0 1,0 0-1,0 0 0,0 0 0,0 0 0,0 0 0,0 1 0,0-1 0,0 1 0,0-1 0,0 1 0,1 0 0,-1 0 0,0 0 0,0 0 0,1 0 1,-1 0-1,1 0 0,-1 1 0,1-1 0,0 0 0,-1 1 0,1-1 0,0 1 0,0 0 0,0-1 0,0 1 0,0 0 0,0 0 0,1-1 0,-2 4 1,-1 7 59,0 1 0,1-1 0,0 1 0,1 0 0,1 0 1,0-1-1,0 1 0,1 0 0,1 0 0,6 22 1,-7-31-176,1 0 1,-1 1 0,1-1 0,0 0 0,1 0-1,-1 0 1,1-1 0,-1 1 0,1 0 0,0-1-1,0 0 1,1 0 0,-1 0 0,5 3 0,-4-4-312,0 0 0,0 0 0,0-1 0,0 0 0,0 0 0,0 0 0,0 0 1,0-1-1,1 1 0,-1-1 0,0 0 0,0 0 0,1-1 0,-1 1 0,0-1 1,0 0-1,8-3 0,16-11-4352,1-8-1622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27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16239,'0'0'11723,"7"12"-10815,145 241 1185,-132-218-2215,-1 1 1,17 42 0,-11-12-6461,-17-49-715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27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13837,'0'0'12332,"3"10"-11195,1 20-714,-2 1 1,-1 0-1,-2 0 1,-1 0-1,-8 47 1,7-58-146,1 0-1,1 35 1,1-54-256,1 0 0,-1 0 0,0 0 0,0 0 0,0 0 0,1 0 0,-1-1 0,0 1 0,1 0 0,-1 0 0,1 0 0,-1 0 0,1 0-1,0-1 1,-1 1 0,1 0 0,0-1 0,-1 1 0,1 0 0,0-1 0,0 1 0,0-1 0,0 1 0,-1-1 0,1 1 0,0-1 0,0 0 0,0 1 0,0-1 0,0 0 0,0 0 0,0 0 0,0 0 0,0 0 0,0 0 0,0 0 0,0 0 0,0 0 0,0 0 0,0 0 0,0-1 0,0 1 0,1-1 0,44-18 655,-1-8-434,57-48 0,-83 59-260,-1 0 0,0-2 0,-1 0 0,-1-1 0,16-24 0,-20 18-430,-11 11-2116,-6 3-5450,-6 6-1180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28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16335,'0'0'6054,"-11"48"-2883,23-37-1249,9-3-224,9-3-834,5-2-671,7-2-225,0-1-1794,0 0-2306,-5-4-2146,-6-9-4036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28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7303,'0'0'14093,"6"9"-12523,9 13-529,0 0 0,-2 2 1,20 46-1,-28-55-702,0 0 0,-1 0 1,-1 0-1,-1 1 0,0 0 0,0-1 0,-2 1 0,-2 28 0,-2-18-95,-1-1 0,-2-1 0,0 1 0,-2-1 0,-14 30 0,-67 110-2060,87-160 1272,-12 17-2514,2-11-3200,5-9-2887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28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22229,'0'0'5573,"61"30"-4259,-22-28-97,9-2-417,6 0-479,3-1-225,-2-4-32,-6 2-352,-4 3-1282,-12 0-1377,-13 0-1537,-14 0-1121</inkml:trace>
  <inkml:trace contextRef="#ctx0" brushRef="#br0" timeOffset="1">1 197 14414,'0'0'7110,"72"2"-4323,-26-2-1538,6 0 289,6-6-642,-4 2-351,-1 1-513,-5-2-256,-5 2-1826,-13-5-2338,-6-4-7496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30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64 12268,'22'-21'2093,"9"-9"1641,-11 18 2295,-26 24-2575,-41 44-2853,-3-3-1,-1-2 1,-3-2-1,-2-3 1,-73 47 0,113-88-1867,11-16-3490,14-25-5898,-8 31 9766,9-29-10039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30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14382,'0'0'5893,"4"-8"-3528,-2 4-2097,12-22 1149,-13 25-1367,0 1 1,-1-1 0,1 0-1,0 1 1,0-1 0,0 1 0,0-1-1,-1 1 1,1-1 0,0 1-1,0 0 1,0-1 0,0 1 0,0 0-1,0 0 1,0 0 0,0 0-1,0 0 1,0 0 0,0 0-1,0 0 1,0 0 0,0 0 0,0 0-1,0 1 1,0-1 0,0 0-1,0 1 1,0-1 0,-1 1 0,1-1-1,0 1 1,0-1 0,1 2-1,26 22 461,0 1 0,-2 2-1,39 50 1,-26-31-77,106 139 825,-57-69-7061,-73-97-710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31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12940,'0'0'9396,"-5"11"-7677,-46 161 2659,44-142-4108,2 0 0,0 0 0,2 1 0,2 38 0,1-68-329,0 0 0,0 0 0,1 1 1,-1-1-1,1 0 0,-1 0 0,1 0 0,-1 0 1,1 0-1,-1 0 0,1 0 0,0 0 1,0 0-1,0 0 0,-1-1 0,1 1 0,0 0 1,0 0-1,0-1 0,0 1 0,0 0 0,2 0 1,-3-1-140,1 0 1,0 0 0,-1 1-1,1-1 1,0 0-1,-1 0 1,1 0 0,0 0-1,-1 0 1,1 0 0,0 0-1,-1 0 1,1 0 0,0 0-1,-1 0 1,1 0 0,0 0-1,-1 0 1,1-1 0,0 1-1,-1 0 1,1-1 0,-1 1-1,1 0 1,-1-1-1,1 1 1,-1-1 0,1 1-1,-1-1 1,1 1 0,-1-1-1,1 1 1,-1-1 0,0 1-1,1-1 1,-1 1 0,0-1-1,1 0 1,-1 1 0,0-2-1,4-17-5888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31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16239,'0'0'8841,"48"-11"-7176,-6 9-480,5 0-384,6-1-545,4 3-127,-2 0-65,-4 0-128,-8 2-961,-10 8-1410,-13 0-1601,-16-1-2786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32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0 292 16976,'0'0'6406,"65"8"-5221,-21-10-832,8-3-289,4-1-993,3-2-2883,-6 3-1473,0-1-5925</inkml:trace>
  <inkml:trace contextRef="#ctx0" brushRef="#br0" timeOffset="1">788 0 7239,'0'0'13821,"-12"3"-11899,11-3-1889,-6 1 157,0 1 0,0 0 0,0 0 0,0 1 0,0-1 0,1 1 0,-1 1 0,1 0 0,0 0 0,0 0 0,0 0 0,-7 8 0,-12 15 543,0 2 0,2 0 0,2 2-1,-22 38 1,35-53-669,0-1-1,2 1 1,0 0-1,0 0 1,2 1-1,0 0 1,1-1-1,0 1 1,2 0-1,0 1 0,2 23 1,-1-35-84,1 0 0,0 0-1,1 0 1,0-1 0,0 1 0,0-1-1,0 1 1,1-1 0,0 0 0,0 0 0,0 0-1,1 0 1,0 0 0,0-1 0,0 0 0,0 1-1,1-2 1,9 7 0,-7-5-536,1 0 1,0-1-1,0-1 0,17 6 1,37 1-6559,-18-9-1567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8.3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77 103 16784,'0'0'5578,"-10"7"-3907,5-3-1535,0 1-1,-1-1 0,2 1 1,-1 0-1,0 0 0,1 0 1,0 1-1,0 0 0,1 0 1,0 0-1,0 0 0,0 0 1,1 0-1,-1 1 0,2 0 1,-1-1-1,1 1 0,0 0 1,0 7-1,0-12-119,1 0-1,0 0 1,-1 0 0,1 0 0,0 1-1,0-1 1,1 0 0,-1 0-1,0 0 1,1 0 0,-1 0 0,1 0-1,0 0 1,-1 0 0,1 0-1,0-1 1,0 1 0,0 0 0,0 0-1,1-1 1,-1 1 0,1-1-1,-1 1 1,1-1 0,2 3 0,-2-4-15,0 0 1,0 0 0,1 0 0,-1 0 0,0-1-1,0 1 1,0-1 0,0 1 0,0-1 0,1 0-1,-1 0 1,0 1 0,0-1 0,-1-1 0,1 1-1,0 0 1,0 0 0,-1-1 0,1 1 0,0-1 0,-1 0-1,1 1 1,-1-1 0,2-3 0,22-30-31,-21 28-9,0 0 0,1 0 0,0 0 0,0 1-1,0 0 1,1 0 0,-1 1 0,1-1 0,1 1-1,10-7 1,-16 12 38,0-1 0,-1 1 0,1 0-1,-1 0 1,1 0 0,0-1 0,-1 1-1,1 0 1,0 0 0,-1 0 0,1 0-1,0 0 1,-1 0 0,1 0 0,0 0-1,-1 0 1,1 1 0,0-1-1,-1 0 1,1 0 0,0 1 0,-1-1-1,1 0 1,-1 1 0,1-1 0,-1 0-1,1 1 1,-1-1 0,1 1 0,-1-1-1,1 1 1,-1-1 0,1 1 0,-1-1-1,0 1 1,1 0 0,-1-1 0,0 1-1,0-1 1,1 1 0,-1 0 0,4 34 121,-3-14 46,2-20 924,0-8-310,1-9 123,0-27-424,-2-61-1,-2 66-2015,0 37 1416,0 1 0,0 0 0,0-1-1,0 1 1,0 0 0,0-1-1,0 1 1,1 0 0,-1-1 0,0 1-1,0 0 1,0 0 0,1-1 0,-1 1-1,0 0 1,0 0 0,0-1-1,1 1 1,-1 0 0,0 0 0,1 0-1,-1-1 1,0 1 0,0 0 0,1 0-1,-1 0 1,0 0 0,1 0-1,-1 0 1,0 0 0,1 0 0,-1 0-1,0 0 1,1 0 0,-1 0 0,0 0-1,1 0 1,-1 0 0,0 0-1,1 0 1,-1 0 0,0 0 0,1 0-1,-1 1 1,0-1 0,1 0 0,-1 0-1,0 0 1,1 1 0,20 9-5763,-16-7 3510,10 2-4188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32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14 15567,'0'0'10175,"-4"13"-8867,-5 19-719,1 1 0,2 0 0,1 0 0,1 1 0,2 42 0,2-74-572,0 0 0,0 0 1,0-1-1,0 1 1,1 0-1,-1 0 0,1 0 1,-1 0-1,1 0 1,0-1-1,-1 1 0,1 0 1,0 0-1,0-1 1,0 1-1,0-1 0,1 1 1,-1-1-1,0 1 1,1-1-1,-1 0 1,1 0-1,1 2 0,0-2 36,0 0 0,0 0 0,0-1 0,0 1 0,-1-1 0,1 0 0,0 0 0,0 1 0,0-2 0,0 1 0,0 0 0,0-1 0,5-1 0,3-1 94,0-2-1,1 1 0,-2-1 0,1-1 1,0 0-1,12-10 0,12-12-196,44-47 0,-65 61-70,-1-1 1,-1-1 0,0 0-1,-2 0 1,17-32-1,-27 47-98,6-19-2810,-12 9-6420,-7 6-2601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32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18001,'0'0'9161,"0"56"-7656,16-47-736,8 1-577,3-4-160,6-1-1153,5-3-2498,-8-2-3332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33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17617,'0'0'9192,"15"57"-7718,-15-29-673,0 3-417,0 1-256,0-1-128,0 1-256,0-5-1218,9-4-1825,2-8-1633,-1-9-2371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33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10442,'0'0'18593,"0"9"-17706,-3 8-753,0 0 1,-1-1 0,0 1 0,-2-1 0,-13 30 0,11-29-107,0 1 1,2 1 0,0 0 0,1 0 0,-4 30 0,9-47-22,0-1 1,0 1-1,0 0 1,0 0-1,1-1 1,-1 1-1,1 0 0,-1 0 1,1-1-1,0 1 1,-1-1-1,1 1 1,0-1-1,0 1 1,0-1-1,0 1 0,1-1 1,-1 0-1,0 0 1,0 1-1,1-1 1,-1 0-1,1 0 1,-1 0-1,1-1 0,-1 1 1,1 0-1,0 0 1,-1-1-1,1 1 1,0-1-1,0 0 1,-1 0-1,5 1 0,8 0 37,1 0-1,0 0 0,21-3 1,-10 0-24,9 2-744,47-6 1,-44-2-2485,-2-4-3289,-13 2-3139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34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17969,'0'0'5968,"9"6"-4783,4 2-924,-1 1-1,0 0 0,0 1 0,-1 0 0,-1 1 0,0 0 1,0 1-1,-1 0 0,0 0 0,-1 1 0,-1 0 0,0 1 0,-1-1 1,8 26-1,-10-17-112,-2-1 0,-1 0 0,0 1 0,-2-1 0,0 1 0,-1-1 0,-2 0 0,0 0 0,-1 0 0,-1 0 0,-1-1 0,-13 27 1,-3 2-1179,-3-1 0,-2-2 0,-58 76 1,40-70-6792,2-12-9491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35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1 255 14574,'0'0'8878,"8"-4"-7613,17-8-759,-1-1 0,0-2 0,-2 0 1,32-27-1,81-86 1045,-109 102-1117,-28 52-44,-22 40-505,-15 49 680,36-101-1220,0-1 1,1 1-1,0 0 1,1-1-1,1 1 0,1 21 1,5-20-6217,8-11-8450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54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3171,'0'0'18417,"49"46"-16719,-8-39 64,8-5-513,12 0-705,5-2-383,6 0-129,-3 0 0,-6 0-225,-10 0-671,-12 0-418,-11 1-1152,-13-1-1345,-7 0-2179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54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17521,'0'0'1089,"9"0"58,9 1-729,0 0 0,0 1 0,0 0 0,0 2 0,-1 0 0,1 1 0,-1 1 0,0 0 0,-1 1 0,24 14 0,-35-18-415,1 0-1,-1 1 0,0 0 1,0 0-1,0 0 1,-1 0-1,1 1 0,-1 0 1,0 0-1,0 0 1,-1 0-1,0 1 0,0-1 1,0 1-1,0 0 1,-1 0-1,0 0 0,0 0 1,-1 0-1,0 0 1,0 0-1,0 1 0,-1-1 1,0 0-1,0 1 1,0-1-1,-1 0 0,0 1 1,0-1-1,-1 0 1,1 0-1,-2 0 0,1 0 1,-4 8-1,-21 35-271,-2-1 1,-61 79-1,44-64-3201,24-32-1607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55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18514,'0'0'3315,"-2"10"-1789,-25 115 2236,15-79-2929,2 2 1,2-1-1,-3 67 0,10-96-997,0 33 604,1-49-619,0 0-1,0 0 0,0 0 1,1 0-1,-1 0 1,0-1-1,1 1 1,-1 0-1,1 0 1,0-1-1,-1 1 0,1 0 1,0-1-1,0 1 1,0-1-1,0 1 1,0-1-1,1 1 1,1 1-1,-3-3 38,1 0 22,-1 0 0,0 1 1,0-1-1,0 0 0,0 0 0,0 0 0,1 0 0,-1 0 0,0 0 0,0 0 1,0 0-1,0 0 0,1 0 0,-1 0 0,0 0 0,0 0 0,0 0 1,0 0-1,1 0 0,-1 0 0,0 0 0,0 0 0,0 0 0,0 0 1,0 0-1,1 0 0,-1 0 0,0-1 0,0 1 0,0 0 0,0 0 1,0 0-1,1 0 0,-1 0 0,0 0 0,0 0 0,0-1 0,0 1 1,0 0-1,0 0 0,0 0 0,0 0 0,0 0 0,0-1 0,0 1 0,0 0 1,1 0-1,-1 0 0,0 0 0,0-1 0,0 1 0,0 0 0,0 0 1,0 0-1,-1 0 0,1-1 0,0 1 0,0 0 0,0 0 0,0 0 1,0 0-1,0 0 0,0-1 0,0 1 0,0-18-6750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56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10314,'0'0'15695,"83"-25"-13806,-20 21-607,7-1-674,8 0-416,2 2-96,-6 1-64,-10 1-352,-10 1-897,-16 0-801,-12 0-544,-16 6-962,-10-1-447,0 0-2788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8.8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66 0 6566,'0'0'13522,"-5"7"-11968,-15 21 15,7-19 2429,8 0-4104,-2 16 92,4-15 251,-1 1 1,2-1-1,0 1 0,0-1 1,1 1-1,0 0 1,0 0-1,2-1 0,1 19 1,-2-27-251,1-1 0,-1 0 0,0 1 0,1-1 0,-1 0 0,1 0 0,-1 1 0,1-1 0,-1 0 0,1 0 0,0 0 0,0 0 0,0 0 0,-1 0 0,1 0 0,0 0 0,0 0 0,0 0 0,1 0 0,-1 0 0,0-1 0,0 1 0,0 0 0,0-1 0,1 1 0,-1-1 0,0 0 0,1 1 0,-1-1 0,0 0 1,1 0-1,-1 0 0,0 0 0,1 0 0,-1 0 0,0 0 0,1 0 0,-1 0 0,3-1 0,-2 0 3,0 0 1,1 0 0,-1 0-1,0 0 1,0-1-1,0 1 1,0-1-1,0 1 1,0-1 0,-1 0-1,1 1 1,0-1-1,-1 0 1,1 0-1,-1 0 1,0 0 0,0 0-1,0-1 1,0 1-1,0 0 1,1-4 0,-1 3 16,-1 0 0,0 0 1,1 0-1,-1 0 0,0 0 1,-1 0-1,1 0 0,0 0 1,-2-4-1,-2 6 17,1 20-68,2-16-662,1 6 1297,0-6-3677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56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13837,'0'0'9577,"50"25"-7623,-1-25 320,15-7-736,8-7-738,3-1-511,0 1-225,-9 5-385,-11 3-1729,-16 1-2786,-14-2-3300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56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16464,'0'0'4676,"2"68"-2370,-2-38-1057,0 1-320,0-1-352,1-4-353,4-4-160,4-5-128,2-8-769,-3-4-544,2-5-1378,-5-5-1441,-5-13-4003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57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18706,'0'0'6534,"58"14"-18578,-31-10-511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57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20 18449,'0'0'2264,"-10"-2"85,-2 0-1646,-88-12 2777,93 13-3372,0 1 0,0-1 0,0 2 1,0-1-1,1 1 0,-1 0 0,0 0 0,0 1 0,0 0 1,1 0-1,-1 1 0,-9 5 0,14-8-110,1 1 0,0 0 0,0 0 0,-1-1-1,1 1 1,0 0 0,0 0 0,0 0 0,0 0 0,0 1 0,0-1-1,0 0 1,1 0 0,-1 0 0,0 1 0,1-1 0,-1 0 0,1 1-1,-1-1 1,1 1 0,0-1 0,-1 0 0,1 1 0,0 2 0,1-3-8,0 1 1,-1 0-1,1-1 1,0 1 0,0-1-1,0 0 1,0 1-1,1-1 1,-1 0 0,0 0-1,0 0 1,1 0-1,-1 0 1,1 0 0,-1 0-1,1 0 1,1 0-1,12 5-293,-1-1-1,0-1 0,24 5 1,-33-8 37,13 2-308,0 0-150,-1 1 0,1 0 1,29 13-1,-44-16 707,-1 0 0,1 0-1,0 0 1,0 1 0,-1-1-1,1 1 1,-1 0 0,0 0 0,1 0-1,-1 0 1,0 0 0,0 0-1,0 1 1,0-1 0,-1 1 0,1-1-1,-1 1 1,1-1 0,-1 1-1,0 0 1,0 0 0,0 0-1,0 0 1,-1 0 0,1 0 0,-1 0-1,0 0 1,0 0 0,0 4-1,-1-4 183,0 0 0,-1 0 0,1 0 0,-1-1-1,0 1 1,1 0 0,-1-1 0,0 1-1,0-1 1,-1 1 0,1-1 0,0 0 0,-1 0-1,0 0 1,1 0 0,-1-1 0,0 1 0,0-1-1,0 0 1,0 0 0,0 0 0,-5 2-1,-11 2 721,0-1-1,-25 3 0,44-7-878,-9 2-145,-43 1 1470,31-9-2482,20 6 955,1-1 1,-1 1 0,0-1 0,1 1 0,-1-1-1,1 0 1,-1 1 0,1-1 0,-1 0 0,1 1-1,0-1 1,-1 0 0,1 1 0,0-1 0,0 0-1,-1 0 1,1 0 0,0 1 0,0-1 0,0 0-1,0 0 1,0 1 0,0-2 0,3-19-5736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58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141 102 14253,'0'0'2696,"5"-11"139,17-35 315,-22 45-2960,1 0 1,-1 0 0,1-1-1,0 1 1,-1 0-1,0-1 1,1 1 0,-1 0-1,0-1 1,0 1-1,0-1 1,0 1 0,0 0-1,0-1 1,0 1-1,0-1 1,-1 1 0,1 0-1,0-1 1,-1 1-1,1 0 1,-2-2 0,1 2-103,0 0 0,0 0 0,0 0 0,0 1 0,0-1 0,0 1 0,-1-1 0,1 1 0,0-1 0,0 1 0,-1 0 0,1-1 0,0 1 0,-1 0 0,1 0 0,0 0 0,0 0 0,-3 0 0,-2 1-22,0 0 0,0 0-1,0 1 1,0 0 0,0 0 0,0 0-1,-9 5 1,8-2-53,1 0 0,-1 1 0,1-1 0,0 1 0,0 0 0,1 1 0,0-1 0,0 1 0,1 0 0,-1 1 0,1-1-1,1 1 1,0-1 0,0 1 0,0 0 0,1 0 0,0 0 0,1 1 0,-1-1 0,1 15 0,1-21-9,1 0 0,-1-1-1,0 1 1,1 0 0,-1-1-1,1 1 1,0-1 0,-1 1-1,1 0 1,0-1 0,0 0 0,0 1-1,0-1 1,0 1 0,0-1-1,0 0 1,1 0 0,-1 0-1,0 0 1,1 0 0,-1 0-1,3 1 1,0 0 8,1 0 0,-1-1-1,1 1 1,0-1 0,-1 0 0,1-1-1,0 1 1,6-1 0,2 0 20,1-1 0,0 0 1,0-2-1,0 1 0,14-6 1,-12 2-21,-1-1 0,1 0 0,-1-2 0,-1 1 0,1-2 0,-2 0 0,14-12 0,-19 14-2,0 1-1,0-1 0,-1 0 1,0 0-1,-1-1 1,0 0-1,0 0 0,-1 0 1,0-1-1,-1 0 1,0 0-1,3-13 0,-9 18-86,-6 10 42,-6 10 41,8-7 30,1 1 1,0 0 0,1 0-1,0 0 1,0 1 0,1 0 0,0-1-1,0 1 1,1 0 0,-1 16-1,3-22-182,0-1-1,0 1 1,0-1-1,1 1 1,-1 0-1,1-1 1,0 1-1,0-1 1,0 1-1,0-1 1,1 0-1,-1 1 1,1-1-1,0 0 1,0 0-1,0 0 1,0 0-1,1-1 1,-1 1-1,1-1 1,-1 1-1,1-1 1,0 0-1,0 0 1,0 0-1,0 0 1,1 0-1,-1-1 1,0 0-1,1 0 1,-1 1-1,4-1 1,36 4-6559,5-4-5846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01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3043,'0'0'1697,"6"-49"-2017,5 43-897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03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275 249 4260,'18'-16'1375,"4"-6"1381,0 0 0,23-30 1,-41 47-2168,0 0 0,0 0 0,0-1-1,-1 0 1,0 0 0,0 0 0,-1 0 0,1 0 0,-1-1 0,-1 1 0,1-1 0,-1 1 0,0-1 0,-1 0 0,0 1 0,0-10 0,-1 14-492,0 1 0,0-1 0,1 1 0,-1-1 0,0 1-1,-1 0 1,1 0 0,0-1 0,0 1 0,0 0 0,-1 0 0,1 0 0,0 0 0,-1 0 0,1 1 0,-1-1 0,0 0 0,1 1-1,-1-1 1,1 1 0,-1-1 0,0 1 0,1 0 0,-1 0 0,0 0 0,1 0 0,-4 0 0,0 0-46,1-1 1,-1 2 0,0-1-1,0 0 1,0 1-1,0 0 1,1 0-1,-1 1 1,-5 1 0,5 1-34,-1 1 0,0-1 0,1 1 0,0 0 0,0 0 0,0 1 0,1-1 0,0 1 1,0 0-1,0 0 0,1 1 0,0-1 0,0 1 0,0-1 0,1 1 0,-2 12 0,-2 8 94,2-1-1,1 1 0,0 29 0,3-32 4,1 0-1,1 0 0,1 0 0,1 0 1,1 0-1,2-1 0,0 0 0,1 0 1,14 26-1,-12-28-86,31 78 76,-37-88-86,-1 0-1,0 0 1,-1 1-1,0-1 1,-1 0-1,0 1 1,-1 11-1,-1-22-24,1 0 0,0 0 0,-1 0 0,1 0 0,-1-1 0,1 1 0,-1 0 0,1 0 0,-1-1-1,1 1 1,-1 0 0,0-1 0,1 1 0,-1 0 0,0-1 0,0 1 0,1-1 0,-1 1 0,0-1 0,0 0 0,0 1 0,0-1 0,1 0 0,-1 0 0,0 0 0,0 1 0,0-1-1,0 0 1,0 0 0,0 0 0,0 0 0,0 0 0,0-1 0,1 1 0,-1 0 0,0 0 0,0-1 0,0 1 0,0 0 0,0-1 0,1 1 0,-2-1 0,-40-18-2060,-2-14-2973,-77-74 0,23 3 3167,74 68 4006,24 36-2040,0-1-1,-1 0 1,1 0 0,0 0-1,0 0 1,0 0 0,0 1-1,0-1 1,0 0 0,0 0-1,0 0 1,0 0 0,1 0-1,-1 1 1,0-1 0,0 0-1,1 0 1,-1 0 0,0 1-1,1-1 1,-1 0 0,1 1-1,-1-1 1,1 0 0,0 1-1,-1-1 1,1 0 0,0 1-1,-1-1 1,1 1 0,0-1 0,-1 1-1,1 0 1,0-1 0,0 1-1,0 0 1,-1-1 0,1 1-1,0 0 1,0 0 0,0 0-1,1 0 1,49-10 865,0 2 1,1 3-1,70 1 0,-8 0-6254,-87 1-1793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04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14 14926,'0'0'9433,"-3"10"-9102,2-4-294,-2 2-2,1 1 0,0 0 1,0 0-1,1 0 0,0 12 1,1-19-25,0 0 1,0 1 0,0-1 0,0 0 0,1 0-1,-1 1 1,1-1 0,0 0 0,-1 0-1,1 0 1,0 0 0,0 0 0,1 0 0,-1 0-1,0 0 1,1 0 0,-1-1 0,1 1 0,-1 0-1,1-1 1,0 1 0,0-1 0,-1 0-1,1 0 1,0 0 0,0 0 0,0 0 0,1 0-1,-1 0 1,3 0 0,0 1 17,0-1-1,0 0 1,0-1 0,0 1-1,0-1 1,0 0 0,1-1 0,-1 1-1,0-1 1,0 0 0,-1 0-1,1 0 1,0-1 0,0 0-1,0 0 1,-1 0 0,1 0-1,-1-1 1,0 0 0,0 0 0,6-5-1,-5 3 190,0-1 0,0 1 0,-1-1 0,0 0 0,0-1 0,0 1 0,-1 0 0,0-1 0,0 0 0,-1 0 0,0 0 0,0 0 0,1-11 0,-3 22-207,-1 0-1,0 1 1,1-1-1,0 1 0,0 0 1,0-1-1,1 1 1,-1-1-1,1 0 0,2 6 1,-2-9-6,0 1 1,0 0-1,1-1 1,-1 1-1,0-1 0,1 0 1,-1 1-1,1-1 1,0 0-1,-1 0 1,1 0-1,0 0 1,0 0-1,0-1 1,0 1-1,0 0 1,-1-1-1,1 0 0,0 1 1,0-1-1,0 0 1,0 0-1,0 0 1,0 0-1,3-1 1,5 0 14,0 0 0,0-1 0,0-1 0,-1 0 0,1 0 0,-1-1 0,0 0 0,0 0 0,0-1 0,0 0 0,-1-1 0,14-12 0,24-13 13,-45 30-19,-1 1 0,1-1 1,-1 1-1,1 0 0,0-1 0,-1 1 0,1 0 0,-1 0 0,1 0 0,0-1 0,-1 1 0,1 0 0,-1 0 1,1 0-1,0 0 0,-1 0 0,1 0 0,0 0 0,-1 0 0,1 0 0,0 0 0,-1 0 0,1 1 0,-1-1 1,1 0-1,0 0 0,-1 1 0,1-1 0,-1 0 0,1 1 0,-1-1 0,1 1 0,-1-1 0,1 0 0,-1 1 1,1-1-1,-1 1 0,0-1 0,1 1 0,-1 0 0,0-1 0,1 1 0,-1-1 0,0 1 0,0-1 0,0 1 0,1 0 1,-1-1-1,0 1 0,0 0 0,0-1 0,0 1 0,0 0 0,0 0 0,1 55 988,-1-15-419,1-40-569,-1 0 0,1 0 0,0 0 0,-1-1 1,1 1-1,0 0 0,0 0 0,-1-1 0,1 1 0,0 0 0,0-1 0,0 1 1,0-1-1,0 1 0,0-1 0,0 1 0,0-1 0,0 0 0,0 1 1,0-1-1,0 0 0,0 0 0,0 0 0,0 0 0,0 0 0,0 0 0,1 0 1,0 0-1,40-8 12,-22 4-1316,-22 21-9051,-5-10 1394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05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0 131 13229,'0'0'10863,"10"-9"-9779,10-10-450,0 1 0,38-25 0,-50 38-555,-1 0-1,1 0 0,-1 1 0,1 0 0,1 1 0,-1-1 0,0 2 1,1-1-1,-1 1 0,1 0 0,0 1 0,0 0 0,0 0 1,10 1-1,-17 1-72,-1 0 0,0 0 0,1 0 0,-1 0 0,0 0 0,1 0 0,-1 0 0,0 0 0,0 1 0,0-1 0,0 0 0,0 1 0,0-1 0,-1 0 1,1 1-1,0-1 0,-1 1 0,1-1 0,-1 1 0,1 0 0,-1-1 0,0 1 0,0 0 0,0-1 0,0 1 0,0 2 0,-2 51 415,2-49-354,0-4-132,-1-1 1,1 0-1,0 1 1,0-1-1,0 1 1,0-1-1,0 0 0,0 1 1,1-1-1,-1 0 1,0 1-1,1-1 1,-1 0-1,1 1 0,-1-1 1,1 0-1,0 0 1,-1 1-1,1-1 1,0 0-1,0 0 0,1 1 1,-1-1-268,1-1 0,-1 0 0,0 0 0,1 1 0,-1-1 0,0 0 0,1 0 0,-1 0 0,0 0 0,1-1 0,-1 1 0,1 0 0,-1-1 0,0 1 0,0 0 0,1-1 0,-1 0 0,0 1 0,0-1 0,1 0 0,-1 1 0,0-1 0,0 0 0,2-2 0,12-11-6581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05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10154,'0'0'19346,"-11"1"-19261,5-1-63,0 2-1,0-1 0,1 1 1,-1-1-1,0 2 0,1-1 1,-1 1-1,1-1 1,0 1-1,0 1 0,0-1 1,0 1-1,0 0 0,1 0 1,0 0-1,0 1 0,0-1 1,0 1-1,1 0 0,0 0 1,0 1-1,-4 8 0,4-9 23,1 0 0,-1 1-1,1-1 1,0 1-1,0-1 1,1 1-1,0-1 1,0 1 0,0 8-1,1-12-47,0 0-1,0-1 1,1 1-1,-1-1 0,0 1 1,1 0-1,0-1 1,-1 1-1,1-1 1,0 1-1,0-1 1,0 0-1,0 1 1,0-1-1,0 0 1,0 1-1,0-1 0,1 0 1,-1 0-1,0 0 1,1 0-1,-1 0 1,1-1-1,-1 1 1,1 0-1,-1-1 1,1 1-1,-1-1 0,1 1 1,0-1-1,-1 0 1,1 0-1,0 0 1,-1 1-1,3-2 1,10 2-787,0 0 0,0-2 0,0 0 0,15-2 1,27-14-8891,-19 0-3702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9.4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81 225 12748,'0'0'4735,"-1"-8"-1831,-7-28-299,8 35-2507,0 0 0,0 0-1,0 0 1,0 1-1,-1-1 1,1 0 0,0 0-1,-1 0 1,1 0-1,-1 0 1,1 1 0,-1-1-1,1 0 1,-1 0-1,0 1 1,1-1 0,-1 0-1,0 1 1,1-1-1,-1 1 1,0-1 0,-1 0-1,-13 8 712,-5 25-628,14-12-19,1 0-1,0 1 1,2-1-1,0 1 1,1-1-1,1 1 1,4 37-1,-3-57-131,0 0 0,-1 0-1,1 0 1,0 0-1,0 0 1,0 1-1,1-1 1,-1 0 0,0 0-1,0 0 1,0 0-1,1 0 1,-1 0-1,1 0 1,-1 0 0,1 0-1,-1 0 1,1 0-1,-1 0 1,1-1 0,0 1-1,0 0 1,-1 0-1,1 0 1,0-1-1,0 1 1,0-1 0,0 1-1,0 0 1,0-1-1,0 0 1,0 1-1,0-1 1,0 0 0,0 1-1,0-1 1,0 0-1,0 0 1,0 0 0,0 0-1,0 0 1,0 0-1,0 0 1,1 0-1,0 0 1,1-2 39,0 1 0,1-1 0,-1 1 0,0-1 0,0 0 0,0 0 0,-1 0 0,1-1 0,0 1 0,-1-1 0,1 1 0,3-6 1,6-12-7,-1 0 0,0 0 1,-2-1-1,0-1 1,-1 1-1,9-46 1,-9 24 590,-3-1 1,1-74-1,-9 113-651,-2 19-25,-5 21 36,4 28-5,3 0 0,6 70-1,-3-129-109,0 0-1,1 0 1,0 0-1,0 0 1,0 0-1,0 0 1,1 0-1,0 0 1,0 0-1,0-1 1,0 1-1,0-1 0,1 1 1,-1-1-1,1 0 1,5 5-1,-6-7-70,-1 0 0,0 0 0,1-1 0,-1 1-1,1 0 1,-1-1 0,1 1 0,-1-1 0,1 1 0,-1-1-1,1 0 1,-1 1 0,1-1 0,-1 0 0,1 0 0,0 0-1,-1-1 1,3 1 0,-1-1-143,-1 0 0,0 0 0,1-1 0,-1 1 0,0 0 1,1-1-1,-1 1 0,0-1 0,0 0 0,0 0 0,-1 0 0,1 0 0,0 0 0,1-3 0,4-6-2305,0-1 1,-1 1-1,7-22 0,1-7-4421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06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10410,'0'0'13864,"1"12"-12935,2 43 277,-3 0 1,-8 62 0,0 45 100,7-142-1255,0-15-37,0 0 1,1 0 0,0 0-1,0 0 1,1 0-1,-1 0 1,1-1-1,2 10 1,1-14-2362,-1-12 786,-4-16-1485,-4 17 1393,-2-1 0,1 0 0,-1 1-1,-1 1 1,0-1 0,0 1-1,-1 0 1,-12-10 0,-8-10 1629,4-1 6562,25 31-6357,-1 0 0,1 0 0,0-1 0,0 1 0,0 0 0,0 0-1,0-1 1,-1 1 0,1 0 0,0 0 0,0-1 0,0 1 0,0 0 0,0 0 0,0-1 0,0 1 0,0 0 0,0-1 0,0 1 0,0 0 0,0 0 0,0-1 0,0 1 0,0 0-1,1 0 1,-1-1 0,0 1 0,0 0 0,0 0 0,0-1 0,0 1 0,1 0 0,-1 0 0,0 0 0,0-1 0,0 1 0,1 0 0,13-6 2238,26 1-2621,-31 4 1024,48-5-276,33-4-4249,-57 5-2101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07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15503,'0'0'11659,"24"69"-11051,-24-35-448,0-1-96,0-3-31,0-7-226,0-8-832,3-3-320,3-10-545,2-2-864,-4-10-642,-1-10-3682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07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10858,'0'0'14990,"13"7"-16079,2 0-1601,-3 1-1218,-3-3-4131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07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84 9641,'0'0'8974,"1"-9"-6193,2-30-661,-3 37-2023,0 1 1,0 0 0,0-1 0,-1 1 0,1 0 0,-1-1 0,1 1 0,-1 0 0,1 0 0,-1 0 0,0-1-1,0 1 1,1 0 0,-1 0 0,0 0 0,0 0 0,0 0 0,0 1 0,0-1 0,0 0 0,-1 0-1,1 1 1,0-1 0,0 0 0,0 1 0,-1 0 0,1-1 0,0 1 0,-1 0 0,1-1 0,0 1 0,-1 0-1,1 0 1,-3 0 0,-42 3 186,40-1-252,-1 0 1,1 0-1,1 1 1,-1 0-1,0 1 1,1-1-1,-1 1 1,1 0-1,0 0 1,1 0-1,-1 1 1,1 0-1,-1 0 1,2 0-1,-1 0 1,0 1-1,1-1 1,-4 10-1,3-7 46,0 0 0,1 1 0,0-1-1,0 1 1,1-1 0,0 1-1,0 0 1,1 0 0,1 0 0,-1 0-1,1 0 1,2 16 0,0-22-73,-1-1 0,0 0 0,1 1 0,-1-1 0,1 0 0,0 0 0,0 0 0,0 0 1,0 0-1,0 0 0,0 0 0,0-1 0,0 1 0,1-1 0,-1 0 0,1 0 0,-1 0 0,1 0 0,-1 0 0,1 0 0,0 0 0,-1-1 0,1 0 0,0 1 1,0-1-1,-1 0 0,1 0 0,5-1 0,-3 1 3,1 0 0,-1-1 0,1 1 1,-1-1-1,0 0 0,0-1 0,1 1 0,-1-1 1,0 0-1,0 0 0,0-1 0,-1 1 0,9-7 1,-6 1 83,-2-1 0,1 1 0,-1-1 0,0 0 0,-1-1 0,0 1 0,0-1 0,-1 0 0,-1 0 1,3-13-1,-4 18-41,0 0 0,0 0 0,0 0 0,-1 0 0,0 0 0,0 0 0,0-1 1,-1 1-1,1 0 0,-1 0 0,-1 0 0,1 0 0,-1 0 0,1 0 0,-1 1 0,-1-1 1,1 0-1,-1 1 0,1 0 0,-1 0 0,-1-1 0,-3-2 0,-2 1 399,2 6-3295,7 0 2457,-1 0 0,1 1 0,0-1 0,-1 0 0,1 1 0,0-1 1,-1 0-1,1 1 0,0-1 0,0 1 0,-1-1 0,1 1 1,0-1-1,0 0 0,0 1 0,-1-1 0,1 1 0,0-1 0,0 1 1,0-1-1,0 1 0,0-1 0,0 1 0,0-1 0,0 1 1,0-1-1,1 1 0,-1-1 0,0 1 0,0 0 0,3 10-11180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09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15919,'0'0'7671,"1"10"-6630,3 101 1270,-5-68-1410,3-1 0,1 1 0,13 59 0,-16-100-853,0 1 0,1-1 0,0 0-1,0 1 1,-1-1 0,1 1 0,1-1-1,-1 0 1,0 0 0,0 0 0,1 1-1,-1-1 1,1-1 0,0 1 0,0 0 0,0 0-1,0-1 1,0 1 0,0-1 0,0 1-1,0-1 1,0 0 0,1 0 0,-1 0-1,0 0 1,5 1 0,-3-2-21,0 0-1,0-1 1,0 1-1,0-1 1,0 0-1,0 0 1,0 0-1,0 0 1,-1-1-1,1 1 1,0-1-1,-1 0 1,1 0-1,-1 0 1,0-1-1,4-3 1,21-22 45,-23 22-65,-1 1 0,1-1 0,1 1 0,-1 0 0,1 1 0,0-1 0,12-6 0,-17 12-14,-1-1 1,1 1-1,0 0 1,-1-1-1,1 1 1,-1 0-1,0 0 1,1-1 0,-1 1-1,0 0 1,1 0-1,-1 0 1,0 0-1,0 0 1,0-1-1,1 1 1,-1 0-1,0 0 1,0 0 0,-1 0-1,1 0 1,0 0-1,0 0 1,-1 1-1,-1 28-40,0-22 690,-2 31-5588,5-38 4719,-1-1 0,0 1 0,0-1 0,0 1 0,0-1 0,0 1 0,1-1 0,-1 1 0,0-1 0,0 0 0,1 1 0,-1-1 0,0 1 0,1-1 0,-1 0 0,0 1 0,1-1 0,-1 0 0,1 0 0,-1 1 0,1-1 0,-1 0 0,0 0 0,1 1 0,0-1 0,22-6-6983,-3-7-179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10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17168,'0'0'7954,"-10"7"-7035,0 1-624,0 0 1,1 1-1,0 0 1,-12 16-1,18-21-239,0-1 0,1 1 0,-1 0 0,1 0 0,0 0 0,0 0 0,0 0 0,1 0 0,-1 0 0,1 1 0,0-1 0,0 1 0,1-1 0,-1 0 0,1 1 0,0-1 0,0 1 0,1-1 0,-1 1 0,2 4 0,-1-7-49,0-1 0,0 0 0,1 1 0,-1-1 0,0 0 0,1 0 0,-1 0 0,1 0 1,-1 0-1,1 0 0,0 0 0,-1 0 0,1 0 0,0-1 0,0 1 0,0-1 0,-1 0 0,1 1 0,0-1 0,0 0 0,0 0 1,0 0-1,-1 0 0,1 0 0,0-1 0,0 1 0,0 0 0,2-2 0,5 1 21,0-1 1,-1-1-1,1 1 0,13-7 1,87-62-56,-108 71 46,-1 0 0,0 0 0,1 0 0,-1 0-1,1-1 1,-1 1 0,1 0 0,-1 0 0,1 0 0,-1 0 0,1 0-1,-1 1 1,1-1 0,-1 0 0,1 0 0,-1 0 0,0 0 0,1 0 0,-1 1-1,1-1 1,-1 0 0,1 0 0,-1 1 0,0-1 0,1 0 0,-1 0-1,0 1 1,1-1 0,-1 1 0,0-1 0,1 0 0,-1 1 0,0-1 0,0 1-1,0-1 1,1 0 0,-1 1 0,0-1 0,0 1 0,0-1 0,0 1-1,0-1 1,0 1 0,0-1 0,0 1 0,0-1 0,0 1 0,0-1-1,0 1 1,0-1 0,0 0 0,-1 2 0,2 38 268,-2-25-202,2-14-80,-1 0-1,0-1 1,1 1 0,-1-1 0,1 1-1,-1-1 1,1 1 0,-1-1-1,1 1 1,-1-1 0,1 1 0,-1-1-1,1 1 1,0-1 0,-1 0-1,1 1 1,-1-1 0,1 0-1,0 0 1,0 0 0,-1 1 0,1-1-1,0 0 1,-1 0 0,1 0-1,0 0 1,0 0 0,-1 0 0,1 0-1,0 0 1,-1-1 0,1 1-1,0 0 1,1-1 0,27-7 118,22-21-642,-45 24 396,1 0 0,1 0 1,-1 1-1,1 0 0,0 0 1,0 1-1,0 0 1,0 0-1,0 1 0,1 0 1,-1 1-1,10-1 0,-17 2 164,0 1-1,0-1 1,0 1-1,0 0 1,0-1-1,0 1 0,-1 0 1,1 0-1,0 0 1,-1 0-1,1 0 1,-1 0-1,1 0 1,-1 0-1,1 0 0,-1 0 1,0 0-1,1 0 1,-1 0-1,0 0 1,0 0-1,0 0 0,0 0 1,0 2-1,0-1 25,0 0-1,0 0 1,1-1-1,-1 1 0,0 0 1,1-1-1,-1 1 1,1 0-1,-1-1 1,1 1-1,0 0 0,0-1 1,0 1-1,0-1 1,0 1-1,0-1 1,0 0-1,0 1 0,0-1 1,1 0-1,-1 0 1,1 0-1,2 2 0,5-2-86,1 0 0,-1 0 0,1-1 1,12-1-1,3 0-10060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10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37 17649,'0'0'9198,"-9"-7"-7997,6 4-1134,0 1-13,1 0 0,-1 0 0,0 0 0,1 0 0,-1 0 0,0 1 0,0-1 0,0 1 0,0 0 0,-4-2 0,5 4-43,0-1 0,1 0 0,-1 0 0,0 1 0,1-1 0,-1 1-1,0-1 1,1 1 0,-1 0 0,1 0 0,-1-1 0,1 1 0,-1 0 0,1 0 0,0 1-1,-1-1 1,1 0 0,0 0 0,0 1 0,0-1 0,0 0 0,0 1 0,0-1 0,0 1-1,1 0 1,-1-1 0,0 4 0,-3 4 9,0-1 0,1 1 0,1 0 0,0 0 0,0 1-1,-1 13 1,2-21-14,1 0 0,0 0-1,0 0 1,0 1 0,0-1-1,0 0 1,0 0-1,0 0 1,0 0 0,1 0-1,-1 0 1,1 0 0,0 0-1,0 0 1,-1 0 0,1 0-1,0 0 1,1-1-1,-1 1 1,0 0 0,0-1-1,1 1 1,-1-1 0,1 1-1,-1-1 1,1 0 0,0 1-1,0-1 1,-1 0 0,1 0-1,0 0 1,0-1-1,4 2 1,-1-1 8,0-1-1,0 0 1,0 0 0,0 0-1,0-1 1,1 0-1,-1 0 1,0 0 0,0 0-1,-1-1 1,1 0-1,0 0 1,0 0 0,-1-1-1,1 1 1,-1-1-1,0 0 1,0 0 0,0-1-1,0 1 1,-1-1-1,1 0 1,-1 0 0,0 0-1,0 0 1,-1-1-1,1 1 1,-1-1 0,0 1-1,0-1 1,0 0-1,-1 0 1,0 0 0,1 0-1,-2 0 1,1 0-1,-1-1 1,0 1 0,0 0-1,0 0 1,-2-6-1,2 9-10,-1 0 0,0 0-1,0 0 1,0 0 0,0 1-1,0-1 1,0 0 0,-1 0-1,1 1 1,0-1 0,-1 1-1,1 0 1,-1-1 0,0 1-1,1 0 1,-1 0 0,0 0-1,0 0 1,0 0 0,0 0-1,0 1 1,0-1 0,0 1 0,0-1-1,0 1 1,-4 0 0,4-1-50,0 1 0,0 0 0,1 0 0,-1 0 0,0 0 0,0 0 1,0 0-1,0 1 0,0-1 0,0 0 0,0 1 0,0 0 0,1-1 1,-1 1-1,0 0 0,0 0 0,1 0 0,-1 0 0,1 0 0,-1 1 1,1-1-1,-1 0 0,1 1 0,0-1 0,-1 1 0,1 0 0,0-1 1,-1 3-1,-2 31-3325,12-13-2566,9-10-1243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11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21 16720,'0'0'5279,"-7"11"-4515,5-7-723,-3 4 168,0 0-1,1 1 0,0-1 1,0 1-1,1 0 0,0 0 1,0 1-1,1-1 0,0 0 0,0 12 1,4-7-193,0-1-1,0 0 1,2 1 0,-1-1 0,2-1 0,0 1 0,0-1 0,1 1 0,1-1-1,0-1 1,12 16 0,-10-15-54,-1-1-1,0 2 0,-1-1 1,-1 1-1,0 1 0,0-1 1,-1 1-1,-1-1 0,-1 1 1,3 19-1,-6-22 174,0 0 0,-1 0 0,0 0 0,-1 0 0,0 0 0,-1 0 0,0 0 0,-1-1 0,-5 13 0,7-20-22,0 1 1,0 0-1,0-1 1,0 1 0,0-1-1,-1 0 1,1 0-1,-1 0 1,0 0 0,0 0-1,0 0 1,0-1-1,-1 1 1,1-1 0,-1 0-1,0 0 1,1-1 0,-1 1-1,0-1 1,0 1-1,0-1 1,0 0 0,0-1-1,0 1 1,0-1-1,0 0 1,0 0 0,-5 0-1,7-1-97,1 1-1,-1-1 0,1 1 1,-1-1-1,1 0 1,-1 0-1,1 0 0,0 0 1,-1 0-1,1 0 1,0 0-1,0 0 0,0 0 1,0-1-1,0 1 1,0 0-1,0-1 0,0 1 1,0 0-1,0-1 1,1 0-1,-1 1 0,1-1 1,-1 1-1,1-1 1,0 1-1,-1-3 0,-2-51 13,3 46-6,1-4-108,0 0-1,1 1 1,0-1 0,1 1 0,1-1 0,0 1-1,0 0 1,1 0 0,1 1 0,0-1 0,12-17-1,11-9-149,62-64 0,-4 4 499,-80 91-197,-1 0 1,0-1-1,-1 0 0,0 0 1,0 0-1,-1-1 0,0 0 1,0 1-1,-1-2 0,0 1 1,0 0-1,-1 0 0,1-19 1,-3 27-53,0 0 1,0 0-1,0 1 0,-1-1 1,1 0-1,0 0 0,-1 1 1,1-1-1,0 0 1,-1 1-1,1-1 0,-1 1 1,1-1-1,-1 0 0,0 1 1,1-1-1,-1 1 1,1-1-1,-1 1 0,0 0 1,1-1-1,-1 1 0,0 0 1,0-1-1,1 1 1,-1 0-1,0 0 0,0 0 1,1 0-1,-1-1 1,0 1-1,0 0 0,0 0 1,1 1-1,-1-1 0,0 0 1,0 0-1,1 0 1,-1 0-1,0 1 0,0-1 1,1 0-1,-1 1 0,0-1 1,-1 1-1,-1 1 15,-1-1-1,0 0 1,1 1-1,-1 0 1,1 0-1,0 0 1,-1 0-1,-3 4 1,2 0-4,1 0 0,-1 0-1,1 0 1,0 1 0,0-1 0,1 1 0,0 0-1,0 0 1,1 0 0,0 1 0,0-1 0,0 0-1,1 1 1,0-1 0,1 1 0,0 13 0,0-20-21,0 0-1,1 0 1,-1 0 0,1 1 0,-1-1 0,0 0 0,1 0 0,0 0 0,-1 0 0,1 0-1,0 0 1,-1 0 0,1 0 0,0 0 0,0 0 0,0-1 0,0 1 0,0 0-1,0 0 1,0-1 0,0 1 0,0-1 0,0 1 0,2 0 0,1 0 7,0 0 0,0 0-1,0-1 1,-1 0 0,1 1 0,0-1 0,0-1 0,4 1 0,1-2-11,0 1 0,0-1 1,-1-1-1,1 1 0,-1-2 1,13-5-1,-5-2-82,-1-1 0,0-1 1,-1 0-1,0-1 0,15-19 0,-29 32 87,0 1 0,0 0 0,0 0 0,0-1 0,0 1 0,0 0 0,0 0 0,0 0 0,0-1-1,0 1 1,0 0 0,0 0 0,0 0 0,0 0 0,1-1 0,-1 1 0,0 0 0,0 0 0,0 0 0,0 0 0,0 0 0,1-1 0,-1 1 0,0 0 0,0 0 0,0 0 0,1 0-1,-1 0 1,0 0 0,0 0 0,0 0 0,1 0 0,-1 0 0,0 0 0,0 0 0,0 0 0,1 0 0,-1 0 0,0 0 0,0 0 0,0 0 0,1 0 0,-1 0 0,0 0 0,0 0-1,0 0 1,1 0 0,-1 0 0,0 0 0,0 0 0,0 1 0,0-1 0,1 0 0,-1 0 0,0 0 0,0 0 0,0 0 0,0 1 0,0 17 162,-8 23 175,7-37-293,0 0 1,0 0-1,0 1 1,1-1-1,-1 0 1,1 0-1,0 1 1,0-1-1,1 0 1,-1 1-1,1-1 1,2 7-1,-2-10-35,-1 0 0,1 0 0,-1 0 0,1 0 0,0 0 0,-1 0 0,1 0-1,0-1 1,0 1 0,0 0 0,0 0 0,-1-1 0,1 1 0,0-1 0,0 1 0,0-1 0,0 1 0,1-1 0,-1 0 0,1 1-1,1-1 5,0 0 0,0 0-1,-1 0 1,1 0 0,0-1 0,0 1-1,0-1 1,-1 1 0,1-1-1,0 0 1,3-2 0,1-1-25,0 0 1,-1-1 0,1 0 0,-1 0 0,0 0 0,0-1 0,9-12 0,-10 12-108,0 0 0,0 1 0,1 0 0,-1 0 1,1 0-1,0 0 0,0 1 0,10-5 1,-15 55-336,-5-21 556,3-20-455,0 1 1,0-1-1,1 1 0,-1-1 1,1 1-1,1 7 0,-1-12 138,1 1 0,-1-1 0,1 0 0,-1 1 0,1-1 0,-1 0 0,1 0-1,0 0 1,0 1 0,-1-1 0,1 0 0,0 0 0,0 0 0,0-1 0,0 1-1,0 0 1,1 0 0,-1 0 0,0-1 0,0 1 0,0-1 0,1 1 0,-1-1 0,0 1-1,1-1 1,-1 0 0,0 1 0,1-1 0,-1 0 0,3 0 0,2 0-704,-1 1 1,1-1-1,0-1 0,0 1 1,-1-1-1,11-2 0,11-9-5545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12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85 13325,'0'0'13815,"-11"0"-13062,2 1-527,1-1 0,0 2 0,0-1 0,0 1 0,1 0-1,-1 1 1,-12 5 0,18-7-168,-1 0 0,0 1 1,1-1-1,0 1 0,-1-1 0,1 1 0,0 0 0,0 0 0,0 0 1,0 0-1,0 0 0,0 0 0,0 0 0,1 1 0,-1-1 0,1 1 1,0-1-1,0 1 0,0 0 0,0-1 0,0 1 0,0 0 0,1 0 0,0 0 1,-1-1-1,1 1 0,0 0 0,0 0 0,0 0 0,1 0 0,0 3 1,0-5-54,0 0 1,0 1 0,0-1 0,0 0 0,0 0 0,0 1 0,1-1-1,-1 0 1,0 0 0,1 0 0,-1 0 0,0-1 0,1 1 0,-1 0-1,1-1 1,0 1 0,-1-1 0,1 1 0,-1-1 0,1 0 0,0 1-1,-1-1 1,1 0 0,0 0 0,-1 0 0,3-1 0,3 1-21,0 0 0,0-1 0,-1 0 1,1 0-1,10-3 0,-11 1-40,0-1-1,0 1 1,0-1 0,-1 0-1,1-1 1,-1 1-1,0-1 1,0 0 0,-1 0-1,0-1 1,5-6 0,-6 8 52,0 0 1,-1-1 0,1 1 0,-1-1 0,0 0 0,0 0-1,0 0 1,-1 0 0,0 0 0,0 0 0,0 0-1,0 0 1,-1-1 0,0 1 0,0-7 0,-1 12 17,0 0 0,-1 0 0,1-1 0,0 1 0,0 0 0,0 0 0,0 0 1,0 0-1,0 0 0,0 0 0,0 1 0,0-1 0,0 0 0,0 0 0,0 1 1,0-1-1,0 1 0,0-1 0,0 1 0,0-1 0,1 1 0,-1-1 0,-1 2 1,0 0 2,0-1 1,1 1 0,0 0 0,-1 0 0,1 0-1,0 0 1,0 0 0,0 0 0,0 0-1,0 0 1,0 0 0,1 0 0,-1 0 0,1 1-1,-1-1 1,1 0 0,0 0 0,0 1-1,0-1 1,0 0 0,0 1 0,1-1 0,-1 0-1,1 0 1,-1 0 0,1 1 0,0-1 0,0 0-1,0 0 1,0 0 0,0 0 0,0 0-1,1 0 1,-1-1 0,1 1 0,-1 0 0,1-1-1,0 1 1,-1-1 0,1 1 0,0-1-1,0 0 1,0 0 0,0 0 0,0 0 0,0 0-1,0 0 1,1-1 0,-1 1 0,0-1 0,0 0-1,1 1 1,3-1 0,0 0-48,-1-1-1,0 1 1,1-1 0,-1 0 0,0-1 0,0 1-1,0-1 1,0 0 0,0 0 0,0-1-1,-1 1 1,1-1 0,-1 0 0,1 0-1,-1-1 1,0 1 0,5-7 0,5-6-131,-1 0 0,-1-1 0,11-22 0,-15 27 141,-12 21 115,0 0 0,1 0 0,0 0 0,1 1 0,0 0 0,0-1 0,1 1 1,0 0-1,1 15 0,0-24-91,0 0 0,0 0 0,0 0 0,0 0 0,0 0-1,0 0 1,0 0 0,1 0 0,-1 0 0,0 0 0,0 0 0,1 0 0,-1 0 0,1 0 0,-1 0 0,1 0 0,-1 0 0,1 0 0,-1-1 0,1 1 0,0 0 0,0 0 0,-1-1 0,1 1 0,0 0 0,0-1 0,0 1 0,0-1 0,0 1 0,-1-1 0,1 1 0,0-1 0,0 0-1,0 0 1,0 1 0,0-1 0,0 0 0,0 0 0,1 0 0,-1 0 0,0 0 0,0 0 0,0 0 0,0 0 0,0-1 0,0 1 0,0 0 0,0-1 0,0 1 0,-1-1 0,2 0 0,3 0 6,-1-1 1,0 0-1,0 0 1,0-1-1,0 1 1,0-1-1,0 0 1,-1 0-1,1 0 1,4-6-1,-4 4-46,0-1-41,1 1 0,-1-1 0,-1-1 0,1 1 0,-1 0 0,0-1 0,0 0 0,-1 1 0,3-14 0,-5 19-90,-1 3 17,-12 32 187,10-29 32,0 1-1,1-1 1,-1 1 0,1-1-1,0 1 1,1 0 0,0 0-1,0 0 1,0 0 0,0 0 0,1 0-1,0 1 1,0-1 0,2 7-1,-2-12-63,1 0-1,-1-1 1,1 1 0,-1-1-1,1 1 1,0-1-1,-1 1 1,1-1-1,-1 1 1,1-1-1,0 1 1,0-1-1,-1 0 1,1 0-1,0 1 1,0-1 0,-1 0-1,1 0 1,0 0-1,0 0 1,-1 0-1,1 0 1,0 0-1,0 0 1,0 0-1,-1 0 1,1 0-1,0 0 1,0 0 0,-1-1-1,1 1 1,1-1-1,24-11 138,-12 1-398,0 0-1,-1-1 1,-1 0-1,0-1 1,0 0-1,15-26 1,-34 52-155,0 0-1,0 1 1,1 0 0,1 0 0,-4 17 0,6 19-8078,4-39 1366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12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2 17585,'0'0'7345,"-10"-1"-5289,5 1-1903,-1 0 0,1 0 0,-1 0 1,1 1-1,-1 0 0,1 0 1,-1 1-1,1-1 0,0 1 0,-1 0 1,1 0-1,0 1 0,1-1 1,-1 1-1,0 1 0,1-1 0,-1 0 1,1 1-1,0 0 0,0 0 1,1 0-1,-1 1 0,1-1 0,0 1 1,0 0-1,0-1 0,-2 9 1,4-12-200,0 1 1,1 0 0,-1-1-1,1 1 1,-1 0-1,1-1 1,0 1 0,0 0-1,-1 0 1,1 0 0,0-1-1,1 1 1,-1 0 0,0 0-1,0-1 1,1 1 0,-1 0-1,1 0 1,0-1 0,-1 1-1,1 0 1,0-1-1,0 1 1,0-1 0,0 1-1,0-1 1,0 0 0,1 1-1,-1-1 1,0 0 0,1 0-1,-1 0 1,1 0 0,-1 0-1,1 0 1,-1 0 0,1-1-1,3 2 1,5 0-57,1 0-1,0 0 1,0-1 0,0-1 0,17 0 0,8 0-57,-33 0 160,53 10 115,-55-10-84,0 0 1,0 0 0,0 0-1,0 1 1,0-1-1,0 0 1,-1 0 0,1 1-1,0-1 1,0 0-1,0 1 1,-1-1-1,1 1 1,0-1 0,0 1-1,-1 0 1,1-1-1,0 1 1,-1-1 0,1 1-1,-1 0 1,1 0-1,-1-1 1,1 1-1,-1 0 1,0 0 0,1 0-1,-1 0 1,0-1-1,0 1 1,1 0 0,-1 0-1,0 0 1,0 0-1,0 0 1,0 0 0,0 0-1,0-1 1,0 1-1,-1 0 1,1 0-1,0 0 1,0 0 0,-1 0-1,1-1 1,-1 1-1,1 0 1,0 0 0,-1 0-1,1-1 1,-1 1-1,0 0 1,1-1-1,-1 1 1,0-1 0,1 1-1,-2 0 1,-9 8 225,1-1 0,-1-1 0,0 0 0,-1 0 0,0-1 0,0-1 0,-24 8 0,18-7-934,-1-2 1,-28 5-1,21-8-4278,5-1-3705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9.76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48 81 6118,'0'-7'792,"0"-35"3600,0 41-4117,0 1 0,0-1 0,0 0 0,1 0 0,-1 1 0,0-1 0,0 0 0,0 0 0,0 1 0,0-1 0,0 0 1,-1 0-1,1 1 0,0-1 0,0 0 0,0 0 0,-1 1 0,1-1 0,0 0 0,-1 1 0,1-1 0,-1 0 0,1 1 0,-1-1 1,1 1-1,-1-1 0,1 1 0,-1-1 0,1 1 0,-1-1 0,0 1 0,1 0 0,-2-1 0,-1 4 37,0 0 0,1 1 0,-1 0 0,1-1 0,-1 1 0,1 0 0,0 0-1,1 0 1,-1 0 0,1 1 0,0-1 0,0 0 0,0 1 0,0-1 0,1 6 0,-2-1 4,-1 8 171,1 1 0,0 0 1,1 0-1,1-1 1,3 25-1,-2-38-389,-1 0 0,1 0 0,0 0 0,0-1 0,1 1 0,-1 0 1,1-1-1,0 1 0,-1-1 0,2 0 0,-1 1 0,0-1 0,4 4 0,-3-6-85,-1 1 0,0-1 0,0 0 0,0 0-1,1 0 1,-1 0 0,0 0 0,1 0 0,-1-1 0,1 1 0,-1-1 0,1 0 0,-1 0 0,1 0-1,-1 0 1,1 0 0,-1 0 0,1-1 0,-1 1 0,1-1 0,-1 0 0,0 1 0,4-3 0,-2 1 39,-1 0 0,1 0 0,-1-1 0,1 0 0,-1 1 0,0-1 0,0 0 0,0-1 0,0 1 0,-1 0 1,1-1-1,-1 1 0,0-1 0,0 0 0,0 0 0,-1 0 0,1 0 0,-1 0 0,0 0 0,1-6 0,1-8 147,0 0 0,-1 0 0,-1-25 0,0 39-190,-1 0-1,0 0 0,0 0 1,-1-1-1,0 1 1,1 0-1,-1 0 0,0 0 1,-1 0-1,1 0 0,-1 0 1,0 1-1,0-1 1,0 0-1,0 1 0,-1-1 1,1 1-1,-1 0 0,0 0 1,0 0-1,0 0 0,0 1 1,-1-1-1,1 1 1,-1 0-1,0-1 0,1 2 1,-1-1-1,0 0 0,0 1 1,0 0-1,0 0 1,0 0-1,0 0 0,-1 1 1,-6-1-1,10 2-185,-1 0 0,0-1 0,0 1-1,0 0 1,1 0 0,-1 0 0,0 0 0,1 0 0,-1 0-1,1 0 1,-1 1 0,1-1 0,-1 1 0,1-1 0,0 1 0,0-1-1,0 1 1,0 0 0,0-1 0,0 1 0,0 0 0,1 0-1,-1 0 1,1 0 0,-1-1 0,1 5 0,-1-2-634,0 1 1,0 0-1,1-1 1,0 1-1,0 0 1,0 0 0,0-1-1,1 1 1,0 0-1,1 5 1,7 0-8970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13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1 365 15407,'0'0'5664,"11"1"-4634,52 2 175,-1-3-1,0-2 1,100-18 0,-52 6-141,604-57 308,147-17 878,-4-38-1089,-803 116-1161,13-4 0,2 3 0,82-2 0,-151 13 0,0 0 0,0 0 0,-1 0 0,1 0 0,0 1 0,0-1 0,0 0 0,0 0 0,0 0 0,0 0 0,-1 0 0,1 0 0,0 0 0,0 0 0,0 0 0,0 0 0,0 0 0,0 0 0,0 0 0,-1 1 0,1-1 0,0 0 0,0 0 0,0 0 0,0 0 0,0 0 0,0 0 0,0 1 0,0-1 0,0 0 0,0 0 0,0 0 0,0 0 0,0 0 0,0 1 0,0-1 0,0 0 0,0 0 0,0 0 0,0 0 0,0 0 0,0 0 0,0 1 0,0-1 0,0 0 0,0 0 0,0 0 0,0 0 0,0 0 0,0 0 0,0 1 0,0-1 0,1 0 0,-1 0 0,0 0 0,0 0 0,0 0 0,0 0 0,0 0 0,0 0 0,0 0 0,1 1 0,-1-1 0,0 0 0,0 0 0,0 0 0,0 0 0,1 0 0,-12 7 0,-30 3-2692,-23-5-6510,48-5-140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14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2242,'0'0'24306,"3"8"-23265,-2-5-968,0 1 0,0-1 1,0 0-1,0 0 0,0 0 0,1 0 1,-1 0-1,1 0 0,0 0 1,0-1-1,0 1 0,0 0 0,0-1 1,1 0-1,-1 1 0,1-1 1,-1 0-1,1 0 0,0-1 0,0 1 1,0-1-1,0 1 0,0-1 1,0 0-1,0 0 0,0 0 0,1 0 1,-1-1-1,0 1 0,1-1 0,-1 0 1,4 0-1,5-1 20,1-1 0,-1 0 0,0 0 0,0-1 1,0-1-1,-1 0 0,1 0 0,12-8 0,0 2-55,-24 10-30,1-1-1,-1 1 1,1 0 0,-1 0 0,1 0 0,-1-1 0,1 1 0,-1 0 0,1 0 0,-1 0 0,1 0 0,-1 0 0,1 0 0,-1 0 0,1 0 0,-1 0 0,1 1 0,-1-1 0,1 0 0,-1 0 0,1 0 0,-1 0 0,1 1 0,-1-1 0,1 0 0,-1 1 0,1-1 0,-1 0 0,0 1-1,1-1 1,-1 0 0,0 1 0,1 0 0,6 24 299,-9 43 186,0-46-421,2-21-119,0 0 1,0 1-1,1-1 0,-1 0 1,0 0-1,0 0 0,1 0 1,-1 0-1,0 1 0,1-1 1,-1 0-1,1 0 0,0 0 0,-1 0 1,1 0-1,0-1 0,0 1 1,-1 0-1,1 0 0,0 0 1,0-1-1,0 1 0,0 0 1,0-1-1,0 1 0,0-1 1,0 1-1,0-1 0,0 1 1,2-1-1,16 1-3225,1-7-3300,3-13-7147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16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5 313 4516,'13'0'1181,"-1"-1"-1,0 0 1,0-1-1,1 0 0,-1-1 1,-1 0-1,19-8 1,-24 9-681,-1-1 1,0 1-1,0-1 0,-1 0 1,1-1-1,0 1 1,-1-1-1,0 0 0,0 0 1,0 0-1,-1 0 1,1-1-1,-1 0 0,0 1 1,0-1-1,-1 0 1,1-1-1,2-8 1,-5 14-404,1-1 0,-1 0 0,0 0 0,0 1 1,1-1-1,-1 0 0,0 0 0,0 0 1,0 1-1,0-1 0,0 0 0,0 0 0,0 0 1,0 0-1,0 1 0,0-1 0,0 0 1,0 0-1,-1 0 0,1 1 0,0-1 1,-1 0-1,1 1 0,0-1 0,-1 0 0,1 0 1,-1 1-1,1-1 0,-1 1 0,0-1 1,1 1-1,-1-1 0,0 0 0,-1 0-25,0 1 1,-1 0-1,1 0 0,0-1 0,0 1 0,0 1 0,0-1 0,0 0 1,0 0-1,0 1 0,0-1 0,-4 2 0,-3 2-82,0-1-1,0 1 0,0 1 1,0 0-1,-7 6 0,7-4 47,1 1-1,0 0 0,0 0 0,1 0 0,0 1 0,0 0 1,1 1-1,0 0 0,1 0 0,0 0 0,0 0 1,1 1-1,1-1 0,0 1 0,0 0 0,-1 15 0,4-24-23,0 0-1,0 0 0,0 0 0,0 0 0,0 0 0,0 0 0,0 0 0,1 0 0,-1-1 1,1 1-1,0 0 0,-1 0 0,1 0 0,0-1 0,0 1 0,0 0 0,0-1 0,0 1 1,0-1-1,1 1 0,-1-1 0,1 0 0,-1 1 0,2 0 0,0 0 5,1-1 0,-1 0 0,0 0 0,1 0 0,-1 0-1,0 0 1,1-1 0,-1 0 0,1 0 0,-1 0 0,1 0 0,5-1-1,2-1 22,-1 0-1,1 0 0,0-2 0,-1 1 1,0-1-1,1-1 0,16-10 0,-15 7-15,-1-1-1,-1 0 1,0-1-1,0 0 0,-1 0 1,0-1-1,9-15 0,-14 19 46,0 0-1,0-1 1,-1 0-1,0 0 0,0 0 1,-1 0-1,1 0 0,-2 0 1,0-1-1,0 1 1,0 0-1,-1-1 0,-1-8 1,1 17-64,0-1 0,0 1 0,0-1 1,0 0-1,0 1 0,0-1 0,0 1 1,0-1-1,-1 1 0,1 0 0,0-1 0,0 1 1,-1-1-1,1 1 0,0-1 0,-1 1 1,1 0-1,0-1 0,-1 1 0,1-1 0,0 1 1,-1 0-1,1 0 0,-1-1 0,1 1 0,-1 0 1,1 0-1,-1-1 0,1 1 0,-1 0 1,1 0-1,-1 0 0,1 0 0,-1 0 0,1 0 1,-1 0-1,1 0 0,-1 0 0,1 0 0,-1 0 1,1 0-1,-1 0 0,1 1 0,-2-1 1,1 1-4,-1-1 0,1 1 0,-1-1 0,1 1 0,0 0 0,-1 0 0,1 0 0,0-1 1,0 1-1,0 0 0,0 1 0,-1-1 0,1 0 0,1 0 0,-2 2 0,0 0 8,0 1 0,0-1 0,1 1 0,0 0 0,0-1 0,0 1 0,0 0 0,0 0 0,1 0 0,-1 0 0,1 0 0,0-1 0,0 1 0,1 0 0,0 4 0,0-6-2,0 0 0,0 0 0,0 0 0,0 0 0,1-1 0,-1 1 0,0-1 0,1 1 0,-1-1 0,1 1 0,0-1 0,0 0 0,-1 0 0,1 0 0,0 0 0,0 0 0,0 0 0,0 0 0,0 0 0,0-1 0,0 1 0,0-1 0,0 0 0,0 1 0,0-1 0,1 0 0,-1 0 0,3-1-1,6 0 30,0-1-1,-1 0 1,1-1-1,-1 0 0,1-1 1,-1 0-1,0 0 1,-1-1-1,1 0 0,-1-1 1,0 0-1,0 0 1,-1-1-1,0-1 0,0 1 1,9-12-1,-6 7-6,-1 0-1,0-1 1,-1 0-1,0-1 1,-1 1-1,-1-2 1,0 1-1,-1-1 1,-1 0-1,7-26 1,-12 40-28,0 0-1,0 0 1,1 1-1,-1-1 1,0 0-1,0 0 1,0 0-1,0 1 1,0-1 0,0 0-1,0 0 1,0 0-1,0 1 1,0-1-1,0 0 1,-1 0 0,1 0-1,0 1 1,-1-1-1,1 0 1,0 1-1,-2-2 1,-10 8-82,-14 28-41,13-13 188,2 1 0,0 1 1,1-1-1,2 2 1,0-1-1,1 1 0,2 0 1,0 0-1,2 1 0,1 0 1,0-1-1,2 1 1,1 0-1,1-1 0,1 1 1,8 31-1,-3-28-53,2 3-183,-1 1-1,-2-1 1,-1 1 0,-2 1-1,-1-1 1,-1 39-1,-2-67 194,-1 0-1,1 0 0,-1 0 0,0 0 1,-1-1-1,1 1 0,-1 0 0,1-1 0,-1 1 1,0-1-1,0 1 0,0-1 0,-1 0 1,1 0-1,-1 0 0,0 0 0,0-1 1,0 1-1,0-1 0,0 0 0,-5 3 1,6-4 20,1-1 1,-1 1-1,0 0 0,0-1 1,1 1-1,-1-1 1,0 0-1,0 0 1,0 0-1,0 0 1,0 0-1,1 0 1,-1 0-1,0 0 1,0-1-1,0 1 0,0-1 1,-2-1-1,2 1-6,-1-1-1,1 1 1,0-1-1,-1 0 0,1 0 1,0 0-1,0 0 0,0-1 1,1 1-1,-1-1 0,1 1 1,-1-1-1,1 1 1,0-1-1,-2-4 0,-4-17-31,1-1 0,1 1 0,1-1 0,1-1 0,1 1 0,1 0 0,2-1 0,5-41 0,-5 61-36,0 0 1,1 0-1,0 0 1,0 0-1,0 0 1,0 0-1,1 0 1,0 1-1,0-1 1,1 1-1,-1 0 0,1 0 1,0 0-1,1 0 1,-1 1-1,1 0 1,0 0-1,0 0 1,0 1-1,0-1 1,1 1-1,-1 0 0,1 1 1,0-1-1,0 1 1,0 0-1,0 1 1,0 0-1,1 0 1,11-1-1,86-12-6640,-44 3-315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17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232 343 16656,'-1'-3'279,"-1"-1"0,1 1 0,0 0 0,-1-1 1,0 1-1,0 0 0,0 0 0,0 0 0,0 1 0,-1-1 1,1 0-1,-1 1 0,0-1 0,1 1 0,-1 0 0,0 0 1,0 0-1,-1 1 0,1-1 0,0 1 0,-1 0 1,1-1-1,-1 1 0,1 1 0,-1-1 0,-3 0 0,2 1-198,0 0 1,1 0-1,-1 0 0,0 0 0,1 1 0,-1 0 0,1 0 0,-1 0 0,1 1 0,0-1 0,-1 1 1,1 0-1,0 0 0,0 1 0,0-1 0,0 1 0,1 0 0,-1 0 0,1 0 0,-4 4 1,-1 4 35,1-1 0,0 1 1,0 0-1,1 0 1,1 1-1,0 0 1,0 0-1,1 0 0,1 1 1,0-1-1,1 1 1,0 0-1,1 0 1,0 23-1,2-34-105,-1 0-1,1 0 1,-1-1 0,1 1-1,0 0 1,-1-1 0,1 1-1,0 0 1,0-1-1,0 1 1,0-1 0,0 0-1,1 1 1,-1-1 0,0 0-1,1 0 1,-1 1 0,1-1-1,-1 0 1,1-1-1,0 1 1,-1 0 0,1 0-1,0-1 1,-1 1 0,1-1-1,0 1 1,0-1-1,0 0 1,-1 0 0,1 0-1,0 0 1,0 0 0,0 0-1,-1 0 1,5-1-1,2-1 39,1 1-1,0-2 0,-1 1 0,1-1 0,-1 0 0,12-6 0,2-5 18,-1 0-1,0-1 1,-1-1 0,-1-1-1,0 0 1,-1-2 0,-1 0-1,-1-1 1,-1 0-1,-1-1 1,0-1 0,-2-1-1,0 1 1,-2-2-1,-1 0 1,0 0 0,-2 0-1,-1-1 1,-1 0 0,-1-1-1,-1 1 1,0-37-1,-7 48 424,-3 16-8,-5 21-103,5 2-314,0 1 0,2 0 0,2 0 0,0 0 0,1 0-1,2 0 1,5 48 0,-3-58-150,0-1 1,1 0-1,1 0 0,1 0 0,0-1 0,1 1 1,0-1-1,1-1 0,0 1 0,2-1 0,-1 0 1,2-1-1,-1 0 0,20 18 0,-6-14-2538,-7-11-2489,-3-4-3045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18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0 206 10282,'0'0'17782,"13"3"-16624,-10-2-1077,3 1 6,-1-1-1,1 0 1,0 0 0,-1 0 0,1 0-1,0-1 1,-1 0 0,1-1-1,0 1 1,-1-1 0,1 0 0,0 0-1,-1-1 1,1 1 0,8-5-1,12-8 177,0-1 0,35-29 1,-56 41-242,0-1 1,0 0 0,-1 0 0,1-1 0,-1 1-1,0-1 1,0 0 0,-1 0 0,1 0 0,-1-1-1,0 1 1,-1-1 0,1 1 0,-1-1 0,0 0-1,-1 0 1,1 0 0,0-12 0,-2 17-13,0 0 0,-1 0 0,1-1 0,-1 1 0,1 0 0,-1 0 0,1 0 0,-1 0-1,0 0 1,1 0 0,-1 0 0,0 0 0,0 1 0,0-1 0,1 0 0,-1 0 0,0 1 0,0-1 0,0 0 0,0 1 0,-1-1 0,1 1 0,0-1 0,0 1 0,0 0 0,0-1 0,0 1 0,-1 0 0,1 0 0,0 0 0,0 0 0,0 0-1,-3 0 1,-1 0-9,-1 0-1,0 1 1,0 0-1,1 0 1,-1 0-1,-7 3 1,1 2 10,0 1 1,1 0 0,0 1 0,0 0 0,1 1 0,0 0 0,0 1 0,1 0 0,0 0 0,1 1 0,0 0 0,1 1 0,0 0 0,1 0 0,0 0 0,1 1 0,0-1 0,1 1 0,1 1-1,-4 19 1,7-31-26,0 1 0,0 0 0,0 0 0,0-1 0,1 1 0,-1 0 0,1-1 0,-1 1 0,1-1 0,0 1 0,0-1 0,0 1 0,1-1 0,-1 1 0,0-1 0,1 0 0,0 0 0,-1 0 0,4 3 0,-2-2-95,1-1 1,0 1-1,0-1 0,0 0 1,0 0-1,0 0 0,1 0 0,-1-1 1,0 0-1,8 1 0,8 1-1434,1-2 0,-1 0 0,42-5 0,-57 3 1077,51-9-5353,-1-11-2471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18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12 16111,'0'0'3267,"-11"-2"-635,3 0-2252,4 1-210,0-1-1,0 1 1,-1 0-1,1 0 0,-1 0 1,1 1-1,0 0 1,-1-1-1,1 2 0,-1-1 1,1 0-1,0 1 1,-1 0-1,1 0 0,0 0 1,0 0-1,-1 1 1,1 0-1,0 0 0,0 0 1,1 0-1,-1 1 1,0-1-1,1 1 0,0 0 1,-6 6-1,5-3-24,0 0 0,1-1 0,0 1 0,0 1 0,1-1-1,0 0 1,-3 13 0,5-18-137,-1 1 1,1-1-1,0 1 0,0-1 0,0 1 0,0-1 1,0 1-1,0-1 0,0 1 0,0-1 0,0 1 1,1-1-1,-1 1 0,1-1 0,-1 1 0,1-1 1,-1 0-1,1 1 0,0-1 0,0 0 0,0 1 1,-1-1-1,1 0 0,1 0 0,-1 0 0,0 0 1,0 0-1,0 0 0,0 0 0,1 0 0,-1 0 1,0-1-1,1 1 0,-1 0 0,1-1 0,-1 0 0,1 1 1,2 0-1,8 0-148,-1-1-1,1 0 1,0 0 0,-1-2-1,1 1 1,-1-1 0,1-1 0,12-4-1,-14 5-299,-8 1 423,0 1 0,-1 0 1,1 0-1,0-1 0,0 2 0,0-1 0,0 0 0,-1 0 1,1 0-1,0 1 0,0-1 0,-1 1 0,1 0 1,0-1-1,-1 1 0,1 0 0,0 0 0,-1 0 1,1 0-1,-1 0 0,0 0 0,1 1 0,-1-1 0,0 0 1,0 1-1,1-1 0,-1 1 0,0-1 0,-1 1 1,1 0-1,0-1 0,0 1 0,-1 0 0,1-1 1,-1 1-1,1 2 0,3 10 98,-1 0 1,0 0-1,1 23 0,-3-24-3,3 27 317,-1 0-1,-2 0 1,-2 0-1,-6 49 1,5-77-233,0-1 0,0 0 0,-1 1 1,0-1-1,-1 0 0,0-1 0,-1 1 0,0-1 0,-1 0 0,0 0 0,0-1 1,-1 1-1,-1-2 0,1 1 0,-1-1 0,-1 0 0,0 0 0,0-1 1,-14 8-1,21-13-155,-1 0-1,1-1 1,-1 1 0,0-1 0,0 1 0,0-1 0,0 0 0,0 0 0,0-1-1,0 1 1,0-1 0,0 1 0,0-1 0,0 0 0,0 0 0,0 0 0,0-1 0,0 1-1,0-1 1,0 0 0,0 0 0,0 0 0,0 0 0,0 0 0,0 0 0,0-1-1,1 1 1,-1-1 0,1 0 0,-1 0 0,1 0 0,0 0 0,0 0 0,0-1-1,0 1 1,0-1 0,0 1 0,0-1 0,1 0 0,0 1 0,-1-1 0,1 0-1,0 0 1,-1-6 0,-1 0-52,1-1 0,0 1 0,0-1 0,1 0 0,1 1 0,-1-1 0,2 0 0,-1 0 0,1 1 0,1-1 0,-1 1 0,2-1 0,4-12 0,1 6-484,0 1 0,2 0-1,12-16 1,38-39-6562,-22 30 834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19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32 14926,'0'0'10837,"-2"10"-9134,-5 43-443,3 1 0,2 0 0,5 67-1,-3-120-1253,1 1 0,-1 0-1,0-1 1,1 1-1,-1-1 1,1 1-1,-1 0 1,1-1-1,0 1 1,0-1-1,0 0 1,0 1-1,1 1 1,5-3 8,-1-13-116,-3-7-185,-2 0 1,0 0-1,0 0 1,-2 0-1,-1 1 1,0-1-1,-1 0 1,-9-26-1,13 49 282,1-1 0,-1 0 0,0-1 0,1 1 0,-1 0 0,1 0 0,0 0 0,-1-1 0,1 1 0,0-1 0,0 0 0,0 1 0,0-1 0,0 0-1,0 0 1,1 0 0,-1-1 0,0 1 0,0 0 0,1-1 0,-1 1 0,0-1 0,3 0 0,63 3 110,-59-3-131,2-1 1,0-1 0,0 0 0,0 0 0,0-1 0,0 0 1,0-1-1,-1-1 0,0 1 0,12-8 0,-18 10 82,0 0 0,0 0-1,-1-1 1,1 0 0,0 1 0,-1-1 0,0 0-1,1 0 1,-1-1 0,-1 1 0,1-1-1,0 0 1,-1 1 0,0-1 0,0 0 0,0 0-1,0-1 1,-1 1 0,1 0 0,-1 0 0,0-1-1,0 1 1,-1-1 0,1 1 0,-1-7-1,-1 10-52,1 1-1,0-1 0,-1 1 0,1-1 0,-1 0 1,1 1-1,-1-1 0,1 1 0,-1-1 0,1 1 0,-1-1 1,0 1-1,1 0 0,-1-1 0,0 1 0,1 0 1,-1-1-1,0 1 0,1 0 0,-1 0 0,0-1 0,0 1 1,1 0-1,-1 0 0,0 0 0,1 0 0,-1 0 1,0 0-1,0 0 0,1 1 0,-1-1 0,-1 0 0,-25 9-102,18-2 191,1 1 0,0 0 0,0 0 1,1 1-1,0 0 0,1 1 0,0-1 1,0 1-1,1 0 0,0 1 0,1-1 1,0 1-1,1 0 0,0 0 0,0 0 1,2 1-1,-2 16 0,3-26-92,0 0 0,0 1 0,0-1 0,1 0 0,-1 0 0,1 1 0,-1-1 0,1 0 0,0 0 0,0 0 0,0 0 0,0 0 0,0 0 0,0 0 0,1 0 0,-1 0 0,1 0 0,-1-1 0,1 1 0,0-1 0,2 3 0,0-2 0,0 0 0,1 0 0,-1 0 0,0 0 0,1-1 0,0 0 0,-1 1 0,1-2 0,0 1 0,4 0 0,3-1 0,-1 0 0,1-1 0,-1 0 0,1-1 0,-1 0 0,0 0 0,0-2 0,15-5 0,-12 2 0,0 0 0,-1-1 0,0-1 0,-1 0 0,1-1 0,-2 0 0,18-19 0,-23 22 0,0-1 0,-1 1 0,0-1 0,-1 0 0,1 0 0,-1 0 0,-1-1 0,0 1 0,0-1 0,-1 0 0,0 0 0,0 0 0,-1 0 0,1-11 0,-2 18 0,0 1 0,0 0 0,0 0 0,0-1 0,0 1 0,0 0 0,0 0 0,0 0 0,-1-1 0,1 1 0,0 0 0,-1 0 0,1 0 0,-1 0 0,1 0 0,-1 0 0,0 0 0,1 0 0,-1 0 0,0 0 0,0 0 0,0 0 0,0 0 0,1 0 0,-1 1 0,0-1 0,0 0 0,-1 1 0,1-1 0,0 1 0,0-1 0,0 1 0,0-1 0,0 1 0,-1 0 0,1 0 0,0-1 0,0 1 0,0 0 0,-1 0 0,1 0 0,0 0 0,0 1 0,0-1 0,-1 0 0,1 0 0,0 1 0,-2 0 0,-2 1 0,0 0 0,0 0 0,0 0 0,0 0 0,0 1 0,0 0 0,1 0 0,0 0 0,0 1 0,-5 4 0,3-2 0,1 1 0,-1 0 0,1 1 0,0-1 0,1 1 0,0 0 0,0 0 0,1 0 0,0 1 0,0-1 0,1 1 0,0-1 0,1 1 0,0 0 0,0 0 0,1 11 0,0-17 1,0-1 0,1 0 1,-1 0-1,1 0 0,0 0 0,0 0 0,-1 0 1,1-1-1,0 1 0,1 0 0,-1 0 0,0 0 0,0-1 1,1 1-1,-1-1 0,1 1 0,-1-1 0,1 0 1,2 2-1,0-1-4,1 1-1,-1-1 1,1 0 0,0-1 0,0 1 0,0-1-1,9 1 1,5 0-192,1-1 0,0-1-1,21-3 1,-39 3 161,41-9-3147,-2-7-4299,0-7-5033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20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5 581 14798,'0'1'356,"-1"0"-1,0 0 1,1 0 0,0 0-1,-1 0 1,1 0-1,0 0 1,-1 0 0,1 0-1,0 1 1,0-1 0,0 0-1,0 0 1,0 0 0,0 0-1,0 0 1,0 0 0,1 0-1,-1 0 1,1 2-1,-1-3-170,1 1-1,-1-1 1,1 0-1,-1 1 1,1-1-1,0 1 1,-1-1-1,1 0 1,0 0-1,-1 1 1,1-1-1,0 0 1,0 0-1,-1 0 1,1 0-1,0 0 1,-1 0-1,1 0 0,0 0 1,0 0-1,-1 0 1,2-1-1,6-1 433,-1 0-1,0 0 0,0-1 0,13-7 1,36-23-220,-1-2 0,-2-3 0,-1-1 0,-3-3 0,-1-2 0,-2-2 0,49-64 0,-79 88-397,25-47 0,-36 61 0,-1-1 0,0 0 0,-1-1 0,0 1 0,-1-1 0,0 1 0,0-1 0,0-14 0,-2 24 0,1 0 0,-1-1 0,0 1 0,0-1 0,0 1 0,0-1 0,0 1 0,0 0 0,0-1 0,0 1 0,0-1 0,-1 1 0,1-1 0,0 1 0,0 0 0,0-1 0,0 1 0,-1-1 0,1 1 0,0 0 0,0-1 0,-1 1 0,1 0 0,0-1 0,0 1 0,-1 0 0,1 0 0,0-1 0,-1 1 0,1 0 0,-1 0 0,1-1 0,0 1 0,-1 0 0,1 0 0,-1 0 0,1 0 0,0 0 0,-1 0 0,1 0 0,-1 0 0,1 0 0,-1 0 0,1 0 0,0 0 0,-1 0 0,1 0 0,-1 0 0,1 0 0,-1 0 0,1 0 0,0 0 0,-1 1 0,1-1 0,0 0 0,-1 0 0,1 1 0,-1-1 0,1 0 0,0 0 0,0 1 0,-1-1 0,1 1 0,-23 20 0,10-3 0,0 1 0,2 1 0,0 0 0,2 0 0,0 1 0,1 1 0,1-1 0,-7 44 0,8-31 0,2 0 0,2-1 0,1 1 0,1 0 0,7 46 0,3-39-3337,1 8-6186,-11-59-999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20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1127 122 3876,'-10'-8'10132,"-3"-1"-9407,0 1-1,-1 1 1,0 0 0,0 1-1,0 0 1,-1 1 0,1 1-1,-1 0 1,0 1 0,-1 1-1,-20-1 1,-2 3-639,0 1-1,0 2 0,0 2 1,1 1-1,-1 2 1,2 2-1,-1 1 0,1 2 1,1 1-1,0 2 1,-51 32-1,50-24 49,1 1-1,2 1 1,0 2-1,2 1 1,2 2 0,0 1-1,2 1 1,2 1-1,-22 38 1,32-46 24,0 1-1,2 1 1,1 0 0,1 0 0,1 2 0,2-1-1,1 1 1,1 0 0,2 0 0,1 1-1,1-1 1,2 1 0,4 38 0,-2-55-159,0-1 0,2 0-1,-1 0 1,2 0 0,-1-1 0,2 0 0,0 0 0,0 0 0,1 0-1,0-1 1,1 0 0,0-1 0,1 1 0,0-2 0,1 1 0,0-1-1,1-1 1,-1 0 0,1 0 0,1-1 0,0-1 0,0 0 0,0 0-1,24 6 1,-12-5-17,1-1 0,-1-2-1,1 0 1,0-2 0,1 0-1,-1-2 1,0-1 0,0-1-1,0-1 1,0-1 0,0-1-1,34-12 1,-13-1 308,0-2 0,-2-2 0,-1-1 0,0-3 0,-2-1 0,-1-2 0,-2-2 0,-1-1 0,55-62 0,-66 64-70,-1-2 0,-1 0 0,-2-2 0,-1 0 0,-2-2 0,-1 0 0,-2-1 0,-1-1 0,-3 0 0,-1-1 0,-1 0 0,5-49 0,-13 69-424,-1 0 0,-1-1-1,-1 1 1,-1 0 0,0-1 0,-1 1 0,-1 0-1,-1 0 1,-1 1 0,-11-25 0,13 33 16,-2 0 0,1 1 0,-1 0 0,-1 0 0,0 1 0,0-1 0,0 2 0,-1-1 0,0 1 0,-1 0 0,0 1 0,0 0 0,0 0 0,0 1 0,-1 0 0,0 0 0,0 1 0,-1 1 0,-19-5 0,11 5-520,0 1 0,1 1-1,-1 0 1,0 2 0,0 0-1,1 1 1,-1 0-1,1 2 1,-1 0 0,1 1-1,1 1 1,-29 14 0,-38 26-6659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22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370 124 12332,'0'0'2493,"-7"-8"-112,3 2-2063,-1 0 0,0 0 0,-1 0 0,1 1 0,-1 0 0,0 0 0,-1 1 0,1 0 1,-1 0-1,0 0 0,0 1 0,0 0 0,0 0 0,0 0 0,-1 1 0,-14-2 0,15 3-231,-1-1-1,1 2 0,0-1 1,-1 1-1,1 0 0,0 0 1,0 1-1,-1 0 0,1 1 0,0-1 1,0 1-1,0 1 0,0-1 1,1 1-1,-1 0 0,0 1 1,1-1-1,0 1 0,0 1 0,0-1 1,1 1-1,0 0 0,-1 0 1,2 1-1,-1-1 0,1 1 1,0 0-1,0 1 0,-5 10 1,1-2-41,0 1 0,2 0 1,0 1-1,0-1 1,2 1-1,0 0 1,1 1-1,0-1 1,2 1-1,0-1 1,1 1-1,1-1 0,4 27 1,-3-33-42,1-1 1,-1 0-1,2 0 0,-1-1 1,2 1-1,-1-1 1,1 1-1,1-1 0,-1-1 1,1 1-1,1-1 0,0 0 1,0-1-1,0 1 1,1-2-1,0 1 0,1-1 1,-1 0-1,1 0 0,0-1 1,1-1-1,-1 1 1,19 4-1,-22-7 56,0 0 0,0 0 1,0-1-1,0 0 0,1 0 0,-1-1 0,0 0 1,0 0-1,0 0 0,1-1 0,-1 1 0,0-2 1,0 1-1,0-1 0,0 0 0,0 0 1,-1 0-1,10-6 0,-8 2 153,1 0 0,-1 0 0,0-1 0,-1 0 0,1-1 0,-2 1 0,1-1 0,-1-1 0,0 1 0,-1 0 0,6-15 0,3-10 2,-3-1-1,0 0 0,-2-1 1,-2 0-1,-1 0 0,-1 0 1,-3-1-1,-2-41 0,1 72-220,0 0 1,0-1-1,-1 1 0,0 0 0,0 0 0,0 0 0,0 0 1,-1 1-1,0-1 0,0 0 0,0 0 0,0 1 0,-1 0 1,0-1-1,0 1 0,0 0 0,0 0 0,-1 1 1,1-1-1,-1 1 0,0-1 0,0 1 0,-1 0 0,1 1 1,0-1-1,-1 1 0,0 0 0,1 0 0,-1 0 0,0 1 1,0 0-1,0 0 0,0 0 0,0 0 0,0 1 0,0 0 1,0 0-1,-1 0 0,1 1 0,0-1 0,-5 3 0,0-1-81,-1 1-1,1 0 0,0 0 0,0 2 0,1-1 0,-1 1 0,1 0 1,0 1-1,0 0 0,1 1 0,-11 9 0,11-8-612,0 0 0,1 1-1,0 0 1,-9 14 0,12-17-658,1 1 1,0-1-1,0 1 1,0 0-1,1 0 1,0 0-1,-1 9 1,2-2-11947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20.5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64 8872,'0'0'18477,"5"13"-17639,8 37-316,-6-18 346,20 54 0,-26-86-854,-1 1-1,0 0 1,0-1 0,0 1 0,1 0 0,-1-1-1,0 1 1,0 0 0,1-1 0,-1 1-1,1 0 1,-1-1 0,1 1 0,-1-1 0,1 1-1,-1-1 1,1 1 0,-1-1 0,1 0-1,0 1 1,-1-1 0,1 1 0,-1-1 0,1 0-1,0 0 1,0 1 0,-1-1 0,1 0 0,0 0-1,-1 0 1,1 0 0,1 0 0,-1-1 37,0 1 0,1-1 1,-1 0-1,0 0 0,1 0 0,-1 0 1,0 0-1,0-1 0,0 1 1,0 0-1,0 0 0,0-1 1,1-2-1,22-56 1071,-23 56-1095,37-146-27,-37 172 0,1 0 0,0 0 0,10 37 0,-12-58 0,1 1 0,-1-1 0,0 1 0,0-1 0,1 1 0,-1-1 0,1 1 0,-1-1 0,1 0 0,0 1 0,-1-1 0,1 0 0,0 1 0,0-1 0,0 0 0,0 0 0,0 0 0,0 1 0,0-1 0,1-1 0,-1 1 0,2 1 0,-2-2 0,0 0 0,1 0 0,-1 0 0,0-1 0,0 1 0,0 0 0,0-1 0,0 1 0,0-1 0,0 0 0,0 1 0,0-1 0,0 0 0,0 0 0,0 1 0,0-1 0,0 0 0,0 0 0,-1 0 0,1 0 0,0-1 0,6-9 0,-1 1 0,0-1 0,-1-1 0,5-12 0,0-10 0,13-32 0,-21 67-41,0 1 0,-1-1 1,1 1-1,-1-1 0,1 1 0,-1-1 0,0 1 0,1 0 1,-1 0-1,0-1 0,0 1 0,0 0 0,-1 0 1,1 0-1,0 0 0,0 3 0,11 19-1005,5-9-3833,-15-14 4143,-1 0 1,0 0 0,1-1-1,-1 1 1,0 0 0,1-1 0,-1 0-1,1 1 1,-1-1 0,1 0-1,-1 0 1,1 0 0,-1 0-1,1 0 1,-1 0 0,1 0-1,-1 0 1,1 0 0,-1-1-1,1 1 1,-1-1 0,2 0-1,8-9-5392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23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1551 1 10762,'0'0'8985,"0"8"-8697,-23 173 956,-8-2 0,-8-2-1,-108 305 1,45-248-487,-92 100-4506,-191 179-690,302-417 5465,-116 107 0,137-148-572,-1-4 1,-3-2 0,-73 40 0,136-87-619,-7 4-1457,10-6 1578,0 0 0,-1 0 1,1 0-1,0 0 0,0 0 0,0 0 0,0 0 0,0 0 0,-1 0 1,1 0-1,0 0 0,0 0 0,0 0 0,0 0 0,0-1 0,-1 1 1,1 0-1,0 0 0,0 0 0,0 0 0,0 0 0,0 0 1,0 0-1,-1 0 0,1-1 0,0 1 0,0 0 0,0 0 0,0 0 1,0 0-1,0 0 0,0 0 0,0-1 0,0 1 0,0 0 0,0 0 1,0 0-1,0 0 0,0-1 0,0 1 0,0 0 0,0 0 1,0 0-1,0 0 0,0 0 0,0-1 0,0 1 0,0 0 0,0 0 1,0 0-1,0 0 0,0 0 0,0-1 0,0 1 0,1 0 0,-1 0 1,0 0-1,0 0 0,0 0 0,0 0 0,0 0 0,0-1 1,1 1-1,5-14-4612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24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7 10570,'0'0'7655,"-2"13"-6683,-7 60 1521,3 110 0,4-154-1876,-1 0-1,-1 0 1,-12 38 0,-6 45 461,22-112-1076,0-1 0,0 1 1,1 0-1,-1 0 0,0 0 1,0-1-1,1 1 0,-1 0 1,0 0-1,0 0 0,0 0 1,1 0-1,-1-1 0,0 1 1,1 0-1,-1 0 0,0 0 1,0 0-1,1 0 0,-1 0 1,0 0-1,0 0 0,1 0 1,-1 0-1,0 0 0,1 0 1,-1 0-1,0 0 0,0 0 1,1 0-1,-1 0 0,0 1 1,0-1-1,1 0 0,-1 0 1,0 0-1,0 0 0,1 0 1,-1 1-1,0-1 0,0 0 1,0 0-1,1 1 0,-1-1 1,0 0-1,0 0 0,0 0 1,0 1-1,0-1 0,1 0 1,-1 1-1,0-1 0,0 0 1,0 0-1,0 1 0,0-1 1,0 0-1,0 0 0,0 1 0,0-1 1,0 0-1,0 1 0,0-1 1,0 0-1,0 0 0,0 1 1,-1-1-1,1 1 1,21-20 102,-17 15-67,75-70 62,3 3 0,3 3 0,95-57 0,-99 78-1078,78-52-5187,-107 57-486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24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36 257 13549,'0'0'2989,"-5"12"-394,-2-2-1856,4-7-527,0 1 1,1-1-1,0 1 0,0 0 0,0-1 0,0 1 1,1 0-1,-1 0 0,1 0 0,0 1 0,0-1 1,0 0-1,1 7 0,0-11-155,0 1 1,0-1-1,0 1 0,0-1 1,0 1-1,0-1 0,0 1 0,0-1 1,0 1-1,0-1 0,0 1 1,1-1-1,-1 0 0,0 1 1,0-1-1,1 1 0,-1-1 1,0 0-1,0 1 0,1-1 1,-1 1-1,0-1 0,1 0 0,-1 0 1,1 1-1,-1-1 0,0 0 1,1 0-1,-1 1 0,1-1 1,-1 0-1,1 0 0,-1 0 1,1 0-1,-1 0 0,1 0 1,24-5 1044,20-19 282,-5-5-347,73-70-1,-98 84-928,-1 0 0,-1-2 0,0 1 0,-1-1 0,-1-1-1,0 0 1,12-30 0,-17 17-106,-8 51-388,1-2 142,1-1-1,1 0 1,0 1 0,2-1 0,0 0 0,1 0-1,0 0 1,1 0 0,14 28 0,-12-33-1007,0 1 0,1-1 0,0-1 0,1 1 0,0-2 0,1 1 1,18 15-1,8 1-9512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9:49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105 209 12139,'0'0'4987,"-2"-8"-2889,1 6-2246,-7-26 2432,5 24-689,4 21-917,7 31 249,3-2 0,18 52 0,-4-15-275,-19-61-488,-1 1 74,2 1-1,1-1 1,19 40 0,-23-62 1481,-5-12-991,-6-16-329,-20-37-189,-152-333-730,172 379 307,20 36-234,9 12 349,-14-23 99,0 1 1,1-1-1,0 0 0,0-1 1,0 0-1,1 0 1,0-1-1,0 0 0,0-1 1,1 0-1,0-1 0,-1 0 1,16 2-1,-20-5 10,0 1 0,0-1-1,0 0 1,0 0 0,0-1 0,0 0-1,0 0 1,0 0 0,0-1 0,-1 1-1,1-1 1,0-1 0,-1 1 0,0-1 0,1 0-1,-1-1 1,0 1 0,0-1 0,-1 0-1,1 0 1,-1 0 0,0 0 0,0-1-1,-1 0 1,7-10 0,-4 4-18,-1-1 0,-1 0 1,0 0-1,0-1 0,-1 1 0,-1-1 0,0 1 1,-1-1-1,0 0 0,-1-14 0,-1 70 103,2-1 0,2 1-1,2-1 1,14 61 0,-15-92-167,-1 0 0,1 0 0,1-1 1,0 0-1,1 0 0,0 0 0,0 0 0,1-1 1,13 15-1,-14-19-313,0 0 0,0-1 0,1 1 0,-1-1 0,1 0 0,0-1-1,0 0 1,0 0 0,0 0 0,1-1 0,-1 0 0,1 0 0,0-1 0,-1 0 0,1-1 0,8 0 0,3 0-7314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9:50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12492,'0'0'7356,"7"14"-6422,42 109 209,6 18-862,-46-122-270,0 0 0,1-1 0,2 0 0,23 30 0,-20-38-743,-21-24-19996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9:50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64 286 11435,'-8'-5'2413,"2"1"-1913,0 0 0,1-1 0,-1 1 0,1-1 1,0 0-1,-4-6 0,8 9-345,-1-1 0,0 1 0,1-1 0,0 1 0,0-1 0,0 0 0,0 1 1,0-1-1,0 0 0,1 0 0,-1 1 0,1-1 0,0 0 0,0 0 0,0 0 0,0 0 0,1 0 0,-1 1 0,1-1 1,-1 0-1,1 0 0,2-4 0,1 0-45,0 0 1,0 0-1,1 1 1,0-1-1,0 1 1,1 0-1,0 1 1,0-1-1,0 1 1,0 0-1,9-4 1,3-2 59,1 0 0,1 2 1,22-9-1,-7 6 24,1 1-1,64-10 1,-79 18-177,0 1 1,0 1 0,0 1-1,0 0 1,0 2 0,28 5 0,-46-6-28,1 0 0,-1-1 0,1 1 0,0 1 0,-1-1 0,0 0 0,1 1-1,-1 0 1,0 0 0,0 0 0,0 0 0,0 0 0,0 1 0,-1-1 0,1 1 0,-1 0 0,1 0 0,-1 0 0,0 0 0,0 0 0,0 0 0,-1 0 0,1 1 0,-1-1 0,0 1 0,0-1 0,0 1 0,0-1 0,-1 1 0,1 0 0,-1-1 0,0 1 0,0 6 0,-1-2 97,-1 0 0,0 0 0,0 0 0,0 0 1,-1 0-1,0-1 0,0 1 0,-1-1 0,0 0 0,-1 0 0,1 0 1,-1-1-1,-1 1 0,-7 6 0,1-1 132,-1-2 0,-1 1 0,0-2-1,0 1 1,-1-2 0,0 0 0,0-1 0,-1 0 0,0-2 0,0 0 0,0 0-1,-1-1 1,0-2 0,-21 2 0,36-3-275,1-1 0,-1 0-1,0 0 1,0 0 0,0 0-1,1-1 1,-1 1 0,0 0 0,0-1-1,0 1 1,1-1 0,-1 0 0,0 1-1,1-1 1,-1 0 0,1 0-1,-2-1 1,2 1-77,1 0 1,-1 0-1,1 1 0,-1-1 0,1 0 0,0 0 1,0 0-1,-1 0 0,1 1 0,0-1 0,0 0 1,0 0-1,0 0 0,0 0 0,0 0 0,0 0 1,0 0-1,0 1 0,0-1 0,1 0 0,-1 0 0,0 0 1,1-1-1,2-3-1017,0 0 1,0 0-1,0 0 0,1 1 1,0-1-1,0 1 0,0 0 1,7-6-1,18-11-7215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9:51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17232,'0'0'4885,"-1"8"-4196,-1 67 91,2 0 1,15 101 0,-7-96-27,-6-21 211,2 20 1689,-4-78-2631,0 0-1,1 0 0,-1 1 1,0-1-1,1 0 1,-1 0-1,0 0 0,1 0 1,-1 0-1,1 0 0,0 0 1,-1 0-1,1 0 1,0 0-1,0 0 0,0 0 1,-1 0-1,1 0 0,0-1 1,0 1-1,0 0 1,0-1-1,0 1 0,3 0 1,-2 0-1,0-1 1,1 0-1,-1 0 1,1 1-1,-1-2 1,1 1 0,-1 0-1,1 0 1,-1-1-1,0 1 1,5-3-1,5-2 46,0 0-1,0-1 0,16-12 1,-26 17-52,246-149-31,-138 91-3162,-53 27-1580,-2-5-2268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0:00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73 217 11531,'0'0'11536,"-4"-1"-10938,3 0-547,-1 1 0,1-1 0,0 0 0,-1 1 0,1-1 1,0 0-1,0 0 0,0 0 0,0 0 0,0 0 0,0 0 0,0 0 0,0 0 0,0-1 0,0 1 0,1 0 1,-1 0-1,0-1 0,1 1 0,-1 0 0,0-3 0,1-1 13,0 0 1,-1 0-1,1 1 1,1-1-1,-1 0 0,3-9 1,-3 13-70,0 0 1,0 0-1,0 0 1,0 1-1,0-1 1,0 0-1,1 0 1,-1 0-1,0 0 1,0 0-1,1 0 1,-1 0 0,1 1-1,-1-1 1,1 0-1,-1 0 1,1 1-1,-1-1 1,1 0-1,0 1 1,-1-1-1,1 0 1,0 1-1,0-1 1,0 1-1,-1 0 1,1-1-1,0 1 1,0-1-1,0 1 1,0 0-1,0 0 1,-1 0-1,1-1 1,0 1-1,0 0 1,0 0-1,0 0 1,0 0-1,0 0 1,0 1-1,0-1 1,0 0-1,0 0 1,1 1-1,14 0-76,-16-1 166,1 0-144,0 0 65,0 0-12,0-3 15,-1 0 0,1 0-1,-1 0 1,0 0-1,0 0 1,0 0 0,0 0-1,0 0 1,-1 1 0,0-1-1,1 0 1,-2-4-1,1 7 3,-6-20-38,7 18-212,0 1 225,1 1-1,-1-1 0,0 0 1,0 0-1,0 0 0,0 1 1,0-1-1,0 0 0,0 0 1,0 0-1,0 1 0,0-1 1,0 0-1,0 0 0,0 1 1,-1-1-1,1 0 0,0 0 1,-1 1-1,1-1 0,0 0 1,-1 1-1,1-1 0,-1 0 0,1 1 1,-1-1-1,1 1 0,-1-1 1,0 1-1,0-2 0,0 2 31,1 0-10,-6-21 36,6 21-26,-1 0-16,0 0-10,1 0 20,0 0-26,0-1 16,0 1 0,0-1 0,0 0 0,0 1 0,1-1 0,-1 1 0,0-1 0,0 1 0,0-1 0,0 1 0,0-1 0,0 0 0,0 1-1,0-1 1,-1 1 0,1-1 0,0 1 0,0-1 0,0 1 0,-1-1 0,1 1 0,0-1 0,0 1 0,-1-1 0,1 1 0,0-1 0,-1 1-1,1-1 1,-1 1 0,1 0 0,-1-1 0,1 1 0,-1 0 0,1-1 0,-1 1 0,1 0 0,-1 0 0,1 0 0,-1-1 0,1 1-1,-1 0 1,1 0 0,-1 0 0,1 0 0,-1 0 0,0 0 0,1 0 0,-1 0 0,1 0 0,-1 0 0,1 0 0,-1 0 0,0 1 0,1-1-1,-1 0 1,1 0 0,-1 1 0,-13 1 58,14-2-74,0 0 32,-1 0-16,1 0-5,0 0 10,-2 0 0,-8 0-28,9-1 7,0 1 0,0 0-1,1 0 1,-1 0 0,0-1 0,0 1 0,1 0 0,-1 0-1,0 0 1,0 0 0,0 0 0,1 0 0,-1 1-1,0-1 1,0 0 0,1 0 0,-1 0 0,0 1 0,1-1-1,-1 0 1,0 1 0,1-1 0,-1 1 0,0-1-1,1 1 1,-1-1 0,1 1 0,-1-1 0,1 1 0,-1-1-1,1 1 1,-1 0 0,1-1 0,-1 1 0,1 0-1,0 0 1,0-1 0,-1 1 0,1 0 0,0 0 0,0-1-1,0 1 1,0 0 0,0 0 0,0-1 0,0 1-1,0 0 1,0 0 0,0-1 0,0 1 0,0 0 0,1 1-1,-1 9-1001,-2 11-5074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0:02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1753 10602,'-10'7'123,"-7"5"-99,1 1 0,-23 24 0,34-32 27,0 0 0,1 0 0,0 0 0,0 1 1,1-1-1,-1 1 0,1 0 0,0 0 0,1 1 0,-1-1 0,1 0 0,1 1 0,-1-1 0,0 12 0,2-17-30,0 0 0,0 0 0,0 0-1,0 0 1,1 0 0,-1 0 0,0-1 0,0 1 0,1 0 0,-1 0-1,1 0 1,-1 0 0,1 0 0,-1 0 0,1-1 0,0 1 0,-1 0 0,1 0-1,0-1 1,-1 1 0,1-1 0,0 1 0,0 0 0,0-1 0,1 1-1,31 5 264,-23-6-219,1-1 1,0 0-1,-1-1 1,16-4-1,14-11 119,0-1 0,-2-3 0,0-1 0,-2-2-1,39-31 1,-23 17 64,1661-1035 1940,-1471 938-1744,416-216 1242,-502 289-1653,-99 42-39,-107 26-26,-39 22 87,0 4-1,-92 49 1,76-34-21,-938 488 129,52 90 1467,389-178-1155,598-444-479,-24 22 22,27-24-23,0-1 1,0 1-1,0 0 1,1 0 0,-1 0-1,0 0 1,0 0-1,0 0 1,1 0-1,-1 0 1,1 0-1,-1 0 1,1 0 0,-1 0-1,1 0 1,-1 1-1,1-1 1,0 0-1,0 0 1,0 3-1,2-4-49,1 0 0,-1 0 0,1 0 0,-1 0-1,1-1 1,-1 1 0,1-1 0,-1 1-1,1-1 1,-1 0 0,0 0 0,4-2 0,42-21-45,-1-3 1,-2-2 0,56-45-1,-47 34 23,1559-1006-100,-1500 981 174,865-535 30,-941 572-22,-37 28-5,1-1 0,-1 1 0,1 0 0,-1-1 0,1 1 0,-1 0 0,1-1 0,-1 1 0,1-1 0,-1 1 0,0-1 0,1 1 1,-1-1-1,0 1 0,1-1 0,-1 1 0,0-1 0,0 1 0,0-1 0,1 0 0,-1 1 0,0-1 0,0 1 0,0-1 0,0 0 0,0 0 0,-21 2 8,-9 8-36,0 1 1,1 2-1,-50 28 0,-1171 715-389,697-350-615,344-245-5513,130-103-839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46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4190 335 13293,'-28'-33'665,"0"1"0,-3 1 0,0 1 0,-2 2 0,-58-38 0,64 50-661,-1 1 1,-1 1-1,-1 2 1,1 0-1,-2 2 1,0 2-1,0 1 1,-44-5-1,-9 6-18,-1 3-1,0 5 1,1 3-1,0 3 1,-164 40-1,57 5-83,-259 111 0,-183 125-233,443-186 482,-222 158 0,293-173 87,4 5 0,-175 183 0,215-193-57,5 4 0,4 2 0,3 3 1,-63 125-1,97-160-161,2 1 1,3 2 0,3 0-1,2 2 1,-19 117-1,34-148-33,1 0 1,1 0-1,2 0 1,1 0-1,2 0 0,1 0 1,1 0-1,2 0 1,1-1-1,1 0 0,2-1 1,1 0-1,29 52 1,-10-37-9,1-1 0,3-1 0,1-2 0,2-1 0,1-3 0,2-1-1,1-1 1,2-3 0,67 36 0,-28-24 37,1-3-1,2-5 0,1-3 1,151 35-1,-84-39 30,1-7 0,1-7 0,0-6-1,211-17 1,-184-7-16,0-9 1,207-54-1,340-155 76,-479 130-55,-5-10 1,324-203 0,-391 199 134,-6-6 0,-5-9-1,236-240 1,-326 290-130,116-159 0,-170 206-48,-1 0 0,-1-2 0,-3 0 0,-1-2 0,-1 0 0,-3 0 0,16-73 0,-26 94-51,-1-1 0,-1 1 0,-1-1 0,-1 0 0,-1 1 0,0-1 0,-2 0 0,0 1 0,-1 0 0,-1 0 0,-1 0 0,0 0 1,-2 1-1,0 0 0,-1 1 0,-1 0 0,0 0 0,-1 1 0,-1 0 0,-1 1 0,-22-22 0,-5 2-10,-2 2 0,-1 1-1,-1 3 1,-1 1 0,-2 3-1,-88-35 1,2 13 92,-188-42 0,8 25 164,-367-28-1,-326 31 586,330 53-603,528 15-352,0 6 0,-223 51 0,206-20-1065,-233 96-1,-141 111-5476,155-44-2989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20.9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41 41 7399,'0'0'21060,"-7"11"-20323,5-6-620,-22 35 354,23-38-438,0 0 0,0 1 0,0-1 0,0 0 0,0 1 0,1-1 0,-1 1 1,1-1-1,0 1 0,0-1 0,-1 1 0,2-1 0,-1 1 0,0-1 0,0 1 0,1-1 1,-1 0-1,2 4 0,-1-5-32,0 1 0,-1-1 0,1 0 0,0 0 0,0 0 0,0 0 0,0 0 0,0-1 0,0 1 0,0 0 0,0 0 0,0-1 0,1 1 0,-1 0 0,0-1 0,0 0 0,0 1 0,1-1 1,-1 1-1,0-1 0,1 0 0,-1 0 0,0 0 0,1 0 0,-1 0 0,0 0 0,1 0 0,-1 0 0,0-1 0,1 1 0,-1 0 0,0-1 0,2 0 0,0-1 4,0 1 0,-1 0-1,0 0 1,1-1 0,-1 1 0,0-1-1,0 0 1,0 0 0,0 0 0,0 0-1,0 0 1,0 0 0,-1 0 0,3-5 0,0-3 23,-1 1 1,0-1-1,-1 0 1,0-1 0,-1 1-1,0 0 1,0 0 0,-1-1-1,0 1 1,-3-16 0,3 26-62,0 1 1,0 0-1,-1 0 1,1-1-1,0 1 1,0 0-1,0 0 1,0-1 0,-1 1-1,1 0 1,0-1-1,-1 1 1,1 0-1,-1-1 1,1 1-1,0-1 1,-1 1 0,0-1-1,1 1 1,-1-1-1,1 1 1,-1-1-1,1 1 1,-1-1-1,0 1 1,1-1 0,-1 0-1,0 0 1,0 1-1,1-1 1,-1 0-1,0 0 1,1 0 0,-1 0-1,0 0 1,0 0-1,1 0 1,-1 0-1,0 0 1,0 0-1,1 0 1,-1 0 0,0 0-1,0-1 1,1 1-1,-1 0 1,0-1-1,1 1 1,-1 0-1,1-1 1,-1 1 0,0-1-1,1 1 1,-1-1-1,1 1 1,-1-1-1,1 1 1,-1-1 0,1 0-1,0 1 1,-1-1-1,1 0 1,0 1-1,-1-2 1,1 4-375,0-1 1,0 1-1,0-1 0,0 0 1,0 1-1,0-1 0,1 1 1,-1-1-1,0 1 0,1-1 1,0 0-1,-1 1 0,1-1 1,0 0-1,-1 1 0,1-1 1,0 0-1,0 0 0,0 0 1,0 0-1,0 0 0,2 2 1,-1-2-442,1 0 0,-1-1 0,0 1 1,0-1-1,0 1 0,1-1 0,-1 0 0,0 0 1,0 0-1,1 0 0,-1 0 0,0 0 1,0 0-1,1-1 0,2-1 0,12-6-2793,0-6 4197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0:03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0 183 11659,'8'-16'2488,"1"-2"-2144,2 0-488,-1-2 1,-1 1-1,-1-1 1,10-36-1,-18 55 177,1 1 0,-1 0 0,0-1-1,0 1 1,0-1 0,0 1 0,0 0 0,1-1 0,-1 1 0,0-1-1,0 1 1,0-1 0,0 1 0,0-1 0,0 1 0,0 0-1,-1-1 1,1 1 0,0-1 0,0 1 0,0 0 0,0-1 0,-1 1-1,1-1 1,0 1 0,0 0 0,0-1 0,-1 1 0,1 0 0,0-1-1,-1 1 1,1 0 0,0-1 0,-1 1 0,1 0 0,0 0 0,-1 0-1,1-1 1,-1 1 0,1 0 0,-1 0 0,0 0 48,1 0 0,-1 1 0,1-1 0,-1 0 0,1 1 0,-1-1 0,1 0 0,0 1 0,-1-1 0,1 1 0,0-1 0,-1 1 0,1-1 0,0 1 0,-1-1 0,1 1 0,0-1 0,0 1 0,0-1 0,-1 1 0,1-1 0,0 1 0,0-1 0,0 1 0,0 0 0,0-1 0,0 1 0,0-1 0,0 1 0,0 0 0,1 0 0,0 3-12,0-1 0,0 1 1,0-1-1,0 1 0,1-1 1,0 0-1,0 0 0,0 0 0,0 0 1,0 0-1,1 0 0,-1 0 0,1-1 1,0 1-1,-1-1 0,7 4 1,59 31 70,-30-21-107,1-2-1,1-2 1,0-1 0,0-3-1,1-1 1,57 3-1,253-12 61,223-50-110,-131 7 909,930 8 3474,1 79-797,-622-14-2140,42 5 17,-909-54-7067,-1 12 96,-34 2-3091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0:04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1 200 17649,'12'1'-59,"674"13"370,-433-16-296,569 33 983,-72 0 1084,2719-118 91,-1981-9 688,-424 23-939,-365 54-940,-676 23-1581,-12 2-5160,-32-5 704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9:07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7207,'0'0'9951,"0"0"-9907,0 0 0,0 0 0,0 0 0,-1 0 0,1 0 0,0 0 0,0 0 0,0 0 0,-1 0 0,1 0 1,0 0-1,0 0 0,0 0 0,-1 0 0,1 0 0,0 0 0,0 0 0,0 0 0,-1 0 0,1 0 0,0 0 1,0 0-1,0 0 0,-1 0 0,1 0 0,0 1 0,0-1 0,0 0 0,0 0 0,-1 0 0,1 0 0,0 0 1,0 1-1,0-1 0,0 0 0,0 0 0,0 0 0,0 0 0,-1 1 0,1-1 0,0 0 0,0 0 0,0 0 1,0 1-1,0-1 0,0 0 0,0 0 0,0 0 0,0 1 0,0-1 0,0 0 0,0 0 0,0 1 0,321 200 1972,-28-19-1619,7 25-316,-121-55-75,-68-52-7,155 135 46,24 21 6,-146-155-225,-100-73 155,-2 2 1,60 53-1,56 51 19,-130-102-1127,-15-10-7889,-13-16 4143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9:47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15214,'0'0'1634,"15"0"-1687,617 6 797,-39-2 1330,848 23-494,0-56-443,-1138 15-544,403-29 496,-682 37-2805,-58 5-1266,-30 2-2495,-11 5-3235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9:51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321 122 288,'0'0'4730,"-9"-7"-3582,5 3-1100,-1-1 169,-1 0 0,1 1 0,-1 0 0,0-1 0,0 2-1,-1-1 1,1 1 0,-1 0 0,0 0 0,0 1 0,0 0 0,0 0 0,-12-1 0,14 2-45,-1 1 0,1 0-1,0 1 1,0 0 0,-1-1-1,1 1 1,0 1-1,0-1 1,0 1 0,0 0-1,0 0 1,-8 5 0,7-2-145,0 0 0,0 1 0,1-1 1,0 1-1,0 0 0,0 1 1,1-1-1,-6 11 0,-2 6-9,1 1 0,1 0 0,1 1 0,2 0 0,0 1 0,1-1 0,-2 28 0,-2 185-35,10-226 19,1 34-33,2 0 0,3 0 1,1 0-1,17 60 0,-17-81-46,1-1-1,1 0 1,1-1-1,1 0 1,1-1-1,1 0 0,1 0 1,1-2-1,26 29 1,-34-42 77,0-1 0,1 0 0,-1 0 1,1-1-1,1 0 0,-1 0 0,1-1 1,-1 0-1,1 0 0,0-1 0,10 2 0,-13-4 39,-1 0-1,1-1 1,0 1-1,-1-1 1,1 0 0,0-1-1,-1 1 1,1-1-1,0 0 1,-1 0-1,1-1 1,-1 0-1,0 0 1,0 0-1,1-1 1,-2 1-1,1-1 1,0 0-1,0-1 1,4-3-1,7-10 215,-1 0 0,0 0 1,-1-2-1,-1 0 0,0-1 0,10-22 0,52-132 1328,-73 167-1539,89-252 1937,-77 207-1722,-2-1-1,-2 0 1,3-58 0,-12 98-245,-1 1 1,0 0-1,0 0 1,-2-1-1,0 1 1,0 0 0,-1 0-1,0 0 1,-1 1-1,-1-1 1,1 1-1,-2 0 1,0 0-1,0 0 1,-1 1-1,0 0 1,-1 1-1,0-1 1,0 1 0,-1 1-1,0 0 1,-21-14-1,17 12-234,-1 0-1,0 1 1,0 1-1,-30-13 1,37 19-370,-1-1-1,1 2 1,-1-1 0,0 1-1,1 0 1,-1 0 0,-14 2-1,-4 3-3208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9:53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636 125 5637,'-2'-9'-165,"0"3"269,0 0 0,1 1 0,-2-1 1,1 1-1,-1-1 0,0 1 0,0 0 1,0 0-1,-1 1 0,0-1 0,1 1 0,-2-1 1,1 1-1,0 1 0,-1-1 0,0 0 0,0 1 1,0 0-1,0 0 0,-1 1 0,1 0 1,-7-3-1,-5 1 139,1 0 0,-1 1 0,0 1-1,0 0 1,-1 2 0,1 0 0,0 0 0,0 2 0,0 0 0,0 1 0,0 1 0,1 0 0,-1 1 0,1 1-1,0 1 1,1 0 0,0 1 0,0 0 0,-21 17 0,20-14-154,2 0 1,-1 1-1,2 1 0,0 0 0,0 1 1,1 0-1,1 1 0,0 0 0,1 1 1,1 0-1,0 1 0,1 0 0,1 0 1,1 0-1,0 1 0,2 0 0,-6 34 1,8-10-68,2-1 1,1 0 0,2 0 0,2 0-1,2 0 1,2-1 0,1 0 0,2 0 0,2-2-1,1 1 1,2-2 0,2 0 0,1-1-1,30 39 1,-42-64-25,0-1 0,1-1-1,0 0 1,1 0 0,0 0-1,0-1 1,1-1 0,0 0-1,0 0 1,0-1 0,1-1 0,0 0-1,0 0 1,23 4 0,-25-7 45,1-1 1,-1 0 0,0 0-1,0-2 1,1 1-1,-1-1 1,0 0 0,0-1-1,0-1 1,0 1 0,0-2-1,-1 1 1,1-1 0,-1 0-1,0-1 1,0 0-1,-1-1 1,1 0 0,8-8-1,8-10 301,-1-1 0,-2-1-1,0 0 1,-2-2 0,0-1-1,25-52 1,-19 25 118,-2 0-1,31-113 1,-47 139-373,-2 0 1,0 0 0,-2 0 0,-1-1 0,-2 1 0,-3-48 0,1 70-232,0 0 1,0 0-1,-1 0 1,0 0 0,0 1-1,-1-1 1,0 0-1,0 1 1,-1 0-1,1 0 1,-2 0-1,1 0 1,-1 1 0,0-1-1,0 1 1,-1 1-1,0-1 1,0 1-1,0 0 1,-1 0-1,0 1 1,0-1 0,0 2-1,0-1 1,0 1-1,-1 0 1,0 0-1,1 1 1,-12-2 0,-43-3-3100,-2 5-2001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0:53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4356,'0'0'769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0:54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1327 8648,'0'0'4287,"-5"-5"-4111,3 3-163,0 0 0,0-1-1,1 1 1,-1-1 0,1 1 0,-1-1-1,1 0 1,0 0 0,0 0 0,0 1-1,0-1 1,1 0 0,-1-4 0,4-49 150,41-430 198,3-16 490,-39 458-1192,22-76 1,-5 54-6544,-21 60 2378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0:54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1 222 8072,'0'0'4804,"12"-1"-4473,256-6 1340,-178 8-1550,0-3 1,0-4-1,125-25 1,15-31 38,64-15 263,-230 64-413,0 3 0,110-3 1,-134 12-1570,70 10 0,-51 3-3101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0:58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495 69 5285,'0'0'2546,"-8"-9"-1190,4 6-1303,-1-3 173,1 1 0,-2 1 1,1-1-1,0 1 0,-1 0 1,0 0-1,0 0 0,0 1 0,0 0 1,-1 0-1,1 1 0,-1-1 0,0 2 1,0-1-1,-8 0 0,0 1-39,0 1-1,-1 1 1,1 0-1,0 1 1,-1 1-1,1 0 1,-21 8 0,26-7-132,0 1 1,0 0 0,0 1 0,1 0 0,0 0-1,0 1 1,1 0 0,-1 1 0,2 0 0,-1 0-1,-7 11 1,-1 5 123,1 2-1,0 0 1,2 1-1,1 0 0,2 1 1,0 0-1,2 1 1,1 0-1,1 0 1,2 1-1,1-1 1,1 1-1,1 0 1,7 58-1,2-30-84,2 0-1,3 0 0,2-1 1,3-1-1,3-1 1,43 86-1,-53-121-72,0-1 0,0 0-1,2-1 1,0 0 0,2-1-1,23 22 1,-28-30-13,0-1-1,1 0 1,0-1 0,1 0 0,-1-1 0,1 0-1,0-1 1,1-1 0,-1 1 0,1-2-1,0 0 1,16 2 0,-8-3 4,0 0 0,0-1-1,0-1 1,0-1 0,1-1 0,-1-1 0,-1-1 0,1 0-1,0-2 1,-1 0 0,0-2 0,-1 0 0,0-1 0,0-1-1,-1 0 1,0-2 0,0 0 0,-2-1 0,1-1 0,-2 0 0,0-1-1,14-18 1,-2-4 58,-1-2 0,-2 0 0,-2-2 0,32-81 0,-29 53 593,-4-1 0,17-99-1,-32 140-560,-2 0 0,-1-1-1,-2 1 1,-1-1-1,-1 1 1,-1-1 0,-8-38-1,7 56-140,-1-1 0,0 1-1,0 1 1,-1-1 0,-1 0-1,0 1 1,0 0 0,-1 1-1,-1 0 1,1 0 0,-2 0 0,1 1-1,-1 0 1,-1 0 0,0 1-1,0 1 1,0 0 0,-1 0-1,-18-8 1,8 7-187,-1 0 0,0 1 0,-1 2 0,1 0 0,-1 1 0,0 2 0,0 0 0,0 1 0,-38 4 0,26 1-609,0 1 0,0 2 0,0 2 0,1 1-1,-51 22 1,25-5-4033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08.67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 10602,'0'0'7431,"59"19"-7271,-45-19-160,1 1-993,-2 2-1601,2 0-962,2 2-2369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21.56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55 368 2691,'3'-8'2926,"0"-1"0,0 1 1,-1-1-1,0 0 0,1-17 0,-3 26-2843,0 0-1,0 0 0,0 0 0,0 0 0,0-1 0,0 1 0,0 0 0,0 0 1,0 0-1,0-1 0,0 1 0,0 0 0,0 0 0,0 0 0,0 0 0,0-1 0,0 1 1,0 0-1,0 0 0,0 0 0,0 0 0,-1-1 0,1 1 0,0 0 0,0 0 0,0 0 1,0 0-1,0 0 0,0-1 0,-1 1 0,1 0 0,0 0 0,0 0 0,0 0 0,0 0 1,-1 0-1,1 0 0,0 0 0,0 0 0,0 0 0,-1 0 0,1 0 0,0 0 0,0 0 1,0 0-1,-1 0 0,-10 6 1100,-7 13-768,12-8-133,1 1-1,0 0 0,1-1 0,0 1 1,1 1-1,0-1 0,1 0 0,0 1 1,0 17-1,2-29-279,0 0 0,0 0 0,0-1 0,0 1 0,0 0 0,0 0 0,0-1 0,0 1-1,0 0 1,0 0 0,0-1 0,1 1 0,-1 0 0,0 0 0,0-1 0,1 1 0,-1 0 0,0-1 0,1 1 0,-1 0 0,1-1 0,-1 1 0,1-1 0,-1 1 0,1-1-1,0 1 1,-1-1 0,1 1 0,0-1 0,-1 1 0,1-1 0,0 0 0,-1 1 0,1-1 0,0 0 0,0 0 0,-1 0 0,1 0 0,0 1 0,0-1 0,0 0 0,-1 0-1,1 0 1,0-1 0,0 1 0,-1 0 0,1 0 0,0 0 0,0 0 0,0-1 0,2 0-2,0 0 0,0 0-1,-1-1 1,1 1 0,-1-1 0,1 0-1,-1 1 1,1-1 0,-1 0 0,0 0-1,0-1 1,2-2 0,4-9 73,-1 0-1,-1 0 1,0-1-1,-1 0 1,-1 0-1,0-1 1,1-18 0,-1 0 290,0-44 0,-5 121-122,-1-29-109,1 1 0,1-1 1,0 1-1,1 0 0,1-1 0,4 21 1,-5-33-129,-1-1 0,0 1 0,1-1 0,-1 0 0,1 1 1,-1-1-1,1 0 0,0 1 0,-1-1 0,1 0 0,0 0 1,0 0-1,0 0 0,0 0 0,0 0 0,0 0 0,0 0 1,0 0-1,1 0 0,-1 0 0,0-1 0,0 1 0,1 0 1,-1-1-1,0 1 0,1-1 0,-1 0 0,1 1 0,-1-1 1,1 0-1,-1 0 0,1 0 0,-1 0 0,0 0 0,1 0 0,-1 0 1,1-1-1,-1 1 0,1 0 0,-1-1 0,0 1 0,1-1 1,-1 0-1,0 1 0,1-1 0,-1 0 0,2-1 0,3-3-17,1 0 0,-1 0 0,0-1 0,0 0 0,-1 0 0,9-13 0,-10 14-21,3-5 27,0 0 1,-1 0-1,1-1 1,-2 0-1,0 0 1,0 0-1,-1 0 1,0-1-1,-1 0 1,2-14 0,-5 26 29,0-1 0,0 1 0,0-1 0,0 1 0,0 0 0,0-1 0,0 1 0,0 0 0,0-1 0,0 1 0,0-1 1,0 1-1,0 0 0,0-1 0,0 1 0,0 0 0,-1-1 0,1 1 0,0 0 0,0-1 0,0 1 0,-1 0 0,1 0 0,0-1 1,0 1-1,-1 0 0,1 0 0,0-1 0,-1 1 0,1 0 0,0 0 0,-1 0 0,1-1 0,0 1 0,-1 0 0,1 0 0,0 0 1,-1 0-1,1 0 0,0 0 0,-1 0 0,1 0 0,0 0 0,-1 0 0,1 0 0,-1 0 0,1 0 0,0 0 0,-1 0 0,1 0 1,0 0-1,-1 0 0,1 1 0,0-1 0,-1 0 0,1 0 0,0 0 0,-1 1 0,1-1 0,0 0 0,0 0 0,-1 1 0,1-1 1,0 0-1,0 1 0,-1-1 0,1 0 0,0 1 0,-20 22 45,17-13-44,-1 0-1,1 1 0,1-1 1,0 1-1,0-1 0,1 1 1,1 0-1,0 0 0,0-1 1,4 20-1,-4-29-22,0 1 0,0 0 0,1-1 0,-1 1 0,1-1 0,-1 1 0,1-1 0,0 1 0,-1-1 0,1 0 0,0 1 0,0-1 0,0 0 0,0 1 0,0-1 0,0 0 0,1 0 0,-1 0 0,0 0 0,1 0 0,-1 0 0,0-1 0,1 1 0,-1 0 0,1-1 0,-1 1 0,1-1 0,-1 1 0,1-1 0,0 0 0,-1 0 0,1 1 0,-1-1 0,1 0 0,0-1 0,-1 1 0,1 0 0,-1 0 0,1-1 0,0 1 0,-1-1 0,1 1 0,-1-1 0,3-1 0,2-1 0,-1 1 0,1-2 0,-1 1 0,1-1 0,-1 1 0,0-1 0,-1-1 0,1 1 0,-1-1 0,5-5 0,2-9 0,1-1 0,-2 0 0,-1-1 0,-1 0 0,0 0 0,-2 0 0,0-1 0,-2 0 0,0-1 0,-1 1 0,-2-1 0,-1-30 0,0 52 0,0 0 0,1 1 0,-1-1 0,0 0 0,0 0 0,-1 0 0,1 0 0,0 1 0,0-1 0,0 0 0,-1 0 0,1 0 0,0 1 0,0-1 0,-1 0 0,1 0 0,-1 1 0,1-1 0,-1 0 0,1 1 0,-1-1 0,1 1 0,-1-1 0,0 0 0,1 1 0,-1 0 0,0-1 0,1 1 0,-1-1 0,0 1 0,0 0 0,0-1 0,1 1 0,-1 0 0,0 0 0,0 0 0,0-1 0,1 1 0,-1 0 0,-2 0 0,2 1 0,-1-1 0,1 1 0,-1-1 0,1 1 0,-1 0 0,1 0 0,-1-1 0,1 1 0,-1 0 0,1 0 0,0 0 0,0 1 0,0-1 0,-1 0 0,1 0 0,0 1 0,0-1 0,-1 3 0,-2 5-40,0 0-1,1 1 1,0-1-1,1 1 1,0 0-1,0-1 1,1 1-1,0 0 1,1 0-1,0 0 1,1 0-1,0 0 1,0-1-1,5 16 1,-5-20-41,1 1 1,0-1 0,0 0 0,1 0-1,-1-1 1,1 1 0,0-1-1,0 1 1,1-1 0,-1 0-1,1 0 1,0 0 0,0-1-1,0 1 1,1-1 0,-1 0-1,1 0 1,0 0 0,-1-1-1,1 0 1,1 0 0,-1 0 0,0-1-1,0 1 1,1-1 0,-1 0-1,10 0 1,-14-1-123,22 0-5100,-9-1-978,2-4-6526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1:06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259 197 6022,'-11'5'849,"-6"5"-496,0 0 1,1 1-1,0 0 1,1 1-1,0 1 1,1 1-1,1 0 1,-17 21-1,17-14-13,1 0 0,1 1 0,0 1 0,2-1 0,0 2 0,2-1 0,1 1 0,0 0 0,2 0 0,1 1 0,1-1 0,1 1 0,1-1 0,1 1 0,5 30 0,-1-24-282,1 0-1,2 0 0,1-1 1,1 0-1,1 0 0,2-2 1,1 1-1,1-1 1,1-1-1,2-1 0,30 35 1,-35-46-76,1-2 1,1 1 0,0-2 0,1 0-1,0 0 1,0-2 0,1 0 0,1-1 0,28 10-1,-33-14 36,0-2 1,0 0-1,-1 0 0,1-1 0,1-1 0,-1 0 0,0-1 0,0 0 0,0-1 0,0-1 1,0 0-1,0-1 0,0 0 0,0-1 0,15-6 0,-5-2 153,-1-1-1,-1 0 1,0-1 0,0-2 0,-2 0-1,0-1 1,-1-1 0,0-1-1,-2 0 1,20-29 0,-9 6 11,-2-1-1,-1 0 1,-3-2 0,22-64 0,-26 58 6,-3 0 0,14-97 0,-24 121-161,-2 0 0,-2 0 0,0 0 0,-1 0-1,-2 0 1,-1 0 0,-10-38 0,10 52 4,-1-1 0,0 1-1,-1 0 1,-1 1 0,0 0 0,-1 0-1,0 0 1,0 1 0,-1 0 0,-1 1-1,0 0 1,0 0 0,-16-11 0,10 11 81,0 1 1,-1 0-1,0 1 1,0 1-1,0 1 1,-1 0 0,0 1-1,0 1 1,-22-1-1,-3 2-2,-1 2 0,0 1 0,0 3-1,1 2 1,-1 1 0,1 3 0,-75 25-1,-3 11-161,79-28-2687,0-1-4794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2:05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633 113 8968,'0'0'385,"-5"-9"4708,1 3-4690,-1-1-1,1 1 1,-1 0 0,-1 0 0,1 1 0,-1-1 0,0 1 0,0 1 0,0-1-1,-1 1 1,1 0 0,-1 0 0,0 1 0,-12-4 0,1 1-111,1 1 1,0 1-1,-1 0 0,0 1 1,0 1-1,0 1 1,0 1-1,-36 3 1,41 0-244,1 0 0,-1 0 0,1 1 0,-1 1 1,1 0-1,0 1 0,1 0 0,-1 0 0,1 2 0,1-1 1,-1 1-1,2 1 0,-10 9 0,1 3-8,1 1 0,1 0 0,0 1 1,2 0-1,1 1 0,1 1 0,1 0 0,2 0 0,0 1 0,1 1 0,2-1 0,1 1 0,1 0 0,1 1 1,1 46-1,3-52-24,1 0 0,1 0 0,1 0 1,0 0-1,2 0 0,1-1 0,0 0 0,19 36 1,-18-43-18,1 1 0,1-1 1,0-1-1,1 0 0,0 0 1,1-1-1,1-1 0,0 0 1,0 0-1,1-2 0,0 1 1,21 8-1,-13-9 137,0-1 1,0-1 0,1-1-1,0-1 1,0-2-1,1 0 1,-1-1-1,0-1 1,1-1-1,-1-2 1,1 0-1,-1-1 1,0-2-1,0 0 1,0-1-1,-1-1 1,0-2-1,0 0 1,-1-1 0,38-25-1,-44 22-37,1 0 0,-2-2 0,0 0 0,-1 0 1,0-2-1,-2 1 0,0-1 0,0-1 0,-2 0 0,0-1 0,-1 1 0,-1-2 0,-1 1 0,-1-1 0,0 0 1,-2 0-1,0 0 0,-1 0 0,-1-1 0,-1 1 0,-1 0 0,-4-24 0,3 24-51,-1 0 1,-1 0-1,-1 0 0,-1 0 0,-1 1 0,0 0 1,-2 0-1,0 1 0,-1 0 0,-1 0 0,0 2 1,-1-1-1,-1 1 0,-1 1 0,0 0 0,-1 1 1,-1 1-1,0 0 0,0 1 0,-1 1 0,-37-18 1,46 25-175,0 1 1,1 0 0,-2 0 0,1 1 0,0 0 0,0 1 0,-1 0 0,1 0 0,-1 0-1,1 1 1,-12 2 0,19-2-158,-1 1 0,0 0 0,1 0 0,-1 0 0,1 0 0,-1 1-1,1-1 1,0 0 0,-1 0 0,1 1 0,0-1 0,0 1 0,0-1 0,0 1 0,0 0 0,0-1-1,1 1 1,-1 0 0,1 0 0,-1 0 0,1-1 0,-1 1 0,1 0 0,0 0 0,0 0 0,0 0-1,0-1 1,0 1 0,0 0 0,1 0 0,0 2 0,-1 2-1159,0 22-6289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2:28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0 353 4420,'0'0'3064,"15"11"9140,-11-22-11765,-1 0 0,0-1 0,-1 1 0,0 0 0,-1-1 0,-1-19 0,2-3-170,13-118 569,-23 501 1073,8-348-1948,0-19-54,0-328 1164,-20 659-1030,11-214-593,19-395 1112,-6 115-206,-10 428-1167,1-184 797,1-31-49,1-1-1,2 1 1,5 54 0,-3-86-222,0 0 0,-1-1 0,1 1 0,0 0 0,-1-1 0,1 1 0,-1 0 0,1-1 0,0 1 0,-1-1 0,1 1 0,-1-1 0,0 1 0,1-1 0,-1 1 0,1-1 0,-1 0 0,0 1 0,1-1 0,-1 1 0,0-1 1,0 0-1,1 1 0,-1-1 0,0 0 0,0 0 0,0 1 0,0-2 0,9-37-12159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2:33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37 10602,'0'0'7506,"2"-8"-5344,-1 4-2417,2-20 3470,-7 24-1206,-6 19-1549,-34 68-261,24-51 241,2 1 0,1 1 0,-19 65 0,35-102-425,0 1 0,1-1 0,-1 1 0,1-1 0,0 1 0,-1-1 0,1 1 0,0 0-1,0-1 1,0 1 0,0-1 0,0 1 0,0 0 0,0-1 0,1 1 0,-1-1 0,0 1 0,1-1 0,0 1 0,-1-1 0,1 1 0,0-1-1,0 0 1,-1 1 0,1-1 0,0 0 0,1 1 0,-1-1 0,0 0 0,0 0 0,0 0 0,1 0 0,0 1 0,4-1-15,-1 0 0,0 0 0,1 0 0,-1-1-1,1 1 1,-1-1 0,1-1 0,-1 1 0,6-2 0,18-3-1119,51-16 0,-5 1-5435,-48 15 858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2:34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15663,'0'0'9246,"13"-4"-8488,55-14-322,0 3 0,1 3 0,95-5-1,-80 13-5232,-3 3-4993,-65 1-3033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06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18 3459,'0'0'4842,"-4"-3"-1986,-7-7-1295,6 6 3335,18 16-3004,112 91 743,-61-54-1949,-18-12-466,-3-4 123,-3 1 0,60 64 0,-59-55-105,3-1 0,1-3 0,97 65 0,23 18-181,-131-92 6,35 43 1,-43-43-35,3-1 0,31 25 0,105 95 493,-55-46-361,26 9-9,35 31 1207,-159-132-1330,358 354 225,-310-304-226,88 69 0,-94-86-6,-2 2 0,91 104 0,-64-58 43,164 149-1,-138-144-38,62 43 68,-116-101-52,-2 1 0,-1 3 0,52 62 0,-38-36 63,3-2-1,103 80 1,-134-118-94,59 62 32,-18-14-32,32 13-23,-53-46-116,53 56 1,6 41-31,-80-94 85,65 67 0,-32-57 73,-48-44 0,-1 2 0,0 0 0,27 33 0,34 46 0,21 29 0,-86-105 10,1 0 1,1 0 0,1-2-1,0 0 1,1 0 0,0-2-1,2 0 1,28 16 0,-35-22-170,0 1 0,0 0 0,13 14 0,-24-35-10774,-9 3 5782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12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1715 16239,'0'0'1613,"7"-8"-1128,84-91 1378,178-149 1,-206 194-1907,923-752 286,-749 619-209,-14 17-162,-73 62-4692,-126 89 410,-10 3-2156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12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0 152 15855,'0'0'5669,"15"-9"-5503,-7 4-151,4-2-5,0 0-1,0 0 1,1 1-1,0 1 0,0 0 1,0 1-1,16-4 1,359-73 0,-381 79 130,-1 0 0,0 1-1,0 0 1,1 0 0,-1 1 0,13 0-1,-18 0-66,1 1-1,-1-1 0,0 1 1,0-1-1,1 1 1,-1-1-1,0 1 0,0 0 1,0 0-1,0 0 1,0 0-1,0-1 0,0 1 1,0 0-1,-1 1 0,1-1 1,0 0-1,-1 0 1,1 0-1,0 0 0,-1 1 1,1-1-1,-1 0 1,0 0-1,1 1 0,-1-1 1,0 0-1,0 1 0,0-1 1,0 0-1,0 1 1,0-1-1,0 0 0,-1 0 1,1 1-1,0-1 0,-1 0 1,0 2-1,-6 25 489,-1 0-1,-1-1 0,-2 0 0,-20 38 1,-5 12-160,21-39-367,1 1-1,2 1 0,-10 62 1,13-6-3216,9-45-3283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15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0 13100,'0'0'7271,"-47"67"-6342,16-18-544,-2 7-161,-2 8-32,-1 0-64,7-5-128,5-9 0,7-10-160,8-13-128,8-13-353,16-29-4003,6-22 832,6-13-4388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15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0 15759,'0'0'1281,"-17"50"-192,-4-1 128,0 8-224,-3 8-192,2 3 32,7-7-449,10-8-288,5-10-96,0-14-96,6-12-448,8-17-802,-1 0-1152,-10-19-2659</inkml:trace>
  <inkml:trace contextRef="#ctx0" brushRef="#br0" timeOffset="1">0 254 15150,'0'0'8456,"57"19"-8039,-15-12-321,6-6-96,8-1-1570,-5-6-1921,-4-15-2082,-7-3-6086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24.11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567 0 8552,'-44'17'749,"1"2"0,1 1 0,1 3 0,0 1 0,2 2-1,-41 35 1,60-43-433,0 0-1,1 2 0,1 0 1,1 1-1,1 1 1,1 0-1,1 1 0,1 1 1,1 0-1,1 1 0,1 0 1,-8 31-1,6 0 77,3 0 1,2 2-1,1 68 0,20 175 159,-2-180-482,6 0 0,5-1 0,5-2 0,5-1 0,66 154 0,-65-197 2,3-1 0,4-2 0,72 97 0,-74-119-60,3-1-1,1-2 1,3-2 0,1-2 0,56 37 0,-85-66-43,1-1 0,0 0 1,1-2-1,0 0 0,0-2 0,1 0 0,0-1 0,32 6 1,-43-12 33,0 0 0,0 0 0,0-1 0,0 0 1,0-1-1,0 0 0,0 0 0,-1-1 0,1-1 1,0 0-1,-1 0 0,1 0 0,-1-2 0,0 1 1,0-1-1,-1 0 0,1-1 0,-1 0 0,-1 0 1,14-14-1,2-6 301,-2-2 0,0 0 0,-2-1 0,-2-2 0,0 1 0,-2-2 0,14-45 0,60-241 2430,-59 170-1818,-6-2 1,9-285 0,-34 305-705,-6-1 1,-5 1-1,-48-211 0,42 270-187,-2 1 0,-45-103-1,55 151-88,-1 0-1,-1 0 1,0 2-1,-2-1 1,0 2-1,-2 0 1,0 0-1,-1 2 1,0 0-1,-2 1 1,-27-19-1,35 28-95,-1 1-1,-1 0 1,1 1 0,-1 0-1,0 1 1,0 0 0,0 1-1,-1 1 1,1 0 0,-1 0 0,0 2-1,1 0 1,-1 0 0,1 1-1,-1 1 1,1 0 0,-1 1-1,1 0 1,-16 7 0,-10 7-1155,1 1 0,0 2 0,2 1-1,-60 47 1,23-15-4316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15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16015,'-4'9'1532,"-9"15"-747,2 0 0,1 1-1,1 0 1,1 1 0,1 0 0,1 0-1,2 1 1,0 0 0,1 50 0,3-75-820,0-1 1,0 1 0,0-1 0,0 0-1,0 1 1,0-1 0,0 1-1,1-1 1,-1 0 0,0 1 0,1-1-1,-1 0 1,1 1 0,0-1 0,-1 0-1,1 0 1,0 1 0,0-1-1,0 0 1,0 0 0,0 0 0,0 0-1,0 0 1,0 0 0,0-1 0,0 1-1,1 0 1,-1-1 0,0 1-1,0 0 1,1-1 0,-1 1 0,1-1-1,-1 0 1,0 0 0,1 1-1,-1-1 1,1 0 0,-1 0 0,0 0-1,1 0 1,-1-1 0,1 1 0,-1 0-1,0 0 1,1-1 0,1 0-1,3-2-282,0 1-1,-1-1 1,1 0-1,-1 0 1,0 0-1,0-1 1,0 0-1,-1 0 1,8-9-1,13-22-929,-10 11-2869,-2-1 0,18-44 1,-12 15 1752,-8 6 5298,-4 2 6975,-15 90-4079,-13 24-2739,-6 26-1226,25-84-1691,0 1 0,1 0 1,0 0-1,1 0 1,0 0-1,1 0 0,0-1 1,4 20-1,-3-26-326,-1-1 0,0 0 1,1 0-1,-1 0 0,1 0 0,0 0 0,0 0 0,0 0 1,1 0-1,-1-1 0,1 1 0,4 2 0,-4-2-580,1-1-1,0 0 1,0 0-1,0-1 1,0 1-1,0-1 1,0 0-1,0 0 1,0 0-1,0-1 1,1 0-1,5 0 1,10 0-12279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16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18770,'0'0'2584,"0"12"-1976,-12 456 6407,16-516-7589,2 1 0,2 0 1,3 1-1,17-51 0,-26 90 459,2-7 57,1-1 0,0 1 1,1 1-1,11-20 0,-16 31 49,0-1-1,1 1 0,-1 0 0,1-1 0,-1 1 0,1 0 0,0 0 0,0 0 1,0 0-1,0 1 0,0-1 0,0 0 0,1 1 0,-1 0 0,0-1 0,1 1 1,0 0-1,-1 0 0,1 0 0,-1 1 0,1-1 0,0 1 0,-1-1 1,1 1-1,0 0 0,0 0 0,-1 0 0,1 0 0,0 1 0,-1-1 0,1 1 1,4 1-1,-6-1 7,0-1 1,1 1-1,-1 0 0,0 0 1,0 0-1,0 0 1,0 0-1,0 0 1,0 0-1,-1 0 1,1 0-1,0 0 0,0 0 1,-1 1-1,1-1 1,-1 0-1,1 0 1,-1 1-1,1-1 0,-1 0 1,0 1-1,0-1 1,0 1-1,0-1 1,0 0-1,0 1 1,0-1-1,0 0 0,0 1 1,-1-1-1,1 1 1,0-1-1,-1 0 1,1 0-1,-1 1 1,-1 1-1,-1 3 99,0 1 0,0-1 0,0 0 0,-1-1-1,0 1 1,-6 6 0,-3 1 573,0 0 0,-29 20 0,36-29-603,1-1-1,-1 1 1,0-1 0,0 0 0,0 0 0,-1-1 0,1 0 0,-1 0 0,1 0 0,-1-1 0,-7 1 0,14-3-146,-1 1 1,1 0-1,0 0 1,0 0-1,-1 0 1,1 0 0,0-1-1,0 1 1,-1 0-1,1 0 1,0 0-1,0-1 1,0 1 0,-1 0-1,1 0 1,0 0-1,0-1 1,0 1-1,0 0 1,-1-1 0,1 1-1,0 0 1,0 0-1,0-1 1,0 1-1,0 0 1,0-1 0,0 1-1,0 0 1,0 0-1,0-1 1,0 1-1,0 0 1,0-1 0,0 1-1,0 0 1,0-1-1,0 1 1,1 0-1,-1 0 1,0-1 0,0 1-1,0 0 1,0 0-1,1-1 1,-1 1-1,0 0 1,0 0-1,0 0 1,1-1 0,-1 1-1,0 0 1,0 0-1,1 0 1,-1 0-1,0-1 1,1 1 0,-1 0-1,15-16-2755,15-4-1420,7 0-1446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17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7 17040,'0'0'3491,"-11"3"-912,2 0-2193,0 0 1,0 0-1,0 1 0,0 0 1,0 1-1,-10 8 0,14-10-253,1 1-1,0-1 0,0 1 0,0 0 1,1 0-1,-1 0 0,1 0 0,0 0 1,0 1-1,1 0 0,-1-1 0,1 1 1,0 0-1,1 0 0,-3 11 0,3-14-133,1 0-1,-1 1 1,1-1-1,0 0 1,0 1-1,0-1 1,0 0-1,0 1 1,0-1-1,1 0 1,-1 1-1,1-1 0,0 0 1,-1 0-1,1 1 1,0-1-1,0 0 1,1 0-1,-1 0 1,0 0-1,1 0 1,-1-1-1,1 1 1,-1 0-1,1-1 1,2 2-1,-1-1-18,0-1 1,0 0-1,0 0 1,0 0-1,1 0 1,-1-1-1,0 1 1,0-1-1,0 0 0,1 0 1,-1 0-1,0 0 1,1-1-1,-1 1 1,0-1-1,0 0 1,0 0-1,0 0 1,3-1-1,-1-1-20,-1 1-1,1 0 1,-1-1-1,0 0 1,0 0 0,-1 0-1,1 0 1,0-1 0,-1 0-1,0 1 1,0-1-1,0 0 1,0-1 0,-1 1-1,0 0 1,0-1-1,3-7 1,-2 3 112,-1 1 0,0-1 0,0 0 0,-1 0-1,0 0 1,0 0 0,-1 0 0,-2-16 0,2 25-58,0 0 0,0 1 0,-1-1 0,1 0 1,0 1-1,0-1 0,0 0 0,0 1 0,-1-1 0,1 0 0,0 0 1,0 1-1,-1-1 0,1 0 0,0 0 0,-1 0 0,1 1 0,0-1 1,0 0-1,-1 0 0,1 0 0,0 0 0,-1 0 0,1 0 0,0 1 0,-1-1 1,1 0-1,0 0 0,-1 0 0,1 0 0,0 0 0,-1 0 0,1-1 1,0 1-1,-1 0 0,1 0 0,0 0 0,-1 0 0,1 0 0,0 0 1,-1 0-1,1-1 0,0 1 0,-1 0 0,1 0 0,0-1 0,0 1 0,-1 0 1,1 0-1,0-1 0,0 1 0,0 0 0,-1 0 0,1-1 0,0 1 1,0 0-1,0-1 0,0 1 0,0 0 0,0-1 0,-1 1 0,1 0 1,0-1-1,0 0 0,-14 27 188,13-22-176,1 0 0,-1 0 0,0 0-1,1 0 1,0 1 0,0-1 0,0 0 0,2 6 0,-2-9-22,0 0 1,0 0-1,1 0 1,-1-1-1,0 1 1,1 0-1,-1 0 1,1-1-1,-1 1 1,1 0-1,-1-1 1,1 1-1,0-1 1,-1 1-1,1-1 1,0 1-1,-1-1 1,1 1-1,0-1 1,0 1-1,-1-1 1,1 0-1,0 0 1,0 1-1,0-1 1,-1 0-1,1 0 1,0 0-1,0 0 1,0 0-1,0 0 1,0 0-1,-1 0 1,1 0-1,0 0 1,0 0-1,0-1 1,-1 1-1,1 0 0,0-1 1,0 1-1,-1 0 1,1-1-1,0 1 1,0-1-1,-1 1 1,2-2-1,3-3-72,-1 1 0,1-1-1,-1 0 1,0 0 0,0-1-1,-1 1 1,0-1 0,0 0-1,0 0 1,0 0 0,-1 0-1,0 0 1,-1-1 0,2-6-1,-8 44 106,3-25-9,1 0 1,-1 0-1,2 0 0,-1 0 1,0 0-1,1 1 1,1-1-1,-1 0 0,3 12 1,-3-17-77,1 0 0,0-1 0,-1 1 1,1-1-1,-1 1 0,1 0 0,0-1 0,0 0 1,-1 1-1,1-1 0,0 1 0,0-1 1,0 0-1,-1 1 0,1-1 0,0 0 0,0 0 1,0 0-1,0 0 0,0 0 0,0 0 0,-1 0 1,1 0-1,0 0 0,0 0 0,0 0 1,0-1-1,0 1 0,-1 0 0,1-1 0,0 1 1,0 0-1,0-1 0,-1 1 0,2-1 0,26-17-3073,-11-4-1992,-9 5 4024,-5 13 2778,-2 16 1656,-1 6-997,-1-17-2310,1 0 0,0-1 1,0 1-1,0 0 1,0 0-1,0 0 1,1 0-1,-1-1 1,0 1-1,0 0 0,0 0 1,1 0-1,-1-1 1,0 1-1,1 0 1,-1-1-1,1 1 0,-1 0 1,1-1-1,-1 1 1,1 0-1,0-1 1,-1 1-1,1-1 0,0 1 1,-1-1-1,1 1 1,0-1-1,0 1 1,2-1-36,-1 1 0,0-1 1,0 0-1,0 0 1,0 0-1,0 0 1,0-1-1,0 1 1,1-1-1,-1 1 1,3-2-1,57-30-1892,-53 27 1270,-6 3 545,0 0-1,0 0 0,1 0 0,-1 0 0,1 1 0,-1 0 0,1-1 0,-1 1 1,1 0-1,0 1 0,-1-1 0,7 1 0,-8 0 212,1 1 1,-1 1-1,0-1 0,0 0 1,0 0-1,-1 1 0,1-1 0,0 1 1,0 0-1,-1 0 0,1-1 1,-1 1-1,0 0 0,1 0 0,-1 0 1,0 0-1,0 0 0,0 1 0,1 3 1,-2-4-166,1 0 0,0-1 1,-1 1-1,1 0 0,0-1 0,0 1 1,0-1-1,0 1 0,1-1 0,-1 0 1,0 1-1,1-1 0,-1 0 1,1 0-1,-1 0 0,1 0 0,-1 0 1,1 0-1,0 0 0,-1 0 0,1-1 1,0 1-1,0-1 0,-1 1 1,1-1-1,0 0 0,0 0 0,0 0 1,0 0-1,-1 0 0,1 0 1,0 0-1,0 0 0,0-1 0,0 1 1,-1-1-1,1 0 0,0 1 0,-1-1 1,1 0-1,0 0 0,-1 0 1,1 0-1,2-2 0,4-3-1839,0 0 0,0-1 0,-1 0 0,0 0-1,0-1 1,10-14 0,1-7-8895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17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 6983,'0'0'14008,"4"-1"-14398,-4 1 384,1 0 0,-1-1 1,1 1-1,-1 0 0,0 0 1,1 0-1,-1 0 0,1 0 0,-1 0 1,1 0-1,-1 0 0,1 0 1,-1 0-1,1 0 0,-1 0 1,0 0-1,1 1 0,-1-1 0,1 0 1,-1 0-1,0 0 0,1 1 1,-1-1-1,1 0 0,-1 0 0,0 1 1,1-1-1,-1 0 0,0 1 1,1-1-1,-1 0 0,0 1 1,1 0-1,2 21 66,-13 43 730,3-30 145,6-22-547,-3 65 1795,3-71-2591,2-1 1,-1 0-1,1 1 0,0-1 1,0 0-1,1 0 0,-1 0 1,2 0-1,3 9 0,4-6-6441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18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201 279 9705,'0'0'4965,"-56"-15"-2691,51 15 609,18 2-2563,5 0-96,8-2-96,4 0-32,-3 0-96,1-7-704,-8-4-1314,-7 0-2562,-9-3-3428</inkml:trace>
  <inkml:trace contextRef="#ctx0" brushRef="#br0" timeOffset="1">1 1 19026,'0'0'5285,"70"0"-5637,-36 0-4229,1 0-7975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18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20435,'0'0'5905,"-9"1"-5259,0 0-510,1 1 1,0 0-1,0 0 1,0 1-1,0 0 1,1 0 0,-11 7-1,14-9-96,1 1 1,0 0-1,0 1 0,0-1 0,0 1 1,0-1-1,1 1 0,-1 0 0,1 0 0,0 0 1,0 0-1,0 0 0,0 1 0,0-1 1,1 0-1,-1 1 0,1 0 0,0-1 1,0 1-1,1 0 0,-1-1 0,0 6 0,2-8-46,0 1 0,-1-1 0,1 0 0,0 0 0,0 1 0,0-1 0,0 0 0,0 0 0,0 0 0,0 0 0,1 0 0,-1-1 0,0 1 0,0 0 0,1 0 0,-1-1 0,1 1 0,-1-1 0,0 1-1,1-1 1,-1 0 0,1 1 0,-1-1 0,1 0 0,-1 0 0,1 0 0,-1 0 0,1 0 0,-1-1 0,2 1 0,57-4-1434,-56 4 1151,19-3-992,-11 1 402,0 1 0,1 0 1,-1 0-1,15 2 0,-26 0 887,-1-1-1,1 0 0,-1 0 1,1 0-1,-1 1 0,1-1 1,-1 0-1,1 0 0,-1 1 1,1-1-1,-1 0 0,1 1 1,-1-1-1,0 1 0,1-1 1,-1 1-1,0-1 1,1 1-1,-1-1 0,0 1 1,1-1-1,-1 1 0,0-1 1,0 1-1,0-1 0,0 1 1,1 0-1,-1-1 0,0 1 1,0-1-1,0 1 0,0-1 1,0 1-1,0 0 0,-1-1 1,1 1-1,0-1 0,0 1 1,0-1-1,0 1 1,-1-1-1,1 1 0,0-1 1,-1 1-1,1-1 0,0 1 1,-1-1-1,1 1 0,0-1 1,-1 1-1,1-1 0,-1 1 1,-21 25 2005,10-17-1343,-49 35 1674,56-41-2667,0 0 0,0-1 1,-1 1-1,0-1 1,-10 3-1,2-5-4487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19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95 12556,'0'0'2808,"3"-9"-182,-1 6-2154,12-40 2175,-13 41-2301,-1 0 1,1 0-1,-1 0 0,0 0 0,0 0 0,0 0 0,0 0 0,0 0 1,0 0-1,0 0 0,-1 0 0,1 0 0,-2-2 0,1 3-300,1 0-1,-1 0 1,0 1-1,1-1 1,-1 0-1,0 1 1,0-1-1,0 1 1,1-1-1,-1 1 1,0 0-1,0-1 1,0 1-1,0 0 1,0-1-1,0 1 1,0 0-1,0 0 1,0 0-1,0 0 1,0 0-1,0 0 1,0 0-1,0 0 1,0 1-1,0-1 1,0 0 0,0 0-1,1 1 1,-1-1-1,0 1 1,0-1-1,0 1 1,-1 0-1,-27 23-111,3 9-45,-25 36 1215,47-64-1035,1 0 1,0 1-1,0-1 0,1 1 1,-1-1-1,1 1 1,1 0-1,-1 0 1,1 0-1,-1 9 0,2-15-68,0 1 0,0-1-1,0 1 1,0-1-1,1 1 1,-1-1 0,0 1-1,0-1 1,0 1-1,0-1 1,1 1 0,-1-1-1,0 0 1,0 1-1,1-1 1,-1 1 0,0-1-1,1 0 1,-1 1-1,0-1 1,1 1 0,-1-1-1,1 0 1,-1 0-1,1 1 1,-1-1 0,0 0-1,1 0 1,-1 0-1,1 1 1,-1-1 0,1 0-1,-1 0 1,1 0-1,-1 0 1,1 0 0,-1 0-1,1 0 1,0 0-1,-1 0 1,1 0 0,-1 0-1,1 0 1,-1-1-1,0 1 1,1 0 0,-1 0-1,1-1 1,-1 1-1,1 0 1,-1 0 0,1-1-1,-1 1 1,26-18 132,-20 12-125,-1 0 1,1-1-1,-2 0 0,1 0 1,-1 0-1,0-1 0,0 0 1,-1 1-1,0-1 0,-1 0 1,1-1-1,-2 1 0,1 0 1,-1-1-1,0-9 0,85 11-72,-54 0-152,-24 4 130,0 1 1,0 0-1,0 0 0,0 1 1,1 0-1,-1 0 0,1 1 1,-1 0-1,0 1 0,16 2 1,-23-2 102,1 0 0,-1 0 1,0 0-1,0 0 0,0 0 0,1 1 1,-1-1-1,-1 0 0,1 1 0,0-1 1,0 0-1,0 1 0,-1-1 0,1 1 1,-1-1-1,1 1 0,-1 0 0,1-1 1,-1 1-1,0 0 0,0-1 0,0 1 1,0-1-1,0 1 0,0 0 0,-1-1 1,1 3-1,-14 50 1884,11-45-1290,42-39-13,-38 29-630,45-33-822,-44 33 824,0-1-1,1 1 1,-1-1-1,1 1 0,-1 0 1,1 0-1,-1 0 1,1 1-1,0-1 0,0 1 1,-1-1-1,1 1 1,0 0-1,0 0 0,-1 0 1,1 0-1,5 2 0,-7 1 53,1 1-1,-1 0 1,0 0-1,0 0 1,0 0-1,-1 0 0,1 0 1,-1 0-1,0 0 1,0 0-1,0 0 0,-2 7 1,2-1 30,0-9-98,-1-1 0,1 1-1,0 0 1,0-1 0,0 1-1,0-1 1,0 1-1,0 0 1,0-1 0,1 1-1,-1-1 1,0 1 0,0 0-1,0-1 1,1 1-1,-1-1 1,0 1 0,0-1-1,1 1 1,-1-1-1,1 1 1,-1-1 0,0 1-1,1-1 1,-1 0 0,1 1-1,-1-1 1,1 0-1,-1 1 1,1-1 0,-1 0-1,1 1 1,-1-1 0,2 0-1,-1 0-346,1 0 0,-1 0 0,1-1 0,-1 1 0,0 0 0,1-1 0,-1 1 0,0-1 0,1 0 0,-1 1 0,0-1 0,0 0 0,0 0 0,1 0 0,0-1 0,13-13-5938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20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18834,'0'0'6892,"-8"11"-5088,2-2-1582,1-1-1,-1 1 1,1 1-1,1-1 1,0 0-1,0 1 1,1 0-1,0 0 1,1 0-1,0 0 1,-1 14 0,2 4-180,2 1 1,1-1 0,1 0-1,1 1 1,2-2 0,16 51 0,-22-77-41,0 0 1,0-1 0,0 1 0,1 0 0,-1 0 0,0 0 0,0 0 0,1 0 0,-1-1 0,0 1 0,1 0 0,-1 0-1,1-1 1,-1 1 0,1 0 0,-1-1 0,1 1 0,0 0 0,-1-1 0,1 1 0,0-1 0,0 1 0,-1-1 0,1 1 0,0-1-1,0 0 1,-1 1 0,2-1 0,-1-1 8,0 1-1,0-1 0,0 0 1,0 0-1,0 0 1,0 0-1,-1 0 0,1 0 1,0 0-1,-1 0 1,1 0-1,-1 0 0,1 0 1,-1-1-1,1 1 1,-1-2-1,12-55-133,-7 0-2541,-2-64-1,-3 96 2175,-1 36 1086,1-5-344,0 0 0,0 0 1,0 0-1,1 0 1,0 0-1,-1 0 0,4 8 1,-3-11-223,0 0 0,0 0 0,1 0 0,-1 0 0,1 0 0,-1-1 0,1 1 0,0 0 0,0-1 0,-1 1 0,1-1 0,0 0 0,0 1 0,0-1 0,1 0 0,-1 0 0,0-1 0,0 1 0,1 0 0,-1-1 0,0 1 0,4-1 0,1 1-19,1 0-1,0-1 1,0 0 0,0-1-1,0 0 1,0 0 0,0 0-1,-1-1 1,1 0 0,-1-1-1,1 0 1,-1 0 0,0-1-1,0 1 1,0-1 0,-1-1-1,1 0 1,-1 0 0,0 0-1,0 0 1,-1-1 0,0 0 0,0 0-1,0 0 1,-1-1 0,1 0-1,-2 0 1,1 0 0,-1 0-1,0-1 1,0 1 0,-1-1-1,0 1 1,-1-1 0,0 0-1,1-14 1,-2 22-9,0 0 0,0 0 1,0 0-1,0-1 0,0 1 0,0 0 0,1 0 1,-1 0-1,0-1 0,0 1 0,0 0 1,0 0-1,0 0 0,0-1 0,0 1 0,0 0 1,-1 0-1,1 0 0,0-1 0,0 1 1,0 0-1,0 0 0,0 0 0,0-1 0,0 1 1,0 0-1,0 0 0,-1 0 0,1 0 0,0-1 1,0 1-1,0 0 0,0 0 0,-1 0 1,1 0-1,0 0 0,0 0 0,0 0 0,0-1 1,-1 1-1,1 0 0,0 0 0,0 0 1,-1 0-1,1 0 0,0 0 0,0 0 0,0 0 1,-1 0-1,1 0 0,-11 10 145,-9 18 196,13-11-109,0 0 0,0 1 0,2 0-1,0 0 1,1 1 0,1-1 0,1 1 0,1-1 0,0 22-1,1-37-225,1 0 0,-1 0 0,1 0 0,-1 0 0,1 0 1,0 0-1,0 0 0,1 0 0,-1 0 0,0-1 0,1 1 0,0 0 0,-1-1 0,1 0 0,0 1 0,0-1 0,1 0 0,-1 0 0,0 0 0,1 0 0,-1 0 0,1-1 0,0 1 0,-1-1 0,1 1 0,0-1 0,0 0 0,0 0 0,4 0 0,-2 0-67,-1 0-1,0-1 1,1 1 0,-1-1 0,1 0-1,-1 0 1,1-1 0,-1 1-1,1-1 1,-1 0 0,1 0 0,-1-1-1,0 1 1,0-1 0,0 0 0,0 0-1,0-1 1,0 1 0,7-6 0,-5 2 34,0 0 1,0 0 0,-1-1 0,0 0 0,0 0-1,0 0 1,-1 0 0,0-1 0,-1 0 0,1 1 0,-2-1-1,1-1 1,-1 1 0,0 0 0,-1-1 0,1-9-1,-2 18 41,0 0-1,0-1 1,0 1-1,0 0 1,0 0 0,0-1-1,0 1 1,0 0-1,0 0 1,0-1-1,0 1 1,0 0-1,0 0 1,-1 0-1,1-1 1,0 1-1,0 0 1,0 0-1,0 0 1,-1 0-1,1-1 1,0 1-1,0 0 1,0 0-1,0 0 1,-1 0-1,1 0 1,0 0-1,0 0 1,-1-1-1,1 1 1,0 0-1,0 0 1,-1 0-1,1 0 1,0 0-1,0 0 1,0 0-1,-1 0 1,1 0-1,0 0 1,0 0-1,-1 1 1,1-1-1,0 0 1,0 0-1,-1 0 1,1 0-1,0 0 1,0 0-1,0 0 1,-1 1-1,1-1 1,0 0-1,0 0 1,0 0-1,0 0 1,0 1-1,-1-1 1,1 0-1,0 0 1,0 1-1,-13 10 258,9-5-209,0 0 1,1 0-1,0 0 1,0 1-1,0-1 1,1 1-1,0-1 0,0 1 1,0 0-1,0 12 1,1-17-155,1 0-1,0 0 1,0 0 0,0 0-1,0 1 1,0-1 0,1 0 0,-1 0-1,0 0 1,1 0 0,0 0-1,-1 0 1,1 0 0,0 0-1,0 0 1,0 0 0,1 0 0,-1 0-1,0-1 1,1 1 0,-1 0-1,1-1 1,-1 1 0,1-1-1,0 0 1,-1 1 0,1-1 0,0 0-1,0 0 1,0 0 0,0 0-1,0-1 1,0 1 0,0 0-1,1-1 1,3 1 0,24-1-5916,4-5-5071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21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17489,'0'0'7356,"0"9"-6016,-5 58 605,1-34-1201,2 1 1,1 0-1,4 40 0,-2-71-731,0 1 1,-1 0 0,1-1 0,1 1-1,-1-1 1,0 0 0,1 1 0,0-1-1,-1 0 1,1 0 0,0 0-1,1 0 1,-1 0 0,1-1 0,-1 1-1,1-1 1,0 1 0,0-1-1,0 0 1,0 0 0,0 0 0,0-1-1,0 1 1,1-1 0,-1 0-1,1 1 1,-1-2 0,5 2 0,-4-2-40,1 1 0,-1-1 1,1 0-1,0 0 1,0 0-1,-1-1 0,1 0 1,-1 0-1,1 0 1,-1 0-1,1-1 0,-1 0 1,0 0-1,1 0 1,-1 0-1,0-1 0,-1 1 1,1-1-1,0 0 0,-1 0 1,5-5-1,8-5 62,-6 21 239,-9-7-261,0 1 0,0-1 0,0 0 0,0 0 0,0 1 0,0-1 0,1 0 0,-1 0 0,0 0 0,1 0 1,-1-1-1,1 1 0,-1 0 0,1 0 0,-1-1 0,4 1 0,2 0-66,0 0-1,0-1 0,1 0 1,-1-1-1,0 0 0,1 0 1,-1 0-1,0-1 1,0 0-1,0 0 0,0-1 1,0 0-1,6-4 1,-8 5-135,-4 2 165,0-1 0,0 1 0,0-1-1,0 1 1,0 0 0,0-1 0,0 1 0,0 0 0,0 0 0,0 0 0,0 0 0,0 0 0,0 0 0,1 0 0,-1 0 0,0 0 0,0 0 0,0 0 0,0 1 0,0-1 0,0 1 0,0-1 0,0 1 0,0-1 0,0 1 0,-1-1 0,1 1 0,0 0 0,0-1 0,0 1 0,-1 0 0,2 1 0,15 39 403,-16-36-311,0-1 0,1 1 0,-1-1 1,1 1-1,0-1 0,0 0 1,1 0-1,-1 0 0,1 0 0,5 6 1,-5-8-77,-1 0 1,0-1 0,1 1 0,-1-1 0,1 1-1,0-1 1,-1 0 0,1 0 0,0-1 0,0 1-1,0 0 1,0-1 0,-1 0 0,1 0 0,0 0-1,0 0 1,0 0 0,0 0 0,0-1 0,0 1-1,-1-1 1,1 0 0,0 0 0,0 0 0,-1 0-1,1-1 1,-1 1 0,1-1 0,-1 1 0,4-4-1,5-5-366,-1 1 0,0-2-1,0 0 1,13-20-1,-20 27 261,-2 3 93,1 0-1,-1 0 0,1 1 1,-1-1-1,1 1 0,-1 0 1,1-1-1,-1 1 0,1 0 1,0 0-1,-1 0 0,1 0 1,-1 0-1,1 0 0,0 0 1,-1 1-1,3 0 0,-1 0-123,-1-1 0,1 1 0,-1-1 0,0 0 0,1 0 0,-1 0 0,0 0-1,1 0 1,-1-1 0,1 1 0,2-2 0,-2-1 26,1 0 0,0 0-1,-1 0 1,0-1 0,0 0 0,0 0-1,0 0 1,-1 0 0,1 0 0,-1 0-1,0-1 1,0 1 0,1-8 0,1 1 532,-2-1 1,0 1 0,0 0 0,0-20 0,-2 30-361,1 0 0,-1 0 0,0 0 1,0 0-1,0 0 0,-1-1 0,1 1 0,0 0 1,0 0-1,-1 0 0,1 0 0,0 0 1,-1 0-1,1 0 0,-1 0 0,1 0 0,-1 0 1,0 0-1,1 0 0,-1 0 0,0 0 0,0 1 1,0-1-1,1 0 0,-1 0 0,0 1 1,0-1-1,0 1 0,0-1 0,0 1 0,0-1 1,0 1-1,-1 0 0,1-1 0,0 1 1,0 0-1,0 0 0,0 0 0,0 0 0,0 0 1,-1 0-1,1 0 0,0 0 0,0 0 0,0 1 1,0-1-1,0 0 0,-2 1 0,-1 0-26,0 1 0,0-1 0,0 1 0,0 0 0,0 0 0,1 0 0,-1 1 0,0-1 0,1 1 0,0 0 0,-5 5 0,3-1 56,0-1-1,0 1 1,1 1-1,0-1 1,1 0-1,0 1 1,0 0-1,1 0 1,-1-1-1,2 2 1,-1-1-1,1 0 0,0 0 1,1 0-1,0 0 1,1 13-1,0-18-90,0-1 0,0 0 0,0 0 0,0 0 0,0 0 0,0 0 0,0 0 0,1 0 0,-1 0 0,1 0 0,0-1 0,-1 1 0,1-1 0,0 1 0,0-1-1,0 0 1,0 1 0,0-1 0,0 0 0,0 0 0,0-1 0,0 1 0,1 0 0,-1-1 0,0 1 0,1-1 0,-1 0 0,0 0 0,1 1 0,-1-2 0,0 1 0,4-1 0,-1 1-385,-1 0 1,1-1 0,-1 0 0,1 1 0,-1-2-1,0 1 1,1 0 0,-1-1 0,0 0 0,0 0-1,0 0 1,0-1 0,-1 1 0,1-1 0,-1 0-1,5-4 1,5-20-6069,-7-5-4213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21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22133,'0'0'8552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24.81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10634,'0'0'11734,"2"9"-10261,50 290 573,-31-216-3138,51 132-1,-69-208-2520,-6-13-2458,-2-4 3643,-12-15-3397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22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18738,'0'0'6998,"0"14"-5834,-2 29-54,0-16-750,1 1-1,1-1 1,1 1-1,2-1 1,9 45-1,-12-71-349,0 1-1,0-1 1,1 0-1,-1 0 1,0 1-1,1-1 1,-1 0-1,1 0 1,0 0-1,-1 0 1,1 0 0,0 0-1,-1 0 1,1 0-1,0 0 1,0 0-1,0 0 1,0 0-1,0-1 1,0 1-1,0 0 1,0-1-1,0 1 1,1-1-1,-1 1 1,0-1-1,0 1 1,0-1-1,1 0 1,-1 0-1,0 1 1,0-1 0,1 0-1,1-1 1,-1 1-14,-1-1 1,1 0 0,-1 0 0,1-1 0,-1 1 0,1 0 0,-1 0 0,0-1-1,0 1 1,0-1 0,0 1 0,0-1 0,0 1 0,0-1 0,0 0 0,0 1 0,-1-1-1,1 0 1,-1 0 0,0 0 0,1 1 0,-1-4 0,4-79-1388,-4 80 1376,-1-1 1,1 1 0,0-1 0,-1 1-1,0-1 1,0 1 0,-1 0 0,1-1-1,-1 1 1,0 0 0,0 0 0,0 0-1,0 0 1,-1 1 0,1-1-1,-5-4 1,7 9 100,0-1-78,0 1-1,0 0 1,0-1 0,0 1 0,0 0 0,0 0 0,0-1 0,1 1 0,-1 0 0,0-1 0,0 1 0,1 0 0,-1-1-1,0 1 1,1 0 0,-1-1 0,0 1 0,1-1 0,-1 1 0,1-1 0,-1 1 0,1-1 0,0 1 0,-1-1 0,1 0-1,-1 1 1,1-1 0,1 1 0,4 1 34,-1-1 0,1 1 0,0-1-1,0 0 1,0-1 0,0 1 0,0-1-1,0-1 1,0 1 0,0-1 0,0 0-1,0 0 1,0-1 0,0 1 0,0-1-1,-1-1 1,1 1 0,-1-1 0,0 0-1,0 0 1,0-1 0,0 1 0,0-1 0,-1 0-1,1 0 1,-1-1 0,0 1 0,-1-1-1,1 0 1,-1 0 0,0 0 0,0-1-1,3-7 1,-13 39 42,1-8-73,1 0 0,1 0 0,1 0 0,0 0 0,1 1 0,2 22-1,0-40-120,0 1-1,0-1 0,0 0 0,1 0 0,-1 0 1,0 0-1,1 0 0,-1 0 0,1 1 0,-1-1 0,1 0 1,0 0-1,0-1 0,-1 1 0,1 0 0,0 0 1,0 0-1,0 0 0,0-1 0,0 1 0,0 0 1,0-1-1,0 1 0,0-1 0,0 1 0,0-1 1,0 1-1,2-1 0,1 1-994,-1-1 0,1 1 0,-1-1 0,1 0 0,-1 0-1,0 0 1,1-1 0,-1 1 0,6-2 0,14-8-12086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22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4 14926,'0'0'5173,"-6"11"-2023,-1 4-2330,0 0 0,0 1 0,2 0 0,0 0 0,1 1 0,0-1 0,-1 29 1,5-7-713,2 1 1,2 0-1,1 0 1,2-1-1,18 58 1,-12-140 345,-9-83-439,-4 95-362,0 1 0,2-1 0,1 1 0,2 0 0,9-33 1,-13 60 250,0 1 0,0-1 0,0 1 1,1-1-1,-1 1 0,1 0 0,0 0 1,0 0-1,0 0 0,0 0 0,0 0 1,1 0-1,0 1 0,-1-1 0,1 1 1,0-1-1,0 1 0,0 0 0,0 1 0,1-1 1,-1 0-1,1 1 0,-1 0 0,1 0 1,-1 0-1,1 0 0,-1 0 0,1 1 1,0-1-1,-1 1 0,5 0 0,-7 1 84,0-1 0,0 0-1,-1 0 1,1 0-1,0 1 1,0-1 0,0 0-1,0 1 1,0-1-1,-1 1 1,1-1 0,0 1-1,0-1 1,-1 1-1,1-1 1,0 1 0,-1 0-1,1-1 1,0 1-1,-1 0 1,1 0 0,-1 0-1,0-1 1,1 1-1,-1 0 1,1 0 0,-1 1-1,-1 31 424,-1-24-48,-1 1 0,0-1 0,0 0 0,-8 13 1,-33 43 1755,40-59-1984,-1 0 0,0-1 1,0 1-1,-1-1 0,0 0 0,0 0 1,0-1-1,-7 5 0,12-9-182,1 0 0,0 0 0,0 0 0,0 1 0,-1-1 0,1 0 0,0 0 0,0 0 0,-1 0 0,1 0 0,0 1 0,-1-1 0,1 0-1,0 0 1,-1 0 0,1 0 0,0 0 0,0 0 0,-1 0 0,1 0 0,0 0 0,-1 0 0,1 0 0,0-1 0,0 1 0,-1 0 0,1 0 0,0 0 0,-1 0 0,1 0 0,0 0 0,0-1 0,-1 1 0,1 0 0,0 0 0,0 0 0,0-1 0,-1 1 0,1 0-1,0 0 1,0-1 0,0 1 0,0 0 0,0 0 0,-1-1 0,3-19-2941,13-19-4304,3 10-854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23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16271,'0'0'3358,"-2"10"-443,0-2-2650,-9 38 2389,3-1 0,-4 66-1,16-97-2579,4-16-39,-7 1-52,1 0 0,-1-1-1,0 1 1,0 0 0,0-1-1,0 1 1,0-1 0,0 0-1,0 1 1,0-1 0,-1 0 0,1 1-1,0-3 1,0-46-380,-1 48 397,0 1-1,0-1 1,0 1 0,0-1 0,0 1-1,0-1 1,0 1 0,-1 0-1,1-1 1,-1 1 0,1-1 0,-1 1-1,1 0 1,-1-1 0,0 1-1,1 0 1,-1 0 0,0 0 0,0-1-1,0 1 1,0 0 0,0 0 0,0 0-1,0 0 1,0 1 0,-1-1-1,1 0 1,0 0 0,0 1 0,-2-1-1,3 2 2,-1 1 0,1-1-1,0 1 1,0-1-1,0 1 1,1-1 0,-1 1-1,0-1 1,0 1 0,1-1-1,-1 1 1,1-1-1,0 1 1,-1-1 0,1 0-1,1 2 1,1 0-4,1 0 1,-1-1-1,1 0 0,0 0 1,-1 0-1,1 0 0,0 0 1,0-1-1,0 0 0,0 0 1,1 0-1,-1 0 1,0 0-1,0-1 0,1 0 1,-1 0-1,0 0 0,0-1 1,1 1-1,-1-1 0,0 0 1,0 0-1,5-2 0,-1 0-7,0 0 0,1 0 0,-1-1 0,0-1-1,-1 1 1,1-1 0,-1 0 0,0-1 0,13-12-1,-18 16 42,0-1 0,1 1-1,-1-1 1,0 1 0,0-1-1,-1 0 1,1 0-1,0 0 1,-1 0 0,0 0-1,0 0 1,0 0 0,0 0-1,0-1 1,-1 1-1,1 0 1,-1-1 0,0-5-1,-5 5 391,-5 11-310,-3 10-61,10-9 77,0 0 0,0-1 0,1 1 0,0 0 0,1 1 0,0-1-1,0 16 1,0-22-116,1 0 0,1 0 0,-1 1 0,0-1 0,1 0 0,-1 0 0,1 0 0,-1 0 0,1 1 0,0-1 0,0 0 0,0 0 0,0 0 0,0-1 0,1 1 0,-1 0 0,0 0 0,1-1 0,0 1 0,-1-1 0,1 1 0,0-1 0,0 0 0,-1 1 0,1-1 0,0 0 0,0 0 0,0-1 0,1 1 0,-1 0 0,0-1 0,4 1 0,37 2-2160,0-7-3769,-12-6-1176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23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20499,'0'0'6481,"-10"0"-5104,-33 0-613,40 1-778,1 0 0,-1 0 1,0 0-1,0 0 0,1 0 0,-1 0 1,1 1-1,-1 0 0,1-1 0,-1 1 0,1 0 1,0 0-1,0 0 0,0 0 0,0 1 1,1-1-1,-1 0 0,0 1 0,1-1 1,0 1-1,-1 0 0,1-1 0,0 1 0,0 0 1,1 0-1,-1 0 0,1 0 0,-1 0 1,1 0-1,0-1 0,0 1 0,0 0 1,1 0-1,-1 0 0,1 0 0,-1 0 0,2 3 1,2-5-189,-1 1 0,1 0 0,0-1 0,0 0 0,0 0 0,0 0 0,0 0 0,0-1 0,0 0 0,0 1 0,0-1 0,0-1 0,0 1 0,5-2 0,5 2-462,95 0-5657,-109 0 6371,1 0 1,0 0-1,-1 0 0,1 0 1,0 0-1,-1 0 1,1 0-1,0 0 0,-1 0 1,1 0-1,0 0 1,-1 0-1,1 1 0,0-1 1,-1 0-1,1 1 1,0-1-1,-1 0 0,1 1 1,-1-1-1,1 1 1,-1-1-1,1 1 0,-1-1 1,1 1-1,-1-1 1,0 1-1,1 0 0,-9 16 3459,-27 11 1055,21-19-3775,-1-1 0,0 0-1,-25 9 1,34-15-1133,-1-1 0,0 1 0,1-1 0,-1 0 1,0-1-1,-13 0 0,19-1-261,1 0 0,0 0 0,-1 0 0,1 0 0,0-1 0,0 1 1,-1 0-1,1 0 0,0-1 0,0 1 0,1 0 0,-1 0 0,0 0 1,0-1-1,0 1 0,1 0 0,-1 0 0,1 0 0,-1 0 0,1-1 1,-1 1-1,2-1 0,10-14-9640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24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1 251 14734,'0'0'9961,"9"-1"-8589,-8 1-1301,38-3 1062,-38 3-1078,1 0-1,0-1 0,-1 1 0,1 0 0,0-1 0,-1 1 0,1-1 1,-1 1-1,1-1 0,0 0 0,-1 0 0,0 0 0,1 1 0,-1-1 1,0-1-1,1 1 0,-1 0 0,0 0 0,0 0 0,0-1 1,0 1-1,0-1 0,1-2 0,-2 4-34,-1-1 0,1 0-1,-1 1 1,1-1 0,-1 1 0,0-1-1,1 1 1,-1-1 0,0 1 0,1-1 0,-1 1-1,0 0 1,0-1 0,0 1 0,1 0-1,-1 0 1,0 0 0,0 0 0,0-1 0,1 1-1,-1 0 1,0 0 0,0 0 0,0 1 0,1-1-1,-3 0 1,-25 2 81,26-1-97,0 0 0,1 0-1,-1 0 1,0 0 0,0 0-1,1 0 1,-1 0 0,1 0-1,-1 1 1,1-1 0,0 0-1,-1 1 1,1-1-1,0 1 1,0 0 0,0-1-1,0 1 1,0 0 0,0 0-1,1 0 1,-1-1 0,1 1-1,-1 0 1,1 0 0,0 0-1,-1 0 1,1 0 0,0 0-1,0 0 1,0 0 0,1 0-1,-1 0 1,0 0 0,1 0-1,0-1 1,-1 1 0,1 0-1,0 0 1,0 0 0,0-1-1,0 1 1,0 0 0,0-1-1,0 1 1,1-1 0,-1 1-1,0-1 1,1 0 0,-1 0-1,1 1 1,0-1 0,-1 0-1,5 1 1,0 0-66,0-1 0,0 0 0,0 0 0,1 0 1,-1-1-1,1 0 0,-1 0 0,0 0 0,1-1 0,-1 0 1,12-3-1,-3-2-639,0 0 0,0-1 1,15-11-1,-1 2-281,-29 16 1025,0 0 1,0 0 0,0 0-1,1 0 1,-1 0-1,0 0 1,0 0-1,0 0 1,1 0 0,-1 0-1,0 0 1,0 0-1,1 0 1,-1 0-1,0 1 1,0-1 0,0 0-1,1 0 1,-1 0-1,0 0 1,0 0 0,0 0-1,0 0 1,1 1-1,-1-1 1,0 0-1,0 0 1,0 0 0,0 1-1,0-1 1,1 0-1,-1 0 1,0 0-1,0 1 1,0-1 0,0 0-1,0 0 1,0 0-1,0 1 1,0-1-1,0 0 1,0 0 0,0 1-1,3 19 1054,-4 34-343,1-40-614,0-13-148,0 0 0,0 0 0,0-1 0,0 1 1,1 0-1,-1 0 0,0-1 0,1 1 0,-1 0 1,0-1-1,1 1 0,-1 0 0,1-1 0,-1 1 1,1-1-1,-1 1 0,1-1 0,-1 1 0,1-1 1,0 1-1,-1-1 0,1 1 0,0-1 0,-1 0 1,1 1-1,0-1 0,0 0 0,-1 0 0,1 0 1,0 1-1,0-1 0,-1 0 0,1 0 0,0 0 1,0 0-1,-1 0 0,1 0 0,0-1 1,0 1-1,-1 0 0,1 0 0,0-1 0,1 1 1,2-1-230,0 0 0,-1 0 0,1-1 1,0 1-1,-1-1 0,1 0 1,5-4-1,31-34-3858,-32 30 3332,0 2-1,1-1 1,0 1 0,13-9-1,-18 27 6112,-4-8-5313,1-1 0,-1 1 0,0 0 0,1 0 0,-1-1 0,1 1 1,0-1-1,0 1 0,-1 0 0,1-1 0,0 1 0,0-1 0,1 0 0,-1 1 0,0-1 0,0 0 0,3 2 0,-1-3-132,0 0 0,0 0 0,0 0 0,1 0 0,-1 0 0,0-1 0,0 1 0,0-1 0,0 0 0,0 0 0,0 0 0,0-1 0,0 1 0,0-1 1,-1 1-1,1-1 0,-1 0 0,1 0 0,-1 0 0,5-5 0,4-6-1277,1 0 0,14-23 1,-21 28 783,16-22-2957,27-54 1,-42 71 4577,0-1 0,0 0 0,5-25 0,-25 113 8382,7 18-6383,7-79-3047,1-1 0,0 0 0,1 1 0,0-1 0,5 15 0,-5-22 18,0 0 1,0 0-1,0 0 0,1 0 1,0 0-1,0 0 1,0-1-1,0 0 0,1 1 1,-1-1-1,1 0 0,8 5 1,-7-6-534,0-1 1,1 1-1,-1-1 1,1-1-1,0 1 1,10 1-1,7-6-2002,-22 2 2448,-1 1 0,1-1 0,-1 1-1,1-1 1,-1 1 0,0-1 0,1 1 0,-1-1 0,0 1 0,1-1 0,-1 0-1,0 1 1,0-1 0,0 0 0,1 1 0,-1-1 0,0 0 0,0 1-1,0-1 1,0 0 0,0 1 0,0-1 0,0 0 0,-1 1 0,1-1-1,0 0 1,0 1 0,0-1 0,-1 0 0,1 1 0,-1-2 0,-1 0 4,-1-1 1,0 1 0,1-1 0,-1 1 0,-1 0 0,1 0 0,0 0 0,0 0-1,-1 1 1,1-1 0,-1 1 0,1 0 0,-1 0 0,-7-1 0,-5-3 161,-19-7 488,2-2 1,0-1-1,-41-24 1,74 38-428,1 1 1,-1 0 0,0-1 0,0 1 0,0 0-1,0-1 1,1 1 0,-1 0 0,0 0 0,0-1-1,1 1 1,-1 0 0,0 0 0,0-1-1,1 1 1,-1 0 0,0 0 0,1 0 0,-1 0-1,0-1 1,1 1 0,-1 0 0,0 0 0,1 0-1,-1 0 1,0 0 0,1 0 0,-1 0-1,0 0 1,1 0 0,-1 0 0,0 0 0,1 0-1,-1 0 1,0 0 0,1 0 0,-1 1-1,0-1 1,1 0 0,-1 0 0,26-1 103,-23 1 188,153-13 543,-54-4-6142,-46 3-2394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26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90 245 11147,'0'0'5573,"2"-10"-3171,1-3-1634,-1 7-283,-1 0 0,0 0 0,0 0 0,0 0 0,0-12 0,-1 18-418,0-1 0,0 1 0,0 0 0,0 0 0,0-1 0,0 1 0,0 0-1,0-1 1,0 1 0,0 0 0,0-1 0,0 1 0,0 0 0,0-1 0,-1 1 0,1 0 0,0 0-1,0-1 1,0 1 0,0 0 0,-1 0 0,1-1 0,0 1 0,0 0 0,0 0 0,-1-1-1,1 1 1,0 0 0,0 0 0,-1 0 0,1 0 0,0-1 0,-1 1 0,1 0 0,0 0 0,0 0-1,-1 0 1,1 0 0,-15 6 452,-10 16-689,16-8 173,0 0 0,1 0 0,-8 21 0,13-30 35,1 0 0,0 0 1,1 1-1,-1-1 1,1 0-1,0 1 1,1-1-1,-1 1 0,1-1 1,0 0-1,0 1 1,1-1-1,1 11 1,-1-15-31,-1-1 1,1 1 0,-1 0-1,1 0 1,0-1 0,-1 1-1,1-1 1,0 1 0,-1 0-1,1-1 1,0 1 0,0-1-1,-1 0 1,1 1 0,0-1-1,0 0 1,0 1 0,-1-1-1,1 0 1,0 0 0,0 0-1,0 0 1,0 1 0,0-1-1,0-1 1,0 1 0,-1 0-1,1 0 1,0 0 0,0 0-1,0-1 1,0 1 0,0 0-1,-1-1 1,2 0 0,30-15 202,-15 2-195,0-1 1,-2 0-1,0-1 1,0-1 0,-2-1-1,15-22 1,-10 9-49,-1 0 0,-1-1 1,13-39-1,-21 33 800,-9 31 133,-8 23-563,2 3-260,0 1-1,1 0 0,1 0 1,1 0-1,1 1 1,1 0-1,0-1 1,2 1-1,3 35 0,-3-53-89,1 0-1,0 0 1,0 0-1,0-1 0,0 1 1,0 0-1,1 0 0,-1-1 1,1 1-1,0-1 1,-1 1-1,1-1 0,0 0 1,1 0-1,-1 0 1,0 0-1,0 0 0,4 2 1,-4-3-295,0 0 0,0 0 0,0 0 0,0-1 0,0 1 0,1-1 0,-1 1 0,0-1 0,1 0 0,-1 0 0,0 1 0,0-2 0,1 1 0,-1 0 0,4-1 0,12-7-6270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26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1217,'0'0'26585,"4"51"-25848,-4-23-545,0 3-128,0-4-32,0-1 0,0-7-512,3-3-1058,5-9-608,-2-7-1409,3-1-2082,-3-17-6663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27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8 14638,'0'0'7436,"-8"12"-7441,2-4-1,2-1 4,0-1 1,0 1-1,0-1 0,1 1 0,0 0 1,0 0-1,1 0 0,-1 1 0,2-1 1,-1 1-1,0 8 0,2-4-20,-2 32 755,5 69 0,-2-101-783,1 1-1,0-1 0,1 0 0,0 0 1,1 0-1,1 0 0,0 0 1,0-1-1,1 0 0,9 14 0,-28-42-160,1-1 0,0 0 0,2 0 0,0-1 0,1-1-1,0 0 1,2 0 0,-9-39 0,16 58 257,0 1 1,1-1-1,-1 0 0,0 0 1,1 0-1,-1 0 0,1 0 1,-1 1-1,1-1 0,0 0 1,-1 0-1,1 1 0,0-1 1,-1 0-1,1 1 0,0-1 1,0 1-1,-1-1 0,1 1 1,0-1-1,0 1 1,0 0-1,0-1 0,0 1 1,0 0-1,0 0 0,0 0 1,0 0-1,-1 0 0,1 0 1,0 0-1,0 0 0,2 0 1,46 0-87,-34 1 148,-7-2-233,1 0 1,0 0-1,0-1 0,0 0 1,-1-1-1,1 0 0,-1 0 0,0-1 1,0 0-1,0-1 0,-1 1 1,1-1-1,-1-1 0,13-12 0,-16 14 62,0 0 0,1 0 0,-2-1 0,1 0 0,0 0 0,-1 0 0,0 0 0,0 0 0,-1-1 0,1 1 0,-1-1 0,0 1-1,-1-1 1,1 0 0,-1 0 0,0 0 0,-1 0 0,0 0 0,0 0 0,0 0 0,0 0 0,-1 0 0,-2-9 0,3 15 70,0-1 1,0 1 0,0 0 0,0-1 0,0 1 0,0 0 0,0-1 0,0 1 0,0 0 0,-1-1-1,1 1 1,0 0 0,0-1 0,0 1 0,0 0 0,-1 0 0,1-1 0,0 1 0,0 0 0,0 0-1,-1-1 1,1 1 0,0 0 0,0 0 0,-1 0 0,1-1 0,0 1 0,-1 0 0,1 0 0,0 0-1,-1 0 1,1 0 0,0 0 0,-1 0 0,1 0 0,0-1 0,-1 1 0,1 0 0,0 0 0,-1 1-1,1-1 1,0 0 0,-1 0 0,1 0 0,0 0 0,-1 0 0,1 0 0,0 0 0,-1 0 0,1 1-1,0-1 1,0 0 0,-1 0 0,1 0 0,0 1 0,0-1 0,-1 0 0,1 0 0,0 1 0,0-1-1,-1 1 1,-9 18 421,6 25 473,2 0 1,1 1 0,3-1 0,8 55-1,-7-78-493,-1 3-304,1 0 0,1 0 0,1-1 0,1 1 0,12 28 0,-19-64-5104,-10-26 2641,-60-67-1833,19 38 6797,51 66-2424,1 1 1,0 0-1,0-1 0,-1 1 1,1 0-1,0-1 1,0 1-1,-1 0 0,1-1 1,0 1-1,0-1 0,0 1 1,0 0-1,0-1 0,0 1 1,0-1-1,0 1 1,0 0-1,0-1 0,0 1 1,0-1-1,0 1 0,0-1 1,0 1-1,0 0 1,0-1-1,0 1 0,0-1 1,1 1-1,-1 0 0,0-1 1,0 1-1,1-1 0,15-9 1797,33-3-2801,-36 10 1392,51-17-2562,-60 18 1063,0-1 1,0 1-1,0 0 0,0-1 0,0 0 1,0 0-1,4-4 0,2-9-5840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28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15310,'0'0'5414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30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1 145 14798,'0'0'9855,"8"-2"-9033,1-2-690,-1 1-1,0-2 1,1 1 0,-2-1 0,1 0 0,0 0 0,6-8 0,-10 10-89,0 0 0,-1-1 1,1 0-1,-1 0 1,0 0-1,0 0 1,0 0-1,-1-1 1,0 1-1,1-1 1,-1 0-1,-1 0 1,1 1-1,-1-1 1,0 0-1,1-10 0,-9 17-176,1 5 131,1 0 0,0 0-1,1 1 1,0-1 0,0 1 0,0 0 0,1 0-1,0 0 1,1 1 0,0-1 0,0 0 0,1 1-1,0 0 1,1-1 0,-1 1 0,2 9 0,0-18 6,-1 1 0,1-1 0,-1 1 0,1 0 0,0-1 0,-1 1 0,1-1 0,0 1 0,-1-1 0,1 0 0,0 1 0,0-1 0,-1 0 0,1 1 0,0-1 0,0 0 0,0 0 0,-1 0 0,1 0 0,0 0 0,0 0 0,0 0 0,0 0 0,-1 0 0,3 0 0,20-4 110,-13 0-89,-1 0-1,0-1 0,0 0 0,16-13 0,-19 14-47,0-1 1,0 1-1,0 0 1,0 0-1,1 1 1,-1 0-1,1 0 1,0 0-1,0 1 1,0 0 0,13-2-1,-19 5 77,0-1-1,0 1 0,0 0 1,0 0-1,0-1 1,0 1-1,-1 0 1,1 0-1,0 0 1,0 0-1,-1 0 1,1 0-1,0 0 0,-1 0 1,1 0-1,-1 0 1,0 0-1,1 0 1,-1 1-1,0-1 1,0 0-1,1 0 1,-1 0-1,0 1 1,0-1-1,0 0 0,-1 0 1,1 0-1,0 1 1,-1 0-1,1 0 265,-4-76 2106,26 80-2937,-4 1 218,1 0 0,36 6-1,-48-12 210,1 1 0,0-2-1,0 1 1,0-1-1,0-1 1,0 1 0,0-1-1,0 0 1,0-1-1,8-3 1,-14 4 92,0 0-1,0 0 1,0-1 0,-1 1 0,1-1 0,0 1-1,-1-1 1,1 0 0,-1 1 0,1-1-1,-1 0 1,0 0 0,0 0 0,0 0-1,0 0 1,0-1 0,0 1 0,0 0-1,-1 0 1,1-1 0,-1-3 0,1 5-8,-1-1 1,0 1-1,0 0 1,0 0-1,0 0 1,0-1-1,0 1 1,0 0-1,-1 0 1,1 0-1,0 0 1,-1-1-1,1 1 1,-1 0-1,1 0 1,-1 0-1,1 0 1,-1 0-1,0 0 1,0 0-1,1 0 1,-1 0-1,0 1 1,0-1-1,0 0 1,0 0-1,0 1 1,0-1-1,0 0 1,0 1-1,0-1 1,0 1-1,0 0 1,0-1-1,-1 1 1,1 0-1,0 0 1,0-1-1,0 1 1,-1 0 0,-1 1-1,1-1-1,1 1 0,-1 0 0,1 0 1,-1 0-1,1 0 0,0 0 0,-1 1 0,1-1 0,0 0 0,0 1 1,0-1-1,0 0 0,0 1 0,0-1 0,0 1 0,1 0 0,-1-1 1,1 1-1,-1 0 0,1-1 0,-1 1 0,1 0 0,0 0 1,0 2-1,-1-3 6,1 0 0,-1 1 0,1-1 0,0 1 1,0-1-1,-1 1 0,1-1 0,0 1 0,0-1 1,1 1-1,-1-1 0,0 1 0,0-1 0,1 1 1,-1-1-1,1 1 0,-1-1 0,1 0 0,0 1 1,-1-1-1,1 0 0,0 1 0,0-1 0,0 0 1,0 0-1,0 0 0,0 0 0,2 1 0,2-1-64,0 0 0,1-1-1,-1 0 1,0 0-1,0 0 1,1-1 0,-1 1-1,0-1 1,0-1 0,0 1-1,0-1 1,0 0-1,0 0 1,0 0 0,-1 0-1,1-1 1,-1 0 0,0 0-1,1 0 1,3-6-1,-2 5-129,1-1 0,-1 1-1,1-1 1,-1 2 0,1-1-1,0 1 1,0 0 0,11-2 0,-18 5 237,1 0 1,0 0 0,-1 0-1,1 0 1,0 0 0,-1 0-1,1 1 1,0-1 0,-1 0-1,1 0 1,-1 1 0,1-1 0,-1 1-1,1-1 1,-1 0 0,1 1-1,-1-1 1,1 1 0,-1-1-1,1 1 1,-1-1 0,0 1-1,1 0 1,-1-1 0,0 1-1,1-1 1,-1 1 0,0 0 0,0-1-1,0 2 1,9 30 923,2 2-403,-10-33-551,0 0 1,0 0 0,0 0 0,1 0-1,-1 0 1,0 0 0,0 0 0,1 0-1,-1 0 1,0-1 0,1 1 0,-1 0-1,1-1 1,-1 1 0,1-1 0,-1 0-1,1 0 1,-1 1 0,1-1 0,0 0-1,-1 0 1,1 0 0,-1-1 0,1 1-1,-1 0 1,1 0 0,-1-1 0,1 1-1,1-2 1,5-2-227,0 0-1,0-1 0,0 0 1,9-7-1,-13 8-376,1 0 0,-1 1 0,1 0 0,0 0-1,0 0 1,0 1 0,9-4 0,-14 6 531,1 1 0,-1-1 0,1 0-1,-1 0 1,1 1 0,0-1 0,-1 0 0,1 1 0,-1-1 0,0 1-1,1-1 1,-1 1 0,1-1 0,-1 1 0,0-1 0,1 1 0,-1-1-1,0 1 1,1-1 0,-1 1 0,0 0 0,0-1 0,0 1 0,0-1-1,0 1 1,1 0 0,-1-1 0,0 1 0,0 0 0,-1-1 0,1 1-1,0 1 1,0-1-143,0 1 0,0 0 0,1 0 0,-1 0-1,1-1 1,-1 1 0,1 0 0,-1-1 0,1 1 0,0 0-1,0-1 1,0 1 0,1 1 0,-1-2-100,0-1 1,0 1-1,0-1 1,0 1-1,-1-1 0,1 0 1,0 0-1,0 1 0,0-1 1,0 0-1,0 0 1,0 0-1,0 0 0,0 0 1,0 0-1,0 0 1,0 0-1,-1 0 0,1-1 1,0 1-1,2-1 0,11-5-5215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25.17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69 629 11307,'-9'-3'2669,"-3"0"-1771,7 1-429,0 0 0,0 1 0,-1-1 0,1 2 0,0-1 0,0 0 0,-6 1 0,32-6 4319,20-17-4072,-23 14-204,0-1-384,-1-1 0,0-1 0,-1 0 0,0-1 0,-1 0 0,-1-1 0,0-1 0,0-1 0,-2 0 0,0 0 0,-1-1 0,0-1 0,-2 0 0,11-26 0,-7 5 163,-1 0 1,-1-1 0,-3-1-1,-1 0 1,-2 0-1,-1-42 1,-4 82-283,0 1 0,0 0-1,0 0 1,0 0 0,0 0 0,-1 0 0,1 0-1,0-1 1,0 1 0,0 0 0,0 0-1,0 0 1,0 0 0,0 0 0,0-1-1,0 1 1,0 0 0,0 0 0,0 0 0,0 0-1,0 0 1,0-1 0,0 1 0,0 0-1,0 0 1,0 0 0,0 0 0,0-1 0,0 1-1,0 0 1,0 0 0,0 0 0,0 0-1,0 0 1,1 0 0,-1-1 0,0 1 0,0 0-1,0 0 1,0 0 0,0 0 0,0 0-1,0 0 1,1 0 0,-1 0 0,0-1 0,0 1-1,0 0 1,0 0 0,0 0 0,1 0-1,-1 0 1,0 0 0,0 0 0,0 0 0,0 0-1,1 0 1,-1 0 0,0 0 0,0 0-1,0 0 1,0 0 0,0 0 0,1 1 0,7 14 186,13 42-239,-11-32 171,4 14-54,3-1 0,1 0 0,27 40 0,-34-62-546,1 0 0,0-2 0,22 21 0,-23-25-640,1-1-1,0 0 1,0-1 0,0-1-1,20 9 1,19 1-6574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30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14542,'-4'11'1858,"-3"7"-618,1 1 1,0 0-1,2 1 1,-4 26 0,7-38-1104,1-1 1,-1 1-1,1 0 1,1-1-1,0 1 1,0-1-1,0 1 1,1-1 0,0 1-1,0-1 1,1 0-1,0 0 1,0 0-1,0 0 1,1-1-1,7 9 1,-6-8-358,24 21-3126,-41-40-3098,-33-18 5924,-3 4 3631,9 5 2034,38 21-5055,1 0 1,0 0 0,0 0-1,0 0 1,0 0-1,0 0 1,0 0-1,-1-1 1,1 1 0,0 0-1,0 0 1,0 0-1,0 0 1,0 0-1,0 0 1,0 0 0,-1-1-1,1 1 1,0 0-1,0 0 1,0 0-1,0 0 1,0 0 0,0-1-1,0 1 1,0 0-1,0 0 1,0 0-1,0 0 1,0-1 0,0 1-1,0 0 1,0 0-1,0 0 1,0 0-1,0 0 1,0-1 0,0 1-1,0 0 1,0 0-1,0 0 1,0 0 0,1 0-1,-1-1 1,0 1-1,0 0 1,0 0-1,0 0 1,0 0 0,0 0-1,0 0 1,1 0-1,-1-1 1,0 1-1,0 0 1,0 0 0,0 0-1,0 0 1,0 0-1,1 0 1,-1 0-1,0 0 1,0 0 0,19-7 1140,24-1-1362,-31 6 38,79-14-1588,-32-2-7494,-17 0-6397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31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11723,'0'0'9647,"3"11"-7912,8 47 531,-1 2 1,2 106 0,-11-146-2165,-1-9-30,0-5-53,0-1 1,0 0-1,0 0 1,1 1-1,0-1 1,0 0-1,1 0 1,-1 0-1,4 7 1,-5-12-17,0 0-1,0 1 1,0-1 0,0 0 0,0 0-1,1 0 1,-1 1 0,0-1 0,0 0-1,0 0 1,0 0 0,1 1 0,-1-1-1,0 0 1,0 0 0,0 0 0,1 0-1,-1 0 1,0 1 0,0-1 0,1 0-1,-1 0 1,0 0 0,0 0 0,1 0-1,-1 0 1,0 0 0,0 0 0,1 0-1,-1 0 1,0 0 0,0 0 0,1 0-1,-1 0 1,0 0 0,0 0 0,1 0-1,-1-1 1,0 1 0,0 0 0,1 0-1,-1 0 1,0 0 0,1-1 0,7-13 87,0-17-42,-2-13-644,0-58 1,-5 64 262,2 0 1,9-48-1,-11 82 320,0-1 0,0 1 0,1-1 0,0 1 0,0 0 0,0 0 0,0-1 0,1 2 0,0-1 0,0 0 0,3-4 0,-4 7 1,0-1 0,-1 1 0,1-1-1,0 1 1,0 0 0,0 0 0,0 0 0,1 0-1,-1 0 1,0 0 0,0 0 0,1 1 0,-1-1-1,0 1 1,1 0 0,-1 0 0,0 0 0,1 0-1,-1 0 1,0 0 0,1 0 0,-1 1 0,4 1-1,-5-2-3,0 1-1,0-1 0,0 1 1,-1 0-1,1-1 0,0 1 1,0 0-1,-1 0 0,1 0 1,0-1-1,-1 1 0,1 0 1,-1 0-1,1 0 0,-1 0 1,1 0-1,-1 0 0,0 0 1,1 0-1,-1 0 0,0 1 1,0-1-1,0 0 0,0 0 1,0 0-1,0 0 0,0 0 1,0 0-1,-1 0 0,1 0 1,0 0-1,-1 0 0,1 1 1,-16 35 17,-29 9 353,42-43-341,0 0-1,-1-1 1,1 1-1,-1-1 1,1 0-1,-1 0 1,0 0 0,0-1-1,0 1 1,0-1-1,0 0 1,-8 1-1,12-2-87,0 0 0,-1 0-1,1 0 1,0-1 0,0 1-1,0 0 1,-1 0 0,1 0-1,0 0 1,0-1 0,0 1-1,0 0 1,-1 0-1,1 0 1,0-1 0,0 1-1,0 0 1,0 0 0,0-1-1,0 1 1,0 0 0,0 0-1,0-1 1,0 1 0,0 0-1,0 0 1,0 0 0,0-1-1,0 1 1,0 0 0,0 0-1,0-1 1,0 1-1,0 0 1,0 0 0,0-1-1,0 1 1,1 0 0,-1 0-1,0 0 1,0-1 0,0 1-1,0 0 1,0 0 0,1 0-1,-1 0 1,0-1 0,0 1-1,0 0 1,1 0 0,-1 0-1,0 0 1,10-13-2450,9-5-3192,4-2-2499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32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11 10954,'0'0'9887,"-10"4"-7549,3-2-2007,0 1-1,0 0 0,0 0 1,0 1-1,-12 8 1,16-10-231,0 1 1,1-1 0,0 0 0,0 1 0,0-1 0,0 1-1,0 0 1,0 0 0,1 0 0,-1 0 0,1 0 0,0 0-1,0 0 1,0 0 0,0 0 0,0 0 0,1 1 0,-1-1-1,1 0 1,0 6 0,0-8-96,1 1 0,-1-1 0,0 0 0,0 0 0,1 1 0,-1-1 0,1 0 0,-1 0 0,1 0 0,-1 0 0,1 0 0,0 0 0,0 0 0,-1 0 0,1 0 0,0 0 0,0 0 0,0 0 0,0-1 0,0 1 0,0 0 0,0-1 0,1 1 0,36 8 157,-28-8-126,-1-2 0,1 1-1,0-1 1,-1 0 0,19-6 0,-22 5-55,1-1 1,-1 0-1,0 0 0,0-1 1,0 1-1,-1-1 1,1-1-1,5-5 1,-8 8 7,-1-1 1,1 0-1,-1 0 0,0 0 1,0 0-1,0 0 1,-1 0-1,1 0 0,-1 0 1,1-1-1,-1 1 1,0-1-1,0 1 0,-1-1 1,1 1-1,-1-1 1,0-5-1,0 8 4,0 0 0,0 0 0,-1-1 0,1 1 0,-1 0 0,1 0 0,-1 0 0,1 0 0,-1 0 0,0 0 0,1 0 0,-1 0 0,0 0 0,0 1 0,0-1 0,0 0 1,0 0-1,0 1 0,0-1 0,0 0 0,0 1 0,0-1 0,-1 0 0,-39-7-399,38 8 361,0-1 0,0 1 0,-1 0 0,1 0-1,0 0 1,0 1 0,-1-1 0,1 1 0,0-1 0,0 1-1,0 0 1,0 0 0,0 1 0,0-1 0,0 1-1,1-1 1,-1 1 0,0 0 0,1 0 0,-5 5 0,7-7-96,0 1 1,-1 0 0,1-1 0,0 1-1,0-1 1,0 1 0,1 0 0,-1-1-1,0 1 1,0-1 0,0 1 0,0-1-1,0 1 1,1 0 0,-1-1 0,0 1-1,1-1 1,-1 1 0,0-1 0,1 1 0,-1-1-1,0 0 1,1 1 0,-1-1 0,1 1-1,-1-1 1,1 0 0,-1 1 0,1-1-1,-1 0 1,1 0 0,-1 1 0,1-1-1,-1 0 1,1 0 0,0 0 0,-1 0-1,1 0 1,-1 0 0,1 1 0,0-2 0,-1 1-1,1 0 1,-1 0 0,1 0 0,0 0-1,0 0 1,35-4-4734,-9-8-368,1-5-3423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32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13229,'0'0'6982,"-9"2"-5274,-3 2-1236,1 0 0,1 1 0,-19 10 0,25-13-404,1 0 0,-1 1 1,1-1-1,-1 1 0,1-1 1,0 1-1,0 0 0,1 0 1,-1 1-1,0-1 0,1 1 1,0-1-1,0 1 1,0 0-1,0-1 0,1 1 1,-2 5-1,3-8-97,1 0 0,0-1 0,0 1 0,0 0 0,0-1 0,0 1 0,-1-1 0,1 1 0,0-1 0,0 0 0,0 1 0,0-1 0,0 0 0,0 0 0,0 1 0,1-1 0,-1 0 0,0 0 0,0 0 0,0 0-1,0 0 1,1-1 0,37 1-1218,-32 0 888,133-5-3858,-140 5 4304,0 0 1,1 0 0,-1 0 0,1 0 0,-1 0 0,1 0 0,-1 0 0,0 0-1,1 1 1,-1-1 0,1 0 0,-1 0 0,0 0 0,1 0 0,-1 1 0,1-1 0,-1 0-1,0 0 1,1 1 0,-1-1 0,0 0 0,0 0 0,1 1 0,-1-1 0,0 0-1,0 1 1,1-1 0,-1 1 0,0-1 0,0 0 0,0 1 0,0-1 0,1 1 0,-1-1-1,0 0 1,0 1 0,-4 20 1984,-17 15 174,-16 3 551,35-36-2693,-1-1 0,0 0 0,1 0 0,-1 0 1,0-1-1,0 1 0,0-1 0,0 1 0,-1-1 0,1 0 1,0 0-1,0-1 0,-6 2 0,8-3-224,0 1 1,1 0-1,-1 0 0,1 0 0,-1-1 1,1 1-1,-1 0 0,1-1 0,-1 1 1,1-1-1,0 1 0,-1 0 0,1-1 1,-1 1-1,1-1 0,0 1 0,-1-1 1,1 1-1,0-1 0,0 1 0,0-1 0,-1 0 1,1 1-1,0-1 0,0 1 0,0-1 1,0 1-1,0-1 0,0 0 0,0 1 1,0-1-1,0 1 0,0-1 0,0 0 1,0 1-1,0-1 0,1 1 0,-1-1 1,0 1-1,0-1 0,1 1 0,-1-1 1,0 1-1,1-1 0,-1 0 0,13-26-6585,2 9-86,4 0-2300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32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12204,'0'0'10708,"-9"4"-9704,0-1-821,1 1 0,0 0 0,-1 1 0,-12 9 0,18-12-159,0 0 0,0 1 0,1-1 0,-1 1 0,0 0 1,1-1-1,0 1 0,0 0 0,0 0 0,0 0 0,0 1 0,1-1 0,0 0 0,-1 1 0,1-1 0,0 1 0,0-1 0,0 7 0,4-9-105,0 0 0,0-1 0,-1 0 0,1 0 0,0 0 0,0 0 0,0 0 0,0 0 0,0-1 0,0 1 0,3-2 0,23-7-1063,-19 5 823,0 0 0,0 1-1,1 0 1,-1 1 0,1 0 0,-1 1 0,1 0 0,0 1-1,17 1 1,-27 0 363,0-1-1,-1 1 1,1 0-1,-1-1 1,1 1-1,-1 0 1,1-1-1,-1 1 1,0 0-1,1-1 1,-1 1-1,0 0 1,0 0-1,1-1 1,-1 1-1,0 0 1,0 0-1,0 0 1,0-1-1,0 1 1,0 0-1,0 0 1,0 0-1,-1-1 0,1 1 1,0 0-1,0 0 1,0-1-1,-1 1 1,1 0-1,-1 1 1,-11 25 1646,1-13-163,0 0-1,-21 20 0,28-30-1289,0 0-1,-1 0 0,0-1 0,1 1 0,-1-1 0,-1 0 1,1 0-1,0-1 0,-1 1 0,1-1 0,-10 2 0,14-4-313,1 0 0,0 0-1,-1 0 1,1 0-1,0 0 1,0 0 0,-1 0-1,1 0 1,0 0-1,-1 0 1,1 0 0,0 0-1,0 0 1,-1-1-1,1 1 1,0 0 0,0 0-1,-1 0 1,1 0-1,0-1 1,0 1 0,-1 0-1,1 0 1,0 0-1,0-1 1,0 1 0,0 0-1,-1 0 1,1-1-1,0 1 1,0 0 0,0-1-1,0 1 1,0 0-1,0 0 1,0-1 0,0 1-1,0 0 1,0-1-1,0 1 1,0-1 0,3-18-3074,12-16-3770,1 8-1410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33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17745,'0'0'6374,"-17"67"-4068,11-40-576,3-4-705,3 0-385,0-2-512,0-7-160,8-4-1121,5-5-1153,-2-3-1185,1-2-2563,0-6-8648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33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18674,'0'0'1366,"-2"9"658,-5 29-818,2 0 0,1 0 1,2 0-1,2 0 1,6 51-1,-6-86-1185,1 0 0,-1 1 0,1-1 0,0 0 0,0 0 0,1 0-1,-1 0 1,0 0 0,1 0 0,0-1 0,0 1 0,0 0 0,0-1 0,0 1-1,0-1 1,1 0 0,3 3 0,-5-4-21,1 0 0,0 0 0,0-1 0,0 1 0,0 0 0,-1-1 0,1 1 0,0-1-1,0 0 1,0 0 0,0 0 0,0 0 0,0 0 0,0 0 0,0 0 0,0 0 0,0-1 0,0 1 0,0-1 0,0 0 0,0 1 0,0-1 0,-1 0-1,1 0 1,0 0 0,0 0 0,-1-1 0,1 1 0,2-3 0,29-36-1769,-28 33 1421,0 0 1,0 1-1,0-1 1,1 1 0,0 0-1,0 1 1,13-9 0,-19 55 2963,-3-30-2432,0 0 1,-1 0 0,1-1 0,-2 1 0,0-1 0,0 0-1,-11 14 1,14-20-143,0-1 0,-1 0 0,1 1 0,-1-1 0,0-1-1,0 1 1,0 0 0,0-1 0,0 1 0,-1-1 0,1 0 0,-1 0-1,0-1 1,1 1 0,-1-1 0,0 1 0,0-1 0,0 0 0,0-1-1,0 1 1,0-1 0,0 0 0,0 0 0,-5 0 0,8-1-204,0 1 0,0-1 0,0 0 0,0 1 0,0-1 0,1 0 0,-1 0 0,0 0 0,0 0 0,0 1 0,1-1 0,-1 0 0,1-1 0,-1 1 0,0 0 0,1 0-1,0 0 1,-1 0 0,1 0 0,0 0 0,-1-1 0,1 1 0,0 0 0,0 0 0,0 0 0,0-1 0,0 1 0,1 0 0,-1-2 0,0-1-974,1-1 0,-1 1 0,1 0 0,0 0 0,0 0 0,0-1 0,3-4-1,9-7-4815,3 0-1981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33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1 262 15727,'0'0'12588,"0"68"-11691,0-40-385,0 0-256,2-5-192,1-1-32,4-8-768,1-5-1602,0-9-1602,0 0-1537,-2-16-4453</inkml:trace>
  <inkml:trace contextRef="#ctx0" brushRef="#br0" timeOffset="1">186 1 17969,'0'0'4831,"0"8"-2722,-2 98 1586,5 151-1080,12-203-2269,2-30-1083,-16-24 598,-1 1 1,1-1-1,0 1 1,-1-1 0,1 0-1,0 1 1,0-1 0,-1 0-1,1 1 1,0-1 0,0 0-1,0 0 1,-1 0 0,1 0-1,0 0 1,0 0-1,0 0 1,0 0 0,-1 0-1,1 0 1,0 0 0,0 0-1,0-1 1,-1 1 0,1 0-1,0 0 1,1-1-1,-1 0-281,0 0-1,-1 0 0,1 0 0,0 0 0,0 0 0,0-1 0,-1 1 0,1 0 0,0 0 0,-1 0 0,1-1 0,-1 1 0,0 0 0,1-1 1,-1 1-1,0 0 0,0-1 0,0 1 0,0-3 0,1-18-5750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34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2402,'0'0'27258,"52"-9"-26457,-28 9-321,-1-2-320,-3 1-96,1-1-288,-1-2-1249,-4 1-2691,-3-3-3171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34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10858,'0'0'9721,"0"8"-10671,1 68 3173,-2-47-724,1-1-1,1 1 1,2 0 0,1-1 0,9 36 0,-13-63-1509,0-1 0,0 1 0,0-1 0,1 1 0,-1-1-1,0 1 1,0-1 0,0 1 0,0-1 0,0 1 0,1-1 0,-1 1-1,0-1 1,1 1 0,-1-1 0,0 0 0,0 1 0,1-1 0,-1 1 0,1-1-1,-1 0 1,0 0 0,1 1 0,-1-1 0,1 0 0,-1 1 0,1-1 0,-1 0-1,2 0 1,5-12-732,2-27-1036,-9 38 1693,8-85-6249,3-16-144,-6 117 12866,10-2-4380,20-1-1137,-30-13-697,-1 0 1,1 0-1,-1 0 0,1 0 0,-1-1 1,1 1-1,-1-1 0,0 0 0,0-1 1,0 1-1,0-1 0,0 1 0,-1-1 1,1 0-1,4-6 0,-6 7-67,1 0 1,-1 0-1,0-1 0,-1 1 1,1 0-1,0-1 0,-1 1 1,1-1-1,-1 0 0,0 1 1,0-1-1,0 0 0,0 0 0,0 0 1,-1 0-1,0 0 0,1 0 1,-1 0-1,0 0 0,0 0 1,0 1-1,-1-1 0,1 0 1,-1 0-1,0 0 0,0-3 0,0 5-99,1 0 0,-1 1-1,0-1 1,1 0-1,-1 1 1,0-1 0,1 0-1,-1 1 1,0-1-1,0 1 1,1-1 0,-1 1-1,0-1 1,0 1-1,0 0 1,0-1 0,0 1-1,0 0 1,1 0-1,-1 0 1,0 0 0,0-1-1,0 1 1,0 0-1,0 1 1,0-1 0,0 0-1,0 0 1,0 0-1,0 1 1,0-1 0,1 0-1,-1 1 1,-1-1-1,-1 2-13,1-1-1,-1 0 0,1 0 1,-1 1-1,1-1 0,0 1 0,0 0 1,-1 0-1,1 0 0,-2 2 1,-1 3 26,1 0 0,0 1 1,0-1-1,1 1 0,-1 0 1,2-1-1,-1 1 0,1 1 1,0-1-1,1 0 1,0 0-1,0 1 0,1-1 1,0 0-1,2 15 0,-1-21-8,0 0 0,0 0 0,1 0 0,-1 0 1,0-1-1,1 1 0,-1-1 0,1 1 0,-1-1 0,1 1 0,0-1 0,0 0 0,0 0 0,0 0 0,0 0 0,0 0 0,0 0 0,0 0 0,0-1 0,0 1 0,0-1 0,0 0 1,0 1-1,1-1 0,-1 0 0,0 0 0,0 0 0,0-1 0,0 1 0,4-1 0,0 0-446,0 0 1,1 0 0,-1-1-1,0 1 1,0-1-1,0 0 1,0-1-1,-1 0 1,10-6-1,3-9-4612,-9 4-2512,-7 6-481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25.7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161 2 17008,'0'0'9059,"-8"-1"-7569,5 1-1407,0 0 1,0 0-1,0 0 0,0 0 1,0 0-1,0 1 1,0-1-1,0 1 0,0 0 1,1 0-1,-1 0 1,0 0-1,0 1 0,-2 1 1,0 1-16,0 0 0,1 0-1,0 1 1,0-1 0,0 1 0,0 0 0,-5 10-1,-1 1-51,1 1-1,0 0 1,2 1-1,0 0 1,1 0-1,0 0 1,2 1-1,0 0 1,-2 38-1,7-56-24,-1 1 0,1-1 1,-1 0-1,1 1 0,-1-1 0,1 0 0,0 1 0,0-1 0,0 0 0,0 0 1,0 1-1,0-1 0,0 0 0,0 0 0,0 0 0,1-1 0,-1 1 0,0 0 0,1 0 1,-1-1-1,0 1 0,1 0 0,-1-1 0,1 0 0,-1 1 0,1-1 0,-1 0 0,1 0 1,-1 0-1,1 0 0,-1 0 0,1 0 0,0 0 0,1-1 0,62-4-333,-61 5 333,43-10-107,-37 6 104,0 1 1,0 1-1,0 0 0,1 1 0,-1-1 1,1 2-1,-1 0 0,1 0 0,-1 1 0,13 2 1,-22-2 24,0-1 0,0 1 0,0 0 0,0-1 0,0 1 1,-1 0-1,1 0 0,0 0 0,0 0 0,0 0 0,-1 0 1,1 0-1,-1 0 0,1 0 0,-1 0 0,1 0 0,-1 1 0,1-1 1,-1 0-1,0 0 0,0 0 0,0 1 0,1-1 0,-1 0 0,0 0 1,-1 0-1,1 1 0,0-1 0,0 0 0,0 0 0,-1 0 1,1 1-1,-1-1 0,1 0 0,-1 1 0,-21 40 976,4-20-527,-2-1-1,-39 33 1,48-45-410,-1 0 1,0-1-1,0 0 1,-1-1-1,0 0 1,0-1-1,-19 5 1,31-10-115,-1 0-1,1-1 1,0 1 0,-1-1 0,1 0-1,-1 1 1,1-1 0,-1 0 0,1 0-1,-1 0 1,1 0 0,0 0 0,-1 0-1,1-1 1,-1 1 0,1 0 0,-1-1-1,1 1 1,0-1 0,-1 1 0,1-1-1,0 0 1,0 1 0,-1-1 0,1 0 0,0 0-1,0 0 1,0 0 0,0 0 0,0 0-1,0 0 1,0-1 0,0 1 0,1 0-1,-1 0 1,0-1 0,1 1 0,-1 0-1,1-1 1,-1 1 0,1-1 0,0 1-1,0-1 1,-1 1 0,1 0 0,1-3-1,-1-8-821,0 0 0,1 0 0,1 1 0,4-20 0,26-69-5188,-22 72 3992,17-47-4422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35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15631,'0'0'13324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35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4869,'0'0'1537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36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10154,'2'5'11075,"0"14"-5344,-1 131-3309,-14-38-1516,-7 113 1498,21-224-2401,-1 1-1,0-1 0,1 0 0,-1 0 1,1 0-1,-1 1 0,1-1 1,-1 0-1,1 0 0,0 0 0,-1 0 1,1 0-1,0 0 0,0 0 0,0-1 1,0 1-1,0 0 0,0 0 1,0 0-1,0-1 0,0 1 0,0-1 1,0 1-1,1-1 0,-1 1 1,0-1-1,0 0 0,0 0 0,1 1 1,-1-1-1,0 0 0,1 0 0,-1 0 1,0 0-1,0-1 0,1 1 1,-1 0-1,0 0 0,0-1 0,2 0 1,5 0-6,0 0-1,0-1 1,0 0 0,0-1 0,8-3 0,1-3-1659,0 0-1,-1-1 1,1-1 0,27-24-1,-34 24-5271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36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16656,'0'0'13714,"-2"8"-12806,-5 39-632,3 0 0,1 1 0,7 88 1,-4-136-335,5 32-613,2-18-1571,6-8-4829,-5-7-920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37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6919,'0'0'20301,"-4"13"-18950,-3 15-854,1 0 1,2 0-1,0 0 1,2 1-1,3 38 0,19 159 267,-20-225-759,0 1 1,0-1 0,0 1-1,0-1 1,0 1-1,1-1 1,-1 0 0,1 1-1,-1-1 1,1 0 0,-1 1-1,1-1 1,0 0 0,-1 1-1,1-1 1,1 2 0,-1-4 2,0 1 1,-1 0-1,1 0 1,-1 0-1,1-1 1,-1 1-1,1 0 1,-1-1-1,1 1 1,-1 0-1,1-1 1,-1 1 0,1-1-1,-1 1 1,0-1-1,1 1 1,-1 0-1,0-1 1,1 0-1,-1 1 1,0-1-1,0 1 1,0-1-1,1 1 1,-1-2 0,16-50 68,-10 17-550,-1-1 1,-2 0-1,-2-45 1,0 86 488,0 1 1,0-1-1,0 1 1,1-1-1,0 0 1,0 0-1,0 0 1,1 0-1,-1 0 1,1 0-1,1 0 0,-1-1 1,0 0-1,1 1 1,7 5-1,-9-8-7,0-1-1,0 0 1,0 1 0,0-1-1,0 0 1,0 0-1,0 0 1,1 0 0,-1-1-1,0 1 1,1 0-1,-1-1 1,0 0-1,1 0 1,-1 1 0,1-1-1,-1-1 1,0 1-1,1 0 1,-1-1-1,1 1 1,-1-1 0,0 1-1,0-1 1,1 0-1,-1 0 1,0 0-1,0-1 1,0 1 0,0 0-1,0-1 1,0 1-1,-1-1 1,1 0-1,0 1 1,-1-1 0,1 0-1,1-4 1,4-2 7,-2-1 1,1 0-1,-1-1 1,4-10-1,-7 16-23,-1 0 1,1 0-1,-1 0 0,0 0 0,0-1 1,0 1-1,0 0 0,-1-1 0,0 1 1,0 0-1,0-1 0,-1-6 0,-14 46-211,10-17 234,1 0 1,2 1 0,0-1 0,0 0-1,2 1 1,1 17 0,-1-34-15,0-1-1,0 1 1,0-1-1,0 1 1,0-1 0,0 0-1,1 1 1,-1-1 0,0 1-1,1-1 1,-1 0 0,1 0-1,-1 1 1,1-1-1,0 0 1,0 0 0,-1 1-1,1-1 1,0 0 0,0 0-1,0 0 1,0 0-1,0 0 1,1-1 0,-1 1-1,0 0 1,0 0 0,0-1-1,1 1 1,-1-1-1,0 1 1,1-1 0,-1 1-1,1-1 1,-1 0 0,0 0-1,1 0 1,-1 1-1,1-1 1,-1-1 0,0 1-1,1 0 1,-1 0 0,1-1-1,-1 1 1,0 0 0,1-1-1,1 0 1,3-2 3,-1 1 0,0-1-1,0 0 1,0-1 0,0 1 0,0-1 0,-1 0 0,1 0 0,-1 0 0,5-7-1,-2 2-22,-1-1-1,-1 1 0,1-1 0,-2 0 0,1 0 0,-1 0 0,-1-1 1,0 0-1,0 1 0,-1-1 0,-1 0 0,0 0 0,0 0 0,-2-15 0,1 26 21,0-1-1,0 0 0,0 1 0,-1-1 0,1 1 0,0-1 0,-1 1 0,1-1 0,0 1 0,-1-1 0,1 1 0,-1-1 0,1 1 0,0-1 0,-1 1 0,1-1 0,-1 1 0,0 0 0,1 0 0,-1-1 0,1 1 0,-1 0 0,1 0 0,-1-1 0,0 1 0,1 0 0,-1 0 0,1 0 0,-1 0 0,0 0 0,1 0 0,-1 0 0,0 0 0,1 0 0,-1 0 0,1 0 0,-1 1 0,0-1 0,1 0 0,-1 0 0,1 1 0,-1-1 0,1 0 0,-1 1 0,0-1 0,1 0 0,0 1 0,-1-1 0,1 1 0,-1-1 0,1 1 0,-1-1 0,1 1 0,0-1 0,-1 1 0,1-1 0,0 1 1,0-1-1,0 1 0,-1 0 0,1-1 0,0 2 0,-4 17 98,1 0 1,1 0 0,0 0 0,2 0 0,0 0 0,4 28 0,-4-44-142,1-1-1,0 1 1,-1-1-1,1 1 1,0-1 0,0 0-1,1 1 1,-1-1 0,0 0-1,1 0 1,-1 0-1,1 0 1,0 0 0,0 0-1,0 0 1,0-1 0,0 1-1,0-1 1,0 1-1,0-1 1,1 0 0,2 1-1,-2-1-424,-1 0-1,0 0 0,0-1 0,0 0 1,0 1-1,1-1 0,-1 0 1,0 0-1,0 0 0,0 0 0,1 0 1,-1-1-1,0 1 0,0-1 1,0 1-1,4-3 0,8-9-6135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38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21012,'0'0'6566,"-8"56"-6790,23-48-2274,1-2-2691,4-2-3235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38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15567,'0'0'13565,"-4"9"-12396,-6 7-774,4-7-326,0 0 0,1 0 0,0 0-1,1 0 1,0 1 0,0 0 0,1 0-1,-3 16 1,6-25-250,1 0 1,-1-1-1,1 1 1,-1 0-1,1-1 1,0 1-1,-1-1 1,1 1-1,0-1 0,0 1 1,-1-1-1,1 1 1,0-1-1,0 0 1,-1 1-1,1-1 1,0 0-1,0 0 1,0 0-1,0 0 0,0 1 1,-1-1-1,1 0 1,0-1-1,0 1 1,1 0-1,34 0-1340,-27-1 1046,0 1 204,-2 0 73,0 0 1,0 0-1,1 0 1,-1 1-1,0 0 1,0 1-1,10 2 1,-15-3 310,-1 1 0,1-1 1,0 0-1,-1 0 1,1 1-1,-1-1 0,1 1 1,-1-1-1,0 1 1,1-1-1,-1 1 1,0 0-1,0 0 0,0 0 1,-1 0-1,1-1 1,0 1-1,-1 0 1,1 0-1,-1 0 0,0 0 1,1 0-1,-1 1 1,0-1-1,0 0 1,-1 0-1,1 0 0,0 0 1,-1 0-1,1 0 1,-2 2-1,0 4 299,0-1 0,-1 0 0,0 0 0,-1 0 0,1 0 0,-1 0 0,-1-1 0,1 1 0,-1-1 0,-6 6 0,0 0-77,-1-1 0,-1 0 0,-23 16 0,10-15-1211,9-14-6987,12-5-3641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40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77 9897,'0'0'10042,"-11"-3"-9023,7 1-974,1 1 1,0 0-1,1 0 1,-1 0 0,0 0 0,0 0 0,0 1 0,1-1 0,-1 1 0,0 0 0,0 0 0,0 0-1,0 0 1,0 0 0,0 0 0,0 1 0,0 0 0,1-1 0,-1 1 0,0 0 0,0 1 0,1-1-1,-1 0 1,1 1 0,-1-1 0,1 1 0,0 0 0,-1 0 0,1 0 0,0 0 0,0 0 0,0 0-1,-2 5 1,-1 2-52,1-1 0,0 0 0,1 1 0,0 0 0,0-1 0,1 1 0,0 0 1,1 0-1,0 1 0,0-1 0,1 0 0,0 0 0,2 15 0,-1-21 14,0 1 1,-1-1-1,1 0 1,0 0-1,0 0 1,1 0-1,-1 0 1,1 0-1,-1 0 1,1 0-1,0 0 1,0-1-1,0 1 1,1-1-1,-1 0 1,0 1-1,1-1 1,0 0-1,-1 0 1,1-1-1,0 1 1,0 0-1,0-1 1,0 0-1,0 0 1,0 0-1,1 0 1,-1 0-1,0-1 1,0 1-1,1-1 1,-1 0-1,0 0 1,1 0-1,-1 0 1,0-1-1,1 0 1,-1 1-1,6-3 1,-4 1 40,-1 1-1,1-1 1,-1 0 0,1-1 0,-1 1 0,0-1 0,0 1 0,0-1 0,-1 0 0,1-1 0,-1 1 0,1-1 0,-1 1 0,0-1 0,-1 0 0,1 0 0,-1 0 0,1-1 0,-1 1 0,-1 0 0,1-1 0,0 0 0,0-4 0,2-9 338,0-1 1,-1 1-1,-1-1 0,0-29 1,-5 38-276,0 10-383,3 1 233,0-1 0,0 1 0,0 0 0,0-1 0,0 1 0,0 0 0,1 0 0,-1-1 0,0 1 0,0-1 0,1 1 1,-1 0-1,0-1 0,1 1 0,-1-1 0,1 1 0,-1 0 0,1-1 0,-1 1 0,1-1 0,-1 0 0,1 1 0,-1-1 0,1 1 0,-1-1 0,1 0 0,0 1 0,-1-1 1,2 0-1,1 2-42,0-1 0,0 0 0,0 1 0,0 0 0,-1-1 0,1 1 0,-1 0 0,1 1 1,-1-1-1,0 0 0,0 1 0,0-1 0,0 1 0,1 2 0,-1 1 51,-1-1 0,0 1-1,0 0 1,0 0 0,-1-1-1,0 12 1,0-16 29,-1 11 35,4 24-46,-2-35 6,-1-1 1,1 1-1,-1 0 0,1 0 1,0-1-1,-1 1 1,1 0-1,0-1 1,-1 1-1,1-1 1,0 1-1,0-1 1,0 1-1,0-1 1,-1 0-1,1 1 1,0-1-1,0 0 1,0 0-1,0 1 1,0-1-1,0 0 1,0 0-1,0 0 1,0 0-1,0 0 0,0-1 1,0 1-1,0 0 1,-1 0-1,1 0 1,0-1-1,0 1 1,0-1-1,1 0 1,2-1 8,0 0 1,0-1-1,0 0 1,0 0-1,-1 0 1,1 0-1,-1 0 1,0-1-1,0 1 1,0-1 0,0 0-1,3-7 1,-4 8 97,0 0 1,0-1 0,0 1-1,-1 0 1,0 0 0,1-1-1,-1 1 1,0-1 0,-1 1-1,1-1 1,-1 1 0,1-1-1,-1 1 1,0-1 0,0 0 0,-2-6-1,4 12-99,0 0-1,0-1 1,0 1-1,0-1 1,0 0-1,0 1 0,0-1 1,1 0-1,-1 0 1,0 0-1,1-1 1,-1 1-1,1 0 1,-1-1-1,0 0 1,1 1-1,-1-1 1,5-1-1,47-2 314,-50 1-293,1 0 0,-1 0-1,0 0 1,0-1 0,0 1-1,0-1 1,-1 0 0,1 0-1,-1-1 1,1 1 0,-1-1 0,0 1-1,-1-1 1,1 0 0,-1 0-1,3-5 1,-2 2 193,1 0 0,-1 0-1,-1-1 1,1 1 0,-1-1-1,-1 0 1,1 1 0,-1-14 0,-1 20-216,-7 40-401,3-26 398,0 0-1,2 0 1,-1 1-1,2-1 0,0 1 1,1 15-1,-1-27-19,1 0-1,0 0 0,1 1 1,-1-1-1,0 0 0,1 0 0,-1 1 1,1-1-1,0 0 0,0 0 1,0 0-1,0 0 0,0 0 1,0 0-1,0 0 0,1 0 0,-1 0 1,1-1-1,-1 1 0,1 0 1,0-1-1,-1 0 0,1 1 1,0-1-1,0 0 0,0 0 0,0 0 1,0 0-1,1 0 0,-1 0 1,0-1-1,0 1 0,0-1 1,1 0-1,-1 1 0,0-1 1,1 0-1,-1 0 0,0 0 0,0-1 1,1 1-1,-1-1 0,3 0 1,-1 0-322,0 0 1,0-1 0,-1 1 0,1-1-1,-1 1 1,1-1 0,-1-1-1,1 1 1,-1 0 0,3-4 0,17-18-5409,-6-2-4342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42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152 429 8040,'0'0'5989,"-1"-8"-2892,-1 3-2583,1-1 1,-1 1-1,0 0 1,-1 0-1,1 1 1,-1-1 0,0 0-1,-7-7 1,9 10-464,0 1 0,0 0 1,0 0-1,0 0 1,0 0-1,0 0 0,-1 1 1,1-1-1,0 0 0,-1 0 1,1 1-1,-1-1 0,1 1 1,0-1-1,-1 1 0,1 0 1,-1 0-1,1-1 0,-1 1 1,1 0-1,-1 0 0,1 0 1,-1 1-1,1-1 1,-1 0-1,1 0 0,-1 1 1,1-1-1,-1 1 0,1 0 1,0-1-1,-1 1 0,1 0 1,0 0-1,0 0 0,-1-1 1,1 1-1,0 1 0,0-1 1,0 0-1,0 0 0,0 0 1,1 0-1,-1 1 1,-1 1-1,-6 10-40,0 0-1,0 0 1,2 1 0,0 0-1,0 0 1,1 1 0,1-1-1,1 1 1,0 0 0,0 0-1,1 22 1,1-37-5,1 1 0,0-1 0,0 1 1,0-1-1,0 1 0,0-1 0,0 1 0,0-1 1,0 1-1,0-1 0,0 1 0,0-1 0,0 1 1,0-1-1,1 1 0,-1-1 0,0 1 0,0-1 0,0 1 1,1-1-1,-1 1 0,0-1 0,1 0 0,-1 1 1,0-1-1,1 1 0,-1-1 0,1 0 0,-1 1 1,0-1-1,1 0 0,-1 0 0,1 1 0,-1-1 0,1 0 1,-1 0-1,2 1 0,18-12 169,18-28 40,-16 8-89,0-1 0,-2-1 0,-2-1 0,-1-1 0,16-45 0,-9 6 849,22-121 0,-41 176-890,-4 26-282,-7 31 149,-6 0 90,-62 230 15,62-214-63,2 1-1,-3 110 1,13-147 27,-2 5 110,2 0 0,0 0 0,2-1-1,1 1 1,0 0 0,2-1 0,13 39 0,-18-61-117,0 0 0,0 0-1,0 0 1,0 0 0,0 0 0,0 0 0,0 0 0,0-1 0,0 1 0,0 0 0,0 0 0,0 0 0,1 0-1,-1 0 1,0 0 0,0 0 0,0 0 0,0 0 0,0 0 0,0 0 0,0 0 0,0 0 0,0 0 0,1 0-1,-1 0 1,0 0 0,0 0 0,0 0 0,0 0 0,0 0 0,0 0 0,0 0 0,0 0 0,1 0 0,-1 0-1,0 0 1,0 0 0,0 0 0,0 0 0,0 0 0,0 0 0,0 0 0,0 0 0,0 0 0,0 1 0,1-1-1,-1 0 1,0 0 0,0 0 0,0 0 0,0 0 0,0 0 0,1-19 241,-4-27-249,-15-34-1142,8 41 83,2 0 0,1 0-1,-1-57 1,8 94 1065,1 0 1,-1 0-1,1 0 1,0 0-1,0 1 1,-1-1-1,1 0 1,0 1-1,1-1 1,-1 0-1,0 1 0,0-1 1,1 1-1,-1 0 1,1-1-1,-1 1 1,1 0-1,0 0 1,-1 0-1,1 0 1,0 0-1,0 0 1,0 1-1,2-2 1,55-15 416,-44 13-380,-12 3-137,49-17-566,-23-4-6638,-16 6-3209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43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129 220 9673,'0'0'5168,"0"-9"-2264,0 0-2128,-1 1-1,1 0 1,-2-1 0,1 1 0,-5-12 0,6 19-683,0-1 0,-1 1 0,1-1 0,-1 1 0,0 0 0,1-1 0,-1 1 0,0-1 0,0 1 0,0 0 0,0 0 1,0 0-1,0-1 0,0 1 0,0 0 0,0 0 0,-1 0 0,1 1 0,0-1 0,-1 0 0,1 0 0,0 1 0,-1-1 0,1 1 1,-1-1-1,1 1 0,-1 0 0,1-1 0,-1 1 0,0 0 0,1 0 0,-1 0 0,1 0 0,-1 0 0,1 1 0,-1-1 1,1 0-1,-1 1 0,1-1 0,-1 1 0,1 0 0,-1-1 0,1 1 0,0 0 0,-3 1 0,0 2-105,0-1 0,0 1-1,0 0 1,0 0-1,1 0 1,-1 1 0,1-1-1,0 1 1,1 0 0,-1 0-1,1 0 1,0 0 0,0 0-1,0 0 1,-1 10-1,-1 4-4,1-1 0,1 1 0,0 24-1,2-41 13,0 0 1,-1 0-1,1 0 0,1 0 0,-1 0 0,0 0 0,0 0 0,1-1 0,-1 1 0,1 0 1,-1 0-1,1 0 0,0-1 0,0 1 0,0 0 0,0-1 0,0 1 0,0-1 0,0 1 0,1-1 1,0 2-1,0-3 8,-1 1 1,1 0 0,0-1 0,-1 1-1,1-1 1,0 0 0,-1 1 0,1-1-1,0 0 1,-1 0 0,1 0 0,0 0-1,0-1 1,-1 1 0,1 0 0,-1-1-1,1 1 1,2-2 0,4-1 28,-1-1 1,1 0-1,-1 0 1,0-1-1,-1 0 1,1 0-1,-1 0 1,7-8 0,1-4-26,0 0 0,-1 0 0,-1-1 1,-1-1-1,-1 0 0,0 0 0,-1-1 1,-1-1-1,-2 1 0,0-1 0,0 0 1,-2 0-1,2-29 0,-21 87 84,4-1-11,2 0 0,1 1 0,2 0 0,1 0 0,1 55 0,4-90-77,0-1 0,0 1 0,0 0 0,1 0 0,-1 0 0,1-1 0,-1 1 0,1 0 0,0 0 0,-1-1 0,1 1 0,0 0 0,0-1 0,0 1 0,1-1 0,-1 0 0,0 1 0,0-1 1,1 0-1,-1 0 0,3 2 0,-1-1 1,1 0 1,-1-1 0,1 0 0,0 1 0,0-1 0,-1 0 0,1-1 0,0 1 0,7-1 0,-1 0-81,0 0 1,-1-1 0,1 0 0,-1-1 0,0 0 0,1-1 0,14-6-1,-17 6 127,0-1 1,-1 1-1,0-2 0,0 1 0,0-1 0,0 0 0,-1 0 0,0 0 0,0-1 0,0 0 0,-1 0 0,0 0 0,0 0 0,0-1 0,-1 0 1,0 1-1,0-1 0,-1-1 0,0 1 0,0 0 0,0 0 0,-1-1 0,0 1 0,-1-1 0,0 1 0,0-1 0,0 1 0,-1 0 0,-2-9 1,3 16-46,0-1 1,0 1 0,0-1 0,0 0 0,0 1 0,-1-1 0,1 1 0,0-1 0,0 1 0,0-1 0,-1 1 0,1-1-1,0 0 1,-1 1 0,1 0 0,0-1 0,-1 1 0,1-1 0,-1 1 0,1-1 0,-1 1 0,1 0 0,-1-1 0,1 1-1,-1 0 1,1 0 0,-1-1 0,1 1 0,-1 0 0,1 0 0,-1 0 0,0 0 0,1 0 0,-1 0 0,1 0-1,-1 0 1,1 0 0,-1 0 0,0 0 0,1 0 0,-1 0 0,1 0 0,-1 0 0,1 0 0,-2 1 0,1 0-23,-1 0 1,1 0 0,0 0 0,-1 0 0,1 0-1,0 0 1,0 0 0,0 0 0,0 1 0,0-1-1,0 0 1,0 1 0,1-1 0,-1 1-1,-1 2 1,0 7 13,-1 0-1,1 0 1,1 0 0,0 0-1,1 0 1,0 1-1,2 16 1,-2-25 2,1 0 1,-1 0-1,1 0 1,0-1-1,-1 1 0,1 0 1,0 0-1,1-1 1,-1 1-1,0-1 0,1 1 1,-1-1-1,1 1 1,0-1-1,0 0 0,0 0 1,0 0-1,0 0 1,0 0-1,1 0 1,-1-1-1,1 1 0,-1-1 1,1 0-1,-1 0 1,1 0-1,0 0 0,0 0 1,-1 0-1,1-1 1,0 1-1,0-1 1,3 0-1,4 0 7,-1-1 1,0-1-1,0 0 1,0 0 0,0 0-1,0-1 1,0-1-1,9-5 1,-12 7 44,-1-1 0,1 0 1,-1-1-1,0 1 0,0-1 1,-1 0-1,1 0 1,-1 0-1,0-1 0,0 0 1,0 0-1,-1 0 0,5-8 1,-5-5 244,-14 20-1377,-13 19-1511,11-5-1226,2-6-2909,2-6-4261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26.0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13741,'0'0'12556,"7"63"-10987,-2-12-351,5 11-418,-1 5-415,6 2-257,0-3-64,3-10 0,0-8-64,5-13-417,-5-14-255,0-11-545,-1-10-1089,-4 0-1186,-7-15-2818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44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38 14574,'0'8'7598,"1"21"-4454,2 21-2206,-20 276 3130,12-155-2237,5-171-1829,0 0-1,0 0 1,0 0 0,0 0 0,1 0-1,-1 0 1,0-1 0,0 1-1,0 0 1,0 0 0,0 0-1,1 0 1,-1 0 0,0 0-1,0 0 1,0 0 0,0 0-1,0 0 1,1 0 0,-1 0-1,0 0 1,0 0 0,0 0 0,0 0-1,0 1 1,0-1 0,1 0-1,-1 0 1,0 0 0,0 0-1,0 0 1,0 0 0,0 0-1,0 0 1,1 0 0,-1 0-1,0 1 1,0-1 0,0 0 0,0 0-1,0 0 1,0 0 0,0 0-1,0 0 1,0 1 0,0-1-1,0 0 1,0 0 0,0 0-1,0 0 1,0 0 0,0 1-1,0-1 1,0 0 0,0 0-1,0 0 1,0 1 0,6-14 34,-4-9-562,-2 0-1,-1 1 1,-1-1 0,0 1 0,-2-1 0,-6-24 0,3 19-73,2 0-1,1 0 1,-1-30-1,5 66 821,0-1 0,1 0-1,0 0 1,0 1 0,4 13-1,-3-19-170,-1 0 0,0 1 0,1-1 0,0 0 0,0 0 0,0 0 0,0 0 0,0-1-1,1 1 1,-1 0 0,1-1 0,0 0 0,-1 1 0,1-1 0,0 0 0,0-1 0,1 1 0,-1 0-1,4 1 1,-1-1 21,0-1-1,-1 1 0,1-1 1,0 0-1,0 0 1,0-1-1,-1 1 0,1-1 1,0-1-1,0 1 0,0-1 1,0 0-1,-1 0 0,1-1 1,7-2-1,-5 0-9,0 0 0,0-1 0,0 0 0,-1 0 0,0-1 0,0 0 0,0 0 0,0 0 0,6-9 0,-1-1-12,-1 0 1,-1-1-1,0-1 0,-1 1 0,-1-1 0,0-1 0,-2 1 0,7-30 0,-9 30 39,-1 0-1,-1 0 0,0 0 0,-2-1 0,-2-32 1,2 49-90,-1 1 1,1 0 0,0 0 0,0 0 0,0 0-1,-1 0 1,1 0 0,-1 0 0,1-1 0,-1 1 0,1 0-1,-1 0 1,0 1 0,1-1 0,-1 0 0,0 0-1,0 0 1,1 0 0,-2 0 0,1 0-3,0 1-1,0 0 1,1 0 0,-1 0 0,0 0-1,1 0 1,-1 0 0,0 0 0,0 0-1,1 0 1,-1 0 0,0 0-1,0 1 1,1-1 0,-1 0 0,0 0-1,1 1 1,-1-1 0,0 0 0,1 1-1,-2 0 1,-1 2-12,0 0-1,-1 0 0,1 0 1,1 1-1,-1-1 0,0 1 1,1-1-1,-3 6 1,-62 157 142,59-143-98,1 1 0,1 0 0,2 0 0,0 1-1,-1 28 1,5-53-26,0 1 0,0 0 1,0 0-1,0 0 0,1 0 0,-1-1 0,0 1 0,0 0 0,0 0 0,1-1 0,-1 1 0,0 0 1,1 0-1,-1-1 0,0 1 0,1 0 0,-1-1 0,1 1 0,-1 0 0,1-1 0,0 1 1,-1-1-1,1 1 0,-1-1 0,1 1 0,0-1 0,0 0 0,-1 1 0,2-1 0,27 0 72,-21-3-73,0 1 1,0-1-1,0-1 1,14-7-1,14-22-418,-31 27 332,0 1-1,1-1 1,0 1 0,0 0-1,0 1 1,1-1 0,13-6 0,-19 11 85,0 0 0,-1 0 0,1 0 0,-1 0 0,1 0-1,-1 0 1,1 0 0,-1 0 0,1 0 0,-1 0 0,1 0 0,-1 1 0,1-1 0,-1 0 0,1 0 0,-1 1 0,1-1 0,-1 0 0,1 0 0,-1 1 0,0-1 0,1 1 0,-1-1 0,0 0 0,1 1 0,-1-1 0,0 1 0,1-1 0,-1 1 0,0-1 0,0 1 0,0-1 0,1 1 0,-1-1 0,0 1-1,0-1 1,0 1 0,0-1 0,0 1 0,0-1 0,0 2 0,1 28 87,-1-23-23,-5 178 785,5-185-923,0 0-1,0 0 1,0 0-1,0-1 1,0 1 0,1 0-1,-1 0 1,0 0 0,0 0-1,0-1 1,0 1 0,0 0-1,1 0 1,-1 0-1,0 0 1,0 0 0,0-1-1,0 1 1,1 0 0,-1 0-1,0 0 1,0 0 0,0 0-1,1 0 1,-1 0-1,0 0 1,0 0 0,0 0-1,1 0 1,-1 0 0,0 0-1,0 0 1,0 0-1,1 0 1,-1 0 0,0 0-1,0 0 1,1 0 0,-1 0-1,0 0 1,0 0 0,0 0-1,0 1 1,1-1-1,-1 0 1,0 0 0,0 0-1,0 0 1,0 0 0,1 1-1,-1-1 1,0 0 0,0 0-1,0 0 1,0 0-1,0 1 1,0-1 0,0 0-1,0 0 1,0 0 0,0 1-1,1-1 1,-1 1-1,11-18-6760,-3-6-3452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44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1 126 5765,'0'0'17724,"9"8"-15978,29 23-439,-37-30-1255,1 0 1,0 0-1,-1 0 0,1-1 0,0 1 0,0-1 0,-1 1 0,1-1 0,0 0 0,0 0 0,0 1 0,0-1 0,-1 0 0,1-1 0,0 1 0,0 0 0,0 0 0,-1-1 0,1 1 0,0-1 0,0 0 0,-1 1 0,1-1 0,0 0 0,-1 0 0,1 0 0,1-2 0,33-35 319,-32 34-303,0-1 9,0 0 0,0 1 0,-1-1 1,1-1-1,-1 1 0,-1 0 0,1-1 1,-1 1-1,0-1 0,0 0 0,0 0 1,-1 0-1,0 0 0,0 0 0,-1 0 1,0-10-1,0 15-59,0 0 0,0 0-1,-1 0 1,1 1 0,-1-1 0,1 0 0,0 0 0,-1 1 0,0-1 0,1 0 0,-1 1-1,1-1 1,-1 1 0,0-1 0,1 1 0,-1-1 0,0 1 0,0-1 0,1 1 0,-1 0-1,0-1 1,0 1 0,0 0 0,0 0 0,1-1 0,-1 1 0,0 0 0,0 0-1,0 0 1,0 0 0,0 0 0,1 0 0,-1 1 0,-1-1 0,-1 0-14,0 0 0,0 1 1,1-1-1,-1 1 0,0 0 0,0 0 0,1 0 1,-1 0-1,0 0 0,-3 3 0,-2 5 27,-1 0-1,1 0 1,0 1-1,1 0 1,0 0-1,1 1 0,0 0 1,1 0-1,0 0 1,1 1-1,0 0 1,0 0-1,2 0 0,-1 0 1,2 0-1,-1 1 1,2-1-1,0 0 1,1 13-1,0-22-23,-1-1 1,1 0-1,0 1 1,0-1-1,0 0 1,0 0-1,0 0 1,0 0-1,1 0 1,-1 0-1,1 0 1,0 0-1,-1-1 0,1 1 1,0-1-1,0 1 1,0-1-1,4 2 1,-1 0-9,0-1 0,0 0-1,0-1 1,1 1 0,-1-1 0,1 0 0,-1 0 0,7-1 0,-2 1-668,0-2 1,1 1 0,-1-1 0,0-1-1,1 0 1,-1-1 0,0 1-1,14-7 1,18-17-5295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45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74 269 3555,'0'0'14633,"-2"-8"-11638,2 8-2977,-12-31 2427,12 30-2397,0 0-1,-1 0 0,1 1 1,-1-1-1,1 0 0,-1 1 0,1-1 1,-1 1-1,1-1 0,-1 1 1,0-1-1,1 1 0,-1-1 1,0 1-1,1-1 0,-1 1 0,0 0 1,1 0-1,-1-1 0,0 1 1,0 0-1,0 0 0,1 0 1,-1 0-1,0 0 0,0 0 1,0 0-1,1 0 0,-1 0 0,0 0 1,0 0-1,0 0 0,1 0 1,-1 1-1,0-1 0,0 0 1,1 1-1,-1-1 0,0 1 0,1-1 1,-1 0-1,0 1 0,1 0 1,-1-1-1,1 1 0,-1-1 1,1 1-1,-1 0 0,1-1 1,-1 1-1,1 0 0,0-1 0,-1 2 1,-3 5-7,1-1 0,0 1 0,0 1 1,0-1-1,1 0 0,0 1 0,0-1 0,1 1 0,0-1 1,0 1-1,1 0 0,0 0 0,2 14 0,-2-21-30,0 0 0,0 0 0,0 0 0,0 0-1,0 0 1,0 0 0,1 0 0,-1-1 0,0 1 0,1 0-1,-1 0 1,1 0 0,-1 0 0,1 0 0,-1-1-1,1 1 1,-1 0 0,1 0 0,0-1 0,-1 1 0,1 0-1,0-1 1,0 1 0,0-1 0,-1 1 0,3 0-1,-1-1 25,0 1 0,0-1-1,0 0 1,0 0 0,0 0 0,0 0-1,0 0 1,0 0 0,0-1-1,0 1 1,0-1 0,2 0-1,4-2 83,-1 0-1,0 0 1,0-1-1,0 0 0,12-10 1,1-4-98,-1 0 1,-1-2-1,-1 0 1,0-1 0,-2-1-1,0-1 1,-1 0-1,-2 0 1,0-1-1,-2-1 1,11-36 0,-17 31 51,-7 20-99,-6 20-117,1 6 204,0 1 0,1 0 0,1 1 0,0 0 0,2 0 0,-5 31-1,3 0 297,2 65-1,3-112-341,1 0 1,0 0-1,0 0 0,0 1 0,0-1 0,0 0 1,0 0-1,1 0 0,-1 0 0,1 1 0,0-1 1,-1 0-1,1 0 0,0 0 0,0 0 0,0 0 1,0-1-1,1 1 0,-1 0 0,0 0 0,1-1 1,-1 1-1,1-1 0,0 1 0,-1-1 0,1 0 1,0 0-1,0 0 0,0 0 0,0 0 0,0 0 1,0 0-1,0 0 0,0-1 0,0 1 0,1-1 1,-1 0-1,0 0 0,0 1 0,0-2 0,0 1 1,1 0-1,-1 0 0,0 0 0,0-1 0,0 0 1,0 1-1,0-1 0,0 0 0,0 0 0,0 0 1,0 0-1,0 0 0,2-2 0,5-4-48,0 0 0,-1 0 0,0 0 0,0-1 0,-1 0 1,0-1-1,-1 0 0,0 0 0,0 0 0,5-12 0,-1 0-23,-1 0 1,0-1 0,9-40-1,-22 77 239,-21 79 302,22-82-426,1 0 1,1 0 0,-1 0 0,2 1-1,0-1 1,2 22 0,-1-33-191,-1 0-1,1 1 1,-1-1 0,1 0-1,-1 0 1,1 1 0,0-1-1,0 0 1,0 0 0,-1 0-1,1 0 1,0 0 0,0 0-1,1 0 1,-1 0 0,0-1-1,0 1 1,0 0 0,1-1-1,-1 1 1,0-1 0,2 1-1,-2 0-498,0-1-1,1 0 0,-1 0 1,0 0-1,0 1 1,0-1-1,1-1 0,-1 1 1,0 0-1,0 0 1,0 0-1,1-1 0,-1 1 1,0 0-1,0-1 1,2 0-1,9-12-14085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46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0 166 13261,'0'0'1820,"7"-9"860,-3 4-2577,2-2 616,0 0 0,0 0-1,0 0 1,11-7 0,-15 11-507,1 1 1,0 1-1,0-1 1,0 0-1,0 1 1,1-1-1,-1 1 1,0 0 0,1 0-1,-1 0 1,0 1-1,1-1 1,-1 1-1,1 0 1,-1 0-1,1 0 1,-1 0 0,4 1-1,-5 0-185,0 0 0,0 1 0,0-1 1,-1 0-1,1 0 0,-1 1 0,1-1 0,-1 1 0,1-1 0,-1 1 0,0 0 0,0 0 1,0-1-1,0 1 0,0 0 0,0 0 0,0 0 0,-1 0 0,1 0 0,-1 0 0,1 0 1,-1 0-1,0 0 0,0 0 0,0 4 0,-2 56 976,-7-20-530,6-35-370,1 0 0,0 0-1,1 0 1,0 0 0,0 0 0,0 0-1,1 0 1,0 1 0,2 13-1,-1-20-92,-1-1 0,1 1 0,0 0-1,0 0 1,0 0 0,0 0 0,0-1-1,0 1 1,0 0 0,0-1 0,0 1-1,0-1 1,0 1 0,0-1 0,0 1-1,1-1 1,-1 0 0,0 0 0,0 1-1,0-1 1,1 0 0,-1 0 0,0 0-1,0-1 1,0 1 0,1 0-1,1-1 1,33-8 118,-27 4-303,-1-1 0,-1 0 0,1 0 0,-1-1 0,0 1 0,0-1 0,-1-1 0,0 0 0,0 0 0,-1 0 0,0 0 0,7-16 0,-6 10 19,-1 0-1,0 0 0,-1 0 0,-1-1 1,0 0-1,-1 1 0,1-25 0,-5 37 369,-3 8-93,-2 9 84,7-11-126,-1 0 0,1 0 1,-1 0-1,1 0 0,0 0 0,1 0 0,-1 0 0,1-1 1,-1 1-1,1 0 0,1 0 0,1 5 0,-2-8-50,0 0 0,0 1-1,0-1 1,0 0 0,0 0-1,0 0 1,1 0 0,-1 0 0,0 0-1,1 0 1,-1 0 0,1-1-1,-1 1 1,1 0 0,-1-1-1,1 1 1,-1-1 0,1 0 0,0 1-1,-1-1 1,1 0 0,-1 0-1,1 0 1,0 0 0,-1 0 0,1-1-1,0 1 1,-1 0 0,1-1-1,-1 1 1,1-1 0,-1 0-1,2 0 1,2-2 7,0 1 0,-1-1 1,0 0-1,0 0 0,0 0 0,0-1 0,0 0 0,0 1 0,-1-1 0,0 0 1,0-1-1,0 1 0,3-8 0,28-63 38,-29 60-73,4-10 159,-10 46 27,-7 21-33,3 1 0,1 0 0,2 63 0,2-103-148,1-1 0,-1 0-1,0 1 1,1-1 0,0 1-1,0-1 1,0 0 0,0 0-1,0 1 1,0-1 0,0 0 0,1 0-1,-1 0 1,1 0 0,-1 0-1,1-1 1,0 1 0,0 0-1,2 1 1,-3-3-140,1 1-1,-1-1 1,0 1-1,0-1 1,0 0-1,0 0 1,0 1-1,0-1 1,0 0-1,0 0 1,0 0-1,1 0 1,-1-1-1,0 1 1,0 0 0,0 0-1,0-1 1,0 1-1,0 0 1,0-1-1,0 1 1,0-1-1,0 1 1,0-1-1,0 0 1,0 1-1,-1-1 1,1 0-1,0 0 1,0 0-1,-1 0 1,1 1 0,0-1-1,-1 0 1,1 0-1,-1 0 1,1 0-1,-1 0 1,0 0-1,1-1 1,-1 1-1,0 0 1,0-2-1,9-26-6157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46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18481,'0'0'9097,"-3"52"-9802,17-46-1953,-1-5-1762,3-1-3684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46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16720,'0'0'1740,"-9"8"545,-5 3-1394,-51 45 2963,60-53-3740,1 1-1,0 0 0,1 1 1,-1-1-1,1 1 1,0-1-1,0 1 0,0 0 1,1 0-1,-1 0 0,1 1 1,-2 9-1,4-14-119,0 0 0,0 0-1,0 0 1,0 0 0,1 0 0,-1 0-1,0-1 1,1 1 0,-1 0-1,1 0 1,-1 0 0,1 0 0,-1 0-1,1 0 1,-1-1 0,1 1 0,0 0-1,0-1 1,-1 1 0,1 0-1,0-1 1,0 1 0,0-1 0,0 1-1,-1-1 1,1 1 0,0-1 0,0 0-1,0 1 1,0-1 0,0 0-1,0 0 1,0 0 0,0 0 0,2 0-1,44 1-1317,-33-2 419,20 0-1409,-25-1 1873,1 2-1,0-1 1,0 2-1,0-1 1,0 1-1,0 1 1,9 2-1,-17-3 595,-1 0 1,1 0-1,-1 0 0,1 0 0,-1 0 1,1 0-1,-1 1 0,0-1 0,0 0 1,0 1-1,0-1 0,0 1 0,0-1 1,0 1-1,0 0 0,-1-1 0,1 1 1,0 0-1,-1 0 0,0-1 0,1 1 1,-1 0-1,0 0 0,0 0 0,0 0 1,0-1-1,0 1 0,-1 0 0,1 0 1,0 0-1,-1-1 0,1 1 0,-1 0 1,0-1-1,-1 3 0,-1 4 317,0 1 0,-1-1 1,0-1-1,0 1 0,-1 0 0,-5 6 0,-44 42 1842,51-53-2251,0-1 0,-1 1 0,1-1 0,0 0 0,0 0 0,-1 0 0,0 0 0,1 0 1,-1-1-1,0 0 0,1 0 0,-1 0 0,0 0 0,0 0 0,0-1 0,0 0 0,-4 0 1,7 0-167,1-1 1,-1 1 0,0-1 0,1 1 0,-1-1 0,1 1 0,-1-1-1,1 1 1,-1-1 0,1 0 0,-1 1 0,1-1 0,0 0 0,-1 0 0,1 1-1,0-1 1,0 0 0,-1 0 0,1 1 0,0-1 0,0 0 0,0 0-1,0 0 1,0 1 0,0-1 0,0 0 0,1-1 0,2-23-3766,7-3-1687,7-6-2413</inkml:trace>
  <inkml:trace contextRef="#ctx0" brushRef="#br0" timeOffset="1">317 54 20948,'0'0'6214,"-13"68"-4004,6-37-705,4 5-576,3-5-384,0-3-385,3-7-160,10-7-449,-1-8-768,0-6-801,-1 0-1601,-1-19-1218,-2-10-3523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47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14734,'0'0'8904,"-17"49"-8968,29-42-2242,1-4-3107,2 1-5413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47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16496,'0'0'2722,"-10"8"6,-4 4-1426,1 0 0,-23 27 0,32-34-1010,0 1 0,0 0 0,0 0 1,1 0-1,0 0 0,0 0 0,0 0 0,1 1 0,0 0 0,0-1 0,1 1 0,-2 13 0,4-19-283,-1 0-1,0-1 1,0 1-1,0 0 1,1-1-1,-1 1 1,0 0-1,1-1 1,-1 1-1,1-1 1,-1 1-1,1-1 1,-1 1-1,1-1 0,-1 1 1,1-1-1,-1 1 1,1-1-1,-1 0 1,1 1-1,0-1 1,-1 0-1,1 1 1,0-1-1,-1 0 1,1 0-1,0 0 1,-1 0-1,1 0 1,0 0-1,0 0 1,-1 0-1,1 0 0,0 0 1,-1 0-1,1 0 1,0 0-1,-1-1 1,2 1-1,32-10 118,-20 2-649,0-1 1,-1 0 0,22-20-1,-26 20 196,0 1-1,0 1 0,1-1 0,0 2 1,1-1-1,-1 1 0,1 1 0,13-5 0,-23 10 438,-1 1 0,1-1 0,-1 0-1,1 1 1,-1-1 0,1 1 0,-1-1-1,1 1 1,-1-1 0,0 1 0,1-1-1,-1 1 1,0-1 0,1 1 0,-1-1-1,0 1 1,0 0 0,0-1-1,1 1 1,-1-1 0,0 1 0,0 0-1,0-1 1,0 1 0,0 0 0,0-1-1,0 1 1,0-1 0,-1 1 0,1 0-1,0-1 1,-1 2 0,-1 23 731,-4-3-356,5-18-425,-1 0 1,1 0-1,0 0 1,0 0-1,0 0 1,1 1-1,0-1 0,-1 0 1,1 0-1,1 1 1,-1-1-1,2 6 1,-2-9-55,1 0 0,0-1 0,-1 1 0,1 0 0,0-1 0,0 1 0,-1 0 0,1-1 0,0 1 0,0-1 0,0 0 0,0 1 0,0-1 0,0 0 0,0 1 0,-1-1 0,1 0 0,0 0 0,0 0 0,0 0 0,0 0 0,0 0 0,0 0 0,0 0 0,0 0 0,0 0 0,0-1 0,0 1 0,0 0 0,0-1 0,0 1 0,1-1 0,29-16-7,7-17-404,-32 26 293,1 1 1,0 1-1,0-1 1,1 1-1,-1 0 1,2 1-1,-1 0 1,18-8-1,-25 13 89,-1 0-1,1 0 1,0 0-1,0 1 1,-1-1-1,1 0 1,0 0-1,-1 1 1,1-1 0,-1 0-1,1 1 1,0-1-1,-1 0 1,1 1-1,-1-1 1,1 1-1,-1-1 1,1 1-1,-1-1 1,1 1 0,-1 0-1,1-1 1,-1 1-1,0 0 1,0-1-1,1 1 1,-1 0-1,0-1 1,0 1 0,0 0-1,1-1 1,-1 1-1,0 0 1,0 0-1,0-1 1,0 1-1,0 0 1,-1-1 0,1 2-1,0 42-2999,-1-33 1133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48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97 415 10442,'0'0'3021,"4"-8"44,-1 3-3114,0-2 1164,1 0 1,-1 0 0,-1 0-1,1-1 1,1-12-1,-3 19-981,-1 0 0,0-1 0,0 1 0,0 0 0,0-1 0,0 1 0,-1 0 0,1 0 0,0-1 0,0 1 0,-1 0 0,1 0 0,-1 0 0,1-1 0,-1 1 0,0 0-1,1 0 1,-1 0 0,0 0 0,0 0 0,1 0 0,-1 0 0,0 0 0,0 0 0,0 1 0,0-1 0,0 0 0,-1 1 0,1-1 0,0 1 0,0-1 0,0 1 0,-1-1 0,1 1-1,0 0 1,0-1 0,-1 1 0,1 0 0,0 0 0,0 0 0,-1 0 0,1 0 0,0 0 0,-1 1 0,1-1 0,-2 1 0,-1 0-117,0 0 1,0 0-1,1 1 1,-1-1 0,0 1-1,1 0 1,-1 0-1,1 0 1,-1 0-1,1 1 1,0-1-1,0 1 1,0 0-1,0 0 1,1 0 0,-1 0-1,1 1 1,0-1-1,0 1 1,-3 5-1,3-4-6,-1-1-1,1 1 0,1 0 1,-1 0-1,1-1 0,-1 1 1,1 0-1,1 0 1,-1 0-1,1 0 0,0 0 1,0 0-1,0 0 0,1 0 1,-1 0-1,3 8 0,-2-11-7,0-1-1,0 1 1,1-1 0,-1 1-1,0-1 1,1 1-1,-1-1 1,1 0-1,-1 0 1,1 0-1,-1 1 1,1-2 0,0 1-1,0 0 1,-1 0-1,1-1 1,0 1-1,0 0 1,0-1-1,0 0 1,0 0-1,0 1 1,-1-1 0,1 0-1,0 0 1,0-1-1,0 1 1,0 0-1,0-1 1,0 1-1,0-1 1,1 0-1,4-1 10,0 0 0,0-1-1,0 0 1,-1 0-1,0 0 1,1-1-1,7-6 1,-4 1-76,0-1-1,-1 0 1,0-1 0,-1 0 0,0-1 0,-1 1 0,0-1 0,-1-1 0,-1 1 0,1-1 0,-2 0 0,0 0 0,-1-1 0,0 1 0,1-16 0,-4 38 11,-1-2 45,0 0 0,1-1 0,0 1 0,1 0 0,-1-1-1,1 1 1,4 12 0,-4-17 15,0 0-1,0 0 1,1-1 0,-1 1-1,1 0 1,-1 0 0,1-1-1,0 1 1,0-1 0,-1 1-1,1-1 1,0 0 0,0 0 0,0 0-1,1 0 1,-1 0 0,0 0-1,0-1 1,0 1 0,1-1-1,-1 1 1,0-1 0,1 0-1,-1 0 1,0 0 0,1 0-1,3-1 1,1 0 12,0-1 1,0 1-1,-1-1 0,1-1 1,-1 1-1,0-1 0,1 0 1,-1-1-1,-1 1 0,1-1 1,0-1-1,-1 1 0,0-1 0,0 1 1,0-1-1,-1-1 0,1 1 1,-1-1-1,-1 0 0,1 0 1,4-10-1,1-1 40,-1-1 0,-1 0 0,0 0 0,-2-1 0,0 0 0,4-30 0,-7 34-20,-1 9-29,0-1 1,0 0-1,0 0 1,-1 0-1,0 0 1,-1 0-1,-2-12 1,3 18-15,0 1 1,0 0-1,0-1 0,0 1 1,0 0-1,0-1 0,0 1 1,0 0-1,-1-1 0,1 1 1,0 0-1,0-1 0,0 1 1,0 0-1,-1 0 0,1-1 1,0 1-1,0 0 0,-1 0 1,1 0-1,0-1 0,0 1 1,-1 0-1,1 0 0,0 0 1,-1 0-1,1-1 0,0 1 1,0 0-1,-1 0 0,1 0 1,0 0-1,-1 0 0,1 0 1,0 0-1,-1 0 0,1 0 1,0 0-1,-1 0 0,1 0 1,0 0-1,-1 0 0,1 0 1,0 1-1,-1-1 0,1 0 1,0 0-1,-1 0 0,1 0 1,0 1-1,0-1 0,-1 0 1,1 0-1,0 0 0,0 1 1,0-1-1,-1 0 0,1 0 1,0 1-1,0-1 0,-11 19-130,1 19 162,1 1 1,2 0-1,2 0 0,2 0 0,1 1 1,6 70-1,0-85 0,1 0 0,1 0 1,1-1-1,1 0 0,1 0 0,15 28 1,-12-28-266,-1 1 0,-1 0 0,-2 1 1,0 0-1,4 27 0,-12-52 242,0 0-1,1 0 1,-1 0-1,0 0 1,0 0-1,0 0 1,1 0-1,-1 0 0,0 0 1,0 0-1,-1 0 1,1 1-1,0-1 1,0 0-1,0 0 1,-1 0-1,1 0 1,0 0-1,-1 0 1,-1 2-1,-10-17 501,-13-35 407,14 26-868,2-1 0,0 0 0,2-1 0,1 1 0,1-1 0,0-1 0,0-48 0,5 71-66,0 0 1,0 0-1,1 0 0,-1 0 0,1 0 0,0 0 0,-1 1 0,2-1 0,-1 0 0,0 0 1,0 1-1,1-1 0,-1 1 0,1-1 0,0 1 0,0 0 0,0 0 0,0 0 1,0 0-1,5-4 0,2 1-611,1 0 0,0 0 0,0 1 1,15-5-1,10-4-3975,0-4-3293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49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14350,'2'-3'399,"0"1"1,0 0 0,0 0-1,1 1 1,-1-1 0,0 0 0,1 1-1,0-1 1,-1 1 0,1 0 0,0 0-1,-1 0 1,1 0 0,0 1-1,0-1 1,0 1 0,0-1 0,0 1-1,0 0 1,0 0 0,0 0 0,-1 1-1,1-1 1,6 2 0,-6 0-184,1 0 1,-1 0-1,0 1 0,0-1 1,0 0-1,0 1 0,0 0 1,-1 0-1,1 0 0,-1 0 1,1 0-1,-1 0 0,0 1 1,-1-1-1,1 1 1,0-1-1,-1 1 0,2 6 1,0 3 8,0-1 1,-1 1 0,-1 0 0,0 0 0,0 0 0,-1 1 0,-1-1-1,-2 14 1,-5 11 156,-16 51-1,8-35 85,16-53-463,-6 38 284,6-39-281,0 1 1,0 0 0,1 0 0,-1 0-1,0 0 1,1-1 0,-1 1 0,1 0-1,-1-1 1,1 1 0,-1 0 0,1-1-1,0 1 1,-1 0 0,1-1 0,0 1-1,0-1 1,-1 1 0,1-1 0,0 0-1,0 1 1,0-1 0,-1 0 0,1 1-1,0-1 1,0 0 0,0 0 0,0 0-1,0 0 1,0 0 0,0 0 0,-1 0-1,1 0 1,0 0 0,0 0 0,1-1 0,8 0 29,0-1 0,1 0 0,-1 0 1,-1-1-1,1-1 0,0 0 0,11-6 1,66-42-355,-64 37-23,43-31-2478,-29 9-4334,-22 9-2397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26.38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 57 15278,'0'0'3780,"13"-11"2925,-19 24-6078,1 0 0,0 1-1,1 0 1,0-1 0,1 2 0,-2 25-1,3-7-57,4 63 0,-2-93-559,0-1-1,0 1 1,1 0-1,-1 0 1,1 0-1,0 0 1,0-1-1,0 1 1,0 0-1,0-1 1,1 1-1,-1-1 0,4 5 1,-4-6-7,0 0 0,1 0 0,-1 0 0,0 0 0,0 0 0,1-1 0,-1 1 0,1 0 1,-1-1-1,0 1 0,1-1 0,-1 1 0,1-1 0,0 0 0,-1 0 0,1 0 0,-1 0 0,1 0 0,1 0 0,1-1 4,0 0 0,-1 0-1,1 0 1,0-1-1,-1 1 1,1-1 0,-1 0-1,1 0 1,-1 0 0,0-1-1,0 1 1,0-1 0,0 0-1,0 1 1,-1-1 0,1-1-1,-1 1 1,3-4 0,2-7 18,0-1 0,-1 0 0,0 0 0,-1 0 0,-1-1-1,0 1 1,1-23 0,-3 29 19,-2 1 0,1-1-1,-1 1 1,0-1-1,-1 0 1,0 1-1,0-1 1,-1 1-1,0 0 1,0-1 0,-1 1-1,0 0 1,0 0-1,-1 0 1,-6-9-1,9 16-44,0 0-1,0-1 1,0 1-1,0 0 1,0 0-1,0 0 1,0 0-1,0 0 1,0 0-1,0 0 1,-1 0-1,1 1 1,0-1-1,-1 0 1,1 1-1,-1-1 0,1 1 1,0-1-1,-1 1 1,1 0-1,-4 0 1,4 0-53,0 0-1,0 1 1,-1 0-1,1-1 1,0 1 0,0 0-1,0-1 1,0 1-1,0 0 1,0 0 0,0 0-1,0 0 1,0 0 0,0 0-1,1 0 1,-1 0-1,0 1 1,1-1 0,-1 1-1,-2 6-1332,0 0 0,0 0 0,1 1-1,0-1 1,1 0 0,-1 10 0,2 2-4977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49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0 186 16207,'0'0'10698,"60"-36"-9000,-7 17-385,9 0-672,7 0-481,6 3-160,-4 0-769,-2-1-2306,-9-1-3331,-7-8-7527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51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14542,'0'0'11744,"2"9"-11589,11 58-12,-12-51-99,1 0 0,1 1 0,1-1 1,0-1-1,1 1 0,0-1 0,10 18 0,-14-32-27,0 1-1,0-1 1,0 0-1,1 1 1,-1-1-1,1 0 1,-1 0-1,1 0 0,-1 0 1,1 0-1,0-1 1,-1 1-1,1 0 1,0-1-1,0 1 0,-1-1 1,1 1-1,0-1 1,0 0-1,0 0 1,0 0-1,-1 0 1,5-1-1,47-13 140,-16 4-632,-36 9 443,1 1-1,0 0 0,0 0 0,0 0 1,0 1-1,0-1 0,0 0 1,-1 1-1,1-1 0,0 1 1,0-1-1,-1 1 0,1 0 1,0 0-1,-1 0 0,1 0 0,-1 0 1,1 0-1,-1 0 0,1 0 1,-1 1-1,0-1 0,1 1 1,-1-1-1,0 1 0,0-1 1,0 1-1,0 0 0,-1-1 0,2 3 1,-1 0 22,0 0 1,0-1-1,-1 1 1,1 0-1,-1-1 1,0 1 0,0 0-1,0 0 1,0-1-1,-1 1 1,0 0-1,0-1 1,0 1-1,0 0 1,-2 3-1,1-3 68,-1 0 0,-1 1 0,1-1 0,-1-1-1,1 1 1,-1 0 0,0-1 0,-1 0 0,1 0 0,0 0-1,-1 0 1,0-1 0,1 0 0,-1 0 0,0 0-1,0 0 1,0-1 0,0 0 0,-7 1 0,-3 0 102,0 0 1,0-1-1,0 0 0,0-1 1,-22-3-1,37 3-251,-1 0 1,1 0-1,-1 0 0,1 0 0,-1 0 1,0 0-1,1 0 0,-1 0 0,1 0 1,-1 0-1,1-1 0,-1 1 0,1 0 1,-1 0-1,1 0 0,-1-1 0,1 1 1,-1 0-1,1-1 0,0 1 0,-1 0 1,1-1-1,-1 1 0,1 0 0,0-1 1,-1 1-1,1-1 0,0 1 0,0-1 1,-1 1-1,1-1 0,0 1 1,0-1-1,0 1 0,0-1 0,-1 1 1,1-1-1,0 1 0,0-1 0,0 1 1,0-1-1,0 1 0,1-2 0,-1 1-521,1 0 0,-1-1 0,1 1 0,0 0-1,0 0 1,0 0 0,0 0 0,0 0 0,0 0-1,0 0 1,0 0 0,0 0 0,0 0 0,0 1-1,2-2 1,12-6-8692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51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1 165 10282,'0'0'12780,"11"0"-11937,-5-1-770,-1 1-1,0-1 1,0 0 0,0 0-1,0 0 1,0-1-1,0 0 1,0 0 0,-1 0-1,1 0 1,0-1 0,-1 0-1,0 0 1,0 0-1,0 0 1,0-1 0,0 1-1,-1-1 1,7-8-1,18-37 478,-27 46-494,0 0 1,1-1-1,-1 1 0,0 0 0,-1-1 1,1 1-1,-1-1 0,1 1 0,-1-1 1,0 1-1,0-1 0,-1 1 0,1-1 0,-2-3 1,2 7-53,0-1 0,-1 1 0,1-1 1,0 1-1,-1-1 0,1 1 1,-1-1-1,1 1 0,-1-1 0,1 1 1,-1 0-1,1-1 0,-1 1 0,0 0 1,1-1-1,-1 1 0,1 0 0,-1 0 1,0-1-1,1 1 0,-1 0 1,0 0-1,1 0 0,-1 0 0,0 0 1,1 0-1,-1 0 0,0 0 0,1 0 1,-1 0-1,0 1 0,1-1 1,-1 0-1,1 0 0,-1 1 0,0-1 1,1 0-1,-1 1 0,1-1 0,-1 0 1,1 1-1,-1-1 0,1 1 1,-1-1-1,0 2 0,-23 20-51,18-10 32,1-1 0,1 1 1,-1 0-1,2 1 0,-1-1 0,2 1 0,0-1 0,0 1 0,1 0 0,1 0 1,0-1-1,1 1 0,3 18 0,-3-29 18,-1 0 0,1 0 1,0-1-1,0 1 0,0 0 1,0-1-1,0 1 0,0 0 0,1-1 1,-1 0-1,0 1 0,1-1 1,-1 0-1,1 0 0,-1 1 0,1-1 1,0 0-1,0-1 0,-1 1 1,1 0-1,0 0 0,0-1 0,0 1 1,0-1-1,-1 0 0,1 1 1,0-1-1,0 0 0,0 0 0,0 0 1,0-1-1,0 1 0,2-1 1,2 0-15,0 0 1,0 0 0,0-1 0,-1 0 0,1 0 0,0-1 0,-1 1 0,0-1 0,8-6 0,37-41-2770,-12-11-4968,-17 12-1637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52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2947,'0'0'18220,"-3"11"-17195,-3 11-835,2 1 0,1-1 0,1 1 0,0 0 0,2 0 0,1 0 0,1-1 1,4 26-1,0-16-192,2 0 1,0-1 0,2 0-1,2 0 1,23 44 0,-39-88-3266,-6-18 1553,-3 14 1309,-1 0-1,-25-24 1,-17-19 4269,55 60-3722,1-1-1,-1 0 1,1 0 0,-1 0 0,1 1-1,0-1 1,-1 0 0,1 0 0,0 0 0,0 0-1,0 0 1,0 1 0,0-1 0,0 0-1,0 0 1,0 0 0,0 0 0,0 0 0,0 0-1,0 1 1,1-1 0,-1 0 0,0 0-1,1 0 1,-1 0 0,1 1 0,-1-1 0,1 0-1,-1 1 1,1-1 0,-1 0 0,1 1 0,0-1-1,-1 0 1,1 1 0,0-1 0,-1 1-1,1-1 1,0 1 0,0 0 0,0-1 0,1 1-1,42-19-17,-35 16 270,31-10-305,15-6-915,-19 3-2927,-9 2-2733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53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4 133 11371,'0'0'9833,"-1"9"-8808,-1 8-558,1 0 0,1-1-1,1 1 1,0 0 0,4 19 0,-4-30-335,0 0-1,0 0 1,0-1 0,1 1-1,0 0 1,1 0 0,-1-1-1,1 1 1,0-1 0,0 0-1,1 0 1,-1 0 0,1 0-1,0-1 1,0 0 0,1 1-1,0-1 1,-1-1 0,8 5 0,-9-6-66,0-1 1,0 0-1,0 0 1,0 0-1,0-1 1,1 1-1,-1-1 1,0 1-1,0-1 1,0 0-1,1 0 1,-1 0-1,0-1 1,0 1 0,0-1-1,0 0 1,0 0-1,5-2 1,-3 0-12,0 0 0,0 0 1,0 0-1,0-1 0,-1 0 1,1 0-1,-1 0 0,0-1 1,5-7-1,-2 2-21,-1 0-1,0 0 0,-1-1 1,0 0-1,-1 0 0,0 0 1,0-1-1,-2 1 0,4-19 1,-11-4 74,-1 25-116,-3 22-129,7-5 128,0 0 1,0 1 0,1 0-1,0-1 1,1 1 0,0 0 0,0-1-1,0 1 1,1 0 0,1 0 0,0-1-1,0 1 1,4 10 0,-5-16 25,0 1 0,1-1 1,-1 1-1,1-1 0,0 0 0,0 0 0,0 0 1,0 0-1,0 0 0,1 0 0,-1 0 1,1-1-1,0 1 0,0-1 0,0 0 0,0 0 1,0 0-1,0 0 0,1-1 0,-1 1 0,1-1 1,-1 0-1,1 0 0,-1 0 0,1 0 1,0-1-1,0 1 0,-1-1 0,1 0 0,0 0 1,-1 0-1,1-1 0,6-1 0,-6 1 16,-1-1-1,1 0 1,-1 1-1,1-1 0,-1-1 1,0 1-1,0 0 1,0-1-1,-1 0 0,1 1 1,0-1-1,-1 0 1,0 0-1,0-1 0,0 1 1,0 0-1,0-1 1,-1 1-1,1-1 0,-1 0 1,0 1-1,0-1 1,0-4-1,3-9 75,-1-1 0,-1 0 1,0-27-1,-9-7 307,7 50-413,0 1 0,-1 0 0,1-1 0,-1 1 0,1-1 0,-1 1 0,0 0 0,1-1 0,-1 1 0,0 0 1,0 0-1,0 0 0,0-1 0,0 1 0,0 0 0,0 0 0,-1 0 0,1 1 0,0-1 0,0 0 0,-1 0 0,1 1 0,-1-1 1,1 1-1,0-1 0,-1 1 0,1 0 0,-1-1 0,1 1 0,-1 0 0,-2 0 0,3 1-4,0-1 0,1 1 0,-1 0-1,0-1 1,0 1 0,1 0 0,-1 0 0,0 0 0,1 0-1,-1 0 1,1-1 0,-1 1 0,1 0 0,-1 0 0,1 0-1,0 0 1,-1 0 0,1 1 0,0-1 0,0 0 0,0 0-1,0 0 1,0 0 0,0 0 0,0 0 0,0 0-1,0 0 1,1 2 0,-1 0 8,0-1-1,0 0 1,1 1 0,-1-1-1,1 1 1,-1-1-1,1 0 1,0 1 0,0-1-1,0 0 1,0 0 0,3 4-1,0-3 1,-1-1 0,1 0 0,0 0 0,0-1 0,0 1 0,0-1-1,0 0 1,0 0 0,0-1 0,1 1 0,-1-1 0,0 0 0,1 0 0,-1 0 0,0 0 0,0-1-1,0 0 1,1 0 0,-1 0 0,0 0 0,7-4 0,-2 1-34,-1 0 0,0 0-1,1-1 1,-2 0 0,1-1 0,-1 1 0,1-2 0,10-12-1,-13 14 34,-1 0 0,-1-1 0,1 0 0,-1 1 0,0-1 0,-1-1 0,1 1 0,2-11 0,-5 16-4,1 0-1,-1 0 1,0-1-1,0 1 1,0 0-1,0-1 1,0 1 0,0 0-1,0-1 1,0 1-1,0 0 1,-1-1 0,1 1-1,0 0 1,-1-1-1,1 1 1,-1 0-1,0 0 1,1 0 0,-1 0-1,0-1 1,0 1-1,0 0 1,0 0 0,0 0-1,0 1 1,0-1-1,0 0 1,0 0-1,0 1 1,0-1 0,0 0-1,-1 1 1,1-1-1,0 1 1,0-1 0,-1 1-1,1 0 1,0 0-1,-1-1 1,1 1-1,0 0 1,-1 0 0,1 0-1,0 1 1,-3-1-1,2 1-8,-1-1-1,1 1 0,-1 0 0,1 0 0,-1 0 1,1 1-1,0-1 0,0 0 0,0 1 1,-1-1-1,1 1 0,1 0 0,-1 0 0,0 0 1,0 0-1,1 0 0,-1 0 0,1 0 1,-1 1-1,1-1 0,0 0 0,0 1 0,0-1 1,0 1-1,1-1 0,-1 1 0,0 4 1,-2 7 48,0 0 0,1 0 0,0 25 0,2-35-32,0 0-1,0 0 1,0 0 0,0-1 0,1 1-1,0 0 1,0 0 0,0 0 0,0-1-1,0 1 1,1 0 0,0-1 0,0 1-1,0-1 1,0 0 0,0 1 0,5 4-1,-3-5-7,0 0 0,0-1-1,1 0 1,-1 0 0,0 0-1,1 0 1,-1-1 0,1 1-1,-1-1 1,1 0 0,0-1-1,-1 1 1,1-1 0,8 0-1,-9 0 2,1 0-1,0-1 1,0 1 0,0-1-1,0 0 1,-1 0-1,1 0 1,0-1-1,-1 0 1,1 0 0,-1 0-1,0 0 1,1-1-1,-1 1 1,0-1-1,-1 0 1,1 0 0,0-1-1,-1 1 1,0-1-1,0 0 1,0 0-1,0 0 1,-1 0 0,1 0-1,-1 0 1,2-6-1,1-6 20,0 0 1,-1 0-1,-1-1 0,-1 1 1,0 0-1,-1-31 0,-1 47-23,0-1 1,0 0-1,1 0 0,-1 1 0,0-1 0,0 0 1,0 0-1,0 0 0,0 1 0,0-1 0,-1 0 1,1 0-1,0 0 0,0 1 0,0-1 0,-1 0 1,1 0-1,0 1 0,-1-1 0,1 0 0,-1 1 1,1-1-1,-1 0 0,1 1 0,-1-1 1,1 1-1,-1-1 0,0 1 0,1-1 0,-1 1 1,0-1-1,1 1 0,-1 0 0,0-1 0,0 1 1,1 0-1,-1 0 0,0-1 0,0 1 0,0 0 1,-1 0-1,1 0-14,-1 1 0,0 0 0,1-1 0,-1 1 0,1 0 0,-1 0 0,1 0 0,-1 0 0,1 0 0,0 0 0,-1 0-1,1 0 1,0 0 0,0 1 0,0-1 0,0 1 0,0-1 0,-1 3 0,-3 7 23,0 0 0,1 0 0,0 1-1,1 0 1,1-1 0,0 1 0,0 0 0,1 0-1,0 0 1,1 0 0,2 16 0,-1-23-27,-1-1 1,1 0 0,0 0-1,0 1 1,0-1 0,0 0 0,1 0-1,0 0 1,0 0 0,0-1-1,0 1 1,0 0 0,1-1-1,0 1 1,0-1 0,0 0-1,0 0 1,0 0 0,0-1-1,1 1 1,-1-1 0,1 1-1,0-1 1,0 0 0,0-1 0,0 1-1,0-1 1,0 0 0,0 0-1,1 0 1,-1 0 0,0-1-1,9 1 1,-10-2-312,0 1 0,0 0 0,0-1 0,0 1 1,0-1-1,0 0 0,-1 0 0,1 0 0,0 0 0,0-1 0,-1 1 0,1-1 0,-1 1 1,1-1-1,2-3 0,16-23-8333,-12 7-996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54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18738,'-5'15'7494,"5"26"-6987,0-35 263,0-3-746,0 0 0,0 0 0,1 0 1,-1 0-1,0 0 0,1 0 0,0 0 1,0 0-1,0 0 0,0 0 0,0 0 1,0-1-1,1 1 0,1 3 1,-1-5-8,-1 0 0,0 0 0,0 0 1,1 0-1,-1 0 0,1 0 0,-1 0 1,0 0-1,1-1 0,0 1 1,-1 0-1,1-1 0,-1 1 0,1-1 1,0 0-1,-1 0 0,1 1 1,0-1-1,1 0 0,2-1 3,1 0 1,-1 0-1,0-1 0,0 0 1,0 1-1,0-2 0,0 1 1,-1 0-1,1-1 0,-1 0 1,0 0-1,1 0 0,-1-1 1,6-6-1,10-15-278,-15 18 245,0 1-1,1-1 1,0 1-1,-1 0 1,2 1-1,9-7 1,-16 11 30,1 1 1,-1 0 0,1 0 0,-1 0 0,1 0 0,-1 0-1,1 0 1,-1 0 0,1 0 0,-1 0 0,1 0-1,0 0 1,-1 0 0,1 0 0,-1 0 0,1 0-1,-1 1 1,1-1 0,-1 0 0,1 0 0,-1 1-1,0-1 1,1 0 0,-1 1 0,1-1 0,-1 0 0,0 1-1,1-1 1,-1 1 0,0-1 0,1 0 0,-1 1-1,0-1 1,0 1 0,1-1 0,-1 1 0,0-1-1,0 1 1,0-1 0,0 1 0,0 0 0,0-1-1,1 1 1,-2 0 0,7 32 653,-5-24-462,0-4-285,12 46 953,-13-48-1003,0-1-1,1 0 0,0 0 1,0 0-1,-1 0 0,1 0 1,0 0-1,0-1 1,1 1-1,-1 0 0,0 0 1,1-1-1,-1 1 1,1-1-1,-1 1 0,1-1 1,0 0-1,-1 0 1,1 0-1,3 2 0,0-5-5771,0-5-4987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55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18385,'0'0'5221,"2"12"-4334,39 209 2011,-41-221-2890,0 0-1,0 0 1,0 0 0,0 0-1,0 0 1,0 0-1,0 0 1,0 0 0,0 0-1,0 0 1,1 0-1,-1 0 1,0 0 0,0 0-1,0 0 1,0 0 0,0 0-1,0 0 1,0 0-1,0 0 1,0 0 0,1 0-1,-1 0 1,0 0-1,0 0 1,0 0 0,0 0-1,0 0 1,0 0-1,0 0 1,0 0 0,0 0-1,0 0 1,0 0-1,1 0 1,-1 0 0,0 1-1,0-1 1,0 0-1,0 0 1,0 0 0,4-19 413,1-27 103,-5 35-545,-1 0-1,0 1 0,-1-1 0,-2-10 0,3 18 15,1 1 1,-1-1-1,1 1 1,-1 0-1,0-1 1,0 1-1,0 0 1,-1 0-1,1 0 0,0 0 1,-1 0-1,1 0 1,-1 0-1,0 0 1,1 0-1,-1 1 0,0-1 1,0 1-1,0-1 1,0 1-1,-1 0 1,1 0-1,-4-2 1,5 4-8,0 0 1,1-1-1,-1 1 1,1 0 0,-1 0-1,1-1 1,-1 1-1,1 0 1,-1 0 0,1 0-1,0 0 1,0 0-1,-1-1 1,1 1 0,0 0-1,0 0 1,0 0-1,0 0 1,0 0 0,0 0-1,0 0 1,0 0-1,0 0 1,1 0 0,-1 0-1,5 30-33,-3-27 69,0 1-1,0-1 0,0 0 0,0-1 0,1 1 0,0 0 0,0-1 0,0 1 0,0-1 0,0 0 0,1 0 0,-1 0 0,1-1 0,0 1 0,0-1 0,0 0 0,0 0 0,0 0 0,0 0 0,0-1 0,1 0 0,-1 0 0,1 0 0,-1 0 0,1-1 0,-1 1 0,1-1 0,-1 0 0,1-1 0,5 0 0,-1-1 74,1 0-1,0 0 1,-1-1-1,0 0 1,0-1-1,0 1 1,0-2 0,0 0-1,-1 0 1,0 0-1,0-1 1,0 0-1,7-8 1,-6 5-58,0-1 0,-1 0 0,-1 0 0,1 0 0,-2-1 0,1 0 0,-2-1 0,1 1 0,-2-1 0,1 0 0,-2-1 0,1 1 0,-2 0 0,3-22 0,-6 34-38,1 0-1,0 0 1,0 0 0,0 0 0,0 1-1,0-1 1,0 0 0,0 0-1,0 0 1,-1 0 0,1 0 0,0 0-1,0 0 1,0 1 0,0-1 0,0 0-1,-1 0 1,1 0 0,0 0 0,0 0-1,0 0 1,0 0 0,-1 0-1,1 0 1,0 0 0,0 0 0,0 0-1,0 0 1,-1 0 0,1 0 0,0 0-1,0 0 1,0 0 0,0 0 0,0 0-1,-1 0 1,1-1 0,0 1-1,0 0 1,0 0 0,0 0 0,0 0-1,-1 0 1,1 0 0,0 0 0,0-1-1,0 1 1,0 0 0,0 0 0,0 0-1,0 0 1,0 0 0,0-1-1,0 1 1,-1 0 0,1 0 0,0 0-1,0 0 1,0 0 0,0-1 0,0 1-1,0 0 1,0 0 0,0 0-1,0-1 1,-9 14-113,4 0 141,0 0 1,1 1-1,0 0 0,1 0 0,1 0 0,0 0 0,1 0 0,1 0 1,0 1-1,0-1 0,6 28 0,-5-39-10,0-1 0,1 1 1,-1-1-1,1 1 0,-1-1 0,1 0 0,0 0 1,0 0-1,0 0 0,0 0 0,0 0 1,0 0-1,0 0 0,1-1 0,-1 0 0,1 1 1,-1-1-1,1 0 0,0 0 0,-1 0 0,1 0 1,0-1-1,0 1 0,-1-1 0,1 0 1,0 1-1,0-1 0,0 0 0,-1-1 0,1 1 1,0 0-1,0-1 0,0 0 0,4-2 0,2 1 4,-1-1-1,1 0 1,-1-1-1,0 1 0,0-2 1,0 1-1,-1-1 0,0 0 1,13-12-1,-16 12-17,1 0 1,-2 0-1,1 0 0,0 0 0,-1-1 1,0 1-1,0-1 0,-1 0 0,1 0 1,-1 0-1,-1 0 0,1 0 1,-1-1-1,0 1 0,-1 0 0,1-1 1,-1-8-1,-1 15-4,1-1 0,0 0-1,-1 1 1,1-1 0,0 1 0,-1-1 0,1 0 0,-1 1-1,1-1 1,-1 1 0,1-1 0,-1 1 0,1-1 0,-1 1 0,1 0-1,-1-1 1,0 1 0,1 0 0,-1-1 0,0 1 0,1 0-1,-1 0 1,0 0 0,1-1 0,-1 1 0,0 0 0,1 0 0,-1 0-1,0 0 1,0 0 0,1 0 0,-1 0 0,0 1 0,1-1-1,-1 0 1,0 0 0,1 1 0,-1-1 0,0 0 0,1 1-1,-1-1 1,0 1 0,-28 17-72,25-14 71,1 1 0,0 0 0,0 0 0,0 1-1,0-1 1,1 0 0,0 1 0,0 0 0,0-1 0,1 1 0,0 0 0,0 0 0,0 0-1,1 0 1,0 7 0,1-10-29,-1 1 1,1-1-1,0 0 0,0 0 0,0 1 0,0-1 0,1 0 1,-1 0-1,1 0 0,0 0 0,0 0 0,0-1 0,0 1 1,0-1-1,0 1 0,1-1 0,0 0 0,-1 0 1,1 0-1,0 0 0,0 0 0,0 0 0,0-1 0,0 0 1,0 1-1,0-1 0,6 1 0,1 0-1147,1 0 0,0-1 0,0 0 0,0-1 0,16-1 0,15-5-6781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55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18514,'0'0'3587,"0"14"-1922,0 8-287,0 7 159,8 5-800,5 2-321,2-2-159,0-3-225,3-9 0,1-3-193,3-6-831,-6-3-290,-3-6-447,-9-4-1731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56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0 120 16784,'0'0'5189,"62"-26"-3908,-27 15-608,6-3-513,5-2-288,0-1-2211,1-1-2689,-2 0-4774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56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149 127 9257,'0'0'8408,"-12"0"-5846,1 1-2198,1 0 0,-1 1-1,1 0 1,0 0 0,-1 1 0,-14 7-1,22-9-308,0 0 0,0 1-1,0-1 1,1 1-1,-1 0 1,0 0 0,1 0-1,-1 0 1,1 0-1,0 1 1,0-1-1,0 1 1,0-1 0,0 1-1,0 0 1,1-1-1,-1 1 1,1 0 0,0 0-1,0 0 1,0 1-1,0-1 1,1 0 0,-1 0-1,1 0 1,0 0-1,-1 1 1,2-1 0,-1 0-1,1 7 1,0-8-3,0 0-1,0 0 1,0 0 0,0-1-1,0 1 1,1 0 0,-1 0 0,0-1-1,1 1 1,-1-1 0,1 1 0,0-1-1,0 1 1,-1-1 0,1 0-1,0 0 1,0 0 0,0 0 0,0 0-1,0-1 1,0 1 0,0-1 0,0 1-1,1-1 1,-1 0 0,0 1-1,0-1 1,0 0 0,0 0 0,1-1-1,2 0 1,4 1 53,-1-1-1,1 0 0,-1-1 1,1 0-1,-1 0 1,15-7-1,-9 2-25,-1-2 0,0 1 0,0-2 0,-1 0 0,-1 0 0,1-1 0,10-14 0,-17 20-19,0-1 1,-1 1 0,0-1-1,0 0 1,0-1 0,-1 1 0,0-1-1,0 1 1,0-1 0,-1 0-1,0 0 1,-1 0 0,1-1 0,-1 1-1,-1 0 1,0 0 0,0-11-1,-1 16-13,1 1 0,-1-1 0,0 0 0,0 1-1,0-1 1,0 1 0,0-1 0,0 1 0,0 0 0,0-1-1,0 1 1,-1 0 0,1 0 0,-1 0 0,1 0-1,-1 0 1,1 0 0,-1 1 0,1-1 0,-1 0-1,0 1 1,1-1 0,-1 1 0,0-1 0,0 1 0,1 0-1,-1 0 1,0 0 0,0 0 0,1 0 0,-1 0-1,-2 1 1,-2 0-43,0-1-1,0 1 0,0 0 1,0 1-1,1-1 0,-1 1 1,1 0-1,-10 5 0,11-4-143,-1 0-1,1 1 1,0 0-1,0-1 0,0 1 1,1 0-1,-1 1 1,-4 7-1,6-9-260,1-1-1,0 1 1,0 0-1,0 0 1,0 0-1,0 1 1,0-1-1,1 0 1,-1 6 0,3 1-4004,7-7-3250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27.31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0 244 13965,'0'0'6753,"5"12"-5279,95 326 4771,-66-218-5513,-31-106-286,-1 0 1,0 0-1,-1 1 1,-1-1-1,-2 21 1,1-17-280,1 1 1,3 26 0,-1-25-113,6 31 170,-6-47-172,-1-6-10,1-28-3,-8-119-40,1 77 0,9-127 0,-2 179 0,1-1 0,1 0 0,1 1 0,0 0 0,2 0 0,0 0 0,1 1 0,1 0 0,1 0 0,19-26 0,10 8 0,-16 29 0,-23 8 0,1 0 0,0 0 0,-1 0 0,1 0 0,-1 1 0,1-1 0,0 0 0,-1 1 0,1-1 0,-1 0 0,1 1 0,0-1 0,-1 1 0,0-1 0,1 1 0,-1-1 0,1 1 0,-1-1 0,1 1 0,-1 0 0,0-1 0,0 1 0,1-1 0,-1 1 0,0 0 0,0-1 0,1 1 0,-1 0 0,0-1 0,0 1 0,0 1 0,1 12 0,-1 0 0,0 0 0,-1 0 0,0 1 0,-1-1 0,-1-1 0,0 1 0,-1 0 0,-1-1 0,0 1 0,0-1 0,-13 21 0,2-8 0,0 0 0,-2-1 0,-1-1 0,-41 41 0,59-63-47,-1-1 0,1 1 0,-1-1 0,1 1 1,-1-1-1,1 0 0,-1 0 0,1 0 0,-1 0 0,0 0 0,0 0 0,0 0 0,0-1 1,-2 2-1,4-3-6,0 1 0,-1 0 0,1-1 0,-1 1 0,1-1 0,0 1 0,0 0 0,-1-1 0,1 1 0,0-1 0,0 1 0,-1-1 0,1 1 0,0-1 0,0 1 0,0-1 0,0 1 0,0-1 0,0 1 0,0-1 0,0 1 0,0-1 0,0 1 0,0-1 0,0 1 0,0-1 0,0 1 0,0-1 0,1 1 0,-1-1 0,0 1 0,0-1 0,3-8-839,0 1 0,0-1-1,1 1 1,8-14 0,92-119-16743,-29 49 12813,-40 48 7745,0 1 4776,-27 33-6880,20-20 7912,-27 29-8559,0 1 1,0 0 0,0-1-1,0 1 1,0 0-1,-1 0 1,1-1 0,0 1-1,0 0 1,0 0-1,0 0 1,0 0 0,0 0-1,0 0 1,0 1 0,0-1-1,0 0 1,0 0-1,0 1 1,0-1 0,-1 1-1,1-1 1,0 0-1,0 1 1,0 0 0,0-1-1,-1 1 1,1-1 0,0 1-1,-1 0 1,1 0-1,-1-1 1,1 1 0,0 0-1,-1 0 1,0 0-1,1-1 1,0 2 0,-1 0-158,1-1 0,0 1 0,0-1 0,0 1 0,1-1 0,-1 0 0,0 0 0,0 1 0,1-1 0,-1 0 0,1 0 0,-1 0 0,1-1 0,-1 1 0,1 0 0,0 0 0,-1-1 0,1 1 0,0-1 0,-1 0 0,1 1 0,0-1 0,-1 0 0,3 0 0,0-1-4,-1 0 1,1 1-1,0-2 0,-1 1 1,1 0-1,-1-1 1,0 1-1,1-1 0,-1 0 1,5-4-1,4-5 0,0 1 0,-1-2 0,0 1 0,11-18 0,18-34 53,-38 58-28,1 0-1,-1 0 1,0 0 0,0 0-1,-1 0 1,0 0-1,0-1 1,0 1-1,-1-1 1,1 1-1,-2-9 1,1 14-13,0-1 0,-1 0-1,1 0 1,0 1 0,-1-1 0,1 1 0,-1-1 0,1 0-1,-1 1 1,0-1 0,1 1 0,-1-1 0,0 1-1,1-1 1,-1 1 0,0 0 0,1-1 0,-1 1 0,0 0-1,0-1 1,1 1 0,-1 0 0,0 0 0,0 0-1,0 0 1,1 0 0,-1 0 0,0 0 0,0 0 0,0 0-1,-1 0 1,-27 7 293,21-3-295,0 1-1,1 0 0,0 0 0,0 1 1,0 0-1,1 0 0,0 1 0,0 0 0,1 0 1,0 0-1,-8 14 0,4-5 6,1 1 1,1 0-1,0 0 0,-7 32 0,11-40-31,1 1-1,1 0 1,-1 0 0,2 0-1,-1 0 1,1 0 0,1 0-1,0 0 1,3 15 0,-2-21-21,0 1 0,0-1 0,0 1 1,0-1-1,1 0 0,-1 0 1,1 0-1,0-1 0,0 1 0,1 0 1,-1-1-1,1 0 0,-1 0 1,1 0-1,0-1 0,0 1 0,0-1 1,1 0-1,-1 0 0,1 0 0,6 2 1,5 0-659,-1-1 0,1 0 0,0-1-1,26 0 1,29-7-8707,-10-12-9497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57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 14798,'0'0'6604,"-10"0"-5270,4 0-1223,0 1 0,0 0 0,0 0 0,-1 1-1,1-1 1,0 1 0,1 1 0,-1-1 0,0 1 0,1 0-1,-1 0 1,1 1 0,0 0 0,0 0 0,0 0 0,1 0-1,-1 1 1,1-1 0,0 1 0,-4 8 0,4-8-96,0 1 0,0 0 0,1 0 0,0 0 1,0 0-1,0 1 0,1-1 0,0 1 0,0-1 1,1 1-1,0 0 0,-1 9 0,3-15-26,-1 1-1,1-1 1,0 0 0,-1 0-1,1 0 1,0 0 0,0 0-1,-1 0 1,1 0 0,0 0-1,0-1 1,0 1-1,0 0 1,0 0 0,1-1-1,-1 1 1,0-1 0,0 1-1,0-1 1,0 1-1,1-1 1,-1 0 0,0 0-1,0 1 1,1-1 0,-1 0-1,0 0 1,1 0-1,-1 0 1,0-1 0,0 1-1,1 0 1,0-1 0,48-6-937,-40 5 716,3-1 148,0 0 1,0 0-1,0 2 0,1-1 0,-1 2 0,0-1 0,26 4 0,-38-2 118,0-1 0,0 0 0,1 1 0,-1-1 0,0 1 0,0-1 0,0 1 0,0-1 0,0 1 0,0 0 0,0 0 0,0-1 0,0 1 0,0 0 0,0 0 0,0 0-1,-1 0 1,1 0 0,0 0 0,-1 0 0,1 0 0,0 0 0,-1 1 0,0-1 0,1 0 0,-1 0 0,0 0 0,1 1 0,-1-1 0,0 0 0,0 0 0,0 1 0,0-1-1,0 0 1,0 0 0,-1 1 0,1-1 0,0 0 0,-1 0 0,1 1 0,-1-1 0,1 0 0,-2 2 0,0 2 191,-1 0 0,0 0 0,0 0 0,0 0 0,0-1 0,-1 1 0,0-1-1,-5 5 1,-1-1 43,-1-1-1,0 0 1,0 0-1,-13 5 1,20-10-353,-1 0 0,1-1 0,0 1 0,0-1 0,-1 0 0,1 0 0,-1-1 0,1 1 1,-1-1-1,1 0 0,-1 0 0,1 0 0,-1-1 0,1 0 0,-6-1 0,9 1-231,-1 0-1,1 0 1,0 0 0,0 0-1,0 0 1,-1 0 0,1 0-1,0-1 1,0 1 0,1 0-1,-1-1 1,0 1-1,0-1 1,1 1 0,-1-1-1,1 1 1,-1-1 0,1 1-1,0-1 1,-1 0 0,1 1-1,0-3 1,-1-22-6181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57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77 138 9353,'0'0'11862,"9"-10"-9641,0 0-1880,4-2 117,-1-2 0,0 1 0,-1-2 0,15-24 0,-26 38-438,0 1-1,1-1 0,-1 1 0,0-1 1,1 0-1,-1 1 0,0-1 0,0 1 1,1-1-1,-1 0 0,0 1 0,0-1 1,0 0-1,0 1 0,0-1 0,0 0 1,0 1-1,0-1 0,0 0 0,0 1 0,-1-1 1,1 1-1,0-1 0,0 0 0,-1 1 1,1-1-1,0 1 0,-1-1 0,1 0 1,0 1-1,-1-1 0,0 0 0,-22-3 572,17 5-507,0-1 0,0 1 0,0 1 1,0-1-1,1 1 0,-11 4 0,9-1-25,0 0-1,0 1 0,0 0 0,1 0 1,0 0-1,0 1 0,1 0 0,-1 0 1,2 0-1,-1 1 0,1-1 0,0 1 0,0 0 1,1 1-1,0-1 0,1 0 0,0 1 1,0-1-1,1 1 0,0 0 0,0 14 1,2-21-69,0 0 0,0 0 0,-1-1 0,1 1 0,0 0 0,0 0 0,1-1 0,-1 1 0,0-1 0,0 1 0,1-1 0,-1 0 0,1 1 0,-1-1 1,1 0-1,0 0 0,-1 0 0,1 0 0,0-1 0,0 1 0,0 0 0,0-1 0,0 1 0,-1-1 0,1 1 0,0-1 0,0 0 0,0 0 0,0 0 0,0 0 1,4-1-1,2 1-599,1-1 0,-1 0 0,1 0 0,-1 0 0,0-2 0,11-2 0,17-16-4964,1-5-3283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57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 20467,'0'0'7581,"-12"1"-6908,6-1-620,2-1-45,0 1 0,-1 0 0,1 0 0,0 1 0,0-1-1,0 1 1,0 0 0,0 0 0,0 0 0,0 1 0,0-1-1,1 1 1,-1 0 0,1 0 0,-1 0 0,1 0 0,-1 1 0,-3 4-1,-8 9-1,0 1-1,-19 29 0,30-39-3,0 0-1,0 0 1,1 1-1,0-1 1,0 1-1,1-1 1,-1 1-1,2 0 0,-1 0 1,0 13-1,2-20-1,0 0 0,0 0 0,1 0 0,-1 0 0,0 0 0,0 0 0,0 0 0,1 0-1,-1 0 1,0 0 0,1-1 0,-1 1 0,1 0 0,-1 0 0,1 0 0,-1-1 0,1 1-1,0 0 1,-1-1 0,1 1 0,0 0 0,0-1 0,-1 1 0,1-1 0,0 1 0,0-1-1,1 1 1,32 2-25,-24-4-160,0-1-1,0 0 1,0 0-1,18-8 1,-9 0-1565,-1 0 0,0-1 0,0-1 0,25-22 0,-11 1-4560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58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18449,'0'0'3748,"-23"71"-2531,21-34-448,-1 1-193,3 2-159,0-4-193,6-4-96,4-3-32,-2-8-96,1-3 32,-4-5-1345,-5-6-737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58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1794,'0'0'21492,"59"-3"-21012,-33-7-415,2-4-33,-1-2-1153,0-4-2403,-1 0-5124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58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87 14542,'0'0'12865,"-10"-5"-12363,-28-15-363,37 20-136,0 0 0,0 0 0,0 0 0,1-1 0,-1 1-1,0 1 1,0-1 0,0 0 0,0 0 0,1 0 0,-1 0 0,0 0 0,0 1 0,0-1 0,1 0 0,-1 1 0,0-1 0,0 1 0,1-1 0,-1 1 0,0-1-1,1 1 1,-1-1 0,1 1 0,-1-1 0,1 1 0,-1 0 0,1 0 0,-1 1 0,-11 24 140,9-19-64,0-2-44,0 2 0,1-1 1,-1 0-1,1 0 1,0 1-1,1-1 1,0 1-1,0-1 1,0 1-1,1-1 1,0 1-1,0 0 1,1 6-1,0-12-40,0 0 0,0 0 1,0 0-1,1 0 0,-1-1 0,0 1 0,0 0 0,1-1 1,-1 1-1,0-1 0,1 1 0,-1-1 0,0 0 1,1 0-1,-1 1 0,0-1 0,1 0 0,-1 0 1,1 0-1,-1 0 0,0-1 0,1 1 0,-1 0 0,2-1 1,35-9-885,-21 4 603,-1-1 0,0-1 0,0 0 0,-1-1 0,0-1 0,14-13 2178,-32 43-974,1-67-782,0 29-130,2 0 0,0 0 0,3-28 1,27 45-1326,41 1-7078,-45-1 1857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59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16 14446,'0'0'13741,"-8"-4"-12289,6 3-1417,-1 0-5,0-1 0,0 1-1,0 0 1,0-1 0,0 1 0,0 1 0,-1-1 0,1 0 0,0 1-1,0 0 1,-1-1 0,1 1 0,0 1 0,-1-1 0,1 0 0,0 1-1,0 0 1,-1-1 0,1 1 0,0 0 0,0 1 0,0-1 0,0 1-1,0-1 1,-4 5 0,-44 43-54,48-46-26,1 0 0,-1 0 0,1 0 0,0 0 0,0 1 1,0-1-1,0 1 0,1-1 0,-1 1 0,1 0 0,0 0 0,0-1 1,0 1-1,1 0 0,-1 6 0,3-9-37,0 0 0,0 0 0,0 0 0,0 0 0,-1 0 0,1 0 0,1-1 0,-1 1 0,0-1 0,0 1 0,0-1 0,0 0 0,0 0 0,0 0 0,0 0 0,0 0 0,0-1 0,4 0 0,0 1-289,8-1-210,1-1 0,-2-1 0,1 0 0,0 0 0,0-2 0,15-6 0,-16 5 606,0 2-1,0-1 0,0 2 1,0 0-1,1 0 1,15 0-1,-28 3 97,0 0-1,-1 1 1,1-1-1,-1 0 1,1 1 0,-1-1-1,1 1 1,-1-1-1,1 1 1,-1-1 0,0 1-1,1 0 1,-1-1 0,0 1-1,1-1 1,-1 1-1,0 0 1,0-1 0,1 1-1,-1 0 1,0-1-1,0 1 1,0 0 0,0-1-1,0 1 1,0 0-1,0-1 1,0 1 0,0 0-1,0-1 1,-1 1-1,1 0 1,0-1 0,0 1-1,-1 0 1,1 0-1,-9 28 1384,-1-10-1169,-1 0-1,-1 0 0,0-2 1,-2 1-1,0-1 0,0-1 1,-2-1-1,0 0 1,-24 17-1,11-19-1777,9-13-5496,12-7-2697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4:00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1 150 11787,'0'0'12908,"87"26"-12555,-32-45-257,3-7-32,2-5-513,-5-1-2177,-8-2-1410,-14 1-2882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4:00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8104,'0'0'10650,"10"1"-10106,13 1-193,-9-1-246,0 1 1,0-1-1,-1 2 0,16 4 1,-26-6-98,0 0-1,0 0 1,0 0 0,-1 1 0,1-1 0,0 1-1,0 0 1,-1-1 0,1 1 0,-1 1 0,1-1 0,-1 0-1,0 0 1,0 1 0,0-1 0,0 1 0,-1 0 0,1-1-1,-1 1 1,1 0 0,-1 0 0,0 0 0,0 0-1,1 6 1,-2 6 289,1 1 0,-2-1 0,0 1 0,-1-1 0,0 1 0,-2-1 1,0 0-1,0 0 0,-1 0 0,-9 16 0,-31 57-1361,-5-9-5426,37-61-3605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4:01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15375,'0'0'7212,"0"13"-6513,-1 54-175,3 165 1114,-2-229-1589,0-1-1,0 1 0,1 0 1,-1-1-1,1 1 1,-1 0-1,1-1 1,0 1-1,0-1 1,0 1-1,1-1 0,-1 1 1,1-1-1,-1 0 1,1 0-1,0 0 1,-1 0-1,1 0 1,0 0-1,1 0 0,-1 0 1,0-1-1,0 1 1,1-1-1,-1 0 1,1 0-1,-1 0 1,1 0-1,-1 0 1,1 0-1,0 0 0,-1-1 1,1 0-1,0 1 1,-1-1-1,1 0 1,0 0-1,0-1 1,-1 1-1,4-1 0,6-1-104,0-1 0,0 0-1,-1 0 1,1-1-1,-1-1 1,0 0 0,0 0-1,10-8 1,-7 4-1944,-1-1 0,23-23-1,-9 4-3711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29.51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813 67 7719,'-8'-5'2600,"-12"-5"-1492,0 0 0,-1 1 0,0 2-1,0 0 1,-30-6 0,40 11-902,1 0-1,-1 1 1,0 1 0,1-1-1,-1 2 1,0-1 0,1 1-1,-1 1 1,1 0 0,0 1-1,-1 0 1,1 0 0,0 1-1,-13 7 1,2 3-137,1 1 1,1 0-1,1 2 1,0 0-1,1 1 1,-27 37-1,4 3 160,-35 70 1,41-64 50,4 2 1,2 1 0,4 2-1,2 0 1,-15 83-1,22-57-91,4 0 0,3 0 0,8 139 1,7-156-118,2-1 1,4 0-1,4-1 1,38 111-1,-15-80 35,5-2 0,81 142 0,-101-205-139,2-2 0,1 0 0,2-1 0,2-2 1,1-2-1,71 60 0,-79-76-15,1-1 0,1-1 0,1-2 1,1 0-1,-1-2 0,2-1 0,0-2 0,0 0 1,1-2-1,0-2 0,48 5 0,-43-8-80,-1-2 1,1-1-1,0-2 0,64-12 0,-87 12 117,0-2-1,-1 1 0,1-2 0,-1 0 1,0 0-1,-1-1 0,1 0 0,-1-1 0,0 0 1,-1-1-1,0-1 0,0 1 0,-1-2 1,0 1-1,0-1 0,10-16 0,-7 4 104,-1 0-1,-1-1 1,-1 0-1,0 0 1,-2-1-1,7-49 1,5-153 1491,-19 223-1568,6-194 1241,-9 0 1,-42-294 0,24 362-1171,-6 1 1,-6 1 0,-5 1 0,-95-209 0,48 178-69,71 137-43,0 0 0,-1 1 1,-1 0-1,-1 2 1,-20-18-1,31 31-80,1 0-1,-1-1 1,0 2 0,0-1-1,0 1 1,-1 0 0,1 0-1,-1 1 1,0-1-1,1 1 1,-1 1 0,0 0-1,0 0 1,-10 0 0,12 1-55,-1 1 0,1-1 1,-1 2-1,1-1 0,0 0 1,0 1-1,0 0 0,0 0 1,0 1-1,0-1 0,0 1 0,1 0 1,-1 0-1,1 1 0,0 0 1,0-1-1,0 1 0,-5 7 1,-14 24-1969,1 1 0,2 0 0,-31 78 0,48-106 1607,-34 80-6750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4:02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14574,'0'0'9096,"0"11"-8193,1 6-595,0 1 0,1-1 0,5 24 1,-6-38-263,0 1 1,0-1 0,0 0-1,0 1 1,1-1-1,-1 0 1,1 0 0,0 0-1,0 0 1,0 0 0,0 0-1,5 4 1,-6-7-34,1 1 0,-1 0 1,1-1-1,-1 1 0,1-1 0,-1 1 1,1-1-1,0 0 0,-1 0 0,1 0 1,0 0-1,-1 0 0,1 0 0,-1 0 1,1 0-1,0 0 0,-1-1 0,1 1 1,-1-1-1,1 1 0,-1-1 0,1 0 1,-1 0-1,1 0 0,-1 1 0,0-1 1,1 0-1,-1-1 0,2-1 0,3-2 7,-1-1 0,0 0 0,0 0 0,-1 0 0,0 0 0,0-1-1,0 0 1,-1 0 0,0 0 0,0 0 0,3-12 0,18-39 708,-23 62-585,0 0 0,0 0 0,1-1 1,0 1-1,-1 0 0,1-1 0,0 1 1,1-1-1,-1 0 0,1 1 0,2 2 1,-3-5-142,-1 0 1,0 0 0,1 0 0,-1 0-1,1 0 1,0 0 0,-1 0-1,1 0 1,0-1 0,-1 1 0,1-1-1,0 1 1,0-1 0,-1 0 0,1 1-1,0-1 1,0 0 0,0 0 0,-1-1-1,1 1 1,0 0 0,0 0-1,0-1 1,-1 1 0,1-1 0,0 0-1,-1 1 1,1-1 0,0 0 0,-1 0-1,1 0 1,-1 0 0,1 0 0,0-2-1,6-5 24,0 0-1,-1-1 1,0 0 0,10-16-1,8-10 13,-25 34-39,1 1 0,-1 0 0,0 0-1,1 0 1,-1 0 0,0 0 0,1 0 0,-1 0 0,1 0-1,-1 0 1,0 0 0,1 0 0,-1 0 0,0 0 0,1 0-1,-1 0 1,1 0 0,-1 0 0,0 0 0,1 0 0,-1 1-1,0-1 1,1 0 0,-1 0 0,0 0 0,1 1 0,-1-1-1,0 0 1,1 0 0,-1 1 0,0-1 0,0 0-1,0 1 1,1-1 0,-1 0 0,0 1 0,0-1 0,0 0-1,0 1 1,1-1 0,-1 0 0,0 1 0,0-1 0,0 1-1,0-1 1,0 0 0,0 1 0,0-1 0,0 1 0,0-1-1,0 1 1,5 26-67,-4-23 69,0 1 9,0 0 0,1 0 0,-1 0 0,1 0 0,0 0 0,1-1 0,4 9 0,-6-12-9,-1 0 0,1 0 0,0-1 1,-1 1-1,1 0 0,0 0 0,0-1 0,0 1 0,-1-1 0,1 1 0,0-1 0,0 1 1,0-1-1,0 1 0,0-1 0,0 0 0,0 1 0,0-1 0,0 0 0,0 0 0,0 0 1,0 0-1,0 0 0,0 0 0,0 0 0,0 0 0,0 0 0,0-1 0,0 1 0,0 0 1,0-1-1,0 1 0,0-1 0,0 1 0,0-1 0,-1 1 0,1-1 0,0 1 1,0-1-1,0 0 0,-1 1 0,1-1 0,0 0 0,-1 0 0,1 0 0,-1 0 0,1-1 1,3-2-296,-1 0 1,0-1 0,0 1 0,-1-1 0,0 0 0,1 0 0,-2 0 0,1 0 0,1-6 0,-1-30-8676,-7 20 620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4:02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19154,'0'0'10698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4:02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1 253 13549,'0'0'10388,"8"-2"-8669,0-2-1544,0 1 0,0-1 0,-1 0-1,1-1 1,-1 0 0,-1 0 0,1 0-1,-1-1 1,1 0 0,-2 0 0,1-1-1,-1 0 1,0 0 0,0 0 0,-1 0-1,0-1 1,0 0 0,2-8 0,-3 7-146,0-1 1,0 0-1,-1 0 1,-1 0-1,0 0 0,0-16 1,0 25-29,-1-1 1,0 0-1,0 1 0,0-1 0,0 0 1,-1 0-1,1 1 0,0-1 1,-1 0-1,1 1 0,-1-1 1,0 0-1,1 1 0,-1-1 1,0 1-1,0-1 0,0 1 1,0 0-1,0-1 0,0 1 1,0 0-1,-1 0 0,1 0 1,0-1-1,-1 1 0,1 1 1,-1-1-1,1 0 0,-1 0 1,1 1-1,-1-1 0,0 0 0,1 1 1,-1 0-1,0-1 0,0 1 1,1 0-1,-1 0 0,0 0 1,1 0-1,-1 0 0,0 0 1,0 1-1,1-1 0,-3 1 1,1 0-8,-1 1 1,1-1-1,0 1 1,-1 0 0,1 0-1,0 0 1,0 1-1,0-1 1,0 1 0,1 0-1,-1-1 1,1 1-1,0 0 1,0 1 0,0-1-1,0 0 1,0 0-1,0 1 1,1-1 0,0 1-1,0 0 1,0-1-1,0 1 1,0 4 0,-2 9-18,0 0 1,2 0 0,0 33-1,1-45-27,1 0 1,-1-1-1,1 1 0,0-1 0,0 1 0,1-1 0,-1 1 0,1-1 0,0 0 0,0 0 0,1 0 0,-1 0 0,1 0 0,0 0 0,0-1 0,0 1 0,0-1 0,1 0 0,-1 0 0,1 0 0,0-1 0,-1 1 0,1-1 0,1 0 0,4 2 0,-3-1-546,1-1 0,0 0 0,0-1-1,0 1 1,-1-1 0,2-1 0,-1 1 0,0-1-1,0 0 1,0-1 0,0 0 0,0 0 0,-1 0-1,1-1 1,0 0 0,8-4 0,23-18-6611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4:03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1 284 8840,'0'0'5648,"4"-9"-3432,-2 4-1929,1 0 1,-1 1 0,1-1-1,0 1 1,1-1-1,-1 1 1,1 0 0,0 0-1,0 0 1,0 1-1,0-1 1,1 1 0,-1 0-1,1 0 1,0 1 0,0 0-1,0-1 1,0 1-1,0 1 1,1-1 0,-1 1-1,0 0 1,8 0-1,-11 0-212,0 1 0,0 0 1,0 0-1,0 0 0,0 0 0,0 0 0,0 0 0,0 0 0,0 1 0,0-1 0,0 1 0,0 0 0,0-1 0,0 1 0,0 0 1,-1 0-1,1 0 0,0 0 0,-1 0 0,1 1 0,0-1 0,-1 0 0,0 1 0,1-1 0,-1 1 0,0-1 0,2 4 0,-1 2 94,0-1-1,-1 1 0,0 0 0,0-1 1,0 1-1,-1 0 0,-1 7 0,1-9-60,0 3-30,0 1 1,1 0 0,0 0-1,0 0 1,5 15 0,-6-22-63,1-1 0,-1 1 0,1-1 0,0 1 0,-1-1 0,1 0 0,0 1 1,0-1-1,0 0 0,0 0 0,0 0 0,0 0 0,1 0 0,-1 0 0,0 0 0,0 0 0,1 0 0,-1 0 0,0-1 1,1 1-1,-1-1 0,1 1 0,-1-1 0,1 1 0,-1-1 0,1 0 0,-1 0 0,1 0 0,-1 0 0,1 0 0,0 0 1,-1 0-1,1 0 0,-1 0 0,1-1 0,-1 1 0,1-1 0,-1 1 0,0-1 0,1 0 0,-1 1 0,3-3 0,2-1 21,-1 1 0,1-1 0,-1-1 1,0 1-1,0-1 0,-1 0 0,1 0 0,-1 0 0,0 0 0,0-1 0,-1 0 0,0 0 0,0 0 0,0 0 0,3-10 0,-2 2 44,0 0 1,0-1 0,-2 1-1,0 0 1,0-1 0,-1-17-1,-1 31-73,0 0 0,0 1 0,0-1-1,0 1 1,0-1 0,0 1 0,0-1 0,0 1-1,0-1 1,0 1 0,0-1 0,0 1-1,-1-1 1,1 1 0,0-1 0,0 1 0,0-1-1,-1 1 1,1-1 0,0 1 0,-1-1 0,1 1-1,0 0 1,-1-1 0,1 1 0,-1 0 0,1-1-1,-1 1 1,1 0 0,0-1 0,-1 1-1,1 0 1,-1 0 0,1 0 0,-1-1 0,1 1-1,-1 0 1,0 0 0,1 0 0,-1 0 0,0 0-1,0 0-8,1 1 0,-1-1 0,0 0 0,0 1 0,1-1 0,-1 1 0,0-1 0,1 1 0,-1-1 0,0 1 0,1-1 0,-1 1 0,1 0 0,-1-1 0,1 1 0,-1 0 0,1 0 0,0-1 0,-1 1 0,1 0-1,0 0 1,0-1 0,-1 1 0,1 0 0,0 0 0,0 1 0,-1 4-5,1-1-1,0 1 0,0-1 1,1 0-1,-1 1 1,1-1-1,0 0 1,1 1-1,-1-1 1,1 0-1,0 0 0,1 0 1,-1 0-1,5 7 1,-5-10 20,0 0 1,1 0-1,-1 0 1,0 0-1,1 0 0,-1 0 1,1-1-1,-1 1 1,1-1-1,0 0 1,0 1-1,0-1 0,0-1 1,0 1-1,-1 0 1,1-1-1,1 1 1,-1-1-1,0 0 1,0 0-1,0 0 0,0-1 1,0 1-1,0-1 1,0 1-1,0-1 1,-1 0-1,4-2 0,0 1 30,0-1-1,0-1 0,-1 1 0,0-1 0,0 0 0,0 0 0,0 0 0,0-1 1,-1 0-1,0 1 0,0-2 0,0 1 0,-1 0 0,1-1 0,3-10 0,-1 3 65,-1 1 1,-1-1-1,0 0 0,0 0 0,-2 0 0,3-21 0,-5 27 34,1-27 398,-1 33-532,0 1 1,0-1-1,0 1 1,0-1-1,0 1 1,0-1-1,0 1 1,0-1-1,0 1 0,0-1 1,0 1-1,0-1 1,0 1-1,0-1 1,-1 1-1,1 0 1,0-1-1,0 1 1,-1-1-1,1 1 1,0-1-1,0 1 1,-1 0-1,1-1 1,-1 1-1,1 0 0,0-1 1,-1 1-1,1 0 1,-1 0-1,1-1 1,-1 1-1,1 0 1,0 0-1,-1 0 1,1 0-1,-1-1 1,1 1-1,-1 0 1,1 0-1,-1 0 1,1 0-1,-1 0 0,1 0 1,-1 0-1,1 1 1,-1-1-1,1 0 1,-2 0-1,1 1-7,0 1-1,-1-1 0,1 1 0,0-1 1,-1 1-1,1-1 0,0 1 0,0 0 1,0 0-1,1-1 0,-1 1 0,0 0 1,1 0-1,-1 0 0,1 0 1,-1 0-1,1 4 0,-4 41-14,4-36 13,0-8 1,-1 2 6,1 0 1,-1 0 0,1-1 0,1 1-1,-1 0 1,0 0 0,1 0 0,2 6-1,-2-10-4,0 1 1,0-1-1,0 0 0,0 0 0,0 0 0,1 0 0,-1 0 0,0 0 0,1 0 0,-1 0 0,1 0 1,-1-1-1,1 1 0,-1 0 0,1-1 0,-1 0 0,1 1 0,0-1 0,-1 0 0,1 0 0,0 0 0,-1 0 1,1 0-1,0 0 0,-1 0 0,4-1 0,-1 0-2,0 1 0,-1-1 0,1 0 0,0-1 0,0 1 0,-1-1 0,1 1 0,-1-1 0,1 0 0,-1-1 0,0 1 0,0 0 0,0-1 0,0 0 0,0 0 0,-1 1 0,1-2 0,2-2 0,0-10 0,-1 0 0,0 0 0,-1 0 0,0 0 0,-1-1 0,-1 1 0,-1-17 0,-1 48-3114,1 10-4972,0-19 644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4:04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23 173 11499,'0'0'12828,"-5"10"-12187,1 6-309,0 0 0,0 0 0,2 1 0,0-1 0,1 1 0,0-1 0,1 1 0,1 0 0,5 23 0,-2-12 123,-2-2-169,2-1 0,1-1 0,1 1 0,14 35 0,-20-59-278,0 0 1,1 0-1,-1 0 1,1 0 0,-1 1-1,1-1 1,-1 0-1,1 0 1,0 0-1,-1 0 1,1 0 0,0 0-1,0 0 1,0 0-1,0-1 1,0 1 0,0 0-1,0-1 1,0 1-1,0 0 1,0-1 0,0 1-1,0-1 1,1 1-1,0-1 1,-1 0 4,0-1-1,1 1 1,-1-1 0,0 1 0,0-1-1,0 0 1,0 0 0,0 1-1,0-1 1,0 0 0,0 0-1,0 0 1,0 0 0,-1 0-1,1 0 1,0 0 0,-1-1 0,2-1-1,2-7-16,0 1 0,0-1-1,-1 0 1,3-15 0,5-90-1192,-11 114 1186,1 0 1,1 0-1,-1 1 1,0-1-1,0 0 0,0 1 1,0-1-1,0 1 1,1-1-1,-1 1 1,0-1-1,0 1 1,1 0-1,-1 0 0,0-1 1,0 1-1,1 0 1,-1 0-1,2 1 1,11-3 61,-5-1-33,0-1 0,0 0 0,-1 0 0,1-1 0,-1 0 0,0-1 0,0 0 0,-1 0 0,1 0 0,-1-1 0,-1 0 0,1-1 0,-1 1-1,-1-1 1,0 0 0,0-1 0,5-11 0,-2 4-4,-2 0 0,0-1 0,0 0 0,-2 0 0,0-1 0,-1 0-1,-1 1 1,1-28 0,-4 41-10,1 0 1,-1 0-1,0 0 0,1 0 1,-2 1-1,1-1 0,0 0 1,-1 1-1,0-1 0,1 1 0,-2 0 1,1-1-1,0 1 0,0 0 1,-4-3-1,5 5-8,0 0-1,-1 0 1,1 0 0,0 0-1,0 1 1,0-1 0,0 0-1,-1 1 1,1-1 0,0 1 0,-1-1-1,1 1 1,0 0 0,-1 0-1,1-1 1,-1 1 0,1 0-1,0 0 1,-1 0 0,1 1-1,-1-1 1,1 0 0,0 0 0,-1 1-1,1-1 1,0 1 0,0-1-1,-1 1 1,1 0 0,0-1-1,0 1 1,0 0 0,-1 0-1,1 0 1,0 0 0,0 0 0,1 0-1,-1 0 1,0 0 0,0 0-1,0 0 1,1 1 0,-1-1-1,0 2 1,-6 10 16,0 0 0,1 1 0,1-1 0,0 1 0,1 0 0,1 0 0,0 0 0,1 1 0,0-1 0,1 1 0,1-1 0,1 1 0,2 22 0,-2-35-8,0 0 1,0 0 0,0 1 0,0-1 0,0 0-1,0 0 1,1 0 0,-1 0 0,1 0-1,-1 0 1,1-1 0,0 1 0,0-1 0,0 1-1,0-1 1,0 1 0,0-1 0,0 0 0,0 0-1,0 0 1,1 0 0,-1 0 0,0-1-1,1 1 1,-1-1 0,0 1 0,1-1 0,-1 0-1,5 0 1,9-1 15,0 0 0,0 0 1,24-7-1,-16 4-87,-21 3-6,1 0-1,-1 0 1,1 1 0,-1 0 0,1-1 0,0 1 0,-1 1 0,1-1-1,-1 0 1,1 1 0,0 0 0,-1 0 0,0 0 0,5 2 0,-6-1 40,0 0 1,0 0 0,-1 0 0,1 0 0,-1 0 0,0 0 0,1 0 0,-1 1 0,0-1 0,0 1 0,-1-1 0,1 0-1,0 1 1,-1-1 0,0 1 0,1 0 0,-1-1 0,0 1 0,0-1 0,-1 4 0,1-2-18,0-1 0,0 0 1,-1 0-1,1 0 0,-1 1 1,0-1-1,0 0 0,0 0 1,0 0-1,0 0 0,-1 0 1,-2 3-1,3-4-350,0-1 1,-1 1-1,1-1 0,-1 0 0,1 1 0,-1-1 1,1 0-1,-1 0 0,1 0 0,-1 0 1,0-1-1,0 1 0,1 0 0,-5 0 1,-13 0-6681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4:04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19154,'0'0'6598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4:05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12 13164,'0'0'10394,"-10"-3"-8547,10 3-1840,-4-2 75,0 1 0,1-1 0,-1 1 1,0 1-1,0-1 0,0 0 0,0 1 1,0 0-1,0 0 0,0 0 1,0 0-1,0 1 0,1 0 0,-1 0 1,0 0-1,0 0 0,1 0 0,-1 1 1,0-1-1,1 1 0,-1 0 0,1 0 1,-6 5-1,-36 39 24,42-43-107,0 1-1,1-1 1,-1 1 0,1-1 0,-1 1 0,1 0 0,1 0-1,-1 0 1,0 0 0,1 0 0,0 0 0,-1 7 0,6-10-112,-1-1 0,1 0 0,0 0 1,-1 0-1,1 0 0,0 0 0,5-2 0,77-27-1412,-71 22 1513,-1 1-1,1 1 1,1 0 0,-1 1-1,1 1 1,30-3-1,-46 6 46,0 0 0,1 0 0,-1 0 0,1 0 0,-1 0-1,1 0 1,-1 1 0,1-1 0,-1 0 0,0 0 0,1 0-1,-1 0 1,1 1 0,-1-1 0,0 0 0,1 0 0,-1 1 0,1-1-1,-1 0 1,0 0 0,1 1 0,-1-1 0,0 1 0,0-1 0,1 0-1,-1 1 1,0-1 0,0 0 0,0 1 0,1-1 0,-1 1-1,0-1 1,0 1 0,0-1 0,0 1 0,0 0 0,-4 22 964,-18 19-33,9-27-810,-1 0 1,0-1 0,-25 18-1,34-27-345,-1-1-1,0 0 0,0-1 0,0 1 1,0-1-1,0-1 0,-1 1 0,0-1 0,1 0 1,-1 0-1,0-1 0,0 0 0,-12 0 1,18-1-16,1 0 0,-1 0 0,0 0 0,0-1 0,1 1 0,-1 0 0,0-1 0,1 1 0,-1 0 0,0-1 0,1 1 0,-1-1 1,0 1-1,1-1 0,-1 1 0,1-1 0,-1 1 0,1-1 0,-1 0 0,1 1 0,-1-1 0,1 0 0,0 1 0,-1-1 0,1 0 0,0 0 0,0 1 1,-1-1-1,1 0 0,0 0 0,0 1 0,0-1 0,0 0 0,0 0 0,0 1 0,0-1 0,0 0 0,1-1 0,-1 0-344,-1-28-7579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4:05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18161,'0'0'3556,"13"72"-866,-9-30-1217,4 1-736,-1 1-320,4-3-289,-1-6-96,6-6-32,2-11-1057,2-9-705,6-7-928,4-2-417,0-11-2050,0-12-6759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4:05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5605,'0'0'12017,"-11"2"-9962,7-2-1916,0 1 0,0 0 0,0 0 0,0 0 0,0 0 0,0 1 0,1-1 0,-1 1 0,0 0 0,1 0 0,-1 1 0,1-1 0,0 1 0,0 0 0,0 0 0,0 0 0,0 0 0,0 0 0,1 0 0,0 1 0,0-1 0,0 1 0,0 0 0,0 0 0,1-1 0,-3 8 0,1 0 114,-1 0 0,1 0 0,1 0 0,0 1 0,0-1 0,1 1 0,1-1 0,0 0 1,2 20-1,-1-29-236,-1 0 1,1-1-1,-1 1 1,1-1 0,0 0-1,0 1 1,0-1-1,0 0 1,0 1 0,0-1-1,0 0 1,0 0-1,0 0 1,1 0 0,-1 0-1,0 0 1,1 0-1,-1 0 1,1 0 0,-1-1-1,1 1 1,-1-1-1,1 1 1,-1-1 0,1 0-1,0 1 1,-1-1-1,1 0 1,-1 0 0,1 0-1,0 0 1,-1 0-1,1-1 1,1 1-1,2-1 8,-1 0 0,0 0 0,1 0-1,-1 0 1,0 0 0,0-1 0,0 0-1,0 0 1,0 0 0,0-1 0,5-3-1,-2-2 70,-1 1-1,0-1 0,-1 0 0,0 0 1,0-1-1,-1 1 0,0-1 1,0 0-1,-1 0 0,0-1 0,-1 1 1,0 0-1,0-1 0,-1 0 0,0 1 1,-1-18-1,0 25-79,0 1 1,0-1-1,0 1 1,0-1 0,0 1-1,0-1 1,-1 1-1,1-1 1,0 1-1,-1-1 1,1 1-1,-1 0 1,0-1-1,1 1 1,-1 0-1,0-1 1,0 1-1,0 0 1,0 0-1,0 0 1,0 0-1,0 0 1,0 0-1,0 0 1,-1 0-1,1 0 1,0 0-1,-1 1 1,1-1 0,0 1-1,-1-1 1,1 1-1,-1-1 1,1 1-1,-1 0 1,1 0-1,-1-1 1,1 1-1,-1 0 1,1 1-1,-1-1 1,1 0-1,-1 0 1,1 1-1,0-1 1,-1 0-1,-2 2 1,-1-1-102,0 1-1,0 0 1,0 0 0,0 0-1,1 1 1,-1-1 0,1 1 0,-1 0-1,1 1 1,0-1 0,0 1-1,-6 7 1,7-5-276,0 0-1,0 0 0,0 0 1,1 0-1,-3 13 0,4-18 162,1 0-1,0 1 0,-1-1 1,1 0-1,0 0 0,-1 0 1,1 0-1,0 0 1,0 0-1,0 0 0,0 0 1,0 0-1,0 1 0,0-1 1,0 0-1,1 0 1,-1 0-1,0 0 0,1 0 1,-1 0-1,1 0 0,-1 0 1,1 0-1,-1 0 1,1 0-1,0 0 0,0 0 1,-1-1-1,1 1 0,0 0 1,0 0-1,0-1 0,0 1 1,0-1-1,0 1 1,0-1-1,0 1 0,0-1 1,2 1-1,17 0-5744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4:06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12524,'0'15'2076,"9"154"2573,-6-147-4171,0-1 0,1 0 1,1 0-1,1-1 1,1 0-1,17 38 0,-23-56-331,0 0 0,0 0 0,1 0 0,-1 0 0,0 0 0,1-1 0,-1 1 0,1 0 0,0-1 0,-1 1 0,1-1 0,0 1 0,0-1-1,0 0 1,4 2 0,-6-3-110,1 0-1,-1 0 1,0 0-1,1 0 1,-1 0 0,0-1-1,1 1 1,-1 0-1,0 0 1,1 0-1,-1 0 1,0 0-1,1-1 1,-1 1-1,0 0 1,1 0-1,-1 0 1,0-1 0,0 1-1,1 0 1,-1-1-1,0 1 1,0 0-1,0 0 1,1-1-1,-1 1 1,0 0-1,0-1 1,0 1 0,0 0-1,0-1 1,1-24 62,-14-52 869,8 56-1120,1 0 0,1 0 0,1 0 0,0-1 0,2 1 0,0 0 0,2-1-1,5-29 1,-5 46 77,0-1 0,0 1 0,1 0 0,-1 0-1,1 0 1,1 0 0,-1 0 0,1 1 0,-1-1-1,1 1 1,1 0 0,-1 0 0,0 0 0,1 1-1,0 0 1,0 0 0,0 0 0,0 0 0,0 1-1,1 0 1,-1 0 0,7-1 0,-12 3 57,1 0 0,-1 0 0,1 0 0,-1-1 0,1 1 0,-1 0 0,0 0 0,1 1 0,-1-1 0,1 0 0,-1 0 0,1 0 0,-1 0 0,0 0 0,1 0 0,-1 1 0,1-1 0,-1 0 0,0 0 1,1 0-1,-1 1 0,0-1 0,1 0 0,-1 1 0,0-1 0,1 0 0,-1 1 0,0-1 0,0 0 0,1 1 0,-1-1 0,0 0 0,0 1 0,0-1 0,0 1 0,1 0 0,-3 21-423,-16 20 282,7-24 461,-1-2 0,-1 1 0,0-1 0,-1-1 0,-1-1 0,-30 23 0,50-57-7461,8-4 240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30.92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18385,'0'0'4463,"1"11"-3774,1 17-266,18 198 1351,-13-170-1497,3 0-1,19 61 1,-28-116-330,13 38 234,-13-38-343,-1 1 0,1-1-1,0 1 1,0-1 0,0 1-1,-1-1 1,1 0 0,0 1 0,1-1-1,-1 0 1,0 0 0,0 0-1,1 0 1,-1 0 0,0 0-1,1 0 1,-1 0 0,1 0-1,2 0 1,-3-4-390,0 0-1,-1-1 1,1 1-1,-1-1 1,1 1-1,-1-1 1,0 1-1,-1-1 0,1 1 1,0-1-1,-2-5 1,-2-2-836,-1 0 0,0-1 0,-1 2 0,0-1 0,-10-14 0,-19-21-5402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4:06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2 122 13773,'0'0'9529,"11"1"-9065,-8 0-449,0 0 0,1 0 0,-1-1-1,1 0 1,-1 0 0,0 0-1,1 0 1,-1 0 0,1 0-1,-1-1 1,0 0 0,1 0-1,-1 0 1,0 0 0,0 0-1,1-1 1,-1 1 0,0-1-1,0 0 1,-1 0 0,1 0-1,0 0 1,-1-1 0,1 1 0,-1-1-1,0 1 1,4-7 0,-2 4 4,-1 0 0,0 0 0,0 0 0,-1-1 0,1 1 0,-1-1 0,0 0 1,-1 0-1,1 1 0,-1-1 0,0-8 0,-1 13-9,0 0 1,-1 0-1,1 1 0,0-1 1,-1 0-1,1 0 0,-1 1 0,1-1 1,-1 1-1,0-1 0,1 0 1,-1 1-1,0-1 0,1 1 0,-1-1 1,0 1-1,0 0 0,1-1 1,-1 1-1,0 0 0,0 0 1,0-1-1,1 1 0,-1 0 0,0 0 1,0 0-1,0 0 0,0 0 1,1 0-1,-1 0 0,-1 0 0,-30 5 72,28-3-65,-1 1-1,0 1 0,1-1 1,-1 1-1,1 0 0,0 0 1,0 0-1,1 0 1,-1 1-1,1-1 0,0 1 1,0 0-1,1 0 0,-1 0 1,1 0-1,-2 10 1,1-4 227,0-1 0,1 1 0,0-1 1,1 1-1,0 0 0,1-1 1,0 1-1,1 11 0,0-21-204,-1 1-1,0-1 0,1 1 1,-1-1-1,1 1 1,-1-1-1,1 1 0,0-1 1,-1 1-1,1-1 1,0 0-1,0 1 1,0-1-1,0 0 0,0 0 1,1 0-1,-1 0 1,0 0-1,0 0 0,1 0 1,-1 0-1,2 0 1,1 0 5,-1 1 0,1-1 1,-1-1-1,1 1 0,-1-1 1,1 1-1,0-1 0,-1 0 1,7-1-1,-2 0-383,1 0 0,-1-1-1,0 0 1,0-1 0,0 0 0,0 0 0,14-8 0,10-14-3933,-3-6-3251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4:07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10666,'0'0'9929,"59"-38"-9608,-33 17-513,2-1-2435,0-3-5188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4:07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22677,'0'0'5029,"-3"54"-3139,3-27-545,0 4-576,8 0-449,6-1-224,4-3 0,1-2-480,3-4-1217,1-2-2756,-5-5-2721,2-2-5126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4:07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63 17969,'0'0'5862,"-3"63"-4998,9-45-447,7-4-257,3-5-128,2-3-96,0-6-961,-1 0-1602,-1-8-1216,-1-10-3684</inkml:trace>
  <inkml:trace contextRef="#ctx0" brushRef="#br0" timeOffset="1">166 0 16047,'0'0'3299,"11"56"-2114,-4-37-832,3-2-257,0-8-32,4-9-1441,3 0-3300,0-22-10217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4:08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18898,'0'0'4676,"44"69"-4676,-23-52-672,4-4-1538,0-5-1474,-3-8-1665,-4 0-1537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4:08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9161,'0'0'11338,"8"53"-9736,-2-18-513,3 2-352,5 0-417,1-6-224,0-6-1121,-2-10-5285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4:47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668 45 5862,'0'0'2402,"-11"-5"-785,-9-3-916,-1 1-1,0 1 0,0 0 0,0 1 0,-44-3 1,52 8-543,1 1 0,0 0 0,-1 1 0,1 0 0,0 0 0,0 1 0,1 1 0,-1 0 0,1 1 0,0 0 0,0 1 1,0 0-1,1 1 0,0 0 0,0 0 0,0 1 0,-10 12 0,-8 8-26,1 2 0,1 0 1,2 2-1,1 1 0,2 0 0,1 2 1,2 0-1,1 1 0,2 1 0,2 1 1,1 0-1,-11 62 0,20-86-42,1 1 1,1 0-1,0 0 1,1 0-1,1 0 1,0 0-1,1 0 1,0-1-1,1 1 1,1-1-1,1 1 1,0-1-1,0 0 1,2-1-1,0 0 1,0 0-1,1 0 1,0-1-1,19 21 1,-17-21-50,1-1 0,0 0 1,1-1-1,0 0 1,0 0-1,1-2 0,0 1 1,0-2-1,1 0 0,0 0 1,1-1-1,-1-1 1,1-1-1,0 0 0,1 0 1,-1-2-1,0 0 0,1-1 1,-1 0-1,1-1 0,0-1 1,-1-1-1,0 0 1,1 0-1,-1-2 0,0 0 1,15-7-1,6-3-13,1-2 1,-2-1-1,0-2 0,-2-1 0,0-2 0,-1-1 0,47-46 1,-63 53 184,0-1 1,-2-1 0,0 0 0,-1-1 0,-1 0-1,-1-1 1,0 0 0,-2-1 0,0 0 0,-2-1-1,0 0 1,-1 0 0,-2 0 0,4-37 0,-6 30-104,-1 1 0,-2-1 0,-1 0-1,-1 0 1,-1 1 0,-2-1 0,-1 1 0,-12-32 0,15 51-135,1-1-1,-2 1 0,0 0 1,0 0-1,0 0 1,-1 1-1,0-1 1,-1 2-1,0-1 0,0 1 1,0 0-1,-1 0 1,0 1-1,-1 0 1,1 0-1,-1 1 0,0 0 1,-1 1-1,1 0 1,-1 0-1,0 1 1,0 1-1,0-1 0,0 2 1,0-1-1,-12 1 1,7 1-432,1 0 1,-1 1 0,0 1 0,1 1 0,-1 0 0,-22 8-1,-40 24-4474,37-12-728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4:51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431 0 9033,'0'0'1772,"-12"4"-1019,-40 20 1540,0 2 1,-62 43 0,114-68-2294,-22 12 381,1 1 1,0 1 0,-23 22 0,37-29-289,0 0 0,0 0 0,1 1 0,0 0 0,0 0 1,1 0-1,0 1 0,1-1 0,0 1 0,-4 18 1,-2 20 26,2 1 0,3 0 1,2 0-1,2 0 1,2 0-1,2 1 0,2-1 1,18 70-1,-10-64-52,4-1 0,1-1 0,3-1 0,2-1 0,2-1-1,58 85 1,-75-124-21,1 0 0,0-1 0,1 0 0,0-1 0,0 0 0,1 0 0,19 11 0,-24-17 20,0 0 0,1 0 0,-1 0-1,1-1 1,0 0 0,0-1 0,0 1-1,0-1 1,0 0 0,0-1 0,0 0-1,0 0 1,0 0 0,0-1 0,0 0-1,12-4 1,-2-1 55,0-1-1,-1-1 1,0-1-1,-1 0 1,0-1 0,0-1-1,-1 0 1,19-20-1,7-10 85,47-64 0,-46 52-40,-3-3 1,-2-1-1,-3-2 1,35-86 0,-53 106-100,-1-2 0,-2 1 0,-2-2 0,-2 1 0,-1-1 0,-3 0 0,-1-1 0,-3-45 0,-2 70-38,0-1 0,-1 1 0,0 0 1,-2 0-1,0 1 0,-1-1 1,-1 1-1,-18-32 0,21 41 10,-2 0 0,1 1-1,-1 0 1,0 0-1,0 0 1,0 1-1,-1-1 1,0 2 0,-1-1-1,1 1 1,-1 0-1,0 0 1,0 1 0,-1 0-1,1 1 1,-1 0-1,0 0 1,0 1 0,-16-2-1,10 3-30,0 1-1,0 1 1,0 1-1,0 0 1,0 1-1,0 0 1,0 1-1,1 1 1,0 0-1,0 1 1,0 1-1,-13 8 1,10-5-310,1 1 1,0 1 0,-22 21-1,26-21-612,1-1-1,1 2 1,0-1 0,-11 22-1,7-5-2971,5-2-2061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5:24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38 8584,'0'0'3870,"-9"-5"-1804,-6-3-1118,-4-3 208,-2-3 3467,45 23 838,54 0-3790,-58-10-1538,0 2-1,0 1 1,0 0 0,-1 1-1,1 1 1,20 7 0,163 49 956,-124-43-752,-61-14-220,0 0 0,0 1 1,22 8-1,61 28 100,396 153 714,-347-125-557,-113-49-332,202 89-42,-136-53 0,181 100 0,-164-90 0,80 50 0,-54-19 0,-44-30 0,156 130 0,-231-171 0,534 496 0,-418-368 0,28 27 0,-130-139 0,-3 3 0,-1 0 0,40 66 0,-18-28 0,-34-50 0,-1 2 0,28 52 0,26 50 0,-51-92 0,-1 1 0,24 59 0,-30-59 0,2-1 0,29 44 0,-29-53 0,-14-19 0,-1 1 0,-1-1 0,0 1 0,-1 0 0,-1 1 0,3 19 0,-5-21 0,1 0 0,1 0 0,0 0 0,1 0 0,1-1 0,0 0 0,16 26 0,-17-30 0,1 0 0,-2 1 0,1 0 0,-2 0 0,1 0 0,1 16 0,3 9 0,92 282 0,-83-266-77,-8-25-31,12 52-1,18 85 129,-26-122-31,-2 1-1,-2 0 0,6 81 1,-14-108-31,1 0 1,1-1-1,9 30 0,-8-34-64,-1 1-1,0 0 0,0-1 1,-1 1-1,-1 0 0,0 0 1,-2 25-1,-1-8 332,2-29-391,0-1-1,-1 1 1,1 0-1,0 0 1,0 0-1,0 0 1,0-1 0,1 1-1,-1 0 1,0 0-1,0 0 1,0-1-1,1 1 1,-1 0-1,0 0 1,1 0 0,-1-1-1,1 1 1,-1 0-1,1-1 1,-1 1-1,1 0 1,-1-1 0,1 1-1,-1-1 1,1 1-1,0-1 1,0 1-1,-1-9-7493,-5-1 1371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6:13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8840,'0'0'193,"-28"28"-1955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09.00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5958,'0'0'7399,"57"39"-5029,-42-33-769,-1-1-960,-1-1-193,-1-1 33,0-1-225,-1 2-224,2 1-320,2-1-449,0 0-1793,2-1-1442,-4-3-2882</inkml:trace>
  <inkml:trace contextRef="#ctx0" brushRef="#br0" timeOffset="1">448 258 11851,'0'0'6118,"51"20"-6342,-38-19-833,3 4-1217,-1-1-1314,3 4-1953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31.2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93 433 10858,'-11'-9'2723,"1"1"-1890,1 2-202,2 1-1,-1-1 1,1 0-1,0-1 1,0 1-1,0-2 0,1 1 1,-6-10-1,12 16-505,0 0 0,-1 0 0,1 0 0,0-1 0,0 1 0,0 0-1,0 0 1,0 0 0,0 0 0,0-1 0,1 1 0,-1 0 0,0 0 0,1 0-1,-1 0 1,0 0 0,1 0 0,0-1 0,-1 1 0,1 1 0,0-1 0,-1 0 0,1 0-1,0 0 1,0 0 0,0 0 0,0 1 0,-1-1 0,3-1 0,40-22 206,-21 12 12,-5 0-274,0 0 0,-1-2 0,0 0 0,-2-1 0,1 0 0,-2-1 0,0-1 0,-1 0 0,-1-1 0,0 0 0,-1 0 0,-2-1 0,8-20 0,-15 35-3,0 1 1,0 0-1,1 0 1,-1 0-1,1 0 1,0 0-1,-1 1 1,1-1-1,4-4 1,-5 7-55,-1 0 0,0 0 0,1-1 0,-1 1-1,0 0 1,1 0 0,-1 0 0,1 0 0,-1 0 0,1 0 0,-1 0 0,0 0 0,1 0-1,-1 0 1,1 0 0,-1 0 0,1 0 0,-1 0 0,0 0 0,1 0 0,-1 0 0,1 0-1,-1 0 1,0 1 0,1-1 0,-1 0 0,0 0 0,1 1 0,13 18 126,25 67 310,-13-30 27,32 55 1,-47-94-1136,0 0 0,1-1 0,1 0 0,0-1 0,1-1 0,0 0 0,23 15 0,9-1-5971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6:36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5762 4660 2018,'0'0'9614,"2"-3"-8562,-1 2-944,-1 0-1,1 0 1,0 0 0,-1-1-1,1 1 1,-1 0-1,1 0 1,-1-1 0,0 1-1,1 0 1,-1-1 0,0 1-1,0 0 1,0-1 0,0 1-1,0-1 1,0 1-1,-1 0 1,1-1 0,0 1-1,-1 0 1,1 0 0,-1-1-1,1 1 1,-1 0-1,0 0 1,1 0 0,-1-1-1,0 1 1,0 0 0,0 0-1,0 0 1,0 0 0,0 1-1,0-1 1,-3-2 838,4 0-715,0-1 0,0 1 1,-1 0-1,0-1 1,0 1-1,0-1 0,0 1 1,0 0-1,0 0 1,-1 0-1,0 0 0,1 0 1,-1 0-1,-3-3 1,-1-2 188,-29-62 586,30 58-958,-1-1 0,0 1-1,0 0 1,-1 1 0,-1 0-1,-9-11 1,-1-2 13,1 0-1,1-2 0,1 0 1,1-1-1,-20-53 0,-8-16 32,-160-273 586,155 280-667,-5 1-1,-70-91 1,-141-150-293,183 232-93,-76-98 315,-124-146 78,191 242-11,26 25-13,-3 3 0,-135-111 0,126 127 14,17 14 12,1-3 1,-71-73-1,-141-131-23,-21 22 10,217 171-16,-56-33 111,-229-119 1,96 63-89,174 95-29,-141-55 1,-103-17 19,82 33 24,-155-48 166,-44-17 294,403 134-433,-1 2 0,0 2 1,-1 2-1,0 2 1,-1 2-1,-75-3 1,160 15-7974,-6-1-363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7:52.7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428 249 9225,'-14'5'1783,"-8"3"-1335,0 1 1,0 1-1,1 0 0,1 2 1,0 1-1,0 0 1,-30 28-1,29-16-254,1 0 1,1 2-1,1 0 0,1 1 1,2 0-1,0 2 0,3-1 1,0 2-1,-14 58 0,12-18 6,2 0 1,4 0-1,0 100 0,9-121-160,1 0 1,3-1-1,22 97 0,-20-118-35,2-1 0,0-1-1,2 0 1,1 0-1,0-1 1,2-1 0,1 0-1,28 33 1,-36-48 43,1-1 1,0 0 0,0 0-1,1-1 1,0 0-1,0 0 1,1-1-1,0-1 1,0 1-1,1-2 1,-1 1-1,1-1 1,0-1 0,0 0-1,0-1 1,0 0-1,1 0 1,-1-1-1,0-1 1,1 0-1,-1 0 1,1-1-1,-1-1 1,0 0 0,0 0-1,0-1 1,0-1-1,0 0 1,-1 0-1,1-1 1,16-11-1,0-4 186,-2-1 0,0-2-1,-1 0 1,-2-2-1,0 0 1,-2-2-1,33-55 1,-15 11 223,-2-2 1,28-83-1,-38 79-293,-2-1 1,23-144 0,-39 166-115,-4-1 1,-1 0 0,-3 0-1,-14-104 1,9 133-70,-1-1-1,-2 1 1,-1 1-1,-1-1 1,-2 1-1,-26-46 1,31 62 11,0-1-1,0 2 1,-1-1-1,-1 1 1,0 0-1,0 0 1,-1 1-1,0 1 1,0 0 0,-1 0-1,0 1 1,0 0-1,-1 1 1,0 0-1,0 1 1,-1 0-1,-15-3 1,20 7 3,1 0 0,-1 0 0,0 1 0,0 0 0,0 1 0,0 0 0,1 0 0,-1 0 0,0 1 0,1 0-1,-1 1 1,1-1 0,-7 5 0,2 0-18,1-1 0,0 2-1,1 0 1,0 0 0,0 1-1,0 0 1,-8 12 0,-8 14-450,1 2 0,2 0 0,-28 63 0,45-89 252,-48 106-2230,4-3-1750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8:44.2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1589 474 9993,'-123'-8'3743,"34"1"-2152,-143 7 1,203 3-1562,0 0 0,1 2-1,0 2 1,0 0 0,0 2-1,1 0 1,1 2 0,-1 2 0,-27 16-1,14 0-47,0 1 0,3 1 0,0 3 0,2 0 0,-48 63 0,-129 212-103,154-212 45,4 2 0,-67 170 0,94-192 223,3 1 0,4 1 0,3 1 0,-10 115 0,21-90-2,4 1-1,4 0 1,5 0 0,28 137-1,-17-158-62,5-1-1,3-1 1,4-1-1,3-1 0,73 127 1,-59-132-65,3-2 1,3-2 0,4-3-1,2-2 1,3-3-1,3-3 1,3-2 0,2-4-1,3-3 1,1-2-1,3-5 1,2-2 0,1-4-1,2-4 1,2-3 0,0-4-1,2-4 1,1-3-1,128 13 1,-86-25 8,1-5 1,0-5-1,0-7 1,-1-5-1,0-5 0,236-67 1,-227 41 10,-2-6-1,-3-6 1,-2-5 0,-3-6 0,236-167 0,-306 190 105,-1-2 0,-3-3 1,-2-2-1,-2-3 0,-3-1 0,44-68 1,-62 79-24,-3-2 0,-2-1 0,-1-1 1,-3 0-1,-2-2 0,-3 0 1,-1-1-1,-3-1 0,6-60 0,-11 35-16,-4 0-1,-3 0 0,-3 0 0,-4 1 1,-3-1-1,-24-88 0,8 73-59,-4 2-1,-4 1 1,-4 2 0,-80-134-1,41 99-14,-5 4 0,-6 3 0,-4 4-1,-5 4 1,-4 5 0,-230-175 0,219 197-226,-4 5 0,-3 5 0,-2 6 1,-4 5-1,-2 6 0,-2 5 0,-189-42 0,151 56-1009,-3 9 0,-268-7 0,180 33-2486,-265 36 0,95 18-4027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42.9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594 172 128,'0'0'9812,"-9"-6"-9508,-39-30-325,45 35-373,0 0-1,0 0 1,-1 0-1,1 0 1,0 1 0,-1-1-1,1 1 1,0 0 0,-1 0-1,1 0 1,0 0-1,-1 1 1,-4 1 0,4-2 795,0 1 1,0 0-1,-1-1 1,1 0 0,0 0-1,0 0 1,-1-1-1,1 1 1,-4-2 0,0 0 47,1 1 1,0-1 0,-1 2 0,1-1-1,-1 1 1,1 0 0,-1 0-1,1 1 1,-1 0 0,-9 3 0,9-2-346,-1 0 0,0-1 1,0 0-1,0-1 0,1 0 0,-1 0 1,-10-2-1,-22-12-2055,35 11 2021,0 0 0,0 1-1,-1 0 1,1 0 0,-1 0-1,0 1 1,-12-1 0,-16-3 854,33 4-775,0 0 0,0 0 0,0 0 0,0 1 0,-1-1 0,1 1 0,0-1 0,0 1 0,-1 0-1,1 0 1,0 0 0,0 0 0,-1 0 0,1 1 0,0-1 0,0 1 0,0-1 0,-1 1 0,1 0 0,0 0 0,0 0 0,0 0 0,0 0-1,0 0 1,1 1 0,-1-1 0,0 0 0,1 1 0,-1 0 0,-2 3 0,5-7-230,0 0 0,0 0 1,0 1-1,1-1 0,-1 0 0,0 1 1,1 0-1,-1-1 0,1 1 0,0 0 0,-1 0 1,1-1-1,0 2 0,0-1 0,0 0 1,0 0-1,0 0 0,0 1 0,0-1 1,0 1-1,0 0 0,4-1 0,29-3-2283,-31 2 3554,-24 1 1068,-43 1-187,63 0-2065,0 0 0,0 0 0,-1 0 0,1 0-1,0 0 1,-1 0 0,1 0 0,0 0 0,0 0 0,-1 0 0,1-1-1,0 1 1,0 0 0,-1 0 0,1 0 0,0 0 0,0-1-1,-1 1 1,1 0 0,0 0 0,0-1 0,0 1 0,0 0 0,-1 0-1,1-1 1,0 1 0,0 0 0,0 0 0,0-1 0,0 1-1,0 0 1,0 0 0,0-1 0,0 1 0,0 0 0,0-1 0,0 1-1,0 0 1,0-1 0,0 1 0,0 0 0,0 0 0,0-1-1,0 1 1,0 0 0,0 0 0,0-1 0,1 1 0,-1 0 0,0 0-1,0-1 1,0 1 0,0 0 0,1 0 0,-1-1 0,0 1 0,1 0-1,13-14-18,-7 12 9,0 0 0,1 1 0,0 1 0,-1-1 0,12 1 0,-7 0 12,-12 0 526,-36 4 976,33-3-1417,-6 1 34,0 1 0,1 0 0,-1 0 0,1 1 0,-11 6 0,59-11-378,-11-13 484,-34 11-70,-16 4-84,21-1-82,-21 1 34,21-1-33,0 0 0,-1 0 0,1 1 0,0-1 0,-1 0-1,1 0 1,0 0 0,-1 0 0,1 0 0,0 0 0,-1 0 0,1 0 0,-1 0-1,1 0 1,0 0 0,-1 0 0,1-1 0,0 1 0,-1 0 0,1 0 0,0 0-1,-1 0 1,1-1 0,0 1 0,-1 0 0,1 0 0,0 0 0,0-1 0,-1 1-1,1 0 1,0-1 0,0 1 0,-1 0 0,1-1 0,0 1 0,0 0 0,0-1-1,0 1 1,0 0 0,-1-1 0,2 0-6,0 1 0,0-1 0,0 0 0,0 1 0,0 0 0,0-1 0,0 1 0,0-1 0,0 1 0,0 0 0,0 0 0,0 0 0,0 0 0,0-1 0,0 1 0,0 1 0,0-1 0,0 0 0,0 0 0,0 0 0,0 0 0,0 1 1,2 0-1,24 8-63,32 27 87,-59-36 49,-158-18 1237,157 18-1361,20 8-464,-14-7 426,0-1-1,0 0 1,0 0-1,0 0 0,0-1 1,0 0-1,0 0 1,0 0-1,-1 0 0,1-1 1,0 0-1,0 0 1,-1 0-1,0-1 1,7-4-1,22-10-193,-32 17 287,-1 0 1,1-1-1,0 1 1,-1 0-1,1 0 1,-1 0-1,1 0 1,0 0-1,-1 0 1,1 0-1,-1 0 1,1 0-1,0 0 1,-1 0 0,1 1-1,-1-1 1,1 0-1,0 0 1,-1 0-1,1 1 1,-1-1-1,1 0 1,-1 1-1,1-1 1,-1 1-1,1-1 1,-1 0-1,0 1 1,1-1-1,-1 1 1,0-1-1,1 1 1,-1-1-1,0 1 1,1 0-1,-1-1 1,0 1-1,0-1 1,0 1-1,0-1 1,1 1-1,-1 0 1,0-1-1,0 2 1,0-1 3,0 0 0,0 0 0,0 0 0,0 0 0,0-1 0,1 1 0,-1 0 0,0 0 0,1 0 0,-1 0 0,1-1 0,-1 1 0,1 0 1,-1 0-1,1-1 0,-1 1 0,1 0 0,0-1 0,0 1 0,-1-1 0,1 1 0,0-1 0,0 1 0,-1-1 0,1 1 0,0-1 0,0 0 0,0 1 0,0-1 0,0 0 0,-1 0 0,1 0 0,0 0 0,0 0 1,0 0-1,0 0 0,0 0 0,0 0 0,0 0 0,0 0 0,-1 0 0,1-1 0,0 1 0,1-1 0,21-8 46,-20 7-28,1 0-1,0 0 0,0 0 0,0 1 0,0-1 0,0 1 0,1 0 0,-1 1 0,0-1 1,0 1-1,1-1 0,-1 1 0,0 0 0,1 1 0,-1-1 0,0 1 0,0 0 0,1 0 1,-1 0-1,6 3 0,0-1-27,0 0 0,0-2 0,0 1 1,0-1-1,1 0 0,-1-1 1,0 0-1,1-1 0,10-2 0,25 0 38,-2-2 11,-38 3-47,0 1 0,0 0-1,0 1 1,-1-1-1,1 1 1,0 0 0,0 1-1,0-1 1,0 1-1,8 2 1,-5-1 15,1 0 0,-1 0 0,1-1 0,-1-1 0,1 1 0,-1-2 0,1 1 0,-1-1 0,1-1 0,10-2 0,-10 1-16,0 1 1,0 1-1,0 0 1,0 0-1,1 1 0,-1 0 1,0 1-1,14 2 1,-10-1-20,0-1 0,0 0 1,28-3-1,-8-1 33,-28 1 54,-10 2 52,-367 3-47,131 3 43,221-4-21,0 2 1,-33 9-1,37-8 110,-1 0 0,0-2 0,0 0-1,-26 2 1,-10-5-153,80-14-566,147 3 479,-114 5-1,104 3 0,-96 12-37,-54-6 59,-1-1 0,1 0-1,-1-1 1,1 0 0,-1-1-1,1-1 1,0 0 0,-1-1 0,16-4-1,40-11-755,-65 16 717,-1 0-1,1 1 1,0-1-1,0 1 1,-1 0 0,1 0-1,0 1 1,-1 0-1,1 0 1,0 0-1,-1 0 1,9 4 0,-27-10 155,0 0 0,0 2 1,-1 0-1,1 0 1,-28-1-1,-82 10-102,87-2 176,-1-2 1,1-2-1,-1-1 0,-60-10 1,76 7-129,0 2 0,0 0 1,-36 3-1,35 0-9,0-1-1,-45-6 0,48-4 293,4 2-67,15 8-268,1 0 1,-1 0 0,1 0-1,0 0 1,-1 0 0,1 0-1,0 0 1,-1 0-1,1 1 1,0-1 0,0 0-1,-1 0 1,1 0 0,0 0-1,-1 1 1,1-1-1,0 0 1,0 0 0,-1 1-1,1-1 1,0 0 0,0 1-1,0-1 1,-1 0-1,1 0 1,0 1 0,0-1-1,0 0 1,0 1-1,0-1 1,0 0 0,0 1-1,0-1 1,0 1 0,0-1-1,0 0 1,0 1-1,0-1 1,0 0 0,0 1-1,0-1 1,0 0 0,0 1-1,0 0-750,2-1 323,-1 0 0,0 0 1,0 0-1,0 0 0,1-1 1,-1 1-1,0 0 0,0 0 0,0-1 1,0 1-1,1-1 0,-1 1 1,0-1-1,0 1 0,0-1 0,0 0 1,0 0-1,1-1 0,12-15-6468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2:35.5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261 191 6150,'0'0'8184,"-9"-3"-6978,-3 0-719,9 2-227,0 0 0,-1 0 0,1 0-1,0-1 1,-1 1 0,1-1 0,0 1 0,0-1 0,0 0 0,0 0-1,1-1 1,-5-3 806,49 7-100,61 4 1299,-93-5 1300,-340 9-714,310-6-2415,31 5-407,33 4-142,22-5 17,1-3 1,104-7-1,-37 0-130,-155 1 358,1-1-1,-1 0 1,-26-9-1,-6 0-21,-130-7-9,199 18-116,-2 0 0,1-1 0,0-1 0,0 0 0,-1-1 0,1 0-1,-1-1 1,14-8 0,16-10-59,45-31 0,-36 21 54,-43 27 9,-78 58 187,42-38-77,-47 16-1,50-21-26,0 1-1,-42 24 0,53-22-502,18-4-694,24-5-2177,3-14-1235,2-12-2617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2:38.8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1086 12620,'0'0'2968,"0"-10"-2600,15-332 1127,0-90-171,-15 157-1271,3 254-131,-2 21 76,-1 0 0,0-1 1,0 1-1,0 0 0,0 0 0,0 0 1,0 0-1,0 0 0,1 0 0,-1 0 1,0 0-1,0 0 0,0 0 0,0 0 1,0 0-1,1 0 0,-1 0 0,0 0 1,0 0-1,0 0 0,0 0 0,0 0 1,1 0-1,-1 0 0,0 0 0,0 0 1,0 0-1,0 0 0,0 0 0,0 0 1,1 0-1,-1 0 0,0 0 0,0 0 1,0 1-1,0-1 0,0 0 0,0 0 1,0 0-1,0 0 0,1 0 0,-1 0 1,0 0-1,0 1 0,0-1 0,0 0 1,0 0-1,0 0 0,0 0 0,0 0 1,0 1-1,0-1 0,0 0 0,0 0 1,0 0-1,9 35 61,-9 35 939,-14 114 0,-1 26 289,15-159-1308,0-50-27,0-31-134,5-498 342,-39 1001-142,25-380 221,19-242-536,20-179-650,-20 366-1737,-2 31-2026,-8-57-164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2:42.0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8 134 4740,'0'0'2034,"8"-1"-1478,80-13 2753,133-4 1,-63 21-571,-157-3-2360,-39-7 576,-186-25 936,3-1 2224,293 28-3410,21 5-605,2-2-890,118 14 1,-377-26 2705,20-9-512,338 28-6911,-115-3-2951,-289 15 9240,55-1-1852,89-14-3724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3:22.0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0 256,'0'0'22384,"-3"4"-21332,2-4-1034,1 1 1,0-1 0,-1 1 0,1-1-1,-1 1 1,1 0 0,0-1-1,0 1 1,-1-1 0,1 1 0,0 0-1,0 0 1,0-1 0,0 1-1,0 0 1,0-1 0,0 1 0,0 0-1,0-1 1,0 1 0,0 0-1,0-1 1,0 1 0,0 0 0,1-1-1,-1 1 1,0 0 0,1-1-1,-1 1 1,0 0 0,1-1 0,-1 1-1,1-1 1,-1 1 0,1 0-1,32 18 798,-14-12-490,0-1-1,25 4 1,-24-7-188,0-1-1,0 0 0,0-2 1,0-1-1,25-3 1,97-26 867,-126 26-977,31-4 55,1 2 0,0 2 0,1 2 0,62 6 0,-102-4-82,-101-1 297,0 5 0,1 3 0,-1 5 0,-97 25 0,158-27-309,22-6 175,0-1-1,0 0 1,-1-1 0,1 1 0,-14 0-1,23-4-175,0 0-1,0-1 0,1 1 1,-1 0-1,0 0 0,1 0 0,-1 0 1,1 0-1,0 0 0,-1 0 1,1 0-1,0 0 0,0 0 1,-1 0-1,3-1 0,4-2 9,0 0-1,1 0 1,0 1-1,-1 0 1,1 1-1,0-1 1,1 1-1,-1 1 1,0 0-1,9-1 0,93 3-63,-55 1 53,-30-2 13,406-8-300,-408 7 261,-11-1 21,0 2 1,-1-1-1,1 2 0,12 1 1,-22 1-2,-10 2-13,-12 2-13,-48 3 10,1-3 0,-76-2 1,-49 4-84,159-6 106,0 2-1,1 2 1,-56 18-1,86-23-8,8-1-38,22-1-130,41-2-136,-64 2 321,618-23-448,-618 23 442,25-3-27,-30 3 41,1 0 0,0 0 0,0 0 1,-1-1-1,1 1 0,0 0 0,0 0 1,-1-1-1,1 1 0,0 0 0,-1-1 1,1 1-1,0 0 0,-1-1 0,1 1 1,0-1-1,-1 1 0,1-1 0,-1 0 0,1 1 1,-1-1-1,1 0 0,-1 1 0,0-1 1,1 0-1,-1 1 0,0-1 0,0 0 1,1-1-1,-1 2 3,-1-1 0,1 0 1,0 1-1,-1-1 0,1 1 0,0-1 0,-1 0 1,1 1-1,-1-1 0,1 1 0,-1-1 1,1 1-1,-1 0 0,1-1 0,-1 1 1,1-1-1,-1 1 0,0 0 0,1 0 1,-1-1-1,1 1 0,-1 0 0,0 0 1,1 0-1,-1 0 0,-1-1 0,-24-2 22,20 3-19,-525-15 91,402 15-102,116 0-6,7 0 7,1-1-1,-1 1 1,1 0-1,-1 1 0,1-1 1,-1 1-1,1 0 1,0 1-1,-1-1 0,-9 5 1,16-6-3,-1 0 0,0 0-1,1 0 1,-1 0 0,0 0 0,1 0 0,-1 0 0,0 0 0,0 0 0,1 0 0,-1 0 0,0 0 0,1 0-1,-1 1 1,0-1 0,1 0 0,-1 0 0,0 0 0,0 0 0,1 0 0,-1 1 0,0-1 0,1 0 0,-1 0 0,0 1-1,0-1 1,0 0 0,1 0 0,-1 1 0,0-1 0,0 0 0,0 0 0,0 1 0,0-1 0,1 0 0,-1 1 0,0-1-1,0 0 1,0 1 0,0-1 0,0 0 0,0 1 0,0-1 0,0 0 0,0 1 0,0-1 0,0 0 0,0 0-1,0 1 1,-1-1 0,1 0 0,0 1 0,0-1 0,0 0 0,0 1 0,0-1 0,-1 0 0,1 0 0,0 1 0,0-1-1,-1 0 1,1 0 0,0 0 0,0 1 0,-1-1 0,1 0 0,-1 0 0,28 4-124,-27-4 129,169 6-6485,-85-4 51,-25 1-1141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3:47.0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241 446 5445,'-3'-10'203,"-20"-63"958,-41-142 3224,34 68 2870,22 244-3790,5 395-91,10-334-2659,31 174 1,-36-319-699,0-4-27,0 0 1,-1 0-1,0 0 1,-1 0-1,0 1 1,0-1-1,-2 11 1,-5-28-12,2-8 2,1 0 1,1-1 0,1 1-1,1-1 1,0 0 0,1 1-1,2-20 1,-1-7-44,13-293-128,0 1 242,-20 296-30,6 38-22,0 0-1,0 1 1,0-1 0,0 1-1,-1-1 1,1 0 0,0 1-1,0-1 1,-1 1-1,1-1 1,0 1 0,-1-1-1,1 1 1,-1-1 0,1 1-1,0-1 1,-1 1 0,1 0-1,-1-1 1,1 1-1,-1 0 1,1-1 0,-1 1-1,0 0 1,1 0 0,-1-1-1,1 1 1,-1 0 0,1 0-1,-1 0 1,0 0-1,1 0 1,-1 0 0,0 0-1,1 0 1,-1 0 0,1 0-1,-1 0 1,0 0 0,1 0-1,-1 1 1,1-1-1,-1 0 1,1 0 0,-1 1-1,0-1 1,1 0 0,-1 1-1,1-1 1,0 0 0,-1 1-1,1-1 1,-1 1-1,1-1 1,-1 1 0,1-1-1,0 1 1,0-1 0,-1 1-1,1-1 1,0 2 0,-9 12-10,0 1 0,2 0 1,0 1-1,1 0 0,0 0 1,1 0-1,1 1 1,-2 17-1,0-8 11,-18 93 126,4 1 0,6 0-1,2 206 1,13-291-126,7 46 0,-7-71-6,1 1-1,1-1 1,0 1-1,0-1 1,1 0-1,0 0 0,1 0 1,9 13-1,-14-22 2,0-1 0,0 0 0,0 1 0,0-1 0,0 0 0,0 1 0,0-1 0,0 0 0,0 0 0,0 1 0,1-1 0,-1 0-1,0 1 1,0-1 0,0 0 0,1 0 0,-1 1 0,0-1 0,0 0 0,0 0 0,1 1 0,-1-1 0,0 0 0,1 0 0,-1 0 0,0 0 0,0 0 0,1 1 0,-1-1-1,0 0 1,1 0 0,-1 0 0,0 0 0,1 0 0,-1 0 0,0 0 0,1 0 0,-1 0 0,0 0 0,1 0 0,-1 0 0,0 0 0,1 0 0,-1-1 0,0 1 0,1 0-1,-1 0 1,0 0 0,0 0 0,1 0 0,-1-1 0,0 1 0,0 0 0,1 0 0,-1-1 0,0 1 0,0 0 0,0 0 0,1-1 0,-1 1 0,0 0 0,0-1 0,0 1-1,0-1 1,4-23-148,-4 23 152,7-663 98,-9 382-31,3 238-53,0 25-10,-1-1-1,0 0 1,-1 1 0,-8-36-1,4 106-302,-1 183 323,5 272 70,2-504-91,7 76 77,-7-72-82,0 0 0,0 1 0,1-1 0,0 0 0,0 0 0,0 0 1,1-1-1,0 1 0,6 8 0,-9-14-1,0 1 0,0-1 0,1 0 0,-1 0 0,0 0 0,0 0 0,1 0 0,-1 0 0,0 0 0,0-1 0,1 1-1,-1 0 1,0 0 0,0 0 0,1 0 0,-1 0 0,0 0 0,0 0 0,1 0 0,-1-1 0,0 1 0,0 0 0,0 0 0,1 0 0,-1 0 0,0-1 0,0 1 0,0 0 0,0 0 0,0 0 0,1-1 0,-1 1 0,0 0 0,0 0 0,0-1 0,0 1 0,0 0 0,0 0 0,0-1-1,0 1 1,0 0 0,0 0 0,0-1 0,0 1 0,0 0 0,0 0 0,0-1 0,0 1 0,0 0 0,0 0 0,0-1 0,-1 1 0,1 0 0,2-20 12,22-377 47,5-214 11,-34 573-17,-3 24-29,8 14-23,-1 0 0,1 0 0,-1 0 1,1 0-1,-1 0 0,1 0 0,-1 0 0,1 0 0,-1 1 1,1-1-1,-1 0 0,1 0 0,0 1 0,-1-1 1,1 0-1,-1 0 0,1 1 0,0-1 0,-1 0 0,1 1 1,0-1-1,-1 1 0,1-1 0,0 0 0,0 1 0,-1-1 1,1 1-1,0-1 0,0 1 0,0-1 0,-1 1 0,1 0 1,-8 21-13,1 0 0,1 0 1,1 1-1,1 0 1,0 0-1,1 31 1,-3 3 27,3-29-13,-13 90-10,6 1 0,6 182 0,4-301 7,0 1 0,0 0-1,0-1 1,0 1 0,0-1 0,0 1 0,0-1 0,0 1 0,0-1 0,0 1-1,0 0 1,0-1 0,0 1 0,1-1 0,-1 1 0,0-1 0,0 1 0,1-1-1,-1 1 1,0-1 0,1 1 0,-1-1 0,0 0 0,1 1 0,-1-1 0,1 0-1,-1 1 1,1-1 0,-1 0 0,1 1 0,-1-1 0,1 0 0,-1 0 0,1 1-1,0-1 1,0-1-4,0 1-1,0-1 1,0 1-1,0-1 0,-1 1 1,1-1-1,0 0 1,0 0-1,0 1 0,-1-1 1,1 0-1,0 0 1,-1 0-1,1 0 1,-1 0-1,1 0 0,-1 0 1,1 0-1,-1-2 1,15-47 31,-2 0 0,-2-1 1,6-86-1,-11 86-20,-3 26-3,9-66 34,-1-176 1,-11 266-37,0 0 1,0 0-1,0 0 1,0 0-1,0 0 0,0 0 1,0 0-1,0 0 1,-1 0-1,1 0 0,0 0 1,-1 0-1,1 0 0,0 0 1,-1 0-1,0 0 1,1 0-1,-1 0 0,1 1 1,-1-1-1,0 0 0,0 0 1,1 1-1,-1-1 1,0 1-1,0-1 0,0 0 1,0 1-1,0 0 1,0-1-1,0 1 0,0-1 1,0 1-1,0 0 0,0 0 1,0 0-1,0-1 1,0 1-1,0 0 0,0 0 1,0 1-1,0-1 0,0 0 1,0 0-1,0 0 1,0 1-1,0-1 0,0 0 1,0 1-1,0-1 1,0 1-1,0-1 0,1 1 1,-1 0-1,0-1 0,0 1 1,0 0-1,1-1 1,-1 1-1,0 0 0,1 0 1,-1 0-1,1 0 0,-1 0 1,1 0-1,-1-1 1,1 1-1,0 0 0,-1 2 1,-13 29-21,1 2 0,1 0 0,3 0 0,-9 48 0,-6 143 221,22-198-128,0-16-44,1 0 0,1 0 1,0 0-1,0 0 0,1 0 1,3 14-1,-4-24-30,0-1 0,0 0 0,0 1 0,0-1 0,0 1 0,0-1 0,0 0 0,1 1 0,-1-1 0,0 0 0,0 1 0,0-1 0,1 0 0,-1 1 0,0-1 0,0 0 0,1 1 0,-1-1 0,0 0 0,0 0 0,1 0 0,-1 1 0,0-1 0,1 0 0,-1 0 0,0 0 0,1 1 0,-1-1 0,1 0 0,-1 0 0,0 0 0,1 0 0,-1 0 0,1 0 0,-1 0 0,0 0 0,1 0 0,-1 0 0,14-12-42,6-23 23,10-55-90,-3-2-1,-5-1 0,16-140 0,-35 215 78,0 1 29,-1 0 0,0 0 0,-2 0 0,-1-24 0,-14 59-39,-1 21 26,3 1 0,1 1-1,2-1 1,-7 56-1,6-35 14,10-53 5,-39 233 46,42-235-71,3-16 19,9-22 24,15-51-337,-4-1-1,-3-2 1,-4 0 0,10-118 0,-31 184 361,-7 26 75,-8 28 95,4 1-132,1 1 1,2 0-1,1 1 1,2 0 0,2 0-1,-3 55 1,10-88-99,0 1-1,0-1 1,1 0 0,-1 1-1,1-1 1,0 0 0,4 6 0,6 16-262,2 20-1572,11 77-1,-13-8-5767,-8-32-4953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3:58.1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121 58 7175,'0'0'12956,"-5"10"-12545,-3 17-210,0 1 1,2-1-1,1 1 0,1 0 1,-1 50-1,-1 7 155,-3-12 53,1-15-9,3 1-1,2 0 1,6 67-1,-3-122-401,0 0 0,0-1 0,1 1 0,0-1 0,0 1 0,0-1 0,0 1-1,0-1 1,1 0 0,0 1 0,-1-1 0,1 0 0,0 0 0,5 5-1,-6-10 0,0 0 0,0 1 0,-1-1 0,1 0 0,-1 0 0,1 0 0,-1 0 0,0 0 0,0 0 0,1 0-1,-1 0 1,-1 0 0,1-2 0,0 4 4,10-626 212,-11 635-190,0 1 0,0 0 0,-1 0 0,-5 12 0,-4 20 17,7-15-40,-20 111-2,6 0 1,0 164-1,18-301-2,-1-1 1,1 0 0,0 1 0,0-1-1,0 1 1,0-1 0,0 0 0,0 1-1,-1-1 1,1 1 0,0-1-1,0 0 1,0 1 0,0-1 0,1 1-1,-1-1 1,0 0 0,0 1 0,0-1-1,0 1 1,0-1 0,0 0 0,1 1-1,-1-1 1,0 0 0,0 1-1,0-1 1,1 0 0,-1 1 0,0-1-1,1 0 1,-1 1 0,0-1 0,1 0-1,-1 0 1,0 1 0,1-1-1,-1 0 1,0 0 0,1 0 0,-1 0-1,0 0 1,1 1 0,-1-1 0,1 0-1,-1 0 1,1 0 0,0 0-1,13-19-124,-5-3 137,-2-1-1,0 0 1,-1-1-1,3-26 1,5-102 21,-13 136-28,9-354 68,-12 355 2,-2 22 24,-4 26-56,-36 593 3,44-625-43,0 0 1,-1 0-1,1 0 1,0 0-1,0 0 1,0 0-1,1 0 1,-1 0 0,0 0-1,0 0 1,0 0-1,1 0 1,-1-1-1,1 1 1,-1 0 0,1 0-1,-1 0 1,1 0-1,0 1 1,0-2-4,0 0 0,-1 0-1,1 0 1,-1 0 0,1 0 0,-1 0 0,1 0 0,-1 0 0,1 0 0,-1 0-1,1-1 1,-1 1 0,1 0 0,-1 0 0,1-1 0,-1 1 0,1 0-1,-1-1 1,1 1 0,-1 0 0,0-1 0,1 1 0,-1-1 0,1 0 0,22-36-32,-7-6 38,-3-1-1,-2-1 1,-1 0 0,5-64-1,-9 15-54,-7-107 0,1 200 55,-8-72 13,8 71-6,0 0-1,-1 0 1,1 0 0,0 0 0,-1-1 0,0 1 0,1 0 0,-1 0-1,0 0 1,0 0 0,0 1 0,0-1 0,-1 0 0,1 0 0,0 1-1,-1-1 1,1 0 0,-1 1 0,0 0 0,1-1 0,-1 1 0,0 0-1,0 0 1,0 0 0,0 0 0,0 0 0,0 0 0,-3 0 0,3 1-9,1 1 0,-1 0 0,1-1 0,-1 1 0,1 0 1,-1 0-1,1 0 0,0 0 0,-1 0 0,1 0 1,0 1-1,0-1 0,0 0 0,0 1 0,0-1 0,0 0 1,0 1-1,0 0 0,0-1 0,1 1 0,-1-1 0,1 1 1,-1 0-1,1-1 0,-1 4 0,-8 51-20,8-50 18,-4 71-27,6 113 0,1-125 31,-2-44 17,0-12-21,-1 0 0,2 1 0,-1-1 0,1 0 0,1 0 0,-1 0 0,2 0 0,5 17 0,-8-26-2,0 1 0,1-1 0,-1 0 0,0 1 0,0-1 0,0 0 0,0 1 0,1-1 0,-1 0 0,0 0 0,0 1 0,1-1-1,-1 0 1,0 0 0,1 1 0,-1-1 0,0 0 0,0 0 0,1 0 0,-1 0 0,0 0 0,1 1 0,-1-1 0,0 0 0,1 0 0,-1 0 0,1 0 0,-1 0 0,0 0 0,1 0 0,-1 0 0,0 0 0,1 0 0,-1 0 0,0-1 0,1 1 0,-1 0 0,0 0 0,1 0 0,-1 0 0,1-1 0,11-16-79,5-23 24,8-45-877,-3-2 1,-4 0 0,-4-1 0,5-155 0,-41 416 747,2 304 397,19-274-5284,1-153-3088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32.13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0 182 14958,'0'0'2098,"2"12"-149,48 174 4729,22 5-5263,-67-180-1342,1 0 1,0 0-1,1-1 1,0 1-1,1-2 1,12 13-1,-18-20-22,0 0 1,0 0-1,0-1 0,1 1 1,-1-1-1,0 1 0,1-1 1,-1 0-1,1 0 0,-1 0 1,1 0-1,0 0 0,-1-1 1,1 1-1,3 0 0,-4-2-5,0 1 0,0-1 1,0 1-1,0-1 0,0 0 0,-1 1 0,1-1 0,0 0 0,0 0 1,0-1-1,-1 1 0,1 0 0,0 0 0,-1-1 0,0 1 1,1-1-1,-1 0 0,0 1 0,1-1 0,-1 0 0,0 1 0,1-5 1,4-7-13,-1-1 1,0 1 0,-1-1 0,-1 0 0,0 0 0,-1 0 0,0 0-1,-1-18 1,-1 4-17,-1 0 0,-1-1-1,-8-31 1,-10-12 22,19 68-25,-1 0 1,1 0-1,-1 0 1,0 0-1,0 0 1,-1 0-1,1 1 1,-1-1-1,1 1 1,-1 0-1,0-1 1,-1 1-1,1 1 1,-5-4-1,7 5-14,1 1 0,-1 0-1,1-1 1,-1 1 0,1 0-1,-1 0 1,1 0 0,-1 0 0,0 0-1,1-1 1,-1 1 0,1 0 0,-1 0-1,1 0 1,-1 0 0,0 1-1,1-1 1,-1 0 0,1 0 0,-1 0-1,1 0 1,-1 1 0,1-1-1,-1 0 1,1 0 0,-1 1 0,1-1-1,-1 0 1,1 1 0,-1-1-1,0 1 1,-5 20 17,8 25 0,-1-41-16,0 0 0,0 0 0,1 0 0,0 0 0,0 0-1,0-1 1,1 1 0,-1-1 0,1 1 0,0-1 0,0 0 0,1 0 0,-1 0 0,1-1 0,0 1 0,0-1 0,0 0 0,0 0-1,0 0 1,1 0 0,0-1 0,-1 0 0,1 0 0,0 0 0,0-1 0,0 1 0,10 0 0,-5 0 3,0-1 0,0-1 1,0 0-1,1 0 0,-1-1 1,0 0-1,0 0 0,0-1 1,-1-1-1,1 0 0,0 0 0,-1-1 1,15-7-1,-12 3 2,-1 0 0,1 0 1,-1-1-1,-1 0 0,1-1 0,-2 0 0,1-1 0,12-19 0,-17 21 0,0 1 0,-1-1 0,0 0 0,0 0 0,-1 0-1,0-1 1,0 1 0,-1-1 0,-1 1 0,0-1 0,0 0 0,-1 1-1,-1-15 1,2 23-6,-1-1 0,0 0 0,0 0 0,0 1 0,-1-1 1,1 0-1,0 0 0,0 1 0,-1-1 0,1 0 0,-1 1 0,0-1 0,0 0 0,1 1 0,-1-1 0,0 1 0,0-1 0,0 1 0,-1 0 0,1-1 0,0 1 0,0 0 1,-1 0-1,1 0 0,-1 0 0,1 0 0,-1 0 0,1 0 0,-1 1 0,1-1 0,-1 0 0,0 1 0,1-1 0,-1 1 0,0 0 0,0-1 0,1 1 0,-1 0 0,0 0 1,0 0-1,1 1 0,-1-1 0,-2 1 0,-1 0-3,1 1 1,-1-1 0,0 1-1,1 1 1,-1-1-1,1 1 1,0 0-1,0 0 1,0 0 0,0 0-1,0 1 1,1-1-1,-7 9 1,1 2 56,0 1 1,1 0 0,1 1-1,0-1 1,1 1 0,1 1-1,0-1 1,1 1-1,1 0 1,0 0 0,1 23-1,1-38-55,1 0 1,1-1-1,-1 1 0,0 0 0,0 0 1,1 0-1,-1 0 0,1 0 0,-1 0 0,1 0 1,0-1-1,0 1 0,-1 0 0,1-1 1,1 1-1,-1 0 0,0-1 0,0 1 0,1-1 1,-1 0-1,0 1 0,1-1 0,3 2 1,-1-1 1,0-1 0,0 1 0,0-1 0,0 0 0,0 0 0,0-1 0,1 1 0,-1-1 0,0 0 0,7 0 0,10-3-8,0-1 1,0 0-1,28-10 1,-49 14 5,51-15 4,0 2 0,1 3 0,80-6 0,-131 16 18,-1-1 0,1 1 0,-1 0 0,1-1 1,-1 0-1,1 1 0,-1-1 0,0 1 1,1-1-1,-1 1 0,0-1 0,0 0 1,1 1-1,-1-1 0,0 0 0,0 1 0,0-1 1,0 0-1,0 1 0,0-1 0,0 0 1,0 1-1,0-1 0,0 0 0,0 1 1,0-1-1,0 0 0,-1 1 0,1-1 0,0 0 1,0 1-1,-1-1 0,1 1 0,-1-1 1,1 1-1,0-1 0,-2 0 0,-11-26 687,-153-215-709,165 242-40,1-1 0,0 1-1,-1 0 1,1 0 0,-1-1 0,1 1 0,0 0-1,-1-1 1,1 1 0,0 0 0,0-1 0,-1 1-1,1-1 1,0 1 0,0 0 0,0-1 0,-1 1-1,1-1 1,0 1 0,0-1 0,0 1 0,0-1-1,0 1 1,0-1 0,0 1 0,0-1 0,0 1 0,0 0-1,0-1 1,0 1 0,0-1 0,1 1 0,-1-1-1,0 1 1,0-1 0,0 1 0,1 0 0,-1-1-1,0 1 1,0-1 0,1 1 0,-1 0 0,0-1-1,1 1 1,-1 0 0,0 0 0,1-1 0,-1 1-1,1 0 1,-1 0 0,1-1 0,-1 1 0,0 0-1,1 0 1,-1 0 0,1 0 0,-1 0 0,1 0-1,-1 0 1,1 0 0,-1 0 0,1 0 0,-1 0-1,1 0 1,-1 0 0,0 0 0,1 0 0,-1 0-1,1 1 1,47 9-5431,-30-5 3143,20 1-3208,2-4-2274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4:02.0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1 178 4420,'0'0'246,"2"-8"170,-1 4-468,0-1 265,1 0 0,-1 0 0,1 0 1,0 0-1,1 0 0,-1 1 1,1-1-1,4-5 0,-5 8 194,0 0 1,0 0-1,0 1 0,0-1 0,0 0 1,0 1-1,1 0 0,-1-1 0,0 1 0,1 0 1,-1 0-1,1 1 0,0-1 0,4 0 1,21 2 2729,-26 0-3115,-1 0 1,1 0 0,0 0 0,-1 1-1,1-1 1,-1 0 0,1 1-1,-1 0 1,0-1 0,0 1 0,0 0-1,0-1 1,0 1 0,1 3 0,7 10 102,-6-10-120,0 0-1,0-1 1,1 0 0,-1 0-1,1 0 1,0 0-1,0 0 1,1-1 0,-1 0-1,1 0 1,0 0 0,0-1-1,-1 1 1,2-1-1,-1 0 1,0 0 0,9 1-1,6 0 16,0-1 0,1 0 0,30-3 0,1 1 127,19 1-112,0-4 1,82-13-1,-82 6 19,0 3-1,95 3 1,-149 5-44,0 2 0,1 0 1,26 10-1,-26-7-3,0-2-1,28 5 0,-39-8-8,1-1 0,-1 0 0,0 0 0,0-1 0,0 0 0,0 0-1,0-1 1,0 0 0,0 0 0,9-4 0,-8 2-3,119-49 368,-109 48-227,0 0 0,1 1 0,-1 1 0,1 0 0,26 1 0,17 4 812,-44 0-650,1-1-1,-1-1 0,0-1 0,35-5 1,-34 3-232,0 1 1,-1 1-1,1 1 1,26 3-1,11-1 4107,-47-20-4648,-8 1 736,-1 16-239,0-1 0,1 1-1,-1-1 1,0 1-1,0-1 1,0 1-1,-1-1 1,1 1 0,0-1-1,0 1 1,-1-1-1,1 1 1,-1-1 0,1 1-1,-1-1 1,0 1-1,0 0 1,1-1-1,-1 1 1,0 0 0,0 0-1,0 0 1,0 0-1,-2-1 1,2-15-229,4-2 2469,-3 19-2166,-3 0-136,1-1 0,-1 1-1,1 0 1,0 0-1,-1 0 1,1 0-1,-1 0 1,1 0-1,-1 1 1,1-1 0,0 1-1,-5 1 1,-6 17-4212,-5 9-4391,-1-11-1479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4:12.6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 82 9097,'0'0'3875,"8"-2"-2572,6-3-590,0-1 0,-1 0 1,18-11-1,-15 8-126,0 1 0,34-13 0,-44 19-559,0 0-1,0 1 0,1 0 1,-1 0-1,1 0 0,-1 1 1,0 0-1,1 0 0,-1 1 1,1 0-1,-1 0 1,11 4-1,52 24 100,-55-22-114,0-1 0,1 0-1,-1 0 1,1-2 0,0 0 0,0 0 0,23 1-1,-12-6-6,0 0-1,-1-2 1,1-1-1,29-9 1,-28 6 10,-1 2-1,2 0 1,35 0 0,-58 5-9,0 0 0,1 1 1,-1 0-1,-1 0 0,1 0 0,0 1 0,0 0 0,0 0 0,-1 0 1,1 0-1,6 6 0,46 40-41,-49-39 58,1-1 0,0 0 0,0-1 0,0 0-1,1 0 1,17 8 0,-23-14 16,0 0 1,0 0-1,0 0 1,0 0-1,0-1 1,0 0-1,0 0 1,1 0-1,-1 0 1,0 0-1,0-1 1,0 0-1,0 0 1,0 0-1,0 0 1,0-1-1,0 0 1,-1 0-1,1 0 1,0 0-1,-1 0 1,0-1-1,5-3 1,8-7 238,-9 7-178,-1 1-1,1 0 1,1 0-1,-1 0 1,15-5-1,-19 9-73,1 0 1,-1 0-1,1 0 0,-1 1 0,1 0 0,0 0 1,-1 0-1,1 0 0,0 0 0,-1 1 0,1 0 1,-1 0-1,1 0 0,-1 0 0,1 0 0,-1 1 0,5 2 1,3 0-16,0 0 1,0-1-1,1 0 0,-1-1 1,1 0-1,0-1 1,-1 0-1,1-1 1,0 0-1,-1-1 1,24-5-1,-20 4-10,-1 0 0,1 1 0,-1 1 0,1 0 0,-1 0 0,1 2 0,19 4 0,-1 4-7,-1-1 1,2-2-1,-1-1 0,1-2 1,0-1-1,0-1 0,39-4 1,-53-2 3,-1-1 0,1-1 0,-1-1 0,28-14 0,31-11 11,-62 27-58,0 1 0,1 1-1,-1 0 1,22-1 0,-30 4 6,0 0 0,0 0-1,0 1 1,0 0 0,0 0 0,-1 1 0,1 0-1,0 1 1,-1-1 0,0 2 0,8 3 0,-1 2 47,1-2 1,0 1-1,1-2 1,27 9 0,-35-13-3,-1-1-1,0 0 1,1 0 0,-1 0 0,1-1 0,-1 0 0,1-1 0,-1 0 0,1 0 0,-1 0 0,0-1 0,1 0 0,6-4 0,25-11-5,-6 2 17,1 1 0,41-11 1,-65 23-24,0-1 0,1 2 0,-1-1 0,1 1 0,0 1 0,-1 0 1,1 1-1,-1 0 0,1 0 0,-1 1 0,1 1 0,10 3 0,-8-2 13,0-1-1,1 0 1,-1-1 0,1 0-1,0-1 1,0-1-1,-1 0 1,1-1-1,0-1 1,-1 0-1,1 0 1,21-8-1,1 2 1,-30 7-8,-1 0-1,1 0 1,-1 1-1,1 0 1,-1 0-1,1 0 1,-1 0-1,1 1 0,-1 0 1,0 1-1,1-1 1,-1 1-1,0 0 1,0 0-1,0 0 0,0 1 1,7 5-1,-5-6 11,0-1-1,0 1 0,0-1 0,0 0 0,0-1 1,0 0-1,0 0 0,15-2 0,6 0-345,-64 28 217,23-23 100,1 1 0,0-1 1,-1-1-1,1-1 1,-1 1-1,0-2 1,0 0-1,1 0 0,-16-3 1,-19 1 39,1 4 22,1 3-1,1 1 1,-49 15-1,47-11 19,0-1-1,-87 6 1,89-15 70,0-2 0,0-1 0,-46-11 1,47 5-61,0 2 1,0 2 0,0 2 0,-1 1 0,1 3-1,0 1 1,-1 2 0,-46 12 0,61-9-9,0 0-1,-1-2 1,0-1 0,0-2 0,0 0 0,0-3-1,0 0 1,0-2 0,-31-6 0,10-3 41,0 2 1,-78-5 0,-105 10 93,214 5-161,-111-3 210,46 0 58,-91 9 0,56-3-232,97-5-40,-1 2 0,1 0 0,0 2 0,0 0 0,0 2 0,0 0 0,-39 14 0,51-13-41,-3 1 198,0 0 0,0-1 1,-18 3-1,27-7-80,0 0 0,0-1 0,-1 1 0,1-1 0,0-1 0,0 1 0,0-1 1,-1 0-1,1 0 0,0 0 0,0-1 0,-9-4 0,2 1-71,-1 0 0,0 1 0,0 1 0,0 0 0,0 1 0,0 0 0,-24 1 0,-26-4 23,57 2-104,14 0-57,15 0-61,303-1-381,235 4-3364,-380-1 3876,214-28 0,-287 19-1238,122 5 0,-179 7 761,0 3-1,0 1 1,-1 3-1,78 25 1,-90-22 609,-1-1 1,1-2-1,1-1 1,-1-2-1,68 1 1,-39-9 97,-46 0-159,1 1-1,-1 0 1,0 2-1,1 0 1,-1 2-1,0 0 0,0 1 1,21 8-1,-34-9-29,-1 1-1,0 0 0,-1 1 0,1 0 1,8 7-1,-13-10-32,1 1 1,-1-1-1,0 0 1,0 1 0,0 0-1,0-1 1,0 1-1,0 0 1,-1 0-1,1 0 1,-1 0 0,0 0-1,0 1 1,0-1-1,1 6 1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04.4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4556 3423 5894,'0'0'4991,"11"-20"1751,-15-44-2549,0 2-3245,3 55-804,0 1-1,-1-1 1,1 0-1,-1 1 1,-5-10-1,-3-14-38,4 12-38,0-1-1,-18-33 0,16 35-43,0 0-1,1 0 0,-8-30 1,7 6-2,-6-26 102,-37-109 0,6 26-116,34 107-4,-2 1 1,-1 0-1,-34-66 1,11 40-3,10 16-5,-2 2 0,-53-69 0,54 82 26,-29-52 0,41 61 47,-2 0 1,0 1-1,-2 1 0,-35-35 0,44 49 49,1 0 1,0-1-1,0 1 0,-9-20 1,10 18 22,0-1 1,0 2 0,-24-25-1,-9-4-117,1-1-1,-45-64 0,73 92-15,0 0 0,0 1 0,-20-15 0,20 18 13,1 1 1,0-2-1,1 1 0,1-2 1,0 1-1,-9-15 0,0-5-1,-1 2 0,-1 0 0,-2 2 0,-1 0-1,-52-47 1,26 35 17,0 3 0,-88-49 0,34 21-27,64 38-3,-2 2 0,-60-27 1,-338-152 435,353 162-358,-117-41 1,129 55-50,38 13 3,-1 1 1,-75-16 0,-78-12 133,87 18-95,-44 4 366,89 13-339,-150-18-8,116 11-49,-123-35 0,137 28 80,-90-12 0,28 23 56,-9-1 465,110 6-779,-65 2 1,91 3-440,32 16-5816,7-6 924,6-1-3806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50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71 5317,'0'0'288,"-16"-50"-2722,11 30 961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24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2205 2 1409,'-65'0'4322,"-130"-1"1132,1 7-3985,114 0-1229,1 3-1,-147 37 1,150-22-254,2 3 0,0 4 0,2 3 0,2 3 0,-99 68 0,69-32-38,3 5-1,-156 161 1,207-188 52,1 1 0,3 3 0,-69 116 0,89-129 5,3-1 0,1 2-1,2 1 1,2 0-1,2 0 1,-12 87-1,18-78 30,2 0 0,2 0 0,3 0 0,2 0 0,16 88 0,-14-120-21,0 0 0,2 0 0,0-1 0,1 0 1,1-1-1,1 1 0,1-2 0,0 0 0,1 0 0,1-1 1,1 0-1,1-1 0,0-1 0,1 0 0,0-1 0,33 21 1,-18-19 50,0-1 0,1-1 0,0-2 0,1-1 0,1-2 0,0-1 1,0-2-1,0-1 0,1-2 0,59-1 0,-18-6 332,-1-3 0,1-3 1,137-37-1,-48-4 279,253-115 0,135-120-461,-14-49-128,-465 280-50,-2-2 0,-2-4 0,-4-3 1,108-132-1,-151 165-20,-2 0 0,-1-2 0,-1 0 1,-2-1-1,20-56 0,-32 77-5,-2 1 0,1-1 0,-1 0 1,-1 0-1,0 0 0,-1 0 0,-1 0 0,0-1 0,0 1 1,-2 0-1,1 0 0,-2 0 0,0 0 0,0 0 0,-1 1 0,-1-1 1,0 1-1,0 0 0,-11-16 0,3 12-1,-1 0 0,-1 1 0,0 0 0,0 1 0,-2 1 0,0 1 0,0 0 0,-1 1 0,0 1 0,-1 1-1,0 0 1,-40-11 0,2 5 2,-1 2 0,0 2 0,-81-4-1,13 9 62,0 5 0,-236 30-1,165 4-1985,-210 64-1,275-61-2212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51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1122 410 6566,'1'-10'0,"0"2"-32,0-4 746,0 0 0,0 1 0,-3-22 1,2 29-419,-1 0 0,0 0 0,0 0 1,0-1-1,-1 1 0,1 0 0,-1 0 1,0 1-1,0-1 0,-1 0 0,1 1 1,-1-1-1,1 1 0,-1 0 0,-5-5 1,-7-2 41,1 1 0,-1 0 0,0 1 0,-1 0 0,0 1 0,0 1 0,-1 1 0,0 0 0,0 1 0,-20-2 1,-24 0 22,-90 1 0,122 6-361,0 1 0,0 2 0,0 1 1,1 1-1,0 2 0,0 0 0,1 2 0,0 1 0,1 1 0,0 1 0,1 2 0,0 0 0,2 2 0,0 0 0,0 2 1,-36 39-1,38-34 63,0 1 1,2 0 0,1 1-1,1 2 1,1-1-1,1 2 1,2 0 0,1 0-1,1 2 1,2-1 0,1 1-1,1 0 1,2 1 0,1 0-1,0 35 1,4-53-39,1 0 1,1 0-1,0 0 0,0 0 0,1 0 1,1-1-1,1 1 0,0-1 1,0 0-1,1 0 0,1-1 1,0 0-1,1 0 0,0 0 1,1-1-1,0-1 0,14 14 1,-10-13 67,1-1 1,0 0-1,0-1 1,1-1-1,0 0 0,0-1 1,1 0-1,0-1 1,0-1-1,1-1 1,-1 0-1,1-1 1,0-1-1,21 0 1,-6-3 98,1-1 1,-1-2-1,0-1 1,-1-2 0,1-1-1,-1-1 1,-1-2-1,42-20 1,6-8 269,138-95 1,-143 82-313,-3-3 0,72-72 0,-110 95-10,-1-2 0,-2-1 0,-2-1 1,-1-1-1,-2-2 0,21-43 0,-35 60-48,-1 0 0,-1 0 0,-2-1 0,0 0-1,-1 0 1,-1 0 0,1-41 0,-5 56-75,0-1-1,0 1 0,-1-1 0,0 1 1,-1-1-1,0 1 0,0 0 1,-1-1-1,1 1 0,-2 0 0,1 1 1,-1-1-1,-1 1 0,1-1 1,-1 1-1,-1 1 0,1-1 0,-1 1 1,0 0-1,0 0 0,-1 1 1,0-1-1,-14-7 0,4 5-231,-1 2-1,0-1 0,0 2 1,-1 1-1,1 0 0,-1 1 0,0 1 1,0 1-1,-27 1 0,-7 3-1542,1 3 0,-60 13 0,-4 7-3068,8-3-3400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55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387 96 7527,'-3'-8'1746,"2"6"-1707,0-2 153,0 0 0,0 1 1,-1-1-1,1 0 0,-1 1 1,0-1-1,0 1 0,0 0 1,-1-1-1,1 1 0,-1 0 1,0 1-1,1-1 0,-1 0 1,0 1-1,-1-1 0,1 1 1,0 0-1,-1 0 0,1 1 1,-1-1-1,0 1 0,1-1 1,-1 1-1,-5-1 0,2 2-19,-1-1-1,0 1 1,0 0-1,0 1 0,0 0 1,0 0-1,1 1 1,-1 0-1,1 0 1,-1 1-1,1-1 0,0 2 1,-14 7-1,11-3-66,-1 0-1,2 1 0,-1 0 0,1 0 1,0 1-1,1 1 0,-12 19 1,4-2-62,2 0 0,1 2 0,1-1 0,1 2 1,2-1-1,1 1 0,1 1 0,2-1 1,1 1-1,1 0 0,3 41 0,2-23 146,3 1-1,1-1 1,3 0 0,2 0-1,2-1 1,27 64-1,-28-83-175,1-1 0,2-1-1,0 0 1,22 27-1,-33-48-11,1-1 0,0 1 0,0-1-1,1 0 1,0-1 0,0 1 0,0-1-1,1 0 1,-1-1 0,1 1 0,1-1-1,-1-1 1,0 0 0,1 0 0,-1 0 0,1-1-1,0 0 1,0 0 0,0-1 0,0 0-1,12 0 1,-12-3 115,0 0-1,-1 0 0,1 0 1,0-1-1,-1 0 0,0-1 1,0 0-1,0 0 0,0 0 1,0-1-1,-1 0 0,0 0 1,0-1-1,0 0 0,-1 0 1,6-9-1,8-11 531,-1 0 0,25-53 0,-19 27-448,-3-1 0,-2-2 0,-3 0 0,-2 0 0,-2-1 0,-3-1 0,-3 0 0,-2 0 1,-4-76-1,-1 108-175,-2 0 1,0 0-1,-2 0 0,-1 1 1,0 0-1,-2 0 1,-1 1-1,-14-27 0,19 42-23,-1-1-1,0 1 0,0-1 0,-1 1 0,0 1 1,-1-1-1,1 1 0,-1 0 0,-1 1 0,1 0 1,-1 0-1,0 0 0,-1 1 0,1 0 0,-1 1 0,0 0 1,0 0-1,0 1 0,-1 0 0,1 1 0,-1 0 1,0 1-1,-14-1 0,15 2-47,1 1-1,0 0 1,-1 0 0,1 1 0,0 0 0,0 0-1,0 1 1,0 0 0,1 1 0,-1 0-1,-8 6 1,2-1-137,1 1-1,1 1 1,0 0-1,0 1 1,-12 16 0,-6 13-1431,3 0 0,-38 78 0,19-25-3665,4-7-2599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7:04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1291 218 3908,'-10'-10'144,"-18"-18"437,-2 2 1,-1 1-1,-47-30 1,60 45-418,0 0 0,0 1 0,-1 0 0,-1 2 0,1 0 0,-1 1 0,0 2 0,0 0 0,-24-2 0,13 5 86,-1 1-1,0 1 0,1 2 1,0 1-1,0 2 1,0 1-1,0 1 0,1 1 1,0 2-1,1 1 0,1 2 1,0 0-1,-31 22 1,27-14-116,2 1 1,0 2-1,1 1 1,2 1 0,1 1-1,0 1 1,3 2 0,0 0-1,2 2 1,-28 59 0,25-38 21,3 1 1,2 1 0,3 1 0,2 0-1,3 1 1,-5 80 0,10-39 69,5 0 0,4 0 1,5-1-1,4 1 0,26 102 0,-5-73-110,6-2 0,5-2 0,80 157-1,-20-85-63,8-4 0,8-5-1,9-6 1,7-6-1,160 159 1,-233-270-32,2-3 0,2-3 0,3-2 0,117 69 0,-147-102-1,1-3 0,0-1 0,2-2 0,0-1 0,0-3 0,2-2 0,-1-1 0,1-3 1,0-1-1,77-1 0,-98-6-9,-1-1 0,0-2 0,0 0 0,0-1 1,-1-1-1,0-1 0,0-2 0,33-16 1,-27 9 16,-1-1 0,0-2 0,-2 0 0,0-2 0,33-36 0,-6-5 30,-3-2 0,-3-2 0,-2-2 0,39-85 0,-15 18 75,94-269-1,-131 304-98,-5-2 0,-5-1 0,15-167 0,-26 94 135,-7-1 0,-23-197 1,10 289 35,-4 1 1,-3 0 0,-4 1 0,-4 1-1,-3 1 1,-57-114 0,59 148-82,-2 2 0,-2 1 0,-2 1 1,-1 2-1,-3 1 0,-46-41 0,28 36-59,-1 1-1,-3 4 0,-2 1 0,-68-32 0,27 24-90,-203-66-1,-114 8-220,315 84-630,-2 5 0,-187-6 0,247 22-3,0 2 1,0 2-1,1 2 1,0 2-1,0 2 0,0 2 1,2 1-1,-1 3 1,-45 24-1,-43 39-4303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7:02.7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772 220 5477,'3'-10'3673,"-1"4"-3587,3-6 715,-2-1 1,1 0 0,-1 0-1,1-18 1,-4 27-572,1 0 0,-1 1 0,0-1 0,-1 1 0,1-1 0,-1 0 0,1 1 0,-1-1 0,0 1 0,0 0 0,-1-1 0,1 1 0,-1 0 0,1 0 0,-1-1 0,0 1 0,0 1 0,-1-1 0,1 0 0,0 0 0,-1 1 0,0 0 0,-5-5 0,-6 0-25,0 1 0,0 1-1,0 0 1,-1 0-1,1 1 1,-1 1-1,0 1 1,0 0-1,-1 1 1,1 1 0,-27 2-1,16 0-34,1 2 1,0 0-1,0 2 0,1 1 0,-1 1 0,-28 13 1,29-8-50,1 1 1,0 1 0,1 1 0,1 1-1,0 0 1,1 2 0,1 1-1,1 0 1,1 1 0,1 1 0,1 0-1,0 1 1,2 1 0,-13 33 0,14-29 11,1 1 0,2 0 0,1 0 0,2 0 0,0 1 0,2 0 0,2 0 0,0 0 0,2 1 0,1-1 0,2 0 0,11 51 0,-10-65-122,1 1 1,1-1-1,0 0 1,1 0 0,1 0-1,1-1 1,0-1-1,1 1 1,0-2-1,1 1 1,1-1-1,0-1 1,0 0-1,16 11 1,-17-16-4,0 0 1,0-1-1,1 0 1,0 0-1,0-2 0,0 1 1,1-1-1,-1-1 1,1-1-1,0 1 1,0-2-1,0 0 1,0 0-1,0-1 0,0-1 1,0 0-1,-1-1 1,1-1-1,18-5 1,-7 0 15,0-2 1,-1-1 0,-1-1 0,1 0 0,-2-2 0,0-1 0,0 0 0,26-27 0,-19 14-2,-2-1 1,0-1-1,-2-1 1,37-63-1,-44 61 6,-1-1 0,-2 0 0,-1-1 0,-1-1 0,6-37 0,-13 45-7,-1 0 1,-1 0-1,-1-1 0,-2 1 1,0 0-1,-2-1 0,-7-32 1,6 49-21,0 1 1,-1 0-1,0 0 0,0 0 1,-2 1-1,1-1 1,-1 1-1,-1 0 1,1 1-1,-2 0 1,1 0-1,-1 0 1,-1 1-1,1 0 1,-14-8-1,16 12-97,0 0-1,0 0 1,-1 1 0,1 0-1,-1 0 1,0 1 0,0 0-1,0 0 1,0 1 0,0-1-1,0 2 1,0-1 0,-1 1-1,1 0 1,0 0-1,0 1 1,-1 0 0,1 0-1,0 1 1,0 0 0,0 0-1,1 1 1,-1 0 0,1 0-1,-12 7 1,2 1-950,1 1 0,0 0 1,-20 22-1,-10 19-5544,19-17-3746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7:04.0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447 38 9097,'0'0'3256,"-10"-7"-1606,4 2-1437,4 2-183,0 1 0,0 0 0,0 0 0,-1 0 0,1 0 0,0 1 0,-1-1 0,1 1 0,-1-1 0,0 1 0,1 0 1,-1 0-1,0 0 0,0 0 0,0 0 0,0 1 0,0 0 0,0-1 0,0 1 0,0 0 0,0 0 0,0 1 0,1-1 0,-1 1 0,0-1 0,-5 3 1,-8 6 23,0 1 1,0 1 0,1 0 0,1 1 0,0 1 0,1 0 0,0 1 0,-21 30 0,10-9 290,2 1 0,2 0-1,-16 40 1,14-17-185,3 1 1,2 0-1,3 1 0,3 1 0,2 0 0,3 1 0,3-1 1,9 118-1,-5-164-80,2-1 1,-1 0-1,2 1 0,0-1 1,1 0-1,0-1 1,1 1-1,1-1 1,0 0-1,17 22 0,-21-31-45,1-1-1,0 1 0,0-1 0,1 0 1,-1 0-1,1-1 0,0 1 0,0-1 1,0 0-1,0-1 0,1 1 0,-1-1 1,1 0-1,-1 0 0,1-1 0,0 0 1,0 0-1,0 0 0,-1 0 0,1-1 0,0 0 1,0 0-1,0-1 0,0 0 0,0 0 1,-1 0-1,1-1 0,0 0 0,-1 0 1,1 0-1,6-4 0,5-4 143,0 0 0,-1 0 0,-1-2 0,0 0-1,-1 0 1,0-2 0,-1 0 0,13-17 0,9-14 159,41-73 0,-43 61-278,-3-2 0,-3 0 0,23-71 0,-39 96-31,-2-1-1,-1 0 0,-2-1 1,-1 1-1,-2-1 0,-2 0 0,-3-46 1,0 71-16,0 1 0,0-1 0,-1 1 0,0-1 0,-1 1 0,0 0 0,-1 1 0,0-1 0,0 1 0,-1 0 0,0 0 0,-1 0 0,0 1-1,0 0 1,-1 1 0,0-1 0,-9-5 0,11 9-94,1 0 1,-1 1-1,0-1 0,0 1 0,0 0 0,0 1 0,-1 0 0,1 0 0,-1 0 0,1 1 0,-1 0 0,0 0 0,1 0 0,-1 1 0,0 0 0,0 1 0,1-1 1,-1 1-1,0 0 0,1 1 0,-1 0 0,1 0 0,-1 0 0,1 1 0,0 0 0,0 0 0,-9 7 0,6-3-491,1 0-1,0 0 1,0 1 0,1 0 0,0 1-1,0-1 1,1 1 0,0 1-1,0-1 1,1 1 0,-3 10-1,-4 17-4854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32.71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18514,'0'0'4377,"2"11"-2706,12 49 543,42 112-1,44 64-915,-94-221-1151,57 107 1690,-67-159-1362,-2 17-503,-2 0 1,0 0 0,-1 0-1,-2 1 1,1 1 0,-17-21 0,-2 2-217,-56-58 1,93 100 221,2 0 0,-1-1 0,0-1-1,1 0 1,0 0 0,-1 0 0,1-1 0,0-1 0,0 0 0,19 0 0,-15 0 30,0-1 1,1-1-1,-1 0 0,0 0 0,1-2 1,-1 0-1,0 0 0,0-1 0,23-11 1,-29 11-6,-1-1 0,0 1 1,0-1-1,0 0 1,0-1-1,-1 0 0,0 0 1,0 0-1,-1 0 1,0-1-1,0 0 1,0 0-1,-1-1 0,0 1 1,-1-1-1,1 0 1,-2 0-1,1 0 0,-1 0 1,0-1-1,-1 1 1,1 0-1,-2-1 0,1-8 1,-2 17-4,1 0-1,0 0 1,0 0-1,0 0 1,0 1 0,0-1-1,0 0 1,0 0-1,-1 0 1,1 0-1,0 0 1,0 0 0,0 0-1,0 0 1,0 0-1,0 0 1,-1 0 0,1 0-1,0 0 1,0 0-1,0 0 1,0 0 0,0 0-1,-1 0 1,1 0-1,0 0 1,0 0 0,0 0-1,0 0 1,0 0-1,-1 0 1,1-1 0,0 1-1,0 0 1,0 0-1,0 0 1,0 0 0,0 0-1,0 0 1,0 0-1,0 0 1,-1-1 0,1 1-1,0 0 1,0 0-1,0 0 1,0 0 0,0 0-1,0 0 1,0-1-1,0 1 1,0 0 0,0 0-1,0 0 1,0 0-1,0 0 1,0-1-1,-7 16-60,5 1 121,1 1 1,0 0 0,1-1 0,1 1 0,1 0-1,4 21 1,-5-32-42,0 0 0,1-1 0,-1 1 0,1-1 0,0 0-1,1 1 1,-1-1 0,1 0 0,0 0 0,0 0 0,1-1 0,0 1-1,-1-1 1,1 0 0,1 0 0,-1 0 0,0-1 0,1 1 0,0-1-1,0 0 1,0 0 0,6 1 0,-9-3-174,0 0 1,0 0-1,0-1 1,1 1-1,-1-1 0,0 0 1,0 1-1,1-1 1,-1 0-1,0 0 0,1-1 1,-1 1-1,0 0 1,0-1-1,0 1 0,1-1 1,-1 0-1,0 0 1,0 0-1,0 0 0,0 0 1,0 0-1,0-1 1,0 1-1,-1-1 0,1 1 1,0-1-1,-1 0 1,1 1-1,1-4 0,0-1-671,0 0 1,0 0-1,-1 0 0,0 0 0,0 0 0,0-1 0,-1 1 0,0-1 0,0-10 0,0-22-7166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8:00.0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18 220 1890,'-2'1'85,"-11"7"5851,13-18 2554,0-10-5726,-1-25-4456,-1-37-5013,2 76 6190,1 0 0,0-1 1,0 1-1,0 0 0,1 0 1,0 0-1,0 0 1,0 0-1,6-9 0,-7 13-2063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8:00.4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3 199 4676,'0'0'12556,"-3"13"-12556,3-21 0,7-1 0,-1-4-512,0-3-1666,-1-2-1922,-1 0-1890</inkml:trace>
  <inkml:trace contextRef="#ctx0" brushRef="#br0" timeOffset="1">48 22 9097,'0'0'1601,"-3"-6"-7238,3-3 4259,-1 2 33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8:00.9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1 478 865,'0'0'16346,"3"-8"-15844,3-17-397,0 1-1,-2-2 1,-1 1 0,1-33 0,-1 0-1281,2 28 73,6-14-5841,-2 13 3033,-4 9 4109,-2-16 8787,-3-16-14308,0 19-117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8:01.3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9 571 12748,'0'0'4901,"-8"-76"-7592,8 31-2177</inkml:trace>
  <inkml:trace contextRef="#ctx0" brushRef="#br0" timeOffset="1">42 191 14830,'0'0'5253,"-12"-83"-9193,12 30-672,6-1-2787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8:01.6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1 181 12908,'0'0'5413,"4"-87"-8263,2 39-1282,-1 3-1698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8:02.0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1541 11563,'0'0'5904,"0"-10"-5653,-1-81 525,9-53-8907,-1 23 4350,-5 42 7844,-1-56 1779,10-63-10392,-8 158 2713,8-50 6271,-2 51-5526,5-31-4519,-7 30 1592</inkml:trace>
  <inkml:trace contextRef="#ctx0" brushRef="#br0" timeOffset="1">80 338 4965,'0'0'10890,"-10"-52"-10602,8 43-192,2-8-320,0-4-416,0-9-257,3-5-96,4-6-160,3-4-385,-2 0-704,4 3-865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8:02.3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1 841 1986,'0'0'12417,"0"-10"-11296,1-96 222,22-160-5521,-15 224 4376,0-7-3668,-6 30-1174</inkml:trace>
  <inkml:trace contextRef="#ctx0" brushRef="#br0" timeOffset="1">57 198 6054,'0'0'9224,"0"-9"-8716,0-121-685,0 127-108,1 1 0,-1-1 0,1 1 0,0-1 1,0 1-1,0 0 0,0 0 0,0-1 0,1 1 0,2-3 0,8-18-5522,-12 16 2855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8:16.8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34 9385,'0'0'9235,"10"0"-9155,-3 0-4,120-3-1539,-97 1-1434,0-2 0,46-11-1,-41 5-1239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8:17.2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6182,'0'0'10282,"35"17"-10186,-10-17 0,9 0-320,2 0-1602,2 0-1089,-1-1-1185</inkml:trace>
  <inkml:trace contextRef="#ctx0" brushRef="#br0" timeOffset="1">415 8 4740,'0'0'6375,"66"11"-5735,-40-11-512,5 0-160,5 0-1922,2-2-4035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8:17.5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17 8872,'0'0'2467,"54"1"-1186,-18-1-1121,5-3-128,10-2-32,1 0-1185,3 0-2915</inkml:trace>
  <inkml:trace contextRef="#ctx0" brushRef="#br0" timeOffset="1">648 10 4036,'0'0'1441,"60"0"385,-31 0-32,3 0-257,-6 0-608,2 0-577,-5 0-192,-1 0-128,-1 0-32,-2 0-64,3 3-672,-1-2-802,2-1-2882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33.0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 1 11915,'0'0'13677,"-4"66"-13517,25-41-320,0-1-2434,1-4-2659,-2-7-5894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8:17.9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 11275,'0'0'1569,"66"0"-1537,-38 0-32,6-3 0,6 0-737,2 1-2754</inkml:trace>
  <inkml:trace contextRef="#ctx0" brushRef="#br0" timeOffset="1">516 18 4708,'0'0'1025,"55"7"-896,-29-4-418,0-2-479,-1 0 671,1 2 129,-4-3 545,-3 0 1441,0 0 160,-2 0-929,-1 0-736,5 0-449,2 0-128,7 0-1986,3 0-5189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8:18.2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56 10090,'0'0'1825,"66"0"-1761,-44 0-32,1 0-32,5 0-224,-2 0-737,5 0-961,-1 0-1921</inkml:trace>
  <inkml:trace contextRef="#ctx0" brushRef="#br0" timeOffset="1">474 52 11691,'0'0'3748,"9"-3"-2873,17-3-549,1 0-1,1 2 1,-1 1 0,38 1-1,-14 3-1108,59-2-2165,-38-8 3882,-62 0-2119,-7 0-3967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8:26.9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328 84 11307,'0'0'2706,"1"-9"140,1 3-2703,5-34 3657,-7 39-3640,0 0 1,0 0 0,0 0 0,0 0 0,0 0-1,0 0 1,-1 0 0,1 0 0,0 0 0,0 0-1,-1 0 1,1 0 0,-1 0 0,1 0-1,-1 0 1,1 0 0,-1 0 0,0 0 0,1 0-1,-1 0 1,0 1 0,0-1 0,1 0-1,-1 1 1,0-1 0,0 0 0,0 1 0,0-1-1,0 1 1,0-1 0,0 1 0,0 0 0,0-1-1,0 1 1,0 0 0,-2 0 0,-9 0-30,1 1 0,-1 1 0,1 0 1,-1 0-1,1 1 0,0 1 0,0 0 1,0 1-1,0-1 0,1 2 0,0 0 1,0 0-1,0 1 0,1 0 0,-13 13 1,8-7 6,0 1 1,1 0-1,1 1 1,0 0 0,1 1-1,1 0 1,0 1-1,-12 31 1,19-43-62,1 1 1,1 0-1,-1 0 1,1 0 0,0 0-1,0 0 1,1 0-1,-1 0 1,1 0-1,1 0 1,-1 0-1,3 7 1,-2-10-66,0-1 0,0 0 0,0 1 1,0-1-1,1 0 0,-1 1 0,1-1 0,-1 0 1,1 0-1,0-1 0,0 1 0,0 0 0,0 0 0,0-1 1,1 0-1,-1 1 0,0-1 0,1 0 0,-1 0 0,1 0 1,-1 0-1,1-1 0,-1 1 0,1 0 0,-1-1 1,1 0-1,0 0 0,4 0 0,-2 0 10,-1 0-1,0 0 1,0 0-1,0 0 1,0-1-1,0 1 1,0-1-1,0 0 1,0-1-1,0 1 1,0-1-1,0 1 1,0-1-1,-1 0 1,1-1-1,-1 1 1,0 0-1,1-1 1,-1 0-1,0 0 1,-1 0-1,1 0 1,0 0-1,-1-1 1,0 1-1,0-1 1,0 0-1,0 1 1,0-1-1,-1 0 1,0 0-1,0 0 1,0 0-1,0 0 1,-1 0-1,1-7 1,-3 9-13,0 1 1,0 0-1,0-1 1,0 1 0,-1 0-1,1 0 1,0 0 0,-1 0-1,1 1 1,0-1 0,-1 1-1,1-1 1,-1 1 0,1 0-1,-1 0 1,1 0 0,-4 1-1,-15-1-62,34 0-222,18-1 59,0-2 1,47-10 0,-78 16 316,-1 0 0,1 1-1,-1-1 1,1 0 0,-1 1 0,0-1 0,0 0 0,-1 0 0,-2 5 0,-10 23 0,1 0 1,-16 60-1,32-86-1787,6-9-2384,8-11-5298,-12 7 982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8:27.4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1 15887,'0'0'11024,"0"10"-10736,-8 119 2285,27-153-1841,-1-8-620,-14 24-168,0 0 0,1 0 0,0 0-1,0 1 1,0 0 0,1 0 0,10-9 0,-19 55-13,-21 35 709,24-73-431,2-3-158,1 0 1,0 0 0,-1 0 0,0 0-1,1-1 1,-1 1 0,0-1-1,0 1 1,-1-1 0,1 0 0,1-4-1,3-2 1,3-4-74,24-24-500,-32 36 474,-9 38-166,6-34 154,0 4-113,-1-1 0,1 0-1,1 1 1,-1 0 0,-1 13-1,11-26-7810,-7 5 6696,8-11-5316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8:27.8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 1 17296,'0'0'11142,"-8"9"-10790,-23 29-475,30-37 80,0 1 0,0-1 0,0 0 0,0 1 0,0-1 0,0 1 0,0-1 0,1 1 0,-1 0 0,1-1 0,-1 1 0,1 0 0,-1-1 0,1 1 0,0 0 0,0 0 0,0-1 0,0 1 0,0 0 0,0 0 0,1-1 0,-1 1 0,1 0 0,-1-1 0,1 1 1,-1 0-1,1-1 0,0 1 0,0-1 0,0 1 0,1 1 0,-1-3 34,0 1 1,0 0 0,0-1-1,-1 1 1,1-1 0,0 1-1,1-1 1,-1 0 0,0 1 0,0-1-1,0 0 1,0 0 0,0 0-1,0 1 1,0-1 0,0 0-1,0-1 1,0 1 0,1 0-1,-1 0 1,0 0 0,0-1 0,0 1-1,0 0 1,0-1 0,0 1-1,0-1 1,0 1 0,0-1-1,-1 0 1,1 1 0,0-1 0,0 0-1,0 0 1,-1 0 0,1 1-1,0-1 1,-1 0 0,1 0-1,-1 0 1,2-2 0,1-2-102,0-1 1,0 0 0,0 0-1,-1 0 1,0 0-1,0 0 1,0 0-1,-1-1 1,0 1-1,0-1 1,-1-8 0,-4 11 455,-4 10-122,-6 11 102,11-10-132,0-1 0,0 0 0,1 1 0,0 0 0,0-1 0,0 1 0,1 0 0,-1 12 0,2-19-301,1 1-1,0-1 1,-1 0-1,1 1 1,-1-1-1,1 0 1,0 0 0,-1 1-1,1-1 1,0 0-1,-1 0 1,1 0-1,0 0 1,-1 0 0,1 0-1,0 0 1,-1 0-1,1 0 1,0 0-1,-1 0 1,1-1 0,0 1-1,-1 0 1,1 0-1,0-1 1,-1 1-1,1 0 1,0-1-1,21-9-7293,-11-2-136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8:28.1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1 43 9737</inkml:trace>
  <inkml:trace contextRef="#ctx0" brushRef="#br0" timeOffset="1">1 43 9737,'43'-42'7383,"-47"59"-743,8 11-4212,18 41-4633,-10-34 61,-5-4-2104,-6-10-5004,-1-15 1906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8:28.5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5 207 5926,'0'0'16751,"-4"-60"-14861,20 41-128,2-2-673,2-2-673,2 2-352,-1 2-480,-1-4-2979,-4 3-4100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37.6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21 401 12492,'0'0'7046,"-20"-61"-6597,20 30-353,0-5-160,10-5-417,4-4-1248,0 3-129,-2 0-2338,-1 5-320,-3 3 896,0 2 834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38.0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15 218 7815,'0'0'11371,"-14"-59"-11147,14 41-160,0 0-64,0-2-32,7-5-832,-2 1-962,1-2-1986,-1-1-1345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38.4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1 505 5958,'0'0'6544,"0"-8"-5140,7-111 1241,9 35-4211,1-7 1724,-14 71 63,21-101-545,-9 73-3238,-11 40 700,-1 2-2455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33.41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132 89 17809,'0'0'1868,"-13"4"268,7-2-1858,-1 1 1,0 0 0,1 0 0,-1 0 0,1 1-1,0 0 1,0 0 0,0 0 0,0 1 0,1 0 0,0 0-1,0 0 1,0 1 0,1-1 0,0 1 0,0 0-1,0 1 1,1-1 0,0 1 0,0-1 0,-3 13-1,5-14-134,0 0 0,0 0 0,0 0-1,1 0 1,-1 0 0,1 0-1,1 0 1,-1 0 0,1 0 0,0 0-1,0-1 1,0 1 0,0 0-1,3 4 1,-2-6-119,0 0 0,0-1 0,0 1 0,0-1 0,0 0-1,1 0 1,-1 0 0,1 0 0,-1 0 0,1 0 0,0-1 0,0 1 0,0-1-1,0 0 1,0 0 0,0 0 0,0 0 0,0 0 0,0-1 0,0 1 0,1-1-1,3 0 1,1 1-19,1-1 1,0-1-1,-1 1 0,1-1 0,-1-1 0,1 1 0,-1-1 0,0-1 1,0 0-1,0 0 0,0-1 0,0 1 0,-1-2 0,1 1 0,-1-1 0,0 0 1,-1-1-1,1 1 0,-1-1 0,7-9 0,-5 5-28,-1 0 0,-1-1 1,0 0-1,0 0 0,-1 0 0,0 0 1,-1-1-1,-1 0 0,0 0 0,0 0 1,-1 0-1,0-1 0,-1-19 0,-2 27 23,1 0-1,-1 0 0,0-1 1,-1 1-1,1 0 0,-1 0 1,0 1-1,-6-10 0,8 13 4,0 0-1,-1 0 0,1 0 0,-1 0 1,0 0-1,1 0 0,-1 0 0,0 0 1,0 1-1,1-1 0,-1 0 0,0 0 1,0 1-1,0-1 0,0 1 0,0-1 1,0 0-1,0 1 0,0 0 0,0-1 1,0 1-1,0 0 0,0-1 0,0 1 1,0 0-1,-1 0 0,1 0 0,0 0 0,0 0 1,0 0-1,0 0 0,0 1 0,0-1 1,0 0-1,0 1 0,-1-1 0,1 0 1,0 1-1,0 0 0,1-1 0,-1 1 1,0-1-1,0 1 0,0 0 0,0 0 1,0-1-1,1 1 0,-1 0 0,-1 2 1,-2 3 62,-1 1 0,2-1 1,-1 1-1,1 0 0,0 0 1,0 1-1,0-1 0,1 1 0,1-1 1,-1 1-1,1-1 0,0 1 1,1 0-1,1 13 0,-1-17-37,0 0-1,0 0 1,0 0-1,1-1 1,0 1-1,-1 0 1,1 0 0,1 0-1,-1 0 1,1-1-1,-1 1 1,1-1-1,0 1 1,0-1-1,1 0 1,-1 0-1,1 0 1,-1 0-1,1 0 1,0 0-1,0-1 1,0 0 0,1 1-1,-1-1 1,1 0-1,-1 0 1,1-1-1,-1 1 1,1-1-1,4 1 1,56 2-328,-60-4 241,-1 0-1,0 0 1,0 0-1,1-1 1,-1 1 0,0-1-1,0 0 1,0 0-1,0 0 1,0-1-1,0 1 1,0-1-1,0 1 1,0-1 0,0 0-1,-1 0 1,4-3-1,-3-8 754,-1-4-7164,-1 5-4135,2 6 4310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41.7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7944,'0'0'9352,"60"0"-9095,-32 4-65,7 1-64,4-2-96,9-1 32,4-2-1089,3 0-2178,1 0-2082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42.1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7944,'0'0'2434,"60"3"-608,-32 1-1282,5 1-480,0-1-64,6 1-512,3-1-609,5-2-1025,4-2-2082</inkml:trace>
  <inkml:trace contextRef="#ctx0" brushRef="#br0" timeOffset="1">940 12 5285,'0'0'160,"75"2"-1505,-42-2-1089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42.4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8136,'0'0'8135,"49"6"-7398,-31-3-288,3-2-193,4-1-192,0 0-64,1 0-417,-2 0-640,-4 0 481,-4 0 480,-2 0 64,-4 0 32,-2 0-32,-2 0-1698,-1 0-3171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2:00.0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1 341 4452,'0'0'5317,"0"-67"-3395,0 47-513,-1 0-512,1 1-416,0-1-321,0 0-160,0-3-32,0-1-545,0-1-736,0 0-481,0-1 97,0 0-129,0 1-2818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2:02.2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28 4773,'0'0'11856,"6"2"-11819,-2-1-160,1 0 0,-1 0 0,1 0 0,0-1 0,0 0-1,-1 0 1,1 0 0,5-1 0,75-18-5853,-59 12 3772,-3 1-2387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2:02.5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60 4228,'0'0'4901,"54"0"-3396,-29 0-576,1-5-513,3 0-352,4-5-864,-2 1-1122,2-3-64,-2 3 128,-3 3 1442,-4 2-193,-1 4-224,-2 0-800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2:02.9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76 7399,'0'0'705,"10"-1"181,30-5 204,-1-2 1,-1-2-1,55-21 0,-80 27-1503,0 0 0,1 0-1,-1 2 1,1 0 0,-1 0-1,1 1 1,0 1 0,0 0-1,0 1 1,-1 0 0,1 2 0,17 4-1,68 5-3171,-77-12 890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2:03.2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18 1666,'0'0'2557,"12"3"-924,33 5-1964,93 5 0,54-16-557,-1 1 9880,-122-8-6872,-55 7-1832,1 0 0,28-1 0,39 9 242,-53-3-1269,0 0 0,52-5 0,-43-10-5325,-19 4 192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16.7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 0 10794,'-3'14'1885,"-3"8"-1225,-13 67 2150,17-78-2626,0-1 0,1 1-1,1-1 1,0 1 0,0-1-1,4 19 1,-4-27-426,1 0-1,0-1 0,0 1 1,0 0-1,0 0 0,1-1 1,-1 1-1,0-1 0,1 1 1,-1-1-1,1 1 0,-1-1 1,1 0-1,0 0 0,2 2 1,-2-2-133,1 0 1,-1 1-1,0-1 1,0 1-1,0 0 1,0-1 0,-1 1-1,1 0 1,0 0-1,-1 0 1,2 3-1,0 5 373,0 0 0,0-1-1,-1 1 1,-1 0 0,0 1 0,0-1-1,-1 0 1,-1 15 0,-13 81 1143,9-79-762,3-19-338,0 0 0,0 0 0,1 0 0,0 1 0,0-1 0,1 1 1,0-1-1,0 1 0,1-1 0,0 0 0,1 1 0,4 13 0,-2-13 197,0 1 0,-1 0-1,-1-1 1,4 19 0,-6-25 146,1 1 1,-1-1-1,1 0 1,-1 1-1,0-1 1,-1 1-1,1-1 1,0 0-1,-1 1 1,0-1-1,0 0 0,0 1 1,0-1-1,0 0 1,-1 0-1,1 0 1,-5 5-1,6-8-381,0 0 0,0-1 0,0 1 0,0 0 0,0 0 0,0 0 0,0-1 0,0 1 0,0 0 0,0 0 0,0 0 0,0 0 0,0-1 0,0 1 0,0 0 0,0 0 0,0 0 0,-1 0 0,1 0 0,0-1 0,0 1 0,0 0-1,0 0 1,0 0 0,-1 0 0,1 0 0,0 0 0,0 0 0,0 0 0,0-1 0,-1 1 0,1 0 0,0 0 0,0 0 0,0 0 0,0 0 0,-1 0 0,1 0 0,0 0 0,0 0 0,0 0 0,-1 0 0,1 0 0,0 0 0,0 0 0,0 1 0,0-1 0,-1 0 0,1 0 0,0 0 0,0 0 0,0 0 0,0 0 0,0 0 0,-1 0 0,1 1-1,0-1 1,0 0 0,0 0 0,0 0 0,0 0 0,0 1 0,2-17-5203,1 7-469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17.8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45 11243,'0'0'3395,"64"0"-3363,-34 0-64,1-3-641,7-7-672,-1 1-385,3 1 129,-1-2-33,-3 6-1953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34.0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94 398 13261,'0'0'15000,"-10"-1"-13996,7 1-976,0 0-1,0 0 1,0 0-1,0 0 1,-1 0 0,1 1-1,0-1 1,0 1-1,0 0 1,0 0-1,0 0 1,0 0 0,-4 3-1,4-1-18,1-1-1,-1 1 1,1 0-1,-1 0 1,1 0 0,0 0-1,0 1 1,1-1-1,-1 0 1,1 1-1,-1-1 1,1 1 0,0 0-1,1-1 1,-2 5-1,-1 7 137,1 0-1,0 1 1,2-1 0,-1 1-1,4 27 1,-3-40-98,1 0-1,0 1 1,-1-1 0,1 0 0,1 0-1,-1 0 1,0 0 0,1 0 0,-1 0 0,1 0-1,0 0 1,0 0 0,0-1 0,4 4-1,-4-5-37,0 0-1,0 1 1,1-1-1,-1 0 0,0-1 1,1 1-1,-1 0 0,0-1 1,1 1-1,-1-1 0,1 0 1,-1 0-1,1 0 1,-1 0-1,1 0 0,-1 0 1,1-1-1,-1 1 0,1-1 1,-1 0-1,0 0 0,3-1 1,1-1 3,0 0-1,-1-1 1,1 1 0,-1-1 0,0-1 0,0 1-1,0-1 1,-1 0 0,0 0 0,0 0 0,0-1-1,0 1 1,-1-1 0,5-11 0,0-1-32,-1 1-1,0-1 1,7-38 0,-10 14-110,-7 32 36,-8 26 67,6-4 160,0 1 0,1 0 0,1-1 0,0 2 0,1-1 0,0 0 0,1 0-1,0 1 1,2 21 0,-1-34-132,0 0 0,0-1 0,1 1 0,-1 0 1,0 0-1,0 0 0,0-1 0,1 1 0,-1 0 0,0-1 0,1 1 0,-1 0 0,1-1 0,-1 1 0,1 0 0,-1-1 0,1 1 0,-1-1 0,1 1 0,0-1 0,-1 1 0,1-1 0,0 1 0,-1-1 0,1 0 1,0 1-1,-1-1 0,1 0 0,0 1 0,0-1 0,0 0 0,-1 0 0,1 0 0,0 0 0,0 0 0,0 0 0,-1 0 0,1 0 0,0 0 0,0 0 0,-1-1 0,1 1 0,0 0 0,0 0 0,-1-1 0,1 1 0,0 0 1,0-1-1,-1 1 0,2-1 0,2-2-3,0 1 1,1-1-1,-1 0 1,0 0-1,0 0 1,6-7-1,3-7 2,-1 0 0,-1-1 0,-1 0 0,0 0 0,-2-1 0,0-1 0,-1 1 0,-1-1 0,4-23 0,-2-3 0,-2 1 0,0-94 0,-6 127 0,-1 1 0,0-1 0,-5-21 0,6 31 0,0 0 0,-1 0 0,1 0 0,-1 0 0,1 1 0,-1-1 0,0 0 0,0 0 0,0 1 0,0-1 0,0 0 0,0 1 0,0-1 0,-1 1 0,1-1 0,0 1 0,-1 0 0,1 0 0,-1-1 0,0 1 0,1 0 0,-1 0 0,0 1 0,0-1 0,1 0 0,-1 1 0,0-1 0,0 1 0,0-1 0,-4 1 0,4 0 0,-1 1 0,1 0 0,0 0 0,-1 1 0,1-1 0,0 0 0,0 1 0,0-1 0,0 1 0,0 0 0,0 0 0,0-1 0,0 1 0,1 0 0,-1 1 0,1-1 0,0 0 0,-1 0 0,1 1 0,0-1 0,0 1 0,-1 4 0,-17 65 0,17-63 0,-3 11 0,2 0 0,0 0 0,2 1 0,0-1 0,1 0 0,4 31 0,-2-40 0,0 0 0,1 0 0,0 0 0,1-1 0,0 1 0,1-1 0,0 0 0,0-1 0,1 1 0,1-1 0,-1 0 0,1 0 0,12 10 0,-2-3 29,1-1 1,0 0-1,36 20 0,-48-32-63,0 1-1,1-1 1,0 0-1,-1 0 1,1-1-1,0 0 1,0 0-1,1-1 1,-1 0-1,0 0 0,1 0 1,-1-1-1,0 0 1,0-1-1,1 0 1,7-2-1,3-8-3791,-10-1-2795,-5-3-7093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10.6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 35 12876,'0'0'7517,"-2"9"-6861,-7 78 52,9-63-58,-2-1-1,0 1 1,-2-1 0,-1 0 0,-10 31 0,19-113-14,22-48-620,5-28 859,-57 309 70,23-155-938,-32 120 34,49-178-20,-3-1 1,-1 0-1,-2 0 0,6-81 1,-14 120 10,-2 32-70,-25 131 32,0-4 7,27-156-71,-1 0 0,1 0 1,0 0-1,0-1 0,0 1 0,0 0 0,0 0 1,0 0-1,0 0 0,0 0 0,1-1 0,-1 1 1,1 0-1,1 2 0,-2-3-18,1-1 0,-1 0 0,1 0 1,-1 0-1,1 0 0,-1 0 0,1 0 0,-1 0 0,1 0 0,-1 0 0,1-1 0,-1 1 0,1 0 1,-1 0-1,1 0 0,-1 0 0,1-1 0,-1 1 0,1 0 0,-1 0 0,0-1 0,1 1 0,-1 0 1,1-1-1,-1 1 0,0-1 0,0 1 0,1 0 0,-1-1 0,0 1 0,1-1 0,4-6-1702,0-1-1,0 1 1,-1-1-1,6-13 1,2-18-11556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13.5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108 134 7399,'2'-8'1461,"1"0"0,-1 1 0,-1-1 0,0 0 0,0 0 0,0-1 0,-1 1 0,-1-8-1,1 15-1403,-1 1 0,1-1 0,0 0 0,-1 1 0,1-1 0,-1 1-1,1-1 1,-1 1 0,1-1 0,-1 1 0,1-1 0,-1 1-1,1-1 1,-1 1 0,0 0 0,1-1 0,-1 1 0,0 0 0,1 0-1,-1 0 1,0-1 0,1 1 0,-1 0 0,0 0 0,0 0-1,1 0 1,-1 0 0,0 0 0,1 0 0,-1 0 0,0 1 0,0-1-1,1 0 1,-2 1 0,-25 7-18,22-4-45,-1 1-1,1 0 1,0 0 0,1 1-1,-1-1 1,1 1 0,0 0-1,1 0 1,-1 0 0,1 1-1,1-1 1,-4 12 0,2-7 127,2 1 1,-1-1-1,1 1 1,1 0 0,0 0-1,2 19 1,-1-30-99,0 1 0,0-1 0,0 0 0,0 0-1,0 0 1,0 0 0,1 0 0,-1 0 0,0 0 0,1 0 0,-1 0 0,1 0 0,-1 0 0,1 0 0,-1 0 0,1 0 0,0 0 0,0 0 0,-1-1 0,1 1-1,0 0 1,0 0 0,0-1 0,0 1 0,0-1 0,1 2 0,0-2 1,0 0 0,0 1 1,1-1-1,-1 0 0,0 0 0,0 0 0,0-1 1,0 1-1,0-1 0,0 1 0,0-1 0,0 1 0,2-2 1,3-2 55,0 1 1,0-1-1,0-1 1,-1 1-1,0-1 1,9-9-1,-4 2 142,-1-2 0,0 1 1,-1-1-1,13-27 0,-19 33-83,0 1 0,0-1 1,0 0-1,-1 0 0,0 0 0,-1 0 0,1 0 1,-2-1-1,1 1 0,-1 0 0,-2-14 0,2 21-124,0 0-1,-1 0 0,1 0 0,-1 0 0,1 0 0,-1 0 0,0 0 0,1 0 0,-1 0 0,0 0 0,1 1 0,-1-1 0,0 0 0,0 0 0,0 1 0,0-1 0,0 1 0,0-1 0,0 1 0,0-1 1,0 1-1,0-1 0,0 1 0,0 0 0,0 0 0,0-1 0,0 1 0,0 0 0,-1 0 0,1 0 0,0 0 0,0 0 0,0 1 0,0-1 0,0 0 0,0 0 0,0 1 0,-2 0 0,-1 0-23,1 0-1,-1 0 0,0 0 0,0 1 0,0 0 0,1 0 0,-1 0 0,1 0 0,-4 3 0,2 1-339,0 0 0,0 0 0,1 0 0,0 0 0,0 1 0,1-1 0,0 1-1,0 0 1,-2 8 0,-3 39-9501,8-47 4608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13.9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0 13741,'0'0'7976,"2"64"-7080,-6-42-255,1 0-481,3 1-96,0-5-64,0-4-480,0-2-1218,7-10-1056,-1-2-674,-1-4-2689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14.2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104 0 13869,'0'0'7938,"-10"5"-6795,4-2-1053,0 1 0,0-1 0,0 1 0,0 0 0,1 1 0,-1-1 0,1 1 0,1 0 0,-1 0 0,1 1 0,-1-1 0,2 1 0,-1 0 0,0 0 0,1 0 0,1 1 0,-1-1 0,1 1 0,0 0 0,0-1 0,-1 15 0,2-17-40,1 0 1,-1 0-1,1 0 0,0 0 0,1 0 0,-1 0 0,0 0 1,1 0-1,0 0 0,0 0 0,0 0 0,1 0 0,2 5 0,-2-7-23,0 0 0,0-1-1,0 1 1,0 0-1,0-1 1,0 1-1,1-1 1,-1 1-1,1-1 1,-1 0 0,1 0-1,-1 0 1,1-1-1,-1 1 1,1-1-1,0 1 1,-1-1-1,1 0 1,0 0 0,4 0-1,-1 0-6,54-5 124,-57 5-133,0 0 1,0-1-1,0 0 0,0 0 1,0 0-1,0 0 1,-1 0-1,1-1 0,0 1 1,-1-1-1,0 0 0,1 0 1,-1 0-1,0 0 0,0 0 1,0 0-1,3-4 0,-5 6 16,0-1 0,1 1-1,-1 0 1,0 0-1,0 0 1,0-1-1,0 1 1,0 0-1,0 0 1,0-1-1,0 1 1,0 0 0,0 0-1,0-1 1,0 1-1,0 0 1,0 0-1,0 0 1,0-1-1,0 1 1,0 0-1,0 0 1,0-1 0,0 1-1,0 0 1,0 0-1,0-1 1,0 1-1,-1 0 1,1 0-1,0 0 1,0-1-1,0 1 1,0 0 0,-1 0-1,1 0 1,0 0-1,0-1 1,0 1-1,-1 0 1,1 0-1,0 0 1,0 0-1,0 0 1,-1 0-1,1 0 1,-18-2 600,-19 7-185,29-3-435,-4 1-58,-1 1 0,1 0 0,-22 11 0,34-15-113,0 1-1,0-1 1,0 0 0,0 0 0,0 1-1,0-1 1,0 0 0,0 0 0,0 1-1,1-1 1,-1 0 0,0 0 0,0 0-1,0 1 1,0-1 0,0 0 0,1 0-1,-1 0 1,0 0 0,0 1 0,0-1 0,1 0-1,-1 0 1,0 0 0,0 0 0,1 0-1,-1 0 1,0 1 0,0-1 0,0 0-1,1 0 1,-1 0 0,0 0 0,0 0-1,1 0 1,-1 0 0,0 0 0,0 0-1,1 0 1,-1 0 0,0 0 0,0-1-1,1 1 1,-1 0 0,0 0 0,0 0-1,1 0 1,-1 0 0,16 1-5268,5-1-4065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14.6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 0 13068,'0'0'13982,"-3"10"-13235,-8 20-462,3-11-235,1 0 1,1 0-1,0 0 0,2 1 1,-3 24-1,7-43-34,1 0 0,0-1 0,-1 1-1,1 0 1,0-1 0,0 1 0,0-1-1,0 1 1,0-1 0,0 1 0,-1-1-1,1 1 1,0-1 0,0 0 0,0 0 0,0 1-1,0-1 1,1 0 0,-1 0 0,0 0-1,0 0 1,0 0 0,0 0 0,0 0-1,0-1 1,0 1 0,0 0 0,0-1 0,1 0-1,36-7 201,4-5-246,23-6-2229,-28 0-7901,-29 11-26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14.9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48 15439,'0'0'9865,"69"-36"-8456,-29 32-640,1-1-545,3 2-128,-3 3-160,-6 0-1249,-6 7-1474,-7-3-2081,-4-3-5542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16.3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 1 10730,'0'0'1303,"-4"11"74,-6 21-336,1 1 0,-5 38 1,12-60-746,1 0 1,0 0 0,1 1-1,0-1 1,0 0 0,2 0-1,-1 1 1,1-1 0,1 0-1,0-1 1,8 20 0,-9-26-234,33 69-2867,-32-64 1109,0 1 0,-1-1 0,0 1 0,0-1 0,-1 1 0,1 13 0,-2-6-3184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36.9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0 343 9097,'0'0'2434,"8"-72"-2338,-6 41 192,0-2-31,1 0 159,-2-1 0,2 7-159,-1 2-161,-1 3-64,1 0-64,0 0-1218,-2 0-2561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37.3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1027 11691,'0'0'6790,"0"-53"-6661,0 28-129,0-6-193,0 1-1312,1-4-1186,2 3-159,0 2 544,0 2 640,-1 1-448,-2 0-128</inkml:trace>
  <inkml:trace contextRef="#ctx0" brushRef="#br0" timeOffset="1">20 519 2434,'0'0'1249,"0"-62"1090,0 33-97,0 5-256,0 3-193,0 1-672,-3-2-320,3 1-416,0-4-321,0-2-64,0-6-289,3-1-607,2-4-1,0-1 320,-2-2 257,-1-1-385,-2 1-2754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7:36.6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0 821 9129,'0'0'3171,"0"-59"-2691,0 35-448,0-2-96,0-2-993,0-2-1121,3 2-1153,0 1 384,1 2 2146,-2 1 1026,-2 6 383,0-1-320</inkml:trace>
  <inkml:trace contextRef="#ctx0" brushRef="#br0" timeOffset="1">17 139 9961,'0'0'3780,"-17"-62"-3716,17 40-224,0-3-1794,1-4-2338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35.28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41 658 11307,'0'0'17883,"-6"14"-17488,-1 5-281,0 0 0,2 0-1,0 1 1,1-1-1,1 1 1,0 22 0,2-30 62,1-1 0,1 0 1,0 0-1,0 0 0,1 0 0,7 21 1,-9-30-170,1 0-1,0 0 1,0 0 0,1 0 0,-1 0 0,0 0 0,1 0 0,-1 0 0,1 0 0,0-1-1,-1 1 1,1-1 0,0 1 0,0-1 0,0 0 0,0 1 0,0-1 0,1 0-1,-1 0 1,0-1 0,0 1 0,1 0 0,-1-1 0,0 1 0,1-1 0,-1 0-1,0 0 1,1 0 0,-1 0 0,0 0 0,1-1 0,-1 1 0,0-1 0,1 1 0,-1-1-1,0 0 1,0 0 0,1 0 0,-1 0 0,2-2 0,7-3-2,0 0 1,0-1-1,-1 0 0,0-1 1,-1 0-1,1-1 1,-2 0-1,1 0 0,-1-1 1,8-12-1,65-115 37,-73 123-42,37-77-8,-40 80 5,-1 0-1,0 0 1,-1 0 0,-1 0-1,1 0 1,0-20-1,-24 86-119,17-37 137,1-1 0,0 1-1,1-1 1,1 1 0,2 24 0,-1-38-5,0 0 0,1 0 0,0 0 0,0 1 0,0-1 0,1 0 1,-1 0-1,1 0 0,0 0 0,0-1 0,0 1 0,4 4 1,-4-6-4,-1-1 1,1 1-1,0-1 1,0 1-1,1-1 1,-1 0-1,0 0 1,0 0-1,1 0 1,-1 0-1,0 0 1,1-1-1,-1 1 1,1-1-1,-1 0 1,0 0-1,1 0 1,-1 0 0,1 0-1,-1 0 1,1-1-1,-1 1 1,3-1-1,1-2 3,0 1-1,0-1 1,0 0-1,0 0 1,-1-1-1,0 1 1,0-1-1,0 0 1,0-1-1,0 1 1,-1-1-1,0 0 1,0 0-1,0 0 1,5-11-1,2-3-3,-2 1 0,0-2-1,10-31 1,-13 29-35,-1 0 0,-1-1 0,-1 0 0,1-33 0,-6 48-219,-3 17 112,-3 20 102,6-15 118,1 0 0,0 0 0,1 0 0,1 1 1,2 17-1,-2-30-71,-1 1-1,0-1 1,1 0 0,0 1 0,-1-1 0,1 0-1,0 0 1,0 0 0,0 0 0,1 1-1,-1-1 1,0-1 0,1 1 0,0 0 0,-1 0-1,1 0 1,0-1 0,0 1 0,0-1 0,0 0-1,0 1 1,0-1 0,0 0 0,0 0-1,0 0 1,1-1 0,-1 1 0,0 0 0,1-1-1,-1 1 1,0-1 0,1 0 0,-1 0-1,0 0 1,1 0 0,-1-1 0,1 1 0,-1 0-1,0-1 1,3 0 0,2-2-12,-1 1 0,0-1 0,1 0 0,-1-1 0,0 0 0,-1 1 0,1-2 0,-1 1 0,1-1 0,-1 0 0,-1 0 0,1 0 0,-1-1 0,0 1 0,5-9 0,3-6 0,-2 0 0,0-1 0,10-30 0,-9 14 0,-2-1 0,-2 0 0,-2 0 0,-1 0 0,-2 0 0,-5-75 0,3 111 0,-6-47 0,5 46 0,1 0 0,-1 1 0,0-1 0,0 0 0,0 0 0,0 1 0,0-1 0,0 1 0,-1-1 0,1 1 0,-1 0 0,0 0 0,0-1 0,-3-1 0,5 3 0,0 1 0,0 0 0,-1 0 0,1 0 0,0-1 0,-1 1 0,1 0 0,0 0 0,-1 0 0,1 0 0,0 0 0,-1 0 0,1 0 0,0 0 0,-1 0 0,1 0 0,0 0 0,-1 0 0,1 0 0,0 0 0,-1 0 0,1 0 0,0 0 0,-1 0 0,1 0 0,0 0 0,0 0 0,-1 1 0,1-1 0,0 0 0,-1 0 0,1 0 0,0 1 0,0-1 0,-1 0 0,1 0 0,0 1 0,0-1 0,0 0 0,-1 0 0,1 1 0,0-1 0,0 0 0,0 1 0,0-1 0,0 0 0,0 1 0,-1-1 0,1 0 0,0 1 0,0-1 0,0 0 0,0 1 0,0-1 0,-1 23 0,1-21 0,1 13 0,0-1 0,1 1 0,1-1 0,0 0 0,1 0 0,1 0 0,0-1 0,1 1 0,0-1 0,10 14 0,13 18 0,50 58 0,-36-48 0,-19-21 0,-18-24 0,0-1 0,1 1 0,0-1 0,0 0 0,1-1 0,1 0 0,16 13 0,-25-21 0,0 1 0,0-1 0,0 0 0,0 0 0,1 0 0,-1 0 0,0 0 0,0 1 0,0-1 0,0 0 0,1 0 0,-1 0 0,0 0 0,0 0 0,0 0 0,1 0 0,-1 0 0,0 0 0,0 0 0,0 0 0,1 0 0,-1 0 0,0 0 0,0 0 0,0 0 0,1 0 0,-1 0 0,0 0 0,0 0 0,0 0 0,1 0 0,-1 0 0,0 0 0,0 0 0,0-1 0,1 1 0,-1 0 0,0 0 0,0 0 0,0 0 0,0 0 0,0-1 0,1 1 0,-1 0 0,0 0 0,0 0 0,0 0 0,0-1 0,0 1 0,0 0 0,-2-16 0,-13-15 0,4 17 0,-1 2 0,-1-1 0,0 2 0,0 0 0,-1 0 0,-20-10 0,-98-45 0,8 5 0,123 60 0,-1 1 0,1-1 0,-1 0 0,1 0 0,0 0 0,-1 0 0,1 0 0,0 0 0,0 0 0,0-1 0,0 1 0,0 0 0,0-1 0,0 1 0,-1-3 0,2 4 0,0-1 0,0 0 0,0 1 0,0-1 0,0 0 0,0 1 0,0-1 0,1 1 0,-1-1 0,0 0 0,0 1 0,0-1 0,1 0 0,-1 1 0,0-1 0,1 1 0,-1-1 0,1 1 0,-1-1 0,0 1 0,1-1 0,-1 1 0,1-1 0,-1 1 0,2-1 0,4-3 0,1 0 0,0 1 0,0 0 0,0 0 0,9-1 0,-5 0 0,63-20-38,7-1-1745,143-66 1,-144 44-5089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7:12.9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28 7944,'0'0'12043,"54"-27"-12011,-32 27-160,2 2-1025,1 4-1282,-1-2-2465,-2-3-4805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7:13.3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11627,'0'0'2242,"48"26"-3331,-29-26 160,4 0-352,3-1-1281,-1-10-1987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7:13.6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 4260,'0'0'7175,"55"32"-7079,-43-25-96,2-5-929,2-2-5061</inkml:trace>
  <inkml:trace contextRef="#ctx0" brushRef="#br0" timeOffset="1">324 0 14606,'0'0'993,"59"17"-1121,-39-17-33,5 0-543,2 0-417,2-4 352,1-1-64,-3 2 97,2 3-770,-3 0-1248,-1 0-289</inkml:trace>
  <inkml:trace contextRef="#ctx0" brushRef="#br0" timeOffset="2">681 21 1537,'0'0'5232,"9"3"-2792,9 3-1168,0 0 0,1-1 1,0-2-1,0 0 0,32 1 1,77-12 1126,-64 2-3491,-1 4-5906,-45 2 266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7:14.3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7719,'0'0'13037,"60"32"-12621,-27-31-320,11-1-64,4 0-1377,2-7-1153,1-4-1538,-7 0-3684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7:14.7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 12812,'0'0'3844,"65"27"-4004,-36-27-481,6 0-1025,3 0-992,1-5 640,-4-5 0,1 1 993,-5 1 513,-1 2-3140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7:15.0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7944,'0'0'5477,"59"-1"-3491,-43 1-321,1 0-864,1 0-128,-2 1-33,4 0-480,-1 0-192,1-1-961,4 0-1825,-1 0-1314,1 0-2531</inkml:trace>
  <inkml:trace contextRef="#ctx0" brushRef="#br0" timeOffset="1">433 25 9897,'0'0'3652,"58"34"-2627,-40-34-641,4 0-288,3-2-96,1-2 0,1-2-640,1-2-2435,1-1-3524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7:15.4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42 7239,'0'0'-150,"10"0"198,-2 0 359,1-1-1,-1 0 0,0 0 1,1-1-1,-1 0 0,0 0 1,0 0-1,14-8 0,-14 6-473,0 1 0,-1 0-1,1 0 1,0 1 0,0 0-1,1 1 1,-1 0 0,15 0 0,-20 1 175,-1 0 0,1 0 0,-1 0 0,1 1 0,-1-1 0,1 1 1,-1 0-1,1-1 0,-1 1 0,0 0 0,0 1 0,1-1 0,-1 0 1,0 1-1,0-1 0,3 4 0,-3-3 313,-1 0 1,0-1-1,0 1 1,0 0-1,0 0 0,0 0 1,-1 0-1,1 0 1,-1 0-1,1 0 0,-1 0 1,0 0-1,1 1 1,-1 2-1,2 5-844,9-8-4306,-3-2 854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7:24.0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15 9161,'0'0'12855,"8"0"-12599,85-7 850,-21 1-4266,-27 5-8431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7:24.3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0 9033,'0'0'9032,"-13"6"-9032,18-6-641,-2 0-832,1 2-257,-1 0-223,0-1-2500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7:33.7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69 5 10122,'3'-2'12300,"7"-1"-9610,-25 14-815,15-11-1814,-1 0 0,0 0 0,0 1 0,0-1 0,1 0 0,-1 0 0,0 1 0,1-1 0,-1 1 0,0-1 0,1 0 1,-1 1-1,1-1 0,-1 1 0,0 0 0,1-1 0,-1 1 0,1-1 0,0 1 0,-1 0 0,1-1 0,-1 1 0,1 0 0,0 0 1,0-1-1,-1 1 0,1 0 0,0 1 0,0-2 136,0 1-170,0-1-32,4 25-187,-4-25 192,0 1 0,1-1 1,-1 0-1,0 0 0,0 0 0,0 1 1,1-1-1,-1 0 0,0 0 1,0 1-1,0-1 0,0 0 0,0 0 1,0 1-1,0-1 0,1 0 0,-1 0 1,0 1-1,0-1 0,0 0 0,0 1 1,0-1-1,0 0 0,0 0 1,0 1-1,0-1 0,-1 0 0,1 1 1,0-1-1,0 0 0,0 0 0,0 1 1,0-1-1,0 0 0,-1 0 0,1 1 1,0-1-1,0 0 0,0 0 1,0 0-1,-1 1 0,1-1 0,0 0 1,0 0-1,-1 0 0,1 0 0,0 0 1,0 1-1,-1-1 0,1 0 0,0 0 1,0 0-1,-1 0 0,1 0 1,0 0-1,-1 0 0,1 0 0,-1 0 1,-5 0-28,-9 0-118,15 0 98,-1 0 0,1 0 0,0 0 0,0 0 0,0 0 0,-1 0 0,1 0 0,0 0 0,0 0 0,0 0 0,0 0 0,0 0 0,-1 0 0,1 0 0,0-1 0,0 1 0,0 0 0,0 0 0,0 0 0,0 0 0,-1 0 0,1 0 0,0-1 0,0 1 0,0 0 0,0 0 0,0 0 0,0 0 0,0-1 0,0 1 0,0 0 0,0 0 0,0 0 0,0 0 0,0-1 0,0 1 0,0 0 0,0 0 0,0 0 0,0-1 0,0 1 0,0 0 0,0 0 0,0 0 0,0 0 0,0 0 0,0-1 0,0 1 0,1 0 0,-1 0 0,0 0 0,0 0 0,0 0 0,0-1 0,0 1 0,0 0 0,1 0 0,-1 0 0,0 0 0,0 0 0,0 0 0,0 0 0,0 0 0,1 0 0,-1 0 0,0-1 0,0 2 68,1-1 0,-1 1 0,0-1 0,0 0-1,0 1 1,0-1 0,0 0 0,0 1 0,0-1 0,0 1 0,0-1 0,0 0-1,0 1 1,0-1 0,0 1 0,0-1 0,0 0 0,0 1 0,0-1-1,0 1 1,0-1 0,-1 0 0,1 1 0,0-1 0,0 0 0,0 1 0,-1-1-1,1 0 1,0 0 0,-1 1 0,1-1 0,0 0 0,0 1 0,-1-1 0,1 0-1,-1 0 1,1 0 0,0 0 0,-1 1 0,1-1 0,0 0 0,-1 0-1,1 0 1,-1 0 0,1 0 0,0 0 0,-1 0 0,1 0 0,-1 0 0,1 0-1,0 0 1,-1 0 0,1 0 0,-1 0 0,1 0-26,-10 3-15130,3 1 7939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36.5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17008,'0'0'7111,"82"23"-6567,-18-18-384,10-3-95,7 0-258,-1 0-1120,-8 1-256,-10-3-866,-11 0-1024,-10 0-2210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7:35.5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1 179 9353,'0'0'8392,"0"-61"-8264,0 38-96,4-1-32,-1-1-1281,3 1-1730,-1 3-1890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7:35.9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24 524 11275,'0'0'7559,"-24"-64"-7591,24 37-1153,0-4-1025,6-2-449,-2-1-928,-2 2-898</inkml:trace>
  <inkml:trace contextRef="#ctx0" brushRef="#br0" timeOffset="1">21 137 545,'0'0'6982,"0"-50"-5541,0 34-1152,-1-5-513,1-1-1890,0-5-3460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7:36.2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33 514 6854,'0'0'2114,"-12"-59"-3235,12 39-1089,0 0-3043</inkml:trace>
  <inkml:trace contextRef="#ctx0" brushRef="#br0" timeOffset="1">15 201 10890,'0'0'4613,"-14"-73"-4613,14 44-705,3-2-1281,3-4-1793,2 2-1987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19.0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33 5285,'0'0'2210,"52"0"0,-24 0-865,0 0-352,3 0-544,1 0-353,2 0-96,-1 2-1185,6-2-929,-2 3-224,1-2 480,4-1 1057,-2 0-416</inkml:trace>
  <inkml:trace contextRef="#ctx0" brushRef="#br0" timeOffset="1">839 21 9321,'0'0'4804,"67"-5"-4259,-43 4-481,3 1 0,4 0-64,-1 0-128,6 0-1249,-2 0-1058,3 0 1026,2-3 768,-3 1 289,2-3-1153,1 1-1827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19.3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3683,'0'0'9001,"56"0"-7656,-40 0-736,2 0 288,-1 0 96,1 0-193,3 0-511,5 0-129,-2 0-32,3 0-64,3 0-64,-1 0-480,-1 0-1282,0 0-1249,-3 0-1249,-2 0-3812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19.7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28 5317,'0'0'9070,"10"0"-7570,42 1 250,170-6-2027,-192-2-194,-12-2-3590,-7 1-2201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22.9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0 428 4132,'16'-52'7527,"-8"-134"-16225,-9 146 10206,-1 0 4134,-3-2-3275,1 11-2235,3 9-2978,1 7-928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23.2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7 177 11659,'0'0'3908,"-6"-55"-3908,6 38-257,0 0-95,0 2-320,0-2-321,0-1-801,2 1-1025,0-4-2017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23.6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6 636 5733,'0'0'9001,"-5"-62"-8649,5 45-320,0-2-128,0 0-1922,2-1-2370</inkml:trace>
  <inkml:trace contextRef="#ctx0" brushRef="#br0" timeOffset="1">13 165 6919,'0'0'1313,"0"-63"-961,0 38-288,0 0-32,0-1-672,0 1-1667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49.7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1 285 7303,'0'0'10506,"4"-62"-10506,4 42 64,-2-2-64,-2-4 0,2 0-961,-1-2-1409,-2-5-449,-2-1-800,-1 1-2211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36.9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25 15118,'0'0'6502,"12"-4"-5888,9-1-402,1 0-1,0 1 0,0 1 1,39 0-1,-48 3-196,-1 0 1,0 1 0,0 0-1,0 1 1,0 0 0,0 1-1,-1 0 1,1 1-1,-1 1 1,0-1 0,16 11-1,-24-13 14,0 0 0,0 0 0,-1 0 1,1 0-1,-1 1 0,0-1 0,1 1 0,-1 0 0,0-1 0,0 1 0,-1 0 0,1 0 0,-1 0 0,0 1 0,1-1 0,-1 0 1,0 0-1,-1 1 0,1-1 0,-1 1 0,1-1 0,-1 0 0,0 1 0,-1-1 0,1 1 0,0-1 0,-1 0 0,0 1 1,0-1-1,0 0 0,0 0 0,0 1 0,-1-1 0,1 0 0,-4 4 0,-6 10 561,0-1 1,-2 0-1,0-1 1,-27 24-1,31-29-265,-42 37 391,-27 28-317,33-20-4284,35-40-2121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50.1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0 658 7751,'0'0'3684,"0"-59"-3716,0 45-289,0-2-832,0 0-224,1-5-1442</inkml:trace>
  <inkml:trace contextRef="#ctx0" brushRef="#br0" timeOffset="1">13 276 7591,'0'0'4581,"0"-59"-4389,0 35-160,0-6-32,0 0-577,0-4-640,3 1 192,-1-1-448,-1 2-1923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10.8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 1505,'0'0'3972,"72"-5"-2434,-41 5-353,-3 0-96,1 0-449,-7 0-127,2 0 63,-1 5-255,1-1-161,3 1-128,6 0 0,3-3-705,10-2-3427</inkml:trace>
  <inkml:trace contextRef="#ctx0" brushRef="#br0" timeOffset="1">872 32 8360,'0'0'2370,"72"0"-1857,-38 0-417,4 0-64,7 0-64,0 0-1794,2 0-3235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11.1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3651,'8'0'283,"75"0"-1619,128 0 14148,-146 0-12533,-1 0-5238,-31 0 59</inkml:trace>
  <inkml:trace contextRef="#ctx0" brushRef="#br0" timeOffset="1">1013 14 6438,'0'0'2402,"66"-6"-1217,-43 5-352,-2 1-384,-3 0-193,0 0-256,0 0-256,2 0-1122,1 0-1376,2 0-1762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11.5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4644,'0'0'1410,"61"1"-1410,-43-1-289,-2 0-319,2 0-193,-2 0-1697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11.8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5061,'0'0'576,"54"0"-1440,-41 0 767,0 0 97,-1 0 0,-4 0 0,0 2 257,-3-1 704,0 2-353,-2 0-288,2-1-191,3 1-1,1-1-64,5-1-353,1-1-1600</inkml:trace>
  <inkml:trace contextRef="#ctx0" brushRef="#br0" timeOffset="1">251 18 3619,'0'0'12108,"36"0"-11884,-24 4-160,2-4-96,-1 2-480,1-1-97,-1 0 257,-4 1-97,1-1-768,-2 0-865,0 0-1890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14.8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3 260 1537,'0'0'65,"5"50"223,-2-35-256,-3 2 192,0-1 1057,0-1-256,0 0 673,0 0 288,0 1-769,0-2-673,0 4-480,0 0-96,0-1-1505,1 0-3268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15.2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1 1153,'0'0'4484,"-5"49"-2402,5-37-480,0-3-1282,0-3-448,0-2-2883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17.4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140 30 7207,'0'0'13848,"-4"-3"-12690,-7-11-252,17 8-160,34 4 19,-18 3-838,177-1 484,-393 18-149,29-3 1696,511-16-1792,-455-2 39,-160-24 1,360 19 120,256 8-1650,-657 0 2279,658 14-2492,-354-14 1517,-432 13 1519,458-21-7537,11-8-2327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10.2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1 993,'0'0'737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10.5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2370,'0'0'481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37.93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93 107 12011,'3'-12'2168,"-1"5"-1708,10-40 1359,-9 6 2308,-18 82-1367,8 7-2025,2-1 1,2 1 0,2 0-1,9 70 1,1-42 95,3 0 0,31 103 0,-34-156-472,-9-23-347,0 0 0,0 0-1,0 0 1,0 0-1,0-1 1,0 1-1,0 0 1,0 0-1,0 0 1,0 0-1,0 0 1,0 0 0,0 0-1,0 0 1,0-1-1,0 1 1,0 0-1,0 0 1,1 0-1,-1 0 1,0 0-1,0 0 1,0 0 0,0 0-1,0 0 1,0 0-1,0 0 1,0 0-1,0 0 1,0-1-1,1 1 1,-1 0-1,0 0 1,0 0 0,0 0-1,0 0 1,0 0-1,0 0 1,0 0-1,1 0 1,-1 0-1,0 0 1,0 0-1,0 0 1,0 0 0,0 0-1,0 0 1,0 0-1,0 1 1,1-1-1,-1 0 1,0 0-1,0 0 1,0 0-1,0 0 1,0 0 0,0 0-1,0 0 1,0 0-1,0 0 1,0 0-1,0 0 1,1 1-1,-1-1 1,0 0-1,0 0 1,0-5 71,0 0-1,0 1 1,-1-1-1,1 0 1,-1 0-1,0 1 1,-2-6 0,-15-37-350,-2 2 0,-1 1 0,-40-60 1,20 34-29,40 69 103,4 3 94,0 2 97,0 0 0,1-1 0,0 1 0,0-1 0,0 0 0,0 0-1,8 4 1,-3-4 5,0-1 0,0 1 0,0-2 0,1 1 0,-1-1 0,0-1 0,1 0 0,-1 0 0,1-1 0,-1 0 0,0-1 0,0 1 0,0-2 0,0 0 0,0 0 0,0 0 0,-1-1 0,1 0 0,13-10 0,-15 9 13,1 0 0,-1 0 0,0-1-1,-1 0 1,1-1 0,-1 1 0,-1-1 0,1-1-1,-1 1 1,0-1 0,-1 1 0,0-1 0,0-1-1,-1 1 1,0 0 0,0-1 0,-1 0-1,0 1 1,0-1 0,0-14 0,-13 54 394,7-11-213,1 0 0,1 0 1,1 0-1,1 0 0,1 0 1,4 26-1,-5-44-170,1 0 0,-1 0 1,1 0-1,0 0 0,0 0 1,0 0-1,0 0 0,0 0 1,0-1-1,0 1 0,1 0 1,-1-1-1,1 1 0,-1-1 1,1 0-1,0 1 0,-1-1 1,1 0-1,0 0 0,0 0 1,0 0-1,0 0 0,0 0 0,0-1 1,0 1-1,0-1 0,0 1 1,0-1-1,0 0 0,0 0 1,0 0-1,0 0 0,0 0 1,1 0-1,-1-1 0,0 1 1,0-1-1,4-1 0,-2 1-241,1-1 1,0 0-1,0 0 0,-1 0 0,1 0 0,-1-1 0,0 0 1,0 1-1,0-2 0,0 1 0,0 0 0,-1-1 0,1 0 1,-1 0-1,4-6 0,-5 4-1062,0 1 1,0-1-1,0 0 1,-1 1-1,0-1 1,-1 0-1,1-11 1,0-22-6803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11.1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199 64 673,'0'0'5221,"-10"0"-3177,-106 0 1256,64 0 4979,52 0-7948,21-5 870,30-4-902,0 2 0,82 0 747,-171 7 273,-17-1-831,-129 6 1784,267-17-2125,1 0-122,117-3 1,-313 45 96,50-17-111,37-6 13,-1-2 0,0 0 0,-33 1 0,58-6-19,33-4-197,56-11 64,151-7 0,-259 22 134,-134 5 234,131-3-206,0 1 0,0 1 0,0 1 0,-35 13 0,37-3-536,16-5-1625,14-3-3465,8-6-1380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18.3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7335,'0'0'11371,"72"22"-11339,-45-17 64,5 0-96,-1-3-545,1-1-191,1-1-193,1 0-641,3 0-1152,-3-1-642,4-2-2049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18.7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29 3972,'0'0'6918,"55"0"-6021,-36 0-352,3-2-33,4 0-256,2 0-192,4-2-64,3 2-32,1-3-1217,-1 1-1313,4-3-3108</inkml:trace>
  <inkml:trace contextRef="#ctx0" brushRef="#br0" timeOffset="1">676 8 9641,'0'0'3363,"57"3"-1985,-30-3-546,4 0-319,6 0-385,3 0-128,9 0-993,0 0-1601,5-2-834,-2 1-383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33.9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246 20 9385,'0'0'4377,"0"-11"-6057,-3 4-2133,0 7 3999,0-1 0,0 1-1,0 0 1,0 0 0,0 0 0,0 0-1,0 0 1,0 1 0,0-1 0,0 1 0,0 0-1,0 0 1,0 0 0,0 0 0,0 1-1,0-1 1,1 1 0,-1-1 0,0 1-1,1 0 1,0 0 0,-1 0 0,1 1-1,0-1 1,-2 3 0,-34 26 4102,32-29-4122,1 0 0,0-1 0,-1 1 0,1-1-1,-1 0 1,0-1 0,1 1 0,-1-1 0,-6-1 0,-17 0-2718,-1-1-7589,20 2 4781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34.5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574 50 4708,'0'0'3054,"-10"4"-1218,-17 3-1657,-56 10 6078,30-13-7648,48-4 827,0 0 0,0 0 0,1-1 0,-1 0 0,0 0 0,0 0 0,-6-3 0,5 0 552,-1 1 1,1-1 0,0 0-1,0-1 1,1 1-1,-6-7 1,-24-18 1309,31 28-1143,0-1 0,-1 0 0,0 1-1,1 0 1,-1 0 0,0 1 0,1-1-1,-1 1 1,0 0 0,0 0 0,1 0-1,-1 1 1,0 0 0,1 0 0,-1 0-1,0 0 1,1 1 0,0 0 0,-6 3-1,2-2 467,0-1 0,0 0-1,0 0 1,-17 2-1,6-5-529,17 1-75,-1-1 0,1 1 0,0 0 0,-1-1 0,1 1 1,0 0-1,-1 0 0,1 0 0,0 1 0,-1-1 1,1 1-1,0-1 0,0 1 0,-1 0 0,1 0 1,0 0-1,0 0 0,0 0 0,0 0 0,0 0 1,0 1-1,1-1 0,-1 1 0,0-1 0,1 1 1,-1 0-1,1 0 0,-1 0 0,1 0 0,0 0 1,-2 3-1,2-3-28,1 0 1,-1-1-1,0 1 0,0-1 1,1 1-1,-1-1 1,-1 1-1,1-1 0,0 1 1,0-1-1,0 0 1,-1 0-1,-1 1 0,3-1 60,0-1-1,-1 0 0,1 0 1,-1 0-1,1 0 0,0 0 1,-1 0-1,1 0 0,0 0 1,-1 0-1,1 0 0,-1-1 1,1 1-1,0 0 0,-1 0 1,1 0-1,0 0 1,-1 0-1,1-1 0,0 1 1,-1 0-1,1 0 0,0-1 1,-1 1-1,1 0 0,0-1 1,0 1-1,-1 0 0,1-1 1,0 1-1,0 0 0,0-1 1,0 1-1,-1-1 0,-6-26-866,5 6-4388,2 11-1498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35.8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138 0 12332,'0'0'2957,"-9"2"75,5-1-2657,-36 8 2458,38-8-2671,0 0-1,1-1 1,-1 1 0,0 0-1,1 0 1,-1 0-1,0 0 1,1 0-1,-1 0 1,1 1 0,0-1-1,-1 0 1,1 1-1,0-1 1,0 1-1,0-1 1,0 1-1,0 0 1,0-1 0,0 1-1,1 0 1,-2 3-1,3-4-146,-1-1-1,0 1 1,0 0 0,0-1-1,1 1 1,-1 0 0,0-1-1,0 1 1,1-1 0,-1 1-1,1 0 1,-1-1-1,1 1 1,-1-1 0,1 1-1,-1-1 1,1 1 0,-1-1-1,1 0 1,-1 1-1,1-1 1,0 0 0,-1 1-1,1-1 1,0 0 0,-1 0-1,1 0 1,0 1-1,-1-1 1,1 0 0,0 0-1,-1 0 1,2 0 0,29 1 145,-26-1-86,296-10 561,-296 7-336,-12-1 78,-15-1 233,-13 5-272,0 1-1,1 2 1,-1 2-1,0 1 1,1 1-1,1 2 1,-1 2-1,-62 28 1,95-39-339,1 0 0,-1 0 0,1 0 0,-1 1-1,1-1 1,-1 0 0,1 0 0,-1 0 0,0 0 0,1 1 0,-1-1 0,1 0 0,-1 1 0,1-1 0,0 0-1,-1 1 1,1-1 0,-1 0 0,1 1 0,0-1 0,-1 1 0,1-1 0,0 1 0,-1-1 0,1 1 0,0-1 0,0 1-1,-1-1 1,1 1 0,0 0 0,0 0 0,18 3-73,35-8 60,92-29 92,-110 23-263,0 1-1,0 2 1,0 2 0,39-2-1,-74 7 185,0 0 0,0 1 0,0-1 0,0 0 0,0 0 0,0 0 0,0 0 0,0 1 0,0-1 0,0 0-1,0 0 1,0 0 0,0 1 0,0-1 0,0 0 0,0 0 0,0 0 0,0 0 0,0 1 0,0-1 0,0 0 0,0 0-1,0 0 1,0 0 0,0 1 0,1-1 0,-1 0 0,0 0 0,0 0 0,0 0 0,0 0 0,0 1 0,0-1 0,1 0-1,-1 0 1,0 0 0,0 0 0,0 0 0,0 0 0,1 0 0,-1 0 0,0 1 0,-18 6 58,-18 1 103,0-3 1,-62 3-1,58-6 77,-73 13 1,209-22-516,-94 7 280,37-8-106,0 3-1,0 1 0,67 2 1,-106 2 104,0 0 0,0 0-1,-1 0 1,1 1 0,0-1 0,0 0 0,0 0 0,-1 1 0,1-1 0,0 0 0,0 0 0,0 1 0,0-1 0,0 0 0,0 1 0,-1-1 0,1 0 0,0 0 0,0 1 0,0-1-1,0 0 1,0 1 0,0-1 0,0 0 0,0 1 0,0-1 0,1 0 0,-1 1 0,0-1 0,0 0 0,0 0 0,0 1 0,0-1 0,0 0 0,1 0 0,-1 1 0,0-1 0,0 0-1,0 0 1,1 1 0,-1-1 0,0 0 0,0 0 0,0 0 0,1 0 0,-1 1 0,0-1 0,1 0 0,-1 0 0,0 0 0,0 0 0,1 0 0,-1 0 0,0 0 0,1 0 0,-1 0-1,0 0 1,1 0 0,-1 0 0,0 0 0,0 0 0,1 0 0,-1 0 0,0 0 0,1 0 0,-1 0 0,0 0 0,0 0 0,1-1 0,-22 14 126,-44-1 181,-1-2 0,1-2 0,-73-3 0,152-6-450,0-1-1,0 0 0,0-2 0,-1 1 1,18-8-1,20-5-638,81-13-3520,-43 21-3498,-72 8 2098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39.4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10 7399,'0'0'9929,"-27"2"-10505,27-8-577,0 2-961,-3 3-929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39.7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304 1 8968,'0'0'5777,"-9"4"-4635,3-1-1447,-35 12 1808,38-14-1907,0-1 0,0 0 0,0 1 0,0-2 0,0 1 0,1 0 0,-1 0 0,0-1 0,0 0 0,-3-1 0,-10-1-6184,1 3 3332,-17 6 3750,27-5 242,0 0 1,0 1-1,0-2 1,0 1-1,0 0 1,0-1-1,0 0 1,0 0-1,0-1 1,-9-1-1,-20-3 3099,9 6-4294,3 0-6173,18-1 2147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36.8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47 136 10314,'0'0'11066,"4"-9"-10361,-2 3-637,1 0-1,0 1 1,0 0 0,0-1 0,1 1 0,-1 0-1,1 1 1,0-1 0,1 1 0,-1 0 0,1 0-1,0 0 1,0 1 0,0-1 0,0 1 0,1 0-1,-1 1 1,1-1 0,10-2 0,19-2 75,1 0 1,-1 3 0,1 1-1,60 2 1,-63 2-93,-32-2-21,-1 1 0,0 0 1,0 0-1,1 0 0,-1 0 1,0 0-1,0-1 0,0 1 0,1 0 1,-1 0-1,0 0 0,0 0 1,1 0-1,-1 0 0,0 0 1,0 0-1,1 0 0,-1 0 1,0 0-1,0 0 0,1 0 1,-1 0-1,0 0 0,0 0 1,1 0-1,-1 1 0,0-1 1,0 0-1,1 0 0,-1 0 1,0 0-1,0 0 0,0 1 1,1-1-1,-1 0 0,0 0 1,0 0-1,0 1 0,0-1 1,0 0-1,1 0 0,-1 0 1,0 1-1,0-1 0,0 0 1,0 0-1,0 1 0,0-1 1,0 0-1,0 1 0,-14 9 998,-26 7-159,3-7-449,-1-2 0,-1-1 0,1-2 0,-1-1 0,0-2 0,-44-4 0,24 1-467,58 1-28,41 2-186,-5 2 165,1-3 1,0-1 0,0-1-1,-1-2 1,1-2-1,-1-1 1,62-19 0,-51 8-32,-30 11 55,1-1-1,0 2 1,1 0 0,-1 2-1,33-4 1,-49 7 71,-1 0-1,1 0 1,-1 0 0,0 0-1,1 0 1,-1 0 0,1 0-1,-1 0 1,1 0 0,-1 0-1,0 1 1,1-1 0,-1 0-1,1 0 1,-1 0 0,0 1-1,1-1 1,-1 0 0,0 1-1,1-1 1,-1 0 0,0 1-1,0-1 1,1 0 0,-1 1-1,0-1 1,0 0 0,0 1-1,1-1 1,-1 1 0,0-1-1,0 0 1,0 1 0,0-1-1,0 1 1,0-1 0,0 1 0,0-1-1,0 0 1,0 1 0,0-1-1,0 1 1,0-1 0,0 1-1,0-1 1,-1 0 0,1 1-1,0-1 1,0 1 0,0-1-1,-1 1 1,-14 21 75,3-13-37,-1-1-1,-1 0 0,1-1 0,-1-1 0,0 0 0,-1 0 1,0-2-1,-25 5 0,-2-1 148,-79 3 0,54-10-173,62-3-46,12-2-43,12-2-60,19 5-1101,1 1 1,40 6-1,8 0-6320,-35-5-966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38.4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98 62 7687,'0'0'9593,"0"-8"-7858,0 3-1610,-1-21 1313,0 25-1375,1 1 1,-1-1-1,1 0 0,-1 0 1,0 1-1,1-1 0,-1 1 1,0-1-1,1 0 0,-1 1 1,0-1-1,0 1 0,0 0 0,0-1 1,1 1-1,-1-1 0,0 1 1,0 0-1,0 0 0,0 0 1,0 0-1,0 0 0,0-1 1,0 1-1,0 1 0,1-1 1,-1 0-1,0 0 0,0 0 1,0 0-1,0 1 0,0-1 0,-1 1 1,-2 1 26,1-1 1,-1 1-1,1 0 0,0 0 1,0 1-1,0-1 1,0 1-1,0-1 0,0 1 1,1 0-1,-1 0 1,1 0-1,0 0 0,0 1 1,0-1-1,0 0 1,1 1-1,-1-1 0,-1 8 1,0 0 68,0 0 1,0 0-1,1 1 1,0-1 0,1 16-1,0-25-135,2-1-1,-1 0 0,0 1 1,0-1-1,0 0 1,1 1-1,-1-1 0,0 0 1,1 0-1,-1 1 1,1-1-1,0 0 1,-1 0-1,1 0 0,0 0 1,0 0-1,0 0 1,0 0-1,0 0 0,0 0 1,0 0-1,0 0 1,0 0-1,0-1 1,0 1-1,0-1 0,1 1 1,-1-1-1,0 1 1,1-1-1,-1 1 0,0-1 1,0 0-1,1 0 1,-1 0-1,1 0 1,-1 0-1,0 0 0,1 0 1,-1 0-1,0-1 1,0 1-1,1 0 0,-1-1 1,0 1-1,3-2 1,0 1 55,1 0 0,-1-1 1,0 0-1,1 0 0,-1 0 0,0 0 0,0 0 1,-1-1-1,1 0 0,0 0 0,-1 0 1,1 0-1,2-5 0,-3 4-9,-1 0 1,1-1-1,-1 1 0,-1-1 1,1 0-1,-1 1 0,0-1 0,0 0 1,0 0-1,0 0 0,-1 0 0,0 0 1,0 0-1,0 0 0,-1 0 0,0 0 1,0 1-1,0-1 0,-2-5 0,2 7-46,-1-1 0,0 1 0,0 0 0,0 0 0,0 0 0,0 1 0,-1-1-1,1 0 1,-1 1 0,0-1 0,1 1 0,-1 0 0,0 0 0,0 0 0,-1 1 0,1-1-1,0 1 1,-1-1 0,1 1 0,-1 0 0,1 1 0,-1-1 0,1 0 0,-1 1-1,1 0 1,-5 0 0,7 0-100,0 0 0,0 0 0,-1 1 0,1-1 0,0 0 0,0 1 0,0-1 0,0 1 0,0-1 1,0 1-1,0-1 0,0 1 0,0 0 0,0 0 0,1-1 0,-1 1 0,0 0 0,0 0 0,1 0 0,-1 0 0,0 0 0,1 0 0,-1 0 0,1 0 0,-1 0 0,1 0 0,0 0 0,-1 0 0,1 0 0,0 0 0,0 0 0,0 1 0,0-1 0,0 0 0,0 0 0,0 2 0,0 0-645,0 0-1,0-1 1,1 1-1,-1 0 1,1 0-1,-1-1 0,1 1 1,0 0-1,0-1 1,0 1-1,0-1 1,1 0-1,-1 1 0,4 3 1,5 2-7009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09.34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16303,'0'0'4421,"60"53"-2692,-39-43-1280,1-2-449,0-1-577,-2-1-832,-4 2-865,-1 0-353,-3 2 673,0 0 449,-5-1 160,-2 2-289,-2-5-2081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38.31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15567,'0'0'12492,"67"50"-12557,-36-45-2016,5 0-1187,-4-5-1184,-2 0-2594</inkml:trace>
  <inkml:trace contextRef="#ctx0" brushRef="#br0" timeOffset="1">297 49 14574,'0'0'11915,"-5"73"-10730,-10-37-608,0 6-257,2 0-96,-1-5-128,5-5-64,3-9-224,2-6-1185,2-9-993,0-8-1730,-4-4-1858,1-17-4580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38.7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0 15791,'0'0'4740,"-20"50"-2978,12-30-865,4 1-321,4-1-479,0-5-33,4-2-1089,8-7-1282,2-3-511,-4-3-1827,1-3-2561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39.1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59 6 14125,'0'0'8702,"-8"12"-8334,4-6-334,0-2-23,1 1 0,-1-1-1,1 1 1,0 0 0,0 0 0,1 1 0,0-1 0,0 0 0,0 1 0,0-1 0,1 1 0,0 0 0,0-1-1,1 1 1,-1 0 0,2 11 0,-1-16-7,1 0 0,0 0 0,-1-1 0,1 1 1,0 0-1,0 0 0,0 0 0,0-1 0,-1 1 0,1 0 0,0-1 0,0 1 0,0-1 0,0 1 0,1-1 0,-1 0 0,0 1 0,0-1 1,0 0-1,0 0 0,0 1 0,0-1 0,1 0 0,0-1 0,39 1-153,-28-1-151,5 1-50,-12-1 182,-1 1 1,1 0-1,-1 0 0,1 0 0,-1 1 1,1 0-1,8 2 0,-13-2 151,0 0 1,1 0-1,-1 0 0,0 0 1,0 0-1,0 0 1,0 0-1,0 0 0,0 1 1,0-1-1,0 0 0,0 0 1,-1 1-1,1-1 0,-1 1 1,1-1-1,-1 0 0,1 1 1,-1-1-1,0 1 0,1-1 1,-1 1-1,0-1 1,0 1-1,0-1 0,-1 1 1,1-1-1,0 1 0,0-1 1,-1 1-1,1-1 0,-1 1 1,0 1-1,-3 7 174,0-1-1,0 1 1,-1-1-1,-1 0 1,0 0 0,0 0-1,0-1 1,-1 0-1,0 0 1,-1-1 0,0 0-1,0 0 1,0-1-1,-1 0 1,0 0 0,0-1-1,-19 8 1,27-13-104,0 0 0,0 1 1,0-1-1,0 0 1,-1 0-1,1 1 0,0-1 1,0 0-1,0 0 0,0 0 1,0 0-1,0-1 0,0 1 1,0 0-1,-1 0 1,1-1-1,0 1 0,0-1 1,0 1-1,0 0 0,0-1 1,0 0-1,1 1 1,-1-1-1,0 0 0,0 1 1,0-1-1,1 0 0,-1 0 1,-1-1-1,1-1-47,0 1-1,1-1 1,-1 0-1,1 1 1,-1-1-1,1 0 1,0 1-1,0-1 1,0 0 0,0 1-1,1-1 1,0-3-1,2-5-157,0 0-1,0 0 1,1 1-1,0 0 1,9-16-1,0 9 95,0 1 0,1 0 0,1 2 0,22-19-1,12-12 110,-48 45-16,0-1 0,-1 1 1,1-1-1,0 0 0,-1 1 0,1-1 1,0 0-1,-1 0 0,1 0 0,-1 1 0,1-1 1,-1 0-1,0 0 0,1 0 0,-1 0 1,0 0-1,1 0 0,-1 0 0,0 0 0,0 0 1,0 0-1,0 0 0,0 0 0,0 0 1,0 0-1,0 0 0,-1 0 0,1 0 1,-1-1-1,0 0 42,0 1 0,-1-1-1,1 0 1,-1 1 0,1 0 0,-1-1 0,0 1 0,0 0 0,0 0 0,1-1 0,-1 1 0,-4-1-1,-5-2 240,0 1 0,-1 0 0,-19-3 0,27 5-718,-24-1 1382,17 5-2367,6 5-4327,7-4 162,7-1-3005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39.4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18642,'0'0'7628,"2"12"-6667,19 218-262,-21-229-693,1 0-1,-1 0 0,0 0 0,1 0 0,-1 0 0,0 0 0,1-1 0,-1 1 0,1 0 0,-1 0 0,1 0 1,0-1-1,-1 1 0,1 0 0,0 0 0,0-1 0,-1 1 0,1-1 0,0 1 0,0-1 0,0 1 0,0-1 1,0 1-1,-1-1 0,1 0 0,0 0 0,0 1 0,0-1 0,0 0 0,0 0 0,0 0 0,0 0 1,0 0-1,0 0 0,0 0 0,0-1 0,0 1 0,0 0 0,0 0 0,0-1 0,0 1 0,0 0 0,0-1 1,54-24-334,-34 14-604,24-2-1845,-8 3-1460,-3-5-4118,-21 3 1730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39.8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0 141 14029,'0'0'9802,"64"-27"-8073,-20 16-608,6 0-704,0-2-321,0 0-96,-3 2-1538,-12-4-1312,-6-2-2724,-9-6-6565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50.4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29 226 8488,'0'0'4260,"-20"-54"-3523,17 34-641,0-3-64,0-1-32,3 0-545,0-3-1825,0 1-481,0-1-1024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50.8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1025 4676,'0'0'2050,"-9"-65"-961,8 47-288,-1 1 352,1 0 257,1-1-770,0 1-448,0-1-128,0-2-64,0-2-96,0-1-1729,0-3-578,0 1-2754</inkml:trace>
  <inkml:trace contextRef="#ctx0" brushRef="#br0" timeOffset="1">0 284 5317,'0'0'2883,"0"-59"-2563,0 39 128,0 0-63,0-1-225,0 3-160,1 0 32,1 2-32,-1 1 0,1 3 32,-2-1-32,1 0 0,1 0-128,-1-1-961,2-1-737,2-1-832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51.1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0 364 2146,'0'0'4762,"1"-10"-2819,9-53-134,5-42-407,-17 36 4243,0 59-5619,1 0-1,0-1 1,1 1-1,0-1 1,0 1-1,1-1 1,1 1-1,4-17 1,3 21-1344,-5 17-3898,-4 2-1350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59.1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 13 10826,'0'0'7058,"-2"9"-6322,-4 22 784,2 0 0,1 0 1,2 45-1,1-75-1243,0-14 1,15-164 1420,-28 345-1026,16-337-458,-5 191-171,-1 1 0,-11 37 0,5-11 570,10-70-579,2 0 0,0 0 0,9-29 0,-3 15-21,-9 35-16,0 0 1,0 0-1,0 0 0,0 0 0,0 0 0,0 0 0,0 0 1,0 0-1,0 0 0,0 0 0,0 0 0,0 0 1,1 0-1,-1 0 0,0 0 0,0 0 0,0 0 0,0 1 1,0-1-1,0 0 0,0 0 0,0 0 0,0 0 1,0 0-1,0 0 0,1 0 0,-1 19 36,-3 29 144,0-32-121,-3 21-58,-3 61 1,13-88-3290,4-20-3299,1-14-1845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01.1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 69 5317,'0'0'15471,"0"-6"-14927,-1-14-109,1 48 213,0 56 693,0-76-1014,0-16-202,0-35-133,0-1 246,0 34 195,-1 14 326,0 13-554,0-1 1,-2 0-1,0 1 1,-1-1-1,-1-1 1,0 1-1,-13 25 1,13-76 18,4-8-194,-1 29-32,1 0 0,1 0-1,1 0 1,0 0-1,4-20 1,1 18-12,-5 22 37,-5 32 61,2-21-60,2-8-19,-1 33 50,1-41-55,0 0-1,-1 1 1,1-1-1,0 0 1,1 0-1,-1 1 0,0-1 1,0 0-1,0 1 1,1-1-1,-1 0 1,1 0-1,-1 0 1,1 1-1,-1-1 1,1 0-1,0 0 1,0 0-1,-1 0 1,1 0-1,2 1 1,-2-2-10,0-1 0,0 1 0,0-1 0,0 1 0,0-1 0,0 1 0,0-1 0,0 0 0,-1 0 0,1 1 1,0-1-1,0 0 0,0 0 0,-1 0 0,1 0 0,-1 0 0,1 0 0,-1 0 0,1 0 0,-1 0 0,1 0 1,-1 0-1,0-1 0,0 1 0,1 0 0,-1 0 0,0 0 0,0 0 0,0-2 0,5-37-52,-5 39 59,2-87-184,-1 98 187,1 35-63,-2-43 49,0 0 0,0 0-1,-1 1 1,1-1 0,-1 0-1,1 0 1,-1 0 0,0 0-1,1 0 1,-1 0 0,0 0-1,0-1 1,-1 1 0,1 0-1,0 0 1,0-1 0,-1 1 0,1-1-1,-1 1 1,-1 0 0,3-20-10156,7 5 4015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01.5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0 4132,'-2'2'897,"0"1"-1218,-1-2-1857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38.64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 14253,'0'0'10923,"70"-1"-10090,-40 12-545,2 4-224,2 4-64,2 2-1698,0-1-2562,-4-2-3011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01.9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36 125 2274</inkml:trace>
  <inkml:trace contextRef="#ctx0" brushRef="#br0" timeOffset="1">10 140 3876,'0'0'12427,"-10"-18"-12298,10 7-97,0 0-96,0-2-609,0 2 321,0-1-1,0-2-287,3-1-738,-1-1-1440,-2-2-3012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02.2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16 453 10826,'0'0'3684,"-15"-51"-4069,15 35-511,1 2-450,3 1 706,-2 2 608,1 1 32,-1-1 0,1 2-737,-2-4-1633,-1-1-1250</inkml:trace>
  <inkml:trace contextRef="#ctx0" brushRef="#br0" timeOffset="1">21 172 6887,'0'0'7687,"0"-61"-7719,0 41-609,0-1-640,3 2-449,-3-2-95,1 6-898,-1 0-32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02.6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1 388 673,'0'0'11851,"-1"-58"-11915,1 48-833,0-1-1569,0-4-3300</inkml:trace>
  <inkml:trace contextRef="#ctx0" brushRef="#br0" timeOffset="1">10 176 7015,'0'0'5514,"0"-10"-4943,14-107-3768,-9 96 2077,-1 2-5223,-4 11 3903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02.9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89 2691,'0'0'11306,"-1"-5"-10633,1 0-1239,-3-41 2591,8 23-4212,-5 23 1845,0-1 0,0 0 0,1 1 0,-1-1 0,0 1 0,1-1 0,-1 1 0,1-1 0,-1 1 0,1-1 0,-1 1 0,1-1 0,-1 1 0,1 0 0,-1-1 0,1 1 0,0 0 0,-1-1 0,1 1 0,0 0 0,-1 0 0,1 0 0,0 0 0,-1-1 0,2 1 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10.1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 5765,'4'3'7651,"6"-2"-4359,29-1-4473,-31 0 2075,108-7-3278,2 0-8242,-100 7 7503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10.4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4837,'0'0'8712,"53"2"-8488,-29-2-128,5 0-288,3 0-2146,1-1-2819</inkml:trace>
  <inkml:trace contextRef="#ctx0" brushRef="#br0" timeOffset="1">432 15 8168,'0'0'1377,"74"11"-1281,-44-11-64,7 0-160,0 0-2242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40.9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209 11 13004,'0'0'2536,"-9"-1"400,1 0-2636,0-1 0,1 1 1,-1 1-1,0-1 0,0 2 0,-1-1 0,2 1 0,-1 0 0,0 0 1,0 1-1,0 0 0,1 1 0,-1 0 0,1 0 0,-1 0 0,1 1 0,-7 5 1,10-5-278,-1 0 1,0 1 0,1-1 0,0 1 0,0 0 0,1 0 0,-1 0 0,1 1 0,0-1 0,1 1-1,-1 0 1,1 0 0,0 0 0,0 0 0,1 0 0,0 0 0,0 0 0,0 1 0,1-1 0,1 11-1,-1-16 5,0 0-1,0 0 0,0 0 1,1 0-1,-1 0 0,0 0 0,1 0 1,-1 0-1,1 0 0,-1 0 1,1 0-1,-1 0 0,1 0 1,-1-1-1,1 1 0,0 0 0,0 0 1,-1-1-1,1 1 0,0-1 1,0 1-1,0-1 0,0 1 1,-1-1-1,1 1 0,1 0 0,1-1 26,0 1-1,-1-1 1,1 0-1,0 0 1,0 0-1,-1 0 0,1 0 1,0 0-1,4-2 1,0 0 4,-1 0 0,0 0 1,0 0-1,0-1 1,-1 0-1,1 0 0,-1 0 1,6-5-1,-6 3-9,0 0 0,-1 0 0,0 0 0,0-1 0,0 1 0,-1-1 0,0 0 0,0 0 0,0 0 1,-1-1-1,0 1 0,0 0 0,-1-1 0,0 0 0,0 1 0,0-1 0,-1 0 0,0 1 0,-1-9 0,1 14-70,0-1-1,0 1 1,-1 0-1,1-1 1,-1 1-1,1 0 1,-1 0-1,1-1 1,-1 1-1,0 0 1,0 0 0,1 0-1,-1 0 1,0 0-1,0 0 1,0 0-1,0 0 1,0 0-1,0 1 1,-1-1-1,1 0 1,0 0 0,0 1-1,0-1 1,-1 1-1,1 0 1,0-1-1,-1 1 1,1 0-1,0-1 1,-1 1 0,1 0-1,0 0 1,-1 0-1,1 0 1,0 1-1,-1-1 1,1 0-1,0 1 1,-1-1-1,1 0 1,0 1 0,0-1-1,-1 1 1,1 0-1,0 0 1,0-1-1,0 1 1,0 0-1,0 0 1,0 0-1,0 0 1,0 0 0,0 0-1,0 0 1,1 0-1,-1 0 1,0 1-1,1-1 1,-1 0-1,1 0 1,-1 1-1,1-1 1,0 0 0,0 1-1,-1-1 1,1 3-1,1 36-3999,-1-37 3098,1 1-1,0 0 1,0-1-1,0 1 1,1-1-1,-1 1 1,1-1-1,2 5 1,7 5-7265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41.2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 0 11371,'0'0'10153,"-21"51"-8583,10-22-545,4 2-513,-1 7-352,3-4-95,5-3-33,0-4-321,0-6-864,2-8-448,4-6-738,2-7-543,-4-16-9130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41.5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54 10826,'0'0'2936,"9"-6"-90,-1 0-2266,0 1-1,0-1 1,0 2 0,1-1 0,0 1 0,0 1 0,0 0-1,0 0 1,1 0 0,-1 2 0,1-1 0,12 0 0,-21 2-554,0 0 1,0-1 0,0 1 0,0 0-1,0 0 1,0 0 0,0 0 0,0 0-1,0 1 1,0-1 0,0 0 0,0 0-1,0 1 1,0-1 0,0 1 0,0-1-1,0 0 1,-1 1 0,1 0 0,0-1-1,0 1 1,0-1 0,-1 1 0,1 0-1,0 0 1,-1-1 0,1 1 0,-1 0-1,1 0 1,-1 0 0,1 0 0,0 1-1,-1 0 54,-1 0-1,1-1 1,0 1-1,0 0 0,-1-1 1,1 1-1,-1 0 1,0-1-1,1 1 0,-1-1 1,0 1-1,0-1 1,0 1-1,0-1 0,0 0 1,0 1-1,0-1 1,-3 2-1,-23 18 1518,-21 17 231,46-36-1781,0 0 0,0 0 1,0 0-1,0 1 0,0-1 0,1 0 0,-1 1 1,1-1-1,-1 1 0,1 0 0,0-1 0,0 1 0,0 0 1,0 0-1,0 3 0,1-5-48,1 0 0,-1 0 0,1 0 0,0 0 0,-1 0-1,1 0 1,-1-1 0,1 1 0,0 0 0,0-1 0,-1 1 0,1 0 0,0-1 0,0 1 0,0-1-1,0 1 1,0-1 0,0 0 0,0 1 0,0-1 0,0 0 0,0 0 0,0 0 0,0 1-1,0-1 1,0 0 0,0 0 0,0 0 0,1-1 0,41 1-522,-32 0 65,3 0-664,-1-1 1,1-1-1,18-4 1,15-9-7072,-25 6 458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42.6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93 12 12716,'0'-1'418,"1"1"-1,-1-1 1,1 0-1,0 0 1,0 0-1,-1 1 1,1-1-1,0 0 1,0 0-1,0 1 1,0-1-1,0 1 1,0-1-1,0 1 1,0 0-1,0-1 1,0 1-1,0 0 1,0-1-1,0 1 1,0 0-1,0 0 1,1 0-1,-1 1-228,0-1 0,-1 1 0,1 0 0,-1 0 0,1-1 0,-1 1 0,0 0-1,1 0 1,-1 0 0,0 0 0,0-1 0,1 1 0,-1 0 0,0 0 0,0 0 0,0 0 0,0 0-1,0 0 1,0-1 0,0 1 0,-1 1 0,0 8 60,0-1 1,-1 1-1,-1-1 0,-3 11 1,-37 65 166,31-64-166,1 0-1,1 0 1,0 1 0,-10 39 0,20-61-241,0 1 1,0-1-1,0 1 0,-1-1 0,1 1 1,0-1-1,0 1 0,0-1 0,0 1 1,0 0-1,1-1 0,-1 1 0,0-1 0,0 1 1,0-1-1,0 0 0,0 1 0,1-1 1,-1 1-1,0-1 0,0 1 0,1-1 1,-1 1-1,0-1 0,1 0 0,-1 1 0,1-1 1,-1 0-1,0 1 0,1-1 0,-1 0 1,1 1-1,-1-1 0,1 0 0,-1 0 1,1 0-1,-1 0 0,1 1 0,28-3 157,28-18-41,-43 13-267,71-34-369,-30 11-5428,-53 29 5304,7-6-1787,-6 0-2267,-3 0-1531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38.98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7 155 13389,'0'0'11723,"12"0"-11099,-6 0-590,1 0 0,-1-1-1,1 1 1,-1-1-1,1-1 1,-1 1 0,0-1-1,1 0 1,-1-1-1,0 0 1,0 0 0,-1 0-1,1 0 1,-1-1 0,0 0-1,1 0 1,-2-1-1,1 1 1,0-1 0,-1 0-1,0 0 1,0 0-1,-1-1 1,1 0 0,-1 1-1,3-10 1,-5 13-19,0 1 1,-1-1 0,1 0-1,-1 1 1,1-1-1,-1 0 1,0 0-1,0 1 1,0-1-1,0 0 1,0 0-1,0 0 1,0 1-1,-1-1 1,1 0 0,0 0-1,-1 1 1,0-1-1,1 0 1,-1 1-1,0-1 1,0 1-1,0-1 1,0 1-1,0-1 1,0 1 0,0-1-1,-1 1 1,1 0-1,0 0 1,-3-2-1,1 2 11,0 0 0,1 0 0,-1 1-1,0-1 1,-1 1 0,1-1 0,0 1 0,0 0-1,0 0 1,0 0 0,0 1 0,0-1 0,0 1-1,0-1 1,0 1 0,0 0 0,0 0 0,-4 3-1,1 0 21,1 0-1,-1 0 0,1 0 0,0 1 0,0 0 0,0 0 0,0 1 0,1-1 1,0 1-1,0 0 0,1 0 0,0 0 0,0 1 0,0-1 0,0 1 0,-1 10 1,0-3 16,0-1 0,2 1 0,0 0 1,0 0-1,1 0 0,1 0 0,2 21 1,-1-33-76,-1 1-1,0 0 1,1-1 0,0 1 0,0-1 0,0 1 0,0-1 0,0 1 0,0-1 0,1 0-1,-1 0 1,1 1 0,0-1 0,-1 0 0,1 0 0,0-1 0,0 1 0,0 0 0,1-1-1,-1 1 1,0-1 0,0 0 0,1 1 0,-1-1 0,1 0 0,-1-1 0,1 1 0,0 0-1,-1-1 1,1 1 0,0-1 0,-1 0 0,1 0 0,0 0 0,-1 0 0,5-1 0,2 0-566,0-1 1,0 0 0,0 0 0,0-1-1,0 0 1,-1-1 0,1 1 0,-1-2 0,12-7-1,20-21-5261,-1-6-3102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42.9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41 10602,'0'0'17681,"64"-7"-16913,-23 2-383,-2-3-193,4 1-96,-6-1-64,-3 5-256,-3 1-929,-9 2-1474,-7 0-1120,-8 0-3652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18.1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8712,'0'0'993,"65"0"224,-32 3-32,2-1-928,5 0-353,6-1-1090,3-1-1088,2 0-1761,3 0 159</inkml:trace>
  <inkml:trace contextRef="#ctx0" brushRef="#br0" timeOffset="1">607 21 1602,'0'0'992,"52"14"-863,-24-14-2051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18.4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6854,'10'2'2131,"96"5"3133,9-9-6046,86 3-12002,-139 10 14401,-47-7-1502,0-1 0,0-1 0,20 1 0,-15-3-2683</inkml:trace>
  <inkml:trace contextRef="#ctx0" brushRef="#br0" timeOffset="1">722 68 6022,'0'0'2605,"9"3"-774,-2-1-1740,-1 0 1,1 0-1,0 0 1,0-1-1,-1 0 0,1 0 1,0-1-1,0 0 1,0 0-1,0-1 1,0 0-1,0 0 0,-1 0 1,1-1-1,9-3 1,5-6-306,-9 4 480,1 0 0,0 1 1,19-6-1,-28 11-150,1 0 1,-1 0-1,0 1 0,0-1 1,1 1-1,-1 0 0,0 0 0,0 0 1,1 1-1,-1 0 0,0-1 0,0 2 1,1-1-1,-1 0 0,7 4 1,-5-2-94,0 0 1,0-1 0,0 0 0,0 0 0,1-1 0,-1 0 0,11 1 0,11-1-3039,-19-1-2612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19.9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120 85 3587,'0'0'7640,"4"-8"-5035,-3 5-2282,14-35 2536,-10 4 3365,-7 33-6052,0 1-1,0 0 1,0 0 0,0 0-1,0-1 1,0 2 0,0-1-1,0 0 1,0 0-1,-1 1 1,1-1 0,-2 2-1,-5 4-34,0 0-1,1 1 0,-1 1 0,2-1 1,-1 1-1,1 0 0,0 1 0,0 0 1,1 0-1,1 0 0,-1 1 0,2 0 1,-1 0-1,1 0 0,1 1 1,0-1-1,0 1 0,1 0 0,1 0 1,-1 17-1,2-28-122,0 1 0,0-1 1,0 1-1,1 0 0,-1-1 1,1 1-1,-1-1 0,0 1 1,1-1-1,-1 1 0,1-1 1,-1 1-1,1-1 0,-1 0 1,1 1-1,-1-1 0,1 0 1,-1 1-1,1-1 0,0 0 0,-1 0 1,1 1-1,0-1 0,-1 0 1,1 0-1,-1 0 0,1 0 1,0 0-1,-1 0 0,1 0 1,0 0-1,-1 0 0,1 0 1,0 0-1,-1 0 0,1-1 1,0 1-1,-1 0 0,1 0 1,-1-1-1,1 1 0,-1 0 0,1-1 1,-1 1-1,1-1 0,-1 1 1,2-1-1,27-19 607,28-42-180,-54 57-409,1 0-1,-1 0 0,0 0 1,0 0-1,-1 0 0,0-1 1,0 1-1,0-1 0,0 0 1,-1 1-1,0-1 0,0-7 1,-1 13-42,0-1 1,0 1 0,-1-1 0,1 1-1,0-1 1,-1 1 0,1-1 0,-1 1-1,1 0 1,-1-1 0,1 1 0,-1 0-1,1-1 1,-1 1 0,1 0 0,-1 0-1,1-1 1,-1 1 0,1 0 0,-1 0-1,0 0 1,1 0 0,-1 0 0,1 0-1,-1 0 1,1 0 0,-1 0 0,0 0-1,1 0 1,-1 0 0,1 0 0,-1 0-1,0 0 1,1 1 0,-1-1 0,1 0-1,-1 0 1,0 1 0,-24 11-2278,11 9-2869,7-7-3301,5-4-4201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20.2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46 1 16848,'0'0'11179,"-22"53"-10539,13-34-352,1 4-224,4-1-64,1 0-32,3-2-160,0-4-256,0-4-193,0-6-448,6-6-2786,0-13 351,4-12-2209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20.6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0 4773,'0'0'22853,"-4"10"-21812,0-2-883,-4 9-51,2 0-1,-1 1 0,2 0 0,0 0 0,-3 26 1,9-43-112,-1-1 0,0 1 0,1 0 0,-1-1 0,0 1 0,1-1 0,-1 1 0,1-1 0,-1 1 0,1-1 0,-1 0 0,1 1 0,-1-1 0,1 1 1,-1-1-1,1 0 0,-1 0 0,1 1 0,0-1 0,-1 0 0,1 0 0,0 0 0,-1 1 0,1-1 0,-1 0 0,1 0 0,0 0 0,-1 0 0,1 0 0,0-1 1,-1 1-1,1 0 0,0 0 0,-1 0 0,1 0 0,-1-1 0,1 1 0,0 0 0,-1-1 0,1 1 0,-1 0 0,1-1 0,30-13-1448,12-17-5120,-17 8-4401,-17 14 1621</inkml:trace>
  <inkml:trace contextRef="#ctx0" brushRef="#br0" timeOffset="1">139 71 6502,'0'0'17457,"-18"64"-15696,12-41-159,1-4-513,2-3-513,2-2-415,1-5-161,0-8-673,9-2-4868,1-13 416,1-8-5413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20.9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 1 17585,'0'0'8835,"0"9"-7789,1 17-863,-2 0-1,-1-1 1,-1 1-1,-10 40 1,9-55-192,1 1 1,1-1-1,0 1 1,-1 14-1,3-25 7,0-1-1,1 1 1,-1-1-1,0 0 1,0 1-1,1-1 1,-1 0-1,0 1 1,1-1 0,-1 0-1,0 0 1,1 1-1,-1-1 1,1 0-1,-1 0 1,0 0-1,1 1 1,-1-1-1,1 0 1,-1 0-1,1 0 1,-1 0 0,1 0-1,-1 0 1,1 0-1,-1 0 1,0 0-1,1 0 1,-1 0-1,1 0 1,-1 0-1,1 0 1,-1-1-1,1 1 1,-1 0 0,0 0-1,1 0 1,-1-1-1,0 1 1,1 0-1,-1-1 1,1 1-1,-1 0 1,1-1-1,19-11-526,23-25-4456,-18 7-1951,-14 11 1186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21.3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32 11115,'0'0'20243,"65"-29"-19891,-25 27-320,2 2-609,-5 0-1889,-7 0-2883,-5 0-4516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45.7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1 5093,'0'0'11520,"-2"4"-10773,2-4-725,-1 1 0,1-1 0,0 1-1,-1 0 1,1-1 0,0 1-1,0-1 1,0 1 0,-1 0 0,1-1-1,0 1 1,0 0 0,0-1 0,0 1-1,0 0 1,0-1 0,0 1-1,0-1 1,0 1 0,1 0 0,-1-1-1,0 1 1,0 0 0,1-1-1,-1 1 1,0-1 0,0 1 0,1-1-1,-1 1 1,1-1 0,-1 1 0,1-1-1,-1 1 1,0-1 0,1 1-1,0-1 1,-1 0 0,1 1 0,0-1-1,34 8 403,-17-5-446,47 3-1886,1-8-5243,-23-3 1006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46.1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8168,'0'0'6844,"9"3"-6209,6 2-491,0 0 0,0-1-1,1-1 1,-1-1 0,27 1 0,95-5-2147,-56 0 249,-73 2 1730,14 0-1701,1 0-1,-1 2 1,41 7-1,-10 12 5145,-43-17-2843,0 0 0,1 0 0,0-1 0,-1 0 0,1 0 0,0-2 0,20 2 0,83-5-2763,-74-1 1277,1 2 286,49-3 369,-29 3-6372,-40 1 3568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39.36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122 202 11531,'0'0'9032,"-11"1"-5951,7-1-2897,0 0 1,0 1 0,0-1 0,0 1 0,-1 0-1,1 0 1,0 0 0,1 1 0,-1-1 0,0 1-1,0 0 1,1 0 0,-1 0 0,1 1 0,-1-1-1,1 1 1,0 0 0,0 0 0,0 0-1,1 0 1,-1 0 0,1 1 0,-1-1 0,1 1-1,-2 4 1,1 0 42,0-1-1,0 1 0,0 0 1,1 1-1,-3 14 0,5-22-213,0 1 0,-1 0 0,1-1 0,0 1 0,0 0 0,0-1 0,0 1 0,0 0 0,0-1 0,1 1 0,-1 0 0,1-1 0,-1 1 0,1 0 0,-1-1 0,1 1 0,0-1 0,0 1 0,0-1 0,0 0 0,0 1 0,0-1 0,0 0 0,0 1 0,0-1 0,1 0 0,-1 0 0,0 0 0,1 0 0,-1-1 0,1 1 0,-1 0 0,1 0 0,-1-1 0,3 1 0,2 0-7,0 0-1,0 0 1,1-1 0,-1 0 0,0 0-1,0 0 1,0-1 0,0 0 0,0 0-1,0-1 1,0 0 0,-1 0 0,1 0-1,0 0 1,-1-1 0,10-6 0,-6 2 12,-2 0 1,1 0-1,-1-1 0,0 1 1,0-2-1,-1 1 0,0-1 1,-1 0-1,6-12 1,0-3 13,-2-1 0,0 0 0,-2 0 0,-1-1 1,-1 0-1,-1-1 0,1-27 0,-6 32-47,-3 19-18,-6 37-15,8-10 111,0 1 1,1 0-1,2 0 0,5 37 1,-4-50-302,1 0 0,0-1 0,1 0 1,9 19-1,-9-22-435,1-1 0,-1 1 0,1-1 0,1 0 0,0 0 0,0-1 0,8 7-1,17 8-5881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46.4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 1986,'0'0'8104,"57"12"-6503,-45-10-480,2 2-352,3 0-321,1-3-256,7 1-127,4-2-1026,6 0-3396</inkml:trace>
  <inkml:trace contextRef="#ctx0" brushRef="#br0" timeOffset="1">535 0 7399,'0'0'1826,"69"6"-3780,-41-6-3491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46.8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 5541,'0'0'796,"9"0"-444,56-2-396,50 0-2671,-43 8 6045,37 4-2684,-47-9 1875,-1-3 1,75-12 0,-56 4-707,-79 10-2178,-8 0-6791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51.2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1 304 9001,'0'0'288,"1"-65"-320,1 42 64,1-1 64,-1 3-64,1 0-64,-3 2 96,1 4-64,-1-1-32,0 2 32,0-4-32,0 0-449,0-5-1248,0-4-1058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51.6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6 194 8712,'0'0'5798,"-6"-68"-5766,6 41-32,0-4-417,0-1-2017,0-3-2915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51.9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27 590 10666,'0'0'4212,"-4"-9"-3897,-1-2-461,1 0 0,1 0 0,0-1 0,0 1 0,2-1 1,-1 1-1,1-1 0,1 0 0,0 0 0,1 0 0,2-17 0,10-44 264,7-95-8791,-16 116 11796,-2 0 6318,3 8-8485,3 21-1684,6 11-3968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59.3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0 598 8840,'0'0'8542,"6"-8"-9829,-1 2 739,-1-1 1,0 1-1,-1-1 0,0 0 0,0 0 0,0 0 1,-1 0-1,0-1 0,0 1 0,-1 0 0,0-1 1,1-14-1,-2-87 124,4-145 8582,-3 163-12678,0 62 564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59.7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11 806 5541,'0'0'4292,"-3"-66"-3907,3 47-193,0-2-128,0 1-256,0-5-1794,0 1-1890</inkml:trace>
  <inkml:trace contextRef="#ctx0" brushRef="#br0" timeOffset="1">8 181 9993,'0'0'97,"-7"-65"-546,7 40 97,0-2-481,0-3-1281,0-3-1441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2:13.9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0 15567,'0'0'4553,"-4"11"-2519,3-7-1947,-14 44 1606,15-47-1663,0 1-1,-1-1 0,1 0 0,0 1 0,0-1 0,0 1 0,0-1 0,0 0 0,0 1 0,1-1 0,-1 0 0,0 1 0,1-1 0,-1 0 0,1 1 0,0-1 0,-1 0 0,1 0 0,0 0 0,-1 0 0,1 0 0,0 1 0,0-1 0,0-1 0,0 1 0,0 0 0,0 0 0,1 0 0,-1 0 0,0-1 0,0 1 1,0-1-1,1 1 0,-1-1 0,0 1 0,1-1 0,-1 0 0,0 1 0,2-1 0,-1 0-50,1 1 1,-1-1-1,0 0 1,0 1-1,0-1 1,1 0 0,-1-1-1,0 1 1,0 0-1,1 0 1,-1-1-1,0 0 1,0 1-1,0-1 1,0 0-1,0 0 1,0 0-1,0 0 1,0 0 0,0-1-1,0 1 1,2-3-1,10-30-5060,-15 41 4959,-1 0-1,1-1 1,0 1 0,1 0 0,0 0 0,0 0 0,0 0-1,2 7 1,10-14-160,-5-3-4054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2:14.3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35 14029,'0'0'13037,"9"2"-12835,-8-2-207,1 1-63,0 0 0,0 0 0,1-1-1,-1 1 1,0-1 0,0 0 0,1 1 0,-1-1 0,0 0-1,1 0 1,-1 0 0,0-1 0,1 1 0,-1 0-1,0-1 1,1 0 0,-1 1 0,0-1 0,0 0 0,0 0-1,0-1 1,0 1 0,0 0 0,0 0 0,0-1 0,0 0-1,-1 1 1,1-1 0,0 0 0,-1 1 0,0-1-1,1 0 1,-1 0 0,2-4 0,-3 5 9,0 1 0,0 0 0,0-1 0,0 1 0,0-1 0,0 1-1,0 0 1,1-1 0,-1 1 0,0 0 0,0-1 0,0 1 0,1 0 0,-1 0 0,0-1 0,0 1 0,1 0 0,-1-1 0,0 1 0,1 0 0,-1 0 0,0 0-1,1-1 1,-1 1 0,0 0 0,1 0 0,-1 0 0,0 0 0,1 0 0,-1 0 0,1 0 0,-1 0 0,0 0 0,1 0 0,-1 0 0,0 0 0,1 0 0,-1 0 0,1 0-1,0 0 1,9 16-4527,-9-14 4216,0 0 0,0 1 0,0-1 0,1 0 0,-1 0 0,1 0 0,-1 0 1,1 0-1,0 0 0,3 2 0,-4-3 577,1 0-1,0 1 1,-1-1 0,1 0 0,-1 0 0,1 1 0,-1-1-1,0 1 1,1-1 0,-1 1 0,0 0 0,0 0 0,0-1-1,0 1 1,-1 0 0,1 0 0,0 0 0,-1 0 0,1 0 0,-1 0-1,0 0 1,0 0 0,1 0 0,-2 3 0,7 24 2741,6-24-3028,-6-5-2354,-2 0-2403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2:14.7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6919,'0'0'7943,"51"17"-6117,-37-17-129,1 0-95,-1 0-449,1 0-705,-2 0 65,5 0-321,0 0-160,0 0-448,-2 0-2755,-4 0-5766</inkml:trace>
  <inkml:trace contextRef="#ctx0" brushRef="#br0" timeOffset="1">275 128 17457,'0'0'1857,"0"52"-736,0-47-832,3-5-321,5-1 64,1-15-2210,-1-3-6951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40.25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0 122 10282,'0'0'8397,"1"-9"-5952,-1 6-2168,3-26 1371,-2 28-1591,-1 1 0,0-1 0,0 0 1,1 1-1,-1-1 0,0 0 0,1 1 1,-1-1-1,0 1 0,1-1 0,-1 1 1,1-1-1,-1 1 0,1-1 0,-1 1 0,1-1 1,0 1-1,-1 0 0,1-1 0,-1 1 1,1 0-1,0-1 0,-1 1 0,1 0 1,0 0-1,0 0 0,-1 0 0,1 0 0,0 0 1,-1 0-1,1 0 0,0 0 0,-1 0 1,1 0-1,0 0 0,-1 0 0,1 0 1,0 1-1,-1-1 0,1 0 0,0 1 1,-1-1-1,1 0 0,0 1 0,2 1 78,0 1 1,-1-1-1,1 0 0,-1 1 0,0 0 0,0-1 0,0 1 1,0 0-1,0 0 0,0 0 0,-1 0 0,0 1 0,1-1 1,0 4-1,13 54 1258,-13-54-1152,-2-2-89,1-1-1,1 1 0,-1-1 1,1 0-1,-1 1 0,1-1 1,1 0-1,2 4 0,-5-7-126,1 0-1,-1-1 0,1 1 0,-1-1 0,1 1 0,0-1 1,-1 1-1,1-1 0,0 0 0,-1 1 0,1-1 0,0 0 1,-1 1-1,1-1 0,0 0 0,-1 0 0,1 0 0,0 0 0,0 1 1,-1-1-1,1 0 0,1-1 0,-1 1-5,1-1-1,-1 1 1,1-1 0,-1 1-1,0-1 1,1 0-1,-1 0 1,0 0 0,0 0-1,1 0 1,-1 0-1,0 0 1,0-1 0,0 1-1,1-1 1,10-16 66,-1-1 0,-1 0-1,13-31 1,-14 30-68,0 0-1,1 1 1,18-26 0,-28 44-15,0 1 0,0-1 0,1 1 1,-1-1-1,0 0 0,1 1 0,-1-1 1,0 1-1,1-1 0,-1 1 0,1 0 1,-1-1-1,1 1 0,-1-1 1,1 1-1,-1 0 0,1-1 0,-1 1 1,1 0-1,0 0 0,-1 0 0,1-1 1,-1 1-1,1 0 0,0 0 1,-1 0-1,1 0 0,0 0 0,-1 0 1,1 0-1,-1 0 0,1 0 0,0 0 1,-1 0-1,1 1 0,0-1 0,-1 0 1,1 0-1,-1 1 0,1-1 1,-1 0-1,1 1 0,-1-1 0,1 0 1,-1 1-1,1-1 0,-1 1 0,1-1 1,-1 1-1,0-1 0,1 1 1,-1-1-1,0 1 0,1-1 0,-1 1 1,0 0-1,0-1 0,1 1 0,-1 0 1,0-1-1,0 2 0,12 44 150,-11-39-135,1 2-124,0 1 146,0-1 0,0 1-1,1 0 1,0-1 0,6 11 0,-9-19-81,1 0 0,-1-1 0,0 1 0,1 0 1,-1-1-1,1 1 0,-1-1 0,1 1 0,-1-1 0,1 1 1,-1-1-1,1 1 0,0-1 0,-1 1 0,1-1 1,0 0-1,-1 1 0,1-1 0,0 0 0,0 0 0,-1 0 1,1 1-1,0-1 0,0 0 0,-1 0 0,1 0 1,0 0-1,0 0 0,0 0 0,1-2-231,1 1 0,-1 0 0,0-1-1,0 1 1,0-1 0,0 0 0,-1 0-1,1 0 1,0 0 0,-1 0 0,1 0 0,-1 0-1,3-4 1,1-5-1704,0 0-1,0 0 1,-1 0 0,3-12-1,3-17-5020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2:15.0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14574,'0'0'3331,"16"51"-2434,-5-45-833,6-5-1634,-1-1-2882,4 0-7143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2:15.4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5926,'0'0'3357,"11"10"-2390,14 11-77,68 63-3406,-34-25 8738,-56-55-5694,0-1 1,0 1-1,0-1 1,1 0-1,-1 0 1,1-1-1,0 1 0,4 1 1,-5-3-520,-1 0-1,1 0 1,-1-1 0,1 1-1,-1-1 1,1 0 0,-1 1 0,1-1-1,-1-1 1,1 1 0,-1 0-1,1-1 1,-1 1 0,1-1 0,2-1-1,-5 2-23,1 0 0,-1 0-1,0 0 1,0 0-1,0 0 1,1 0 0,-1 0-1,0 0 1,0 0-1,1 0 1,-1 0 0,0 0-1,0 0 1,0 0-1,1 1 1,-1-1 0,0 0-1,0 0 1,0 0-1,1 0 1,-1 0 0,0 0-1,0 0 1,0 1-1,0-1 1,1 0 0,-1 0-1,0 0 1,0 0 0,0 1-1,0-1 1,0 0-1,0 0 1,0 0 0,1 1-1,-1-1 1,0 0-1,0 0 1,0 0 0,0 1-1,0-1 1,0 0-1,0 0 1,0 1 0,0-1-1,0 0 1,0 0-1,0 0 1,-1 1 0,2 3-5072,-3-8-758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2:15.7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666 807 6150,'0'0'14061,"43"-56"-16047,-43 32-3555</inkml:trace>
  <inkml:trace contextRef="#ctx0" brushRef="#br0" timeOffset="1">172 283 2114,'0'0'5157,"-50"-57"-3299,32 32 160,4 0-481,3 3-896,2-1-65,2 3 65,0 2-193,-2 1-128,3 0-63,-6-1-225,2-1-1025,-8-2-3620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2:16.1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564 499 8776,'0'0'5189,"-62"7"-4196,52-17-673,-1-6-159,-2-4-129,1-2-2018,-6-3-3107</inkml:trace>
  <inkml:trace contextRef="#ctx0" brushRef="#br0" timeOffset="1">244 262 11018,'0'0'1826,"-56"-20"-224,27 5-802,4-2-351,-1-3-97,5-4-128,3 0-160,4-2-32,1-1-64,4 2-1025,0 0-1153,-3 5-1217,0 2-1345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2:16.4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299 305 6566,'0'0'2301,"-9"0"149,8 0-2433,-5-1 534,-1 1-1,1-1 1,0-1-1,0 1 1,0-1 0,-10-3-1,14 4-457,0-1 0,0 1 0,0 0 0,0-1 1,0 1-1,1-1 0,-1 0 0,0 1 0,1-1 0,-1 0 0,1 0 0,0 0 0,-1 0 0,1 0 0,0-1 0,0 1 1,1 0-1,-1 0 0,0-1 0,1 1 0,-1 0 0,1-1 0,0 1 0,0-5 0,1-26-1855,-3-31-5924,2 61 7433,-1 0-1,0 1 0,1-1 0,-1 0 1,0 0-1,-1 1 0,1-1 0,0 1 0,-1-1 1,1 1-1,-1 0 0,0-1 0,0 1 1,0 0-1,0 0 0,0 0 0,-1 0 1,-3-2-1,-5-1 1352,0 0 1,0 1-1,0 0 1,0 1 0,-1 0-1,-18-2 1,-11-3 1316,39 8-2358,1-1-1,-1 1 0,0-1 0,0 0 0,0 0 1,1 0-1,-1 0 0,0 0 0,1 0 0,-1 0 1,1 0-1,-1-1 0,1 1 0,0-1 0,-1 1 1,1-1-1,0 1 0,0-1 0,0 0 0,0 0 1,1 1-1,-1-1 0,0 0 0,1 0 0,-1 0 1,1 0-1,0 0 0,-1 0 0,1 0 0,0 0 1,0 0-1,0 1 0,1-1 0,-1 0 0,1-2 1,0 3-216,0 1 1,1-1-1,-1 1 1,0 0-1,1-1 0,-1 1 1,0 0-1,1 0 1,-1 0-1,1 0 1,-1 0-1,0 0 1,1 1-1,-1-1 1,0 0-1,1 1 1,-1-1-1,0 1 1,0-1-1,1 1 1,-1 0-1,0-1 1,0 1-1,0 0 1,2 1-1,5 5-3855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7:36.9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1 868 2947,'0'0'2178,"7"-59"-1666,-4 32-319,0 1-161,1-3-289,0 1-575,0 1-1,-1 3 737,-2 3 96,1 4 32,-2 1 480,0 2 321,0 0-289,1-2-351,2-4-161,0-2-737,0-1-1377</inkml:trace>
  <inkml:trace contextRef="#ctx0" brushRef="#br0" timeOffset="1">55 408 705,'0'0'3961,"0"-11"-438,-1-45 928,0-7-4885,2-1 1,15-97-1,-12 135-2422,0 0-2872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7:37.2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1 174 6278,'0'0'3395,"1"-59"-2978,-1 53 63,0-1 193,0 4-513,0 0-160,0 2 0,0-3 160,0-4-96,0-1-897,0-5-1473,0-3-2691</inkml:trace>
  <inkml:trace contextRef="#ctx0" brushRef="#br0" timeOffset="1">6 1 4644,'0'0'6503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7:42.9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102 63 3299,'0'0'1025,"8"-3"310,68-27 2101,-18 4 14903,-68 23-16888,-15 3-2005,12 4 617,0 1 0,1 0 1,0 1-1,0 0 0,1 1 0,-1 0 1,2 1-1,-1 0 0,1 1 0,0 0 1,1 1-1,0 0 0,0 0 0,1 1 1,0 0-1,1 0 0,1 1 0,0 0 1,-8 22-1,12-29 1,1-1 0,0 1 0,0 0 0,0-1 1,0 1-1,1 0 0,0 0 0,0 0 0,0 0 0,1-1 0,0 1 0,0 0 1,0 0-1,0-1 0,1 1 0,3 7 0,-2-9-35,-1 0 0,1 0 0,-1 0 0,1 0 0,0-1 0,0 0 0,0 1 0,0-1-1,1 0 1,-1 0 0,1-1 0,-1 1 0,1-1 0,-1 1 0,1-1 0,0-1 0,0 1 0,-1 0 0,1-1 0,8 0 0,-3 0 4,-1 0 1,1-1-1,0 0 1,0-1-1,-1 0 1,12-4-1,-17 5-20,0 1 0,0-2 1,0 1-1,0 0 0,0-1 0,0 1 1,0-1-1,-1 0 0,1 0 0,0 0 1,-1 0-1,0-1 0,1 1 0,-1-1 1,0 1-1,0-1 0,-1 0 0,1 0 1,0 1-1,1-5 0,-4 6 1,1 0 0,0 1-1,0-1 1,-1 0 0,1 1-1,0-1 1,-1 1 0,1-1 0,-1 0-1,1 1 1,-1-1 0,1 1 0,-1-1-1,1 1 1,-1 0 0,1-1 0,-1 1-1,1-1 1,-1 1 0,0 0-1,1-1 1,-1 1 0,0 0 0,1 0-1,-1 0 1,0 0 0,0-1 0,1 1-1,-1 0 1,0 0 0,1 0 0,-2 1-1,-31-4 472,29 3-462,-6-1-23,-48 2 0,56-1 0,0 0 0,1 0 0,-1 0 0,0 0 0,0 1 0,1-1 0,-1 1 0,0-1 0,1 1 0,-1-1 0,0 1 0,1 0 0,-1 0 0,1 0 0,-1 0 0,1 0 0,0 0 0,-1 1 0,1-1 0,0 0 0,0 1 0,0-1 0,0 1 0,0-1 0,-1 4 0,2-5 0,0 0 0,1 1 0,-1-1 0,0 1 0,1-1 0,-1 0 0,1 1 0,-1-1 0,1 1 0,-1-1 0,0 0 0,1 0 0,0 1 0,-1-1 0,1 0 0,-1 0 0,1 0 0,-1 0 0,1 0 0,-1 0 0,1 1 0,0-1 0,-1 0 0,1-1 0,-1 1 0,1 0 0,-1 0 0,1 0 0,0 0 0,18-2 0,-4-1-4,0-2 0,-1 0 0,0-1 0,15-7 0,-18 7-4,0 0 1,0 1-1,1 1 0,-1 0 0,1 1 0,0 0 0,0 1 0,12-2 0,-23 10 21,0 0 0,0 0 0,0 0 0,-1 0 0,0 0 0,-2 11 0,0-6-8,-1 0 1,0 0-1,-1 0 1,-4 10-1,4-13-22,0 1-1,1-1 1,0 1 0,1 0-1,0 0 1,0 0-1,0 9 1,2-17-260,1-1 0,-1 1 0,0-1 0,1 1 0,-1-1 0,1 0 0,-1 1 0,0-1 0,1 0 0,-1 1 0,1-1 0,-1 0 0,1 1 0,0-1 0,-1 0 0,1 0 0,-1 0 0,1 0 0,-1 1-1,1-1 1,0 0 0,-1 0 0,1 0 0,-1 0 0,1 0 0,-1 0 0,1-1 0,0 1 0,-1 0 0,1 0 0,-1 0 0,1 0 0,-1-1 0,1 1 0,-1 0 0,2-1 0,11-9-9508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7:43.4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16560,'0'0'12321,"2"11"-12001,10 88 929,-11-99-1235,0 1 0,-1 0-1,1 0 1,0-1 0,0 1-1,0 0 1,0-1 0,0 1-1,0-1 1,0 0 0,0 1 0,0-1-1,0 0 1,1 1 0,-1-1-1,0 0 1,0 0 0,0 0-1,0 0 1,0 0 0,0 0 0,1 0-1,0-1 1,29-3 196,-20-1-257,-2 0 0,1-1 0,0 0-1,-1 0 1,14-14 0,-13 12-11,-1 1 1,1-1-1,1 2 1,12-8-1,-27 41 811,1-20-571,1-3-59,0 0 0,1 0-1,-1 0 1,1 0 0,0 0-1,0 0 1,0 0 0,0 1-1,1 7 1,29-12 64,-23-2-327,0-1 0,0 1-1,0-1 1,-1 0 0,11-7 0,20-9-669,-35 19 350,-6 35-3033,3-24-3223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7:43.8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83 1 9449,'0'0'17216,"-8"4"-16175,-1 0-846,1 1 1,0 0-1,0 0 0,-9 9 0,15-12-120,0-1 0,0 1 1,0 0-1,1 0 0,-1 0 0,0 0 0,1 0 1,0 0-1,-1 0 0,1 0 0,0 1 0,0-1 1,0 1-1,0-1 0,1 1 0,-1-1 0,1 1 0,-1-1 1,1 1-1,0-1 0,0 1 0,0-1 0,0 1 1,0 0-1,2 3 0,-1-5-58,0 0-1,0 0 1,0-1 0,0 1 0,0-1-1,0 1 1,0-1 0,0 1 0,0-1-1,0 1 1,0-1 0,1 0 0,-1 0-1,0 1 1,0-1 0,0 0 0,1 0-1,-1 0 1,0-1 0,0 1 0,0 0-1,2-1 1,27-5 132,-25 4-148,0-1 0,0 0 0,-1 0 0,1-1 0,-1 1 0,0-1 0,0 0 0,0 0 0,-1 0 0,1 0 1,-1-1-1,0 1 0,0-1 0,-1 0 0,0 0 0,1 0 0,-2 0 0,1-1 0,1-7 0,-18 29-172,-7 39 458,21-54-323,1 0-1,-1 0 1,1 0-1,0 0 1,-1 0 0,1 0-1,0 0 1,0 0-1,0 1 1,0-1 0,0 0-1,0 0 1,0 0-1,0 0 1,0 0 0,1 0-1,-1 0 1,0 1-1,1-1 1,-1 0 0,1 0-1,-1 0 1,1 0-1,-1 0 1,1-1 0,0 1-1,0 0 1,-1 0-1,1 0 1,0-1-1,0 1 1,0 0 0,0 0-1,0-1 1,0 1-1,0-1 1,0 1 0,0-1-1,0 0 1,0 1-1,0-1 1,0 0 0,0 0-1,0 0 1,3 1-1,0-1-783,0 0-1,1 0 1,-1-1-1,0 1 1,1-1-1,-1 0 0,8-3 1,-8 2-564,1 0 1,-1-1-1,0 1 1,0-1-1,-1 0 1,1 0-1,4-5 1,12-14-8984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40.93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30 218 10314,'0'0'12422,"-5"11"-10447,0 1-1428,1 1-1,0 0 0,0 0 1,2 0-1,-1 0 0,2 0 0,0 0 1,1 24-1,0-35-534,0-1 0,1 1 0,-1-1 0,1 0 1,0 1-1,-1-1 0,1 1 0,0-1 0,0 0 0,0 0 0,0 1 0,0-1 1,0 0-1,0 0 0,1 0 0,-1 0 0,0 0 0,0-1 0,1 1 0,-1 0 0,1-1 1,-1 1-1,0-1 0,1 1 0,-1-1 0,1 1 0,-1-1 0,1 0 0,0 0 1,-1 0-1,1 0 0,-1 0 0,1 0 0,-1 0 0,1-1 0,-1 1 0,1 0 0,-1-1 1,2 0-1,4-1 1,1 0 0,-1 0 0,0-1 0,0 1 0,0-2 0,11-6 1,-9 3 6,0 0 0,-1 0 0,0-1 0,0 0 1,-1 0-1,0-1 0,0 0 0,-1 0 1,0-1-1,-1 1 0,0-1 0,0-1 1,-1 1-1,0-1 0,-1 1 0,-1-1 0,1 0 1,0-16-1,-3 26 172,0 28 283,0-25-460,-1-1 1,1 0-1,0 1 0,0-1 0,0 1 0,0-1 0,0 1 0,0-1 0,0 1 1,0-1-1,1 0 0,-1 1 0,1-1 0,-1 1 0,1-1 0,-1 0 1,1 1-1,0-1 0,-1 0 0,1 0 0,0 0 0,0 0 0,0 1 1,0-1-1,0 0 0,0-1 0,0 1 0,1 0 0,-1 0 0,0 0 0,0-1 1,1 1-1,-1 0 0,0-1 0,3 1 0,-1-1 10,0-1 1,1 0-1,-1 1 0,0-1 0,1 0 1,-1 0-1,0-1 0,0 1 0,0-1 1,0 0-1,0 1 0,0-1 0,-1-1 1,5-3-1,47-49 43,-41 40-84,0 0 0,1 1 1,28-21-1,-41 35 14,-1-1-1,1 0 1,0 1-1,-1-1 1,1 1 0,0-1-1,-1 1 1,1-1-1,0 1 1,-1 0-1,1-1 1,0 1-1,0 0 1,-1 0 0,1-1-1,0 1 1,0 0-1,0 0 1,-1 0-1,1 0 1,0 0 0,0 0-1,0 0 1,0 0-1,-1 0 1,1 1-1,0-1 1,0 0 0,-1 0-1,1 1 1,0-1-1,0 0 1,-1 1-1,1-1 1,0 1 0,7 28-6,-8-26 17,1 0 0,-1 0 0,1 0 0,-1 0 0,1 0 0,0 0 0,0 0-1,0 0 1,3 4 0,-3-7-3,0 1 0,0 0 0,0-1 0,0 1 0,0-1 0,0 1 0,0-1 0,0 1 0,0-1 0,0 0 0,0 0 0,1 1 0,-1-1 0,0 0 0,0 0 0,0 0 0,0 0 0,0 0 0,1-1 0,-1 1 0,0 0 0,0 0 0,0-1 0,0 1 0,0-1 0,0 1 0,0-1 0,0 1 0,0-1 0,0 0 0,0 1 0,1-2 0,45-36 29,-42 33-59,1-1 0,-1 1 1,1 0-1,0 1 0,1-1 0,-1 1 0,1 0 1,0 1-1,0-1 0,0 1 0,10-2 0,-16 5 24,-1 0-1,1 0 0,-1 0 0,1 0 1,-1 0-1,1 0 0,-1 0 0,1 1 0,-1-1 1,1 0-1,-1 0 0,1 1 0,-1-1 1,1 0-1,-1 1 0,1-1 0,-1 0 0,0 1 1,1-1-1,-1 1 0,0-1 0,1 1 1,-1-1-1,0 0 0,1 1 0,-1-1 0,0 1 1,0 0-1,0-1 0,0 1 0,1-1 1,-1 1-1,0-1 0,0 1 0,0-1 0,0 1 1,0 0-1,-1 33 154,0-31-112,1 0 0,0 0 0,0 0 0,0 1 0,0-1 0,0 0 0,0 0 0,1 0 0,1 5 0,-1-7-38,-1-1-1,1 1 0,0-1 1,0 1-1,-1-1 0,1 0 1,0 1-1,0-1 0,0 0 1,-1 0-1,1 1 0,0-1 1,0 0-1,0 0 0,0 0 1,-1 0-1,1 0 1,0 0-1,0-1 0,0 1 1,0 0-1,-1 0 0,1 0 1,0-1-1,0 1 0,-1-1 1,1 1-1,0 0 0,0-1 1,-1 1-1,1-1 0,0 1 1,-1-1-1,2-1 0,23-22 23,-23 22-25,34-41 0,-25 28 0,0 1 0,25-22 0,-36 36-103,1 1 0,0-1 0,-1 1 0,1-1 0,0 1-1,-1 0 1,1-1 0,-1 1 0,1 0 0,-1-1 0,1 1 0,-1 0 0,0-1 0,1 1 0,-1 0 0,0 0-1,1 0 1,-1-1 0,0 1 0,0 0 0,0 0 0,0 0 0,0 0 0,0-1 0,0 1 0,0 0 0,0 0-1,0 1 1,11 37-5998,-10-38 5996,-1-1-1,0 1 0,1-1 0,-1 0 0,0 1 0,1-1 0,-1 0 0,0 1 0,1-1 0,-1 0 1,0 0-1,1 1 0,-1-1 0,1 0 0,-1 0 0,1 0 0,-1 0 0,1 1 0,-1-1 0,0 0 1,1 0-1,-1 0 0,1 0 0,-1 0 0,1 0 0,-1 0 0,2-1 0,17-15-2134,-7-5-3734,1-5-1622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7:44.2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 0 13997,'0'0'9908,"1"10"-8162,-2 2-1380,0 0 1,-1-1-1,0 1 1,0-1-1,-1 1 0,-1-1 1,0 0-1,-1 0 1,0-1-1,-7 12 0,0-2 251,-11 19 547,16-13-3409,8-38-8757,0-3 4222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7:44.5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10730,'0'0'20692,"61"59"-20308,-42-43-288,2 0-32,-1 1-672,-2-1-1474,0-4-2371,2-4-1889,2-3-12075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8:23.8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54 96 8456,'0'0'4484,"4"-9"630,-4 8-4385,13-43 2767,-12 42-2716,0 0-1,-1 0 1,1 0 0,0 0 0,0 0-1,1 0 1,-1 1 0,0-1-1,0 0 1,1 1 0,2-4-1,-2 38 353,-6 39-1132,-4-1 0,-2 0 0,-4 0 0,-39 116 0,71-256 0,-4-1 0,-3-1 0,-3 0 0,-2-89 0,-6 166 0,0 0 0,0 0 0,1 0 0,0 0 0,0-1 0,0 1 0,0 0 0,1 0 0,3 7 0,-3-11 0,-1 0 0,0 0 0,1-1 0,0 1 0,-1 0 0,1-1 0,0 0 0,-1 1 0,1-1 0,0 0 0,0 0 0,0 0 0,0 0 0,1 0 0,-1 0 0,0-1 0,0 1 0,0-1 0,1 1 0,-1-1 0,0 0 0,0 0 0,1 0 0,-1 0 0,0 0 0,0 0 0,1-1 0,3-1 0,2 0 0,-1-1 0,1 0 0,-1 0 0,0 0 0,0-1 0,0 0 0,0-1 0,-1 0 0,0 0 0,0 0 0,0 0 0,-1-1 0,6-7 0,1-2 0,-1 0 0,-1-1 0,0 0 0,10-24 0,-17 76 0,-26 467 0,31-534-4820,0 6-3370,-6 9-4745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8:24.5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53 10154,'0'0'10207,"2"-9"-7640,0 0-1743,4-26 4908,-6 63-4504,-2 9-784,-2 0 1,-16 70-1,-3 16 278,17-26-722,6-66 0,-2 1 0,-11 59 0,31-177-3892,-4 21-10030,-10 42 4446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8:25.3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 77 11979,'0'0'19966,"-7"-3"-19512,-20-5-170,27 16-220,16 12-44,26 31-20,-24-29 0,34 34 0,-52-56 0,1 0 0,-1 0 0,0 1 0,0-1 0,0 0 0,1 0 0,-1 0 0,0 1 0,0-1 0,1 0 0,-1 0 0,0 0 0,0 0 0,1 0 0,-1 1 0,0-1 0,0 0 0,1 0 0,-1 0 0,0 0 0,1 0 0,-1 0 0,0 0 0,0 0 0,1 0 0,-1 0 0,0 0 0,1 0 0,-1 0 0,0 0 0,0-1 0,1 1 0,-1 0 0,0 0 0,0 0 0,1 0 0,-1 0 0,0-1 0,0 1 0,1 0 0,-1-1 0,5-15 0,-4-27 0,-1 38 0,-7-27 0,5 29 0,1 0 0,0 0 0,0-1 0,0 1 0,0 0 0,1 0 0,0-1 0,-1 1 0,1-4 0,4 3 0,-1 0 0,1 1 0,0 0 0,0 0 0,0 0 0,1 1 0,7-4 0,3-3 0,-12 7 0,0-1 0,0 0 0,0 0 0,0 0 0,-1 0 0,0 0 0,1 0 0,-1-1 0,0 1 0,-1-1 0,1 0 0,-1 1 0,1-1 0,0-4 0,-2 8 0,0 0 0,1 0 0,-1 0 0,0 0 0,1 0 0,-1 0 0,0 0 0,1 0 0,-1 0 0,0 0 0,0 0 0,1 0 0,-1 0 0,0 0 0,1 1 0,-1-1 0,0 0 0,0 0 0,1 0 0,-1 0 0,0 1 0,0-1 0,0 0 0,1 0 0,-1 0 0,0 1 0,0-1 0,0 0 0,1 0 0,-1 1 0,0-1 0,0 0 0,0 1 0,0-1 0,0 0 0,0 0 0,0 1 0,0-1 0,0 0 0,0 1 0,0-1 0,0 0 0,0 1 0,7 14 0,-2 14 0,0 0 0,-2 0 0,-1 1 0,-2-1 0,-3 33 0,1 12 0,0-15-290,2 51-1292,0-99 1287,2 0 0,-1 0 0,1 0-1,1 0 1,0-1 0,0 1 0,7 13 0,-5-17-4278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23.9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8 758 5701,'0'0'3396,"-6"-49"-1603,4 29-383,2-1-321,0-1-160,0 4-769,0-1-160,0 4 0,0 0-160,0 1-353,0 0-63,0-3-1026,0-3-896,0-2-2948</inkml:trace>
  <inkml:trace contextRef="#ctx0" brushRef="#br0" timeOffset="1">8 268 6342,'0'0'9129,"-2"-64"-7880,2 44-352,0 0-321,0-1-448,0 1-96,0 2-64,0 0-480,0 2-193,0 3-352,2 2 128,1 1-544,-2 1-769,2-4-1250,-1-1-3971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24.3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11 367 4228,'0'0'3283,"-1"-9"-1692,-1-9-889,-2-3-25,2-1-1,1 0 1,0 0 0,2 0-1,3-24 1,5-37 252,-5 23-3972,-3 55 3150,1-15 877,-1 4 5180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28.2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54 6534,'0'0'2370,"-4"-14"-4195,4 2 1825,0-2-961,0 0-2466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28.7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67 9513,'0'0'8355,"-2"5"-8110,-2 13 470,1-1 1,1 0-1,1 1 1,1 24-1,1-48-565,0-1-1,1 0 1,-1 0 0,2 1 0,3-11 0,4-10-94,-5 11 183,-1-1-1,-1 0 0,-1 0 0,0-22 0,-13 71 568,1 55-682,7-60-107,2-22 7,1-10 19,10-77-363,-10 80 283,0 33-268,-10 42 560,6-49-1346,-3 45 0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4:08.7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1409,'0'0'-1409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41.31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36 1 10602,'0'0'18193,"-5"9"-17050,-1 2-924,2 1 1,-1 0-1,1-1 1,1 2-1,0-1 0,1 0 1,1 0-1,-1 23 1,2-34-222,0-1 1,0 1-1,0 0 1,0 0-1,0 0 1,0 0 0,0 0-1,0 0 1,1 0-1,-1 0 1,0-1-1,1 1 1,-1 0-1,0 0 1,1 0-1,-1-1 1,1 1-1,0 0 1,-1 0-1,1-1 1,-1 1-1,1 0 1,0-1-1,0 1 1,-1-1-1,1 1 1,0-1-1,0 0 1,1 1 0,1 0-91,0-1 0,-1 1 0,1-1 1,0 0-1,0 0 0,-1 0 1,1-1-1,0 1 0,0-1 0,2 0 1,61-26-2104,-64 26 2154,8-4-274,-4 1 245,0 1 0,1 0 0,0 0 0,-1 0 0,1 1-1,12-2 1,-18 4 161,-1 0 1,1 1-1,-1-1 0,1 1 0,-1-1 0,0 0 0,1 1 0,-1-1 1,0 1-1,1-1 0,-1 1 0,0-1 0,1 1 0,-1-1 0,0 1 0,0 0 1,0-1-1,0 1 0,1-1 0,-1 1 0,0-1 0,0 1 0,0 0 1,0-1-1,0 1 0,0-1 0,-1 1 0,1 0 0,0-1 0,0 1 0,0-1 1,0 1-1,-1-1 0,1 1 0,-1 0 0,-7 24 547,-30 37 17,34-57-621,1 0 0,-1-1 0,0 1 0,0-1 0,0 0 1,0 0-1,-1-1 0,1 1 0,-1-1 0,-8 4 0,13-7-84,-1 0 1,1 0-1,-1-1 0,0 1 1,1 0-1,-1 0 0,1 0 0,-1-1 1,1 1-1,-1 0 0,1-1 1,-1 1-1,1 0 0,-1-1 1,1 1-1,-1-1 0,1 1 0,0-1 1,-1 1-1,1-1 0,0 1 1,-1-1-1,1 1 0,0-1 1,0 1-1,-1-1 0,1 0 0,0 1 1,0-1-1,0 1 0,0-1 1,0 0-1,0 1 0,0-1 1,0 0-1,0 1 0,0-1 1,0 1-1,0-1 0,1 0 0,-1 0 1,3-32-4345,16-20-8322,-4 27 2221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4:09.5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 55 4356,'0'0'7367,"-7"-9"-6166,1 0-861,5 5-211,-1 1 1,0 0 0,0 0-1,-1 0 1,1 0 0,-1 0-1,1 1 1,-1-1-1,0 1 1,0-1 0,-4-1-1,5 12 2499,4 35-2042,23 189 1373,-23-213-1943,1-5 17,-2 1 1,0-1 0,0 1 0,-2 0 0,-1 16 0,2-31-34,0 0 0,0 1 0,0-1 0,0 0 0,0 0 0,0 0 0,0 1 0,0-1 1,0 0-1,0 0 0,0 0 0,0 1 0,0-1 0,0 0 0,0 0 0,0 0 0,0 0 0,0 1 0,0-1 0,-1 0 0,1 0 0,0 0 0,0 0 0,0 1 0,0-1 0,0 0 0,0 0 0,-1 0 0,1 0 1,0 0-1,0 0 0,0 1 0,0-1 0,-1 0 0,1 0 0,0 0 0,0 0 0,0 0 0,0 0 0,-1 0 0,1 0 0,0 0 0,0 0 0,0 0 0,-1 0 0,1 0 0,0 0 0,0 0 0,0 0 0,-1 0 1,1 0-1,0 0 0,0 0 0,0 0 0,0 0 0,-1-1 0,1 1 0,0 0 0,0 0 0,0 0 0,0 0 0,-1 0 0,1 0 0,0-1 0,0 1 0,-6-14-40,4-30-332,2 0 1,2 1-1,2-1 1,18-82-1,-22 126 298,0 0 0,0 0 0,0 0 0,1 0 0,-1 0 0,0 0 0,0 1 0,0-1 0,0 0 0,0 0 0,0 0 0,1 0 0,-1 0 0,0 0 0,0 0 0,0 0 0,0 0 0,0 0 0,1 0 0,-1 0 0,0 0 0,0-1 0,0 1 0,0 0 0,0 0 0,0 0 0,1 0 0,-1 0 0,0 0 0,0 0 0,0 0 0,0 0 0,0 0 0,0 0 0,0-1 0,0 1 0,0 0 0,1 0 0,-1 0 0,0 0 0,0 0 0,0-1 0,2 14-2744,-2-3-626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4:25.6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4292,'0'0'9257,"6"8"-9054,44 38-912,-3-16-5255,-30-21 2280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4:26.0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6150,'0'0'3299,"49"36"-3972,-41-35-159,2 2 63,0 0-512,1 3-1122</inkml:trace>
  <inkml:trace contextRef="#ctx0" brushRef="#br0" timeOffset="1">312 235 5189,'0'0'1826,"50"44"-5382,-43-35 3620,5 0 673,0 1-353,2 3-800,2 0-3107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4:26.3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4933,'0'0'1217,"39"66"192,-26-45-960,2-2-417,-1-1-96,2-4-1186,-4-5-1953</inkml:trace>
  <inkml:trace contextRef="#ctx0" brushRef="#br0" timeOffset="1">262 267 3908,'0'0'3331,"51"51"-1762,-33-35-672,3-1-320,-3 2-161,1-2-160,-1-3-95,-1-1-65,-4-4-32,-1-3-32,-2-2-32,-7-2-737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4:27.3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1409,'0'0'7912,"48"49"-7336,-32-35-95,2 2-129,0-1-224,3 6-64,-3-5-32,0 2-32,0-5-480,-5-1-1826,-4-5-2691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4:27.6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5445,'0'0'3107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4:28.0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1 288,'0'0'449,"61"45"480,-37-28-289,1 7-127,4 1-161,3 4-96,-5 1 129,-1-2 319,-1-2-608,-2-2-160,-3-4-1441</inkml:trace>
  <inkml:trace contextRef="#ctx0" brushRef="#br0" timeOffset="1">554 614 10025,'0'0'97,"34"59"-97,-19-41-1922,-1-1-1249,-1 1 64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4:28.4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2114,'5'8'2626,"29"49"-502,-14-22 1275,32 44 0,-43-68-3189,0-1 0,0 0 0,1 0 0,0-1-1,1 0 1,0-1 0,0 0 0,15 7 0,-2-3-768,1 1 1,-2 1 0,1 1-1,-2 1 1,0 1 0,-1 1-1,-1 0 1,-1 2 0,28 36-1,-22-24 1141,57 54 0,-23-25 600,-32-44-1216,-20-15-2560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4:59.9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392 1091 4260,'0'0'244,"0"0"1,-1 0-1,1 0 0,0 1 0,0-1 1,0 0-1,0 0 0,0 1 0,0-1 1,0 0-1,0 0 0,0 1 0,0-1 1,0 0-1,0 0 0,0 0 0,0 1 1,0-1-1,0 0 0,1 0 0,-1 1 0,0-1 1,0 0-1,0 0 0,0 0 0,0 1 1,0-1-1,1 0 0,-1 0 0,0 0 1,0 1-1,0-1 0,1 0 0,-1 0 1,0 0-1,0 0 0,0 0 0,1 0 1,-1 0-1,0 1 0,0-1 0,1 0 1,-1 0-1,0 0 0,0 0 0,0 0 1,1 0-1,-1 0 0,0 0 0,1 0 1,5-13 4157,-8-14-3324,-1-1 0,-2 2 0,-10-38 0,1 6-378,4 17-277,-18-44 0,16 52-153,1 0-1,-9-55 1,16 67-155,0 1-1,-2-1 0,0 1 1,-2 0-1,0 0 0,-1 1 1,0 0-1,-2 1 0,0 0 1,-2 0-1,-21-23 0,29 33 20,-1 1-1,1-1 0,1-1 1,-8-15-1,-12-23 22,14 31-108,2 0-1,0 0 0,0 0 1,-8-30-1,-17-37-21,13 41 210,18 35-3442,19 5-11983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01.1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4548,'37'19'7111,"-34"-15"-7215,-3 0-2515,4-1-1705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41.70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1 361 9001,'0'0'10799,"8"-4"-8007,7-6-1615,-1-1 0,0 0 0,-1-1 0,0 0 0,14-18 0,-13 13-697,-1 0 1,15-24 0,-28 40-462,1 0 0,0 0-1,0 0 1,-1 0 0,1 0 0,-1-1-1,1 1 1,-1 0 0,1 0 0,-1 0-1,0-1 1,1 1 0,-1 0 0,0 0-1,0-1 1,0 1 0,0-1 0,-1 1 2,1 1 0,-1 0 0,1 0 0,-1 0 0,1-1-1,-1 1 1,1 0 0,-1 0 0,1 0 0,-1 0 0,1 0 0,-1 0 0,1 0 0,-1 0 0,1 0 0,-1 0 0,1 0 0,-1 1 0,1-1 0,0 0 0,-1 0 0,1 0 0,-1 1 0,1-1 0,-1 0 0,0 1 0,-36 28 746,28-18-767,2 0 0,-1 1 0,1-1 0,-8 21 0,13-28 0,0 1 0,1 0 0,-1 0 0,1 0 0,0 0 0,0 0 0,0 0 0,1 0 0,0 0 0,0 0 0,0 0 0,0 1 0,1-1 0,0 0 0,2 7 0,-2-10 0,1-1 0,-1 1 0,1-1 0,-1 1 0,1-1 0,-1 0 0,1 0 0,0 0 0,0 0 0,-1 0 0,1 0 0,0 0 0,0 0 0,0-1 0,0 1 0,0-1 0,0 0 0,0 1 0,0-1 0,0 0 0,4 0 0,45-3 0,-37 0 0,0 0 0,-1-1 0,1 0 0,-1-1 0,0-1 0,0 0 0,-1 0 0,0-1 0,0-1 0,-1 0 0,0-1 0,0 0 0,13-14 0,-24 21 0,1 1 0,0-1 0,0 0 0,0 0 0,-1 1 0,1-1 0,-1 0 0,1 0 0,-1 1 0,0-1 0,0 0 0,0 0 0,0 0 0,0 0 0,0 0 0,0 1 0,-1-1 0,1 0 0,-1 0 0,1 1 0,-1-1 0,0 0 0,0 0 0,1 1 0,-1-1 0,0 1 0,-2-2 0,-40-43 0,17 21 0,25 23 0,-3-2 0,0-1 0,1 1 0,0-1 0,0 0 0,0 0 0,-3-9 0,5 13 0,1 0 0,0 0 0,0 0 0,0-1 0,0 1 0,0 0 0,0 0 0,0 0 0,0-1 0,1 1 0,-1 0 0,0 0 0,1 0 0,-1 0 0,1 0 0,-1 0 0,1-1 0,-1 1 0,1 0 0,0 0 0,-1 1 0,1-1 0,0 0 0,0 0 0,0 0 0,0 0 0,0 1 0,0-1 0,0 0 0,0 1 0,0-1 0,0 1 0,0 0 0,0-1 0,1 1 0,-1 0 0,2-1 0,52-16-649,-27 9-2291,51-23 0,-30 4-5970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09.5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1261 10250,'0'0'6374,"8"-8"-3844,150-143 874,90-78-2531,-15 14-1434,33-48-1555,-213 203 1842,-1-2 1,68-110 0,-113 161 148,0 0 0,-1-1 1,-1 0-1,1 0 1,5-21-1,-11 33 98,0-1 0,0 1 0,0 0 0,0-1 0,1 1 1,-1 0-1,0 0 0,0-1 0,0 1 0,0 0 0,0-1 0,0 1 0,0 0 0,0 0 0,0-1 0,-1 1 0,1 0 0,0 0 0,0-1 0,0 1 1,0 0-1,0 0 0,0-1 0,0 1 0,-1 0 0,1 0 0,0-1 0,0 1 0,0 0 0,-1 0 0,1 0 0,0-1 0,0 1 0,-1 0 1,1 0-1,0 0 0,0 0 0,-1 0 0,1 0 0,0 0 0,0-1 0,-1 1 0,1 0 0,0 0 0,0 0 0,-1 0 0,1 0 0,0 0 0,-1 0 1,1 0-1,0 0 0,0 0 0,-1 1 0,1-1 0,0 0 0,-1 0 0,1 0 0,0 0 0,0 0 0,0 0 0,-1 1 0,1-1 0,-20 10-1464,20-10 1476,-75 60-6193,24-20 1494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09.9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267 0 11851,'-10'4'1762,"2"-2"-1434,-36 12 2056,41-14-2098,0 1 1,1 1 0,0-1 0,-1 0-1,1 1 1,0-1 0,0 1-1,0-1 1,0 1 0,0 0-1,0 0 1,0 0 0,0 0 0,1 0-1,-1 1 1,-1 3 0,-80 286 599,39-127-53,36-134-642,0-8-116,1 0 1,2 0 0,0 1 0,2 0 0,-1 33 0,4-56-78,0 0 0,0 0 0,0 0 0,0 0 0,0 0 0,1 0 0,-1 0 0,0 0 0,1 0 0,-1 0 1,0 0-1,1 0 0,-1-1 0,1 1 0,0 0 0,-1 0 0,1-1 0,0 1 0,-1 0 0,1-1 0,0 1 0,0 0 1,-1-1-1,1 1 0,0-1 0,0 1 0,2-1 0,0 1 2,0 0 0,0-1 0,0 0 0,0 1 0,0-1 0,0 0 0,1-1 0,-1 1 0,3-1 0,8-3 26,-1 1-1,0-2 0,16-7 1,268-152 161,-106 41-4784,-102 62-1152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10.8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29 380 9353,'-28'-350'12524,"31"336"-11200,6 26-962,7 27 55,48 218 720,-12-41 662,-51-210-1706,1 0-1,0-1 1,1 1-1,-1-1 1,1 0 0,0 0-1,0 0 1,6 7-1,-7-11-70,-1 1-1,0-1 1,1 0-1,-1 0 1,1 0-1,-1 0 1,1 0-1,-1 0 1,1-1-1,0 1 1,-1 0-1,1-1 1,0 1-1,-1-1 1,1 0-1,0 0 1,0 1-1,0-1 1,-1 0-1,1-1 1,0 1-1,0 0 1,-1 0-1,1-1 1,0 1 0,0-1-1,-1 1 1,1-1-1,0 0 1,-1 0-1,3-2 1,6-5 151,0-1 1,-1-1 0,0 0 0,0 0 0,-1 0 0,-1-1-1,0-1 1,0 1 0,9-24 0,-8 19-55,24-50-85,-2-2-1,-4-1 0,31-129 1,-52 164-958,-5 17-1904,0 17 2629,0 0 0,0-1 0,0 1 1,0 0-1,0 0 0,0-1 0,-1 1 0,1 0 0,0 0 1,0 0-1,0-1 0,0 1 0,0 0 0,0 0 0,0 0 0,0 0 1,0-1-1,-1 1 0,1 0 0,0 0 0,0 0 0,0 0 0,0-1 1,-1 1-1,1 0 0,0 0 0,0 0 0,0 0 0,0 0 1,-1 0-1,1 0 0,0 0 0,0 0 0,0 0 0,-1 0 0,1 0 1,0 0-1,0 0 0,-1 0 0,1 0 0,0 0 0,0 0 0,0 0 1,-1 0-1,-13 8-8113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11.1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13581,'0'0'5893,"30"59"-5829,-11-48-128,7 1-929,3-3-896,5-3-962,1-5-704,1-1-1346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11.4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138 60 14157,'0'0'1805,"-9"-2"4,2 1-1445,0 0-1,0 0 0,0 1 1,0 0-1,0 0 0,-13 3 0,16-3-239,1 1 0,0 1 0,0-1 0,0 0 0,0 1 0,0 0 0,0-1 0,1 1 0,-1 0 0,0 1 0,1-1 0,0 0 0,-1 1 0,1-1 0,0 1 0,0 0 0,1 0 0,-1 0 0,0 0 0,0 3 0,-1 1 17,1-1-1,0 1 1,0 0 0,0 0 0,1 1 0,0-1 0,1 0 0,0 13-1,0-19-126,0 1 0,0-1-1,0 0 1,0 1 0,1-1-1,-1 1 1,0-1 0,1 1 0,-1-1-1,1 0 1,-1 1 0,1-1-1,0 0 1,-1 0 0,1 1-1,0-1 1,0 0 0,0 0-1,0 0 1,0 0 0,0 0-1,0 0 1,0 0 0,0-1-1,1 1 1,-1 0 0,0 0-1,1-1 1,-1 1 0,0-1-1,1 0 1,-1 1 0,1-1-1,-1 0 1,0 0 0,1 1-1,-1-1 1,1 0 0,-1-1-1,1 1 1,-1 0 0,0 0-1,1-1 1,-1 1 0,1 0-1,-1-1 1,0 0 0,3-1 0,6-4 53,1 0 1,-1-1 0,-1 0 0,1-1 0,-1 0 0,-1-1 0,1 0 0,8-13 0,16-14-39,-28 31-32,-1 0 0,1 1 1,0 0-1,0 0 0,1 1 0,6-4 0,-10 6 5,0 0 0,0 1 0,0-1 1,0 1-1,0 0 0,0-1 0,0 1 0,0 0 0,0 0 0,0 0 0,1 0 1,-1 1-1,0-1 0,0 1 0,0-1 0,0 1 0,0 0 0,0-1 0,0 1 1,0 0-1,2 2 0,-2-1 3,0-1-1,-1 0 1,1 0 0,0 0-1,0 0 1,0-1 0,0 1 0,0 0-1,0-1 1,0 0 0,0 1 0,0-1-1,0 0 1,0 0 0,0 0-1,0 0 1,0 0 0,0-1 0,0 1-1,0-1 1,0 1 0,0-1 0,2-1-1,2-1 23,-2 0-1,1-1 1,0 0-1,-1 0 1,0 0 0,6-7-1,-9 8-63,1 1 0,0-1 0,0 1 0,0-1 0,0 1 0,1-1 0,-1 1 0,1 0 0,-1 0 1,1 0-1,0 1 0,0-1 0,-1 1 0,1-1 0,0 1 0,1 0 0,-1 0 0,0 0 0,0 1 0,0-1 0,0 1 0,1-1 0,-1 1 0,4 1 0,-5 0 28,-1 0-1,1 1 1,-1-1 0,0 1-1,1-1 1,-1 1-1,0-1 1,0 1-1,0 0 1,0 0 0,0 0-1,-1-1 1,1 1-1,0 0 1,-1 0 0,0 0-1,1 3 1,8 21-980,-9-26 804,0 1 1,0-1 0,0 1 0,1-1-1,-1 1 1,0-1 0,1 1 0,-1-1-1,0 0 1,1 1 0,-1-1 0,0 1-1,1-1 1,-1 0 0,1 1 0,-1-1-1,1 0 1,-1 0 0,1 1 0,-1-1-1,1 0 1,-1 0 0,1 0 0,-1 0-1,1 0 1,0 1 0,-1-1 0,1 0-1,-1 0 1,1 0 0,-1-1 0,1 1-1,9-6-5404,-1-13-3214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11.8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11050,'0'0'9316,"2"12"-8035,5 29-544,2 1 0,2-1-1,2 0 1,2-1 0,1-1-1,2 0 1,27 41 0,-42-74-660,1-1 1,0 0 0,0 0-1,0 0 1,1 0-1,0-1 1,0 0 0,10 7-1,-14-11-52,0 1-1,1 0 1,-1-1-1,1 1 1,-1-1-1,1 0 1,-1 0 0,1 1-1,-1-1 1,1 0-1,-1 0 1,1 0-1,-1 0 1,1-1-1,0 1 1,-1 0 0,0-1-1,1 1 1,-1-1-1,1 1 1,-1-1-1,1 0 1,-1 1-1,0-1 1,0 0 0,1 0-1,-1 0 1,0 0-1,0 0 1,0 0-1,0-1 1,0 1-1,0 0 1,0 0-1,-1-1 1,1 1 0,0-1-1,-1 1 1,1 0-1,-1-1 1,1-2-1,15-35 130,-3 0-1,-1-1 1,-1 0-1,7-66 1,-11-9-2742,-13 132-7918,-1-1-2851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12.1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1 181 18321,'0'0'8584,"66"27"-8552,-37-27-928,6-10-1346,-1-3-1378,1-4-127,-2-3-4741</inkml:trace>
  <inkml:trace contextRef="#ctx0" brushRef="#br0" timeOffset="1">310 9 11499,'0'0'6854,"-11"-2"-4681,-35-5-539,44 7-1553,0 1 0,1-1 0,-1 1 0,0-1 0,0 1 0,0 0 0,1 0 0,-1 0 0,0 0 0,1 0 0,-1 0 0,1 0 0,-1 0 0,1 1 0,-1-1 0,1 1 0,0-1 0,0 1 0,0-1 0,0 1 0,0 0 0,0 0 0,0-1 0,0 1 0,1 0 0,-1 0 0,1 0 0,-1 3 0,-6 50 1162,6-51-1147,1 1 0,0-1 0,0 0 0,0 0-1,1 0 1,-1 0 0,1 0 0,0 0 0,0 0 0,0 0-1,1 0 1,0 0 0,-1-1 0,5 6 0,-4-7-62,1 1 1,-1-1-1,1 0 1,0-1-1,0 1 1,0 0-1,0-1 1,0 0-1,0 0 1,0 0-1,0 0 1,0 0-1,1 0 1,-1-1-1,0 0 1,1 0-1,-1 0 1,6 0-1,-6-1-4,1 1 0,-1-1 1,0 0-1,0 0 0,0 0 0,0 0 1,0 0-1,0-1 0,-1 1 0,1-1 0,0 0 1,-1 0-1,1 0 0,-1 0 0,0 0 1,0 0-1,1-1 0,-2 1 0,1-1 0,0 0 1,0 1-1,-1-1 0,1 0 0,-1 0 1,0 0-1,0 0 0,1-6 0,2-5 23,-1 0 0,-1 0 0,0 0 0,0-26-1,-2 41-56,-1-1-1,1 0 1,0 0-1,0 0 1,0 0-1,0 0 1,0 0-1,0 0 1,-1 0-1,1 0 1,0 0-1,0 0 1,0 0-1,0 0 1,-1 0-1,1 0 1,0 0-1,0 0 1,0 0-1,0 0 1,0 0-1,-1 0 1,1 0-1,0 0 1,0 0-1,0 0 1,0 0-1,0 0 1,-1 0-1,1 0 1,0 0-1,0-1 1,0 1-1,0 0 1,0 0-1,0 0 1,0 0-1,-1 0 1,1-1-1,-5 20-156,4-13 93,1 0 1,0 0-1,0 0 1,1 0-1,-1 0 1,1 0-1,1 0 1,-1 0 0,1 0-1,4 9 1,-4-13-229,0 0 1,0 1 0,0-1 0,1 0-1,-1 0 1,1 0 0,-1 0 0,1-1 0,-1 1-1,1-1 1,0 1 0,0-1 0,0 0-1,0 0 1,0 0 0,0-1 0,0 1-1,0-1 1,0 1 0,0-1 0,0 0 0,6-1-1,-7 1-113,0 1-1,0-1 1,0-1-1,0 1 1,0 0 0,0 0-1,0-1 1,0 1-1,0-1 1,0 0-1,0 0 1,0 1-1,0-1 1,0 0-1,0-1 1,-1 1 0,1 0-1,0 0 1,2-3-1,12-17-7197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12.7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24 127 15503,'0'0'2877,"-4"10"-768,0-2-1640,1-1 0,0 1 0,1 0 0,-1 1 0,2-1 0,-3 16 0,4-21-375,0-1-1,0 1 0,0-1 1,1 1-1,-1-1 0,1 1 1,-1-1-1,1 1 0,0-1 0,0 0 1,0 1-1,0-1 0,1 0 1,-1 0-1,1 0 0,-1 0 1,1 0-1,-1 0 0,1 0 1,0 0-1,0-1 0,0 1 1,0-1-1,0 1 0,1-1 1,-1 0-1,0 0 0,1 0 1,-1 0-1,0 0 0,1-1 1,2 1-1,6 2-61,0-1-1,0 0 1,1-1-1,-1 0 1,21-1-1,-29 0 10,-1-1 0,1 1 0,-1 0 0,1-1-1,-1 1 1,1-1 0,-1 0 0,1 1 0,-1-1 0,1-1-1,-1 1 1,0 0 0,0 0 0,0-1 0,1 1 0,-1-1 0,-1 0-1,1 0 1,0 0 0,0 0 0,-1 0 0,1 0 0,-1 0 0,0 0-1,1-1 1,-1 1 0,0 0 0,0-1 0,1-4 0,2-49 1133,-4 55-1169,0-1 0,0 1 0,0 0 0,0-1 0,0 1 0,0-1 0,0 1-1,0-1 1,-1 1 0,1 0 0,0-1 0,-1 1 0,0 0 0,1-1 0,-1 1-1,0 0 1,1 0 0,-1-1 0,0 1 0,0 0 0,0 0 0,0 0 0,0 0-1,0 0 1,0 0 0,0 1 0,-1-1 0,1 0 0,0 0 0,0 1 0,-1-1-1,1 1 1,0-1 0,-2 1 0,2 0-7,1 0 0,0 0 0,-1 0 0,1 1-1,0-1 1,-1 0 0,1 0 0,0 1 0,0-1 0,-1 0 0,1 1 0,0-1 0,0 0 0,-1 1-1,1-1 1,0 0 0,0 1 0,0-1 0,0 0 0,0 1 0,0-1 0,-1 1 0,1-1-1,0 0 1,0 1 0,0-1 0,0 1 0,0-1 0,1 0 0,-1 1 0,0-1 0,0 1 0,0-1-1,0 0 1,0 1 0,0-1 0,1 0 0,-1 1 0,0-1 0,1 1 0,8 16-24,-6-15 18,0 0 1,1 0 0,-1-1-1,1 0 1,0 1-1,0-1 1,-1 0-1,1-1 1,0 1 0,0-1-1,0 1 1,0-1-1,-1-1 1,1 1-1,0 0 1,0-1 0,0 0-1,7-2 1,-2 0 21,-1 0 0,1-1 0,-1 0 0,1-1 0,-1 0 0,12-9 0,-7 4 20,0-1 1,-1 1-1,-1-2 0,0 0 0,0 0 0,-1-1 0,-1 0 1,0-1-1,7-15 0,-16 27-23,-2 2-14,-1 1 1,0-1-1,0 1 1,0-1-1,1 1 1,-1 0 0,0 0-1,1 0 1,-1 0-1,-2 2 1,1-1 5,1 0 0,0 0 0,0 0 0,1 1 0,-1-1 0,0 1 0,1-1 0,-1 1 0,1 0 0,0 0 0,0 0 0,0 1 0,1-1 0,-1 0 0,1 1 0,-1-1 0,1 1 0,0-1 0,0 5 0,-1 6 10,1-1 0,0 1 0,3 25 0,-2-37-110,0-1 0,0 1 1,0-1-1,1 1 0,-1-1 0,1 0 1,-1 1-1,1-1 0,-1 0 0,1 1 1,0-1-1,0 0 0,0 0 0,0 1 1,0-1-1,0 0 0,0 0 0,0 0 1,0 0-1,0 0 0,1-1 0,-1 1 1,0 0-1,0-1 0,1 1 0,-1 0 1,1-1-1,-1 0 0,0 1 0,1-1 0,1 0 1,48 1-5988,-50-1 6007,20-3-6916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13.7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210 63 3331,'0'0'5045,"1"-9"-3566,0-30 501,-1 38-1834,-1 1-1,1-1 1,0 0-1,-1 0 0,0 0 1,1 0-1,-1 1 1,1-1-1,-1 0 1,0 0-1,0 1 1,1-1-1,-1 1 1,0-1-1,0 1 0,0-1 1,0 1-1,1-1 1,-1 1-1,0 0 1,0-1-1,0 1 1,0 0-1,0 0 1,0 0-1,0 0 0,0 0 1,0 0-1,0 0 1,0 0-1,0 0 1,0 0-1,0 0 1,0 1-1,-2 0 1,-32 8 1541,20-1-810,1 1 0,-1 0 0,1 1 1,1 1-1,-22 21 0,32-29-838,-1 1 1,1-1-1,-1 1 0,1 0 1,0 0-1,1 0 0,-1 0 0,1 1 1,0-1-1,0 1 0,0-1 1,1 1-1,-1 0 0,1 0 1,0 0-1,1 0 0,-1-1 1,1 1-1,0 0 0,0 0 1,0 0-1,1 0 0,0 0 1,2 6-1,-1-7-45,0 0 0,1 0 0,0-1 0,0 0 0,0 1 0,0-1 0,0 0 0,1 0 0,-1 0 0,1-1 0,0 1 0,0-1 0,0 0 0,0 0 0,0-1 0,0 1 0,5 1 1,13 3-197,44 7 1,-63-13 177,39 5-123,-28-4 119,-1 0 0,1 1-1,-1 1 1,21 6 0,-33-9 51,0 0 0,0 1 1,0-1-1,-1 1 0,1-1 0,0 0 0,0 1 1,0 0-1,-1-1 0,1 1 0,0-1 0,-1 1 1,1 0-1,0 0 0,-1-1 0,1 1 0,-1 0 1,1 0-1,-1 0 0,0-1 0,1 1 0,-1 0 1,0 0-1,1 0 0,-1 0 0,0 0 0,0 0 1,0 0-1,0 0 0,0 0 0,0 0 0,0 0 1,0 0-1,0-1 0,-1 1 0,1 0 1,0 0-1,-1 0 0,1 0 0,0 0 0,-1 0 1,1-1-1,-1 1 0,1 0 0,-1 0 0,0-1 1,1 1-1,-1 0 0,0-1 0,0 2 0,-39 33 1712,38-34-1680,-4 4 144,-13 10 275,-2 0 0,1-1 0,-1-1 0,-1-2 0,-41 17 0,58-29-1989,12-7 6,12-7-1003,48-29-5084,-28 18 2156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14.2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48 14414,'0'0'11637,"-1"9"-11327,2 7-203,0 1-1,1-1 1,0 0 0,1 1 0,1-1-1,9 22 1,46 105 233,-40-102-317,-14-28-2,-5-10 1,1 0 1,0 0-1,1 0 1,-1 0-1,0 0 0,1 0 1,0-1-1,0 1 0,0 0 1,3 3-1,-4-45 1633,-13-323-1964,12 361 288,0 0 1,0 1-1,0-1 1,0 0-1,0 0 1,1 0-1,-1 0 1,0 0-1,0 1 1,1-1-1,-1 0 1,1 0-1,-1 1 1,1-1-1,-1 0 1,1 0-1,0 1 1,-1-1 0,1 1-1,0-1 1,-1 1-1,1-1 1,0 1-1,-1-1 1,1 1-1,1-1 1,30-4-623,-26 5 408,-1 1 0,1 0 0,0 0 0,0 0 0,-1 0 0,1 1 1,0 0-1,8 4 0,-12-5 189,0 0 0,0 1 0,0-1 0,0 0 0,0 1 0,0 0 1,0-1-1,-1 1 0,1 0 0,-1 0 0,1 0 0,-1 0 0,0 0 0,0 0 1,0 0-1,0 0 0,0 0 0,0 1 0,0-1 0,-1 0 0,1 1 0,-1-1 0,0 0 1,0 1-1,0-1 0,0 1 0,0-1 0,0 0 0,0 1 0,-1-1 0,0 0 1,1 1-1,-1-1 0,0 0 0,0 0 0,0 0 0,0 1 0,0-1 0,-1 0 1,1 0-1,-3 2 0,0 0 52,0 1 0,0-2 0,-1 1 0,1 0 0,-1-1 0,0 0-1,0 0 1,0 0 0,0-1 0,0 0 0,-1 0 0,1 0 0,-1 0 0,1-1 0,-1 0 0,-8 0 0,14-1-95,0 0 0,-1 0 0,1 0 1,0 1-1,-1-1 0,1 0 0,0-1 0,-1 1 0,1 0 0,0 0 1,-1 0-1,1 0 0,0 0 0,0 0 0,-1 0 0,1 0 0,0-1 1,-1 1-1,1 0 0,0 0 0,-1 0 0,1-1 0,0 1 1,0 0-1,0 0 0,-1-1 0,1 1 0,0 0 0,0 0 0,0-1 1,-1 1-1,1 0 0,0-1 0,0 1 0,0 0 0,0-1 0,0 1 1,0 0-1,0-1 0,0 1 0,0 0 0,0-1 0,0 1 0,0 0 1,0-1-1,0 1 0,0 0 0,0-1 0,0-2-831,0-12-4750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42.0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628 1 897,'-13'6'4762,"-42"18"-4493,1 3 0,1 2 0,-57 43 0,79-49 267,1 1-1,1 2 1,1 1 0,1 2-1,1 0 1,-30 46 0,37-44-331,1 0 0,2 1 1,-21 57-1,31-72-120,1 1 0,0 1 0,2-1-1,0 1 1,1-1 0,1 1 0,1 0 0,4 34 0,-1-41-74,0 1-1,1-1 0,0 0 1,1-1-1,1 1 1,0-1-1,0 0 1,1 0-1,1-1 1,-1 0-1,2 0 1,-1-1-1,2 0 1,-1-1-1,1 0 0,0 0 1,0-1-1,12 6 1,-1-1 53,0-1 1,0-1-1,1-1 1,0-1-1,1-1 1,-1-1-1,1-1 1,45 4-1,-50-8-46,0-1-1,0-1 1,0 0-1,-1-2 1,1 0-1,0-1 0,-1 0 1,0-2-1,0 0 1,18-9-1,-12 2 34,-1-1 1,-1 0-1,0-2 0,-1 0 0,0-1 0,24-29 0,-8 4 46,-1-2 0,-3-1-1,-1-2 1,-3-1-1,-1-1 1,-3-1 0,-2-1-1,-2-2 1,20-85 0,-36 121-37,-1 0 0,-1 0 1,0 0-1,-1 0 1,-1-1-1,-2-19 0,1 31-41,0 0-1,0-1 0,-1 1 0,1 1 1,-2-1-1,1 0 0,0 0 0,-1 1 1,0-1-1,-1 1 0,1 0 0,-1 0 1,0 0-1,0 1 0,0-1 0,-1 1 1,0 0-1,0 0 0,0 1 0,-8-5 1,-2 1-19,0 1 1,-1 1 0,0 0-1,0 1 1,0 1-1,0 0 1,-1 1 0,-25 1-1,-1 1 22,0 3-1,-46 9 0,35-3 206,1 4 1,-74 26-1,96-27-123,2 0 1,0 3-1,1 0 0,0 2 1,-37 29-1,60-42-292,-1 0 1,1 1-1,0-1 1,0 1-1,1 0 1,0 1-1,-1-1 1,2 1-1,-1 0 0,1 0 1,0 0-1,0 0 1,1 1-1,-3 8 1,4-5-3524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14.8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1 5157,'0'0'14510,"-1"8"-13539,0 3-656,0 0 0,1 0 0,1 0 0,0-1 0,0 1 0,1 0 0,1 0 0,4 14 0,40 96 1397,-24-67-653,-22-52-1017,3 11 360,2 0 0,0 0 0,0-1 1,15 21-1,-20-32-339,0 1 0,0-1 1,1 0-1,-1 1 0,0-1 1,1 0-1,-1 0 0,1 0 0,0 0 1,-1 0-1,1 0 0,0 0 1,-1-1-1,1 1 0,0 0 0,0-1 1,-1 0-1,4 1 0,-3-1-8,0-1-1,0 0 1,0 1-1,0-1 1,0 0-1,0 0 1,0 0-1,0 0 1,0 0-1,0 0 1,-1-1-1,1 1 1,0-1-1,-1 1 1,1-1-1,-1 1 1,0-1-1,1 0 0,1-3 1,13-23 100,0-1-1,-2-1 1,20-58 0,-8 18-53,-26 69-109,0 1 1,0-1 0,0 1 0,0 0 0,0-1-1,0 1 1,0-1 0,0 1 0,0-1 0,0 1-1,0 0 1,1-1 0,-1 1 0,0 0 0,0-1-1,1 1 1,-1-1 0,0 1 0,0 0-1,1-1 1,-1 1 0,0 0 0,1 0 0,-1-1-1,0 1 1,1 0 0,-1 0 0,0 0 0,1-1-1,-1 1 1,1 0 0,-1 0 0,1 0 0,-1 0-1,0 0 1,1 0 0,-1 0 0,1 0 0,-1 0-1,1 0 1,-1 0 0,0 0 0,1 0 0,-1 0-1,1 0 1,-1 0 0,0 0 0,1 1-1,-1-1 1,1 0 0,-1 0 0,0 0 0,1 1-1,-1-1 1,0 0 0,1 1 0,-1-1 0,0 0-1,1 1 1,-1-1 0,0 0 0,0 1 0,0-1-1,1 0 1,-1 1 0,0-1 0,0 1 0,0 0-1,13 29-178,-13-30 185,27 144-1468,-27-144 1321,0 1 0,0-1 0,1 1 0,-1 0 1,0-1-1,0 1 0,0-1 0,1 1 0,-1-1 0,0 1 1,1 0-1,-1-1 0,0 0 0,1 1 0,-1-1 1,1 1-1,-1-1 0,1 1 0,-1-1 0,1 0 1,-1 1-1,1-1 0,-1 0 0,1 0 0,0 1 0,-1-1 1,1 0-1,-1 0 0,1 0 0,0 0 0,-1 0 1,1 0-1,-1 0 0,1 0 0,0 0 0,-1 0 0,1 0 1,-1 0-1,1 0 0,0 0 0,-1 0 0,1-1 1,-1 1-1,1 0 0,-1 0 0,1-1 0,-1 1 0,1-1 1,-1 1-1,1 0 0,-1-1 0,1 1 0,-1-1 1,1 0-1,24-28-9011,-10 7-146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15.2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72 2 5733,'0'0'18455,"-9"0"-17905,6 0-519,1 0 0,-1 0 0,0 0 0,1 1-1,-1-1 1,0 1 0,1-1 0,-1 1 0,1 0 0,-1 0 0,1 0 0,-1 1-1,1-1 1,0 0 0,-1 1 0,1 0 0,0-1 0,-2 3 0,2-1 5,1 0 1,-1 0 0,0 0 0,1 0 0,0 0 0,0 0 0,0 1-1,0-1 1,0 0 0,1 1 0,-1-1 0,1 0 0,0 1-1,0-1 1,0 0 0,1 1 0,-1-1 0,2 5 0,-1-6-26,-1-1 0,1 0 0,-1 1 0,1-1 0,0 0 0,0 0 0,-1 1 0,1-1 0,0 0 1,0 0-1,0 0 0,0 0 0,1 0 0,-1 0 0,0-1 0,0 1 0,0 0 0,1 0 0,-1-1 0,0 1 0,1-1 1,-1 1-1,0-1 0,1 0 0,-1 0 0,1 1 0,-1-1 0,1 0 0,-1 0 0,0 0 0,1 0 0,-1-1 1,1 1-1,-1 0 0,1-1 0,-1 1 0,0-1 0,2 0 0,3 0 31,-1-1 0,1 0 0,-1 0 0,1 0 1,-1-1-1,0 1 0,0-1 0,6-5 0,-6 2 1,0 1 1,-1-1-1,0 0 0,0 0 0,-1-1 0,1 1 1,3-13-1,-2-2-3528,-5 26 2846,0-1-1,1 1 1,-1 0 0,1-1-1,1 0 1,-1 1-1,2 3 1,14 15-5659,-3-15 356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15.5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0 12876,'0'0'1970,"-2"14"427,-2 13-1724,1 0 1,2 0-1,1 0 0,0 0 1,2-1-1,2 1 0,8 35 0,-4-35-405,2-2 0,1 1 0,1-2 0,23 38 0,-22-52-25,-8-22 6,-6-36 221,1 36-321,-10-112 397,5 83-1089,2 0 1,2 1 0,4-52 0,-3 94 576,1 0 0,-1 0 0,0 0 0,1 0 0,-1 0 1,1 0-1,0 0 0,-1 0 0,1 0 0,0-1 0,0 1 0,0 0 0,0-1 1,1 1-1,-1-1 0,0 1 0,1-1 0,-1 1 0,1-1 0,-1 0 0,1 0 0,0 0 1,0 0-1,-1 0 0,1 0 0,0 0 0,0 0 0,0-1 0,0 1 0,0-1 1,0 0-1,0 1 0,0-1 0,0 0 0,0 0 0,0 0 0,0 0 0,0-1 0,0 1 1,0-1-1,0 1 0,0-1 0,-1 1 0,1-1 0,0 0 0,0 0 0,0 0 1,-1 0-1,1 0 0,0-1 0,-1 1 0,1 0 0,-1-1 0,0 1 0,1-1 0,-1 1 1,0-1-1,0 0 0,0 0 0,0 1 0,0-1 0,-1 0 0,1 0 0,0 0 1,-1 0-1,1 0 0,-1 0 0,0-4 0,1 14-11,-1-1-1,-1 0 1,1 1-1,-1-1 1,0 0-1,-1 0 1,0 0-1,0 0 1,-1 0-1,1 0 1,-7 10-1,6-11 97,0-1-1,0 0 1,-1-1 0,1 1-1,-1 0 1,0-1-1,0 0 1,-1 0-1,1 0 1,-1-1 0,0 1-1,0-1 1,0 0-1,0-1 1,-7 3-1,12-4-156,0-1 0,0 0-1,-1 0 1,1 0 0,0 0-1,0 0 1,0 0-1,-1 0 1,1 0 0,0 0-1,0 0 1,-1 0 0,1 0-1,0 0 1,0 0-1,0 0 1,-1 0 0,1 0-1,0 0 1,0-1 0,0 1-1,-1 0 1,1 0-1,0 0 1,0 0 0,0 0-1,0 0 1,-1 0 0,1-1-1,0 1 1,0 0 0,0 0-1,0 0 1,0-1-1,0 1 1,-1 0 0,1 0-1,0 0 1,0 0 0,0-1-1,0 1 1,0 0-1,0 0 1,0-1 0,0 1-1,0 0 1,0-1 0,3-15-2141,10-16-4056,7 1-3192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15.9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65 15471,'0'0'5947,"-1"10"-3118,0 34-902,1-43-1852,0 1 0,1-1 0,-1 1 0,1-1 0,-1 0 0,1 1 0,-1-1 0,1 0 0,0 0 0,-1 1 0,1-1 0,0 0 0,0 0 0,0 0 0,0 0 0,0 0 0,0 0 0,0 0 0,0 0 0,1 0 0,-1-1 0,0 1 0,0 0 0,1-1 0,-1 1 0,0-1 0,1 1 0,-1-1 0,1 0 0,-1 0 0,0 0 0,1 1 0,-1-1 0,1-1 0,-1 1 0,1 0 0,-1 0 0,0 0 0,2-1 0,3 0-23,0 0-1,0 0 0,-1-1 1,1 1-1,0-1 1,-1-1-1,8-3 0,-8 2-38,0 1 0,0-2 0,0 1-1,0-1 1,-1 1 0,0-1 0,0-1-1,0 1 1,-1 0 0,1-1 0,-1 0-1,-1 0 1,1 0 0,-1 0 0,0 0-1,0 0 1,1-11 0,-3 16-16,-1 0-1,1-1 1,0 1 0,-1 0-1,1 0 1,-1 0 0,1-1-1,-1 1 1,0 0 0,1 0-1,-1 0 1,0 0 0,0 0-1,0 0 1,0 1 0,0-1-1,0 0 1,0 0-1,0 1 1,0-1 0,0 0-1,0 1 1,0-1 0,0 1-1,-1-1 1,1 1 0,0 0-1,0 0 1,-1-1 0,1 1-1,0 0 1,0 0 0,-1 0-1,1 0 1,0 0 0,0 1-1,-2-1 1,-4 1-16,0-1 0,0 1-1,0 0 1,0 0 0,0 1 0,-7 2-1,8 0 23,-1 0 0,1-1-1,-1 2 1,1-1 0,1 1-1,-1 0 1,0 0 0,1 1-1,0-1 1,1 1 0,-5 7-1,6-8 0,0-1 0,1 1 0,-1-1 0,1 1 0,0 0 0,0 0 0,1 0-1,-1 0 1,1 0 0,0 1 0,1-1 0,-1 0 0,1 0 0,0 1 0,1-1-1,1 10 1,-1-13-52,0 1-1,0-1 0,0 1 0,1-1 1,-1 0-1,1 0 0,0 0 1,0 1-1,0-2 0,0 1 0,0 0 1,0 0-1,0-1 0,0 1 1,1-1-1,-1 1 0,1-1 0,-1 0 1,1 0-1,-1 0 0,1-1 1,0 1-1,4 0 0,6 1-846,-1-1 1,1 0-1,24-2 0,17-4-4826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16.7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1 413 13645,'0'0'3331,"3"-9"-1073,9-30-187,-11 50 449,-2 53-2199,0-55-315,1 32 833,0-40-820,0-1 1,0 1-1,1 0 1,-1 0-1,0-1 1,0 1-1,1 0 1,-1-1-1,1 1 1,-1 0-1,0-1 1,1 1-1,-1-1 1,1 1-1,-1-1 1,1 1-1,0-1 1,-1 1-1,1-1 1,-1 1-1,1-1 1,0 0-1,-1 1 1,1-1-1,0 0 1,0 0-1,-1 1 1,1-1-1,0 0 1,0 0-1,-1 0 1,1 0-1,0 0 1,0 0-1,-1 0 1,1 0-1,0 0 1,0 0-1,-1-1 1,1 1-1,0 0 1,-1 0-1,1-1 1,0 1-1,-1 0 1,2-2-1,5-2 40,0 0 0,0 0 0,-1-1-1,0 0 1,0-1 0,0 1 0,0-1-1,-1 0 1,0-1 0,5-8 0,2-4-38,0 0 0,12-32 0,-20 44-24,-1-1 0,0 0 0,0 0 1,-1 0-1,0-1 0,-1 1 0,1 0 0,-2-1 0,1 1 0,-2-15 0,-5 17-139,-1 14 29,-3 15 48,9-21 63,1 0 1,0 1-1,0-1 1,0 0-1,0 0 0,0 1 1,0-1-1,1 0 1,-1 0-1,1 1 1,-1-1-1,1 0 1,0 0-1,0 0 0,0 0 1,0 0-1,0 0 1,3 3-1,-3-4 4,1 0-1,0 0 1,-1-1-1,1 1 0,0 0 1,0 0-1,0-1 1,-1 1-1,1-1 1,0 0-1,0 1 1,0-1-1,0 0 1,0 0-1,0 0 1,0 0-1,0-1 0,0 1 1,0 0-1,-1-1 1,1 0-1,0 1 1,2-2-1,3-1 56,-1-1 0,1 0 0,-1 0 0,0 0 0,0 0 0,-1-1 0,1 0 0,-1-1 0,0 1 0,0-1 1,-1 0-1,6-8 0,-1-2 9,1-1 1,-2 0 0,12-31 0,-17 36-47,1-1-1,-2 0 1,0 1-1,0-1 1,-1 0 0,0 0-1,-2 0 1,-1-16-1,-3 16-191,-2 15-191,-3 24 71,7 2 334,2 0 0,1 1 0,1-1 0,1 1 0,1-1 1,2 0-1,1 0 0,1-1 0,2 0 0,0 0 0,2 0 0,1-2 0,1 1 0,1-2 1,1 1-1,1-2 0,29 32 0,-10-20-166,18 19-250,-49-49 364,0-1-1,0 1 1,-1 0-1,0 0 0,0 1 1,0-1-1,0 0 1,-1 1-1,2 6 1,-22-22 1905,-3-15-1816,1 0 1,1-2 0,2 0-1,1-1 1,-19-43 0,27 56-238,3 5-59,-1 0 0,2-1 0,-1 1 0,1-1 0,1 0 1,0 0-1,1 0 0,0 0 0,0-1 0,1-18 0,2 28-40,-1 0 0,1 0 0,0 0-1,0 0 1,1 0 0,-1 0 0,0 1 0,1-1 0,-1 0 0,1 1 0,-1-1 0,1 1 0,0 0 0,-1 0-1,1-1 1,0 1 0,0 0 0,0 0 0,0 1 0,0-1 0,0 0 0,0 1 0,0-1 0,0 1 0,1 0 0,-1 0-1,3 0 1,3-2-1128,25-5-4279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17.4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 50 15567,'0'0'3448,"-6"10"-2182,0-1-1098,1 1 1,0 0 0,0 0-1,1 0 1,1 1 0,0-1-1,0 1 1,1 0 0,-2 20-1,3-18 78,1 0 0,0 0 0,1 0 0,1-1 0,0 1-1,0 0 1,1-1 0,1 0 0,0 0 0,1 0-1,0 0 1,1 0 0,0-1 0,1 0 0,0-1 0,1 1-1,0-1 1,0-1 0,1 1 0,13 9 0,-20-17-210,0 0 0,0-1 1,0 1-1,0-1 0,0 1 1,0-1-1,0 0 1,0 0-1,0 0 0,1 0 1,-1 0-1,0-1 0,1 1 1,-1-1-1,0 1 0,1-1 1,-1 0-1,1 0 1,-1 0-1,5-1 0,-5 0 5,0 0 1,-1 0-1,1 0 0,0 0 0,-1-1 0,1 1 1,-1 0-1,1-1 0,-1 0 0,0 1 0,1-1 1,-1 0-1,0 1 0,0-1 0,0 0 0,0 0 0,-1 0 1,1 0-1,0-2 0,2-6 28,-1 0-1,-1-1 1,0 1-1,0 0 1,-1-1 0,0 1-1,-1-1 1,-2-13-1,0 13-42,-1 0-1,0 0 0,-1 0 1,-11-20-1,14 28-67,0-1 1,1 1-1,-1 0 1,-1 0-1,1 0 1,0 0-1,-1 0 0,0 1 1,1-1-1,-1 1 1,0-1-1,0 1 1,0 0-1,-1 0 1,1 1-1,0-1 0,-1 1 1,1-1-1,-6 0 1,9 2 34,0 0 0,0 0 0,-1 0 0,1 0 0,0 0 1,0 0-1,0 0 0,-1 0 0,1 0 0,0 0 0,0 0 1,0 0-1,-1 0 0,1 0 0,0 0 0,0 0 0,0 0 0,0 0 1,-1 0-1,1 0 0,0 1 0,0-1 0,0 0 0,0 0 0,-1 0 1,1 0-1,0 0 0,0 1 0,0-1 0,0 0 0,0 0 1,0 0-1,0 0 0,-1 1 0,1-1 0,0 0 0,0 0 0,0 0 1,0 1-1,0-1 0,0 0 0,0 0 0,0 0 0,0 1 0,0-1 1,0 0-1,7 13-88,14 8 85,-12-18 28,0 0 1,1 0-1,-1-1 0,1 0 1,-1-1-1,1 0 1,0 0-1,0-1 1,-1 0-1,1-1 1,0 0-1,-1 0 0,1-1 1,-1-1-1,1 1 1,-1-2-1,0 1 1,0-1-1,-1 0 1,1-1-1,9-7 1,-11 8 14,0 0 1,0-1-1,-1 0 1,0 0 0,0-1-1,0 1 1,-1-1-1,0 0 1,0-1 0,0 1-1,-1-1 1,0 0-1,0 0 1,-1-1 0,0 1-1,0-1 1,-1 1-1,0-1 1,0 0 0,-1 0-1,0 0 1,0 0-1,-1 0 1,0 0 0,0 0-1,-2-8 1,2 15-37,0 1 0,0-1 1,0 1-1,0-1 0,0 1 0,0-1 1,-1 1-1,1 0 0,0-1 1,0 1-1,0-1 0,-1 1 0,1-1 1,0 1-1,-1 0 0,1-1 0,0 1 1,-1 0-1,1-1 0,0 1 0,-1 0 1,1 0-1,0-1 0,-1 1 0,1 0 1,-1 0-1,1 0 0,-1-1 0,1 1 1,-1 0-1,1 0 0,-1 0 0,1 0 1,0 0-1,-1 0 0,1 0 0,-1 0 1,1 0-1,-1 0 0,1 0 0,-1 0 1,1 0-1,-1 1 0,1-1 1,-1 0-1,1 0 0,0 0 0,-1 1 1,1-1-1,-1 0 0,1 1 0,0-1 1,-1 0-1,1 1 0,0-1 0,-1 0 1,1 1-1,0-1 0,0 1 0,-1-1 1,1 1-1,-19 25-126,16-18 181,0 1-1,0 0 1,1 0-1,0 0 1,1 0-1,0 0 1,1 1-1,-1-1 1,2 0-1,2 18 1,-3-24-37,1 1 1,0-1 0,0 1-1,1-1 1,-1 0 0,1 1-1,-1-1 1,1 0 0,0 0-1,0 0 1,1 0-1,-1 0 1,0-1 0,1 1-1,0-1 1,0 0 0,-1 1-1,1-1 1,1 0 0,-1-1-1,0 1 1,0-1-1,1 1 1,-1-1 0,1 0-1,-1 0 1,1 0 0,-1-1-1,1 1 1,3-1 0,5 0 15,-1 0 1,1-1 0,-1-1 0,1 0 0,-1 0 0,0-1-1,0 0 1,0-1 0,0 0 0,-1-1 0,1 0-1,-1-1 1,-1 0 0,1-1 0,-1 0 0,0 0 0,0-1-1,-1 0 1,0 0 0,-1-1 0,0 0 0,0 0-1,0-1 1,8-20 0,-13 27-22,-1 1 0,0-1-1,0 0 1,0 0 0,0 0 0,0 0-1,-1 0 1,1-1 0,-1 1 0,0 0-1,0-6 1,0 8-10,-1 0-1,1 0 1,0 0 0,-1 1-1,1-1 1,-1 0-1,1 0 1,-1 0-1,0 0 1,1 1 0,-1-1-1,0 0 1,0 1-1,1-1 1,-1 0-1,0 1 1,0-1 0,0 1-1,0 0 1,0-1-1,0 1 1,1-1-1,-1 1 1,0 0 0,0 0-1,0 0 1,0 0-1,0 0 1,0 0-1,0 0 1,0 0 0,0 0-1,0 0 1,0 0-1,0 0 1,-2 1-1,-1 0 2,0 0-1,0 1 0,0-1 1,0 1-1,0 0 0,0 0 1,1 0-1,-1 0 0,1 1 1,-1-1-1,1 1 0,0 0 1,0 0-1,0 0 0,0 1 1,1-1-1,-4 6 0,3-4 60,0 1-1,0-1 1,0 1 0,1 0-1,0 0 1,0 0-1,1 0 1,-1 0-1,1 0 1,1 0 0,-1 9-1,2-13-49,-1 1 0,1-1 0,0 1 0,0-1 0,0 1 0,0-1 0,1 0 0,-1 0 0,1 0 0,-1 0 0,1 0 0,0 0 0,-1 0 0,1 0 0,0-1 0,0 1 0,0-1 0,1 1 0,-1-1 0,0 0 0,0 0-1,1 0 1,-1 0 0,1 0 0,-1-1 0,1 1 0,-1-1 0,1 1 0,2-1 0,15 3-89,-1-1-1,34 0 0,-42-2-60,14 0-1518,0 0-1,48-8 1,-8-11-5090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19.9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9097,'0'0'13837,"11"58"-12524,0-14-96,5 5-320,5 3-353,4-3-415,4-8-33,3 0-64,-3-11-64,-3-6-737,-6-6-288,-5-6-320,-10-7-705,-19-4-6887,-15-1-31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20.3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46 332 15631,'0'0'8328,"-45"-53"-6663,69 40-768,18-5 352,9-3-224,13-8-544,5-3-257,6-5-224,-2 2-192,-9 3-1314,-2 6-1505,-15 7-1313,-14 7-865,-12 7-2690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20.6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36 17713,'4'11'2418,"12"25"-548,1-1-1,23 35 1,-32-57-1759,0 0 0,2-1 0,-1 0 1,2 0-1,-1-1 0,2 0 0,-1-1 1,1 0-1,16 9 0,-28-19-54,1 1 0,0-1 0,-1 1 1,1-1-1,0 1 0,-1-1 0,1 0 0,0 0 0,0 1 0,0-1 1,-1 0-1,1 0 0,0 0 0,0 0 0,0 1 0,-1-1 0,1-1 0,0 1 1,0 0-1,0 0 0,0 0 0,-1 0 0,3-1 0,-1-15 1018,-18-25-419,5 19-612,-1 1 0,-1 1 0,-1 0 0,-1 1 0,-1 0 0,0 1 0,-22-17 0,16 25 40,22 9-82,0 1-1,0 0 0,-1 0 1,1 0-1,0 0 1,0-1-1,-1 1 0,1 0 1,0 0-1,0 0 1,-1 0-1,1 0 0,0 0 1,-1 0-1,1 0 0,0 0 1,-1 0-1,1 0 1,0 0-1,0 0 0,-1 0 1,1 0-1,0 0 1,-1 0-1,1 0 0,0 0 1,0 0-1,-1 0 1,1 0-1,0 1 0,-1-1 1,1 0-1,0 0 1,0 0-1,-1 1 0,1-1 1,0 0-1,0 0 1,0 0-1,0 1 0,-1-1 1,1 0-1,0 0 1,0 1-1,0-1 0,0 0 1,0 1-1,0-1 1,-1 0-1,1 0 0,0 1 1,0-1-1,0 0 0,0 1 1,0-1-1,0 0 1,0 1-1,0-1 0,1 0 1,-1 0-1,0 1 1,0-1-1,0 0 0,0 1 1,0-1-1,2 1-21,-1 0 0,0 1 0,0-1 0,1-1 0,-1 1 0,0 0 0,1 0 0,-1 0 0,1-1 0,-1 1 0,1-1 0,-1 1 0,1-1 0,0 0 0,-1 1 0,1-1 0,-1 0 0,1 0 0,0 0 0,2-1 0,37-2-1370,-28 0 273,-1 0-1,0-1 0,0-1 0,15-7 1,43-28-9470,-36 18 3535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21.0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73 174 10794,'0'0'8243,"-10"5"-5638,5-3-2360,2-1-111,-1 0 0,1 0 1,0 0-1,0 0 0,0 1 0,1 0 1,-1-1-1,0 1 0,1 0 1,-1 0-1,1 1 0,-1-1 1,1 1-1,0-1 0,0 1 1,0-1-1,0 1 0,1 0 1,-1 0-1,1 0 0,0 0 0,-1 0 1,2 0-1,-1 0 0,-1 6 1,2-6-2,-1 0 0,1-1-1,0 1 1,0 0 0,0 0 0,1 0 0,-1 0 0,1 0 0,-1-1 0,1 1 0,0 0 0,0 0 0,0-1 0,1 1 0,-1-1 0,1 1-1,-1-1 1,1 1 0,0-1 0,2 3 0,-1-3-89,0-1 0,0 1 0,-1-1-1,1 0 1,0 0 0,0 0 0,0 0 0,1 0-1,-1-1 1,0 1 0,0-1 0,0 0 0,0 0-1,0 0 1,1 0 0,-1-1 0,0 1 0,0-1-1,5-2 1,-2 2-25,-1-2 0,1 1 1,-1 0-1,0-1 0,0 0 0,0 0 0,0-1 0,0 1 1,-1-1-1,8-9 0,37-51-44,-13 15-310,-36 49 337,0-1 1,1 1 0,-1-1-1,1 1 1,-1-1 0,0 1-1,1-1 1,-1 1 0,1 0-1,-1-1 1,1 1 0,0 0-1,-1-1 1,1 1 0,-1 0-1,1 0 1,0 0 0,-1-1-1,1 1 1,0 0 0,-1 0-1,1 0 1,-1 0 0,1 0-1,0 0 1,-1 0-1,1 0 1,0 0 0,-1 1-1,1-1 1,0 0 0,0 1-1,18 16 217,-17-15-209,-1 0-1,1 0 1,0 0 0,0 0 0,0 0 0,0 0-1,1 0 1,-1-1 0,0 1 0,1-1-1,-1 0 1,1 0 0,4 2 0,-2-3-72,1 0 1,0 0-1,-1 0 1,1-1-1,-1 0 1,0 0-1,1-1 1,-1 1-1,0-1 1,0 0-1,0 0 1,0-1-1,0 0 1,0 0-1,-1 0 0,1 0 1,-1-1-1,0 1 1,0-1-1,0 0 1,3-5-1,31-47-4709,-14-3-4303,-16 32 3389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08.6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27 46 5669,'0'0'4666,"-3"-5"-3748,-11-27 1594,4 23 14056,14 13-16499,0-1 0,-1 1 1,1-1-1,-1 1 0,0 0 1,0 0-1,3 7 1,1-1 111,117 130 102,-14-32-277,-46-46 26,105 97-6,-61-36 487,-21-22-97,-22-39-375,-40-39 24,41 46 0,-32-29 19,2-2-1,42 36 1,-35-33-84,63 79 0,-22-23 0,27 43 0,69 66 0,-167-190 0,-1 0 0,0 0 0,17 34 0,-19-31 0,1 0 0,1-1 0,16 19 0,108 138 0,0 0 0,41 39 0,-131-161 0,-26-30 0,29 39 0,-26-32 0,1 0 0,48 44 0,-51-53 0,83 66 0,-22-22 0,45 68 0,-118-124 0,12 13 0,1-2 0,43 32 0,-40-35 0,0 2 0,24 25 0,-49-44-20,0-1 0,0 1 0,0 0 0,0 0 0,0-1 0,0 1 1,0 0-1,0 0 0,0 0 0,1-1 0,-1 1 0,0 0 0,0 0 0,0-1 0,0 1 0,0 0 0,0 0 0,1 0 1,-1 0-1,0-1 0,0 1 0,0 0 0,1 0 0,-1 0 0,0 0 0,0 0 0,0 0 0,1-1 0,-1 1 0,0 0 1,0 0-1,1 0 0,-1 0 0,0 0 0,0 0 0,1 0 0,-1 0 0,0 0 0,0 0 0,0 0 0,1 0 0,-1 0 1,0 0-1,0 0 0,1 1 0,-1-1 0,0 0 0,0 0 0,0 0 0,1 0 0,-1 0 0,0 0 0,0 1 0,0-1 1,1 0-1,-1 0 0,0 0 0,0 0 0,0 1 0,0-1 0,0 0 0,0 0 0,1 1 0,-1-1 0,0 0 0,-6-21-4457,-9 5-3440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21.3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0 11082,'0'0'13021,"-5"5"-12525,2-4-457,2 0-38,-1 0 0,0 1 0,0-1-1,1 0 1,-1 0 0,1 1 0,-1-1 0,1 1-1,0-1 1,0 1 0,-1 0 0,1-1 0,0 1-1,0 0 1,1 0 0,-1 0 0,-1 2 0,32-2-989,53-9 463,-63 4 549,1 1 0,-1 1 0,1 1-1,35 4 1,-54-4 50,-1 1 0,1-1 0,-1 0 0,1 0 0,-1 1 0,1-1 0,-1 1 0,0-1 0,1 1 0,-1 0 0,1-1 0,-1 1 0,0 0 0,0 0 0,0 0 0,1 0 0,-1 0 0,0 0 0,0 0 0,0 0 0,-1 1 0,1-1 0,0 0 0,0 0 0,-1 1 0,1-1-1,-1 1 1,1-1 0,-1 0 0,1 1 0,-1-1 0,0 1 0,0-1 0,0 1 0,0-1 0,0 1 0,0-1 0,0 1 0,0-1 0,-1 1 0,1-1 0,0 1 0,-1-1 0,1 1 0,-1-1 0,-1 2 0,-1 3 237,0 0 0,0 0 0,-1 0 0,0-1 0,0 1 0,0-1 1,-1 0-1,1 0 0,-7 4 0,0-1 55,-1-1 1,0 0-1,-15 6 0,23-11-405,1 0-1,-1-1 1,0 0-1,0 1 1,1-1-1,-1 0 1,0-1-1,0 1 0,0-1 1,0 0-1,0 0 1,0 0-1,0 0 1,0-1-1,-6-1 1,9 1-260,0 0 0,0 0-1,0 0 1,1 0 0,-1 0 0,0 0 0,1-1 0,-1 1 0,1 0 0,-1-1 0,1 1 0,-1 0 0,1-1 0,0 1 0,0 0 0,-1-1 0,1 1 0,0 0-1,1-1 1,-1 1 0,0-1 0,0-1 0,1-3-1727,-1-28-9884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22.2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15695,'0'0'5925,"1"13"-4670,5 25-805,2 0 1,1-1-1,2 0 0,2-1 1,1 0-1,2-1 0,1-1 1,2 0-1,1-1 0,2-1 1,1-2-1,1 0 0,49 46 1,-71-74-444,1 0 1,-1 0-1,1 0 1,-1 0 0,1-1-1,0 1 1,0-1-1,0 1 1,0-1 0,3 1-1,-6-2 8,1 0-1,0 0 1,-1 0-1,1 0 1,0 0-1,-1 0 1,1 0-1,0 0 1,-1 0-1,1-1 1,0 1-1,-1 0 1,1 0-1,0 0 1,-1-1-1,1 1 1,-1 0-1,1-1 1,-1 1-1,1 0 1,-1-1-1,1 1 1,-1-1-1,1 1 1,-1-1-1,1 1 1,-1-1-1,1-1 1,0-1 17,-1 0 0,1 0 0,-1-1 1,0 1-1,1 0 0,-2 0 0,1-1 0,0 1 1,-1 0-1,1 0 0,-1-1 0,0 1 0,0 0 1,0 0-1,-1 0 0,1 0 0,-3-4 0,-6-9-48,-1 0 0,0 1 0,-1 0 0,-1 1 0,0 0 0,-1 1 0,-1 1 0,0 0 0,0 1 0,-1 1 0,0 0 0,-1 1 0,0 1 0,-1 0 0,-27-7 0,28 13-85,14 6-424,4-2 446,1-1-1,-1 0 1,1 0-1,-1 0 0,1 0 1,-1 0-1,1 0 0,0-1 1,0 1-1,-1 0 1,1-1-1,0 1 0,2-1 1,9 2-549,-1-1 0,1 0 0,-1-1 0,1 0 0,-1-1 0,1-1 0,-1 0 0,22-6 0,-22 4-436,0 0-1,-1-1 0,1 0 1,-1-1-1,0 0 1,0 0-1,-1-1 0,0-1 1,0 0-1,-1 0 1,0-1-1,0 0 0,-1-1 1,10-14-1,-17 22 1302,0 0-1,0 0 1,0 0-1,0 0 1,0 0-1,0 0 1,0-1-1,-1 1 1,1 0-1,-1 0 1,1-1-1,-1 1 1,0-5-1,0 6 24,-1 1 1,1-1-1,0 0 0,0 0 0,-1 0 0,1 0 0,0 1 1,-1-1-1,1 0 0,-1 0 0,1 1 0,-1-1 0,0 0 0,1 1 1,-1-1-1,1 1 0,-1-1 0,0 1 0,0-1 0,1 1 1,-1-1-1,0 1 0,0 0 0,-1-1 0,0 0 143,0 1-1,0 0 1,0 0 0,0 0-1,0 0 1,0 0-1,0 0 1,0 0-1,1 1 1,-1-1 0,0 1-1,0-1 1,0 1-1,0 0 1,-2 1-1,-18 18-103,17-14 115,1 2 1,0-1 0,0 0 0,1 1 0,-3 10 0,5-15-300,0 0 0,0 0 1,0 1-1,0-1 1,1 0-1,0 0 1,-1 0-1,1 0 1,0 1-1,1-1 1,-1 0-1,0 0 1,1 0-1,0 0 1,0 1-1,2 4 1,-2-7-82,0 0 0,1 0 0,-1 0 1,1 0-1,-1 0 0,1 0 0,-1 0 0,1-1 0,0 1 1,-1 0-1,1-1 0,0 0 0,-1 1 0,1-1 1,0 0-1,-1 0 0,1 0 0,0 0 0,0 0 0,-1 0 1,1 0-1,0-1 0,0 1 0,2-1 0,1-1 19,1 1 0,-1-1-1,1 0 1,-1-1-1,0 1 1,6-5-1,26-22 179,-23 17-202,-1 1 0,28-16 0,-36 25-42,0 0 1,-1 0-1,1 0 0,0 0 1,0 1-1,0-1 0,0 1 1,0 1-1,0-1 1,0 1-1,0 0 0,0 0 1,0 0-1,6 2 0,6 10 60,-5-4 496,-12-8-505,0 0 0,1 0 0,-1 0 0,0 0 0,0-1 1,1 1-1,-1 0 0,0 0 0,1 0 0,-1-1 0,0 1 1,0 0-1,1-1 0,-1 1 0,0 0 0,0 0 0,0-1 0,0 1 1,1 0-1,-1-1 0,0 1 0,0 0 0,0-1 0,0 1 1,0-1-1,0 1 0,0 0 0,0-1 0,0 1 0,0 0 1,0-1-1,0 1 0,0 0 0,0-1 0,0 1 0,-1 0 1,1-1-1,-1-10-1,0 0 0,0 0 1,-1 0-1,-1 1 1,0-1-1,0 1 0,-1-1 1,-1 1-1,1 0 0,-2 1 1,1-1-1,-1 1 0,-8-10 1,45 20-2702,-19 1 1874,67 6-5452,-73-9 5084,1 1-1,-1-1 1,0 0 0,0 0 0,1-1 0,6-2-1,13-9-4948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23.3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2 519 11723,'0'0'14307,"0"9"-12834,-1-6-1413,1 0 0,0 0 1,-1 1-1,1-1 0,1 0 0,-1 0 0,0 0 0,1 0 0,-1 0 0,1 0 0,0 1 0,0-2 0,0 1 0,0 0 0,1 0 0,-1 0 0,1 0 0,0-1 0,0 1 0,0-1 1,0 1-1,0-1 0,0 0 0,1 0 0,-1 0 0,1 0 0,-1 0 0,1-1 0,0 1 0,0-1 0,0 0 0,0 0 0,0 0 0,0 0 0,5 1 0,-3-2-51,0 1 0,0-1 0,0 0 0,0-1 0,0 1-1,0-1 1,-1 0 0,1 0 0,0 0 0,0-1 0,-1 0 0,1 0-1,-1 0 1,0 0 0,1-1 0,-1 0 0,0 0 0,-1 0-1,1 0 1,0 0 0,-1-1 0,0 0 0,0 1 0,0-1-1,0 0 1,0-1 0,-1 1 0,0 0 0,0-1 0,0 1-1,1-7 1,-3 11 1,0-1-1,0 1 1,1 0 0,-1-1-1,0 1 1,0 0-1,0 0 1,1 0-1,-1-1 1,0 1 0,0 0-1,1 0 1,-1 0-1,0-1 1,0 1-1,1 0 1,-1 0 0,0 0-1,1 0 1,-1 0-1,0 0 1,1 0-1,-1 0 1,0 0 0,1 0-1,-1 0 1,0 0-1,0 0 1,1 0-1,-1 0 1,0 0 0,1 0-1,-1 0 1,0 0-1,1 0 1,-1 0-1,0 0 1,1 1-1,18 8 119,6 2-15,-21-11-90,1 0 0,-1-1 0,0 1-1,0-1 1,1 1 0,-1-1 0,0-1-1,0 1 1,0 0 0,0-1 0,0 0-1,0 0 1,-1 0 0,1-1 0,0 1-1,3-4 1,6-7-266,-1 1-1,20-26 0,0 0-2428,-30 36 2182,1 0-1,-1 1 1,1 0 0,-1-1-1,1 1 1,0 0 0,0 0-1,0 1 1,-1-1 0,1 1-1,0-1 1,0 1 0,0 0-1,0 0 1,0 0 0,0 0-1,0 1 1,0-1 0,4 2-1,-3-1 182,-1 0-1,1-1 0,0 1 0,-1-1 0,1 0 0,0 0 0,-1 0 0,1-1 0,0 1 0,0-1 0,-1 0 0,1 0 0,-1 0 0,6-3 0,-5 2-437,-1-1 0,0 0 0,0-1 0,1 1 0,-2 0 1,1-1-1,0 1 0,-1-1 0,0 0 0,1 0 0,-2 0 0,1 0 1,2-6-1,-1-4 1830,-2-1 3800,-5 10 3495,-3 7-6060,-7 10-1264,12-8-813,-1 1-1,1-1 1,0 1 0,0 0-1,1 0 1,-1 0 0,1 0 0,0 0-1,0 0 1,1 0 0,0 0-1,0 9 1,0-12-226,0 0 1,1-1-1,-1 1 0,1-1 0,-1 1 0,1 0 1,0-1-1,-1 1 0,1-1 0,0 0 1,0 1-1,0-1 0,0 0 0,0 1 1,0-1-1,1 0 0,-1 0 0,0 0 0,1 0 1,-1 0-1,1 0 0,-1-1 0,0 1 1,1 0-1,0-1 0,-1 1 0,1-1 1,-1 1-1,1-1 0,0 0 0,-1 0 0,1 0 1,0 0-1,-1 0 0,1 0 0,0 0 1,-1 0-1,1-1 0,0 1 0,-1-1 1,3 0-1,-2 0-39,1 0 0,-1 0 0,1 0 0,-1 0 1,0-1-1,1 1 0,-1-1 0,0 0 0,0 1 0,0-1 0,0 0 0,0 0 1,-1 0-1,1 0 0,-1-1 0,1 1 0,-1 0 0,0-1 0,0 1 1,0-1-1,0 1 0,0-1 0,0 1 0,-1-1 0,1-3 0,1-9-116,0 0-1,-1 0 0,-1-17 0,0 21 182,-2 1-18,-2 10 310,-3 18 363,7-17-681,0 1 0,0-1 0,0 1-1,0 0 1,0-1 0,1 1 0,-1-1 0,1 1 0,-1 0-1,1-1 1,-1 1 0,1-1 0,0 0 0,0 1-1,0-1 1,0 1 0,0-1 0,0 0 0,0 0 0,0 0-1,0 0 1,0 0 0,1 0 0,-1 0 0,0 0 0,1 0-1,-1 0 1,1-1 0,-1 1 0,1-1 0,-1 1 0,1-1-1,0 1 1,-1-1 0,4 0 0,-2 0 0,1 0 0,-1 0 0,0 0-1,0-1 1,0 1 0,1-1 0,-1 0 0,0 0 0,0 0 0,0-1 0,0 1 0,-1-1-1,1 1 1,0-1 0,-1 0 0,1 0 0,-1 0 0,4-3 0,2-7-34,-1 1 0,0-2-1,0 1 1,-1-1 0,-1 0 0,0 0 0,-1 0 0,0-1-1,-1 1 1,-1-1 0,0 0 0,-1 0 0,0 0 0,-1 0 0,0 0-1,-4-16 1,-7-13 400,11 41-374,-1 0-1,1 0 0,-1 1 0,0-1 1,0 0-1,0 1 0,0-1 0,0 1 1,0-1-1,0 1 0,-1-1 0,1 1 1,-1 0-1,1 0 0,-1 0 0,1 0 1,-1 0-1,1 0 0,-1 0 0,-3-1 1,4 2 34,0 0 1,1 1-1,-1-1 0,0 0 1,0 1-1,1-1 1,-1 1-1,0-1 0,1 0 1,-1 1-1,0 0 1,1-1-1,-1 1 1,0-1-1,1 1 0,-1 0 1,1-1-1,0 1 1,-1 0-1,1 0 1,-1-1-1,1 1 0,0 0 1,0 0-1,-1 0 1,1-1-1,0 1 0,0 0 1,0 0-1,0 0 1,0 0-1,0-1 1,0 3-1,0 36 590,0-35-530,1 4 53,1 0-1,0 0 0,0 0 0,0 0 1,1-1-1,1 1 0,-1-1 0,1 0 0,0 0 1,1 0-1,9 11 0,-10-13-128,-1 0-1,1-1 1,1 0-1,-1 0 1,0 0-1,1 0 1,0-1-1,0 1 1,0-1-1,0-1 0,0 1 1,1-1-1,-1 0 1,1 0-1,0 0 1,-1-1-1,8 1 1,-12-3-12,0 1 0,1-1 0,-1 0 0,0 0 0,0 0 0,0-1 0,1 1 0,-1 0 0,0 0 0,0-1 0,-1 1 0,1 0 0,0-1 0,0 1 0,-1-1 0,1 1 0,-1-1 0,1 1 0,-1-1 0,0 1 0,1-1 0,-1 0 0,0 1 0,0-1 0,0 1 0,-1-4 0,2 1-31,-1 0-1,0 0 1,0 0-1,0 0 0,0 0 1,-1-1-1,0 1 1,0 0-1,-3-7 0,8 13-24,-1 0 0,0 0-1,1 0 1,-1 0-1,1 0 1,0 0-1,-1-1 1,1 0-1,0 0 1,0 0 0,0 0-1,0-1 1,0 1-1,0-1 1,0 0-1,5-1 1,-3 1-186,1 0 0,-1 0 0,1-1 1,-1 0-1,1 0 0,-1-1 0,1 0 0,-1 0 0,11-6 0,-12 5 148,0-1-1,0-1 1,-1 1-1,1-1 0,-1 0 1,-1 0-1,1 0 1,-1 0-1,0 0 0,0-1 1,0 0-1,-1 1 1,1-1-1,-2 0 0,1 0 1,-1 0-1,1-1 1,-2 1-1,1 0 0,-1-12 1,-1 38 1089,1-13-807,-1 0 0,1 0 0,0 0-1,1 0 1,0 0 0,3 12 0,-3-16-256,0-1-1,0 0 1,0 1 0,1-1-1,-1 0 1,1 0-1,-1 0 1,1 0 0,0 0-1,0 0 1,0-1 0,0 1-1,0-1 1,0 1 0,0-1-1,0 0 1,1 0 0,-1 0-1,1 0 1,-1 0 0,0 0-1,1-1 1,-1 1 0,5 0-1,11-1-3217,-17 0 3016,-1-1-1,1 1 1,-1 0 0,1-1 0,-1 1 0,1-1-1,-1 1 1,0 0 0,1-1 0,-1 1 0,1-1-1,-1 1 1,0-1 0,0 1 0,1-1 0,-1 0-1,0 1 1,0-1 0,0 1 0,1-1 0,-1 1-1,0-1 1,0 0 0,0 1 0,0-1 0,0-1 0,0-19-8739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23.7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1 20563,'-5'1'5189,"5"12"-4772,0 1-225,13 4-64,10-3-96,1-3-1762,5-5-2369,0-4-2820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24.0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90 1 18193,'0'0'1708,"-10"9"-330,5-4-1171,-44 45 2020,47-48-1972,-1 1 1,1 0-1,0 0 1,-1 0-1,2 0 0,-1 0 1,0 0-1,1 0 1,-1 1-1,1-1 0,0 1 1,0-1-1,0 1 1,1-1-1,-1 1 0,1 0 1,0-1-1,0 8 1,1-11-247,-1 1 1,1 0 0,0-1 0,-1 1 0,1 0-1,0-1 1,0 1 0,0-1 0,-1 1-1,1-1 1,0 0 0,0 1 0,0-1 0,0 0-1,0 1 1,0-1 0,0 0 0,0 0 0,-1 0-1,1 0 1,0 0 0,0 0 0,2 0-1,24-3-149,-27 3 136,12-3-205,-1-1 0,0 0-1,0 0 1,0-1-1,-1-1 1,1 0 0,-1 0-1,11-10 1,-6 6-58,1 0 1,28-14-1,-38 21 556,-1 1 0,1 1 0,0-1-1,0 1 1,0 0 0,0 0 0,7 0 0,-11 1-174,0 1 1,-1-1-1,1 1 1,0-1-1,-1 1 1,1 0 0,-1-1-1,1 1 1,-1 0-1,1 0 1,-1 0-1,0 0 1,1 1-1,-1-1 1,0 0-1,0 0 1,0 1-1,0-1 1,0 0 0,0 1-1,1 2 1,-1-2-94,0 0 1,0 0-1,0-1 1,0 1-1,0 0 1,0-1-1,1 1 1,-1-1-1,1 1 1,-1-1-1,1 0 1,-1 1 0,1-1-1,0 0 1,0 0-1,0 0 1,-1-1-1,1 1 1,0 0-1,0-1 1,3 1-1,-3-1-249,0 1 1,-1-1-1,1 0 0,-1 0 0,1-1 0,-1 1 0,1 0 0,0 0 0,-1-1 0,1 1 1,-1-1-1,1 0 0,-1 1 0,0-1 0,1 0 0,-1 0 0,2-1 0,12-17-7727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24.4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167 1 7591,'0'0'20131,"-12"2"-19746,5-1-383,1 0 1,-1 1 0,0 0 0,1 0 0,-1 0-1,1 1 1,0 0 0,0 1 0,0-1 0,0 1 0,1 0-1,-1 0 1,1 1 0,0 0 0,0-1 0,1 2-1,-1-1 1,-5 10 0,4-4 49,0 0 1,1 0-1,1 0 0,0 0 1,0 1-1,1 0 1,-2 15-1,4-24-29,0 0 0,1 0 0,0 0 0,-1 0 0,1 0 0,0 0 0,1 0 0,-1 0 0,0 0 0,1 0 0,0 0 0,-1 0 0,1 0 0,1 0 0,-1 0 0,0-1 0,1 1 0,-1-1 0,1 1 0,0-1 0,-1 1 0,1-1 0,1 0 0,-1 0 0,0 0 0,0 0 0,1 0 0,-1 0 0,1-1 0,0 1 0,-1-1 0,1 0 0,6 2 0,0-1-115,0 0 0,1-1 0,-1-1 0,1 1 0,-1-2 0,1 1 1,-1-1-1,0-1 0,1 1 0,-1-2 0,0 1 0,0-1 0,10-5 0,-1-1-1174,1-1 0,-1 0 0,-1-2 0,0 0 0,15-14 0,17-22-6720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24.9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62 285 13293,'-6'11'3929,"-1"0"-3375,0-1 188,1 0-1,0 0 1,1 1-1,0 0 1,1 0 0,0 0-1,0 0 1,1 1-1,-1 11 1,4-22-726,0 0-1,0 0 1,0-1 0,0 1-1,0 0 1,0 0 0,0 0-1,0 0 1,1-1 0,-1 1-1,0 0 1,1 0 0,-1-1-1,0 1 1,1 0 0,-1-1-1,1 1 1,-1 0 0,1-1-1,-1 1 1,1-1 0,0 1-1,-1-1 1,1 1 0,0-1-1,-1 1 1,1-1 0,0 1-1,0-1 1,1 1 0,0-1-27,1 0 0,0 1 0,0-1 0,-1 0 0,1 0 0,0-1 0,0 1 0,-1 0 0,5-2 0,3-1-143,-1 0-1,0-1 1,-1 0 0,15-8 0,-16 7 139,0 1-1,0-1 1,0-1 0,-1 1 0,1-1-1,-2 0 1,1-1 0,-1 0 0,0 1-1,0-2 1,0 1 0,-1 0 0,-1-1-1,1 0 1,-1 0 0,0 0 0,-1 0-1,0 0 1,0-1 0,0-15-1,-5 19 119,-4 12-35,-6 12 124,12-14-154,0-1 0,0 0-1,0 0 1,1 1-1,-1-1 1,1 1 0,0-1-1,0 0 1,1 1-1,-1-1 1,2 5-1,-1-7-29,0-1 0,-1 1 0,1-1 0,0 1 0,1-1-1,-1 1 1,0-1 0,0 0 0,1 0 0,-1 1 0,0-1-1,1 0 1,-1 0 0,1 0 0,0-1 0,-1 1 0,1 0-1,0 0 1,-1-1 0,1 1 0,0-1 0,0 0 0,-1 0-1,1 1 1,0-1 0,0 0 0,0 0 0,2-1-1,1 1-30,0 0 0,0-1-1,1 0 1,-1 0-1,0 0 1,0-1 0,0 0-1,-1 0 1,1 0-1,0 0 1,-1-1-1,1 1 1,-1-1 0,6-5-1,3-5-182,0 0-1,20-27 1,19-19 200,-51 58 3,0 0 0,-1 1 0,1-1 0,0 1 0,-1-1 0,1 1 1,0-1-1,-1 1 0,1-1 0,0 1 0,0 0 0,0-1 0,0 1 1,-1 0-1,1 0 0,0 0 0,0 0 0,0 0 0,0 0 0,0 0 1,0 0-1,-1 0 0,1 0 0,0 0 0,0 0 0,0 1 0,0-1 0,0 0 1,-1 1-1,1-1 0,0 0 0,0 1 0,-1-1 0,1 1 0,0-1 1,-1 1-1,1 0 0,0-1 0,0 2 0,19 34 47,-11-18 133,-5-13-105,-1 0 0,1 0 0,0-1 0,0 0 0,1 1 0,-1-2 0,1 1 1,0 0-1,5 2 0,-9-5-8,1 0 0,0 0 0,-1-1 1,1 1-1,0 0 0,0-1 0,-1 1 0,1-1 1,0 0-1,0 1 0,0-1 0,0 0 1,-1 0-1,1 0 0,0-1 0,0 1 1,0 0-1,-1-1 0,1 1 0,0-1 1,0 1-1,-1-1 0,1 0 0,0 0 0,-1 0 1,1 0-1,-1 0 0,1 0 0,-1 0 1,0 0-1,1-1 0,1-2 0,2-3 134,1-1-1,-1 0 1,-1 0-1,0 0 1,0 0-1,0-1 1,-1 0-1,0 1 0,2-16 1,-4 19-63,-1 0 0,1 0 0,-1 0 1,0 0-1,0 0 0,0 0 0,-1 0 0,0 0 1,0 0-1,0 0 0,-1 0 0,0 0 0,0 0 0,0 1 1,0-1-1,-1 1 0,1-1 0,-6-4 0,8 8-146,-1 0 0,0 1 0,1-1 0,-1 0-1,1 1 1,-1-1 0,1 0 0,-1 0 0,1 1 0,-1-1-1,1 0 1,0 0 0,-1 0 0,1 0 0,0 0 0,0 0-1,0 0 1,-1 1 0,1-1 0,0 0 0,0 0 0,0 0-1,1 0 1,-1 0 0,0 0 0,0 0 0,0 0 0,1 0-1,-1 1 1,1-1 0,-1 0 0,0 0 0,1 0 0,-1 1-1,1-1 1,0 0 0,-1 0 0,1 1 0,0-1 0,-1 1-1,1-1 1,0 0 0,0 1 0,-1-1 0,1 1 0,0 0-1,0-1 1,0 1 0,0 0 0,0-1 0,11-3-434,-1 0 1,0 0 0,18-2 0,-3-1-861,23-10-2800,4-4-2360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26.1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0 216 12620,'0'0'10565,"4"9"-10005,1 1-504,1-1-1,-1 1 1,2-1-1,-1-1 1,1 1-1,0-1 1,1 0-1,0 0 1,11 7-1,-15-12-49,74 48 1703,-73-49-1526,0 1 0,-1-1 1,1 0-1,0 0 0,0 0 0,1-1 1,-1 0-1,0 0 0,0 0 0,1 0 0,-1-1 1,0 0-1,1 0 0,8-2 0,-12 1-134,-1 0 1,1 0-1,-1 0 0,1 0 0,-1 0 0,0 0 0,0 0 1,1 0-1,-1 0 0,0-1 0,0 1 0,0-1 0,0 1 1,-1-1-1,1 1 0,0-1 0,-1 1 0,1-1 0,-1 1 1,1-1-1,-1 0 0,0 1 0,0-1 0,1 0 0,-1 0 1,0 1-1,-1-1 0,1 0 0,0 1 0,-1-4 0,0 0 9,0 0 0,0-1 0,0 1 0,-1 0 0,0 0-1,0 0 1,0 1 0,-6-10 0,-66-55-229,72 66 155,1 0 0,0 0 0,0 0 0,0 0 0,0 0 0,0 0 0,0 0 0,1 0 0,0 0 0,-1 0 0,1 0 0,0-1 0,1 1 0,-1 0 0,0 0 0,3-6 0,1 7 26,0 0 1,0 1 0,0 0 0,1-1-1,-1 2 1,1-1 0,-1 0 0,1 1-1,6 0 1,15-2-17,-20 0 25,1 1 1,-1-1-1,1 0 0,-1-1 0,0 0 0,1 1 1,-2-2-1,1 1 0,0-1 0,-1 0 0,9-7 1,-11 7 58,-1 1 0,1-1 1,-1 1-1,0-1 1,0 0-1,0 0 1,0 1-1,0-2 0,-1 1 1,0 0-1,0 0 1,0 0-1,0 0 1,-1-1-1,0 1 0,0 0 1,0-1-1,0 1 1,-2-7-1,2 10-77,0 0-1,-1 0 0,1 0 1,-1 0-1,1-1 0,-1 1 1,1 1-1,-1-1 1,0 0-1,1 0 0,-1 0 1,0 0-1,0 0 0,1 0 1,-1 1-1,0-1 0,0 0 1,0 1-1,0-1 1,0 1-1,0-1 0,0 1 1,-1 0-1,1-1 0,0 1 1,0 0-1,0 0 1,0-1-1,0 1 0,0 0 1,-1 0-1,1 0 0,0 0 1,0 1-1,0-1 0,-2 1 1,1-1-12,0 0 1,0 0-1,0 1 1,0-1-1,0 1 1,1 0-1,-1 0 0,0-1 1,0 1-1,0 0 1,0 1-1,1-1 1,-1 0-1,1 0 0,-1 1 1,1-1-1,-1 1 1,1-1-1,-2 4 1,1 0 3,0 0 1,0 0-1,0 0 1,1 0 0,0 0-1,0 0 1,1 0-1,-1 1 1,1-1 0,0 0-1,1 1 1,-1-1-1,1 0 1,0 0-1,0 0 1,0 0 0,1 0-1,4 10 1,-2-10 104,0 0 0,0 1 0,0-1 0,1-1 1,-1 1-1,1 0 0,0-1 0,1 0 0,-1-1 0,1 1 1,-1-1-1,1 0 0,9 3 0,-2-1-269,0-1-1,0-1 1,0 0 0,0 0-1,0-1 1,21-1 0,-23-1-809,0 0-1,1-1 1,-1 0 0,0-1 0,0 0-1,0-1 1,14-6 0,18-15-10006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40.2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21 7976,'0'0'16057,"-8"-20"-10499,-1 23-4722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42.3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49 7399,'0'0'15892,"0"-7"-15801,0-10-614,1 8 1606,0-6 4555,-18 52-4736,15-20-772,0 1-1,1-1 1,0 1-1,4 27 1,-1 6 44,6 299-152,-7-349-4,0 0 0,1 0 0,-1 0 0,1-1 0,-1 1 0,1-1 0,-1 1 0,1-1 0,-1 0 0,1 1 0,0-1 0,-1 0 0,1 0 0,-1 0 0,1 0 1,1-1-1,46 1 438,-35 0-387,36 1-60,-10 0 5,58-6 1,-58-7-5,-36 10-14,-1 0 0,0 1 0,0 0 1,1-1-1,-1 1 0,1 0 0,-1 1 0,1-1 0,0 1 0,-1-1 0,1 1 1,0 0-1,-1 1 0,1-1 0,-1 0 0,1 1 0,0 0 0,-1 0 1,0 0-1,1 0 0,5 4 0,-6-3 7,0-1 0,0 1 0,0-1 0,0 1-1,0-1 1,0 0 0,1 0 0,-1-1 0,0 1 0,1-1 0,-1 1 0,0-1 0,1 0-1,-1 0 1,0-1 0,1 1 0,-1-1 0,0 1 0,1-1 0,-1 0 0,0 0 0,6-3-1,26-6-4,-18 11-321,-14 6 1171,-11 0-2208,-7-3-5588,8-4-1791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09.70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31 22709,'0'0'3876,"58"-31"-8552,-47 35-3492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15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0 135 10346,'0'0'582,"10"-7"-246,9-3 59,1 0 0,0 2 0,0 0 0,1 1 0,28-6 0,84-11 1212,232-13 0,90 27 274,0 34-1360,-309-7-465,439 47 11,1-35 34,292-38 2494,-877 9-2594,0 0 0,1 0 0,-1 0 1,0 0-1,0 0 0,0 0 0,0 0 0,0 0 0,0 1 1,0-1-1,0 0 0,0 1 0,0-1 0,0 1 0,0-1 1,0 1-1,0 0 0,0-1 0,0 1 0,0 0 0,0-1 1,-1 1-1,1 0 0,0 0 0,-1 0 0,1 0 0,0 0 1,-1 0-1,1 0 0,-1 0 0,1 1 0,-1 0-134,0-1 0,0 1 0,0-1-1,0 1 1,-1 0 0,1-1 0,0 1-1,-1-1 1,1 1 0,-1-1 0,1 0 0,-1 1-1,0-1 1,1 1 0,-1-1 0,0 0-1,0 0 1,0 1 0,0-1 0,0 0-1,-1 0 1,0 1 0,-21 13-4656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43.1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298 1 5157,'-7'0'4910,"-9"0"3902,4 1-4717,9 0-3933,0 0-1,0 0 0,0 0 0,0 1 0,0-1 1,0 1-1,0 0 0,1-1 0,-1 1 0,1 0 1,-4 4-1,-35 37 1152,2 1 0,2 1 0,-32 54 0,30-44-1195,42-70-8320,10-18 2258,-1 6 29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43.4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33 9961,'0'0'12225,"8"-7"-10474,24-18-373,-31 25-1351,-1 0 0,1 0 0,-1 0 0,1 0 0,-1 0 0,1 0-1,-1 0 1,1 0 0,-1 0 0,0 0 0,1 0 0,-1 0 0,1 0 0,-1 0 0,1 0 0,-1 0 0,1 1 0,-1-1 0,0 0 0,1 0 0,-1 1 0,0-1 0,1 0 0,-1 0 0,0 1 0,1-1 0,-1 1 0,0-1 0,1 0 0,-1 1 0,0-1 0,0 0 0,0 1 0,1-1 0,-1 1 0,0-1 0,0 1 0,0-1 0,0 1 0,0-1 0,0 0 0,0 1 0,0-1 0,0 1 0,4 27 272,-4-23-232,3 40 591,-5 66 1,0-68-405,6 79 1,-3-115-2400,-1-7 1878,0 0 0,0 0 0,0 0 0,0 1 1,0-1-1,0 0 0,0 0 0,0 0 0,0 1 0,0-1 1,0 0-1,0 0 0,0 0 0,0 0 0,0 1 0,0-1 1,-1 0-1,1 0 0,0 0 0,-2 2-3468,2-2 3468,0 0 0,-1 0 0,1 0 0,0 0 0,0 0 1,0 0-1,0 0 0,-1 0 0,1 0 0,0 0 0,0 0 1,0 0-1,-1 0 0,1 0 0,0 0 0,-6-2-123,-12-4-6080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43.8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75 11275,'0'0'14189,"62"-16"-13580,-34 1-609,3 3 160,0-1-897,-3 7-1377,-3 0-1281,-3 3-160,-5 0-1730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44.3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139 51 5061,'0'0'12785,"1"-8"-10468,-1 5-2023,-1-25 1333,1 27-1571,0 1 1,0-1-1,-1 0 0,1 1 0,0-1 0,-1 1 0,1-1 0,0 1 0,-1-1 1,1 1-1,-1-1 0,1 1 0,0-1 0,-1 1 0,1-1 0,-1 1 0,0 0 1,1-1-1,-1 1 0,1 0 0,-1-1 0,0 1 0,1 0 0,-1 0 0,1 0 1,-1-1-1,0 1 0,1 0 0,-1 0 0,0 0 0,1 0 0,-1 0 0,0 0 1,1 0-1,-1 1 0,0-1 0,1 0 0,-1 0 0,0 0 0,1 1 0,-1-1 1,1 0-1,-1 1 0,-1 0 0,-2 2 98,-1 0-1,0 1 1,1-1-1,0 1 1,0 0-1,0 0 1,0 1-1,1-1 1,0 1 0,0-1-1,0 1 1,-3 8-1,-26 65 1380,7 12-194,23-82-1283,1 0-1,0-1 1,1 1-1,0 0 1,0 0 0,0 0-1,1 0 1,0 0-1,4 13 1,-4-18-53,0-1-1,0 0 1,0 0 0,0 0 0,0 0-1,0 0 1,1 0 0,-1 0 0,1-1 0,0 1-1,-1 0 1,1-1 0,0 1 0,0-1 0,0 0-1,0 1 1,0-1 0,0 0 0,0 0-1,0-1 1,0 1 0,1 0 0,-1-1 0,0 1-1,1-1 1,-1 0 0,0 0 0,1 1 0,-1-2-1,0 1 1,1 0 0,-1 0 0,0-1 0,0 1-1,1-1 1,-1 0 0,0 0 0,4-2-1,3-1 22,0 0 0,-1 0 0,1-1 0,-1-1-1,0 0 1,-1 0 0,14-13 0,-19 18-13,-1 0 0,0 0 0,1-1 0,-1 1 0,0 0 0,0 0 0,0-1 0,0 1 0,0-1 1,0 1-1,0-1 0,-1 1 0,1-1 0,0 0 0,-1 1 0,0-1 0,1 0 0,-1 1 0,0-1 0,0 0 1,0-1-1,-1 2 9,0-1 0,0 1 1,-1 1-1,1-1 1,-1 0-1,1 0 1,-1 0-1,1 1 0,-1-1 1,0 1-1,1-1 1,-1 1-1,1 0 0,-1-1 1,0 1-1,0 0 1,1 0-1,-1 0 0,0 1 1,-1-1-1,-9 0-1,9-1-18,0 1 0,0-1 0,0 1 0,0 0 0,0 0 0,0 1 0,0-1 0,1 1 0,-1-1 0,0 1 0,0 0 0,-4 2 0,43-20-161,-18 4-344,-2 1-1,1-2 1,26-29-1,-44 77 617,-17 29 454,12-46-450,1 0 1,1 1-1,0-1 1,-1 32-1,10-50-5299,0-4-1143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45.0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190 0 14446,'-7'34'6569,"-12"7"-4803,-28 42-1708,41-72 667,-13 21 159,0 1 17,-1-1 0,-29 34 0,49-66-966,0 0-1,0 0 1,0 0 0,0 0 0,0 0-1,0 0 1,0 0 0,0-1-1,0 1 1,0 0 0,0 0 0,0 0-1,0 0 1,0 0 0,0 0-1,0 0 1,0 0 0,0 0 0,0 0-1,0-1 1,0 1 0,0 0-1,0 0 1,0 0 0,0 0 0,0 0-1,-1 0 1,1 0 0,0 0-1,0 0 1,0 0 0,0 0-1,0 0 1,0 0 0,0 0 0,0 0-1,0 0 1,0-1 0,0 1-1,0 0 1,-1 0 0,1 0 0,0 0-1,0 0 1,0 0 0,0 0-1,0 0 1,0 0 0,0 0 0,0 0-1,0 0 1,0 0 0,-1 0-1,1 1 1,0-1 0,0 0 0,0 0-1,0 0 1,0 0 0,0 0-1,0 0 1,0 0 0,0 0 0,0 0-1,0 0 1,0-14-2158,8-17-1121,6 1-847,2-2-1398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45.3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10154,'0'0'11888,"3"10"-10815,4 30 91,-3 1 0,0 74 0,3-92-1476,1-18-6690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45.7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31 12172,'0'0'11819,"66"3"-11467,-35-13-288,0 1-96,-3 0-865,-3 5-1665,-7 3-1314,-5 1-4452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46.2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60 16207,'0'0'8787,"0"9"-8151,-3 144 274,0-21 2530,5-170-3361,15-75 0,-1 1-621,-13 76 358,-3 32 67,0 12 40,0 13 87,1-17 9,-1 0-1,0 0 1,1 0 0,0 0 0,0 0 0,0 0 0,0 0 0,1-1 0,2 7 0,-3-9-13,-1 0 0,1-1 0,0 1-1,0 0 1,-1 0 0,1 0 0,0 0 0,0-1 0,0 1 0,0 0 0,0-1 0,0 1 0,0-1 0,0 1 0,0-1 0,0 0 0,1 1 0,-1-1 0,0 0-1,0 0 1,0 0 0,0 0 0,0 0 0,1 0 0,-1 0 0,0 0 0,0 0 0,0 0 0,0-1 0,0 1 0,0 0 0,0-1 0,1 1 0,-1-1-1,0 1 1,0-1 0,0 0 0,-1 1 0,1-1 0,2-1 0,4-5-15,0 0 0,-1 0 0,1 0 0,-2-1 0,1 1 0,-1-2 0,0 1-1,6-14 1,16-25-592,-22 63 289,-5 13 357,-6 89 555,2-72-857,4 76-1,3-110-2278,2-12-5001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5:37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11275,'0'0'3875,"-12"35"-9192,2-41-2178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5:38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12075,'0'0'2771,"-5"8"-2483,-19 25-53,15-26-1244,10-7 959,-1-1-1,0 1 1,0 0 0,1 0 0,-1 0-1,0 0 1,0 0 0,1-1-1,-1 1 1,0 0 0,0 0 0,1 0-1,-1 0 1,0 0 0,0 0-1,1 0 1,-1 0 0,0 0-1,1 0 1,-1 0 0,0 0 0,0 0-1,1 0 1,-1 0 0,0 0-1,0 1 1,1-1 0,-1 0 0,0 0-1,0 0 1,1 0 0,-1 0-1,0 1 1,0-1 0,0 0-1,1 0 1,-1 0 0,0 1 0,0-1-1,0 0 1,0 0 0,1 1-1,-1-1 1,0 1 0,1 0-433,0 0 1,1 0-1,-1 0 1,0 0-1,1 0 1,-1 0-1,1 0 1,0 0-1,-1 0 1,1-1-1,-1 1 1,4 0-1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33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90 7207,'0'0'14088,"-5"-2"-13864,-20-10 945,57 41 1799,433 316-1078,-345-251-1638,-8-7 343,152 151-1,-149-131-418,-84-82-70,-2 1 0,-1 1-1,-1 2 1,37 51 0,-38-46 77,1 0 0,2-2 0,1-1 0,2-2 0,37 28 0,-18-14-219,248 235 839,-284-264-810,417 382 479,-206-193-298,13 36-142,-117-89-6,-72-86-31,-29-41-9,0-1 0,2-1 0,32 24 0,-26-22 109,46 46 0,-69-64 8,-5-4-85,1 1 1,-1-1 0,1 0 0,-1 0-1,0 1 1,1-1 0,-1 1 0,0-1-1,0 1 1,0-1 0,0 1 0,0 0-1,-1-1 1,2 4 0,-26-17-307,-243-182-1730,90 63 1863,149 109-22,1 0 0,-47-52 0,-3-2-418,-20-13 577,-118-96 4,156 136 14,2-3 0,2-2 0,-63-79 0,51 55 0,20 30 205,-3 2 0,-61-44 0,-44-38 178,-242-274 430,313 314-793,-214-209 252,240 243-269,6 4 190,-111-81 1,106 87-174,1-3 0,2-2 0,-65-77 0,35 37-116,27 40 78,42 37 27,1 0-1,0-1 0,-16-18 1,29 31-84,1-1 0,-1 1 0,1 0 0,-1-1 0,1 1 0,0 0 0,-1-1 0,1 1 0,0-1 0,-1 1 0,1-1 0,0 1 0,-1 0 0,1-1 0,0 1 0,0-1 0,-1 0 0,1 1 0,0-1 0,0 1 0,0-1 0,0 1 0,0-1 0,0 1 0,0-1 0,0 1 0,0-1 0,0 1 0,0-1 0,0 0 0,0 1 0,1-1 0,-1 1 0,0-1 0,0 1 0,1-1 0,-1 1 1,0-1-1,1 1 0,20-4-6957,-9 4 797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9:06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952 558 7399,'-34'21'483,"-327"217"1752,315-202-2078,1 2 1,2 2-1,2 2 0,2 2 1,-47 67-1,50-55-52,3 2 0,3 1 0,2 1 0,3 1 0,3 2 0,2 0 1,3 1-1,-12 91 0,21-83-88,2 1 0,4-1 0,3 1 1,3 0-1,3-1 0,3 0 1,29 104-1,6-37-484,6-2 0,6-2 0,81 140-1,253 365-845,-344-567 1329,34 54-45,541 824 757,-461-719-498,10-7 0,10-8-1,404 373 1,-331-377-218,9-13 0,506 293 0,-514-358 407,5-10 1,6-12-1,404 115 0,-498-184-136,264 35-1,-330-68-250,1-5 1,-1-4-1,191-22 0,-242 12-28,0-2 0,-1-3 0,0-3 0,-2-1 0,0-3 0,-1-2 0,-1-2 0,52-34 0,-69 36 8,-2-2 0,0-1 1,-1-1-1,-2-1 1,-1-2-1,-1 0 1,-1-2-1,-2-1 1,-1-1-1,-2-1 1,-1 0-1,17-44 1,-18 26 12,-1 0 0,-3-2 0,-3 1 0,8-79 0,-12 28 214,-9-146 0,-8 131 206,-5 1-1,-6 0 1,-64-208 0,8 106-139,-105-209 1,-12 39-182,-265-397 0,-335-304 329,299 499-312,-584-538-1,566 682-158,355 327 92,-256-149-1,304 210-106,-3 4-1,-1 5 1,-177-51-1,203 78-108,-1 4-1,0 4 0,-2 4 0,1 4 0,-140 5 0,157 9-153,0 2 0,1 4 1,0 2-1,-94 34 0,72-14-331,2 5 0,-152 87 0,-74 82-1515,-8 43-208,321-247 2312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9:13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763 128 10282,'-9'-7'902,"1"0"-822,-1 1 1,0 1-1,0 0 1,-1 0-1,1 0 1,-1 1-1,0 1 1,-1 0-1,1 0 0,0 1 1,-1 0-1,1 1 1,-12 0-1,4 1-74,-1 1 0,1 0 0,0 2 0,0 0 0,1 1 0,-1 0 0,1 2 0,-1 0 0,2 1 0,-23 12 0,18-6-13,0 1 0,1 1 1,0 1-1,1 0 0,1 2 0,-31 36 1,24-19-11,1 1 1,2 1 0,1 0 0,2 2-1,2 0 1,2 1 0,1 1-1,-14 68 1,11 0 87,5 0 0,4 0-1,10 160 1,0-234-41,1 0 0,2 1 0,2-1-1,1-1 1,2 0 0,1 0 0,1-1 0,2 0 0,24 40-1,-29-59-21,0 0-1,1-1 1,1-1-1,0 0 1,0 0-1,1-1 0,1-1 1,0 0-1,23 14 1,-24-18-1,1-1 0,0 0 0,0 0 0,0-1 0,0-1 0,1 0 0,0-1 0,-1 0 0,1-1 0,0-1 0,0 0 1,23-4-1,-11-1 47,-1-1 0,0-2 1,0 0-1,-1-2 1,0 0-1,-1-2 1,0 0-1,-1-2 1,0-1-1,27-23 0,2-7 32,-2-1-1,77-97 0,-86 91-46,-3-1 0,-2-2 0,-2-1 0,-3-2 0,31-81 0,-43 89-133,-3 0 0,-2-1 1,-1-1-1,-4-1 0,-1 1 1,-2-106-1,-7 130 255,-2-1-1,0 0 1,-2 1 0,-2 0-1,0 1 1,-2-1 0,-1 2-1,-1-1 1,-1 2-1,-1 0 1,-2 0 0,0 1-1,-35-37 1,36 44 73,-2 1 0,0 1 1,-1 0-1,-1 2 0,0 0 0,0 1 0,-38-17 1,41 22-221,-1 1-1,0 1 1,0 1 0,0 0 0,-1 1 0,1 1 0,-1 1 0,0 0 0,1 2 0,-32 3 0,42-3-84,1 0 0,-1 1 0,1-1 0,-1 2 0,1-1 0,0 0 0,0 1 0,0 0 0,0 1 0,0-1 0,1 1 0,-1 0 0,1 1 0,0-1 0,1 1 0,-1 0 0,1 0 0,0 1 0,-5 8 0,3-3-606,1 1 1,1 0-1,-1 0 0,2 0 1,0 1-1,1-1 0,0 1 0,0 0 1,2 18-1,-1 36-3456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9:14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1007 122 6726,'-61'0'1457,"-73"11"0,105-7-1147,1 2 0,0 1 0,0 1-1,-46 20 1,32-7-228,2 2 0,0 2 1,1 1-1,1 2 0,2 2 0,1 1 0,1 2 0,2 1 0,2 2 0,1 1 1,1 1-1,-28 54 0,33-50-83,2 1-1,1 1 1,3 1 0,2 0-1,1 1 1,3 1 0,2 0-1,1 0 1,3 1 0,2 0-1,7 95 1,0-109 51,2 0 0,2 0 0,1-1 0,1 0 0,2-1 0,2 0 0,0-1 0,2 0 0,2-2 0,0 0 0,2 0 0,1-2 0,1-1 0,2 0 0,0-2 0,2-1 0,0-1 0,2-1 0,0-1 0,1-2 0,1-1 0,1-1 0,0-1 0,1-2 0,0-2 1,63 15-1,-46-20 92,0-1 0,0-3 0,0-1 1,0-3-1,0-2 0,0-2 0,0-3 1,-1-1-1,-1-2 0,0-3 0,80-36 1,-44 11 12,-3-3 0,-2-3 0,-2-5 0,-2-2 0,99-93 0,-125 101-114,-2-3 1,-2-2-1,-3-1 1,-1-2-1,-3-2 1,50-100-1,-71 120-28,0 0-1,-3-2 1,-1 1 0,-1-2-1,-3 1 1,0-2-1,-3 1 1,-1-1-1,-2 1 1,-2-1-1,-1 0 1,-11-65-1,7 80-7,-2 0 0,0 1 0,-2 0 0,0 1 0,-2 0 0,0 0 0,-2 1 1,0 1-1,-1 0 0,-1 1 0,-1 0 0,-36-32 0,29 32-12,0 1 1,-2 1-1,0 1 1,-1 1 0,0 1-1,-1 2 1,0 1-1,-1 1 1,-1 1 0,-39-7-1,4 7-289,0 3 1,0 3-1,0 3 0,0 2 0,0 3 1,1 3-1,-70 18 0,-427 147-6723,310-82 912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39.4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110 62 2274,'0'0'1233,"-5"-9"-2076,-18-27-711,22 35 1583,1 0 0,-1 0-1,0 0 1,0 0-1,0 0 1,0 0 0,0 0-1,0 0 1,0 0 0,0 0-1,0 0 1,0 1-1,-1-1 1,1 0 0,0 1-1,0-1 1,-1 1-1,1-1 1,0 1 0,-1 0-1,1 0 1,0-1 0,-1 1-1,1 0 1,-1 0-1,1 1 1,0-1 0,-1 0-1,1 0 1,0 1 0,-1-1-1,1 0 1,0 1-1,-1-1 1,1 1 0,0 0-1,0 0 1,-2 0-1,-1 2 760,0 1 1,0-1-1,0 0 0,1 1 0,-1 0 0,1 0 0,-5 7 0,19-17 9466,0 12-9468,5 17-6509,-12-10 1612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39.9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14638,'0'0'10025,"50"0"-9993,-49 0 0,1 0-64,3 4-736,1 0-866,1 3-800,4 0-193,1 0-1505,0 0-3875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40.36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6054,'0'0'18737,"46"33"-18929,-29-24-1409,1 7-930,-4 3-1665,-2 2-5381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40.6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17072,'0'0'2819,"51"47"-3139,-38-47-545,-2 0-993,-5 0-3011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23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 63 14574,'0'0'3512,"8"-8"-789,26-26-155,-27 19 1426,-15 10-2374,-21 6-1155,26-1-208,-11 3-155,1 0 0,0 0 0,0 1 0,0 1 0,0 1 0,0-1 0,1 2 0,0 0 0,1 0 0,-16 13 0,6-3 7,1 1-1,1 0 1,0 2 0,-23 31 0,36-42-105,1 0 1,0 0-1,0 1 1,1-1-1,0 1 0,-3 12 1,6-19-7,0-1-1,0 1 1,0 0 0,1 0 0,-1 0 0,1 0 0,0 0 0,0 0 0,0 0-1,0 0 1,1-1 0,-1 1 0,1 0 0,0 0 0,0 0 0,0 0 0,0-1-1,0 1 1,0-1 0,1 1 0,-1 0 0,1-1 0,0 0 0,0 0 0,0 1-1,4 2 1,3 1-271,1-1-1,0-1 0,0 0 0,0 0 1,0-1-1,0-1 0,1 0 0,0 0 1,15 1-1,3-2-3766,-1-1 0,41-5 1,-11-7-9126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24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12 11563,'0'0'6182,"-12"-1"-3801,-37-2-764,44 3-1416,1 0 0,0 1 0,-1-1 0,1 1 0,0 0 0,0 0 0,0 1 0,0-1 0,0 1 0,0 0 0,0 0 0,1 0-1,-1 0 1,1 1 0,-1-1 0,1 1 0,0 0 0,0 0 0,0 1 0,0-1 0,1 0 0,0 1 0,-1-1 0,-2 7 0,1-1 24,0 0 1,0 0-1,1 0 0,0 0 1,0 1-1,1 0 0,0-1 1,0 20-1,2-28-211,0 1 0,0-1 0,0 0 0,0 0 0,0 1 0,0-1 0,1 0 0,-1 0 0,0 0 0,1 1-1,-1-1 1,1 0 0,0 0 0,-1 0 0,1 0 0,0 0 0,0 0 0,-1 0 0,1 0 0,0 0 0,0 0 0,0-1 0,0 1 0,0 0 0,1 0-1,1 0 22,0 0-1,0 0 1,0 0-1,0-1 0,0 1 1,-1-1-1,1 0 1,0 0-1,0 0 0,5 0 1,0-1 32,0-1 1,0 1 0,-1-1-1,1-1 1,-1 0-1,1 0 1,11-7-1,2-6 67,-1-1 0,0-1-1,-2-1 1,20-26-1,11-10 433,-49 55-570,0-1 0,1 1 1,-1-1-1,0 1 0,0 0 1,1-1-1,-1 1 0,0-1 1,1 1-1,-1 0 0,0 0 1,1-1-1,-1 1 1,1 0-1,-1 0 0,0-1 1,1 1-1,-1 0 0,1 0 1,-1 0-1,1 0 0,-1-1 1,1 1-1,-1 0 0,1 0 1,-1 0-1,1 0 0,-1 0 1,1 0-1,-1 0 0,0 1 1,1-1-1,-1 0 1,1 0-1,-1 0 0,2 1 1,4 20-48,-8 48 116,1-48 2,1-20-66,0 0-1,0 1 0,0-1 0,1 0 1,-1 0-1,0 0 0,1 0 0,-1 0 1,1 0-1,-1 0 0,1 0 0,0 0 1,-1 0-1,1 0 0,0 0 1,0-1-1,-1 1 0,1 0 0,0 0 1,0-1-1,0 1 0,0-1 0,0 1 1,0-1-1,0 1 0,0-1 0,0 1 1,0-1-1,1 0 0,-1 0 1,0 1-1,0-1 0,1 0 0,48 0 54,-38-1-21,12-2-8,0 0 0,0-2 0,-1-1 0,28-11 0,-30 10-63,0 0 0,1 1 1,0 1-1,0 2 1,26-3-1,-48 7 35,1-1-1,0 1 1,0-1 0,-1 1 0,1-1 0,0 1-1,-1-1 1,1 1 0,-1-1 0,1 1 0,0 0-1,-1-1 1,1 1 0,-1 0 0,0-1-1,1 1 1,-1 0 0,0 0 0,1 0 0,-1-1-1,0 1 1,0 0 0,0 0 0,1 0-1,-1 0 1,0-1 0,0 1 0,0 0 0,-1 0-1,1 0 1,0 0 0,0 0 0,0-1 0,-1 1-1,1 1 1,-8 33 498,2-21-247,-6 18 337,12-31-578,0 0 1,0 0-1,0-1 0,0 1 0,0 0 1,1-1-1,-1 1 0,0 0 0,0-1 1,0 1-1,1 0 0,-1-1 0,0 1 0,1-1 1,-1 1-1,0 0 0,1-1 0,-1 1 1,1-1-1,-1 1 0,1-1 0,-1 1 1,1-1-1,0 0 0,-1 1 0,1-1 0,-1 0 1,1 1-1,0-1 0,-1 0 0,1 0 1,0 1-1,-1-1 0,1 0 0,0 0 1,-1 0-1,1 0 0,0 0 0,0 0 1,-1 0-1,2 0 0,11 0-6,1-1 0,-1 0 0,0-1 0,1-1 0,-1 0 0,19-7 0,76-36-4,-16 5-38,-71 37-465,-14 11 253,-15 26 266,7-30 20,-1 0 0,1 0 0,0 0 0,0 0 0,0 1 0,0-1-1,1 0 1,0 1 0,-1 3 0,3-6-27,1 0-1,-1 0 1,0 0-1,0 0 0,1-1 1,-1 1-1,1-1 1,-1 0-1,0 1 1,1-1-1,-1 0 1,1 0-1,-1-1 1,0 1-1,3-1 0,2 1-49,65-9-1879,-35 3-2450,1 3-5805,-22 3-1316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25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18706,'-1'12'229,"-6"419"6670,9-261-3815,-3-169-3021,1 0 0,0 0 0,0 1 0,0-1 0,0 0 0,0 1 1,0-1-1,0 0 0,0 0 0,0 1 0,0-1 0,1 0 0,-1 0 0,0 1 0,1-1 0,0 0 0,-1 0 0,1 0 0,1 2 0,9-21 1100,9-46-5,4-65-866,-11 57-881,29-98 0,-40 165 437,0 0-1,1 0 1,-1 0 0,1 0 0,0 0-1,0 1 1,1-1 0,-1 1 0,1 0-1,0 0 1,5-4 0,-7 7 100,0-1 0,0 1 1,0 0-1,0 0 0,0 0 1,0 0-1,0 0 0,1 0 1,-1 0-1,0 1 0,1-1 1,-1 1-1,0 0 0,1-1 1,-1 1-1,0 0 0,1 1 1,-1-1-1,0 0 0,1 1 1,-1-1-1,0 1 0,0 0 0,1-1 1,-1 1-1,0 0 0,0 0 1,3 3-1,-4-4 46,0 1 0,0 0 0,0 0 0,0 0 0,0 0 0,-1 0 0,1 0 1,0 0-1,0 0 0,-1 1 0,1-1 0,-1 0 0,1 0 0,-1 0 0,1 1 0,-1-1 0,0 0 0,0 1 0,0-1 0,0 0 0,0 1 0,0-1 0,0 0 0,0 1 0,0-1 0,0 0 0,-1 1 1,1-1-1,0 0 0,-1 0 0,0 1 0,1-1 0,-1 0 0,0 0 0,1 0 0,-1 0 0,0 0 0,0 0 0,-1 1 0,-2 4 56,-1-1 1,0 0-1,0 0 0,-1 0 1,-10 8-1,-9 1 237,-1 0 1,0-1-1,0-2 0,-31 9 0,87-28-9031,19-6 379,-3-2-3545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11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193 120 12684,'-12'2'1746,"4"-1"-1529,0 1 1,0 0 0,0 0 0,1 1 0,-1 0-1,0 0 1,1 1 0,0 0 0,0 0 0,0 1 0,0 0-1,1 0 1,0 0 0,0 1 0,0 0 0,1 0-1,0 1 1,0-1 0,-7 13 0,5-2-81,0 0 0,2 0 0,-1 0 0,2 1 0,0 0-1,2 0 1,0 0 0,0 26 0,3-3 102,1-1 0,13 68-1,0-47-178,2 0 0,3-2 0,2 0 0,3-1 0,2-2 0,3 0 0,3-2 0,1-2 0,3-1 0,2-1 0,2-3 0,67 61 0,-87-90-65,1-1 0,1-1 0,0-1 0,2-1 0,-1-1 0,1-1 0,33 10 0,-47-18 8,0-1 1,0 0-1,0-1 1,1 0 0,-1 0-1,1-1 1,-1-1-1,1 0 1,-1-1 0,1 0-1,-1-1 1,1 0-1,-1 0 1,0-2 0,0 1-1,0-1 1,0-1 0,-1 0-1,18-11 1,-13 3 176,0-1 0,0 0 0,-1-1 0,-1-1 0,-1 0 0,0 0-1,-1-2 1,-1 1 0,0-1 0,-2-1 0,0 1 0,7-27 0,0-7 280,-3 0 0,-2 0 1,5-82-1,-11 81-364,-3-1 1,-2 1-1,-2-1 1,-2 1 0,-24-99-1,20 122-20,-1 0 1,-2 1-1,0 0 0,-2 0 0,-2 2 1,0 0-1,-1 1 0,-2 0 1,-1 2-1,0 0 0,-34-28 0,33 33-23,-2 2-1,0 0 0,-1 1 0,-1 2 0,0 0 0,-1 2 0,-1 0 0,0 2 0,0 1 0,-33-6 1,47 13-182,0-1 1,0 2-1,0 0 1,-1 0-1,1 2 1,0-1 0,-1 2-1,1-1 1,0 2-1,0 0 1,0 1-1,0 0 1,1 0 0,0 2-1,0-1 1,0 2-1,0-1 1,1 2-1,0 0 1,1 0 0,0 0-1,0 2 1,-14 15-1,15-11-516,0-1-1,0 1 1,1 0 0,1 1-1,1 0 1,0 0-1,0 0 1,2 1-1,0 0 1,-2 18-1,1 22-5274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25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112 113 10602,'0'0'9054,"-10"1"-6860,2 1-1707,0 0 1,1 0-1,-1 1 1,0 0-1,-10 6 1,15-8-319,0 1-1,0 0 1,0 0 0,0 0 0,0 1 0,0-1-1,1 1 1,-1-1 0,1 1 0,0 0-1,0 0 1,0 0 0,0 0 0,0 0 0,0 1-1,1-1 1,-2 7 0,4-9-163,0 0 1,1-1-1,-1 1 1,1 0-1,-1-1 0,1 1 1,-1 0-1,1-1 1,-1 0-1,1 1 1,-1-1-1,1 0 0,-1 0 1,1 0-1,0 0 1,-1 0-1,1 0 1,-1-1-1,3 0 0,2 1 58,22-1 156,54-11-1,-63 8-260,1 1-1,-1 1 1,1 0 0,0 1-1,-1 1 1,23 4 0,-25 0 607,-8-4 2122,-5-23-2126,-4 21-647,12-68-689,-12 69 747,0 1 0,0 0 0,0-1 0,0 1 0,0 0 0,0 0-1,0-1 1,0 1 0,1 0 0,-1-1 0,0 1 0,0 0 0,0 0 0,0 0 0,1-1 0,-1 1 0,0 0 0,0 0-1,1 0 1,-1-1 0,0 1 0,0 0 0,1 0 0,-1 0 0,0 0 0,0 0 0,1 0 0,-1-1 0,0 1-1,0 0 1,1 0 0,-1 0 0,0 0 0,1 0 0,-1 0 0,0 0 0,0 0 0,1 0 0,-1 1 0,0-1 0,1 0-1,-1 0 1,0 0 0,0 0 0,1 0 0,-1 0 0,0 0 0,0 1 0,1-1 0,-1 0 0,0 0 0,0 0-1,0 1 1,1-1 0,15 16-41,-11-10-2,3-1 22,0 1-1,1-1 1,-1-1 0,1 1 0,0-2 0,0 1-1,1-1 1,-1-1 0,1 1 0,-1-2 0,1 1-1,0-1 1,14-1 0,-14 1 105,0-2 1,-1 1-1,1-1 0,-1 0 1,0-1-1,1 0 1,-1-1-1,0 0 0,0 0 1,0-1-1,-1 0 0,1-1 1,13-10-1,-19 13 2,-1 0 0,1-1 0,-1 0 0,0 1 0,0-1 0,0 0 0,-1 0 0,1 0 0,-1 0 0,1 0 0,-1 0 0,0 0 1,0 0-1,0-1 0,-1 1 0,1 0 0,-1-1 0,0 1 0,0 0 0,0-1 0,-1-3 0,1 5-50,-1 0-1,1 1 1,-1-1 0,0 0 0,0 1-1,0-1 1,1 1 0,-1 0-1,-1-1 1,1 1 0,0 0 0,0-1-1,0 1 1,-1 0 0,1 0 0,0 0-1,-1 0 1,1 0 0,-1 0 0,0 1-1,1-1 1,-1 0 0,1 1-1,-1-1 1,0 1 0,1 0 0,-1 0-1,0-1 1,0 1 0,1 0 0,-1 0-1,0 1 1,0-1 0,1 0-1,-1 1 1,0-1 0,1 0 0,-1 1-1,1 0 1,-1-1 0,-2 3 0,-2 0 31,0 1 0,0-1 0,1 1 0,-1 1 0,1-1 0,0 1 0,0 0 0,1 0 0,-1 0 0,1 1 0,0 0 0,1 0 0,-1 0 0,1 0 0,1 0 0,-1 0 0,1 1 0,0 0 0,0-1 0,1 1 0,-1 8 0,2-13-34,0-1-1,1 1 0,-1-1 1,0 1-1,1-1 0,-1 1 0,1-1 1,0 1-1,-1-1 0,1 0 0,0 0 1,0 1-1,0-1 0,0 0 0,0 0 1,0 0-1,0 0 0,1 0 1,-1 0-1,0 0 0,0 0 0,1-1 1,-1 1-1,0 0 0,1-1 0,-1 1 1,1-1-1,-1 0 0,3 1 1,51 6-167,-49-7 78,97 0-6718,-47-7-2968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26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15214,'0'0'10026,"25"72"-9225,-17-29-161,0 4-319,0 1-257,1-4-32,-1-5-577,-2-4-1120,-3-7-417,-3-7-769,0-10-576,-9-7-2691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26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2 190 13965,'0'-12'2072,"0"12"-2061,-1-6 363,1 0 1,0 1-1,0-1 1,1 0-1,0 0 1,0 1-1,0-1 1,0 1-1,1-1 0,0 1 1,0 0-1,1-1 1,0 1-1,-1 0 1,2 1-1,-1-1 1,0 1-1,1-1 0,6-5 1,1 2 197,-1 1 0,1 0 0,0 1 0,1 0 1,0 1-1,16-6 0,-15 7-459,0 1 1,0 0-1,0 0 1,1 2-1,-1-1 1,0 2-1,1 0 1,0 0-1,-1 1 0,15 4 1,-26-5-128,1 1-1,0-1 1,0 1 0,-1 0 0,1 0-1,-1 0 1,1 0 0,-1 0-1,1 0 1,-1 1 0,0-1 0,0 1-1,1 0 1,-1 0 0,0 0 0,-1 0-1,1 0 1,0 0 0,-1 0 0,1 1-1,-1-1 1,1 0 0,-1 1-1,0-1 1,0 1 0,0 0 0,-1-1-1,1 1 1,0 0 0,-1-1 0,0 1-1,0 0 1,0 0 0,0 0-1,0-1 1,0 1 0,-1 0 0,-1 4-1,-1 3 34,0 1-1,-1-1 1,0 1 0,-1-1-1,0-1 1,-1 1-1,0-1 1,-9 11-1,-14 13 401,-23 28 405,48-55-716,0 0 0,0-1 0,1 1 0,0 1 0,0-1 0,0 0 0,1 1 1,-3 11-1,5-17-102,0 0 0,0 0 1,0 0-1,0 0 1,0 0-1,0 0 0,1 0 1,-1 0-1,0 0 0,0 0 1,1 0-1,-1 0 1,1 0-1,-1-1 0,1 1 1,-1 0-1,1 0 1,0 0-1,-1 0 0,1-1 1,0 1-1,0 0 0,0-1 1,-1 1-1,1-1 1,0 1-1,0-1 0,0 1 1,0-1-1,0 1 1,0-1-1,0 0 0,0 0 1,0 1-1,0-1 0,0 0 1,0 0-1,1 0 1,49 0 159,-41-1-106,7 0-188,0-2 1,0 0-1,0-1 1,-1 0-1,1-1 1,-1-1 0,-1-1-1,1 0 1,-1-1-1,0-1 1,-1 0-1,0-1 1,0 0-1,-1-1 1,17-19-1,-63 92 528,30-56-290,1-1 1,-1 1-1,1 0 0,1 0 1,-1 0-1,1 1 1,0-1-1,0 0 0,0 1 1,1-1-1,0 0 1,0 1-1,1-1 0,2 10 1,-2-14-74,0-1 0,1 1 0,-1-1 0,1 1 0,-1-1 1,1 1-1,0-1 0,0 0 0,-1 0 0,1 0 0,0 0 0,0 0 1,0 0-1,0-1 0,0 1 0,0-1 0,0 1 0,1-1 0,-1 0 1,0 1-1,0-1 0,0 0 0,0-1 0,0 1 0,0 0 0,1-1 1,2 0-1,2 0-1,0-1 0,0 0 0,0 0 0,0 0 1,0-1-1,-1 1 0,7-5 0,-8 3-187,-1 1 0,1-1 0,-1 0 0,0 0-1,0 0 1,-1-1 0,1 1 0,-1-1 0,0 0 0,0 0 0,-1 0 0,1 0 0,1-8 0,-1 3-1149,-1 0 1,0-1 0,-1 1-1,0-1 1,0 1 0,-2-14-1,-3-21-6248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27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16432,'0'0'9224,"65"23"-12203,-43-14-3811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27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5 14574,'0'0'14323,"-8"-1"-13811,3 0-504,1 0 0,-1 0-1,1 1 1,-1-1 0,0 1-1,1 0 1,-1 0 0,1 1-1,-1 0 1,0-1 0,1 2-1,-1-1 1,1 0 0,0 1-1,0 0 1,-1 0 0,1 0 0,0 0-1,1 1 1,-1 0 0,0-1-1,1 2 1,-1-1 0,-2 4-1,2-3-1,1 1-1,-1-1 1,1 1-1,0 0 0,1 0 1,-1 0-1,1 0 0,0 0 1,-2 8-1,4-12-2,0 0-1,-1 1 1,1-1 0,0 1-1,0-1 1,0 1-1,0-1 1,1 0 0,-1 1-1,0-1 1,0 1-1,1-1 1,-1 0 0,1 1-1,-1-1 1,1 0-1,0 1 1,0-1 0,-1 0-1,1 0 1,0 0-1,0 0 1,0 0-1,0 0 1,0 0 0,0 0-1,1 0 1,-1 0-1,0 0 1,0-1 0,1 1-1,-1-1 1,0 1-1,1-1 1,-1 1 0,0-1-1,1 0 1,-1 1-1,1-1 1,2 0 0,17 2-793,0 0 0,-1-2 1,40-3-1,-43 1-3424,0-1-1,28-8 1,-6-2-8753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27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39 18674,'-8'0'3347,"5"0"-3084,-9 0 906,1 0 0,-1 1 0,0 0 0,-21 6 0,30-6-1124,0-1 1,1 1-1,-1 0 0,1 0 0,-1 0 1,1 0-1,0 1 0,-1-1 0,1 1 1,0-1-1,0 1 0,0 0 0,0 0 1,0 0-1,0 0 0,1 0 0,-1 0 1,1 1-1,-1-1 0,1 0 0,0 1 1,0-1-1,0 1 0,0 0 0,0-1 1,1 1-1,-1 0 0,1-1 0,0 1 1,0 4-1,0-5-43,1-1 0,-1 0 0,1 1 1,0-1-1,0 0 0,-1 0 0,1 1 0,0-1 1,0 0-1,0 0 0,0 0 0,1 0 0,-1 0 0,0 0 1,0-1-1,0 1 0,1 0 0,-1 0 0,0-1 1,1 1-1,-1-1 0,1 1 0,-1-1 0,1 0 0,-1 0 1,1 0-1,-1 1 0,1-1 0,-1 0 0,3-1 1,48-1 297,-44-1-295,1 0 0,-1 0 0,-1-1 0,1 0-1,0 0 1,-1-1 0,0 0 0,0 0 0,0 0 0,-1-1-1,0 0 1,0-1 0,0 0 0,-1 1 0,0-2 0,0 1-1,-1 0 1,0-1 0,0 0 0,3-9 0,-7 17-11,0 0 1,-1 0-1,1 0 0,0 0 1,0 0-1,0 0 1,0 1-1,-1-1 0,1 0 1,0 0-1,0 0 1,0 0-1,-1 0 0,1 0 1,0 0-1,0 0 1,0 0-1,-1 0 0,1 0 1,0 0-1,0 0 1,-1 0-1,1 0 0,0 0 1,0 0-1,0 0 1,-1 0-1,1-1 1,0 1-1,0 0 0,0 0 1,0 0-1,-1 0 1,1 0-1,0 0 0,0-1 1,0 1-1,0 0 1,0 0-1,-1 0 0,1 0 1,0-1-1,0 1 1,0 0-1,0 0 0,0 0 1,0-1-1,0 1 1,0 0-1,0 0 0,0 0 1,0-1-1,-15 17-34,3 0 40,-22 34 244,32-46-215,1-1-1,-1 0 0,1 1 1,-1-1-1,1 1 0,1-1 1,-1 1-1,0-1 0,1 1 1,-1 0-1,1-1 0,0 1 1,2 7-1,-2-10-39,1 0-1,-1 0 1,1 0 0,0 0 0,-1 0-1,1 0 1,0 0 0,0 0-1,0 0 1,0 0 0,0 0-1,0 0 1,0-1 0,0 1 0,0 0-1,0-1 1,0 1 0,0-1-1,1 1 1,-1-1 0,0 0-1,0 1 1,1-1 0,-1 0 0,0 0-1,2 0 1,19 1-2415,-4-3-3886,-3-1-2619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28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16015,'0'0'14499,"-1"11"-14445,-1 131 106,2-142-135,1 0 0,-1 0 0,1 0 0,-1 0 0,0 0 0,1 0 0,-1 0 0,1 0 0,-1 0 0,0 0 0,1 0 0,-1 0 0,0 0 0,1-1 0,-1 1 0,1 0 0,-1 0 0,0 0 0,1-1 0,-1 1 0,0 0 0,1 0 0,-1-1 0,0 1 0,0 0 0,1 0 0,-1-1 0,0 1 0,0 0 0,1-1 0,-1 1 0,0 0 0,0-1 0,0 1 0,0-1 0,1 1 0,-1-1 0,13-16 503,-7 5-352,-1 2-140,0-1 0,0 1 0,-1-1 0,0-1 1,-1 1-1,0 0 0,2-22 0,-2 38-855,0-1 1,0 0-1,0-1 1,1 1-1,0 0 1,-1-1-1,1 0 0,0 0 1,1 0-1,-1 0 1,5 1-1,19 7-5517,6-6-3834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28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189 193 13965,'-9'-1'4693,"1"0"-4199,1 0 0,-1 1 0,0 0 0,1 1 0,-1 0 0,1 0 0,-1 0 0,1 1 0,-1 0 0,1 0 0,0 1 0,0 0 0,0 1 0,0-1 0,1 1 0,0 0 0,-1 1 0,1 0 0,1 0 1,-1 0-1,-7 9 0,11-11-412,0 0 1,0-1 0,0 1 0,0 0 0,0 0 0,1 0-1,0 0 1,-1 1 0,1-1 0,0 0 0,1 1 0,-1-1 0,1 0-1,-1 1 1,1-1 0,0 6 0,1-8-66,0 1 0,-1 0 0,1-1 0,0 1-1,0 0 1,0-1 0,0 1 0,1-1 0,-1 0 0,0 1 0,1-1 0,-1 0 0,1 0 0,-1 0 0,1 0-1,-1 0 1,1 0 0,0 0 0,-1-1 0,1 1 0,0-1 0,0 1 0,0-1 0,-1 1 0,1-1 0,0 0-1,0 0 1,0 0 0,0 0 0,2-1 0,6 1 23,-1-1-1,0-1 1,0 1 0,0-1 0,0-1-1,0 0 1,0 0 0,0-1-1,-1 0 1,0 0 0,0-1-1,0 0 1,0-1 0,-1 1-1,9-11 1,-8 9-48,0-1 0,-1 0 0,0 0 0,-1-1 0,0 0 0,0 0 0,-1 0 0,0-1 0,-1 0 0,0 0 0,0 0 0,-1 0 0,2-15 0,-5 25 3,0-1 0,1 1-1,-1 0 1,0-1 0,0 1-1,0 0 1,0-1 0,0 1-1,1 0 1,-1 0 0,0-1-1,0 1 1,0 0 0,0-1-1,0 1 1,0 0 0,0-1-1,0 1 1,0 0 0,-1-1-1,1 1 1,0 0 0,0-1-1,0 1 1,0 0 0,0-1 0,0 1-1,-1 0 1,1 0 0,0-1-1,0 1 1,0 0 0,-1 0-1,1-1 1,0 1 0,0 0-1,-1 0 1,1 0 0,0 0-1,-1-1 1,1 1 0,0 0-1,0 0 1,-1 0 0,1 0-1,-1 0 1,-15 11-99,-13 25 133,28-34-17,0 1 0,-1-1 1,1 0-1,0 1 0,0-1 1,0 1-1,1-1 1,-1 1-1,1-1 0,-1 1 1,1 0-1,0-1 0,0 1 1,0 0-1,0-1 0,0 1 1,1 3-1,0-5-2,0 0 0,0 0-1,0 1 1,0-1 0,0 0-1,0 0 1,1 0 0,-1 0-1,0-1 1,0 1 0,1 0 0,-1 0-1,1-1 1,-1 1 0,1-1-1,-1 1 1,0-1 0,1 0-1,0 1 1,-1-1 0,1 0-1,-1 0 1,1 0 0,-1 0 0,1-1-1,-1 1 1,1 0 0,-1 0-1,1-1 1,1 0 0,0 0-27,1-1-1,-1 1 1,1-1 0,-1 0 0,0 0-1,0 0 1,0 0 0,0 0 0,0-1-1,0 1 1,0-1 0,-1 0 0,0 0-1,1 0 1,-1 0 0,0 0 0,0 0-1,-1-1 1,1 1 0,-1-1 0,0 1-1,0-1 1,1-4 0,2-6 6,-1-1-1,0 0 1,-2 1 0,1-23 0,-2-29-80,-1 65 73,0 1-1,-1 0 0,1-1 1,0 1-1,-1 0 0,1 0 0,-1 0 1,1 0-1,0 0 0,-1 0 1,1 0-1,0 0 0,-1 1 1,1-1-1,0 1 0,-1-1 1,1 1-1,0-1 0,0 1 1,-1 0-1,-1 1 0,0 1 23,1-1 1,-1 1-1,1 0 0,0 0 1,-1 1-1,2-1 0,-1 0 1,0 1-1,1-1 0,-1 1 0,1 0 1,0-1-1,-1 8 0,0 52-945,3-36-1658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28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16496,'0'0'10377,"3"11"-9010,2 17-804,-1 0 0,-2 0 0,-1 1-1,-1-1 1,-1 0 0,-8 44 0,3-37-147,1-16-407,1 0 1,2 0 0,0 0 0,0 0 0,3 33 0,0-51-103,-1 0 0,0-1 0,1 1 0,-1 0 1,0-1-1,1 1 0,-1 0 0,1-1 0,-1 1 0,1-1 0,-1 1 1,1 0-1,-1-1 0,1 0 0,0 1 0,-1-1 0,1 1 0,0-1 0,-1 0 1,1 1-1,0-1 0,-1 0 0,1 0 0,0 0 0,0 1 0,-1-1 1,1 0-1,0 0 0,0 0 0,0 0 0,-1 0 0,1 0 0,0-1 0,0 1 1,-1 0-1,1 0 0,0 0 0,0-1 0,-1 1 0,2-1 0,29-14-5858,-7-10-1987,4-7-5771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29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16143,'0'0'9294,"-11"10"-7110,10-10-2150,-12 12 496,0 1 1,1 0-1,-13 17 1,21-26-418,1 1-1,0 0 1,0 0 0,0 1 0,0-1-1,1 1 1,0-1 0,0 1 0,1 0 0,-1-1-1,1 1 1,0 0 0,1 0 0,0 0-1,0 0 1,0 7 0,1-10-93,0 0 1,1-1-1,-1 1 1,0-1-1,1 1 1,-1-1-1,1 0 0,0 1 1,0-1-1,0 0 1,0 0-1,0 0 0,0 0 1,0-1-1,1 1 1,-1-1-1,1 1 1,-1-1-1,1 0 0,0 0 1,-1 0-1,1 0 1,0-1-1,0 1 0,0-1 1,-1 1-1,1-1 1,0 0-1,5-1 1,0 2 20,-1-1 1,0-1 0,1 1 0,-1-1 0,0 0 0,0-1 0,0 0-1,0 0 1,0-1 0,11-5 0,-14 6-42,0-1 0,-1 1 0,0-1 0,1 1 0,-1-1 0,0 0 0,0 0 0,-1 0 0,1-1 0,-1 1 0,1-1 0,-1 0 0,0 1 0,-1-1 0,1 0 0,0 0 0,-1 0 0,0 0 0,0 0 0,0-1 0,0-4 0,-2 6 0,1-1 0,-1 1 0,0 0 0,0-1 0,0 1 0,-1 0 0,1 0 0,-1-1 0,1 1 0,-1 0 0,0 1 0,0-1 0,-1 0 0,1 1 0,0-1 0,-1 1 0,0-1 0,1 1 0,-1 0 0,0 0 0,0 1 0,0-1 0,0 0 0,-1 1 0,-3-1 0,-35-9-1417,41 11 1265,0 0 1,-1 0 0,1-1 0,0 1 0,0 0 0,0 0-1,0 1 1,-1-1 0,1 0 0,0 0 0,0 1 0,0-1-1,0 0 1,0 1 0,0-1 0,0 1 0,0 0 0,0-1-1,0 1 1,0 0 0,0-1 0,0 1 0,0 0 0,0 0-1,1 0 1,-1 0 0,0 0 0,1 0 0,-1 0-1,1 0 1,-1 0 0,0 2 0,0 6-8721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22.51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53 67 1794,'-52'-67'5012,"55"72"-3079,17 29 4420,-5-10-5592,1-2 1,20 23-1,47 48 599,-17-18-1071,88 77 0,-29-61 385,-86-65-566,-1 2 0,38 35 1,295 242 1292,-368-303-1388,24 21 294,-1 0 1,34 42-1,-34-35 11,45 38 1,230 198 2665,-296-261-2909,241 201 1542,-80-69-1095,56 51-88,-34-21-352,134 129 258,-269-246-330,3-2 1,65 42 0,-29-23-6,-50-32 5,63 70 1,-5-5 5,41 25-3,153 146 28,-28-20-3,-2-2-183,344 314-971,-509-487 800,-61-49-117,-2 2-1,59 60 0,102 104-885,-111-113 1309,145 115-2771,4 4 1392,-42-30 2099,-180-152-356,-10-13-277,-1-1-1,1 1 1,0-1-1,0 1 1,1-1-1,-1 0 1,4 3 0,-51-7-7514,17-2-1814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28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439 1 11883,'0'0'10907,"-9"-1"-9760,2 2-1029,-1-1 1,1 1-1,0 0 0,0 1 0,-1 0 0,1 0 0,0 0 0,1 1 0,-1 0 0,0 1 1,1-1-1,0 1 0,0 0 0,0 1 0,-10 9 0,-34 26 783,-76 81-1,109-102-657,1 0-1,1 1 1,1 0 0,0 2-1,2-1 1,0 2 0,-12 33-1,21-48-161,1-1 0,0 0 1,1 1-1,-1 0 0,1-1 0,1 1 0,0 14 0,0-20-68,1 0 1,-1 0 0,1 1-1,-1-1 1,1 0-1,0 0 1,0 0 0,0 0-1,0-1 1,0 1-1,0 0 1,0 0 0,1-1-1,-1 1 1,0 0-1,1-1 1,0 1 0,-1-1-1,1 0 1,0 0-1,0 0 1,0 0 0,-1 0-1,1 0 1,0 0-1,0 0 1,1-1 0,-1 1-1,0-1 1,0 1-1,4-1 1,8 1 50,1-1 0,-1-1 0,0 0 0,1-1 0,-1 0 1,0-2-1,0 1 0,0-1 0,-1-1 0,16-8 0,19-11 125,61-42 0,-82 48-194,41-26-159,17-12-909,-27 24-6482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30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2660 277 9705,'-13'-12'1420,"-13"-10"-712,-1 1 1,0 1-1,-2 2 0,0 1 0,-50-22 1,3 11-316,-2 4 1,-1 3 0,0 4 0,-122-11 0,58 18-325,-244 16 1,293 2 18,0 4 0,0 4 0,2 4 1,0 4-1,2 5 0,1 3 0,2 4 0,1 3 0,-135 86 0,183-99 93,1 1 1,1 2-1,1 2 1,2 1-1,-54 68 1,76-84-92,1 0 0,0 0 0,1 1 0,1 0 0,1 1 0,0-1 0,-6 27 0,11-31-63,0 0 0,1-1-1,0 1 1,1 0 0,0 0 0,1 0-1,0 0 1,1 0 0,1 0 0,0-1-1,9 24 1,-3-19-12,0 0-1,1-1 1,1 0-1,0-1 1,1 0-1,1-1 1,0 0-1,1-1 1,1-1-1,0 0 1,0-1-1,20 11 1,13 6 39,3-3 1,99 37-1,-81-39-71,1-3 0,1-4 0,0-3 0,1-2 0,0-4 0,110-3 0,-91-9 31,0-4-1,-1-4 0,0-4 0,157-52 0,-78 9 82,-2-8 0,-4-7 0,-3-6 0,217-150 0,-323 192-59,-1-2-1,54-54 1,-91 79-11,-1-1 0,0 0 0,-1-1 0,-1-1 0,-1 0 1,0-1-1,-1 0 0,-2-1 0,14-39 0,-21 52 52,0 0 1,0 0 0,-1 0-1,0 0 1,-1 0 0,0 0-1,0 0 1,-1 0 0,0 0 0,-3-12-1,3 16-17,-1 0 1,1-1-1,-1 1 0,-1 0 0,1 1 1,-1-1-1,1 0 0,-1 1 0,0-1 1,0 1-1,0 0 0,-1 0 0,1 0 0,-1 1 1,0-1-1,1 1 0,-1 0 0,0 0 1,-1 0-1,-3-1 0,-12-3 14,0 0 0,0 2 0,0 0 0,-1 2 0,1 0 0,-1 1 0,-27 2 0,-151 27-28,194-27-43,-459 110-147,3 34-1600,22-7-2561,281-99-526,31-24-4271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29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17264,'0'0'4869,"9"85"-3107,-9-39-994,-4 7-351,1 0-257,3-6-96,0-6 0,1-6-288,8-9-929,5-11-481,-7-7-1537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29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15214,'0'0'6567,"60"-24"-4838,-17 19-448,8-1-159,11-1-546,-1 1-384,6-1-160,-4 5-128,0-1-1601,-10 3-1603,-9-1-2657,-12 0-7848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30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16816,'0'0'1906,"11"2"944,-3-1-2420,0 0-1,-1 1 1,1 0-1,-1 0 1,0 1-1,0 0 1,9 5-1,-12-6-333,-1 0 0,0 1-1,1 0 1,-1 0 0,0 0-1,-1 0 1,1 0-1,0 1 1,-1-1 0,0 1-1,0 0 1,0-1 0,0 1-1,-1 0 1,1 0-1,-1 0 1,0 0 0,1 6-1,2 25 98,-1 56-1,-1-153 1200,0 36-1296,-1-1 1,-4-29-1,-3 48-657,14 15-2139,-1-5 1712,0-1 1,-1 0 0,1 0-1,0 0 1,0-1 0,12-1-1,-2 1-1629,19 0-4131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30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4 10025,'0'0'9588,"-8"1"-7831,3 0-1816,2-2 224,0 1 1,0 0 0,-1 0 0,1 0 0,0 1 0,0-1-1,0 1 1,0 0 0,0 0 0,0 0 0,0 0 0,0 0 0,0 1-1,0-1 1,1 1 0,-1 0 0,1-1 0,-1 1 0,1 1-1,-1-1 1,1 0 0,0 0 0,0 1 0,0 0 0,1-1-1,-1 1 1,1 0 0,-1 0 0,1-1 0,-2 6 0,2-3-163,0 0 1,0-1 0,0 1-1,1 0 1,0-1-1,0 1 1,0 0 0,0 0-1,1-1 1,-1 1-1,1 0 1,1-1 0,-1 1-1,3 6 1,-2-9-1,0 1 1,0-1 0,0 0-1,0 0 1,1 0 0,-1 0 0,1 0-1,-1 0 1,1 0 0,-1-1-1,1 0 1,0 1 0,0-1-1,0 0 1,0 0 0,0-1-1,0 1 1,0-1 0,0 1-1,0-1 1,0 0 0,6-1 0,-2 1 16,1-1 1,-1 0-1,0 0 1,0-1 0,1 0-1,-1 0 1,0-1-1,-1 0 1,1 0 0,0-1-1,-1 0 1,0 0 0,0 0-1,0-1 1,7-7-1,-5 4 196,-1 1 0,0-2-1,-1 1 1,0-1-1,0 1 1,-1-2-1,0 1 1,-1 0 0,0-1-1,5-15 1,-12 43-207,0-1 1,2 1 0,0 0-1,3 22 1,-2-39-3,1 0 0,0 0 0,0 0 0,-1 0 0,1 0 0,0 0 0,0 0 0,0-1 0,0 1 0,0 0 0,0-1 0,0 1 0,0-1 0,0 1 0,0-1 0,0 1 0,0-1 0,0 1 0,1-1 0,-1 0 0,0 0 0,0 0 0,0 0 0,1 0 0,-1 0 0,0 0 0,0 0 0,0 0 0,0 0 0,1-1 0,1 0 0,40-10 132,-26 3-151,41-17-3249,-54 24 2631,-1 0 0,1 0 0,0 0 0,0 1 1,0-1-1,-1 1 0,1 0 0,0 0 0,0 0 0,0 0 0,0 1 0,0 0 0,4 1 0,11 14-3563,-18-14 3703,1-1-1,-1 1 1,1 0-1,-1-1 1,1 1-1,0-1 1,0 1-1,-1-1 1,1 0-1,0 0 1,4 1-1,11 3-4927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31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56 8136,'0'0'6593,"0"-8"-2136,1 5-4125,-1 0 0,0 1 1,0-1-1,0 0 0,0 0 0,-1 0 0,1 0 0,-1 0 1,1 1-1,-2-4 0,1 5-195,0 0 1,0 0-1,0 0 0,0 0 1,0 0-1,0 0 1,0 0-1,0 0 0,-1 0 1,1 1-1,0-1 1,0 1-1,-1-1 0,1 1 1,0-1-1,-1 1 1,1 0-1,-1-1 0,1 1 1,0 0-1,-1 0 0,1 0 1,-1 0-1,1 0 1,-1 1-1,1-1 0,0 0 1,-1 1-1,1-1 1,0 0-1,-2 2 0,-1-1-86,1 1-1,0-1 0,0 1 1,0 0-1,0 0 0,0 0 1,0 0-1,0 1 0,1-1 0,-1 1 1,1 0-1,0 0 0,-1-1 1,1 2-1,1-1 0,-1 0 1,0 0-1,1 0 0,0 1 1,0-1-1,0 1 0,0-1 0,0 1 1,1-1-1,-1 5 0,1-6-64,1-1 0,0 0 0,-1 0 0,1 1 0,0-1-1,0 0 1,-1 0 0,1 0 0,0 0 0,0 0 0,0 0-1,0 0 1,1 0 0,-1-1 0,0 1 0,0 0 0,0-1-1,1 1 1,-1-1 0,0 1 0,1-1 0,-1 1 0,0-1-1,1 0 1,-1 0 0,0 0 0,1 0 0,1 0 0,52 3-2016,-40-3 926,-4 0 316,59 6-5438,-64-6 5915,-1 1 1,1 0 0,-1 1 0,0-1 0,0 1-1,0 0 1,0 0 0,0 1 0,9 5-1,-13-7 461,-1-1-1,1 1 0,0-1 0,-1 1 1,1 0-1,0-1 0,-1 1 0,1 0 1,-1-1-1,1 1 0,-1 0 0,0 0 0,1 0 1,-1-1-1,0 1 0,0 0 0,1 0 1,-1 0-1,0 0 0,0 0 0,0-1 1,0 1-1,0 0 0,0 0 0,0 0 0,0 0 1,0 0-1,-1 0 0,1-1 0,0 1 1,0 0-1,-1 0 0,1 0 0,-1-1 1,1 1-1,-1 0 0,1 0 0,-1-1 1,1 1-1,-1 0 0,0-1 0,1 1 0,-1-1 1,0 1-1,1-1 0,-1 1 0,0-1 1,0 1-1,0-1 0,-46 23 3733,42-22-3711,-97 31 3145,32-23-4374,56-12-3906,11-12-4795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31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2274,'0'0'16752,"10"6"-14216,-7-4-2385,1 0 0,0 1 0,0-1 1,-1 1-1,0 0 0,1 0 1,-1 0-1,0 1 0,-1-1 0,1 1 1,-1 0-1,1-1 0,-1 1 0,0 0 1,0 0-1,-1 1 0,1-1 0,-1 0 1,0 0-1,1 8 0,8 126 2492,-9 169-1,-3-137-2172,2-146-420,1-21 27,-1-6 10,-2-40 30,-7-6-605,-2 1-1,-19-50 1,-6-27-236,36 124 677,1 1-1,-1-1 1,0 1 0,1 0-1,-1-1 1,1 1 0,-1 0 0,1 0-1,-1-1 1,0 1 0,1 0-1,-1 0 1,1 0 0,0-1-1,-1 1 1,1 0 0,-1 0-1,1 0 1,-1 0 0,1 0-1,-1 0 1,1 0 0,-1 0-1,1 0 1,-1 0 0,1 1-1,-1-1 1,1 0 0,-1 0-1,1 0 1,-1 1 0,1-1-1,-1 0 1,1 1 0,-1-1 0,0 0-1,1 1 1,31 11-1625,-28-10 1138,68 19-7836,-32-16-716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31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7 10666,'0'0'5360,"-9"-1"-2451,5 0-2677,0 0 0,0 0 1,0 0-1,0 0 0,0 1 0,0 0 0,0 0 0,-1 0 0,1 0 0,0 1 0,0 0 1,0-1-1,0 2 0,0-1 0,0 0 0,0 1 0,0 0 0,1-1 0,-1 2 0,1-1 1,-1 0-1,1 1 0,0-1 0,-5 6 0,-18 29 750,20-15-390,6-21-567,0-1 1,0 1-1,0-1 0,0 1 1,0-1-1,0 1 0,0-1 1,1 1-1,-1-1 0,0 0 1,0 1-1,1-1 0,-1 1 1,0-1-1,1 0 0,-1 1 1,0-1-1,1 1 1,-1-1-1,1 0 0,-1 0 1,0 1-1,1-1 0,-1 0 1,1 0-1,-1 1 0,1-1 1,-1 0-1,1 0 0,-1 0 1,1 0-1,-1 0 0,1 0 1,0 0-1,13 0 141,-1 0 0,1-1 0,-1-1 0,1 0 0,-1-1 0,0 0 0,0-1 0,25-11 0,-23 8-406,0 2 0,1 0 0,-1 0 0,1 2 0,0 0-1,22-2 1,-37 5 236,0 1 0,0-1-1,0 0 1,0 1 0,0-1 0,0 1-1,0-1 1,0 1 0,0 0 0,0-1-1,0 1 1,-1 0 0,1 0-1,0-1 1,0 1 0,-1 0 0,1 0-1,0 0 1,-1 0 0,1 0 0,-1 0-1,1 0 1,-1 0 0,0 0-1,1 0 1,-1 0 0,0 0 0,0 0-1,0 0 1,0 0 0,0 1 0,0-1-1,0 0 1,0 2 0,0-2 19,0 1 0,0-1 0,0 1 1,0 0-1,0-1 0,0 1 0,0 0 0,1-1 1,-1 1-1,1-1 0,0 1 0,-1-1 0,1 1 1,0-1-1,0 1 0,0-1 0,-1 1 1,2-1-1,-1 0 0,0 0 0,0 0 0,0 0 1,1 0-1,-1 0 0,0 0 0,1 0 0,-1 0 1,1 0-1,-1-1 0,1 1 0,-1 0 0,4 0 1,9-1 151,0-1 0,0 0 0,0-1 0,0 0 0,-1-1 0,1 0 0,19-9 0,40-8-1970,-65 18 889,0 1 0,1 0 0,-1 1 0,0 0 0,0 0 0,1 1 0,7 1 1,-14-1 872,-1-1 0,0 0 0,1 1 0,-1 0 0,0-1 0,0 1 0,0 0 0,1 0 0,-1-1 0,0 1 0,0 0 0,0 0 0,0 0 0,-1 0 0,1 0 0,0 1 0,0-1 0,0 0 0,-1 0 0,1 2 0,0-2-50,-1 1 1,1-1 0,0 0 0,-1 0 0,1 0 0,0 1 0,0-1 0,0 0 0,0 0 0,0 0-1,0 0 1,0 0 0,0-1 0,0 1 0,0 0 0,1 0 0,-1-1 0,0 1 0,1-1-1,-1 1 1,0-1 0,1 1 0,-1-1 0,0 0 0,1 0 0,1 0 0,1 1-352,0-1 0,0-1 0,0 1 0,0 0 0,0-1 0,0 0 0,0 0 0,0 0 0,4-2 0,19-13-3808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32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89 305 14798,'0'0'6459,"-11"7"-5476,4-2-832,2-2-26,0-1-1,0 2 1,0-1 0,0 0 0,0 1 0,1 0 0,0 0 0,0 0 0,0 1 0,0 0-1,0-1 1,1 1 0,0 0 0,0 1 0,1-1 0,-4 9 0,6-13-125,1-1-1,-1 1 1,0 0 0,1-1-1,-1 1 1,0 0 0,1-1 0,-1 1-1,1-1 1,-1 1 0,1-1-1,-1 1 1,1-1 0,0 1 0,-1-1-1,1 1 1,-1-1 0,1 0-1,0 1 1,-1-1 0,1 0 0,0 0-1,0 1 1,-1-1 0,1 0 0,0 0-1,0 0 1,-1 0 0,1 0-1,0 0 1,0 0 0,-1 0 0,1 0-1,0 0 1,-1-1 0,1 1-1,1 0 1,33-6-1308,-24 1 482,-1 0 0,1-1 1,-1 0-1,0 0 0,-1-1 0,0 0 0,0-1 0,0 0 0,-1-1 0,0 1 0,0-2 0,-1 1 0,9-17 0,-15 25 2268,-4 7 1907,-6 20-1034,8-25-2222,1 0-1,-1 1 1,0-1 0,1 1 0,0-1 0,-1 1 0,1-1 0,0 1 0,0 0-1,0-1 1,0 1 0,0-1 0,0 1 0,0-1 0,0 1 0,1-1-1,-1 1 1,0-1 0,1 1 0,0-1 0,-1 1 0,1-1 0,0 1 0,0-1-1,0 0 1,0 0 0,0 1 0,0-1 0,0 0 0,0 0 0,0 0-1,2 1 1,0-1-10,0 0 0,0-1 0,0 1 0,1-1 0,-1 0 0,0 0-1,0 0 1,0 0 0,0 0 0,0-1 0,1 1 0,-1-1 0,0 0 0,0 0 0,0 0-1,4-3 1,5-2-35,0-1 0,0-1-1,-1 0 1,0 0-1,-1-1 1,0-1 0,0 1-1,-1-2 1,0 1-1,9-16 1,-4 5 68,-1-1 1,-2 0-1,0-1 0,14-42 0,-22 54-58,0 1-1,-1-1 0,0 0 0,-1 0 0,0 1 1,-1-13-1,0 22-47,-1 1 1,0 0-1,1 0 1,-1 0-1,0 0 1,1-1-1,-1 1 1,1 0-1,-1 0 1,0 0-1,1 0 1,-1 1-1,0-1 1,1 0-1,-1 0 1,0 0-1,1 0 1,-1 1-1,1-1 1,-1 0-1,1 0 1,-1 1-1,0-1 1,1 1-1,-1-1 1,1 0-1,-1 1 1,1-1-1,-1 2 1,-6 6 154,0 0 0,1 1 1,0 0-1,0 0 1,1 1-1,0 0 1,0 0-1,-4 17 0,-2 9 636,-7 44 1,7-6-112,10-68-662,1 0 0,0-1 0,0 1 0,0 0 0,1 0 0,0-1 0,0 1 0,0 0 0,1-1 0,3 9 0,-5-13-17,1 0 1,0 1 0,0-1-1,0 0 1,1 0-1,-1 0 1,0 0-1,0 0 1,0 0-1,1 0 1,-1-1 0,1 1-1,-1 0 1,0-1-1,1 1 1,-1-1-1,1 1 1,-1-1 0,1 0-1,0 0 1,-1 1-1,1-1 1,-1 0-1,1 0 1,-1-1-1,1 1 1,-1 0 0,1-1-1,-1 1 1,1 0-1,-1-1 1,1 0-1,-1 1 1,1-1-1,1-1 1,3-1-112,-1 0 1,0 0-1,-1-1 1,1 0-1,0 1 0,-1-2 1,0 1-1,4-5 0,4-10-273,-2 0 1,0 0-1,8-24 0,-3-9 3167,-15 55-2773,0 1 0,1-1 0,-1 1 0,1-1 1,0 1-1,0-1 0,0 1 0,1-1 0,-1 0 0,1 1 0,0-1 1,0 0-1,0 0 0,0-1 0,0 1 0,1 0 0,-1-1 0,1 1 0,0-1 1,0 0-1,0 0 0,0 0 0,0 0 0,0 0 0,0-1 0,1 1 0,-1-1 1,0 0-1,5 1 0,-1 0-28,-1-1 0,1 0 0,-1 0 0,1-1 0,-1 1 0,1-1 0,-1-1 0,1 1 1,-1-1-1,1 0 0,-1-1 0,1 1 0,-1-1 0,0-1 0,10-4 0,-4-1-49,0 0 0,0-1 0,-1 0 0,0-1 0,11-13 0,-28 34 212,0-1 0,1 1 0,0 1 0,0-1 1,2 1-1,-1-1 0,1 1 0,1 0 0,0 1 0,1-1 0,0 21 1,1-32-170,0 0-1,0 0 1,0 0 0,0 0 0,0 0 0,1 0 0,-1 1 0,0-1 0,0 0 0,1 0-1,-1 0 1,0 0 0,1 0 0,-1-1 0,1 1 0,0 0 0,-1 0 0,1 0 0,-1 0-1,1 0 1,0-1 0,0 1 0,0 0 0,-1-1 0,1 1 0,0-1 0,0 1 0,0-1 0,0 1-1,0-1 1,0 1 0,0-1 0,0 0 0,0 0 0,0 1 0,0-1 0,0 0 0,0 0-1,0 0 1,2 0 0,-2-1-187,0 1 0,1 0 0,-1-1 0,0 1-1,1-1 1,-1 1 0,0-1 0,0 0 0,1 0 0,-1 1 0,0-1-1,0 0 1,0 0 0,0 0 0,0 0 0,0 0 0,0-1 0,0 1-1,-1 0 1,2-2 0,8-24-6702,0-10-5003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24.91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15278,'0'0'10058,"3"9"-9145,2 9-649,-2 1 0,0-1 1,-1 1-1,-1-1 0,-1 1 0,-1 0 1,-3 25-1,-2 94-1198,6-137 885,0-1 0,0 0 0,0 0 0,0 0 0,0 0 0,0 0 0,0 0 0,0 1 0,0-1 0,0 0 0,0 0 0,0 0 0,0 0 0,0 0 0,0 0 0,0 1 0,0-1 0,0 0 0,0 0 0,0 0 0,1 0 0,-1 0 0,0 0 0,0 0 0,0 0 0,0 0-1,0 0 1,0 1 0,0-1 0,1 0 0,-1 0 0,0 0 0,0 0 0,0 0 0,0 0 0,0 0 0,0 0 0,1 0 0,-1 0 0,0 0 0,0 0 0,0 0 0,0 0 0,0 0 0,1 0 0,-1 0 0,0 0 0,0 0 0,0-1 0,0 1 0,0 0 0,0 0 0,0 0 0,1 0 0,-1 0 0,0 0 0,0 0 0,0 0 0,0 0 0,0 0 0,0-1 0,0 1 0,0 0 0,0 0 0,0 0 0,1 0 0,-1 0 0,0-1 0,7-8-1780,-3-13-1929,-4-8-2498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33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17328,'0'0'4613,"-13"67"-4293,18-49-192,13-5-1825,3-3-3428,5-1-7944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33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17200,'0'0'1458,"-7"11"405,2-4-1604,-25 41 2422,28-44-2405,0 1 1,0-1-1,1 0 0,-1 1 1,1-1-1,0 1 0,0-1 1,0 1-1,1 0 1,-1-1-1,2 9 0,-1-12-272,1 1-1,-1-1 1,1 0-1,0 0 1,0 0-1,0 0 0,0 0 1,0 0-1,0 0 1,0 0-1,0 0 1,0 0-1,0-1 0,0 1 1,1 0-1,-1-1 1,0 1-1,1-1 1,-1 0-1,0 1 0,1-1 1,-1 0-1,0 0 1,1 1-1,-1-1 1,1 0-1,-1 0 0,2-1 1,43-2-1428,1-11-1117,21-20-5542,-1 2 4401,-22 18 8523,-38 19 3576,-8 10-4911,-9 19-2549,8-29-90,1-2-815,0-1 1,0 0 0,1 1-1,-1-1 1,1 0 0,-1 1-1,1-1 1,0 1 0,0-1-1,0 0 1,0 1 0,0-1-1,1 1 1,-1-1 0,1 0-1,-1 1 1,1-1 0,0 0-1,0 1 1,0-1 0,0 0-1,1 0 1,-1 0-1,0 0 1,1 0 0,-1 0-1,1-1 1,0 1 0,0 0-1,0-1 1,0 1 0,2 1-1,0-1-358,0-1-1,0 1 0,0-1 0,1 0 1,-1 0-1,0 0 0,7 0 1,36-4-7749,-12-8-4197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33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 17777,'0'0'10372,"-13"0"-10110,6-1-249,1 1 0,-1 0 0,0 1 0,1 0 0,-1 0 0,1 0 0,-1 1 0,1-1 0,-1 2 0,1-1-1,0 1 1,0 0 0,0 0 0,1 0 0,-1 1 0,1 0 0,-1 0 0,1 1 0,1-1 0,-8 10 0,4-5 79,1 0 0,1 1 0,0 0 0,0 0 0,0 0 0,2 1 1,-1 0-1,-3 15 0,7-23-83,0 0 0,0 0 0,1 0 1,-1 1-1,1-1 0,0 0 1,0 0-1,0 1 0,0-1 0,0 0 1,1 0-1,-1 0 0,1 1 0,0-1 1,0 0-1,0 0 0,1 0 1,-1 0-1,1-1 0,0 1 0,-1 0 1,1 0-1,0-1 0,0 0 0,1 1 1,-1-1-1,1 0 0,-1 0 1,1 0-1,-1 0 0,1 0 0,0-1 1,0 1-1,3 0 0,7 2-479,0 0 0,1-1 0,-1 0 0,1-1 0,0-1 0,22 0 0,-14-1-1754,-1-2-1,0-1 1,34-8 0,9-11-6777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34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15 15727,'0'0'2851,"-12"4"-252,-1 2-2049,1 0 0,1 1-1,-1 0 1,1 1-1,0 0 1,-14 14 0,21-18-432,0 0 0,-1 0 0,1 0 0,1 1 0,-1 0 0,1 0 0,-1 0 0,2 0 0,-1 0 0,0 0 0,1 1 0,0 0 0,0-1 0,1 1 0,0 0 0,0 0 0,0 0 0,0 0 0,1 0 0,1 6 0,-1-11-107,0 1 0,1-1 0,-1 0 0,1 1 0,-1-1-1,1 0 1,-1 0 0,1 1 0,0-1 0,0 0 0,0 0 0,0 0 0,0 0-1,0 0 1,0 0 0,0 0 0,0 0 0,0 0 0,1-1 0,-1 1-1,0 0 1,3 0 0,0 0 23,0 1 0,1-1 1,-1-1-1,1 1 0,0 0 0,-1-1 0,7 0 1,0-1 21,-1 0 0,1-1 0,-1 0 0,1 0 0,16-7 0,-15 3-117,0-1 1,-1 0-1,0 0 0,-1-1 1,1 0-1,-2-1 0,14-15 1,-17 18 63,-1 0 0,-1 0 0,1 0 0,-1-1 0,0 0 1,-1 0-1,1 0 0,-1 0 0,-1 0 0,1-1 0,-1 1 1,-1-1-1,1 1 0,-1-9 0,-18 39 606,11-12-387,0 0 1,1 1-1,0 0 0,1 0 1,0 1-1,1-1 1,1 1-1,-2 22 1,4-34-210,0 0 0,0 0 0,0-1 0,0 1 1,0 0-1,0 0 0,0 0 0,0-1 1,1 1-1,-1 0 0,0-1 0,1 1 1,-1 0-1,0-1 0,1 1 0,-1 0 0,1-1 1,-1 1-1,1 0 0,-1-1 0,1 1 1,-1-1-1,1 1 0,0-1 0,-1 0 1,1 1-1,0-1 0,-1 0 0,1 1 1,1-1-1,27 0 198,-20-3-180,0 1-1,0-2 1,-1 1-1,14-8 1,36-36-159,-47 36-187,0 2 0,0 0 0,1 0 0,15-8 0,-26 41-262,-4 6 541,2-24 64,0 0-1,1 1 1,-1-1 0,1 0 0,1 0 0,-1 0-1,3 11 1,-2-15-14,0 0-1,0 0 1,0 0-1,0 0 1,0 0-1,1-1 0,-1 1 1,1 0-1,-1-1 1,1 1-1,0-1 1,0 0-1,-1 0 1,1 1-1,0-1 1,0 0-1,0 0 1,0-1-1,0 1 1,0 0-1,1-1 1,-1 1-1,0-1 1,0 0-1,0 0 0,5 0 1,8 1-2,1-1-1,-1 0 1,0-1-1,1-1 1,-1-1-1,0 0 1,0-1 0,0 0-1,-1-1 1,1-1-1,19-11 1,-33 17 17,0-1 0,-1 0 0,1 1 0,-1-1 0,1 1-1,0-1 1,-1 0 0,1 0 0,-1 1 0,0-1 0,1 0 0,-1 0 0,0 1 0,1-1 0,-1 0 0,0 0 0,0 0 0,0 0 0,1 1 0,-1-1 0,0 0 0,0 0 0,0 0-1,-1 0 1,1 0 0,0 1 0,0-1 0,0 0 0,-1 0 0,1 0 0,0 0 0,-1 1 0,0-2 0,-18-31 1596,9 18-1186,6 7-439,0 0 0,1 0 0,1-1 0,-1 1 0,1-1 0,1 1 0,-2-16 0,4 23 1,-1 0-1,0 0 1,1 0-1,-1 0 1,1 0-1,-1 0 1,1 1 0,0-1-1,-1 0 1,1 0-1,0 1 1,-1-1 0,1 0-1,0 1 1,0-1-1,0 1 1,0-1-1,-1 1 1,1 0 0,0-1-1,0 1 1,0 0-1,0-1 1,0 1 0,0 0-1,0 0 1,0 0-1,0 0 1,0 0-1,0 0 1,2 0 0,39 2-555,-38-1 406,81 7-8298,-37-8-2604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34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3651,'-1'17'5205,"1"91"-902,16 123 0,29 193 146,-10 429 1,2-179-831,-17-480-3106,-10 335-1,-24-398-1798,14-135-3384,-1-4 2274,-1-5-355,-1-23-6293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35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110 255 13132,'-9'4'1506,"2"-2"-1281,-44 18 296,48-19-305,0 1 0,-1-1 0,1 1 0,0 0 0,0 0-1,0 0 1,0 0 0,1 1 0,-1-1 0,0 1 0,1-1 0,0 1 0,-3 4 0,5-6-190,0-1 0,0 1 0,0-1 0,1 0 0,-1 1 0,0-1 0,0 1 0,1-1 0,-1 1 0,0-1 0,0 0 0,1 1 0,-1-1 0,0 0 0,1 1 0,-1-1 0,1 0 0,-1 0 0,0 1 1,1-1-1,-1 0 0,1 0 0,-1 0 0,1 1 0,-1-1 0,1 0 0,-1 0 0,0 0 0,1 0 0,-1 0 0,1 0 0,-1 0 0,1 0 0,-1 0 0,1 0 0,-1 0 0,1 0 0,-1-1 0,1 1 0,-1 0 0,1-1 0,2 2 29,63-4 143,1-2 0,-1-2 0,83-22 1,-22 4-154,845-109 111,8 43 152,-658 66 2033,431 22 0,-460 38-1366,-25-1-1208,-251-33-168,50 3-718,-64-4 851,1 0 1,-1 0-1,0 0 0,1-1 0,-1 1 1,0-1-1,1 0 0,-1 0 0,0 0 1,0 0-1,0-1 0,0 0 0,0 1 1,5-4-1,-1-8-3362,-6-1-1986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36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9289,'0'0'8904,"10"-5"-7804,-1 2-966,0 0 0,0 0 0,1 1 1,-1 0-1,0 0 0,1 1 0,-1 0 0,1 1 0,0 0 1,-1 1-1,1 0 0,-1 0 0,0 1 0,13 4 0,370 93 384,-387-98-228,0 1 0,1 0 0,-1 0 0,0 0 0,-1 1-1,1-1 1,8 8 0,-12-9-166,0 0 0,1 0-1,-1 0 1,0 0 0,-1 0-1,1 1 1,0-1 0,0 0-1,0 1 1,-1-1 0,1 0 0,-1 1-1,1-1 1,-1 1 0,0-1-1,1 1 1,-1-1 0,0 1-1,0-1 1,0 1 0,0-1-1,0 1 1,0-1 0,-1 1 0,1-1-1,0 1 1,-1-1 0,1 1-1,-1-1 1,0 1 0,1-1-1,-3 3 1,-8 9 245,-1 0 0,0 0 0,-1-1 0,-1-1 1,0 0-1,0-1 0,-1 0 0,-17 7 0,0 3-237,-49 33-184,-35 22-124,39-33-5933,42-28-4882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36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89 608 7271,'-10'7'7047,"1"-1"-5756,1-2-577,1 0 1,-1 1 0,1 0 0,0 1 0,0 0-1,1 0 1,-12 13 0,18-19-686,0 1 1,0-1-1,0 0 1,-1 0 0,1 0-1,0 1 1,0-1-1,0 0 1,0 0-1,0 1 1,0-1-1,0 0 1,0 0-1,0 0 1,0 1-1,0-1 1,0 0 0,0 0-1,0 1 1,0-1-1,0 0 1,0 0-1,0 1 1,0-1-1,0 0 1,0 0-1,0 0 1,0 1-1,0-1 1,0 0 0,1 0-1,-1 0 1,0 1-1,0-1 1,0 0-1,0 0 1,1 0-1,-1 0 1,0 1-1,0-1 1,0 0-1,1 0 1,-1 0 0,0 0-1,0 0 1,0 0-1,1 0 1,-1 0-1,0 1 1,0-1-1,1 0 1,-1 0-1,0 0 1,0 0-1,1 0 1,-1 0 0,0 0-1,0-1 1,1 1-1,-1 0 1,0 0-1,0 0 1,0 0-1,1 0 1,-1 0-1,0 0 1,0 0-1,0-1 1,1 1 0,18-7 528,-3-4-138,-1-1-1,0 0 0,-1-2 1,0 1-1,19-26 0,-3 5 199,40-45 23,-3-2-1,-4-4 1,80-140-1,-112 158-848,-31 67 197,0-1 0,0 1 0,0 0 0,0 0 0,0 0-1,0 0 1,0-1 0,0 1 0,0 0 0,0 0 0,0 0 0,0 0-1,0 0 1,1 0 0,-1-1 0,0 1 0,0 0 0,0 0 0,0 0 0,0 0-1,0 0 1,0 0 0,0 0 0,1-1 0,-1 1 0,0 0 0,0 0-1,0 0 1,0 0 0,0 0 0,1 0 0,-1 0 0,0 0 0,0 0 0,0 0-1,0 0 1,1 0 0,-1 0 0,0 0 0,0 0 0,0 0 0,0 0-1,0 0 1,1 0 0,-1 0 0,0 0 0,0 0 0,0 0 0,0 0 0,0 1-1,1-1 1,-1 0 0,0 0 0,0 0 0,0 0 0,0 0 0,0 0 0,0 0-1,0 1 1,1-1 0,3 12-810,9 35 313,3-1 0,25 55 1,-30-78-112,1 0 0,2-1 0,0-1 0,1 0 0,1-1 0,21 20 0,20 10-4330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39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17360,'0'0'2947,"13"49"-2178,-7-10 704,1 4-768,-2 8-545,2 1-96,2-3-576,-2-1-1026,6-8-1184,-5-8-1474,-2-13-3427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39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38 178 5061,'-6'-11'8141,"4"8"-7474,-22-49 2496,23 50-3007,0 0 0,0 0-1,1 0 1,-1 0 0,1 0-1,-1 0 1,1 0 0,0 0-1,0-1 1,0 1 0,0 0-1,0 0 1,1 0 0,-1 0-1,1-1 1,-1 1 0,1 0-1,0 0 1,-1 0 0,1 0-1,0 0 1,0 1 0,1-1-1,-1 0 1,0 0 0,1 1-1,2-4 1,5 0 56,-1 1 1,1-1 0,0 2-1,1-1 1,-1 1-1,1 0 1,10-1-1,75-8 979,-79 11-1034,-4-1-29,20-1 47,0 0-1,0 2 0,63 7 1,-87-5-173,0 1-1,0 0 1,0 0-1,0 1 1,-1 0 0,1 0-1,-1 1 1,0 0 0,8 6-1,-12-7-1,1 0 0,0 1 0,-1-1-1,0 1 1,1 0 0,-1 0 0,-1 0-1,1 1 1,-1-1 0,0 1 0,0-1-1,0 1 1,0 0 0,-1-1 0,0 1-1,1 6 1,-1 1 175,0-1 0,-1 1 0,-1 0 0,0-1 0,0 1 0,-1 0 0,-1-1-1,0 1 1,-8 20 0,-5 18 212,14-35-525,0 0 1,1 0 0,0 0-1,3 27 1,-1-4 279,0-12-93,-1-17-15,1-1 1,-1 0-1,-1 1 1,0-1-1,0 0 0,-3 12 1,2-17 48,1 0 1,-1 0-1,0 0 1,0 0-1,0 0 1,0 0-1,0-1 1,0 1-1,-1-1 1,0 1-1,1-1 0,-1 0 1,0 0-1,0 0 1,0 0-1,0-1 1,0 1-1,-1-1 1,-3 1-1,-11 4 243,-1 0 0,1-2 0,-1 0 0,-33 2 0,46-5-323,1-1-1,0 0 1,0 1 0,0-2 0,0 1-1,-1 0 1,1-1 0,0 0-1,0 0 1,0-1 0,0 0 0,0 1-1,1-2 1,-1 1 0,1 0-1,-1-1 1,1 0 0,0 0 0,0 0-1,0-1 1,0 1 0,-4-6 0,7 7-218,0-1-1,-1 1 1,1-1 0,0 0 0,1 1 0,-1-1 0,0 0 0,1 0 0,-1 0 0,1-4 0,0 4-447,1-1-1,-1 1 1,1 0-1,-1 0 1,1-1 0,0 1-1,0 0 1,0 0-1,3-3 1,13-21-7672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25.25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21 14798,'0'0'10442,"59"0"-8296,-27 0-865,1 0-832,0-4-385,0-1 0,-2-1-128,-5 3-449,-1 0-672,-5 3-1089,-6 0-833,-7 0-1089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40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1 19282,'0'0'3171,"-51"61"-2850,15-20 287,-3 9 1058,3 3-1314,1-2-224,2-2-96,3-7 32,8-5-32,5-10 32,8-8-32,9-13-416,20-23-4901,8-15 2146,5-13-1730,3-9-2850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40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16816,'0'0'6048,"-4"9"-5562,-7 17-361,1 0 1,1 2-1,2-1 0,0 1 0,2 0 0,1 0 1,1 0-1,2 1 0,1-1 0,4 44 0,-2-66-145,-1 0-1,1 0 1,0-1-1,0 1 0,1 0 1,-1-1-1,1 1 1,0-1-1,1 0 0,0 0 1,-1 0-1,1-1 1,1 1-1,-1-1 0,1 0 1,0 0-1,0-1 1,0 1-1,10 4 1,-10-6-953,1 1 0,-1-2 0,0 1 1,1-1-1,-1 0 0,1 0 1,0 0-1,5 0 0,-4-1-4851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41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43 14734,'0'0'5285,"-53"-10"64,71 10-4292,15 0-96,9 0-192,11 0-545,7-1-192,4-3-1538,-6-8-3138,-4-4-5510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30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62 13196,'4'-8'1383,"17"-45"1196,-24 68-2017,0 0 0,1 0-1,1 19 1,-2 11-178,-27 241 3362,-48 435 1407,71-667-5074,-39 383 303,39-318-319,13 200 1,5-250-97,3 0-1,3 0 1,2-1 0,40 89 0,-26-71-76,37 148-1,-66-213-357,0 0 0,-1 0 0,-1 0 0,-1 1 0,-3 33 0,2-55 305,0 1 1,0-1-1,0 0 1,0 1-1,-1-1 1,1 0-1,0 1 1,0-1 0,-1 0-1,1 1 1,0-1-1,0 0 1,-1 1-1,1-1 1,0 0-1,-1 0 1,1 1-1,0-1 1,-1 0 0,1 0-1,-1 0 1,1 0-1,0 1 1,-1-1-1,1 0 1,-1 0-1,1 0 1,0 0-1,-1 0 1,1 0 0,-1 0-1,1 0 1,0 0-1,-1 0 1,1 0-1,-1-1 1,1 1-1,0 0 1,-1 0-1,1 0 1,0 0 0,-1-1-1,1 1 1,-1 0-1,-14-9-7579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31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 10826,'0'0'972,"12"1"-465,215 6 3342,128-20-2576,-70 1-1361,1039 13 22,-461 6-685,184-45 1303,-488 10 2254,-472 25-3596,-78-2-2269,-9-2-1874,0-4-6165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31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13645,'0'0'2877,"9"-5"-1975,2 0-603,1 1-1,0 0 0,1 1 0,-1 0 0,1 1 0,-1 0 0,1 1 0,0 0 0,-1 1 0,1 0 0,23 5 0,323 57 348,-349-60-622,1 1-1,-1 0 0,0 0 1,0 1-1,0 1 1,0-1-1,9 8 1,-17-11 26,0 1 1,0 0-1,0 0 1,0 0-1,0 0 1,0 0-1,0 0 1,-1 0-1,1 1 1,-1-1-1,0 1 1,0-1 0,0 1-1,0-1 1,0 1-1,0 0 1,-1-1-1,1 1 1,-1 0-1,0-1 1,0 1-1,0 0 1,0 0 0,0-1-1,-1 1 1,1 0-1,-1 0 1,1-1-1,-1 1 1,0-1-1,0 1 1,-1-1-1,-1 4 1,-3 5 173,-1-1 0,0 0-1,0 0 1,-1-1 0,0 0 0,-1 0 0,0-1-1,-13 9 1,-89 57 887,74-51-894,-9 7-186,-42 36-1,72-53-1800,2 1 0,-1 0-1,-14 21 1,10-5-8560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32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83 986 13581,'-9'7'187,"-1"1"-36,-3 2 480,0 0 0,-25 13 0,51-49 2284,201-260 414,-109 153-2579,-51 63-507,133-180 664,-135 173-1781,56-109 0,-99 171 612,-6 14 97,-6 25 55,0-8 134,-31 238 306,30-200-662,2 0-1,9 96 1,8-81-2332,4-15-1831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35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13485,'0'0'9192,"28"68"-8967,-28-13-129,0 4-128,0 2-1057,0-3-545,0-3-192,-1-12-832,-10-10-737,-5-18-705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36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0 195 15214,'2'-11'1533,"-1"4"-1351,0 1 1,1-1-1,0 0 1,0 1-1,1-1 1,0 1-1,0 0 1,0 0-1,1 0 1,-1 0-1,1 1 1,1 0-1,-1-1 1,1 1-1,0 1 1,0-1-1,1 1 1,-1 0-1,1 0 1,6-3-1,10-4-6,1 1 0,0 1 0,0 1-1,0 1 1,1 1 0,1 1-1,-1 1 1,0 2 0,1 0-1,42 3 1,-63-1-222,0 0 1,0 0-1,0 0 1,0 1 0,0 0-1,-1 0 1,1 0-1,0 0 1,0 1-1,-1 0 1,1-1-1,-1 1 1,1 0-1,-1 1 1,0-1-1,0 0 1,0 1-1,0 0 1,0 0-1,-1 0 1,3 3-1,-3-2 38,-1 0 1,1 0-1,-1 0 0,0 0 0,0 0 1,0 0-1,-1 0 0,0 0 0,1 0 1,-1 0-1,-1 1 0,1-1 0,-1 0 1,1 0-1,-1 0 0,0 0 0,-1 0 0,1 0 1,-1 0-1,-2 4 0,-3 6 207,-1-1-1,-1 0 1,0 0-1,-12 11 1,11-12 126,1 0 1,0 0 0,0 0 0,-9 19-1,18-30-323,0-1-1,0 0 0,0 1 0,0-1 0,0 0 0,0 1 1,0-1-1,0 0 0,1 1 0,-1-1 0,0 0 1,0 1-1,0-1 0,0 0 0,0 0 0,0 1 0,1-1 1,-1 0-1,0 1 0,0-1 0,0 0 0,1 0 1,-1 0-1,0 1 0,0-1 0,1 0 0,-1 0 0,0 0 1,0 1-1,1-1 0,-1 0 0,0 0 0,1 0 1,-1 0-1,0 0 0,1 0 0,-1 0 0,0 0 1,1 0-1,-1 0 0,0 0 0,1 0 0,-1 0 0,0 0 1,0 0-1,1 0 0,22 0-42,-18-1 69,32-1-151,-23 0-81,1 1 1,-1 0-1,0 1 1,27 4-1,-38-4 181,0 1 0,0 0 0,-1 0 0,1 0 0,0 0 0,0 0-1,0 1 1,-1-1 0,1 1 0,0 0 0,-1 0 0,0 0 0,1 0 0,-1 0-1,0 0 1,0 0 0,0 1 0,0-1 0,-1 1 0,1 0 0,-1-1 0,1 1-1,-1 0 1,0 0 0,0 0 0,0 0 0,0 5 0,0 0 81,0-1 0,0 1 0,-1 0 0,0 0 0,0 0 0,-1 0 0,0-1 0,-1 1 0,0 0 0,0-1 1,0 1-1,-1-1 0,0 0 0,-7 11 0,4-7 231,-2-1 0,1-1 1,-2 1-1,1-1 0,-1 0 0,0-1 1,-1 0-1,-17 10 0,7-6 145,-1-1 0,0-1 0,0-1 0,-1-1 1,0-1-1,0-1 0,-1 0 0,0-2 0,-36 2 0,47-5-427,0-1 0,-1-1 1,1 0-1,-19-4 0,28 4-310,0 0-1,-1 0 1,1-1 0,0 1-1,0-1 1,-1 0 0,1 0 0,-4-4-1,5 5-288,0-1 0,1 0-1,-1 0 1,1 0 0,-1 0-1,1 0 1,0 0 0,0 0-1,0 0 1,0-1 0,0 1-1,0 0 1,1-1-1,-1-2 1,0-10-8451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37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1 20435,'0'0'897,"-62"73"-384,31-28 63,-3 8-159,-2 1-161,1-3-192,5-6-32,5-6 32,7-12-32,7-12 0,8-8-160,5-15-5029,14-16-1761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25.60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69 33 2723,'0'0'26361,"54"-2"-25849,-18-10-416,2 1-64,-5 4-833,-3 7-1825,-6 0-833,-12 5-1506,-6 8-1281,-6 3-2883</inkml:trace>
  <inkml:trace contextRef="#ctx0" brushRef="#br0" timeOffset="1">0 278 7976,'0'0'16783,"69"-7"-16014,-33-7-609,0-1-128,1 3-1089,-3 3-2018,-5 1-1729,-7 1-2659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37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15118,'0'0'4874,"9"7"-3753,-4-2-1059,0 0 0,-1 0-1,1 0 1,-1 1 0,0-1 0,0 1-1,-1 0 1,1 0 0,-1 1 0,-1-1-1,1 1 1,-1-1 0,0 1-1,-1 0 1,2 13 0,6 86-458,-6 115 0,-4-136-5341,-1-95 1578,-5-11-2353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37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24 11050,'0'0'6374,"-53"-21"-2306,54 21-3267,21 0-96,11 0-129,8 0-351,5 0-193,1 0-1154,-3-2-4675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39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12780,'10'15'6853,"56"70"-4305,79 101 1124,130 149-2902,-244-303-760,123 136 83,-126-133-58,-2 1 1,-1 1-1,22 43 1,-33-51 375,1 0 0,2-1 0,1 0 0,30 34 0,-46-60-349,1 1 0,-1-1 0,0 0 0,1-1 0,-1 1 0,1 0 0,0-1 0,0 1 0,-1-1 0,1 0 0,0 0-1,0 0 1,0 0 0,5 0 0,-8-21-5107,-6-2-832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41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 7399,'0'0'100,"-1"0"1,1-1-1,0 1 1,0 0-1,0 0 1,0 0-1,-1 0 1,1 0-1,0 0 1,0 0-1,0 0 1,-1 0-1,1 0 1,0 0-1,0 0 1,0 0-1,-1 0 1,1 0-1,0 0 1,0 0-1,0 0 0,0 0 1,-1 0-1,1 0 1,0 0-1,0 0 1,0 1-1,0-1 1,-1 0-1,1 0 1,0 0-1,0 0 1,0 0-1,0 0 1,0 1-1,-1-1 1,1 0-1,0 0 1,0 0-1,0 0 0,0 1 1,0-1-1,0 0 1,0 0-1,0 0 1,0 1-1,0-1 1,0 0-1,-2 17 3012,2-14-2854,0 0 0,0 1 0,0-1 0,1 0 0,0 0 0,-1 0 0,1 0 0,3 6-1,2-3-195,0-1-1,1 0 0,0-1 0,0 0 0,0 0 1,0 0-1,1-1 0,0 0 0,-1 0 0,1-1 1,0 0-1,0 0 0,12 1 0,-6-1 260,-1 1 0,0 0 0,0 1 0,16 8-1,104 73 1075,-97-59-1023,0-2-1,62 30 1,12-13-234,-79-31-13,0 2 1,-1 0-1,0 2 1,-1 1-1,28 20 1,-35-19 197,282 199 555,-268-192-856,42 28 46,2-3 0,2-4 0,95 36 0,-135-64-2,-2 3 0,1 1 0,42 29 1,104 85 310,-83-57-293,-53-42 35,-31-23 5,0 2-1,-1 0 1,0 1-1,20 22 0,-9-4 82,2-2 0,54 41-1,-74-65-497,-12-8 197,0 1-1,0 0 0,0 0 1,0 0-1,0 0 0,-1 0 1,1 0-1,0-1 1,0 1-1,0 0 0,0 0 1,0 0-1,0 0 0,0-1 1,0 1-1,0 0 0,0 0 1,0 0-1,0 0 1,0-1-1,0 1 0,0 0 1,0 0-1,0 0 0,0 0 1,0-1-1,0 1 1,0 0-1,0 0 0,0 0 1,0-1-1,0 1 0,0 0 1,0 0-1,0 0 1,0 0-1,0 0 0,1-1 1,-1 1-1,0 0 0,0 0 1,0 0-1,0 0 0,0 0 1,0 0-1,1-1 1,-1 1-1,0 0 0,0 0 1,0 0-1,0 0 0,1 0 1,-1 0-1,0 0 1,0 0-1,0 0 0,1 0 1,-1 0-1,0 0 0,0 0 1,0 0-1,0 0 1,1 0-1,-1 0 0,0 0 1,0 0-1,0 0 0,0 0 1,1 1-1,-8-14-9080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54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1 258 13196,'0'0'8905,"3"-11"-7645,27-174 2264,-25 123-5356,-5 81-6336,0-13 572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55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0 152 9577,'0'0'12428,"7"-11"-11846,5-8-445,0-2 426,0 1 1,2 1 0,27-31-1,-40 49-562,1-1 0,-1 1 0,1 0-1,0 0 1,-1 0 0,1 0 0,0 1 0,0-1-1,-1 0 1,1 1 0,0-1 0,0 1 0,0 0-1,0 0 1,0-1 0,0 1 0,0 0 0,0 1-1,0-1 1,-1 0 0,1 1 0,0-1-1,0 1 1,0-1 0,0 1 0,-1 0 0,1 0-1,0-1 1,0 2 0,-1-1 0,1 0 0,-1 0-1,1 0 1,-1 1 0,0-1 0,1 0 0,-1 1-1,0 0 1,1 1 0,7 9 28,0 0 0,-1 1 0,12 24 0,-16-28 21,22 45 85,-16-30-7295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57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10858,'26'11'10702,"42"28"-8587,-11-6-1634,38 18-369,220 126 22,-262-141-97,53 48 0,-80-65-32,1 0-1,0-2 1,1-1-1,41 16 1,12 8-11,110 53-774,-149-67 742,43 34 0,10 8 13,57 37-1353,-91-71 1052,-49-29 190,0 1 0,0 1 0,15 10 0,194 146-766,-188-138 1517,-5-3 299,2-1 1,57 31-1,-85-52-1553,6 4 1821,-6-3-3568,-16 0-15107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59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7911,'0'0'8131,"13"32"-7288,-11-31-445,0-1 0,0 1 0,0 0-1,0-1 1,0 1 0,0-1-1,0 1 1,0-1 0,0 0 0,0 0-1,1 0 1,1 0 0,-2-1-372,0 1 0,0 0 1,0 0-1,0 0 0,0 0 0,-1 0 1,1 0-1,0 1 0,0-1 0,0 1 1,0-1-1,-1 1 0,1 0 0,0 0 1,-1-1-1,1 1 0,-1 0 0,4 3 1,12 11 290,1 0 1,30 17 0,20 16 522,-65-44-762,1-1 0,0 0-1,0 0 1,0 0 0,0 0-1,1-1 1,-1 0 0,1 0-1,-1 0 1,1 0 0,0-1-1,0 0 1,-1 0 0,1 0-1,0 0 1,0-1 0,0 0-1,0 0 1,6-1 0,27 5 477,-37-4-528,0 1 1,0-1 0,-1 0-1,1 0 1,0 1 0,0-1-1,0 0 1,0 1 0,-1-1 0,1 1-1,0-1 1,0 1 0,-1-1-1,1 1 1,0 0 0,-1-1-1,1 1 1,-1 0 0,1-1-1,-1 1 1,1 0 0,-1 0-1,1 0 1,-1-1 0,0 1-1,1 0 1,-1 0 0,0 0 0,0 0-1,0 0 1,0 0 0,0 0-1,0-1 1,0 1 0,0 0-1,0 0 1,0 2 0,-10 6-698,1-1-2506,3-2-4216,3-1-2377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00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74 3844,'-1'-1'-15,"1"1"1,-1 0-1,1-1 1,0 1 0,-1 0-1,1-1 1,-1 1-1,1-1 1,0 1-1,-1-1 1,1 1 0,0-1-1,-1 1 1,1-1-1,0 1 1,0-1 0,-1 0-1,1 1 1,0-1-1,0 1 1,0-1-1,0 0 1,0 1 0,0-2-1,1-22 4353,-1 21-3541,1 1-1,-1 0 1,0-1 0,0 1-1,0-1 1,0 1-1,0-1 1,0 1 0,-1 0-1,1-1 1,-1 1 0,-1-4-1,-1 21 4644,4-9-5314,-1 0 1,1-1 0,0 1-1,0 0 1,1-1 0,3 10-1,5 4 200,-1 1 0,0 1 0,-2 0 0,0 0 0,6 33 0,12 39 265,14 13-549,-9-26 165,-2 1-1,16 89 1,-40-150 11,1 1 0,1-1 0,0 0 0,2-1 0,0 0 0,15 26 0,-18-50 2912,-2 0-4779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04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1 345 16400,'0'0'3555,"54"-26"-2274,-6 4-448,11-9-289,12-5-287,0-1-161,3-2-128,-7 2-833,-9 5-320,-15 5-161,-14 5-223,-13 8-897,-16 1-545,-3 4-2082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25.97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1 248 17777,'0'0'6331,"10"-6"-4078,11-9-1454,-1-1 0,22-22 1,80-93-1414,-87 92 10,-35 39 596,0 0 1,0-1-1,0 1 1,0 0 0,0 0-1,0 0 1,0 0-1,0 0 1,0 0 0,0 0-1,0 0 1,0 0-1,0 0 1,0-1 0,0 1-1,0 0 1,1 0-1,-1 0 1,0 0 0,0 0-1,0 0 1,0 0-1,0 0 1,0 0-1,0 0 1,0 0 0,0 0-1,0 0 1,1 0-1,-1 0 1,0 0 0,0 0-1,0 0 1,0 0-1,0 0 1,0 0 0,0 0-1,0 0 1,0 0-1,1 0 1,-1 0 0,0 0-1,0 0 1,0 0-1,0 0 1,0 0-1,0 0 1,0 0 0,0 0-1,0 0 1,0 0-1,0 0 1,1 0 0,-1 1-1,0-1 1,0 0-1,0 0 1,0 0 0,0 0-1,0 0 1,0 0-1,0 0 1,0 0-1,0 0 1,0 0 0,0 1-1,0-1 1,0 0-1,0 0 1,0 12-193,-6 14 331,-3 10 167,1 0 0,-4 42-1,11-12-3138,5-51-2967,5-12-4356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04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347 0 15022,'-11'3'2205,"2"-2"-1781,0 2 0,0-1 0,1 1 0,-1 0 0,1 0 0,-1 1 0,1 1 1,0-1-1,1 1 0,-1 1 0,1-1 0,0 1 0,0 0 0,1 1 0,-9 10 0,6-3-411,-6 11 2,-2-1 1,0 0-1,-27 26 1,32-37 206,0 0 1,1 1-1,1 0 0,-15 25 1,21-31-127,0 1 1,0 0-1,0-1 0,1 2 1,1-1-1,-1 0 1,1 0-1,1 1 1,0-1-1,0 11 1,1-18-99,1 0 1,-1-1 0,1 1 0,-1-1 0,1 1 0,-1-1 0,1 1 0,0-1-1,0 1 1,0-1 0,0 0 0,0 1 0,0-1 0,0 0 0,1 0 0,-1 0 0,0 0-1,0 0 1,1 0 0,-1 0 0,1 0 0,-1 0 0,1-1 0,-1 1 0,1-1 0,0 1-1,-1-1 1,1 1 0,0-1 0,-1 0 0,1 0 0,3 0 0,6 0-10,-1 0 0,1 0 0,0-1 1,10-2-1,15-6-132,0-1 0,-1-2-1,60-30 1,-5 3-651,130-37-3033,-160 56 1280,31-10-5119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06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68 12748,'1'-9'3080,"4"-28"97,-5 36-3041,0 0 1,0 0-1,0 0 0,-1 0 1,1 1-1,0-1 1,0 0-1,0 0 1,-1 0-1,1 0 0,-1 0 1,1 1-1,0-1 1,-1 0-1,1 0 1,-1 1-1,0-1 0,1 0 1,-1 1-1,0-1 1,1 1-1,-1-1 1,0 0-1,1 1 0,-1 0 1,0-1-1,0 1 1,0-1-1,0 1 1,1 0-1,-1 0 0,0-1 1,0 1-1,0 0 1,0 0-1,-1 0 1,-30 4 1578,24-1-1605,1 1 0,-1 0-1,1 0 1,-1 1 0,1 0-1,1 0 1,-1 1 0,1 0-1,0 0 1,0 0 0,-7 11 0,0 1-15,0 1 0,1 0 1,-11 25-1,19-33-66,-1-1 1,1 1-1,1 0 0,0 0 1,0 0-1,0 13 0,3-22-24,-1 0-1,1 0 0,0 0 0,0 0 0,0 0 1,0 0-1,1 0 0,-1 0 0,0 0 0,1 0 1,0 0-1,-1-1 0,1 1 0,0 0 0,0 0 1,0 0-1,0-1 0,0 1 0,0 0 1,1-1-1,-1 1 0,0-1 0,1 0 0,0 1 1,-1-1-1,1 0 0,0 0 0,-1 0 0,1 0 1,0 0-1,0 0 0,0-1 0,0 1 0,0 0 1,0-1-1,0 0 0,0 1 0,0-1 0,4 0 1,7 0-307,1-1 1,-1 0 0,0 0-1,1-2 1,-1 1 0,0-2-1,0 0 1,12-6 0,-5 2-2893,-1-2-1,23-14 1,-2-5-8828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06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13549,'0'0'4724,"-11"7"-1830,6-4-2615,-9 5 703,1 0-1,1 1 1,-21 19 0,30-26-920,0 1-1,1-1 1,-1 1 0,1 0 0,-1 0 0,1 0 0,0 1 0,0-1-1,0 0 1,1 1 0,-1 0 0,1-1 0,0 1 0,0 0 0,0-1 0,0 1-1,1 0 1,-1 0 0,1 0 0,0-1 0,1 1 0,-1 0 0,2 7-1,-2-10-64,1 0 0,0 0 0,0 0 0,0 0 0,0 0 0,0 0-1,0 0 1,0-1 0,0 1 0,0 0 0,1 0 0,-1-1 0,0 1 0,0-1-1,1 1 1,-1-1 0,0 0 0,1 1 0,-1-1 0,0 0 0,1 0-1,-1 0 1,0 0 0,1 0 0,-1 0 0,1 0 0,-1-1 0,0 1 0,1 0-1,-1-1 1,0 1 0,2-1 0,41-17 197,34-46-99,-13 10-72,-64 53-23,-1 0 0,1 0-1,0 0 1,0 1 0,0-1 0,0 0 0,0 1 0,-1-1 0,1 1 0,0-1 0,0 1 0,0-1 0,1 1 0,-1 0 0,0 0 0,0-1 0,0 1 0,0 0 0,0 0 0,0 0 0,0 0 0,0 0 0,0 0 0,0 0 0,1 1 0,-1-1 0,0 0 0,0 1 0,0-1-1,0 0 1,2 2 0,-2 0 1,1 1-1,-1-1 0,1 1 0,-1 0 0,0-1 1,0 1-1,0 0 0,0 0 0,1 3 0,3 10 5,-5-15 3,1-1 1,-1 1-1,1-1 0,0 1 1,-1-1-1,1 0 0,0 1 1,-1-1-1,1 0 1,0 0-1,0 0 0,-1 1 1,1-1-1,0 0 0,0 0 1,-1 0-1,1 0 0,0 0 1,0 0-1,-1-1 1,1 1-1,0 0 0,0 0 1,-1 0-1,2-1 0,19-6 165,-11 3-256,-1 0 0,1 0 0,0 1 0,0 1 0,11-2 0,4 2-2591,2 1-3384,-13-1 554,4-7-3187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06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14446,'0'0'9176,"-9"1"-8701,2 0-420,1 1 0,-1-1 0,1 2-1,-1-1 1,1 1 0,0 0-1,0 0 1,0 1 0,0 0 0,1 0-1,-1 0 1,1 1 0,0-1 0,1 1-1,-1 0 1,1 1 0,0-1-1,0 1 1,-6 11 0,6-9 51,1-1 0,-1 1 0,1-1 0,1 1 0,-3 13 0,4-20-134,1 0-1,-1 0 1,1 1 0,0-1 0,-1 1-1,1-1 1,0 0 0,0 1-1,0-1 1,0 0 0,0 1-1,1-1 1,-1 0 0,0 1-1,0-1 1,1 0 0,-1 1-1,1-1 1,0 0 0,-1 0-1,1 1 1,0-1 0,-1 0-1,1 0 1,0 0 0,0 0-1,0 0 1,0 0 0,0 0 0,0 0-1,0-1 1,1 1 0,-1 0-1,0-1 1,0 1 0,1 0-1,-1-1 1,0 0 0,3 1-1,47-1-7252,-20-7-332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07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108 172 12364,'0'0'11878,"-10"1"-10613,10-1-1261,-3 0 53,-1 0-1,1 0 1,0 1 0,-1-1 0,1 1-1,0 0 1,0-1 0,-1 2-1,1-1 1,0 0 0,0 1 0,0-1-1,0 1 1,1 0 0,-1 0-1,0 0 1,1 0 0,-1 0 0,1 1-1,0-1 1,0 1 0,0-1-1,0 1 1,0 0 0,-2 5 0,0 1 55,0-1 1,1 1 0,0 1-1,0-1 1,1 0 0,0 1-1,1-1 1,-1 13 0,2-22-108,0 1 0,0 0 0,0 0 0,0-1 0,0 1 0,0 0 0,1 0 0,-1-1 0,0 1 0,0 0 0,0 0 0,1-1 0,-1 1 0,1 0 0,-1-1 0,0 1 0,1 0 0,-1-1 0,1 1 0,-1-1 0,1 1 0,-1-1 0,1 1-1,0-1 1,-1 1 0,1-1 0,0 0 0,-1 1 0,1-1 0,0 0 0,1 1 0,29-4 103,-22 0-166,0 0 1,0-1-1,-1 0 0,15-9 0,-12 4-363,-1 0-1,1-1 0,-1 0 0,-1 0 0,10-14 1,-15 18 364,0 0 1,0 0-1,-1-1 1,0 1-1,0-1 1,0 0-1,-1 1 1,0-1-1,-1 0 1,1 0 0,0-13-1,-3 19 72,1 1-1,0 0 1,-1 0 0,1 0 0,0 0-1,-1-1 1,1 1 0,0 0-1,-1 0 1,1 0 0,0 0-1,-1 0 1,1 0 0,-1 0-1,1 0 1,0 0 0,-1 0-1,1 0 1,0 0 0,-1 1-1,1-1 1,0 0 0,-1 0-1,1 0 1,0 0 0,-1 0-1,1 1 1,0-1 0,-1 0 0,1 0-1,-1 1 1,-5 6 135,0 1-1,0-1 1,0 1 0,1 0 0,0 0 0,0 1-1,1 0 1,0-1 0,1 1 0,0 1 0,1-1-1,-1 0 1,2 1 0,-1-1 0,1 1-1,1 19 1,1-28-135,-1 0 0,1 1 0,-1-1 0,1 0 0,0 0 0,-1 0 0,1 1 0,0-1 0,0 0 0,0 0 0,0 0-1,0 0 1,0 0 0,0-1 0,0 1 0,0 0 0,1 0 0,-1-1 0,0 1 0,0-1 0,1 1 0,-1-1 0,0 1 0,1-1 0,-1 0 0,1 0-1,-1 0 1,0 0 0,1 0 0,-1 0 0,0 0 0,3 0 0,2-1 8,1 1 1,-1-1-1,0 0 1,0-1-1,0 1 0,8-4 1,5-6-154,-1 0 1,-1-1 0,1-1-1,-2-1 1,0 0-1,25-30 1,12-9-369,-53 53 497,0 0 0,0-1 0,1 1 0,-1 0 0,0-1 0,0 1 0,0 0 0,1-1 0,-1 1 0,0 0 0,0 0 0,1-1 0,-1 1 0,0 0 0,1 0 0,-1 0 0,0-1 0,1 1 0,-1 0 0,0 0 0,1 0 0,-1 0 0,1 0 0,-1 0 0,0 0 0,1 0 0,-1 0 0,0 0 0,1 0 0,-1 0 0,1 0 0,-1 0 0,0 0 0,1 0 0,-1 0 0,0 0 0,1 0 0,-1 1 0,0-1 0,1 0 0,-1 0 0,0 0 0,1 1 0,-1-1 0,0 0 0,1 0 0,-1 1 0,0-1 0,0 0 0,0 1 0,1-1 0,-1 0 0,0 1 0,0-1 0,0 0 0,0 1 0,1-1 0,-1 0 0,0 1 0,0-1 0,0 0 0,0 1 0,0-1 0,0 1 0,0-1 0,0 0 0,0 1 0,0-1 0,-1 1 0,-1 39 488,1-24-221,1-15-246,1 0 1,-1-1-1,1 1 0,0 0 0,-1-1 0,1 1 0,0 0 0,-1-1 0,1 1 1,0-1-1,0 1 0,0-1 0,-1 0 0,1 1 0,0-1 0,0 0 1,0 1-1,0-1 0,0 0 0,0 0 0,0 0 0,0 0 0,-1 0 0,1 0 1,0 0-1,0 0 0,0 0 0,0 0 0,0-1 0,0 1 0,0 0 1,0-1-1,-1 1 0,1 0 0,1-1 0,36-13-51,35-41-3172,-73 58 3424,0 1-1,0-1 1,0 1 0,0-1-1,1 1 1,-1-1 0,1 1-1,0-1 1,0 0 0,0 0-1,4 7 1,-2-8-166,1-1-1,0 1 1,0-1-1,0 0 1,0 0 0,0-1-1,0 1 1,0-1-1,0 0 1,0 0 0,0 0-1,0 0 1,0-1-1,0 1 1,7-3-1,1-1-23,-1 1-1,0-2 0,0 1 1,12-8-1,-2-1 3,-2 0 1,30-25-1,-42 32-25,0 0 1,0-1-1,-1 0 0,0-1 0,0 1 0,-1-1 0,1 0 0,-2-1 0,5-10 1,-8 18 2,-1 1 0,0-1 1,1 1-1,-1-1 1,0 0-1,1 1 0,-1-1 1,0 0-1,0 1 1,0-1-1,0 0 0,1 1 1,-1-1-1,0 0 1,0 1-1,0-1 1,-1 0-1,1 1 0,0-1 1,0 0-1,0 1 1,0-1-1,-1 0 0,1 1 1,0-1-1,0 1 1,-1-1-1,1 0 0,-1 1 1,0-2-1,-18 7 160,-23 23 52,35-21 10,1-1 0,0 2 0,1-1 0,-7 11 0,11-17-203,0 0-1,0 0 0,0 0 0,1 0 0,-1 0 0,0 0 0,1 0 1,-1 0-1,1 1 0,-1-1 0,1 0 0,0 0 0,-1 1 0,1-1 0,0 0 1,0 0-1,0 1 0,0-1 0,0 0 0,0 0 0,0 1 0,0-1 1,1 0-1,-1 0 0,0 1 0,1-1 0,-1 0 0,1 0 0,0 0 0,-1 0 1,1 1-1,0-1 0,-1 0 0,1 0 0,0 0 0,0-1 0,0 1 1,0 0-1,0 0 0,0 0 0,0-1 0,2 2 0,19 3-257,0 0 0,1-1 0,-1-1 0,1-1 0,0-1-1,24-3 1,-18 2-1794,4-1-3973,-5-3-5253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08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39 14510,'-45'-19'10299,"39"16"-9550,0 0-1,1 0 1,-2 0 0,1 1-1,0 0 1,-8-1 0,11 3-725,0 0 0,0 0 0,0 0 0,0 0 0,0 1 0,0-1 0,0 1 0,0 0 0,0 0 0,0 0 0,0 0 0,1 1 0,-1-1 0,1 1 0,-1-1 0,1 1 0,-5 4 0,2-1-100,0 0-1,1 0 0,0 0 1,0 0-1,0 1 1,1 0-1,-1 0 0,1 0 1,1 0-1,-1 0 1,1 1-1,0-1 0,0 1 1,1-1-1,0 1 0,0 0 1,1 0-1,0-1 1,1 13-1,-1-17-13,1-1 1,-1 1-1,1-1 1,0 0-1,-1 1 1,1-1-1,0 0 1,0 0-1,0 0 0,0 1 1,0-1-1,0 0 1,0 0-1,0 0 1,0-1-1,1 1 0,-1 0 1,0 0-1,1-1 1,-1 1-1,0-1 1,1 1-1,-1-1 0,1 1 1,-1-1-1,0 0 1,1 0-1,2 0 1,53 3-499,-40-3 442,-13 1 73,13-1-117,-1 1 1,0 1 0,0 1-1,24 7 1,-38-10 197,1 1 0,-1-1 1,0 1-1,0 0 0,0 0 0,0 0 0,0 0 1,0 0-1,0 0 0,0 0 0,0 1 0,0-1 1,-1 1-1,1-1 0,-1 1 0,1 0 0,-1 0 1,0 0-1,1 0 0,-1 0 0,0 0 0,0 0 1,0 0-1,-1 0 0,1 0 0,0 0 0,-1 0 1,0 1-1,1-1 0,-1 0 0,0 1 0,0-1 1,0 0-1,0 0 0,-1 1 0,1-1 0,-1 0 1,1 0-1,-1 0 0,0 1 0,0-1 0,-2 3 1,0 1 50,-1 0 0,0 0 0,-1 0 0,1-1 1,-1 1-1,0-1 0,0-1 0,-1 1 0,0-1 1,0 0-1,0 0 0,-8 4 0,6-4 18,-1 0 0,0 0 0,0-1 0,0 0 0,0 0 0,-1-1 0,1 0 0,-16 0 0,24-2-105,1 0-1,-1 0 0,0 0 0,1 0 0,-1 0 0,0 0 1,1 0-1,-1 0 0,1-1 0,-1 1 0,0 0 0,1 0 1,-1-1-1,1 1 0,-1-1 0,0 1 0,1 0 1,-1-1-1,1 1 0,-1-1 0,1 1 0,0-1 0,-1 1 1,1-1-1,0 1 0,-1-1 0,1 0 0,0 1 0,-1-1 1,1 0-1,0 1 0,0-1 0,0 0 0,0 1 1,0-1-1,0 0 0,0 1 0,0-1 0,0 0 0,0 1 1,0-1-1,0 0 0,0 1 0,0-1 0,1 1 0,-1-1 1,0 0-1,1 0 0,16-35-4340,9 2-1818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08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17457,'0'0'5204,"-8"11"-3218,2-4-1749,0 1 0,1-1 0,0 1 0,0 0 0,1 1 0,0-1 0,1 1 0,0 0 0,0 0 0,1 0 0,0 0 0,-2 16 0,4-19-202,0-1 0,0 1 0,0-1 1,0 1-1,1-1 0,0 1 0,0-1 0,1 0 1,-1 0-1,1 1 0,0-1 0,1 0 1,-1-1-1,6 9 0,-4-10-25,-1 0 0,0 0 1,1 0-1,0-1 0,0 1 0,0-1 0,0 0 0,0 0 0,0 0 0,0-1 0,1 0 0,-1 1 1,0-2-1,1 1 0,-1 0 0,1-1 0,-1 0 0,7 0 0,-1 0-88,0-1-1,-1 1 0,1-2 1,0 1-1,-1-1 1,0-1-1,1 0 0,-1 0 1,0-1-1,11-6 0,-13 6-603,-1 0 0,0-1 0,1 0 0,-2 0 0,1-1 0,0 0 0,-1 0-1,6-8 1,-17 27 620,2 1-1,0 0 1,1 0-1,0 1 1,1-1-1,-1 20 1,3-33 28,0 0 0,0 0 0,1 0 0,-1 0 0,0-1 0,0 1 0,0 0 0,1 0 0,-1 0 0,0 0 0,1-1 0,-1 1 0,1 0 0,-1 0 0,1-1 0,-1 1 0,1 0 0,0-1 0,-1 1 1,1 0-1,0-1 0,-1 1 0,1-1 0,0 1 0,0-1 0,0 0 0,-1 1 0,1-1 0,0 0 0,0 1 0,0-1 0,0 0 0,0 0 0,-1 0 0,1 0 0,0 0 0,0 0 0,0 0 0,0 0 1,1 0-1,2-1-625,1 1 1,-1-1 0,1 0 0,-1 0 0,0-1 0,1 1 0,4-4 0,21-16-5748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08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8392,'0'0'9566,"-10"5"-7334,-54 28 131,59-30-2201,0 0 0,0 0 0,0 1 0,1 0 0,-1 0 0,1 0 0,0 1-1,0 0 1,0-1 0,1 1 0,0 0 0,-4 7 0,7-11-157,0 0 1,0-1-1,0 1 1,0 0-1,1 0 1,-1-1-1,0 1 1,0 0-1,0 0 1,1-1-1,-1 1 1,0 0-1,1-1 1,-1 1-1,0 0 1,1-1-1,-1 1 1,1 0-1,-1-1 1,1 1-1,-1-1 1,1 1-1,0-1 1,-1 1-1,1-1 1,-1 0-1,1 1 1,0-1-1,0 0 1,-1 1-1,1-1 0,0 0 1,0 0-1,-1 0 1,2 0-1,36 9 148,-26-6-124,15 5-114,-17-4 4,0-1 0,0 0 0,1-1-1,20 2 1,-30-5 83,0 1 1,0-1-1,0 0 1,0 0-1,0 0 0,-1 0 1,1 1-1,0-1 1,-1 0-1,1 0 0,0 0 1,-1-1-1,1 1 1,-1 0-1,0 0 0,1 0 1,-1 0-1,0 0 1,1 0-1,-1-1 0,0 1 1,0-2-1,3-32 65,-3 34-66,1-15 5,0 10-22,0 0 1,-1-1 0,0 1-1,0-1 1,0 1 0,-3-11-1,-5 48-11798,8-18 855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09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3 14189,'0'0'7869,"-4"10"-6395,0 8-1011,1 0 0,0 0 0,1 0 0,1 0 0,1 1 0,0-1-1,2 0 1,0 0 0,1 0 0,7 24 0,5 0-115,-10-30-312,0 0 1,0 1-1,-2-1 0,1 1 1,-2-1-1,1 1 0,-2 0 1,0 0-1,0 0 0,-2 23 1,0-35-17,1 1 1,0-1-1,0 1 1,-1 0-1,1-1 1,-1 1-1,1-1 1,-1 1-1,1-1 1,-1 1-1,0-1 1,0 1-1,0-1 1,0 0-1,0 0 1,0 1-1,0-1 1,0 0-1,-1 0 1,1 0-1,0 0 1,-1 0-1,1 0 1,-1-1-1,1 1 1,-1 0-1,1-1 1,-1 1-1,1-1 1,-4 1-1,4-1 14,-1-1 1,1 1-1,-1-1 0,1 0 0,-1 1 1,1-1-1,-1 0 0,1 0 1,0 0-1,0 0 0,-1 0 0,1 0 1,0 0-1,0 0 0,0-1 0,0 1 1,0 0-1,0-1 0,0 1 0,1-1 1,-1 1-1,0-1 0,1 1 1,-1-1-1,1 1 0,0-1 0,-1 0 1,1 1-1,0-1 0,0-2 0,-3-28-112,1 1 1,2-1-1,1 1 0,1 0 0,2-1 0,1 1 0,1 0 0,2 1 0,12-33 0,-17 57 52,-1 1 1,1-1-1,0 1 0,0 0 1,1 0-1,-1 0 0,1 0 0,0 0 1,0 1-1,1 0 0,0 0 1,-1 0-1,1 0 0,0 1 1,1 0-1,-1 0 0,1 0 1,-1 0-1,1 1 0,0 0 0,0 1 1,0-1-1,0 1 0,0 0 1,0 0-1,0 1 0,0 0 1,0 0-1,0 1 0,1-1 1,6 3-1,-12-3 8,0 0 0,0 0-1,0 1 1,-1-1 0,1 0 0,0 1 0,0-1 0,0 1 0,0 0 0,0-1-1,0 1 1,-1-1 0,1 1 0,0 0 0,-1 0 0,1-1 0,0 1-1,-1 0 1,1 0 0,-1 0 0,1 0 0,-1 0 0,1 0 0,-1 0-1,0 0 1,0 0 0,1 0 0,-1 0 0,0 0 0,0 0 0,0 0 0,0 0-1,0 0 1,0 0 0,0 0 0,-1 0 0,1 0 0,0 0 0,0 0-1,-1 0 1,1 0 0,-1 0 0,1-1 0,-1 1 0,1 0 0,-1 0-1,0 0 1,1 0 0,-1-1 0,0 1 0,0 1 0,-39 38 64,21-25-40,0-1 1,-1-1-1,-1 0 1,-33 14-1,49-27-5007,10-6-71,10-9-1575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10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16720,'0'0'5733,"10"2"-3266,8 1-1495,0 0 1,28 1-1,-39-4-905,-1 0-1,1 0 0,-1-1 1,1 0-1,-1 0 0,0-1 0,1 0 1,-1 0-1,0 0 0,0-1 1,0 0-1,9-6 0,-10 5-50,1-1-1,-1 0 0,-1 0 1,1 0-1,-1-1 1,0 0-1,0 1 0,5-12 1,-8 16-4,0 0 0,-1 0 0,1-1 0,0 1 0,-1-1 0,1 1 1,-1-1-1,0 1 0,1 0 0,-1-1 0,0 0 0,0 1 0,0-1 0,0 1 0,0-1 0,0 1 1,0-1-1,-1 1 0,1-1 0,0 1 0,-1 0 0,0-1 0,1 1 0,-1-1 0,0 1 0,1 0 1,-1 0-1,0-1 0,0 1 0,0 0 0,0 0 0,0 0 0,0 0 0,-1 0 0,1 0 1,0 0-1,0 0 0,-1 1 0,1-1 0,0 0 0,-1 1 0,1-1 0,-1 1 0,-2-1 0,-2 0 9,0 0-1,0 0 0,0 0 0,0 1 0,0-1 0,0 2 0,0-1 1,0 1-1,0 0 0,0 0 0,0 0 0,0 1 0,0 0 0,1 0 1,-1 0-1,1 1 0,-1 0 0,1 0 0,0 1 0,0-1 0,-7 7 1,7-5-5,0 0 0,0 1 0,1 0 0,-1-1 0,1 1 0,0 1 0,1-1 0,0 1 0,0-1 0,0 1 0,1 0 0,0 0 0,0 0 0,0 0 0,1 0 0,1 1 0,-1 11 0,2-16-26,-1 0 0,1 0 0,0 0 0,0 0 0,0 0 0,1 0 0,-1-1 0,1 1 0,0-1 0,-1 1 0,1-1 0,0 1 0,1-1 0,-1 0 0,0 0 0,0 0 0,1 0 0,-1-1 0,1 1 0,0-1 0,-1 1 0,1-1 0,0 0 0,0 0 0,0 0 0,0 0 0,4 0 0,44 8-2723,-7-6-4301,-14-3-1854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04.5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1 480,'0'1'1186,"0"3"-1250,5 1 64,-2 2-257,4-1-1088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10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91 347 9001,'4'-9'4025,"-3"7"-3706,14-42 4430,-10 6 1340,-5 37-6008,0 1 0,1-1 0,-1 0 0,0 1 1,0-1-1,0 1 0,0-1 0,-1 1 0,1-1 0,0 1 0,0-1 1,0 0-1,0 1 0,-1-1 0,1 1 0,0-1 0,0 1 0,-1-1 1,1 1-1,0-1 0,-1 1 0,1 0 0,0-1 0,-1 1 0,1-1 0,-1 1 1,1 0-1,-1-1 0,1 1 0,-1 0 0,1 0 0,-1-1 0,1 1 1,-1 0-1,-22 6 891,18-2-927,0-1 0,-1 1 1,1 0-1,1 0 0,-10 9 1,9-5 0,0 0 1,0 0-1,0 0 0,1 0 1,0 0-1,1 1 0,0 0 1,0 0-1,1 0 1,0 0-1,1 0 0,0 0 1,0 1-1,1-1 0,1 16 1,-1-24-25,1 0 0,0 1 1,-1-1-1,1 0 0,0 0 0,0 0 1,0 0-1,0 0 0,0 0 0,0 0 1,0 0-1,0 0 0,0-1 0,0 1 1,1 0-1,-1-1 0,0 1 0,0-1 1,1 1-1,-1-1 0,0 1 0,1-1 1,-1 0-1,0 0 0,1 0 0,-1 0 1,1 0-1,-1 0 0,0 0 0,1 0 1,-1 0-1,0-1 0,1 1 0,-1 0 1,0-1-1,1 0 0,1 0 0,4-2 105,0 1 0,1-1 0,-1-1 0,-1 1 0,12-8 0,-5 1-88,-1-1 1,0 1 0,-1-2-1,0 0 1,0 0 0,-1-1-1,-1 0 1,0-1 0,-1 1-1,-1-2 1,0 1 0,0-1-1,-2 0 1,0-1-1,-1 1 1,0-1 0,-1 0-1,-1 0 1,0 0 0,-2-18-1,0 33-42,1 1 0,-1-1 0,0 1 0,0-1 0,0 0 0,0 1-1,-1-1 1,1 1 0,0-1 0,0 0 0,0 1 0,0-1 0,-1 1 0,1-1-1,0 1 1,0-1 0,-1 1 0,1-1 0,0 1 0,-1-1 0,1 1-1,-1-1 1,1 1 0,-1 0 0,1-1 0,-1 1 0,1-1 0,-1 1 0,1 0-1,-1 0 1,1-1 0,-1 1 0,1 0 0,-1 0 0,-1 0 0,1 0-5,1 0 1,-1 0-1,0 1 0,0-1 1,1 0-1,-1 1 1,0-1-1,1 1 1,-1-1-1,0 1 0,1-1 1,-1 1-1,1-1 1,-1 1-1,1 0 1,-1-1-1,1 1 0,-1 0 1,1-1-1,0 1 1,-1 0-1,1 0 1,0 0-1,-1-1 0,1 2 1,-2 7-5,0 0 0,0 0 0,1 0 0,1 0 0,0 17 1,0-24 12,0-1 1,0 1-1,0-1 1,1 1-1,-1-1 1,0 1-1,1-1 1,-1 1-1,1-1 1,0 0-1,-1 1 1,1-1 0,0 0-1,0 0 1,0 1-1,0-1 1,0 0-1,0 0 1,0 0-1,0 0 1,1 0-1,-1 0 1,0-1-1,1 1 1,-1 0-1,0-1 1,1 1-1,-1-1 1,1 1 0,-1-1-1,1 1 1,-1-1-1,1 0 1,-1 0-1,1 0 1,-1 0-1,1 0 1,-1 0-1,1 0 1,-1-1-1,1 1 1,1-1-1,3-2 8,0 1 0,-1 0-1,1-1 1,-1 0-1,0 0 1,0-1-1,0 0 1,0 1-1,-1-1 1,0-1-1,1 1 1,-2-1-1,1 0 1,5-9 0,0 1 10,-1-1 0,-1-1 0,0 1 0,7-22 1,-12 27-72,0 1 1,0 0 0,-1-1 0,0-16-1,-16 72-738,9 4 881,2-1 0,2 1 0,8 88-1,-2-118-49,2 1 1,0-1-1,1 0 0,1-1 0,1 1 0,1-1 0,20 30 0,-14-22-15,-1 0-1,16 42 1,-27-49 256,-4-21-269,0 1 1,0-1 0,0 0 0,-1 0-1,1 0 1,0 0 0,0 0 0,0 0-1,-1 0 1,1 0 0,0 0 0,0 1 0,-1-1-1,1 0 1,0 0 0,0 0 0,-1 0-1,1 0 1,0 0 0,0 0 0,0-1-1,-1 1 1,1 0 0,0 0 0,0 0-1,-1 0 1,1 0 0,0 0 0,0 0-1,0 0 1,-1-1 0,1 1 0,0 0-1,0 0 1,0 0 0,0 0 0,-1-1 0,1 1-1,0 0 1,0 0 0,0-1 0,-27-31 813,12 5-827,1 0 0,0-1 0,2 0 0,2-1 0,0 0 0,2-1 0,1 0 0,-4-47 0,11 75-105,0-1 0,1 1 0,-1 0-1,1-1 1,-1 1 0,1-1 0,0 1 0,0 0 0,0 0-1,0 0 1,0-1 0,0 1 0,1 0 0,-1 0 0,1 1-1,-1-1 1,1 0 0,0 0 0,-1 1 0,1-1 0,0 1-1,3-2 1,56-26-5690,-24 13 1010,9-12-7039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11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9577,'0'0'13810,"7"10"-12758,9 21-744,-2 0-1,0 2 1,-3 0-1,14 57 1,-16-62-285,2 5-553,-9-12-3965,-5-22-700,-10-4 1667,-9-10-2894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11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53 296 8808,'0'0'4581,"-47"-56"-962,41 43-992,6-4-353,0 1-641,14-5-416,13-5-224,6-2 0,9-2-256,9 2-481,3 2-192,2 7-256,-2 8-1762,-5 6-1313,-12 5-2466,-11 0-5061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12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13325,'-2'11'3624,"-2"11"-2359,2 0 0,0-1 0,1 1 0,1 0 0,6 36 0,-4-44-1009,1 0 0,1 0-1,0 0 1,1-1 0,1 1-1,10 18 1,-6-14-167,-6-10-63,0 0 0,0 0 1,1-1-1,0 1 0,0-1 1,1-1-1,0 1 1,0-1-1,10 9 0,-15-15-16,-1-1 0,0 1-1,1 0 1,-1 0 0,1 0 0,-1 0-1,0 0 1,1-1 0,-1 1 0,0 0-1,1 0 1,-1-1 0,0 1-1,0 0 1,1 0 0,-1-1 0,0 1-1,0 0 1,1-1 0,-1 1 0,0 0-1,0-1 1,0 1 0,0 0 0,0-1-1,1 1 1,-1-1 0,0 1-1,0 0 1,0-1 0,0 1 0,0-1-1,0 1 1,0 0 0,0-1 0,0 1-1,-1 0 1,1-1 0,0 0 0,0-24 67,0 20-42,-1-21 46,-2 0 0,-1 0 0,-1 1 0,-12-37 0,-3-15-38,22 77-444,-1 0 0,1-1 0,0 1 0,0 0 0,-1 0 0,1 0 0,0 0 0,0 0 0,-1 0 0,1 0 0,0 1 0,0-1 0,-1 0 0,1 1 0,2 1 0,-2-2-331,19 4-3432,4-4-1233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12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4 125 11851,'0'0'9748,"-1"9"-8312,0 5-1160,0-3 33,1 0 0,-1-1 0,2 1 0,-1 0 0,4 17 0,-3-26-279,-1 0 0,1 0 0,0 0 0,-1 0 0,1 0 0,0-1-1,0 1 1,0 0 0,0 0 0,1 0 0,-1-1 0,0 1 0,1-1 0,-1 1 0,1-1 0,0 1 0,-1-1 0,1 0 0,0 0 0,0 0-1,0 0 1,0 0 0,-1 0 0,1-1 0,1 1 0,-1-1 0,0 1 0,0-1 0,0 0 0,0 0 0,0 1 0,0-2 0,0 1-1,0 0 1,0 0 0,0-1 0,4 0 0,0-1-8,-1 1 0,0-1-1,0 0 1,0 0 0,-1-1-1,1 1 1,0-1 0,-1 0-1,0 0 1,0-1-1,5-5 1,39-49 215,-40 46-615,0 0 0,1 1 0,0 1 0,17-15 0,-26 24 242,1 1-1,0-1 1,-1 1 0,1-1 0,0 1 0,0 0-1,-1-1 1,1 1 0,0 0 0,0-1-1,-1 1 1,1 0 0,0 0 0,0 0 0,0 0-1,-1 0 1,1 0 0,0 0 0,0 0 0,0 0-1,-1 0 1,1 0 0,0 1 0,0-1-1,0 0 1,-1 0 0,2 1 0,17 17-3117,4 3-759,-22-21 3813,1 0-1,-1 1 1,0-1-1,0 0 0,0 0 1,0 1-1,1-1 0,-1 0 1,0 0-1,0-1 0,0 1 1,0 0-1,1 0 0,-1 0 1,0-1-1,0 1 0,0-1 1,0 1-1,0-1 1,0 1-1,0-1 0,0 1 1,0-1-1,0 0 0,0 0 1,1 0-1,2-5 434,1 1-1,-2 0 1,1-1-1,0 0 1,-1 1-1,0-1 1,0-1-1,-1 1 1,0 0-1,3-12 1,3-38 10361,-31 100-8032,20-37-2460,-1 1 106,1-1 0,0 1 1,0 0-1,0 0 0,1 0 1,0 0-1,-1 12 1,5-19-193,-1 0 0,0-1 0,1 1 0,-1-1 1,1 1-1,-1-1 0,1 0 0,-1 1 1,1-1-1,-1 0 0,1 0 0,-1 0 1,1 0-1,-1 0 0,3-1 0,0 1 1,72-6-1556,-58 3 1141,-1 2 1,0 0-1,0 0 0,0 2 1,30 4-1,-46-5 433,0 0 1,0 1 0,0-1 0,1 1-1,-1-1 1,0 1 0,0 0-1,0-1 1,-1 1 0,1 0-1,0 0 1,0-1 0,0 1-1,0 0 1,-1 0 0,1 0 0,-1 0-1,1 0 1,0 0 0,-1 0-1,1 0 1,-1 1 0,0-1-1,1 0 1,-1 0 0,0 0-1,0 0 1,0 0 0,0 1-1,0-1 1,0 0 0,0 0 0,0 0-1,0 0 1,-1 1 0,1-1-1,0 0 1,-1 0 0,1 0-1,-1 1 1,-2 4 203,1 0-1,-1 0 1,1 0 0,-2-1-1,1 1 1,-4 4-1,-4 2 212,1 0-1,-1-1 1,-23 17-1,31-25-387,0-1-1,-1 1 1,1-1-1,-1 0 1,1 0 0,-1 0-1,0 0 1,0-1-1,0 0 1,0 0 0,0 0-1,0 0 1,0 0-1,0-1 1,0 0 0,0 0-1,-1 0 1,1 0-1,-6-2 1,8 1-183,1-1-1,-1 1 1,0-1-1,0 0 1,1 0-1,-1 0 1,1 0-1,0 0 1,0 0-1,-1 0 1,1 0-1,1 0 1,-1-1-1,0 1 1,0 0-1,1-1 1,-1 1-1,1 0 1,0-1-1,0 1 1,0-1-1,1-4 1,3-58-6093,9 14-65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13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16239,'0'0'2355,"-2"13"346,-7 34-869,3-1-1,0 56 1,5-79-1657,2 0 1,1-1-1,1 1 0,1-1 0,1 0 1,0 0-1,12 27 0,13 16-85,-17-40-51,-1 0 0,-2 0 0,9 32 0,-37-122-126,-3 1 0,-3 1 0,-37-71 1,91 133-4260,-5 3-378,1-1-2125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13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2 121 14574,'0'0'11050,"0"9"-9838,-1 4-830,3 32 608,-2-44-979,0 0 0,1 0-1,-1 0 1,1 0 0,0-1 0,-1 1 0,1 0 0,-1-1-1,1 1 1,0 0 0,0-1 0,-1 1 0,1-1 0,0 1-1,0-1 1,0 1 0,0-1 0,-1 0 0,1 1-1,0-1 1,0 0 0,0 0 0,0 0 0,0 1 0,0-1-1,0 0 1,0 0 0,0-1 0,0 1 0,0 0 0,0 0-1,0 0 1,0-1 0,-1 1 0,1 0 0,0-1-1,0 1 1,0 0 0,0-1 0,1 0 0,36-19 52,-12-4-395,21-17 86,-44 39 237,0 0 0,0 0 1,0 0-1,1 0 0,-1 0 0,1 1 1,-1-1-1,1 1 0,0 0 0,-1 0 1,8 0-1,-10 1 1,0 0 0,0 0 0,0 1 0,-1-1 1,1 1-1,0-1 0,0 1 0,-1-1 0,1 1 0,0-1 0,-1 1 0,1 0 1,0-1-1,-1 1 0,1 0 0,-1 0 0,1-1 0,-1 1 0,0 0 1,1 0-1,-1 0 0,0-1 0,1 1 0,-1 2 0,0-2 4,1 0-1,-1 0 1,0 0-1,1 1 1,-1-1-1,1 0 1,-1 0-1,1 0 1,0 0-1,-1 0 1,1 0-1,0 0 1,0-1-1,0 1 1,0 0-1,-1 0 1,1 0 0,0-1-1,0 1 1,1-1-1,-1 1 1,0-1-1,2 2 1,2-3-180,0 0 0,0 1 1,0-1-1,0-1 0,0 1 1,-1-1-1,1 0 1,0 0-1,-1 0 0,0-1 1,1 0-1,-1 1 0,0-2 1,0 1-1,-1 0 1,7-7-1,9-11-4464,27-37 0,-39 49 2182,-6 8 971,-24 42 1063,18-31-1105,1-3-2142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14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158 335 13229,'0'0'6464,"-9"-7"-3399,6 4-2826,-2-1 66,0 0 0,0 1 1,0-1-1,0 1 0,0 0 0,-8-3 1,11 5-264,-1 1 1,1-1 0,0 1-1,0-1 1,0 1 0,0 0-1,-1 0 1,1 0 0,0 0-1,0 0 1,0 0 0,-1 1 0,1-1-1,0 1 1,0 0 0,0-1-1,0 1 1,0 0 0,0 0-1,0 0 1,0 0 0,0 1-1,1-1 1,-1 1 0,0-1 0,-2 4-1,-2 2 68,1 0-1,0 1 0,0 0 1,1 0-1,-7 16 0,10-21-38,-1 1 0,1-1 0,0 1 0,0-1 0,0 1 0,1 0 0,-1-1 0,1 1 0,0 0-1,0-1 1,0 1 0,0 0 0,1-1 0,-1 1 0,1-1 0,0 1 0,2 5 0,-1-7-60,-1-1 1,1 1 0,0-1-1,0 0 1,-1 0 0,1 1-1,0-1 1,0 0-1,0-1 1,0 1 0,0 0-1,0 0 1,0-1 0,0 1-1,1-1 1,-1 0 0,0 0-1,0 0 1,0 0-1,1 0 1,-1 0 0,0 0-1,3-1 1,2 0 10,-1-1 0,0 1 0,1-1 0,-1 0-1,0 0 1,11-7 0,-7 3-84,-1-1 1,0-1-1,0 1 0,-1-2 0,0 1 0,0-1 1,-1 0-1,0 0 0,-1-1 0,0 0 1,-1 0-1,0-1 0,0 1 0,-1-1 1,0 0-1,-1-1 0,-1 1 0,1 0 0,-2-1 1,1-12-1,-2 23 51,0 1 0,0 0 0,0 0-1,1 0 1,-1 0 0,0-1 0,0 1 0,0 0 0,0 0 0,0 0 0,0-1 0,0 1-1,0 0 1,0 0 0,0 0 0,0-1 0,0 1 0,0 0 0,0 0 0,0 0 0,0 0-1,0-1 1,0 1 0,-1 0 0,1 0 0,0 0 0,0 0 0,0-1 0,0 1-1,0 0 1,0 0 0,0 0 0,-1 0 0,1 0 0,0-1 0,0 1 0,0 0 0,0 0-1,-1 0 1,1 0 0,0 0 0,0 0 0,0 0 0,0 0 0,-1 0 0,1 0 0,0 0-1,0 0 1,0 0 0,-1 0 0,-8 9-194,-6 18 149,11-6 93,4-21-27,1 0 1,-1 1-1,0-1 0,0 0 1,0 0-1,0 1 1,1-1-1,-1 0 1,0 0-1,0 0 1,1 1-1,-1-1 1,0 0-1,0 0 0,1 0 1,-1 0-1,0 1 1,0-1-1,1 0 1,-1 0-1,0 0 1,1 0-1,-1 0 1,0 0-1,1 0 0,-1 0 1,0 0-1,0 0 1,1 0-1,-1 0 1,0 0-1,1 0 1,-1 0-1,1-1 1,2 0 42,0 0 0,-1 0 0,1-1 0,0 1 1,0-1-1,-1 0 0,1 0 0,-1 0 1,0 0-1,3-3 0,10-14-6,-1 0 0,-1-1 0,-1 0 0,0-1 0,-2 0 0,0-1 1,-2 0-1,0-1 0,-2 0 0,5-24 0,-12 45-245,-3 8 79,-8 19 41,-10 36 88,18-36 84,1 0 0,1-1 0,0 1 0,4 29 0,-2-52-88,0-1 0,0 1-1,0-1 1,0 1-1,0-1 1,0 1 0,0-1-1,1 0 1,-1 1-1,1-1 1,-1 1 0,1-1-1,-1 0 1,1 1 0,0-1-1,0 0 1,0 0-1,0 0 1,0 1 0,0-1-1,0 0 1,0 0 0,0 0-1,0-1 1,0 1-1,1 0 1,-1 0 0,0-1-1,1 1 1,-1-1-1,0 1 1,1-1 0,1 1-1,0-1 5,-1 0-1,0-1 1,0 1 0,0-1-1,0 1 1,0-1-1,0 0 1,0 1-1,0-1 1,0 0 0,0-1-1,0 1 1,-1 0-1,1 0 1,0-1-1,-1 1 1,1-1-1,-1 1 1,0-1 0,1 0-1,-1 0 1,1-2-1,2-3-5,0 0-1,-1 0 0,0 0 0,0-1 1,-1 1-1,0-1 0,0 0 1,-1 0-1,0 0 0,-1 0 0,1 0 1,-2-12-1,1 20-2,0-1-1,0 1 1,0 0-1,0-1 1,0 1-1,0 0 1,0-1 0,0 1-1,0-1 1,0 1-1,-1 0 1,1-1-1,0 1 1,0 0 0,0-1-1,0 1 1,-1 0-1,1-1 1,0 1-1,0 0 1,-1 0 0,1-1-1,0 1 1,0 0-1,-1 0 1,1-1-1,0 1 1,-1 0 0,1 0-1,0 0 1,-1 0-1,1-1 1,0 1-1,-1 0 1,1 0-1,0 0 1,-1 0 0,1 0-1,-1 0 1,1 0-1,0 0 1,-1 0-1,1 0 1,0 0 0,-1 0-1,1 0 1,0 1-1,-1-1 1,1 0-1,-1 0 1,1 0 0,0 0-1,0 1 1,-1-1-1,1 0 1,-1 1-1,-14 16 198,14-15-175,1 0 0,-1 0 0,0 0 1,0 0-1,1 0 0,0 1 0,-1-1 1,1 0-1,0 0 0,0 0 0,0 0 1,0 1-1,1-1 0,-1 0 0,0 0 1,1 0-1,0 0 0,-1 0 0,1 0 1,0 0-1,0 0 0,0 0 0,0 0 1,1 0-1,-1 0 0,0-1 0,1 1 1,-1 0-1,1-1 0,0 0 0,-1 1 1,1-1-1,0 0 0,0 0 1,0 0-1,2 1 0,0-1-7,0 1 0,0-1 0,0-1 0,0 1 0,0-1 0,0 1 0,0-1 0,0 0 0,0-1 0,0 1 0,0-1 0,0 0 0,0 0 0,0 0 0,0 0-1,0-1 1,0 1 0,0-1 0,4-3 0,0-2 1,1-1 0,-1 0-1,0 0 1,0-1-1,-1 1 1,0-2 0,-1 1-1,9-18 1,-14 26-55,-5 38-132,2-29 171,0 0 0,1-1 1,0 1-1,1 0 0,0 0 1,0 0-1,2 13 0,-2-21-67,1 1-1,-1-1 1,0 1-1,0-1 1,1 1-1,-1-1 0,0 1 1,1-1-1,-1 1 1,1-1-1,-1 1 1,1-1-1,-1 0 1,0 1-1,1-1 1,0 0-1,-1 1 0,1-1 1,-1 0-1,1 0 1,-1 1-1,1-1 1,-1 0-1,1 0 1,0 0-1,-1 0 0,1 0 1,-1 0-1,1 0 1,0 0-1,-1 0 1,1 0-1,-1 0 1,1 0-1,0 0 0,-1-1 1,1 1-1,-1 0 1,1 0-1,-1-1 1,1 1-1,-1 0 1,2-1-1,18-18-5087,-10-5-1209,-1-5-3391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14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16207,'0'0'7527,"-15"50"-6598,15-27-704,0-2-193,9-2-737,4-7-3299,2-5-3619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15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17360,'0'0'7469,"1"9"-5595,5 25-679,-6-33-1163,1 0-1,0 0 1,-1 0-1,1 0 1,0 0-1,-1 0 1,1 0-1,0 0 1,0-1-1,0 1 1,0 0-1,0-1 0,0 1 1,0-1-1,0 1 1,0-1-1,0 1 1,0-1-1,0 0 1,0 1-1,0-1 1,1 0-1,-1 0 1,0 0-1,0 0 1,0 0-1,0 0 0,0 0 1,1 0-1,-1-1 1,2 0-1,32-9 110,-24 3-119,0 1 0,-1-1 0,13-12-1,-16 13-20,-1 0 0,1 1 0,0 0 0,1 0 0,-1 0 0,1 1 0,0 0-1,0 1 1,11-4 0,-18 8 5,0-1-1,-1 1 1,1-1-1,0 1 1,0-1 0,0 1-1,-1 0 1,1-1-1,0 1 1,-1 0-1,1-1 1,-1 1-1,1 0 1,-1 0-1,1 0 1,-1 0-1,1-1 1,-1 1 0,0 0-1,1 0 1,-1 0-1,0 0 1,0 0-1,0 0 1,0 0-1,0 1 1,6 39-43,-4-30-412,-2-10-214,1 10-1462,-1-8-1600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04.90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58 31 1185,'0'0'6326,"-13"10"-4287,11-11-2087,1 1-1,-1-1 1,1 1-1,-1-1 1,0 1 0,1-1-1,-1 0 1,1 0-1,-1 0 1,1 0-1,0 0 1,-1 0-1,1 0 1,0 0-1,0-1 1,0 1-1,0 0 1,0-1-1,0 1 1,-1-2-1,-7-9-4244,3 5 54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16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97 284 17232,'0'0'10650,"-9"8"-10602,-4 8-57,1-1 0,0 2 0,-12 21 0,21-32 68,-1 0 1,1 0-1,0 1 1,0 0-1,1-1 0,0 1 1,0 0-1,0 0 0,1 0 1,0 0-1,0 0 0,1 0 1,0 0-1,2 13 1,-2-19-42,1 0 0,-1 0 0,1-1 0,-1 1 1,1 0-1,0-1 0,-1 1 0,1 0 1,0-1-1,-1 1 0,1-1 0,0 1 1,0-1-1,0 0 0,0 1 0,-1-1 0,1 0 1,0 1-1,0-1 0,0 0 0,0 0 1,0 0-1,0 0 0,0 0 0,-1 0 0,1 0 1,0 0-1,0 0 0,0 0 0,0 0 1,0-1-1,1 0 0,31-11 261,-19 3-354,-1-1 0,1 0-1,-2-2 1,1 1-1,-2-1 1,0-1 0,18-25-1,-16 18-731,0 0 0,-2-2 0,0 1 0,15-45-1,-21 42 496,-13 35 594,-13 37 528,17-31-611,0 0 1,1 1 0,1 0-1,0 20 1,1-38-192,1 1 0,0-1-1,0 1 1,0-1 0,0 1 0,0-1 0,0 1 0,0-1-1,0 1 1,0-1 0,0 1 0,0-1 0,1 1 0,-1-1-1,0 1 1,0-1 0,0 1 0,1-1 0,-1 1-1,0-1 1,0 1 0,1-1 0,-1 0 0,0 1 0,1-1-1,-1 0 1,1 1 0,-1-1 0,0 0 0,1 1 0,-1-1-1,1 0 1,-1 0 0,1 1 0,0-1 0,18-8 179,15-26-58,-27 25-271,-1 0 1,0 0 0,0-1-1,-1 1 1,-1-2-1,0 1 1,0 0-1,-1-1 1,0 0-1,0 1 1,0-19-1,-20 50 1087,13-13-875,1 0 0,0 0 0,1 1 0,0-1-1,0 1 1,1 0 0,0-1 0,0 1 0,1 0 0,0 0-1,2 11 1,-2-19-68,1 0 0,-1 0 0,0 0 0,1-1 0,-1 1 0,1 0-1,-1-1 1,1 1 0,-1 0 0,1-1 0,-1 1 0,1-1 0,-1 1-1,1 0 1,0-1 0,-1 0 0,1 1 0,0-1 0,0 1 0,-1-1 0,1 0-1,0 0 1,0 1 0,0-1 0,-1 0 0,1 0 0,1 0 0,25-7-162,19-24-571,-30 16 294,38-30-728,-51 43 1145,1-1 1,-1 2-1,0-1 1,1 0-1,-1 0 1,1 1-1,0 0 1,0 0-1,-1 0 1,1 0-1,0 1 1,0-1-1,0 1 1,7 0-1,-10 1 39,0-1 0,0 1 0,0 0 0,1-1 0,-1 1 0,-1 0 0,1-1 0,0 1 0,0 0 0,0 0 0,0 0 0,0 0 0,-1 0 0,1 0 0,0 0 0,-1 0-1,1 0 1,-1 0 0,1 0 0,-1 0 0,0 1 0,1-1 0,-1 0 0,0 0 0,0 0 0,0 1 0,0 0 0,1 42 1162,-1-34-485,0-9-157,0-33 1495,0-84-1586,41 124-1606,-34-8 771,1 0 0,-1 0 0,1-1 0,-1-1 0,0 1 1,0-1-1,1 0 0,-1-1 0,-1 0 0,1 0 0,0 0 0,7-5 0,22-11-1358,-36 19 1781,0 0 0,0 0 0,1 0 0,-1 0 0,0 0 0,1 0 0,-1 0 0,0 0 0,1 0 0,-1 0 0,0 0 0,1 0 0,-1 0 0,0 0 0,1 0-1,-1 0 1,0 0 0,1 0 0,-1 0 0,0 0 0,1 0 0,-1 0 0,0 1 0,1-1 0,-1 0 0,0 0 0,0 0 0,1 1 0,-1-1 0,0 0 0,0 0 0,1 1 0,-1-1-1,0 0 1,0 1 0,0-1 0,1 1 0,3 18 1148,-4 34 665,0-39-1304,4 8 627,8-17-240,-10-5-897,0-1 0,1 0 0,-1 0 0,0-1 0,0 1 0,0 0 0,1-1 0,-1 1 0,-1-1 0,1 0 0,0 1 0,0-1 0,1-3 0,16-21-223,24-47-1,-23 40-48,-19 35 244,1 0-1,0 0 0,0-1 1,-1 1-1,1-1 0,0 1 0,0-1 1,0 0-1,0 0 0,1 0 1,-1 0-1,0 0 0,0 0 1,1-1-1,-1 1 0,0-1 1,1 0-1,-1 1 0,0-1 1,1 0-1,-1-1 0,0 1 1,1 0-1,-1-1 0,1 1 1,-1-1-1,0 1 0,4-3 0,-1 1-1,0 0 0,0-1 0,0 0-1,0 0 1,-1 0 0,1-1-1,-1 1 1,0-1 0,0 0-1,6-9 1,-7 11-5,-1-1 0,0 0-1,0 0 1,0 0 0,-1 0-1,1 0 1,-1 0 0,0 0-1,0-1 1,0 1 0,0 0-1,0-1 1,-1 1 0,1-1-1,-1 1 1,0-5 0,-1 8-2,1-1 0,-1 0 0,1 1 0,-1-1 0,0 0 0,1 1 0,-1-1 0,0 1 0,1-1 0,-1 1 0,0 0 0,0-1 1,0 1-1,1 0 0,-1-1 0,0 1 0,0 0 0,0 0 0,0 0 0,0 0 0,1 0 0,-1 0 0,0 0 0,0 0 0,0 0 0,0 0 0,0 0 0,1 0 0,-1 1 0,0-1 0,0 0 1,0 1-1,-1 0 0,-29 12-55,27-10 89,1 0-1,0 1 1,-1-1 0,1 1-1,1-1 1,-1 1 0,0 0-1,1 0 1,0 0-1,0 1 1,0-1 0,0 0-1,1 1 1,0 0 0,-1-1-1,2 1 1,-1-1 0,1 1-1,-1 0 1,2 5 0,-1-7-27,0 0 0,1 0 0,-1 0 0,1 0 0,0 0 0,0 0 0,0 0 0,1 0 0,-1 0 1,1-1-1,-1 1 0,1-1 0,0 1 0,0-1 0,0 1 0,0-1 0,0 0 0,1 0 0,-1 0 0,1 0 0,-1-1 1,1 1-1,0-1 0,0 1 0,-1-1 0,1 0 0,0 0 0,0 0 0,0-1 0,0 1 0,4 0 0,0 0-885,1-1-1,-1 1 0,0-1 0,1-1 0,-1 1 0,13-3 1,14-14-7112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16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2685 345 12460,'-37'-45'1206,"-2"1"0,-2 3 1,-55-45-1,76 71-994,0 1 0,-1 1 0,-1 0 0,0 2 1,-1 0-1,0 2 0,0 0 0,-1 2 0,0 0 0,-29-3 1,-14 4-223,0 3 1,-1 2 0,1 4 0,0 2 0,-112 25-1,13 10-10,-167 65-1,195-55 14,2 6 0,-146 83-1,221-104 8,2 3 0,1 2 1,2 3-1,2 2 0,1 2 0,-71 86 0,105-109 135,1 0 0,1 2 0,1 0 0,2 1 0,0 0 0,2 1 0,1 1-1,2 0 1,0 0 0,2 1 0,1 0 0,2 0 0,1 0 0,1 1 0,1-1 0,2 1 0,1-1 0,2 0 0,1 0-1,1 0 1,11 31 0,7 8-52,4-2-1,3 0 0,71 112 0,146 172 17,-224-319-89,665 803-304,-446-589-379,-209-216 560,1-1 0,2-2 0,1-1 0,1-3 1,63 30-1,-81-45 193,0-1 0,1-1 0,-1 0 0,1-2 0,1-1 0,-1 0 0,0-2 0,1 0 0,-1-2 1,1 0-1,-1-2 0,0 0 0,0-2 0,0 0 0,-1-1 0,0-2 0,0 0 0,0-1 0,-1-1 0,0 0 0,20-16 0,16-14 698,-2-2-1,-1-2 1,89-99-1,118-175 2257,-250 304-2958,122-158 321,154-265 1,-248 370-485,-4-1 1,-3-1-1,-2-2 0,-4 0 0,-3-2 1,-3-1-1,15-129 0,-30 140 91,-3-1 0,-2 0 0,-4 0 0,-2 1 0,-3 0 0,-2 0 0,-4 1 0,-33-88 0,32 109-290,-1 0 0,-2 2-1,-1 0 1,-3 1 0,-1 1 0,-1 2-1,-2 1 1,-2 0 0,-1 3-1,-1 0 1,-2 2 0,0 2 0,-41-24-1,42 32-284,-1 2 0,-1 2 0,0 1 0,-1 2-1,0 2 1,-61-11 0,47 15-215,0 1 0,0 3 0,-1 2 1,-73 9-1,3 15-3592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43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3059 9577,'352'-497'3965,"36"29"-2650,507-491 2208,-583 667-2162,373-267 1,-566 471-1200,159-89 1,-239 162-1795,-26 12-87,-25 9-316,-16 5-2604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44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276 173 12684,'1'-11'1596,"0"4"-1475,0-3 379,-1 1-1,0-1 1,0 1-1,0 0 1,-3-13 0,2 20-371,1-1 1,-1 0 0,0 0 0,0 1-1,0-1 1,-1 0 0,1 1 0,0-1-1,-1 1 1,0 0 0,0 0-1,1-1 1,-1 1 0,0 0 0,-1 0-1,1 1 1,0-1 0,-1 0 0,1 1-1,-1-1 1,1 1 0,-1 0-1,1 0 1,-1 0 0,-3-1 0,1 1-17,1 0 0,-1 1 1,0-1-1,0 1 0,0 0 1,0 1-1,0-1 0,0 1 1,0 0-1,1 0 0,-1 0 1,0 0-1,0 1 0,-7 4 1,4-1 10,0 0 0,0 0 0,1 1 0,0 0 1,0 0-1,1 1 0,-10 11 0,6-5 41,1 1 1,0 0-1,1 1 0,0 0 0,2 0 0,-1 1 0,2 0 0,-6 24 1,10-35-129,0 0 1,0 1-1,0-1 1,1 0-1,0 1 1,0-1-1,0 1 1,1-1-1,0 1 1,0-1 0,0 0-1,2 6 1,-1-9-32,0 1 1,-1-1-1,1 0 1,0 0-1,0 0 1,0 0-1,1 0 1,-1 0-1,0-1 1,1 1-1,-1-1 1,1 0 0,-1 1-1,1-1 1,0 0-1,-1 0 1,1-1-1,0 1 1,0-1-1,0 1 1,0-1-1,-1 0 1,1 0-1,4-1 1,6 1 25,0-2 0,0 0-1,-1 0 1,1-1 0,0-1 0,-1 0 0,0-1 0,0 0-1,0-1 1,-1 0 0,20-15 0,-2 0-24,-2-1 1,0-1 0,27-32-1,-40 41-38,-1-1-1,-1 0 1,-1 0 0,0-1-1,0-1 1,-2 0-1,0 0 1,-1-1-1,6-21 1,-52 101-280,-18 75 316,51-124-12,1 0 0,1 1 0,0-1 0,1 1 0,0-1 0,1 1 0,0 0 0,3 22 0,-2-34-82,1 0 0,-1 0 0,1 1 0,0-1 0,-1 0 0,1 0 0,0 0 0,0 0 0,1 0-1,-1 0 1,0 0 0,1 0 0,-1-1 0,1 1 0,-1 0 0,1-1 0,0 1 0,2 0 0,-2 0-250,1-1 0,-1 0 0,1 0 0,-1 0 0,1-1 0,0 1 0,-1 0 0,1-1 0,0 0 1,-1 0-1,1 0 0,0 0 0,0 0 0,4-1 0,24-8-5497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44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19218,'0'0'3497,"0"11"-2467,-6 37 87,-2-1 0,-19 65-1,14-66-936,2 2-1,2-1 1,-3 57-1,12-89-237,-1-7 14,1 0 0,0 0-1,0 0 1,1 0 0,2 15 0,-2-21-45,0 0 0,-1-1 0,1 1 0,0-1 0,0 1 0,0 0 0,0-1 0,0 0 0,0 1 0,1-1 0,-1 0 0,0 1 1,1-1-1,-1 0 0,1 0 0,-1 0 0,1 0 0,-1 0 0,1-1 0,0 1 0,-1 0 0,1-1 0,0 1 0,0-1 0,0 0 0,-1 1 0,1-1 1,0 0-1,0 0 0,3-1 0,-2 0-325,1 0 0,0 0 0,-1 0 0,1-1 0,-1 1 0,1-1 0,-1 0 0,0 0 0,0-1-1,0 1 1,0 0 0,0-1 0,0 0 0,-1 0 0,1 0 0,-1 0 0,0 0 0,0 0 0,0-1 0,0 1 0,-1 0 0,2-5 0,-1 5-3,21-43-6625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44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17104,'0'0'1089,"-6"50"737,-12-1 224,1 10-320,1 8-321,1 3-320,4-4-513,7-7-479,4-10-162,7-9-1248,10-12-897,2-10-1634,-4-9-2305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46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18802,'0'11'630,"-23"352"1174,24-191-2113,-1-102 6234,13-308-3651,-8 197-2448,2 0 1,2 1 0,25-70-1,-31 103 144,0 0-1,0 1 0,1 0 0,0 0 1,0 0-1,1 0 0,-1 0 1,1 1-1,0 0 0,1 0 1,0 1-1,-1-1 0,1 1 1,13-6-1,-15 8-73,-1 0 1,1 1 0,1-1-1,-1 1 1,0 0 0,0 0-1,0 1 1,0-1 0,1 1-1,-1 0 1,0 0 0,1 0-1,-1 1 1,0-1-1,0 1 1,0 0 0,0 1-1,1-1 1,-1 1 0,-1-1-1,1 1 1,0 0 0,0 1-1,-1-1 1,1 0-1,3 4 1,-5-4 92,0 0 1,0-1-1,-1 1 0,1 0 0,0 0 0,0 0 1,-1 0-1,1 1 0,-1-1 0,0 0 0,0 1 1,0-1-1,0 1 0,0-1 0,0 1 0,-1-1 1,1 1-1,-1-1 0,0 1 0,0 0 0,1-1 0,-2 1 1,1-1-1,0 1 0,-1 0 0,1-1 0,-1 1 1,0-1-1,1 1 0,-1-1 0,-1 1 0,1-1 1,0 0-1,0 1 0,-1-1 0,0 0 0,1 0 1,-1 0-1,0 0 0,0-1 0,0 1 0,-3 2 1,-6 5 407,-1 1 0,-1-2 1,0 0-1,0 0 0,0-1 1,-15 5-1,18-8-226,0 0 0,0-1 0,0 0-1,-1 0 1,1-1 0,0 0 0,-1-1 0,0 0-1,1-1 1,-1 0 0,-12-2 0,22 2-236,0-1-1,0 1 1,1 0 0,-1 0 0,0-1-1,1 1 1,-1 0 0,0-1-1,1 1 1,-1-1 0,0 1 0,1-1-1,-1 1 1,1-1 0,-1 1 0,1-1-1,-1 1 1,1-1 0,-1 0-1,1 1 1,0-1 0,-1 0 0,1 1-1,0-1 1,-1 0 0,1 0-1,0 1 1,0-1 0,0 0 0,0 0-1,0 1 1,0-1 0,0 0 0,0 0-1,0 0 1,0 1 0,0-1-1,0 0 1,1 0 0,-1 1 0,0-1-1,1 0 1,-1 1 0,0-1-1,1 0 1,-1 1 0,1-1 0,-1 0-1,1 1 1,-1-1 0,1 1 0,0-1-1,2-3-778,1 0 0,-1 0 0,1 1 0,-1 0-1,1-1 1,8-3 0,25-11-5178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47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26 24119,'-9'0'1708,"4"1"-1548,-1 0 0,0 0 0,0 1 0,1 0 0,-1 0 0,1 0-1,0 0 1,-1 1 0,1 0 0,0 0 0,1 0 0,-1 1 0,0 0 0,1-1 0,0 2 0,0-1 0,0 0-1,0 1 1,1 0 0,0 0 0,-5 9 0,5-8-132,0 1 0,1 0-1,-1 1 1,1-1 0,1 0 0,-1 1 0,1-1-1,1 1 1,-1-1 0,2 15 0,-1-19-24,1 0 1,-1 0 0,1 1 0,0-1-1,-1 0 1,1 0 0,1 0 0,-1-1-1,0 1 1,1 0 0,0 0 0,-1-1-1,1 1 1,0-1 0,0 0 0,0 1-1,1-1 1,-1 0 0,1 0 0,-1 0-1,1-1 1,-1 1 0,1 0-1,0-1 1,0 0 0,0 0 0,0 0-1,3 1 1,-1-1 10,0 0 0,1 0 0,-1 0 0,0-1 0,1 0 0,-1 0 1,0 0-1,1-1 0,-1 0 0,0 0 0,0 0 0,1 0 0,-1-1 0,0 0 0,0 0 0,-1-1 0,1 1 0,0-1 0,-1 0 0,0 0 0,1 0 0,-1-1 0,0 0 0,-1 1 0,1-1 0,-1-1 0,0 1 1,5-8-1,-3 3 16,-1 0 1,0-1 0,0 1 0,-1-1-1,0 0 1,-1 0 0,0 0 0,-1 0-1,0-1 1,0 1 0,-1 0 0,-1 0 0,1-1-1,-4-11 1,4 20-58,0 0-1,0 0 1,0 0-1,-1 1 1,1-1-1,-1 0 1,0 0-1,1 0 1,-1 1-1,0-1 1,0 0-1,0 0 1,0 1-1,0-1 1,0 1-1,-1-1 1,1 1-1,0 0 1,-1 0 0,1-1-1,-1 1 1,0 0-1,1 0 1,-1 0-1,0 0 1,1 1-1,-1-1 1,0 0-1,0 1 1,0-1-1,0 1 1,0 0-1,1 0 1,-4 0-1,3 0-250,0 0-1,0 1 0,0-1 0,0 1 0,1 0 0,-1 0 0,0-1 1,0 1-1,0 0 0,1 1 0,-1-1 0,0 0 0,-1 2 0,1 0-508,0-1-1,0 0 1,1 0-1,-1 1 1,1-1-1,-1 1 1,1 0-1,0-1 0,0 1 1,-1 5-1,-2 13-8277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47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7 17809,'0'0'4532,"-11"-2"-2199,4 1-2109,-1-1 0,1 1 1,-1 1-1,1 0 0,-1 0 0,0 0 0,1 1 1,-1 0-1,1 1 0,0-1 0,-1 1 1,1 1-1,0-1 0,0 1 0,0 1 0,0-1 1,-6 6-1,-25 23 31,36-30-261,0 0 0,1 0 1,-1 0-1,1 0 0,-1 0 0,1 0 0,0 0 0,0 0 0,0 0 1,0 1-1,0-1 0,0 1 0,1-1 0,-1 0 0,1 1 1,0-1-1,0 1 0,0 2 0,0-4-7,1 0 0,0 0-1,0 0 1,0 0 0,1 0 0,-1 0 0,0 0 0,0 0-1,0 0 1,1-1 0,-1 1 0,0-1 0,1 1-1,-1-1 1,1 1 0,-1-1 0,0 0 0,1 1 0,-1-1-1,1 0 1,-1 0 0,1 0 0,-1 0 0,3-1 0,41-2-459,-23-2-338,-1-1 0,28-12-1,-35 12 651,0 1-1,1 0 1,0 1-1,-1 0 0,1 1 1,1 1-1,24-1 1,-40 3 203,1 1 0,0-1 0,-1 1 0,1-1 0,-1 1 0,1 0 0,-1-1 0,1 1 1,-1-1-1,1 1 0,-1 0 0,0 0 0,1-1 0,-1 1 0,0 0 0,0-1 0,1 1 1,-1 0-1,0 0 0,0 0 0,0-1 0,0 1 0,0 0 0,0 0 0,0-1 0,0 1 0,-1 0 1,1 0-1,0-1 0,0 1 0,-1 0 0,1 0 0,0-1 0,-1 2 0,-10 29 1315,0-14-814,-1-1 0,-1 0 0,0-1 0,-1 0 0,-1-1 0,0 0 0,-1-1 0,0-1 0,-25 14 0,10-16-958,20-15-2405,8-10-3520,5-3-814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48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6 15150,'0'0'10565,"0"-5"-15871,-1 5 5156,1 0 0,0 1 0,0-1 0,0 0 0,0 0 0,0 1 0,0-1 0,0 0 1,0 1-1,0-1 0,0 0 0,0 1 0,0-1 0,0 0 0,0 0 0,0 1 0,0-1 1,0 0-1,0 1 0,1-1 0,-1 0 0,0 0 0,0 1 0,0-1 0,0 0 0,1 0 0,-1 1 1,0-1-1,0 0 0,0 0 0,1 1 0,-1-1 0,0 0 0,0 0 0,1 0 0,-1 0 0,0 0 1,1 1-1,-1-1 0,0 0 0,0 0 0,1 0 0,-1 0 0,0 0 0,1 0 0,-1 0 1,0 0-1,1 0 0,-1 0 0,1 0 0,9 1 6957,-14-2-2394,-15-3-2276,8 2-1677,0 1 1,0 0-1,0 1 1,0 0-1,0 0 1,0 2-1,0-1 1,-15 5-1,23-6-457,-1 1-1,1 0 1,0 1-1,-1-1 0,1 0 1,0 1-1,0 0 1,0 0-1,0 0 1,0 0-1,0 0 0,1 1 1,-1-1-1,1 1 1,-1-1-1,1 1 1,0 0-1,0 0 0,0 0 1,1 0-1,-1 1 1,1-1-1,-1 0 0,1 1 1,0-1-1,1 1 1,-1-1-1,0 1 1,1 4-1,0-6-20,1 0 0,-1 0 1,1 0-1,0-1 0,-1 1 0,1 0 1,0 0-1,0-1 0,0 1 0,0-1 0,0 1 1,1-1-1,-1 1 0,0-1 0,1 0 0,-1 0 1,1 1-1,-1-1 0,1 0 0,0 0 1,-1-1-1,1 1 0,0 0 0,0-1 0,0 1 1,0-1-1,-1 1 0,1-1 0,0 0 0,2 0 1,65 6-1402,-61-6 1168,16 0-560,46 1-1020,-66 0 1792,0-1 0,0 0 0,-1 1 1,1 0-1,0 0 0,-1 0 0,1 1 0,-1-1 1,1 1-1,-1 0 0,1-1 0,-1 2 0,0-1 1,3 3-1,-5-4 90,0 1 1,0-1 0,0 1-1,0 0 1,0-1-1,-1 1 1,1 0-1,-1 0 1,1-1-1,-1 1 1,0 0-1,1 0 1,-1 0-1,0 0 1,0-1 0,0 1-1,-1 0 1,1 0-1,0 0 1,-1-1-1,1 1 1,-1 0-1,1 0 1,-1-1-1,0 1 1,0 0-1,0-1 1,0 1 0,0-1-1,0 1 1,-2 1-1,-4 6 357,-1-1 0,0 0 0,-16 12-1,20-17-335,-4 4 68,-1 1-1,-1-1 0,1-1 0,-1 0 0,0 0 1,-1-1-1,1 0 0,-1-1 0,0 0 0,0-1 1,0 0-1,-13 1 0,24-4-207,-1 0 0,1 0 0,-1-1 0,1 1 0,0 0 0,-1 0 0,1-1 0,-1 1 0,1-1 0,0 1 0,-1 0 0,1-1 0,0 1 0,0-1 0,-1 1 0,1 0 0,0-1 0,0 1 0,-1-1 0,1 1 0,0-1 0,0 1 0,0-1-1,0 1 1,0-1 0,0 1 0,0-1 0,0 1 0,0-1 0,0 1 0,0-1 0,0 1 0,0-1 0,1 1 0,-1-1 0,0 1 0,0-1 0,1 0 0,7-23-3060,13-6-2179,8-5-2353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10.05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20275,'0'0'1377</inkml:trace>
  <inkml:trace contextRef="#ctx0" brushRef="#br0" timeOffset="1">297 298 18642,'0'0'3907,"46"-9"-21748</inkml:trace>
  <inkml:trace contextRef="#ctx0" brushRef="#br0" timeOffset="2">655 631 16239,'0'0'7047,"62"18"-11115,-46-21-2946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33.9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 1 3459,'0'0'14259,"-6"2"-12252,10 6-1707,0 0 1,1-1-1,0 1 0,0-1 0,1-1 0,-1 1 0,1-1 1,8 6-1,63 47 811,-15-13-295,171 153-347,-206-173-366,31 42 0,-35-40 18,42 40 1,203 167 807,-154-115-687,-83-85-240,1 0 0,2-2 1,66 49-1,-43-39 44,-2 2 0,60 64 0,259 236 109,81 60 134,-361-323-127,-59-54-139,-2 1-1,40 46 0,2 10 229,153 133 0,34 0-106,52 47 132,-208-167-220,49 44-77,76 46 73,-17-23-42,-126-103 60,-56-42 19,45 39 0,-51-41 454,-22-16-499,0 1 0,0-1 0,0 1-1,-1 0 1,1 0 0,-1 0 0,1 0 0,-1 1 0,5 7 0,-8-11-86,0 0 0,1 0-1,-1 0 1,0 0 0,0 1 0,0-1 0,0 0-1,0 0 1,0 0 0,0 0 0,0 1-1,0-1 1,0 0 0,0 0 0,0 0 0,0 0-1,0 1 1,0-1 0,0 0 0,0 0 0,0 0-1,0 0 1,0 0 0,0 1 0,0-1 0,-1 0-1,1 0 1,0 0 0,0 0 0,0 0 0,0 1-1,0-1 1,0 0 0,0 0 0,-1 0 0,1 0-1,0 0 1,0 0 0,0 0 0,0 0 0,0 0-1,-1 1 1,1-1 0,0 0 0,0 0 0,0 0-1,0 0 1,-1 0 0,1 0 0,0 0 0,0 0-1,0 0 1,0 0 0,0 0 0,-1 0 0,1 0-1,0 0 1,0-1 0,0 1 0,0 0 0,-1 0-1,-12-3-4969,11 2 3838,-20-7-10491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48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15439,'0'0'10794,"-3"60"-8744,-5-31-609,5 0-768,-1-1-513,2-2-128,2-4-448,0-5-1410,5-7-1730,2-8-2145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48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19635,'0'0'11595,"30"-35"-14863,-24 35-2721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49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84 8136,'1'-9'2066,"-1"9"-2401,1-18 1232,4-22 5167,-1 23-687,-3 48-3586,-14 402 3483,13-433-5266,0 1 0,0-1 0,0 1 0,-1-1 0,1 0 0,0 1 0,0-1 0,0 1 0,0-1 0,0 1 0,1-1 0,-1 0 0,0 1 0,0-1 0,0 1 0,0-1 0,0 0 0,0 1 0,1-1 0,-1 1 0,0-1 0,0 0 0,1 1 0,-1-1 0,0 0 0,1 0 0,-1 1 0,0-1 0,1 0 0,-1 1 0,0-1-1,1 0 1,-1 0 0,0 0 0,1 0 0,-1 1 0,1-1 0,16-9 139,14-22 1,-11 7-138,0 0-410,40-39 0,-55 58 269,1 0 0,0 0 0,0 1 0,1-1 0,-1 1 0,1 1 0,0 0 0,0-1 0,0 2 0,0-1 0,1 1 0,12-2 0,-19 4 112,1 0-1,0 0 0,-1 0 0,1 0 1,-1 0-1,1 1 0,0-1 0,-1 0 1,1 1-1,-1-1 0,1 1 0,-1 0 1,1-1-1,-1 1 0,0 0 0,1 0 1,-1 0-1,0 0 0,0 0 1,1 0-1,-1 0 0,0 0 0,0 1 1,1 1-1,0 1 11,0 0-1,-1 0 1,1 0 0,-1 0-1,0 0 1,0 0 0,0 0-1,-1 0 1,1 7 0,-1-2 69,0 0 0,-1 0 1,0 0-1,0 0 0,-1 0 0,0-1 1,0 1-1,-1-1 0,-4 9 0,1-7 114,-1-1 0,0 1 0,0-2 0,-1 1-1,0-1 1,-1 0 0,1-1 0,-1 0 0,-1 0 0,1-1 0,-1-1-1,0 1 1,-1-1 0,1-1 0,-1 0 0,0-1 0,0 0-1,0 0 1,0-1 0,-1-1 0,1 0 0,-15 0 0,23-1-238,-1-1 0,1 1 0,-1-1-1,1 0 1,0 0 0,0 0 0,-1-1 0,1 1 0,0-1 0,0 0 0,0 0 0,0 0 0,1 0 0,-1 0 0,0 0 0,1-1 0,0 1 0,-1-1 0,1 0 0,0 0 0,0 0 0,1 0 0,-1 0-1,1 0 1,-1 0 0,1 0 0,0-1 0,0 1 0,0-1 0,1 1 0,-1-6 0,0 2-527,1 1 1,0-1-1,1 1 0,-1-1 1,1 1-1,0-1 0,1 1 1,-1 0-1,1-1 0,1 1 0,-1 0 1,1 0-1,0 0 0,0 1 1,1-1-1,4-5 0,22-20-5126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50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15599,'0'0'9000,"0"52"-7622,0-12 127,-2 6-256,-1 4-448,3 3-353,0-3-127,0 0-193,5-6-64,7-8 0,0-11-128,4-11-1025,2-14-1025,-1-2-1986,-2-22-2114,-1-11-9032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50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52 208 8392,'0'0'2963,"11"-2"-230,-2 1-2085,0-1 1,-1 0-1,0-1 1,1 0-1,-1 0 1,0-1-1,0 0 1,-1-1-1,1 1 1,-1-1-1,0-1 0,0 1 1,-1-1-1,1 0 1,-1-1-1,10-14 1,9-29 2055,-24 47-2539,0 1 0,0-1 0,0-1 0,0 1 0,0 0 0,-1 0 0,0 0 0,0 0 0,1 0 0,-2-1 0,1 1 0,0 0 0,-1 0 0,1 0 0,-2-4-1,0 5-126,1 1-1,0 0 0,-1 0 0,1-1 0,0 1 0,-1 0 0,0 0 0,1 1 1,-1-1-1,1 0 0,-1 0 0,0 1 0,0-1 0,1 1 0,-1-1 0,0 1 1,0 0-1,0 0 0,1 0 0,-1 0 0,0 0 0,-3 1 0,-42 8 124,38-5-150,0 1 0,0 0 1,0 1-1,0 0 0,1 0 1,0 1-1,1 0 0,0 0 1,0 0-1,0 1 0,1 1 1,0-1-1,0 1 0,1 0 1,1 0-1,-1 0 0,1 1 0,1 0 1,0-1-1,0 1 0,1 1 1,0-1-1,1 0 0,0 14 1,1-22-3,0 1-1,0-1 1,0 1 0,0-1 0,1 1 0,0-1-1,-1 1 1,1-1 0,0 1 0,0-1 0,0 0 0,0 1-1,1-1 1,-1 0 0,1 0 0,-1 0 0,1 0-1,0 0 1,0-1 0,3 4 0,0-2 1,0-1 0,-1 1 1,1-1-1,0 0 0,1 0 0,-1-1 1,0 1-1,0-1 0,9 1 1,6-1-420,0-1 0,0-1 0,0 0 0,28-7 0,22-12-4259,-26 1-1810,6-7-8817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51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11499,'0'0'11547,"4"10"-10421,6 12-624,-2 0 0,-1 1 0,0 0 0,5 42 0,4 108 965,-12-107-132,18 96-1,-17-224 460,-10-131-1616,2-98-436,2 288 240,2-1 0,-1 0 0,0 0 0,1 1 0,0-1 0,-1 0 0,2 1-1,-1-1 1,0 1 0,1-1 0,-1 1 0,1 0 0,0 0 0,0-1 0,0 1 0,1 0 0,-1 1 0,4-4 0,-3 4-23,1 0-1,-1 1 1,1-1 0,-1 1 0,1-1 0,0 1 0,0 0 0,0 0 0,0 1-1,0-1 1,0 1 0,0 0 0,0 0 0,0 0 0,0 1 0,0-1 0,4 2-1,-3-1 27,-1 0-1,1 0 0,0 0 1,-1 1-1,1 0 0,-1 0 1,1 0-1,-1 0 0,0 1 1,0 0-1,0 0 0,0 0 1,-1 0-1,1 0 0,-1 1 1,0-1-1,0 1 0,0 0 0,0 0 1,-1 0-1,0 1 0,0-1 1,0 1-1,0-1 0,0 1 1,-1-1-1,0 1 0,0 0 1,0 0-1,-1-1 0,0 1 1,0 0-1,0 0 0,0 0 1,-1 0-1,1-1 0,-1 1 1,-1 0-1,1-1 0,-1 1 0,1 0 1,-1-1-1,-1 0 0,1 1 1,-1-1-1,1 0 0,-7 7 1,0-2 203,-1-1 0,0 1 0,0-1 0,-1-1 0,0 0 1,-16 7-1,22-11-230,-1-1 0,1 0 1,0 0-1,0 0 0,-1-1 0,1 1 1,-1-2-1,0 1 0,1 0 0,-1-1 1,0 0-1,1-1 0,-1 1 1,1-1-1,-1 0 0,1 0 0,-8-3 1,11 3-133,1 0 1,-1 0-1,1 1 1,0-1 0,0 0-1,0 0 1,-1 0 0,1 0-1,0-1 1,0 1-1,0 0 1,1 0 0,-1-1-1,0 1 1,0 0 0,1-1-1,-1 1 1,0-3-1,-2-29-7379,3 10-786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52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5573,'0'0'19779,"6"10"-18733,10 27 66,22 71-1,6 16-430,-44-124-650,0 1-1,0-1 1,0 1-1,0-1 1,0 1-1,0-1 1,0 1-1,1-1 1,-1 0-1,0 1 1,0-1-1,0 1 1,1-1-1,-1 0 1,0 1-1,0-1 1,1 1-1,-1-1 1,0 0-1,1 1 1,-1-1-1,1 0 1,-1 0-1,0 1 1,1-1-1,-1 0 1,1 0-1,-1 0 1,0 1-1,1-1 1,-1 0-1,1 0 1,0 0-1,4-15 904,-3-30-131,-2 44-817,-1-13 25,0 0 0,-1 0 1,-1 0-1,0 0 0,-1 0 0,0 1 0,-1 0 0,-1 0 0,0 0 0,-1 0 0,0 1 0,-1 0 0,-17-21 0,25 33-26,-1 0-1,1-1 1,0 1 0,0 0-1,0 0 1,0-1 0,0 1-1,-1 0 1,1 0-1,0-1 1,0 1 0,-1 0-1,1 0 1,0 0 0,0-1-1,-1 1 1,1 0-1,0 0 1,0 0 0,-1 0-1,1 0 1,0 0 0,-1 0-1,1-1 1,0 1 0,0 0-1,-1 0 1,1 0-1,0 0 1,-1 0 0,1 0-1,0 0 1,-1 1 0,1-1-1,0 0 1,0 0-1,-1 0 1,1 0 0,-1 0-1,0 14-472,11 21-469,-7-32 658,0 0 1,0 1 0,1-1-1,-1 0 1,0 0 0,1-1-1,0 1 1,0-1 0,-1 0-1,1 0 1,1 0 0,7 2 0,-7-2-344,0-1 1,0 0-1,0-1 1,0 1 0,0-1-1,1 0 1,-1 0 0,0 0-1,0-1 1,0 0 0,0 0-1,0 0 1,0 0-1,0-1 1,0 0 0,0 0-1,6-4 1,15-15-4228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53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7143,'0'0'12871,"-9"8"-10661,2-1-1894,0 0 0,0 1 1,1-1-1,0 1 1,0 1-1,1-1 0,0 1 1,0 0-1,1 0 1,1 0-1,-1 1 0,1-1 1,1 1-1,-3 18 1,5-24-219,-1 2 85,1 0 1,-1 1-1,1-1 0,1 0 1,-1 0-1,1 0 0,2 7 1,-3-11-161,1-1 0,0 1 0,0-1 1,0 0-1,0 1 0,0-1 0,0 0 1,0 0-1,0 0 0,0 0 0,1 0 1,-1 0-1,0 0 0,1 0 1,-1 0-1,1-1 0,-1 1 0,1 0 1,-1-1-1,1 0 0,-1 1 0,1-1 1,-1 0-1,1 1 0,0-1 1,-1 0-1,1 0 0,-1-1 0,1 1 1,0 0-1,-1 0 0,3-2 0,2 1 37,0-1 0,0 0 0,0 0 0,0 0 0,-1-1 0,1 0 0,-1 0-1,1 0 1,-1-1 0,0 0 0,-1 0 0,1 0 0,-1 0 0,0-1 0,0 0-1,5-7 1,-4 5 10,0-1-1,-1 1 1,0-1-1,0 0 1,-1 0 0,0 0-1,-1 0 1,0 0-1,0-1 1,-1 1-1,1-13 1,-2 19-45,0 0 0,0 0 1,0 0-1,-1 0 0,1 1 0,-1-1 1,1 0-1,-1 0 0,0 1 0,0-1 1,0 0-1,0 1 0,0-1 1,0 1-1,0-1 0,0 1 0,-1-1 1,1 1-1,0 0 0,-1 0 0,1 0 1,-1 0-1,0 0 0,-2-1 1,0 0 18,-1 0 1,0 0-1,0 1 1,0-1-1,-1 1 1,1 1 0,0-1-1,0 1 1,-8 0-1,7 0-106,-1 1 0,1 0-1,0 0 1,-1 0 0,1 1-1,0 0 1,-10 4 0,13-5-54,1 1 0,0-1 0,0 0 0,0 0 0,0 1 0,0 0 1,0-1-1,0 1 0,0 0 0,1 0 0,-1 0 0,1 0 0,-1 0 0,1 0 0,0 0 1,0 0-1,0 1 0,-2 3 0,3-5-41,0 0 1,0 0-1,0 0 0,0 0 0,0 0 1,0 0-1,0 0 0,0 0 0,0 0 1,0 0-1,1 0 0,-1 0 1,0 0-1,0-1 0,1 1 0,-1 0 1,1 0-1,-1 0 0,1 0 1,-1 0-1,1-1 0,0 1 0,-1 0 1,1-1-1,0 1 0,0 0 1,0 0-1,32 8-3476,-20-8 1520,-1-1-1,0-1 1,21-3 0,10-9-6941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53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172 166 11563,'0'0'4917,"-12"3"-1826,4-2-2702,0 1 0,0 0 1,0 1-1,1-1 1,-1 2-1,1-1 0,-1 1 1,1 0-1,1 1 1,-1-1-1,0 1 0,1 1 1,0-1-1,0 1 1,1 0-1,0 1 0,-7 10 1,7-9-151,1-1-1,0 1 1,1 1 0,0-1 0,0 0-1,1 1 1,0 0 0,0-1 0,1 1 0,0 15-1,0-23-236,1 0 0,1 0 0,-1 0 0,0 0 0,0 0 0,0 0-1,0 0 1,1 0 0,-1 0 0,0 0 0,1 0 0,-1-1 0,1 1 0,-1 0 0,1 0-1,0 0 1,-1 0 0,1-1 0,0 1 0,0 0 0,-1-1 0,1 1 0,0 0-1,0-1 1,0 1 0,0-1 0,0 1 0,-1-1 0,3 1 0,0 0 13,1-1 0,0 1 1,0-1-1,0 1 0,0-1 0,0-1 1,0 1-1,4-1 0,4-1-51,0-1-1,0 0 0,0-1 1,16-7-1,-23 8 15,-1 1-1,1-1 1,0 1 0,-1-1-1,1-1 1,-1 1-1,0 0 1,0-1 0,-1 0-1,5-5 1,-6 5-13,-1 1 1,0 0-1,0 0 0,0 0 1,-1 0-1,1-1 0,-1 1 1,0 0-1,1 0 0,-1-1 1,-1 1-1,1 0 0,-1-1 1,1 1-1,-1 0 0,0 0 0,-2-5 1,2 2-532,1 4 380,-1 0 1,1 1-1,0-1 1,0 1-1,-1-1 1,1 1-1,-1-1 1,1 1-1,-1-1 1,0 1-1,0-1 1,0 1-1,1 0 1,-1-1-1,0 1 1,0 0-1,-1 0 1,1 0-1,-2-2 1,-7-20 2992,-6-17-2433,-2-14 179,16 44-378,0 0 0,-1 1 0,-1-1 0,1 1 0,-1 0 0,-1 0 0,0 0 0,0 1 0,-1-1 0,-6-7-1,10 26-67,0 0 0,1 0 0,0 0 0,2 10-1,0 0 45,1 0 0,0-1 0,2 0 0,1 0 0,0 0 0,1 0 0,1-1 0,1 0 0,0 0 0,2-1 0,0 0 0,0 0 0,23 25 0,-32-41-205,1 1 0,-1-1 0,1 1 0,-1-1 0,1 0-1,-1 1 1,1-1 0,0 0 0,-1 0 0,1 0 0,0-1 0,0 1-1,0 0 1,0-1 0,0 1 0,0-1 0,0 1 0,0-1 0,0 0 0,0 0-1,0 0 1,3-1 0,9-12-4176,-9-13-3918,-5 2-1990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54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17617,'0'0'7863,"0"9"-6389,0-7-1388,0 4 228,0 0 0,0 0 1,1 0-1,0 0 0,3 12 0,-3-16-274,-1-1 0,1 1 1,0 0-1,0 0 0,0 0 0,0-1 0,1 1 0,-1-1 0,0 1 0,1-1 0,-1 1 0,1-1 0,-1 0 0,1 1 0,-1-1 0,1 0 0,0 0 0,0 0 1,0-1-1,-1 1 0,1 0 0,0-1 0,0 1 0,0-1 0,0 0 0,3 1 0,-2-1-22,0 0 0,0 0 0,-1 0-1,1 0 1,0 0 0,0-1 0,0 1 0,0-1 0,0 0 0,-1 0-1,1 0 1,0 0 0,-1 0 0,1-1 0,-1 1 0,1-1 0,-1 0-1,0 0 1,0 1 0,1-1 0,-1-1 0,-1 1 0,1 0 0,0 0-1,0-1 1,-1 1 0,0-1 0,3-4 0,-1-3 15,0 1-1,0-1 1,-1 0 0,-1 0-1,1 0 1,-1 0 0,-1-13-1,-4 57-427,3-25 404,-1 1 0,1-1 0,0 0 0,1 0-1,0 1 1,0-1 0,1 0 0,0 0 0,1 0 0,0 0 0,3 10 0,-4-18-7,-1 0 0,1 0 0,0 0-1,-1 0 1,1 0 0,0 0 0,0 0 0,0 0-1,0 0 1,0 0 0,0 0 0,0 0 0,0 0-1,0-1 1,0 1 0,1-1 0,-1 1 0,0-1 0,0 1-1,1-1 1,-1 1 0,0-1 0,0 0 0,1 0-1,-1 0 1,0 0 0,1 0 0,-1 0 0,0 0-1,1 0 1,-1 0 0,0-1 0,1 1 0,-1-1-1,0 1 1,0-1 0,0 1 0,1-1 0,-1 0-1,0 1 1,0-1 0,2-1 0,19-21-2746,-7-2-5560,-7 2-3216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35.5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13 166 3299,'0'0'3203,"-1"-10"-2936,-5-64-600,4 31 3326,-1 4 7778,6 82-2256,-1-18-8513,0 0 0,10 41 0,-9-55-593,4 19-472,1-20-3311,-7-13-264,-2-9 335,0-6-5189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54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74 7591,'0'0'10832,"0"-10"-7779,-1-31-618,1 40-2305,0-1 0,0 1 0,0 0 0,-1 0 1,1 0-1,0 0 0,-1 0 0,1 0 0,-1 1 1,0-1-1,1 0 0,-1 0 0,1 0 0,-1 0 0,0 1 1,0-1-1,0 0 0,1 0 0,-1 1 0,0-1 1,0 1-1,0-1 0,0 1 0,0-1 0,0 1 1,0 0-1,0-1 0,0 1 0,0 0 0,0 0 0,0 0 1,0 0-1,-2 0 0,-30 4 691,26-1-761,0 0 0,0 0-1,0 1 1,1 0 0,0 0-1,-1 1 1,2 0 0,-1 0-1,1 0 1,-1 1 0,1 0-1,-8 12 1,10-13-22,-1 1 1,0 0-1,1 0 0,0 0 1,1 0-1,-1 0 0,1 1 1,1-1-1,-1 1 0,1-1 1,0 1-1,0 0 0,1-1 1,1 14-1,-1-19-32,0 1 0,1-1 0,-1 0 1,1 1-1,-1-1 0,1 0 0,0 0 1,-1 0-1,1 0 0,0 1 0,0-1 0,0 0 1,0 0-1,0 0 0,0-1 0,0 1 0,0 0 1,0 0-1,1-1 0,-1 1 0,0 0 0,2 0 1,39 5 135,-28-7-357,-1 0 0,0-1 0,1 0 0,14-5 0,26-16-3353,-19 4-1891,2-5-5304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55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18898,'0'8'1313,"0"10"-457,2 0 0,0 1 0,1-2 0,1 1 0,0 0 0,2-1 0,13 32-1,-8-26-536,2 0 0,1-1 0,0 0 0,1-1 0,23 23-1,-27-33-351,-7-9-91,-1 1 0,0 0-1,0 0 1,0 0 0,0 0 0,-1 0 0,1 1 0,-1-1 0,0 1 0,3 7 0,-32-20-1654,-10-11 1740,11 6 698,0 0 1,-35-27-1,61 41-627,0 0 0,-1-1-1,1 1 1,0 0 0,-1 0-1,1 0 1,0-1 0,0 1 0,-1 0-1,1-1 1,0 1 0,0 0-1,-1-1 1,1 1 0,0 0-1,0-1 1,0 1 0,0 0-1,-1-1 1,1 1 0,0 0 0,0-1-1,0 1 1,0-1 0,0 1-1,0 0 1,0-1 0,0 1-1,0 0 1,0-1 0,0 1 0,0-1-1,1 1 1,-1 0 0,0-1-1,0 1 1,0 0 0,0-1-1,1 1 1,-1 0 0,0-1-1,0 1 1,0 0 0,1-1 0,-1 1-1,0 0 1,1 0 0,-1-1-1,0 1 1,1 0 0,-1 0-1,0 0 1,1-1 0,-1 1 0,0 0-1,1 0 1,-1 0 0,1 0-1,28-8-256,-22 6 297,63-21-3273,-25 2-3706,-3-2-6130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55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139 135 5701,'0'0'7693,"6"-11"-2557,-4 8-4705,25-43 3680,-25 44-3846,-1 0-1,0-1 1,0 1 0,0 0-1,-1-1 1,1 1-1,-1-1 1,1 1 0,-1-1-1,0 1 1,1-1 0,-1 1-1,-1-1 1,1 1-1,0-1 1,-1 1 0,1-1-1,-1 1 1,0-1-1,0 1 1,0 0 0,-1-3-1,0 3-218,0 0-1,0 1 0,0-1 0,0 1 1,0 0-1,0 0 0,0 0 1,-1 0-1,1 0 0,0 0 1,-1 0-1,1 1 0,-1-1 1,1 1-1,-1 0 0,1-1 0,-1 1 1,1 0-1,-1 1 0,1-1 1,-1 0-1,-2 2 0,0-1-41,0 0-1,1 0 0,-1 0 0,0 1 1,1 0-1,0 0 0,-1 0 1,1 1-1,0-1 0,-5 6 1,2-1 8,0 2 0,0-1 0,2 1 0,-1 0 1,1 0-1,0 0 0,-6 18 0,9-21-3,0 0-1,0-1 1,0 1-1,1 0 0,0 0 1,1 0-1,-1 0 1,1 1-1,0-1 1,0 0-1,1 0 1,0 0-1,0 0 0,4 10 1,-3-13-46,0 0 0,0-1 0,0 1 0,0-1 0,1 0 0,-1 0 0,1 0 0,-1 0 0,1 0 0,0-1 0,0 1 0,0-1 0,0 0 0,0 1 0,0-1 0,0-1 0,0 1-1,1 0 1,-1-1 0,0 0 0,0 0 0,1 0 0,-1 0 0,0 0 0,0 0 0,1-1 0,3-1 0,6 0-767,-1 0 0,0-2 0,0 1 0,0-1-1,20-10 1,16-17-4454,-5-4-2520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56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35 15983,'0'0'2717,"-4"12"102,0-4-2175,1-2-213,1 1 0,-1 0 0,1 0 0,0 0 0,0-1 0,1 2 0,0-1 0,0 0 0,1 12 0,1-18-377,-1 0 0,0 0 0,1 0 0,-1-1 0,1 1 0,0 0 0,-1-1 0,1 1 0,-1 0 0,1-1 0,0 1 0,0-1-1,-1 1 1,1-1 0,0 1 0,0-1 0,0 1 0,-1-1 0,1 0 0,0 0 0,0 1 0,0-1 0,0 0 0,0 0 0,0 0 0,0 0 0,-1 0 0,1 0 0,0 0 0,0 0 0,0 0 0,0-1 0,0 1 0,0 0 0,-1 0 0,1-1-1,0 1 1,0-1 0,0 1 0,1-1 0,36-18 158,23-32-278,-44 35-1028,0 1 0,33-21 1,-49 35 1019,-1 1 1,1-1 0,0 0 0,-1 1 0,1-1 0,0 1 0,-1-1 0,1 1 0,0 0 0,-1-1 0,1 1 0,0 0 0,0-1 0,0 1 0,-1 0 0,1 0 0,0 0 0,0-1 0,0 1 0,0 0 0,-1 0 0,1 0 0,0 1 0,0-1 0,0 0 0,0 0 0,-1 0 0,1 1 0,0-1 0,0 0 0,-1 1 0,1-1 0,0 0 0,0 1 0,-1-1 0,1 1 0,0-1 0,-1 1 0,1 0 0,-1-1 0,1 1 0,0 1 0,1 3 112,-1 0 0,0 1 0,-1-1 0,1 0 0,-1 0 0,0 8 0,0-8 12,-1 0-1,2 0 0,-1 0 0,1 1 0,-1-1 1,1 0-1,3 8 0,-4-12-94,1-1 0,-1 1 1,1 0-1,-1-1 0,0 1 1,1-1-1,-1 1 0,1-1 1,0 1-1,-1-1 0,1 1 1,-1-1-1,1 0 0,0 1 1,-1-1-1,1 0 0,0 1 1,-1-1-1,1 0 0,0 0 1,-1 0-1,1 0 0,1 1 1,25-11-2552,-5-7-1456,-1-6-2115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56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11979,'0'0'7410,"-6"11"-5221,5-9-2152,-4 7 405,0 1 0,0 0 0,1 0 0,-3 14 0,6-21-375,0 0 0,0 1 0,1 0 0,0-1 0,-1 1-1,1-1 1,1 1 0,-1-1 0,0 1 0,1-1 0,0 1-1,-1-1 1,2 1 0,-1-1 0,0 1 0,1-1 0,-1 0 0,1 0-1,0 0 1,3 5 0,2-2-231,0 0-1,1 0 0,-1 0 0,1-1 1,0 0-1,1-1 0,-1 0 1,1 0-1,0-1 0,0 0 1,0 0-1,17 2 0,-14-3 174,1 1-1,-1 1 1,0 0-1,0 1 0,-1 0 1,13 7-1,-23-11-12,0-1 1,-1 0-1,1 1 0,0-1 1,-1 0-1,1 1 0,-1-1 0,1 1 1,0-1-1,-1 1 0,1 0 0,-1-1 1,0 1-1,1-1 0,-1 1 0,1 0 1,-1-1-1,0 1 0,1 0 0,-1 0 1,0-1-1,0 1 0,0 0 0,1 0 1,-1-1-1,0 1 0,0 0 0,0 0 1,0-1-1,0 1 0,-1 0 0,1 0 1,0-1-1,0 1 0,0 0 0,-1 0 1,1-1-1,0 1 0,-1 0 0,1-1 1,0 1-1,-1 0 0,1-1 1,-1 1-1,1-1 0,-1 1 0,0-1 1,1 1-1,-1-1 0,1 1 0,-1-1 1,-1 1-1,-2 2 197,0-1 0,0 0 0,0 1 0,-1-1 0,1-1 0,-1 1 0,-5 1 0,-12 0 971,-1-1 1,1 0 0,0-2 0,-37-4 0,51 0-3415,16-2 70,22-6-2186,-26 11 3190,22-9-4948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56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15246,'0'0'10021,"-3"11"-8105,1-3-1636,-3 6 179,1 1-1,0-1 1,2 1 0,-1 0 0,2 0 0,0 26-1,2-41-476,1 1 0,-1-1 0,0 1 1,1-1-1,-1 0 0,0 0 0,1 1 0,-1-1 0,0 0 0,1 0 0,-1-1 0,0 1 0,1 0 0,-1 0 0,0-1 0,1 1 0,-1 0 0,0-1 0,1 1 0,-1-1 0,2-1 0,6-5-651,-1 0 0,0 0 0,0-1 0,0 0 0,7-11 0,-9 11 110,0 0 0,1 1 0,-1 0 0,2 0 0,-1 0 0,16-9 0,-23 16 559,0 0 1,0-1 0,1 1-1,-1 0 1,0 0-1,0 0 1,0 0 0,1 0-1,-1 0 1,0 0-1,0 0 1,1 0-1,-1 0 1,0 0 0,0 0-1,1 0 1,-1 0-1,0 0 1,0 0 0,1 0-1,-1 0 1,0 1-1,0-1 1,0 0 0,1 0-1,-1 0 1,0 0-1,0 0 1,0 1 0,1-1-1,-1 0 1,0 0-1,0 0 1,0 1-1,0-1 1,0 0 0,1 0-1,-1 0 1,0 1-1,0-1 1,0 0 0,0 0-1,0 1 1,4 16 1243,3 6-1444,-7-23 36,0 1 1,1-1 0,-1 0-1,0 1 1,1-1-1,-1 0 1,1 0 0,-1 1-1,1-1 1,-1 0 0,0 0-1,1 0 1,-1 0 0,1 0-1,-1 0 1,1 1 0,-1-1-1,1 0 1,-1 0 0,1-1-1,-1 1 1,1 0-1,-1 0 1,1 0 0,-1 0-1,1 0 1,-1 0 0,1-1-1,-1 1 1,0 0 0,1 0-1,-1-1 1,1 1 0,-1 0-1,0-1 1,1 1-1,-1 0 1,0-1 0,1 1-1,-1 0 1,0-1 0,0 1-1,1-1 1,9-13-13156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57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13453,'0'0'14253,"20"47"-14157,2-43-1377,2 0-3491,4-2-5895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57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102 178 7847,'0'0'6657,"-8"5"-2680,-1 0-3148,-2 0 272,-1 2 0,2-1 0,-16 13 0,24-17-1013,0-1 0,0 0 0,0 1 0,0 0 0,1-1 0,-1 1 0,1 0 0,0 0 0,-1 0 0,1-1-1,0 2 1,0-1 0,0 0 0,0 0 0,0 0 0,1 0 0,-1 0 0,1 1 0,-1-1 0,1 0 0,0 1 0,0-1 0,0 0 0,0 1 0,0-1 0,1 0 0,-1 0 0,2 4 0,-2-5-95,1 1 0,0-1 0,0 0 0,0 0 0,1 0 0,-1 0 0,0 0 0,0-1 0,0 1 0,1 0 0,-1 0 0,0-1 0,1 1 0,-1-1 0,1 1 1,-1-1-1,0 0 0,1 1 0,-1-1 0,1 0 0,-1 0 0,1 0 0,-1 0 0,1 0 0,-1-1 0,1 1 0,2-1 0,0 0-59,-1 1 0,1-1 0,0-1 0,0 1 0,-1 0 0,1-1 0,-1 0 1,1 0-1,4-3 0,0-3-292,-1 1 0,-1-2 0,1 1 0,-1-1 0,0 0 0,-1 0 0,0 0 0,-1-1 0,0 0 0,0 0 0,2-10 1,-1-3 822,-1 0 0,-1 0 0,-1-45 0,-2 67-389,0-1 0,1 1 0,-1 0 0,0-1 0,1 1 0,-1 0 0,0-1 0,1 1 0,-1 0 0,1 0 0,0-1 0,0 1 0,-1 0 0,1 0 0,0 0 0,0 0 0,0 0-1,0 0 1,0 0 0,2-1 0,-3 2-81,1 0 0,-1-1 0,1 1 0,-1 0 0,1 0 0,-1 0 0,1 0-1,-1 0 1,1 0 0,-1-1 0,1 1 0,-1 0 0,1 1 0,-1-1 0,1 0 0,-1 0-1,1 0 1,-1 0 0,1 0 0,-1 0 0,1 1 0,-1-1 0,1 0 0,-1 0 0,1 1-1,-1-1 1,1 0 0,-1 1 0,0-1 0,1 0 0,-1 1 0,0-1 0,1 1 0,-1-1 0,0 1-1,1-1 1,-1 0 0,0 1 0,0-1 0,0 1 0,0-1 0,1 1 0,-1-1 0,0 1-1,0 0 1,0-1 0,0 1 0,0-1 0,0 1 0,0-1 0,-1 1 0,3 21 196,-1 0 0,-2 0 1,0 0-1,-5 23 0,-2 48 2232,8-85-2196,1 31 49,-1-38-260,0 0 0,0-1 0,0 1 0,0 0-1,0 0 1,1-1 0,-1 1 0,0 0 0,0 0 0,1-1-1,-1 1 1,0 0 0,1 0 0,-1-1 0,1 1 0,-1 0-1,1-1 1,-1 1 0,1-1 0,-1 1 0,1-1 0,0 1 0,-1-1-1,1 1 1,0-1 0,-1 1 0,1-1 0,0 0 0,0 0-1,-1 1 1,1-1 0,0 0 0,0 0 0,-1 0 0,1 0-1,0 0 1,0 0 0,1 0 0,-1 0 46,-1-1 0,1 0 0,0 0 0,-1 1 0,1-1 0,-1 0 0,1 0 0,-1 0 0,1 1 0,-1-1 0,1 0-1,-1 0 1,0 0 0,1 0 0,-1 0 0,0 0 0,0 0 0,0 0 0,0 0 0,0 0 0,0 0 0,0-1 0,0-31 41,-1 24-8,-4-43 50,4 49-170,0 0 0,1-1 0,-2 1-1,1 0 1,0 0 0,0 0-1,-1 0 1,0 0 0,0 0 0,1 0-1,-2 1 1,1-1 0,-4-3 0,6 6 18,0 0 0,0-1 1,-1 1-1,1 0 0,0 0 1,0 0-1,0 0 0,0 0 1,-1-1-1,1 1 1,0 0-1,0 0 0,-1 0 1,1 0-1,0 0 0,0 0 1,0 0-1,-1 0 0,1 0 1,0 0-1,0 0 1,-1 0-1,1 0 0,0 0 1,0 0-1,0 0 0,-1 0 1,1 0-1,0 0 0,0 0 1,-1 0-1,1 0 1,0 0-1,0 1 0,0-1 1,-1 0-1,1 0 0,0 0 1,0 0-1,-1 1 0,-1 11-76,7 15 70,-3-24 16,0 0 0,0 1-1,1-1 1,-1 0 0,1-1-1,0 1 1,-1 0-1,1-1 1,0 1 0,1-1-1,-1 0 1,0 0 0,1 0-1,-1-1 1,1 1 0,-1-1-1,1 0 1,0 0 0,-1 0-1,1 0 1,0-1 0,7 1-1,-4 0-9,-1-1 0,0 0 0,1-1 0,-1 1 0,1-1 0,-1 0 0,0-1 0,1 1 0,-1-1 0,0-1 0,0 1 0,0-1 0,5-3 0,2-5 11,0 0 0,-1-1 0,0 0 0,-1 0 0,-1-2 0,0 1 0,9-17 0,-26 77 957,-8 25 159,14-66-1037,0 0 1,1 0 0,0 1 0,0-1 0,0 0 0,0 0 0,1 1 0,0-1 0,3 9 0,-3-14-84,-1 0-1,1 0 1,-1 0 0,1-1-1,-1 1 1,1 0-1,-1 0 1,1 0 0,0-1-1,-1 1 1,1 0 0,0-1-1,0 1 1,-1 0 0,1-1-1,0 1 1,0-1-1,0 1 1,0-1 0,0 0-1,0 1 1,0-1 0,0 0-1,0 0 1,0 0 0,0 0-1,0 0 1,0 0 0,0 0-1,0 0 1,0 0-1,0 0 1,0 0 0,0-1-1,0 1 1,0 0 0,0-1-1,-1 1 1,1-1 0,0 1-1,0-1 1,0 1-1,0-1 1,-1 0 0,1 1-1,0-1 1,1-1 0,2-2-89,1 0 1,-1 0 0,0 0 0,0-1-1,-1 0 1,6-8 0,-3 1-1206,-1 0 1,-1 0-1,0 0 1,0-1-1,3-24 1,-3-31-8376,-4 18-2759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57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19346,'0'0'9097,"-15"51"-8136,22-46-673,7-3-160,-1-2-1153,5 0-3555,0 0-4741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58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14478,'0'0'13319,"6"15"-12903,20-9-427,1-1 0,-1-1 0,1-2 0,-1 0 0,1-2-1,38-5 1,-42 4 9,37-13 760,-60 14-756,1 1-1,-1 0 0,0 0 0,1-1 0,-1 1 1,1 0-1,-1 0 0,1-1 0,-1 1 0,1-1 1,-1 1-1,1 0 0,0-1 0,-1 1 1,1-1-1,0 0 0,0 1 0,-1-1 0,1 1 1,0-1-1,1 0 0,4 1-628,1-1 1,0 0-1,0 0 0,-1-1 1,1 0-1,0 0 0,8-3 1,-3-1-2414,0 0 1,0-1-1,0 0 0,20-16 1,-5 4-4099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35.93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90 18514,'0'0'11637,"10"-2"-11178,9-3-406,-1-1 0,1-1 0,-1-1 0,33-18-1,1-10-3353,-52 36 3060,0 0 1,0 1 0,0-1-1,0 0 1,0 0-1,0 0 1,0 1 0,-1-1-1,1 0 1,0 0-1,0 0 1,0 0 0,0 1-1,0-1 1,0 0-1,0 0 1,0 0 0,1 1-1,-1-1 1,0 0-1,0 0 1,0 0 0,0 1-1,0-1 1,0 0-1,0 0 1,0 0 0,0 0-1,0 1 1,1-1-1,-1 0-239,0 0 239,0 0 1,0 0-1,1 0 1,-1 0 0,0 1-1,0-1 1,0 0-1,0 0 1,1 0 0,-1 0-1,0 0 1,0 0-1,0 0 1,1 0 0,-1 0-1,0 0 1,0 0-1,0 0 1,0 0 0,1 0-1,-1 0 1,0 0-1,0 0 1,0 0 0,1 0-1,-1 0 1,0 0-1,0-1 1,0 1 0,1 0-1,-2 1 359,0 13-7074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58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6 1858,'0'0'14531,"-9"-1"-10853,8 1-3464,-39-4 2727,38 4-2749,1 0 0,-1 0-1,1 0 1,-1 0 0,1 0 0,0 0 0,-1 0 0,1 1-1,-1-1 1,1 0 0,0 1 0,-1-1 0,1 1 0,0 0-1,0-1 1,-1 1 0,1 0 0,0 0 0,0 0 0,0 0 0,0 0-1,0 0 1,0 0 0,0 0 0,0 0 0,1 1 0,-1-1-1,0 0 1,1 1 0,-2 1 0,6-3-389,0 1 0,0-1 0,-1 0 1,1 0-1,0 0 0,0-1 0,7-1 0,90-15-7335,-78 15 7297,-1 1 0,37 3 0,-57-2 460,0 0-1,0 0 1,0 1-1,0-1 1,0 0-1,0 0 1,-1 1 0,1 0-1,0-1 1,0 1-1,-1 0 1,1 0-1,0 0 1,-1 0 0,1 0-1,-1 0 1,1 0-1,-1 0 1,1 1-1,-1-1 1,0 0 0,0 1-1,0-1 1,0 1-1,0 0 1,0-1-1,0 1 1,0 0-1,0 0 1,-1-1 0,1 1-1,-1 0 1,0 0-1,1 0 1,-1 3-1,0-1 98,-1 0-1,0 0 0,0 1 0,0-1 0,0 0 0,-1 0 1,1 0-1,-1 0 0,0 0 0,0-1 0,-1 1 0,1-1 1,-1 1-1,1-1 0,-5 4 0,-1 1-371,0 0 0,-1-1-1,0 0 1,0-1 0,0 0 0,-1 0-1,0-1 1,0 0 0,0-1 0,-1 0-1,1 0 1,-1-1 0,0-1 0,0 0 0,0 0-1,-12-1 1,-13-1-5155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59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1694 0 17489,'0'0'1420,"13"5"-1052,16 9-387,-1 0 0,-1 2 0,0 1 0,-2 1 0,0 1 1,0 1-1,-2 1 0,-1 1 0,0 1 0,27 40 0,-29-35-14,-2 0 0,-1 1 0,-1 0 0,-1 1 0,-2 1 0,-1 1 0,-2 0 0,-1 0 0,-1 1 0,3 40 0,-8-30 655,-2-1 0,-2 1 1,-2-1-1,-2 0 1,-1 0-1,-15 48 0,1-25 463,-3 0 0,-3-2 0,-36 66 0,14-44-801,-4-2 1,-3-2 0,-4-3-1,-3-3 1,-3-2-1,-4-3 1,-2-3-1,-4-4 1,-101 68-1,-391 210-1353,236-151 841,245-141 223,-54 34 80,118-69-69,1 2 1,1 0 0,-36 38-1,54-52-61,0 0 1,0 0-1,0 1 1,1-1-1,-1 1 0,1-1 1,-1 1-1,1 0 0,0-1 1,0 1-1,1 0 0,-1 0 1,0 4-1,1-6-93,0 0 0,0 0 0,0 0 0,1 0 0,-1 0 1,0 0-1,0-1 0,1 1 0,-1 0 0,1 0 0,-1 0 0,1 0 0,-1 0 0,1-1 0,0 1 0,-1 0 0,1 0 0,0-1 0,-1 1 1,1-1-1,0 1 0,0 0 0,0-1 0,0 0 0,-1 1 0,1-1 0,0 1 0,0-1 0,0 0 0,0 0 0,0 0 0,0 1 1,0-1-1,0 0 0,0 0 0,0 0 0,0 0 0,2-1 0,30-1-5292,9-8-4457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59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49 13869,'0'0'4527,"-3"-8"-2509,-9-25-555,9 25-358,1 33-334,-2 0 0,0 0 0,-1-1 0,-2 0 0,-16 40 0,8-20-304,-32 80 58,25-70-421,2 0 1,-14 66-1,33-113-104,-4 37 39,5-43-37,1 1 1,-1-1-1,0 0 0,1 0 1,-1 1-1,1-1 0,-1 0 1,1 0-1,-1 0 0,1 0 1,0 0-1,0 0 1,-1 0-1,1 0 0,0 0 1,0 0-1,0 0 0,0 0 1,0-1-1,0 1 0,0 0 1,0-1-1,1 1 0,-1-1 1,0 1-1,0-1 0,0 1 1,1-1-1,-1 0 0,2 0 1,22 1 30,-1-1 1,0-2-1,0 0 1,0-2-1,0-1 1,-1 0-1,34-14 1,-2 4-126,129-34-2522,-62 17-2577,-37 11-5090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6:00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196 189 10730,'3'-11'3171,"5"-9"-1736,16-50 3544,-22 63-4300,0 0-1,-1 1 1,0-1 0,0 0 0,-1 1 0,1-1 0,-1 0 0,-2-12 0,1 18-607,1 0 0,-1 0 0,0 0 1,1 0-1,-1 0 0,0 1 0,0-1 0,0 0 0,0 0 1,1 1-1,-1-1 0,0 0 0,0 1 0,0-1 0,0 1 0,-1-1 1,1 1-1,0 0 0,0-1 0,0 1 0,0 0 0,0 0 1,0 0-1,-1 0 0,1 0 0,0 0 0,-2 0 0,-33 6 310,25-1-356,1 0 0,1 0 0,-1 2 0,1-1-1,-1 1 1,2 0 0,-1 1 0,1 0 0,-14 17 0,13-14-3,1 0 0,0 1 0,1 0 0,0 0 0,1 0 0,1 1 0,-8 23 0,12-34-23,1-1 1,0 0-1,-1 1 0,1-1 0,0 1 0,-1-1 0,1 0 0,0 1 0,0-1 0,0 1 1,0-1-1,1 0 0,-1 1 0,0-1 0,1 1 0,-1-1 0,0 0 0,1 1 1,0-1-1,-1 0 0,2 2 0,-1-2 1,0-1 0,0 1 0,0-1 0,0 0-1,0 1 1,0-1 0,0 0 0,0 1 0,0-1 0,0 0 0,0 0 0,0 0 0,0 0 0,1 0 0,-1 0 0,0 0 0,0-1-1,0 1 1,0 0 0,2-1 0,6-3 12,-1 1 0,1-2-1,-1 1 1,15-12 0,16-16-135,-31 23-54,0 1 1,1 1-1,1 0 1,-1 0-1,1 1 1,12-6-1,-21 11 150,0 1 0,0 0 0,0-1 0,0 1 0,0 0 0,0 0 0,0 0-1,0 0 1,0 0 0,0 0 0,0 0 0,1 0 0,-1 0 0,0 0 0,0 1 0,0-1 0,0 0 0,0 1 0,0-1-1,0 1 1,0-1 0,0 1 0,-1-1 0,1 1 0,0 0 0,0-1 0,0 1 0,-1 0 0,1 0 0,0 0 0,-1-1-1,1 1 1,0 0 0,-1 0 0,0 0 0,2 2 0,9 45-379,-9-35 366,40 241 199,-36-197 54,-3 1-1,-5 83 1,1-127 108,-1 0 1,0 0 0,-1 0 0,-1 0 0,-7 17 0,9-27-177,1 0 0,-1 0-1,0 0 1,0-1 0,0 1 0,0-1-1,-1 1 1,1-1 0,-1 0 0,0 0 0,0 0-1,0-1 1,0 1 0,-1-1 0,1 1-1,-1-1 1,1 0 0,-1-1 0,0 1 0,0 0-1,0-1 1,-5 1 0,6-2-142,1 0 0,0-1-1,0 1 1,0-1 0,-1 0 0,1 0 0,0 0-1,0 0 1,0 0 0,0 0 0,0 0 0,0-1-1,1 1 1,-1-1 0,0 1 0,1-1 0,-1 0-1,1 1 1,-1-1 0,1 0 0,0 0 0,0 0 0,0 0-1,0 0 1,-1-3 0,-24-66-20,21 55 13,-6-14-238,1 0 0,2-1 0,1 1 0,1-1 0,2-1 0,-1-57 0,5 86-167,1 0 1,0 0-1,0 0 0,0 0 1,0 1-1,0-1 0,0 0 0,1 1 1,-1-1-1,1 1 0,-1 0 1,1-1-1,0 1 0,0 0 0,0 0 1,1 0-1,-1 1 0,0-1 1,1 0-1,-1 1 0,1-1 0,-1 1 1,1 0-1,5-2 0,-1 0-1357,25-14-8100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6:00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21396,'0'0'6727,"0"72"-6055,0-41-512,0-1-96,8-3-64,3-3-352,1-6-961,3-9-1185,0-9-1026,1-3-2081,4-22-7207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6:01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5958,'0'0'1313,"0"9"304,0 29-810,0-37-784,0 0 0,1 0 0,-1 0 0,0 0 0,0 0 0,1 0 1,-1 1-1,0-1 0,1 0 0,-1 0 0,1 0 0,0 0 0,-1 0 1,1-1-1,0 1 0,-1 0 0,1 0 0,0 0 0,0 0 0,0-1 1,0 1-1,0 0 0,0-1 0,0 1 0,0-1 0,0 1 1,0-1-1,0 0 0,0 1 0,0-1 0,0 0 0,0 0 0,0 0 1,1 0-1,-1 0 0,0 0 0,0 0 0,0 0 0,0 0 0,0 0 1,0-1-1,1 1 0,-1 0 0,0-1 0,0 1 0,0-1 0,1 0 1,9-1 7972,-8 26-824,5 2-3665,-2-12-3439,0 0 0,2 0 1,-1 0-1,1-1 0,1-1 1,15 18-1,-23-28-32,0-1 0,1 1 0,0 0 0,-1 0 0,1-1 0,0 1 0,0-1 0,0 1 0,0-1 0,0 0 0,0 0 0,0 0 0,0 0 0,0 0 0,1 0 0,-1 0 0,0-1 0,1 1 0,-1-1 0,0 0 0,1 0 0,-1 0 0,0 0 0,1 0 0,-1 0 0,1-1 0,-1 1 0,0-1 0,1 0 0,-1 1 0,0-1 0,0 0 0,0 0 0,0-1 0,0 1 0,0 0 0,0-1 0,0 1 0,0-1 0,2-2 0,1-2 75,-1 0 0,1 0 0,-1-1 0,-1 1 0,1-1 0,-1 0 0,0 0 0,-1 0 0,0 0 0,0-1 0,2-12 0,-2-4-111,0 1 0,-2-26 0,0 42 0,-1-1 0,0 1 0,0 0 0,-1 0 0,0 0 0,0 0 0,0 0 0,-1 0 0,0 0 0,-8-11 0,-3 6 10,5 15-52,8-1-14,0 0 0,0 0 0,0 0 0,0 0 0,1 0 0,-1 0 0,1 0 0,0 0-1,-1 0 1,1 0 0,0 3 0,-4-21-21628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6:01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18962,'0'0'10378,"50"-9"-10346,-13 7-449,3 2-2882,-1 0-3139,-3 0-7687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6:01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69 248 19699,'0'0'11947,"7"-10"-10949,27-34-868,26-33-112,-56 70-21,0 1 1,0-1-1,0 0 1,-1 0-1,1 0 1,-2-1-1,1 1 1,-1-1 0,1-10-1,-3 17 3,0-1 0,0 1 0,0 0 0,0-1 0,0 1 0,0 0 0,0-1 0,-1 1 0,1 0 0,-1 0 0,1-1 0,-1 1 0,1 0 0,-1 0 0,0 0 0,1-1 0,-1 1 0,0 0 0,0 0 0,0 0 0,0 0 0,0 1 0,0-1 0,0 0 0,0 0 0,-1 1 0,1-1 0,0 0 0,0 1 0,0-1 0,-1 1 0,1 0 0,0-1 0,-1 1 0,1 0 0,0 0 0,-1 0 0,1 0 0,0 0 0,-1 0 0,1 0 0,0 0 0,-1 1 0,1-1 0,0 0 0,-2 1 0,-3 0 0,0 1 0,0-1 0,0 1 0,0 0 0,0 1 0,1-1 0,-1 1 0,1 0 0,-6 5 0,1 1 0,1 1 0,1 0 0,-1 0 0,2 1 0,-1 0 0,2 0 0,-1 1 0,2 0 0,-1 0 0,2 0 0,-1 1 0,2 0 0,0 0 0,0 0 0,1 0 0,1 0 0,0 0 0,2 22 0,-1-33 0,0 0 0,1 0 0,-1 0 0,1 0 0,-1 0 0,1-1 0,0 1 0,-1 0 0,1 0 0,0 0 0,0-1 0,0 1 0,1 0 0,-1-1 0,0 1 0,0-1 0,1 1 0,-1-1 0,1 0 0,0 0 0,-1 0 0,1 0 0,0 0 0,-1 0 0,1 0 0,0 0 0,0 0 0,0-1 0,0 1 0,0-1 0,0 0 0,0 0 0,0 1 0,0-1 0,0 0 0,0-1 0,0 1 0,0 0 0,3-1 0,3-1 0,1 1 0,-1-1 0,1-1 0,-1 0 0,0 0 0,0-1 0,15-8 0,9-13-154,-1-1-1,-2-1 1,0-2-1,29-38 1,-19 23 125,-38 42 53,0 0-1,1 1 0,-1-1 1,1 0-1,-1 1 1,1-1-1,0 1 0,0 0 1,-1-1-1,1 1 0,0 0 1,0 0-1,0 0 1,0 0-1,0 1 0,0-1 1,4 0-1,-5 1-8,0 1 0,1 0 1,-1 0-1,0-1 0,1 1 0,-1 0 0,0 0 0,0 0 1,1 0-1,-1 1 0,0-1 0,0 0 0,0 0 0,-1 1 1,1-1-1,0 0 0,0 1 0,-1-1 0,1 1 0,-1-1 1,1 1-1,-1-1 0,1 3 0,0 1-14,0 0 0,1 0 0,0-1 0,0 1 1,1-1-1,-1 0 0,1 0 0,0 0 0,0 0 0,0 0 0,0 0 0,1-1 0,-1 0 1,1 0-1,0 0 0,0 0 0,8 4 0,-7-5-1,0-1 0,0 1-1,1-1 1,-1 0 0,0-1 0,1 1-1,-1-1 1,1 0 0,-1 0 0,1-1-1,-1 0 1,0 0 0,1 0 0,-1 0-1,0-1 1,6-3 0,61-34-190,-61 32 112,-1 0 0,1 0 0,0 2 0,0-1 0,1 1 0,0 1 0,0 0 0,20-4 0,-31 8 50,-1 0-1,1 0 1,-1 0-1,1 0 1,-1 0-1,1 1 0,0-1 1,-1 0-1,1 0 1,-1 0-1,1 1 0,-1-1 1,1 0-1,-1 1 1,0-1-1,1 0 0,-1 1 1,1-1-1,-1 1 1,0-1-1,1 0 1,-1 1-1,0-1 0,1 1 1,-1-1-1,0 1 1,0-1-1,1 1 0,-1-1 1,0 2-1,3 25-139,-11 26-336,-2 0-5598,7-34-1073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6:18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80 119 16528,'0'0'7698,"0"14"-7213,6 57 294,3-1-1,3-1 1,30 103-1,5 20 1532,-57-214-1934,-1 1 1,-24-36-1,9 17-442,14 19-76,4 6 99,-1 0 0,0 0 0,-1 1 0,-1 0 0,0 1 0,-18-17-1,15 25 59,15 17 28,17 18 22,-15-27-71,0 0 0,0-1 0,0 0 0,1 0 0,-1 0 0,1 0 0,-1 0 0,1-1-1,0 1 1,-1-1 0,1 0 0,0 0 0,0-1 0,0 1 0,0-1 0,0 0 0,0 0 0,0 0 0,0 0 0,0-1 0,0 1-1,-1-1 1,1 0 0,0-1 0,0 1 0,-1-1 0,1 1 0,-1-1 0,1 0 0,-1 0 0,0 0 0,1-1 0,-1 1-1,0-1 1,4-6 0,3-1-35,-1-1 0,-1 0 0,0 0 0,-1-1 0,0 0 0,-1 0 0,0 0-1,-1-1 1,5-16 0,-5 5-77,-1 0 0,-1-1-1,-1 1 1,-2 0 0,0-1-1,-1 1 1,-2 0 0,0 0-1,-2 0 1,0 0 0,-14-35-1,22 120-302,72 267 1986,-58-257-1000,-16-65-542,1-1 0,0 1 0,0-1 0,0 1 0,0-1 0,1 0 0,4 7 0,-6-12-17,-1 1 0,1-1 0,-1 1 0,1-1 0,-1 1 0,1-1 0,-1 1 0,1-1 0,-1 1 0,1-1 0,-1 0 0,1 0 0,0 1 0,-1-1 0,1 0 1,0 0-1,-1 0 0,1 1 0,-1-1 0,1 0 0,0 0 0,-1 0 0,1 0 0,0 0 0,1-1 0,-1 1 6,1-1 1,-1 0 0,0 0 0,1 0-1,-1-1 1,0 1 0,0 0-1,0 0 1,0-1 0,0 1 0,0 0-1,0-1 1,0 1 0,0-1-1,0-2 1,10-24-24,-1-1 1,-2-1-1,-1 0 1,6-50-1,-5 27-432,-3 181-347,-5-118 791,-1 10 8,2 1 1,0-1-1,7 34 0,-7-50-9,0 0-1,1 1 1,-1-1-1,1-1 0,0 1 1,0 0-1,0 0 1,0-1-1,1 1 0,4 4 1,-6-7-3,1 1 0,0-1 0,0 0 1,0 1-1,0-1 0,0 0 0,0 0 0,0-1 1,0 1-1,0 0 0,0-1 0,0 1 0,1-1 1,-1 0-1,0 0 0,0 1 0,1-2 0,-1 1 0,0 0 1,5-1-1,-2-1-15,0 0 1,0 0 0,0-1-1,0 1 1,-1-1-1,1 0 1,-1-1 0,0 1-1,0-1 1,0 1 0,0-1-1,0 0 1,-1-1-1,0 1 1,0-1 0,0 1-1,2-7 1,3-5-299,0 0 1,-1-1-1,9-33 1,-10 14 99,-1-1 0,-1 1-1,-2-54 1,-23 120 1092,2 4 27,14-27-779,0 0 0,1 0 0,0 1 0,1 0 0,-1 0 0,1 0 0,1 0 0,0 0 0,0 1 0,0-1 0,0 11 0,2-8-47,1 0 1,0 0-1,1 0 0,0 0 0,0 0 1,1 0-1,0-1 0,1 1 0,1-1 0,-1 0 1,2 0-1,6 10 0,-9-16-223,1 1-1,-1-1 1,1 0-1,0 0 1,1 0 0,-1 0-1,1-1 1,-1 0-1,1 0 1,0 0 0,0 0-1,1-1 1,-1 0-1,0 0 1,1 0 0,-1-1-1,1 0 1,0 0-1,-1 0 1,1-1 0,0 0-1,0 0 1,-1 0-1,1-1 1,7-1 0,22-12-4349,-2-12-4581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6:18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21 16624,'-7'-19'2103,"2"17"1223,6 36-1015,7-1-1635,2 1 0,27 58 0,-6-16-163,-18-40-245,5 17 242,3 0 0,2-2-1,42 71 1,-63-118-559,-1-1-1,1 0 1,0 0 0,1 0 0,-1 0 0,0 0 0,1 0 0,0-1 0,0 1 0,-1-1-1,1 0 1,1 0 0,-1 0 0,0 0 0,0 0 0,1-1 0,-1 0 0,1 1 0,4 0-1,-7-2-47,-1 0-1,1 0 0,-1 0 0,1 0 1,-1 0-1,1 0 0,-1 0 0,1-1 1,-1 1-1,1 0 0,-1 0 0,1 0 1,-1 0-1,1-1 0,-1 1 0,0 0 1,1-1-1,-1 1 0,1 0 0,-1-1 1,0 1-1,1 0 0,-1-1 0,0 1 1,1-1-1,-1 1 0,0 0 0,0-1 1,1 1-1,-1-1 0,0 1 0,0-1 1,0 1-1,1-1 0,-3-25-3042,-18-25-2630,-13 7 640,-12-5-1314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36.30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31 21 13581,'0'0'17552,"34"-14"-17487,-14 10-290,0 3-1344,-2 0-2371,-6 1-1633</inkml:trace>
  <inkml:trace contextRef="#ctx0" brushRef="#br0" timeOffset="1">0 168 11243,'0'0'17488,"47"2"-17776,-27-11-1153,4 2-802,-4-1-992,-2 1-1057,-3 0-2979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6:19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47 9545,'0'0'4228,"-56"-39"256,48 32 1250,17 7-4966,21 2-607,11 8-97,10-3 0,12 0-32,6-7-1249,-3 0-2659,-7-14-4260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6:19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71 384 12748,'0'0'4426,"-8"11"-1800,7-9-2535,-7 7 321,1 1-1,1 0 1,0 0-1,0 1 1,1 0-1,0 0 1,0 0-1,2 0 1,-1 1-1,-1 14 1,4-10-169,0 0-1,1 0 1,1 0 0,6 32 0,-7-45-233,1 1-1,0-1 1,1 1 0,-1-1-1,0 0 1,1 0 0,0 0-1,0 0 1,0 0 0,0 0-1,0 0 1,5 4 0,-5-6-3,0 1 1,0-1-1,0 0 1,1 0-1,-1-1 1,0 1-1,0 0 1,1-1 0,-1 1-1,0-1 1,0 0-1,1 0 1,-1 0-1,0 0 1,1 0-1,-1 0 1,0 0-1,1-1 1,-1 0-1,0 1 1,5-3-1,-3 1 42,0-1 0,1 1 1,-1-1-1,0 0 0,-1-1 0,1 1 0,0-1 0,-1 1 0,0-1 0,0 0 1,0 0-1,0-1 0,-1 1 0,1 0 0,-1-1 0,0 0 0,2-7 0,1-4 17,-1 0-1,0 0 1,-1-1-1,0-17 1,-1 20 140,-2 0-1,0 0 1,-1 0-1,0 0 1,-1 0 0,-6-22-1,7 32-172,0 0 0,-1 0-1,0 0 1,1 0 0,-1 1-1,0-1 1,-1 1 0,1-1 0,-1 1-1,0 0 1,1 0 0,-1 0-1,0 0 1,-1 1 0,1-1-1,0 1 1,-1 0 0,0 0 0,1 0-1,-1 0 1,0 1 0,0-1-1,0 1 1,0 0 0,0 0-1,-7 0 1,9 1-51,-1 0 0,1 0 0,-1 0-1,1 1 1,0-1 0,-1 1 0,1 0-1,0-1 1,0 1 0,0 0 0,-1 0 0,1 1-1,0-1 1,0 0 0,0 1 0,1-1-1,-1 1 1,0-1 0,1 1 0,-1 0 0,1 0-1,-1 0 1,1 0 0,0 0 0,0 0-1,0 0 1,-2 4 0,3-4-90,-1-1 1,0 0-1,1 1 0,0 0 1,-1-1-1,1 1 1,0-1-1,0 1 0,-1-1 1,1 1-1,1 0 0,-1-1 1,0 1-1,0-1 1,0 1-1,1-1 0,-1 1 1,1-1-1,-1 1 0,1-1 1,0 1-1,0-1 1,-1 0-1,1 1 0,0-1 1,0 0-1,0 0 0,0 1 1,1-1-1,-1 0 1,0 0-1,0 0 0,1-1 1,-1 1-1,0 0 0,1 0 1,-1-1-1,1 1 1,2 0-1,0 0-610,1 0 0,0-1 0,0 1 0,0-1 0,-1 0 0,1 0 0,0 0 0,0-1 0,0 0 0,-1 0 0,6-2 0,28-19-6756</inkml:trace>
  <inkml:trace contextRef="#ctx0" brushRef="#br0" timeOffset="1">248 0 13485,'0'0'9465,"-6"15"-7906,2-4-1341,0 1 0,1-1 1,0 1-1,1 0 0,0 0 1,1-1-1,0 1 0,1 0 1,3 24-1,5 8 990,27 85 0,-30-114-1128,1-1 1,0 1-1,1-1 0,1 0 1,0-1-1,0 0 0,2 0 0,0-1 1,14 14-1,-22-24-96,0 0 1,0 0-1,0 0 0,0 0 1,0-1-1,1 1 1,-1-1-1,1 0 0,-1 0 1,1 1-1,-1-2 0,1 1 1,-1 0-1,1 0 1,0-1-1,0 0 0,-1 1 1,1-1-1,3 0 0,-5-1-128,0 0-1,1 0 0,-1 0 1,0 0-1,1 0 0,-1 0 0,0 0 1,0 0-1,0 0 0,0-1 1,0 1-1,0 0 0,-1-1 0,1 1 1,0-1-1,-1 1 0,1-1 1,-1 1-1,1-1 0,-1 1 0,1-1 1,-1 0-1,0 1 0,0-1 1,0 1-1,0-1 0,0 0 0,-1 1 1,1-1-1,0 1 0,-1-3 1,-1-2-341,1 0 0,-1 0 1,0 0-1,0 0 1,-1 1-1,0-1 0,0 1 1,0-1-1,-1 1 0,1 0 1,-1 0-1,-1 1 1,-5-7-1,5 7 559,0-1 0,0 1 0,0 0 0,0 0-1,-1 1 1,1 0 0,-1 0 0,0 0 0,0 0 0,0 1 0,0 0 0,-13-2-1,19 4 4,0 0-1,-1 0 1,1 0-1,0 0 0,-1 0 1,1-1-1,0 1 1,-1 0-1,1 0 0,0 0 1,-1 0-1,1 0 0,0 0 1,-1 1-1,1-1 1,-1 0-1,1 0 0,0 0 1,-1 0-1,1 0 1,0 0-1,-1 1 0,1-1 1,0 0-1,0 0 1,-1 0-1,1 1 0,0-1 1,0 0-1,-1 0 0,1 1 1,0-1-1,0 0 1,0 1-1,-1-1 0,1 0 1,0 1-1,0-1 1,0 0-1,0 1 0,0-1 1,0 0-1,0 1 1,0-1-1,0 0 0,0 1 1,0-1-1,0 1 0,0-1 1,0 0-1,0 1 1,0-1-1,0 0 0,0 1 1,1-1-1,-1 2 10,1-1 0,-1 0-1,1 1 1,0-1 0,0 0-1,0 0 1,0 0 0,0 0-1,0 1 1,0-1 0,0-1-1,0 1 1,3 2 0,4 0-234,0 0 1,-1-1 0,2 1-1,-1-1 1,0-1 0,0 0 0,0 0-1,1 0 1,-1-1 0,0 0-1,17-3 1,-12 0-1347,-1 0 0,1 0 0,-1-1 0,0-1 0,0 0 0,-1-1 0,12-7 0,18-13-3674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6:19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67 388 7015,'0'0'13324,"-8"4"-10542,4-3-2584,1 1 1,0 0-1,-1 0 1,1 0 0,0 1-1,0-1 1,1 1-1,-1-1 1,0 1 0,1 0-1,0 0 1,-1 0 0,1 1-1,0-1 1,-2 5-1,1 0 133,1 1 0,0-1 0,0 1 0,0-1-1,1 1 1,0-1 0,1 12 0,0-17-264,0 0 0,0-1 0,0 1 0,1 0 0,-1 0 0,1-1 0,0 1 0,-1 0 0,1-1 0,0 1 0,1-1 0,-1 1 0,0-1 0,1 0 0,-1 1 0,1-1-1,0 0 1,0 0 0,2 2 0,-2-3-69,0 0-1,0 0 0,0 0 1,0 0-1,0-1 0,0 1 1,0-1-1,0 1 1,0-1-1,0 0 0,0 0 1,0 0-1,0 0 0,1 0 1,-1 0-1,0-1 0,0 1 1,0-1-1,0 1 0,0-1 1,0 0-1,0 0 0,-1 0 1,1 0-1,0 0 0,0 0 1,1-2-1,3-1-96,-1 0-1,0-1 1,0 1-1,0-1 1,-1 0 0,1-1-1,-1 1 1,0-1-1,-1 1 1,0-1 0,4-9-1,0-4-561,-1-1 0,6-27 1,7-27-2390,-6 113 3285,-9-25 245,-1-1 0,2 1 0,0-1 0,0-1 0,1 1-1,10 14 1,-14-24-393,-1 0-1,1 0 1,0-1-1,0 1 1,0-1-1,1 0 1,-1 0-1,1 1 1,-1-2-1,1 1 1,-1 0-1,1 0 1,0-1-1,0 1 0,0-1 1,0 0-1,0 0 1,0 0-1,0-1 1,1 1-1,-1-1 1,0 1-1,0-1 1,0 0-1,1 0 1,-1-1-1,0 1 1,0-1-1,0 1 1,1-1-1,-1 0 1,0 0-1,4-3 1,-1 1 5,0-1 0,-1 0 0,0 0 0,0-1 0,0 0 0,-1 1 0,0-2 0,0 1 0,0 0 0,0-1 0,-1 0 0,5-10 0,28-78 89,-26 61-155,-2 0 1,7-50-1,-13 66-188,-1 0-1,0 0 1,-2 0 0,0 0-1,0 0 1,-8-31 0,8 46 114,1-1 0,-1 0 1,0 1-1,0-1 0,-1 1 0,1-1 1,0 1-1,-1 0 0,0 0 0,1-1 0,-1 1 1,0 0-1,0 1 0,0-1 0,0 0 1,0 0-1,-5-2 0,5 4 46,1 0-1,0-1 0,-1 1 1,1 0-1,-1 0 1,1 0-1,0 0 0,-1 1 1,1-1-1,0 0 1,-1 1-1,1-1 0,0 0 1,-1 1-1,1 0 1,0-1-1,0 1 1,-1 0-1,1 0 0,0-1 1,0 1-1,0 0 1,0 0-1,0 0 0,0 0 1,1 0-1,-1 1 1,0-1-1,0 0 0,1 0 1,-1 0-1,1 1 1,-1-1-1,1 0 0,-1 1 1,1 1-1,-10 24 241,2 0-1,1 1 1,2 1 0,0-1-1,2 1 1,1-1-1,2 1 1,0 0-1,6 34 1,-5-56-225,0 0-1,1 0 1,0 0 0,0 0-1,1 0 1,0 0 0,0-1-1,1 0 1,0 1 0,0-1-1,0 0 1,0-1 0,1 1-1,0-1 1,1 0 0,-1 0-1,1-1 1,0 1 0,11 5-1,-12-7-453,1-1-1,-1 0 0,1 0 1,0 0-1,0-1 1,0 0-1,0 0 1,0 0-1,0-1 0,0 0 1,0 0-1,0-1 1,0 1-1,0-1 1,10-3-1,11-10-6621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6:20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104 385 13036,'2'-14'4976,"6"-31"504,3-79-1,-10 123-5439,-1 0 0,0 1 0,0-1 0,0 0 0,1 0 0,-1 0 0,0 0 0,0 0 0,0 1-1,0-1 1,-1 0 0,1 0 0,0 0 0,0 0 0,0 0 0,-1 1 0,1-1 0,0 0 0,-1 0 0,1 1-1,-1-1 1,1 0 0,-1 0 0,1 1 0,-1-1 0,1 1 0,-1-1 0,0 0 0,1 1 0,-1-1 0,0 1-1,0 0 1,1-1 0,-1 1 0,0-1 0,0 1 0,0 0 0,1 0 0,-1-1 0,0 1 0,0 0 0,0 0-1,0 0 1,0 0 0,1 0 0,-1 0 0,0 0 0,0 0 0,0 1 0,0-1 0,0 0 0,1 0-1,-3 1 1,0 1-10,-1 0-1,1 0 0,-1 0 1,1 0-1,0 1 0,0-1 0,0 1 1,0 0-1,0 0 0,-4 5 0,-2 9 3,1 1 0,0-1-1,1 1 1,1 1-1,1-1 1,0 1 0,2 0-1,0 0 1,1 0-1,1 1 1,2 35-1,-1-53-23,0 0 1,0 0-1,0-1 0,0 1 0,0 0 0,0 0 0,0 0 0,1-1 0,-1 1 0,1 0 0,-1 0 0,1-1 0,0 1 0,0 0 0,-1-1 0,1 1 0,0-1 0,0 1 0,1-1 0,-1 1 0,0-1 0,0 0 0,1 0 0,-1 0 0,1 1 0,-1-1 0,1-1 0,-1 1 1,1 0-1,0 0 0,-1-1 0,1 1 0,0 0 0,3 0 0,-2-2 0,0 1 0,0 0 1,1-1-1,-1 0 1,0 0-1,0 0 0,0 0 1,0 0-1,0-1 0,-1 1 1,1-1-1,0 0 0,-1 0 1,1 0-1,-1 0 0,0 0 1,1 0-1,-1-1 1,2-3-1,9-13-44,-1 0-1,-1-2 1,-1 1 0,-1-1-1,-1-1 1,-1 1 0,0-1-1,-2-1 1,0 1 0,-2-1 0,-1 0-1,0 0 1,-2 0 0,-4-44-1,4 65 19,-1 0 0,1-1 0,-1 1 0,0 0 0,0 0 0,0 0 0,0-1 0,0 1 0,0 0 0,0 0 0,0 1 0,-1-1 0,1 0 0,-3-1 0,4 2 11,0 1 0,-1 0 1,1 0-1,0 0 0,0-1 1,-1 1-1,1 0 0,0 0 0,-1 0 1,1 0-1,0 0 0,-1 0 1,1 0-1,0 0 0,-1 0 1,1 0-1,0 0 0,-1 0 1,1 0-1,0 0 0,-1 0 1,1 0-1,0 0 0,-1 0 1,1 0-1,0 0 0,0 0 0,-1 1 1,1-1-1,0 0 0,-1 0 1,1 1-1,-7 18-244,3 19 272,2 62-1,2-84 141,1-1 0,1 1 1,1 0-1,0-1 0,1 1 0,9 23 0,-12-37-151,0 0 0,0 1 0,0-1 0,0 0 0,0 0 0,0 0 0,0 0 0,0-1 0,1 1 0,-1 0 0,1 0 0,0-1 0,-1 1 0,1-1 0,0 0 0,0 1 0,0-1 0,0 0 0,0 0 0,0 0 0,0 0 0,0-1 0,3 2 0,-2-3 1,-1 1 0,1 0 1,-1-1-1,1 0 0,-1 1 1,1-1-1,-1 0 1,0 0-1,1-1 0,-1 1 1,0 0-1,0-1 0,0 1 1,0-1-1,0 0 0,3-3 1,6-8 23,-1 0 0,0-1 1,-1 0-1,13-30 0,-5 2-130,23-88 0,-23 66-35,-14 61-194,1 9 149,4 25 141,6 41 316,-12-59-228,9 47 266,-10-57-307,-1 0 0,1 0 1,0 0-1,1 0 0,-1 0 0,1 0 0,-1 0 0,1 0 0,0 0 0,0-1 1,0 1-1,0-1 0,0 1 0,5 2 0,-6-4-13,0 0 0,1-1 0,-1 0 0,0 1 0,0-1 0,0 0 0,1 1 0,-1-1 0,0 0 0,0 0 0,1 0 0,-1 0 0,0 0 0,0-1 0,0 1 0,1 0 0,-1 0 0,0-1 0,0 1 0,0-1 0,0 1 0,1-1 0,-1 0 0,0 1 0,0-1 0,0 0 0,0 0 0,-1 1 0,1-1 0,0 0 0,0 0 0,0 0 0,0-2 0,23-39 0,-20 34 0,12-33-15,-13 31-3,1 0 1,-1 0-1,1 1 0,1 0 0,0-1 1,0 1-1,1 1 0,0-1 1,14-14-1,-19 23 9,-1-1 0,1 1 0,0 0 0,-1-1 0,1 1 0,0 0 0,0 0 0,0-1 0,-1 1 0,1 0 0,0 0 0,0 0 0,-1 0 0,1 0 0,0 0 0,0 0 0,0 0 0,-1 1 0,1-1 0,0 0 0,0 0 0,-1 1 0,1-1 0,0 0 1,0 1-1,-1-1 0,1 1 0,0-1 0,-1 1 0,1-1 0,-1 1 0,1-1 0,-1 1 0,1-1 0,-1 1 0,1 0 0,-1-1 0,1 1 0,-1 0 0,0 0 0,0-1 0,1 1 0,-1 0 0,0 1 0,14 43 79,-11-34-46,-1-5-2,0 4 48,1 0 0,0-1 1,9 18-1,-11-26-67,-1 0 1,0 0-1,1 0 0,-1 0 1,0-1-1,1 1 1,-1 0-1,1 0 1,-1-1-1,1 1 1,0 0-1,-1-1 0,1 1 1,0 0-1,-1-1 1,1 1-1,0-1 1,0 1-1,0-1 0,-1 0 1,1 1-1,0-1 1,0 0-1,0 1 1,0-1-1,0 0 1,0 0-1,0 0 0,0 0 1,-1 0-1,1 0 1,0 0-1,0 0 1,0 0-1,0-1 0,0 1 1,0 0-1,0 0 1,-1-1-1,1 1 1,0-1-1,0 1 0,0-1 1,-1 1-1,1-1 1,0 1-1,0-1 1,-1 0-1,1 1 1,-1-1-1,1 0 0,-1 1 1,1-1-1,-1 0 1,1 0-1,-1 0 1,1-1-1,44-78-715,-37 62 317,2 0 1,0 1-1,1 0 0,14-17 1,-24 32 258,0 1 0,0 0-1,0 0 1,0 0 0,0 0 0,0 0 0,1 0 0,-1 0 0,0 0 0,0 0-1,1 0 1,-1 1 0,0-1 0,1 1 0,-1-1 0,1 1 0,-1-1 0,3 1-1,-3 0 109,0 0-1,0 1 1,0-1-1,0 1 1,0-1-1,0 0 1,-1 1-1,1 0 1,0-1-1,0 1 1,-1-1-1,1 1 1,0 0-1,-1 0 1,1-1-1,0 1 1,-1 0-1,1 0 1,-1 0-1,0 0 1,1 0-1,-1 0 0,4 11 273,-1-1-1,-1 1 1,0 0-1,1 12 1,1 8-93,-4-31-192,0 0-1,0 0 1,0 0-1,1-1 1,-1 1-1,0 0 1,0 0-1,0 0 1,1-1-1,-1 1 1,0 0-1,1-1 1,-1 1-1,1 0 1,-1-1-1,0 1 1,1 0-1,0-1 1,-1 1-1,1-1 1,-1 1-1,1-1 1,0 1-1,-1-1 1,1 1-1,0-1 1,-1 0-1,1 1 1,0-1-1,0 0 1,0 0 0,-1 0-1,1 1 1,0-1-1,0 0 1,-1 0-1,1 0 1,0 0-1,0 0 1,0-1-1,-1 1 1,1 0-1,0 0 1,0 0-1,-1-1 1,1 1-1,0 0 1,0-1-1,-1 1 1,2-1-1,2-2-1066,-1-1 1,1 1-1,-1-1 0,1 0 0,-1 0 0,5-8 0,9-20-7364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6:21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63 610 15663,'0'0'4634,"-6"13"-1223,-1 2-2740,-28 63 2896,32-70-3273,0-1 1,1 1-1,0 0 0,0-1 0,1 1 1,0 0-1,1 0 0,0 16 0,0-24-328,0 1 1,1-1-1,-1 0 0,0 1 0,0-1 0,0 0 0,1 1 0,-1-1 0,0 0 0,1 1 1,-1-1-1,0 0 0,1 0 0,-1 1 0,0-1 0,1 0 0,-1 0 0,1 0 0,-1 1 1,0-1-1,1 0 0,-1 0 0,1 0 0,-1 0 0,1 0 0,-1 0 0,0 0 0,1 0 1,-1 0-1,1 0 0,-1 0 0,1 0 0,-1 0 0,0-1 0,1 1 0,-1 0 1,1 0-1,-1 0 0,0 0 0,1-1 0,16-7-584,-8-1 354,-1 1-1,0-1 1,-1 0-1,0-1 1,0 0-1,-1 0 1,-1 0 0,7-16-1,13-21-339,-18 44 835,-1 14 340,5 26 866,-8-24-900,-3-11-491,1 0 1,0 0 0,-1 0-1,1 0 1,0 0-1,0 0 1,0 0-1,0 0 1,0-1-1,0 1 1,0 0 0,1-1-1,-1 1 1,1-1-1,-1 1 1,1-1-1,0 0 1,-1 0 0,1 0-1,0 1 1,0-2-1,0 1 1,0 0-1,0 0 1,0-1-1,0 1 1,0-1 0,3 1-1,-1-2-40,-1 1-1,0-1 0,0 0 1,0 0-1,0 0 0,1-1 1,-2 1-1,1-1 0,0 1 1,0-1-1,0 0 0,-1 0 1,1-1-1,-1 1 0,0 0 1,1-1-1,1-3 1,13-17-647,-2-1 0,-1-1 0,16-36 0,15-27-9501,-42 147 13399,-3-41-2081,-1 39 2184,1-55-3237,0-1 0,0 1 0,1-1 0,-1 1 0,0-1 0,0 1 0,1-1 0,-1 1 0,1-1 0,-1 0 0,1 1 0,0-1 0,-1 0 0,1 1 0,0-1 0,0 0 0,0 0 0,0 0 0,0 0 0,0 0 0,0 0 0,1 0 0,-1 0 0,0 0 0,0-1 0,1 1 0,-1 0 0,0-1 0,2 1 0,-1-1-95,-1 0 0,1 0 0,-1 0 0,1-1 0,-1 1 0,1 0 0,-1-1 0,1 1 0,-1-1 0,0 0 0,1 1 0,-1-1 0,0 0 0,1 0 0,-1 0 0,0 0 0,0 0 0,0 0 0,0 0 0,0 0 0,1-2 0,20-33 291,-17 26-272,20-37-247,-3-1 0,-2-2 0,22-82 0,20-159-5922,-56 258 4540,1 90 4860,-8 236 3646,2-278-6711,1-1 0,1 1 1,0-1-1,0 0 0,2 0 0,-1 0 1,12 20-1,-13-28-263,0-1 1,0 0-1,1 1 0,0-1 1,0-1-1,0 1 1,1-1-1,9 8 0,-11-10-113,0 0 0,0 0-1,0-1 1,0 1 0,1-1 0,-1 0-1,0 0 1,1 0 0,-1-1 0,1 1-1,-1-1 1,1 1 0,-1-1 0,1-1-1,-1 1 1,8-1 0,-10 0-39,0 1 0,1-1 0,-1 0 1,0 1-1,0-1 0,0 0 0,0 0 0,0 0 0,1 0 1,-1 0-1,-1 0 0,1 0 0,0 0 0,0 0 0,0 0 1,-1 0-1,1 0 0,0-1 0,-1 1 0,1 0 0,-1-1 1,1 1-1,-1 0 0,0-1 0,0 1 0,0 0 0,0-1 1,1 1-1,-2-1 0,1 1 0,0 0 0,0-1 0,0 1 1,-1 0-1,1-1 0,-1 1 0,0-2 0,0-1-155,0-1 0,0 1 1,-1 0-1,0 0 0,0 0 0,0 0 0,0 0 0,0 1 0,-1-1 0,0 1 0,-3-4 0,-6-1 295,0 0-1,0 1 1,0 1-1,-1 0 0,0 1 1,0 0-1,0 1 1,-18-3-1,-115-12 7183,115 16-3694,35 1 543,21-12-3294,48-13-807,83-36-364,-106 38-3462,-3-4-3622,3-8-11254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6:22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74 425 7527,'0'0'23799,"-8"-2"-23308,6 1-485,1 0 0,-1 1 1,1-1-1,-1 1 0,1-1 0,-1 1 1,1 0-1,-1 0 0,1-1 0,-1 1 1,1 0-1,-1 1 0,1-1 1,-1 0-1,0 0 0,1 1 0,-1-1 1,1 0-1,0 1 0,-1 0 0,1-1 1,-1 1-1,1 0 0,0 0 1,-1 0-1,1 0 0,-1 1 0,-1 3-1,1-1-1,0 1 0,0 0 1,0 0-1,1 1 0,-1-1 1,1 0-1,1 0 0,-1 9 1,-1 0 17,-3 58 41,5-68-57,0 0 0,0 0 0,0 0 0,0 0 0,1 0 1,0 0-1,0 0 0,0 0 0,0 0 0,0 0 0,1-1 0,0 1 0,3 5 0,-4-8-5,0 0 0,-1-1-1,1 1 1,0 0 0,0 0-1,0-1 1,0 1 0,0-1-1,1 1 1,-1-1 0,0 1-1,0-1 1,0 0 0,0 1-1,0-1 1,1 0 0,-1 0-1,0 0 1,0 0 0,0 0-1,1 0 1,-1 0 0,0 0-1,0 0 1,0-1 0,0 1-1,1-1 1,-1 1 0,0-1-1,0 1 1,0-1 0,0 1-1,0-1 1,0 0 0,1 0-1,28-33 83,-16 11-96,-2 0 0,0 0 1,-1-2-1,-2 1 0,0-1 0,-2-1 0,0 1 0,-2-1 0,-1 0 0,-1-1 0,-1-38 0,-2 62-39,0 1 0,0-1 0,-1 1 0,1-1 0,-1 1 0,0-1-1,1 1 1,-1 0 0,0-1 0,-1 1 0,1 0 0,-2-3 0,-5 3-475,3 20 114,4-6 384,1 1 0,0 0 0,1 0 0,0-1 0,5 21 0,-5-29 31,-1-1-1,1 1 1,0-1 0,0 0 0,1 1 0,-1-1-1,1 0 1,-1 0 0,1 0 0,0 0-1,0 0 1,0 0 0,1-1 0,-1 1-1,1-1 1,-1 1 0,1-1 0,0 0-1,0 0 1,0 0 0,0-1 0,0 1-1,1-1 1,-1 1 0,5 0 0,-6-2 33,0 0-1,0 0 1,0 0 0,0-1 0,0 1 0,1-1 0,-1 1 0,0-1-1,0 0 1,0 1 0,0-1 0,0 0 0,0 0 0,-1-1 0,1 1-1,0 0 1,-1-1 0,1 1 0,0-1 0,-1 1 0,0-1-1,1 0 1,-1 0 0,0 1 0,0-1 0,0 0 0,1-2 0,4-8 92,-1 0 1,-1-1 0,5-15 0,-8 25-126,9-38-80,-2 0 0,-2 0 1,2-53-1,-6 2-3091,-1 173 3229,11 84 1,-8-134 500,2 0 0,0 0-1,3-1 1,0 0 0,27 55 0,-28-72-541,0 0 1,1-1 0,1-1 0,0 0 0,1 0 0,0 0 0,20 13 0,-17-13-510,0 1-1,-1 1 1,0 0-1,12 16 1,-22-26 420,-1 0 0,0 0-1,0 1 1,-1-1 0,1 1 0,-1-1 0,1 1-1,-1 0 1,0 0 0,-1-1 0,1 1 0,-1 0-1,1 0 1,-1 0 0,0 0 0,-1 0 0,1-1-1,-1 6 1,0-7 98,0 0 1,0-1-1,0 1 0,0 0 1,0 0-1,0-1 0,0 1 1,0-1-1,-1 1 0,1-1 1,-1 0-1,1 1 0,-1-1 1,1 0-1,-1 0 0,0 0 1,0 0-1,1 0 0,-1-1 1,0 1-1,0 0 0,0-1 1,0 1-1,0-1 0,0 0 1,0 0-1,0 0 0,0 0 1,0 0-1,0 0 0,0 0 1,0-1-1,1 1 0,-1-1 1,0 1-1,-3-2 0,-3-1 114,0 0-1,0-1 0,0 0 0,0-1 0,1 1 0,0-2 0,0 1 0,0-1 0,1 0 0,-1 0 0,-8-13 0,-7-8 375,-27-47 0,43 63-465,0 0 0,1 1 0,0-2 0,0 1 0,1 0 1,-3-19-1,6 26-55,0 1 0,1 0 0,-1 0 0,1-1 1,0 1-1,0 0 0,0-1 0,1 1 0,-1 0 0,1-1 1,0 1-1,0 0 0,0 0 0,0 0 0,1 0 1,-1 0-1,1 0 0,-1 0 0,1 0 0,0 0 1,0 1-1,1-1 0,-1 1 0,0 0 0,1-1 0,-1 1 1,1 0-1,3-1 0,7-4-492,1 1-1,0 0 1,0 1-1,1 1 1,22-4-1,38-1-10539,-34 7-6576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6:22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16720,'0'-11'5210,"0"-37"-1179,0 47-3905,0 0 1,-1 1 0,1-1 0,0 0 0,0 0 0,0 0 0,0 0 0,0 0 0,0 0-1,1 0 1,-1 1 0,0-1 0,0 0 0,1 0 0,-1 0 0,1 0 0,-1 1-1,0-1 1,1 0 0,-1 0 0,1 1 0,0-1 0,-1 0 0,1 1 0,0-1 0,-1 0-1,1 1 1,1-1 0,-1 1-94,0 0-1,0 0 1,0 0-1,0 0 1,0 1-1,0-1 0,-1 0 1,1 1-1,0-1 1,0 0-1,0 1 1,0-1-1,0 1 1,-1 0-1,1-1 1,0 1-1,-1-1 1,1 1-1,0 0 1,0 1-1,4 6 143,0-1 1,-1 1-1,-1 0 0,1 0 0,-1 1 1,0-1-1,-1 1 0,2 9 1,9 78 270,-12-87-431,4 133 86,-4-87-66,7 55 0,-8-107-81,0 0-1,1 0 1,0 0 0,-1 0-1,1 1 1,0-1-1,1 0 1,-1 0 0,0-1-1,1 1 1,0 0 0,-1 0-1,1-1 1,0 1-1,4 3 1,-4-5-28,0 0 0,-1-1 0,1 1 0,0 0-1,0-1 1,0 1 0,0-1 0,0 1 0,0-1 0,0 0 0,0 0 0,0 0 0,0 0-1,1 0 1,-1-1 0,0 1 0,0 0 0,0-1 0,-1 0 0,1 1 0,0-1-1,0 0 1,0 0 0,0 0 0,3-3 0,7-4-1457,-1-2 1,0 1-1,0-1 1,15-20-1,-21 24 749,39-45-6328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6:23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11 13068,'-12'5'4709,"1"0"-4015,0 0-1,0 1 1,0 0 0,1 1-1,0 0 1,0 1 0,-9 9-1,13-11-446,0 0-1,1 0 1,0 1-1,1-1 1,-1 1-1,1 0 1,0 0-1,1 1 1,0-1-1,0 1 1,0 0-1,1 0 1,-2 14-1,3-17-137,1-1 0,0 1 0,0 0 0,0-1 0,0 1 0,1 0-1,0-1 1,0 1 0,0-1 0,0 1 0,1-1 0,0 0 0,0 1 0,0-1-1,0 0 1,6 6 0,-6-8-80,0 0 0,0 0 0,1 0 0,-1-1 0,0 1 0,1-1 0,0 0 0,-1 0 0,1 0 0,0 0 0,0 0 0,-1 0 0,1-1 0,0 1-1,0-1 1,0 0 0,0 0 0,0 0 0,-1 0 0,1-1 0,0 1 0,0-1 0,0 1 0,0-1 0,-1 0 0,1 0 0,0-1 0,3-1 0,1-1 55,0-1-1,0 1 1,-1-1 0,1-1 0,-1 1-1,0-1 1,-1 0 0,0-1 0,0 1-1,0-1 1,7-13 0,-3 3-73,0-2 1,-1 1 0,9-34 0,-14 38-176,0 0 1,-1-1-1,-1 1 1,0-20 0,-1 34 139,0 0 1,0 0-1,0 0 1,0 1-1,-1-1 0,1 0 1,0 0-1,0 0 1,0 0-1,0 0 1,-1 0-1,1 0 1,0 0-1,0 0 0,0 0 1,-1 0-1,1 0 1,0 0-1,0 0 1,0 0-1,0 0 1,-1 0-1,1 0 0,0 0 1,0 0-1,0 0 1,-1 0-1,1-1 1,0 1-1,0 0 1,0 0-1,0 0 0,0 0 1,-1 0-1,1 0 1,0-1-1,0 1 1,0 0-1,0 0 1,0 0-1,0 0 1,0-1-1,-1 1 0,-7 21-290,4 0 264,1 0 0,1 0 0,2 37 0,0-51-155,0 0 0,1 0 0,-1 0 0,2 0 0,-1 0 0,1-1 0,0 1 0,0 0 0,1-1 0,0 1 0,0-1 0,0 0 0,1 0 0,0 0 0,5 5 0,-8-9-102,1-1 0,-1 0 1,1 0-1,0 0 1,-1 0-1,1 0 1,0 0-1,-1-1 1,1 1-1,0-1 1,0 1-1,0-1 1,0 1-1,0-1 1,-1 0-1,1 0 1,0 0-1,0 0 1,0 0-1,0-1 1,0 1-1,0 0 1,-1-1-1,1 1 0,0-1 1,0 0-1,0 0 1,-1 0-1,1 0 1,-1 0-1,1 0 1,-1 0-1,1 0 1,-1 0-1,1-1 1,-1 1-1,0-1 1,0 1-1,0-1 1,0 1-1,0-1 1,1-2-1,23-38-8501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6:23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54 155 9001,'-4'-21'1553,"2"3"-491,-2-1 1,0 1-1,-1 0 0,-13-30 1,8 36 1409,5 22-694,5 34 379,0-35-1699,-1 76 832,3 105 2609,-2-188-3861,0 0 1,0 0-1,0 0 1,0 0-1,0 0 1,0 0 0,1 0-1,-1 0 1,1 0-1,-1 0 1,1-1-1,0 1 1,0 0-1,0 0 1,0 0-1,0-1 1,0 1 0,0 0-1,1-1 1,-1 1-1,1-1 1,-1 0-1,1 1 1,-1-1-1,1 0 1,0 0-1,0 0 1,-1 0 0,1 0-1,0-1 1,3 2-1,-2-2-52,1-1-1,-1 1 1,1-1-1,-1 0 0,0 0 1,1 0-1,-1 0 1,0 0-1,0-1 1,0 1-1,0-1 1,0 0-1,0 0 1,0 0-1,-1 0 0,1-1 1,3-3-1,24-28-1325,19-20-3428,-45 51 4264,1-1 0,-1 0 1,0 1-1,1 0 0,0 0 0,0 1 0,0-1 0,0 1 1,11-3-1,-15 4 536,0 1 0,0 0-1,1 0 1,-1 0 0,0 0 0,0 0 0,0 0 0,1 0 0,-1 0 0,0 0-1,0 1 1,0-1 0,0 0 0,0 1 0,1-1 0,-1 1 0,0 0 0,0-1-1,0 1 1,0 0 0,0-1 0,-1 1 0,1 0 0,1 1 0,0 1 243,0 0 0,0 0 0,-1 0 0,1 0 0,-1 0 1,1 0-1,-1 1 0,1 5 0,1 7 1276,-1 1 1,-1 29-1,-1-40-1401,1 7 271,-1-1 0,-1 0 0,0 0 0,-1 0 0,0 0 0,-1 0 0,0-1 0,-8 19 0,9-27-331,0 0 0,1 0 0,-1 0 0,-1 0 1,1 0-1,0-1 0,0 1 0,-1-1 0,0 1 0,1-1 1,-1 0-1,0 0 0,0 0 0,0-1 0,0 1 1,-1-1-1,1 1 0,0-1 0,-1 0 0,1-1 0,0 1 1,-1 0-1,1-1 0,-1 0 0,1 0 0,-1 0 1,1 0-1,-1 0 0,1-1 0,-1 0 0,1 1 0,0-1 1,-1-1-1,-4-1 0,1 0-815,1 0 0,0 0-1,0-1 1,0 1 0,0-1 0,1 0 0,-7-7 0,9 9 240,1-1 0,-1 1 0,1 0 1,0-1-1,0 0 0,0 1 1,0-1-1,0 0 0,1 0 1,-1 0-1,1 0 0,0-1 1,0 1-1,0 0 0,0 0 1,1-1-1,-1-3 0,6-5-6364,15 2-1884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6:23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60 283 16111,'0'0'11686,"-8"11"-11174,2-3-451,0 0-1,1 0 1,0 0-1,0 1 1,1-1-1,0 1 1,0 0-1,1 1 1,0-1-1,1 1 1,-2 17-1,4-27-40,-1 1 0,1-1 0,0 1 0,0-1 0,0 0 0,0 1 0,0-1 0,0 0 0,0 1 0,0-1 0,0 1 0,0-1 0,0 0 0,0 1 0,0-1 0,1 0 0,-1 1 0,0-1 0,0 1 0,0-1 0,0 0 0,1 1 0,-1-1 0,0 0 0,0 0 0,1 1 0,-1-1 0,0 0 0,0 0 0,1 1 0,-1-1 0,1 0 0,11-8 173,20-34-667,-15 18-54,-3 8-98,0 2 0,0-1 0,31-21 0,-40 32 623,1 1 0,-1-1 0,0 1 0,1 0 0,-1 1 0,1 0-1,0-1 1,0 2 0,0-1 0,0 1 0,0 0 0,0 0 0,0 0-1,0 1 1,1 0 0,10 2 0,-16-2 74,0 1 0,0 0 0,1 0 0,-1-1 0,0 1 0,-1 0 0,1 0 0,0 0 0,0 0 0,0 0 0,0 0 0,-1 0 0,1 1 0,-1-1 0,1 0 0,0 2 0,-1 3 895,-9-13-203,-28-32-18,-82-68-1,118 107-749,1 0 0,-1-1 0,1 1 0,-1 0 0,1 0 0,-1-1 0,1 1-1,-1 0 1,1 0 0,-1-1 0,1 1 0,0-1 0,-1 1 0,1 0-1,0-1 1,-1 1 0,1-1 0,0 1 0,0 0 0,-1-1 0,1 1 0,0-1-1,0 1 1,0-1 0,0 1 0,-1-1 0,1 1 0,0-1 0,0 1 0,0-1-1,0 0 1,0 1 0,0-1 0,1 1 0,-1-1 0,0 1 0,0-1 0,0 1-1,0-1 1,1 1 0,-1-1 0,0 1 0,0 0 0,1-1 0,-1 1 0,0-1-1,1 1 1,-1 0 0,0-1 0,1 1 0,-1 0 0,1-1 0,-1 1-1,0 0 1,1-1 0,-1 1 0,1 0 0,-1 0 0,1 0 0,-1 0 0,1-1-1,-1 1 1,1 0 0,0 0 0,51-8 21,-25 4-88,57-17-1500,-3-9-3636,-24 2-1721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36.6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93 19122,'0'0'8339,"1"-9"-6658,0 2-1470,0 1 1,1 0-1,0 0 0,0 1 1,0-1-1,1 0 0,6-10 0,-8 14-197,1 0 0,-1 0 0,1 1 0,0-1 0,-1 0 0,1 1 0,0-1 0,0 1 0,0-1 0,0 1 0,0 0 0,0 0 0,0 0 0,1 0 0,-1 0 0,0 1 0,0-1-1,1 1 1,-1-1 0,1 1 0,-1 0 0,0 0 0,1 0 0,-1 0 0,0 0 0,1 1 0,-1-1 0,0 1 0,4 1 0,-4-1-23,-1-1 1,1 1-1,-1 0 0,1 1 1,-1-1-1,0 0 1,0 0-1,0 1 0,1-1 1,-1 0-1,0 1 0,0-1 1,-1 1-1,1-1 1,0 1-1,-1 0 0,1-1 1,0 1-1,-1 0 0,0-1 1,1 1-1,-1 0 1,0 2-1,1 48 113,-1-39-81,0-4 119,0-1-1,0 0 1,-1 1 0,0-1-1,0 0 1,-1 0 0,0 0 0,-1 0-1,0 0 1,-5 10 0,35-22-169,16-13-2045,-15 4-2187,-2-2-2799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6:24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1686 20147,'-102'108'7250,"102"-108"-7213,0 0 0,0 0 0,0 0 0,0 0 0,1 0 0,-1 0 0,0 0 0,0 0 0,0 0 0,0 0 0,0 0 1,1 0-1,-1 0 0,0 0 0,0 0 0,0 1 0,0-1 0,0 0 0,0 0 0,0 0 0,0 0 0,1 0 0,-1 0 1,0 0-1,0 1 0,0-1 0,0 0 0,0 0 0,0 0 0,0 0 0,0 0 0,0 1 0,0-1 0,0 0 0,0 0 0,0 0 1,0 0-1,0 0 0,0 0 0,0 1 0,0-1 0,0 0 0,0 0 0,0 0 0,0 0 0,0 0 0,0 1 0,0-1 1,-1 0-1,1 0 0,0 0 0,0 0 0,0 0 0,0 0 0,0 0 0,0 0 0,0 1 0,0-1 0,-1 0 0,1 0 1,0 0-1,0 0 0,0 0 0,14-5 659,30-22 325,60-49 0,-35 25-821,924-600-112,-552 398-3010,-302 177-1003,317-187-8243,-244 109 11476,-153 103 3941,73-79 0,-101 96-8412,-6 6-6378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1:55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3427,'-7'0'417,"-2"0"63,3 0-128,-1 0-512,-1 3-769,1 1-992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1:55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1602,'-6'0'1057,"-2"2"-449,4-1 193,0-1-385,1 0-256,0 0-320,-1 1-865,3 1-1761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1:56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87 1313,'0'0'6764,"-5"0"-6236,-5 0-1922,-4 0 3285,-25 1 13266,36-2-11696,6 0-1096,24-2-2849,47-9 1035,-48 7-382,0 1 0,35 0-1,-43 2-146,0 1-1,0-2 1,0-1-1,21-6 1,-22 5-25,1 0-1,-1 2 1,1 0-1,23-1 1,-4 6-60,-32 0 48,1-1 0,-1-1-1,0 1 1,1-1 0,-1 0 0,1 0-1,-1 0 1,1-1 0,-1 0 0,1 0 0,-1 0-1,0-1 1,0 0 0,0 0 0,0 0-1,0 0 1,0-1 0,5-4 0,-47 10 47,-12 7 257,-73 4 0,78-11-152,0 2-1,-63 16 0,93-16 22,0-2 0,0 0 0,-1-1 0,-20 1 0,59 12-334,-9-10 163,0 0 1,0-1-1,1-1 0,-1-1 0,1 0 0,0-1 0,-1 0 0,1-2 1,19-2-1,-3-2-35,0-2 0,-1-2 0,44-17 0,-52 18-53,0 1 1,1 1-1,0 0 0,0 2 1,0 1-1,47 1 0,-69 4 115,-10 4 19,-12 4 54,-76 8 531,69-15-1180,0 2 0,-44 14 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2:13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33 10314,'2'-8'125,"1"-2"3449,3-5 11960,-5 27-15805,-4 37 636,-2 0 0,-2-1 0,-22 78 0,15-71-324,2 1 1,-5 65 0,16-119-21,1-1-1,0 1 1,-1-1-1,1 1 1,0-1 0,0 1-1,0-1 1,0 1-1,0-1 1,0 0-1,0 1 1,1-1-1,-1 1 1,0-1 0,1 1-1,0-1 1,-1 0-1,1 1 1,0-1-1,-1 0 1,1 0-1,0 0 1,0 1-1,0-1 1,0 0 0,0 0-1,0 0 1,0 0-1,0 0 1,2 0-1,0-1 28,1 0-1,-1 0 1,0 0 0,0 0-1,0-1 1,0 0-1,0 0 1,0 1-1,0-2 1,0 1 0,-1 0-1,1-1 1,0 1-1,3-3 1,-4 2-59,33-18 290,40-18 0,-62 33-568,-1 0 0,1 1 1,0 1-1,0 0 1,1 1-1,-1 0 1,17 0-1,-14 6-3587,-11 4-2273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2:14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1 132 17457,'0'0'13420,"59"-32"-12491,-14 17-352,8-4-193,3 1-384,1 2 0,-2 4 0,-4 2-96,-4 8-1153,-4-1-865,-7 3-1922,-14-4-3779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6:26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1071 143 13421,'-16'-16'161,"0"1"0,-1 0 0,-1 2 0,0-1 0,-1 2 0,0 1 0,-25-11 0,31 17-219,0 0 0,-1 1 0,1 1 0,-1 0 0,0 1 0,1 1 0,-1 0-1,0 0 1,0 2 0,0 0 0,0 0 0,1 1 0,-15 4 0,5 2-111,0 0 1,1 2-1,0 0 0,0 2 1,1 0-1,1 1 1,0 1-1,1 1 0,-31 31 1,11-5 209,2 1 0,2 2 0,-35 58 0,31-39 592,2 3 0,4 1 1,2 1-1,3 2 0,4 0 0,2 2 0,4 1 0,3 0 0,3 1 0,3 1 0,2 103 0,8-146-555,1 0 1,2 0-1,1-1 1,1 1-1,2-1 1,21 52-1,-23-69-77,1 0-1,0 0 0,1-1 1,0 0-1,1 0 0,1-1 1,0 0-1,1-1 1,0 0-1,0-1 0,1 0 1,1-1-1,-1 0 0,2-1 1,24 12-1,-20-14-16,0 0 1,0-1-1,0-1 1,0-1-1,1 0 0,-1-2 1,1 0-1,0-1 0,-1-1 1,1 0-1,0-2 0,-1 0 1,0-1-1,0-1 1,0-1-1,32-14 0,-2-4 121,-1-2-1,-1-2 1,-1-2-1,68-60 0,7-21 706,-5-5-1,-4-4 0,-6-6 1,146-229-1,-110 114-494,-119 196-258,-2-2 1,-2 0-1,17-68 0,-30 96-1,-1 1-1,-2-1 0,1 0 0,-2 1 1,-2-34-1,1 48-16,0-1-1,-1 1 1,0-1 0,0 0-1,0 1 1,-1 0 0,1-1-1,-1 1 1,0 0 0,0 0 0,-1 0-1,1 0 1,-1 0 0,0 0-1,0 1 1,0-1 0,0 1-1,-1 0 1,1 0 0,-1 0-1,0 1 1,0-1 0,0 1-1,0 0 1,0 0 0,0 0-1,-8-1 1,-5 0-7,0 1 1,0 2-1,-1-1 1,1 2-1,0 0 1,-1 1-1,1 1 1,0 1-1,1 0 1,-1 1-1,-21 10 1,-8 4-222,1 3 0,2 1-1,-74 52 1,-112 108-2658,-181 210-4748,346-328 5565,-68 65-4328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0:27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9417,'0'0'3854,"1"9"-2904,0 0-837,1 1-1,0-1 0,1 0 0,0 0 0,1 0 0,-1 0 0,2 0 0,-1-1 0,1 0 1,1 0-1,-1 0 0,1-1 0,11 11 0,33 30 762,2-2 0,66 43 0,44 38-256,127 103 298,-9-6-769,-196-151-65,2-2 337,-4 4 0,133 158 1,-164-170-237,4-1 1,82 71 0,140 95 63,-16-13-47,-103-71 101,232 188 289,-337-291-549,-2 2 0,91 97-1,68 119 661,-152-191-642,69 64 1,39 43 18,-68-59-81,113 102 1,-60-60-262,-93-94 294,88 76 1,-74-85 12,-34-27-24,38 36 0,-66-54 5,1 1 1,-2 0-1,1 1 1,-2 0 0,0 0-1,0 1 1,10 23-1,-10-18-28,0-1 0,2-1 0,-1 0-1,2 0 1,0 0 0,1-2-1,26 26 1,-4-10 199,2-1 0,43 27-1,-76-55-191,0 1 0,0-1-1,0 1 1,0-1-1,0 0 1,0 0 0,1-1-1,-1 1 1,0-1 0,0 1-1,1-1 1,-1 0-1,5-1 1,-3 1-13,-4 0 15,-2-4-6299,-4-1 1207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1:06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1 0 1858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1:22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 3011,'0'0'7143,"-4"9"-5056,5-9-2089,0 0 1,0 0-1,-1 0 0,1 0 1,0 1-1,0-1 0,-1 0 1,1 0-1,0 1 1,-1-1-1,1 1 0,0-1 1,-1 0-1,1 1 0,0-1 1,-1 1-1,1 0 0,-1-1 1,1 1-1,-1-1 1,1 1-1,-1 0 0,0-1 1,1 1-1,-1 0 0,0 0 1,0-1-1,1 1 0,-1 1 1,9 12 61,-8-14-56,-1 0 0,0 0 0,0 1 1,0-1-1,1 0 0,-1 0 0,0 0 0,0 0 1,1 0-1,-1 0 0,0 0 0,0 0 0,1 0 1,-1 0-1,0 0 0,0 0 0,1 0 0,-1 0 1,0 0-1,1 0 0,-1 0 0,0 0 0,0 0 1,1 0-1,-1 0 0,0 0 0,0 0 0,1 0 1,-1-1-1,0 1 0,0 0 0,0 0 0,1 0 1,-1 0-1,0-1 0,0 1 0,0 0 0,0 0 1,1-1-1,-1 1 0,0 0 0,0 0 0,0 0 1,0-1-1,0 1 0,0-1 0,2 1-22,1-1 1,-1 0-1,0 1 0,0 0 0,0-1 1,0 1-1,1 0 0,-1 0 0,0 0 1,0 0-1,3 1 0,8-1-404,-11-1 47,0 0-1,-1 1 1,1-1 0,0-1-1,-1 1 1,1 0 0,0 0-1,-1 0 1,1-1 0,-1 1-1,0-1 1,2-2 0,11-14-6464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37.40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62 130 16784,'0'0'11227,"-3"10"-11185,1 0-25,0-1-1,0 0 0,1 1 1,0-1-1,1 1 1,0 0-1,1-1 0,0 1 1,0-1-1,1 1 1,0-1-1,1 0 0,4 12 1,-7-21-124,0 0 0,0 0 1,0 0-1,0 0 0,1 0 0,-1 0 1,0-1-1,0 1 0,0 0 0,0 0 1,0 0-1,0 0 0,0 0 0,0 0 1,0 0-1,0-1 0,0 1 0,0 0 1,0 0-1,1 0 0,-1 0 1,0 0-1,0 0 0,0 0 0,0 0 1,0 0-1,0 0 0,0 0 0,1 0 1,-1 0-1,0 0 0,0 0 0,0 0 1,0 0-1,0 0 0,0 0 0,0 0 1,1 0-1,-1 0 0,0 0 1,0 0-1,0 0 0,0 0 0,0 0 1,0 0-1,1 0 0,-1 0 0,0 0 1,0 0-1,0 0 0,0 0 0,0 0 1,0 0-1,0 0 0,0 1 0,1-1 1,-1 0-1,0 0 0,0 0 1,0 0-1,0 0 0,0 0 0,0 0 1,0 1-1,0-1 0,0 0 0,3-19-4306,-4-24-2183,0 38 5866,0 0 1,0 0 0,-1 0 0,0 1 0,0-1 0,-5-7 0,-19-22 2267,10 14 3162,2 0 3284,14 19-7608,-1 0 0,1 0 0,-1 1 0,1-1 0,0 0 1,-1 0-1,1 0 0,0 0 0,0 0 0,0 0 0,0 0 0,0 0 1,0 0-1,0 0 0,0 1 0,0-1 0,0 0 0,0 0 1,1 0-1,-1-1 0,14-14 2265,33-6-3549,-32 17 1621,27-19-878,-25 14-1794,0 1-3684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1:35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40 100 3940,'0'0'10559,"5"0"-9347,12-4-428,-17 4-695,1 0 1,-1 0-1,1 0 1,-1 0-1,0 0 1,1 0-1,-1 0 1,1 0-1,-1 0 1,0-1-1,1 1 1,-1 0-1,0 0 1,1 0-1,-1 0 1,0-1-1,1 1 1,-1 0-1,0 0 1,1-1-1,-1 1 0,0 0 1,1 0-1,-1-1 1,0 1-1,0 0 1,0-1-1,1 1 1,-1 0-1,0-1 1,0 1-1,0 0 1,0-1-1,0 1 1,1-1-1,-1 1 1,0 0-1,0-1 1,0 1-1,0-1 1,0 1-1,0 0 1,0-1-1,0 1 1,-1-1-1,1 1 0,0 0 1,0-1-1,0 1 1,0 0-1,0-1 1,-1 1-1,1-1 1,-1 1-31,1-1-1,0 1 1,-1-1 0,1 1-1,-1 0 1,1-1 0,0 1-1,-1 0 1,1-1 0,-1 1-1,0 0 1,1 0 0,-1-1-1,1 1 1,-1 0 0,1 0-1,-1 0 1,1 0 0,-1 0-1,0 0 1,1 0 0,-1 0-1,1 0 1,-1 0 0,1 0-1,-1 0 1,0 0-1,1 0 1,-1 0 0,1 1-1,-1-1 1,1 0 0,-1 0-1,1 1 1,-1-1 0,1 0-1,-1 1 1,1-1 0,0 1-1,-1-1 1,1 0 0,-1 1-1,1-1 1,0 1 0,-1-1-1,1 1 1,0 0 0,-9 26 13,9-27-68,0 0 0,0 0 0,1 0 0,-1-1 1,0 1-1,0 0 0,0 0 0,0 0 0,0-1 0,0 1 0,0 0 0,1 0 1,-1 0-1,0 0 0,0 0 0,0 0 0,0-1 0,1 1 0,-1 0 1,0 0-1,0 0 0,0 0 0,1 0 0,-1 0 0,0 0 0,0 0 0,0 0 1,1 0-1,-1 0 0,0 0 0,0 0 0,0 0 0,1 0 0,-1 0 0,0 0 1,0 0-1,0 0 0,1 0 0,-1 0 0,0 0 0,0 1 0,0-1 1,1 0-1,-1 0 0,0 0 0,0 0 0,0 0 0,0 0 0,0 1 0,1-1 1,-1 0-1,0 0 0,0 0 0,0 0 0,0 1 0,0-1 0,0 0 0,0 0 1,0 0-1,0 1 0,0-1 0,11-18 808,-8-17 617,-3 34-1385,0 1 0,0-1 0,0 0 0,0 0 0,0 0 1,-1 1-1,1-1 0,0 0 0,0 0 0,0 0 0,-1 1 0,1-1 0,-1 0 0,1 1 0,0-1 0,-1 0 0,1 1 0,-1-1 1,1 0-1,-1 1 0,0-1 0,1 1 0,-1-1 0,0 1 0,1-1 0,-1 1 0,0-1 0,1 1 0,-1 0 0,0 0 0,0-1 1,1 1-1,-1 0 0,0 0 0,-1 0 0,1 0-42,0 1 1,1-1-1,-1 1 1,0 0 0,1-1-1,-1 1 1,1 0-1,-1 0 1,1 0-1,0-1 1,-1 1-1,1 0 1,0 0-1,-1 0 1,1 0 0,0 0-1,0-1 1,0 1-1,0 0 1,0 0-1,0 0 1,0 0-1,0 1 1,0 31-71,0-27 59,0 0 9,2 26 8,-2-30-8,0-1 0,0 0-1,0 1 1,1-1-1,-1 0 1,0 0 0,1 0-1,-1 1 1,1-1-1,-1 0 1,1 0 0,0 0-1,0 0 1,-1 0-1,1 0 1,0 0-1,0 0 1,0 0 0,0 0-1,1 0 1,-1-1 0,-1 0 1,1 0-1,-1 0 1,0 0 0,1 0-1,-1 0 1,1 0-1,-1 0 1,0 0-1,1 0 1,-1 0 0,0-1-1,1 1 1,-1 0-1,0 0 1,1-1-1,-1 1 1,0 0 0,0 0-1,1-1 1,-1 1-1,0 0 1,0 0 0,1-1-1,-1 1 1,0 0-1,0-1 1,0 1-1,0-1 1,0 1 0,1 0-1,-1-1 1,0 1-1,0 0 1,0-1-1,0 1 1,0-1 0,0 1-1,0 0 1,0-1-1,1-19 234,-1 18-187,1-12 305,-1-52 925,0 64-1232,0-1-1,-1 1 1,1 0 0,0-1-1,-1 1 1,0 0 0,1 0-1,-1-1 1,0 1 0,0 0-1,0 0 1,-1 0 0,1 0-1,0 0 1,-1 1 0,1-1-1,-1 0 1,1 1 0,-1-1 0,0 1-1,0-1 1,0 1 0,-2-2-1,3 3-44,0 0 0,0 0 0,0 0 0,0 0 0,0 0 0,0 1 0,0-1 0,0 0 0,1 0 0,-1 1 0,0-1 0,0 0 0,0 1 0,0-1 0,1 1 0,-1-1 0,0 1 0,1-1 0,-1 1 0,0-1 0,1 1 0,-1 0 0,0 0 0,1-1 0,-1 1 0,1 0 0,0 0 0,-1-1 0,1 1 0,-1 0 0,1 0 0,0 0 0,0 0 0,0 0 0,-1 0 0,1-1 0,0 3 0,-5 37-80,5-39 86,-2 35 48,2-34 2,0-24 10,0-41 171,0 50-14,-1 44-224,1-7 10,-1-14-5,1-1 1,-1 0-1,2 0 0,-1 1 1,2-1-1,-1 0 1,1 0-1,0 0 1,4 9-1,-1-33-35,-3-11 137,-2 13-740,2-38 1657,5 30-4111,-7 21 2688,1-1-1,-1 0 1,0 1-1,1-1 1,-1 1-1,1-1 1,-1 1-1,1-1 1,0 1-1,-1-1 1,1 1-1,-1 0 1,1-1-1,0 1 1,-1 0 0,1-1-1,0 1 1,0 0-1,-1 0 1,1 0-1,0 0 1,0 0-1,6 0-9384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0:35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12139,'0'0'14574,"3"-1"-14136,52-9 319,2 0-1458,-19-7-2675,-9-5-3239,-20 14 1218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0:49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11018,'0'0'7688,"3"51"-7656,6-48-96,5-3-417,0-20-1473,0-14-1056,-7-12-1411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0:51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37 155 14798,'0'0'13036,"-4"-8"-12272,-26-61 752,29 64-1296,1 0 0,0 0 0,0 0 0,0 0 0,1 1 0,0-1 0,0 0 0,2-6 0,-3 8-244,0 3 15,0 0 1,0-1-1,0 1 1,0-1-1,1 1 1,-1-1 0,0 1-1,0 0 1,0-1-1,0 1 1,1 0-1,-1-1 1,0 1-1,0 0 1,1-1-1,-1 1 1,0 0-1,1-1 1,-1 1 0,0 0-1,1 0 1,-1-1-1,0 1 1,1 0-1,-1 0 1,0 0-1,1-1 1,-1 1-1,1 0 1,-1 0 0,0 0-1,1 0 1,-1 0-1,1 0 1,-1 0-1,1 0 1,-1 0-1,0 0 1,1 0-1,1 5-4181,2-11 5781,1-9-380,-4 19-1193,1-1 0,-1 1 0,0 0 0,0 0 0,0 0 0,0 0 0,-1-1 0,0 1 0,1 0 0,-2 0 0,1 0-1,0 0 1,-2 4 0,-5-5 169,7-3-189,-1 0-1,1 0 0,0 0 0,0 0 0,-1 1 0,1-1 0,0 0 0,-1 0 0,1 0 0,0 0 0,0 0 0,-1 0 0,1 0 1,0 1-1,0-1 0,-1 0 0,1 0 0,0 0 0,0 1 0,0-1 0,-1 0 0,1 0 0,0 1 0,0-1 0,0 0 1,0 0-1,-1 1 0,1-1 0,0 0 0,0 0 0,0 1 0,0-1 0,0 0 0,0 1 0,0-1 0,0 0 0,0 1 0,0-1 1,0 0-1,0 0 0,0 1 0,0-1 0,0 1 0,-2 1 371,-3 4-445,3-12 165,2-2-167,1 10-85,0 12 124,-1-14 152,-1 4-3370,-4 10 2694,5-14 476,-1 0 0,1 0 0,-1 0 1,1 1-1,-1-1 0,1 0 0,-1 0 0,1 1 0,-1-1 1,1 0-1,-1 0 0,1 1 0,0-1 0,-1 1 0,1-1 1,0 0-1,-1 1 0,1-1 0,0 1 0,0-1 0,-1 1 1,1-1-1,0 1 0,0-1 0,0 1 0,-1-1 1,1 1-1,0-1 0,0 1 0,0-1 0,0 1 0,0-1 1,0 1-1,0 0 0,0-1 0,0 1 0,1-1 0,-1 1 1,0-1-1,0 1 0,0-1 0,1 1 0,-1-1 0,0 1 1,0-1-1,1 0 0,-1 1 0,0-1 0,1 1 0,0 0 1,15 26-9186,-9-18 4474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1:10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38 4516,'0'0'2157,"-3"4"-2936,2-2 759,-1 1 7,0-1-1,1 1 1,-1 0-1,1-1 1,0 1-1,0 0 1,0 0-1,0 0 1,1 0-1,-1 0 1,0 5-1,1-8 47,1 0-1,-1 0 1,0 0 0,0 0-1,1-1 1,-1 1 0,0 0-1,1 0 1,-1 0 0,0 0-1,0 0 1,1 0 0,-1 0-1,0 0 1,1 0 0,-1-1-1,0 1 1,1 1 0,-1-1 0,0 0-1,1 0 1,-1 0 0,0 0-1,0 0 1,1 0 0,-1 0-1,0 0 1,1 0 0,-1 1-1,0-1 1,0 0 0,1 0-1,-1 0 1,0 0 0,0 1-1,0-1 1,1 0 0,-1 0-1,0 1 1,0-1 0,0 0-1,1 0 1,-1 1 0,0-1-1,13 12 1493,-10-18-1289,-1-1 1,1 1-1,-1-1 1,0 1-1,0-1 0,1-8 1,-3 14 606,-1 19 1832,0-6-1776,1-6-776,0-25 88,1 45 175,3-21-620,3-25 221,0-1 94,-7 21-81,0-1 0,0 1 0,0 0-1,0 0 1,0 0 0,0 0-1,1 0 1,-1 0 0,0 0 0,0 0-1,0 0 1,0 0 0,0 0-1,1 0 1,-1 0 0,0 0 0,0 0-1,0 0 1,0 0 0,0 0-1,1 0 1,-1 0 0,0 0 0,0 0-1,0 0 1,0 0 0,0 0-1,0 1 1,0-1 0,1 0 0,-1 0-1,0 0 1,0 0 0,0 0-1,0 0 1,0 0 0,0 0 0,0 1-1,0-1 1,0 0 0,0 0-1,0 0 1,1 0 0,-1 0-1,0 0 1,0 1 0,0-1 0,0 0-1,0 0 1,0 0 0,0 0-1,0 0 1,0 1 0,0-1 0,0 0-1,0 0 1,-1 0 0,1 0-1,0 1 1,5 42-58,-3-23 164,3 7-160,-3-44-79,-2-28 321,0 36-79,0 31-80,0 15 73,0-27-26,0-28 13,0-35 72,0 41-105,0 38-28,0 32 141,0-48 58,0-39 34,0-48-69,4 167 77,-1-65-59,-2-69 21,-1 7-206,0-3 274,-1 75 7,0-6-171,-2 48-311,3-68 117,1-10 23,5-39 92,-5-9 50,-1 36-97,0 1-1,0 0 1,1 0-1,1 0 0,0 0 1,5-16-1,5 71-205,-5 11 235,15 73-2393,-22-126 2260,0 0 0,0-1 0,0 1 1,0 0-1,0 0 0,1 0 0,-1 0 0,0-1 1,0 1-1,1 0 0,-1 0 0,1-1 0,-1 1 0,1 0 1,-1-1-1,1 1 0,-1 0 0,1-1 0,-1 1 0,1-1 1,0 1-1,0-1 0,0 1 0,10-12-1562,3-35-1042,-12 41 2151,14-44-2016,-11 43 3238,-10 33 1904,2-14-1928,-1-1 0,0 0 0,-1 0 0,-1 0 0,0 0 0,0-1 0,-16 20 0,9-23 906,6-15-1089,7 5-466,0 0 0,-1 1 1,1-1-1,0 0 1,0 1-1,0-1 0,0 0 1,1 0-1,-1 1 0,0-1 1,1 0-1,-1 1 1,1-1-1,-1 0 0,2-2 1,0 1 1,0-1 0,0 0 1,-1 0-1,0 0 0,0 0 1,0 0-1,0 0 0,0 0 1,-1-1-1,0 1 0,0-8 1,-1 10-2,1-1 1,0 0-1,-1 0 0,1 1 1,1-1-1,-1 0 1,0 0-1,1 1 1,-1-1-1,1 0 0,0 0 1,0 1-1,0-1 1,0 1-1,0-1 1,1 1-1,-1 0 1,1-1-1,0 1 0,-1 0 1,1 0-1,4-3 1,-6 5 66,1-1 0,-1 1 0,1-1 1,-1 1-1,0-1 0,1 0 0,-1 1 1,1-1-1,-1 1 0,0-1 0,0 0 1,1 1-1,-1-1 0,0 0 0,0 1 1,0-1-1,0 0 0,0 1 0,0-1 1,0 0-1,0 1 0,0-1 0,0 0 1,0 1-1,0-1 0,0 0 0,-1 1 1,1-1-1,0 0 0,0 1 0,-1-1 1,1 1-1,0-1 0,-1 1 0,1-1 1,-1 1-1,1-1 0,-1 1 0,1-1 0,-1 0 1,0 1-64,1-1-3,0 1 0,-1 0 0,1-1 0,0 1 0,0 0 0,0-1 0,0 1 0,0 0-1,0-1 1,-1 1 0,1 0 0,0-1 0,0 1 0,0 0 0,0-1 0,0 1 0,0 0 0,0-1 0,0 1 0,0 0 0,1-1-1,-1 1 1,0 0 0,0-1 0,0 1 0,0 0 0,0-1 0,1 1 0,-1 0 0,0-1 0,0 1 0,0 0 0,1 0 0,-1-1 0,0 1-1,0 0 1,1 0 0,-1 0 0,0-1 0,1 1 0,-1 0 0,0 0 0,1 0 0,-1 0 0,0 0 0,1-1 0,-1 1 0,0 0 0,1 0-1,-1 0 1,0 0 0,1 0 0,-1 0 0,1 0 0,4 0 336,-13 1-156,8-1-167,-24 0 897,22 0-865,-62 1-416,91 0-8867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1:13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19 3395,'0'0'1725,"-3"-3"-1592,-9-7 918,9 6 636,11 7-1110,-8-3-187,21 2 1035,-19-3-1364,0 1 0,0 0 1,0-1-1,0 1 0,0 0 0,0 1 0,0-1 1,1 0-1,-1 0 0,0 1 0,0 0 0,1 0 1,11 1-263,-13-2 188,-1 0-1,0 0 1,1 0-1,-1 0 1,0 0-1,1 0 1,-1 0 0,0 0-1,1 0 1,-1 0-1,0 0 1,1 0-1,-1 0 1,0 0-1,1 0 1,-1 0-1,0 0 1,1 0 0,-1 1-1,0-1 1,1 0-1,-1 0 1,0 0-1,1 1 1,-1-1-1,0 0 1,0 0-1,1 1 1,-1-1 0,0 0-1,0 0 1,1 1-1,-1-1 1,0 0-1,0 1 1,0-1-1,0 0 1,0 1-1,0-1 1,1 0 0,-1 1-1,0-1 1,0 1-1,0-1 1,0 0-1,0 1 1,0 0-30,-17-3 1637,17-2-1272,5-10 682,-6 14-1004,0 1-1,0 0 1,0-1 0,0 1-1,0 0 1,0-1-1,1 1 1,-1 0 0,0 0-1,0 0 1,1 0 0,-1 0-1,0 0 1,1 0-1,-1 0 1,1 0 0,-1 0-1,1 0 1,0 0-1,-1 0 1,1 0 0,0 0-1,0 2 1,1 4-33,10-23 16,-10 16-23,-1 0-1,0 0 0,1 1 1,-1-1-1,0 0 0,1 0 1,-1 0-1,0 0 0,0 0 1,1 0-1,-1 1 0,0-1 1,0 0-1,1 0 0,-1 0 1,0 1-1,0-1 0,0 0 1,1 0-1,-1 1 0,0-1 1,0 0-1,0 1 0,0-1 1,0 0-1,1 0 0,-1 1 1,0-1-1,0 0 0,0 1 1,0-1-1,0 0 0,0 1 1,0-1-1,0 0 0,0 0 0,0 1 1,0-1-1,0 0 0,-1 1 1,1-1-1,0 0 0,0 1 1,-3 23-3087,-5-16-284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1:51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10954,'0'0'10624,"-5"3"-9685,4-2-893,0-1-1,0 1 0,0-1 0,0 1 0,0-1 1,0 1-1,1 0 0,-1-1 0,0 1 1,0 0-1,1 0 0,-1-1 0,0 1 1,1 0-1,-1 0 0,1 0 0,-1 0 1,1 0-1,0 0 0,-1 0 0,1 0 1,0 0-1,0 0 0,-1 0 0,1 0 0,0 0 1,0 0-1,0 0 0,0 0 0,0 0 1,1 0-1,-1 0 0,0 2 0,2-1 25,0 0-1,-1 0 0,1-1 1,0 1-1,0 0 1,0-1-1,0 1 0,1-1 1,-1 1-1,0-1 0,0 0 1,1 0-1,-1 0 0,1 0 1,-1-1-1,6 2 1,31-1 288,-34-2-421,0 0-1,-1 1 1,1 0-1,0 0 0,-1 1 1,1-1-1,0 1 1,7 2-1,-7 6-7912,0-1-1766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0:36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18578,'0'0'8119,"5"-1"-7628,11-2-325,-15 3-76,1 0 0,0 1 0,-1-2 0,1 1 0,0 0 0,-1 0 0,1 0 0,0-1 0,-1 1 0,1-1 0,-1 1 0,1-1 1,-1 0-1,1 0 0,-1 1 0,1-1 0,-1 0 0,0 0 0,1 0 0,-1-1 0,0 1 0,0 0 0,0 0 0,0-1 0,0 1 1,0 0-1,0-1 0,-1 1 0,1-1 0,0 1 0,-1-1 0,1 0 0,-1 1 0,0-1 0,1 0 0,-1 1 0,0-1 0,0-2 1,-1 13-156,2 1 1,-1-1-1,1 1 1,0-1-1,1 1 1,5 15-1,-6-22-253,0 0-1,1 0 0,0 0 1,0 0-1,0 0 0,0 0 0,0 0 1,1-1-1,-1 1 0,1-1 1,0 0-1,0 0 0,0 0 1,0 0-1,0 0 0,0-1 0,0 1 1,0-1-1,1 0 0,-1 0 1,1 0-1,-1 0 0,0-1 1,7 1-1,21 0-4715,-2-3-2419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0:36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93 14638,'0'0'15951,"0"0"-15948,-1 0 0,1 0 0,0 0 0,-1-1 0,1 1 0,0 0 0,0-1 0,-1 1 0,1 0 0,0-1 0,0 1 0,-1 0 0,1-1 0,0 1 0,0 0 0,0-1 0,0 1 0,0-1 0,0 1 0,0 0 0,-1-1 0,1 1-1,0-1 1,0 1 0,1 0 0,-1-1 0,0 1 0,0 0 0,0-1 0,0 1 0,0-1 0,0 1 0,0 0 0,1-1 0,-1 1 0,0 0 0,0-1 0,0 1 0,1 0 0,-1-1 0,0 1 0,1-1 0,13-23-38,-10 15-318,0 2 1,1-1-1,0 0 0,0 1 0,8-8 1,-13 15 333,0 0 1,1 0-1,-1 0 1,0 0 0,0 1-1,1-1 1,-1 0-1,0 0 1,1 0 0,-1 0-1,0 0 1,0 0-1,1 1 1,-1-1 0,0 0-1,0 0 1,0 0-1,1 1 1,-1-1 0,0 0-1,0 0 1,0 1-1,1-1 1,-1 0 0,0 0-1,0 1 1,0-1-1,0 0 1,0 0 0,0 1-1,0-1 1,0 0-1,0 1 1,0-1 0,0 0-1,0 0 1,0 1-1,0-1 1,0 0 0,0 1-1,0-1 1,0 0-1,0 1 1,0-1 0,2 22 14,-2-19-40,10 64 116,2-34-1677,-11-31 1108,0 0 0,1 0 0,-1 0 1,0 0-1,1 0 0,0-1 0,-1 1 0,1 0 0,0-1 0,3 3 1,1-2-4501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0:37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0 1 5285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37.73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34 9513,'0'0'17617,"60"-11"-17361,-40 1-160,3 3-416,-4 3-1634,-4 3-1505,-4 1-1026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0:37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18802,'0'0'9657,"4"1"-9497,-3-1-148,0 1-1,0-1 1,0 0 0,0 1-1,0-1 1,0 0-1,0 0 1,0 0 0,1 0-1,-1 0 1,0 0-1,0 0 1,0 0 0,0-1-1,0 1 1,0 0-1,0-1 1,0 1 0,0-1-1,2 0 1,-2-1 113,0 1 1,0 0 0,0-1-1,0 1 1,0 0-1,-1-1 1,1 1-1,0-1 1,-1 1-1,1-1 1,-1 1 0,0-1-1,0 0 1,1 1-1,-1-1 1,0 1-1,-1-4 1,1 5-62,3 30-86,-2-33 33,0 0-1,-1 0 0,1 1 0,-1-1 0,0 0 0,0 0 0,0 0 0,0 1 0,0-1 0,0 0 1,-2-3-1,-4-3 88,-3 24-115,6-3-107,0 0 0,1 0 0,-2 22 0,7 3-1932,-2-35 1535,-1 0-1,1 0 1,0 0-1,0 0 1,0 0-1,0 0 1,0 0-1,0 0 1,0 0-1,1-1 1,-1 1-1,3 2 1,7-1-9409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0:38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0 185 11851,'0'0'12812,"9"-4"-11413,-2-1-1266,0 0 0,-1 0 0,0-1-1,0 0 1,0 0 0,-1 0 0,0 0 0,0-1 0,0 0 0,-1 0 0,0 0-1,-1-1 1,1 0 0,-1 1 0,-1-1 0,0 0 0,2-9 0,-1-27 270,-3 44-388,0 0 0,0-1 0,0 1 0,0 0 0,0-1 0,0 1 0,0 0 0,0 0 1,0-1-1,0 1 0,0 0 0,0 0 0,0-1 0,0 1 0,0 0 0,0 0 0,-1-1 0,1 1 0,0 0 0,0 0 0,0-1 0,0 1 0,-1 0 0,1 0 0,0 0 0,0 0 0,0-1 0,-1 1 0,1 0 0,0 0 0,0 0 0,-1 0 0,1 0 0,0 0 0,-1 0 0,1 0 0,0-1 0,-1 1 0,-13 18 261,8-6-265,1 0 1,0 0 0,1 0 0,0 1-1,-2 18 1,4-23-21,1-1 0,1 1 1,-1 0-1,1-1 0,0 1 0,1 0 0,0-1 1,0 1-1,1-1 0,4 13 0,-5-18-77,0 0 1,0 0-1,1 0 0,-1 0 1,1 0-1,-1 0 1,1 0-1,0-1 0,0 1 1,-1-1-1,1 1 0,0-1 1,0 0-1,1 1 0,-1-1 1,0 0-1,0-1 0,1 1 1,2 1-1,29-2-4495,-7-10-1873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1:52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63 126 12876,'0'0'12588,"-3"-6"-12049,-1-4-365,2-1 0,-1 1 0,1-1 0,0-15 0,-3-8-35,6 33-121,-1 1 0,0-1 0,0 0 0,-1 0-1,1 0 1,0 0 0,0 1 0,0-1 0,-1 0 0,1 0-1,0 0 1,-1 1 0,1-1 0,0 0 0,-1 1 0,1-1-1,-1 0 1,1 1 0,-1-1 0,0 0 0,1 1 0,-2-1-1,-9 9 497,-5 32 9,14-28-384,0 0 0,1 0 1,0 0-1,1 0 0,0 0 0,3 19 0,-2-29-142,-1 0-1,1 0 0,-1 0 0,1 1 0,0-1 0,0 0 0,0 0 1,0 0-1,1 0 0,-1 0 0,0-1 0,1 1 0,-1 0 1,1-1-1,0 1 0,3 2 0,-2-3-80,-1 0 1,1 0-1,0 0 0,0-1 0,-1 1 1,1-1-1,0 1 0,0-1 1,0 0-1,-1 0 0,1-1 0,0 1 1,0 0-1,0-1 0,-1 0 0,1 1 1,3-3-1,-1 1-811,0 0 0,-1-1-1,1 0 1,-1 0 0,1 0 0,-1 0-1,0-1 1,-1 1 0,6-7 0,9-15-7444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1:52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21 126 16239,'0'0'12588,"-5"-11"-12385,4 8-243,-12-49 131,12 49-142,1 1-1,0-1 1,-1 1 0,1-1-1,1 0 1,-1 1 0,0-1 0,0 1-1,1-1 1,-1 1 0,1-1 0,0 1-1,0-1 1,0 1 0,0-1-1,0 1 1,1 0 0,-1 0 0,1 0-1,-1 0 1,1 0 0,0 0 0,3-3-1,-5 35 4,0 43 1671,16-107-950,-10 5-432,-3 15-82,-5 29-191,-2 13-1,1-16 65,2 0-1,-1 0 0,1 0 1,1 1-1,0-1 1,3 19-1,-3-29-40,1-1 0,-1 0 0,0 0 1,1 0-1,-1 0 0,1 0 0,-1 0 0,1 0 0,-1 0 1,1 0-1,0 0 0,0-1 0,-1 1 0,1 0 0,0 0 1,0-1-1,0 1 0,0 0 0,0-1 0,0 1 0,0-1 0,0 1 1,0-1-1,0 0 0,0 1 0,0-1 0,0 0 0,0 0 1,0 1-1,1-1 0,-1 0 0,0 0 0,0 0 0,0-1 0,0 1 1,0 0-1,2-1 0,0 1-290,-1-1-1,1 0 1,0 0 0,-1 0-1,1 0 1,0-1 0,-1 1-1,0-1 1,1 0-1,-1 1 1,0-1 0,0 0-1,3-4 1,9-17-5370,0-4-3513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1:53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19378,'-9'5'2728,"-16"15"-982,9-7 103,0-1 0,-25 16-1,50-62-1880,-3 20 58,5-5 16,-8 21 43,-2 14 88,-1 5 208,1 29 498,-1-50-876,0 1 0,1-1 0,-1 1 0,0-1 0,0 1 0,1-1 0,-1 1 0,0-1 0,0 1 0,1-1 0,-1 0 0,1 1 0,-1-1 0,0 1 0,1-1 0,-1 0 0,1 1 0,-1-1 0,1 0 0,-1 0 0,1 1 0,-1-1 0,1 0 0,-1 0 0,1 0 0,-1 0 0,1 1 0,0-1 0,-1 0 0,1 0 0,-1 0 0,1 0-1,-1 0 1,1-1 0,-1 1 0,1 0 0,0 0 0,-1 0 0,1 0 0,-1-1 0,1 1 0,-1 0 0,1 0 0,-1-1 0,0 1 0,1 0 0,-1-1 0,1 1 0,-1 0 0,1-1 0,-1 1 0,0-1 0,1 1 0,-1-1 0,0 0 0,24-24 11,-14 8 311,-7 12-853,0 0-1,0 0 1,0 1-1,0-1 1,1 1-1,7-7 1,-11 10 425,1 1-1,0 0 1,-1-1-1,1 1 1,-1 0-1,1 0 1,0-1 0,-1 1-1,1 0 1,0 0-1,-1 0 1,1 0-1,-1 0 1,1 0 0,0 0-1,0 0 1,-1 0-1,1 0 1,-1 0-1,1 0 1,0 0 0,-1 0-1,2 1 1,0 0-25,-1 1 1,1-1 0,-1 0 0,1 1-1,-1-1 1,0 1 0,1-1 0,-1 1-1,0 0 1,0-1 0,0 1 0,0 2-1,33 57-4100,-6-25-2156,-13-21-444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1:53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7079,'0'0'19100,"-26"15"-16964,23-13-1809,3-2-279,-1 1 0,1-1 1,-1 0-1,1 1 0,-1-1 1,1 1-1,-1-1 1,1 1-1,0-1 0,-1 1 1,1-1-1,0 1 0,-1-1 1,1 1-1,0 0 0,0-1 1,-1 1-1,1-1 0,0 1 1,0 0-1,0-1 0,0 1 1,0 0-1,0-1 0,0 1 1,0-1-1,0 1 0,0 0 1,0-1-1,1 2 1,-1-1-91,0 1 0,0-1 0,0 1 0,1-1 1,-1 0-1,1 1 0,-1-1 0,1 0 0,-1 1 1,1-1-1,0 0 0,0 1 0,0-1 0,-1 0 1,1 0-1,0 0 0,1 0 0,-1 0 0,0 0 1,0 0-1,0 0 0,0-1 0,1 1 0,-1 0 1,0-1-1,1 1 0,2 0 0,19 2-3092,-1-10-3537,-13 0 606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1:54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43 1505,'0'0'27819,"-6"1"-27616,-26 5-65,31-6-97,0-1 1,0 1-1,0-1 0,0 1 0,0-1 0,0 1 0,0-1 0,0 0 0,0 0 0,1 1 0,-1-1 0,0 0 0,0 0 0,1 0 0,-1 0 0,0 0 0,1 0 0,-1 0 0,1 0 0,-1 0 0,1 0 1,0 0-1,-1 0 0,1 0 0,0 0 0,0 0 0,0 0 0,0-3 0,0 3-30,0 0 0,0 0 1,0 0-1,0 0 0,-1 0 0,1 0 1,0 0-1,0 0 0,-1 1 0,1-1 1,0 0-1,-1 0 0,1 0 0,-1 0 1,1 0-1,-1 1 0,0-1 0,1 0 1,-1 0-1,0 1 0,0-1 0,1 0 1,-1 1-1,0-1 0,0 1 0,0-1 1,-1 0-1,7 41 710,-4-38-699,0 0 1,0 0 0,0-1 0,1 1 0,-1 0-1,1 0 1,-1-1 0,1 1 0,0-1 0,-1 1-1,1-1 1,0 1 0,0-1 0,0 0 0,0 0-1,0 0 1,0 0 0,1-1 0,-1 1 0,0-1 0,3 1-1,-3-1-12,-1 0 0,0 0 0,1 0 0,-1-1-1,0 1 1,0 0 0,1-1 0,-1 1 0,0-1 0,0 1-1,0-1 1,1 0 0,-1 0 0,0 1 0,0-1 0,0 0-1,0 0 1,-1 0 0,1 0 0,0 0 0,0 0 0,-1 0-1,1-1 1,0 1 0,-1 0 0,1 0 0,-1 0 0,1-1-1,-1 1 1,0 0 0,0 0 0,1-1 0,-1 1 0,0 0-1,0-1 1,0 1 0,-1-2 0,0-18-48,-4 31-45,-3 33-47,9-9 94,5-20-1894,-6-13 1762,1-1 1,-1 0 0,0 0-1,1 0 1,-1 0 0,1 1-1,-1-1 1,0 0 0,1 0-1,-1 0 1,0 0 0,1 0 0,-1 0-1,0 0 1,1 0 0,-1 0-1,1 0 1,-1 0 0,0 0-1,1-1 1,-1 1 0,0 0-1,1 0 1,-1 0 0,0 0-1,1-1 1,-1 1 0,0 0 0,1 0-1,-1 0 1,0-1 0,0 1-1,1 0 1,-1-1 0,0 1-1,1-1 1,1-7-4557,-1-9-2067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1:55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56 192 14029,'0'0'11190,"27"0"-10529,-28-6-21,0 8-289,-2 13-230,4-2-305,6-21 260,-5 3-50,-1 0 0,0 1 0,1-1 0,-2 0 0,1 0 0,0 0 0,-1 0 0,0 0 0,0 0 0,-1 1 0,0-1 0,1 0 0,-1 0 0,-1 0 0,-1-5 0,2 7-11,0 0 0,0 0 0,-1 1-1,1-1 1,0 0 0,-1 1 0,1-1 0,-1 1 0,0 0-1,0-1 1,0 1 0,0 0 0,0 0 0,-1 1 0,1-1 0,-1 0-1,1 1 1,-1-1 0,1 1 0,-1 0 0,0 0 0,0 0-1,0 0 1,1 0 0,-1 1 0,-4-1 0,6 1 86,9-25-3046,-8 23 2365,0 1 1,0-1 0,0 0 0,0 1-1,0-1 1,0 0 0,0 1 0,-1-1-1,1 0 1,-1 1 0,1-1-1,-1 1 1,1-1 0,-1 1 0,0-1-1,0 1 1,0 0 0,0-1 0,0 1-1,0 0 1,-2-2 0,-15-11-7915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1:55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135 177 9001,'0'0'4980,"-8"-4"-3549,0-1-928,-12-5-152,0 7 2852,18-2-2860,1 0 0,-1 0 0,2-1 0,-1 1 0,0 0 0,1-1 0,0 1-1,2-11 1,-3-16-290,1 30-59,0 0 1,0 0-1,0 0 1,-1 0-1,1 0 1,0 0-1,-1 0 1,0 0-1,1 0 0,-1 0 1,0 0-1,0 1 1,0-1-1,0 0 1,-1 1-1,1-1 0,0 1 1,-1-1-1,1 1 1,-1-1-1,1 1 1,-3-2-1,3 3 8,-1 0 0,1 0 0,0 1 0,-1-1 0,1 0 0,0 0 0,-1 1 0,1-1 0,0 0 0,0 1 0,0-1 0,-1 1 0,1 0 0,0-1 0,0 1 0,0 0 0,0 0 0,0 0 0,0 0 0,0 0 0,0 0 0,0 0 0,1 0 0,-1 0-1,0 0 1,1 0 0,-1 0 0,1 1 0,-1-1 0,1 0 0,-1 0 0,1 1 0,0-1 0,0 2 0,-19 56 1458,19-59-1443,0 0-1,1 0 1,-1 0 0,0 0 0,0 0 0,0 0 0,0 0-1,0 0 1,1 0 0,-1 0 0,0 0 0,0 0 0,0 0-1,0 0 1,0 1 0,0-1 0,1 0 0,-1 0 0,0 0-1,0 0 1,0 0 0,0 0 0,0 0 0,0 0 0,0 0-1,0 0 1,1 1 0,-1-1 0,0 0 0,0 0 0,0 0-1,0 0 1,0 0 0,0 0 0,0 0 0,0 1 0,0-1-1,0 0 1,0 0 0,0 0 0,0 0 0,0 0 0,0 1-1,0-1 1,0 0 0,0 0 0,0 0 0,0 0 0,0 0-1,0 0 1,0 1 0,0-1 0,0 0 0,0 0 0,18-31 42,2-10-2389,-10 12-3123,-8 15-708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1:25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0 192 1441,'0'0'4869,"5"-5"-3940,-1 2-804,-2 1 226,1 0 0,-1-1-1,0 1 1,1 1 0,-1-1 0,1 0 0,0 1 0,0-1 0,-1 1-1,1 0 1,0 0 0,0 0 0,0 0 0,0 1 0,4-1 0,5-3 1180,1-1-1754,-13 5 209,1 0-1,-1 1 1,0-1 0,0 0 0,1 0-1,-1 0 1,0 0 0,0 0 0,1 0-1,-1 0 1,0 0 0,0 0 0,1 1-1,-1-1 1,0 0 0,0 0 0,0 0-1,1 0 1,-1 1 0,0-1 0,0 0-1,0 0 1,0 0 0,0 1 0,1-1 0,-1 0-1,0 0 1,0 1 0,0-1 0,0 0-1,0 1 1,0-1 0,0 0 0,0 0-1,0 1 1,0-1 0,0 0 0,0 0-1,0 1 1,0-1 0,0 0 0,0 1 168,0-26 1539,15 21-1247,-14 4-440,0 0-1,-1 0 0,1 0 1,-1 0-1,1-1 1,-1 1-1,1 0 0,-1 0 1,1 0-1,-1 0 1,1-1-1,-1 1 0,1 0 1,-1 0-1,1-1 1,-1 1-1,0 0 0,1-1 1,-1 1-1,1-1 1,-1 1-1,0 0 0,0-1 1,1 1-1,-1-1 1,0 1-1,1-1 0,-1 1 1,0-1-1,0 1 1,0-2-1,1 2 27,-1 0-69,-1-4 92,-1 1 1,1-1-1,0 1 1,0-1 0,0 0-1,0 1 1,1-1-1,-1 0 1,1 1 0,0-1-1,1-4 1,-1 8-13,0-8 330,0 7-378,0 0-22,-3-43 887,3 44-887,16 0-26,-15 0 106,-1-16 305,0 15-337,0 0-21,0 1-27,-1 0 1,0 18-12,2-6-1677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38.1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78 15599,'0'0'11499,"69"-36"-11371,-45 26-288,-2 0-1634,-3 1-1345,-4 2-2178,-5 1-6214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1:28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79 289 10122,'0'0'1879,"-9"5"-385,-40 25 551,50-48 1765,-1-34-2751,0 33-397,-8-9 1719,8-36-2086,0 48-269,0 46-166,0-21 165,1 0-1,-1 0 1,2 0 0,2 13 0,-4-21-28,1 0 0,-1 0 1,0 1-1,0-1 0,1 0 1,-1 0-1,1 0 1,-1 0-1,1 0 0,-1 0 1,1 0-1,-1 0 0,1 0 1,0 0-1,0 0 1,0 0-1,0 0 0,-1 0 1,1-1-1,0 1 0,0 0 1,0-1-1,0 1 0,1-1 1,-1 1-1,0-1 1,0 1-1,0-1 0,0 0 1,0 0-1,1 1 0,-1-1 1,0 0-1,0 0 1,0 0-1,1 0 0,-1-1 1,0 1-1,0 0 0,0 0 1,1-1-1,-1 1 1,0-1-1,0 1 0,0-1 1,1 0-1,1-1 58,-1-1-1,1 0 1,-1 1 0,0-1-1,0 0 1,0 0 0,0 0-1,0 0 1,-1 0 0,1-1-1,-1 1 1,0-1 0,0 1-1,0 0 1,-1-1 0,1 1-1,-1-1 1,0 0 0,0-4-1,0 2 67,1 1-1,-1-1 0,-1 0 0,1 0 0,-1 0 1,0 1-1,0-1 0,-1 0 0,0 1 0,0-1 1,-4-7-1,5 12-93,0-1 0,0 0 0,-1 0 0,1 1 0,-1-1-1,1 1 1,-1-1 0,1 1 0,-1 0 0,0-1 0,0 1 0,0 0 0,1 0 0,-1 0 0,0 0 0,0 1 0,0-1 0,-1 1 0,1-1 0,0 1 0,0 0 0,0-1 0,0 1 0,0 0 0,-3 1-1,3-1-30,0 1-1,1 0 1,-1 0 0,1 0-1,-1 0 1,1 0-1,-1 0 1,1 0-1,0 0 1,-1 1-1,1-1 1,0 0-1,0 1 1,0-1-1,0 1 1,0-1-1,1 1 1,-1 0-1,0-1 1,1 1-1,-1 0 1,1-1-1,-1 1 1,1 0-1,0 0 1,0-1-1,0 1 1,0 0-1,0 2 1,5 0-162,6-9 100,7-12 63,-13 6 199,0-1 0,-1 0 0,5-21 0,-10 44-262,-1 5 47,0 1 0,1-1 0,2 17 0,-1-31 11,0 0 0,0-1 0,0 1 0,0 0 0,0 0 0,0 0 0,1 0 0,-1-1 1,1 1-1,-1 0 0,1 0 0,0-1 0,-1 1 0,1 0 0,0-1 0,0 1 0,0-1 0,1 1 1,-1-1-1,0 1 0,0-1 0,1 0 0,-1 0 0,1 0 0,-1 0 0,1 0 0,-1 0 1,1 0-1,0 0 0,0 0 0,-1-1 0,1 1 0,0-1 0,0 1 0,3-1 0,-4 0 12,0-1-1,0 1 0,0-1 1,0 1-1,0-1 0,0 0 1,0 1-1,0-1 0,0 0 1,0 0-1,0 0 0,0 1 1,-1-1-1,1 0 0,0 0 1,-1 0-1,1 0 0,-1-1 0,1 1 1,-1 0-1,1 0 0,-1 0 1,0 0-1,0 0 0,0-1 1,1 1-1,-1 0 0,0 0 1,0-2-1,0-41 230,0 37-197,0 6-30,1 0 0,-1 0 1,0 0-1,0 0 0,0 0 1,0 0-1,0 0 0,0 0 1,0 0-1,0 0 1,0 0-1,-1 0 0,1 0 1,0 0-1,-1 0 0,1 0 1,-1 0-1,1 0 0,-1 0 1,1 0-1,-1 0 0,1 0 1,-1 0-1,0 1 0,0-1 1,0 0-1,1 1 0,-1-1 1,0 0-1,0 1 0,0-1 1,0 1-1,0-1 0,0 1 1,0 0-1,0-1 0,0 1 1,0 0-1,0 0 0,0 0 1,0-1-1,0 1 0,0 0 1,0 1-1,-1-1 0,1 0 1,0 0-1,0 0 0,0 1 1,-1 0-1,-2 0-11,1 0 0,0 1 0,0 0-1,0 0 1,0 0 0,0 0 0,0 0 0,0 1-1,1-1 1,-1 1 0,1 0 0,0 0 0,0 0 0,-3 4-1,3-2-4,-1 2-1,1-1 0,-1 0 1,2 0-1,-1 1 0,1-1 1,-1 8-1,2-13-32,9-33-26,1-5 257,-6 25 13,-3 43-216,-1 166-28,-1-197 40,1 0 0,0 1 1,0-1-1,0 1 0,0-1 1,0 0-1,0 1 0,0-1 0,0 0 1,0 1-1,0-1 0,0 1 1,1-1-1,-1 0 0,0 1 0,0-1 1,0 0-1,0 1 0,1-1 1,-1 0-1,0 1 0,0-1 0,1 0 1,-1 1-1,0-1 0,0 0 1,1 0-1,-1 1 0,0-1 0,1 0 1,-1 0-1,0 0 0,1 0 1,-1 1-1,1-1 0,-1 0 0,0 0 1,1 0-1,-1 0 0,0 0 1,1 0-1,-1 0 0,1 0 1,-1 0-1,0 0 0,1 0 0,-1 0 1,1 0-1,-1 0 0,0 0 1,1-1-1,-1 1 0,0 0 0,1 0 1,-1 0-1,0-1 0,1 1 1,-1 0-1,0 0 0,1-1 0,-1 1 1,20-19-44,-12 2 107,0-1-1,-1 0 1,-1 0-1,5-25 1,-7 28 101,-17 62-327,-10 36 114,16-58 34,7-21-3,1-7-16,11-25 75,-2-1-1,-1-1 0,-2 1 0,-1-2 1,5-54-1,-11 82 85,-7 29-129,0 2-19,0-1 0,2 1-1,-3 48 1,25-98-162,2-25 353,15-61-1,-32 101-5,-18 97-359,8-56 185,2 1 1,-2 56-1,9-100-2,1 0-1,0 0 1,0 0-1,1 0 0,0 0 1,7-13-1,5-14 85,-15 36-68,10-30 44,-1 0 0,-1 0 0,6-55 0,-18 108-61,0 1 0,-13 39 0,-6 21-1,17-32-14,24-76-374,-5-5 289,-1 0 1,-1 0-1,-2-1 0,-1-1 1,-1 0-1,5-57 0,-13 94 70,0 0-1,0 0 0,-1 0 0,1 0 1,-2 0-1,-2 6 0,-4 13-114,0 9-370,-6 51 1,7-5-5512,6-77 705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1:59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6150,'-2'8'950,"-2"17"-496,1 1 0,1-1 1,1 0-1,1 1 0,1-1 0,2 0 0,0 0 0,13 47 0,9 9 177,49 109 0,9-8-372,135 215-1,139 155-402,-217-341-464,409 575-557,64-53-216,252 72 2208,-658-620 48,50 38 506,-211-187-1053,2-3-1,1-2 1,99 46-1,-36-27-242,-28-11-424,174 54 1,-247-90 349,-1-1 0,1 0 0,0 0 0,0-1-1,1-1 1,-1 0 0,0 0 0,0-1 0,12-3 0,-15 2 180,-1 0-1,1-1 1,-1 0-1,0-1 1,0 1-1,0-1 0,0-1 1,-1 1-1,1-1 1,-1 0-1,-1-1 1,1 1-1,7-10 1,2-7-239,-1 0 1,0 0-1,-2-2 1,0 1-1,-2-2 1,0 1-1,-2-1 1,-1-1-1,-1 0 1,-1 0-1,3-44 1,-4 2-293,-7-88-1,-7 11 2852,6 96-734,0-1-816,-46-412 1781,36 386-2755,-3 0 1,-3 2 0,-3 0-1,-36-74 1,2 27-75,-6 3-1,-5 2 1,-5 4-1,-5 3 1,-5 3 0,-4 4-1,-192-173 1,-622-540 1608,711 620-1730,42 39-226,-196-158 1,321 297 604,-1 0 0,0 1 0,-1 2 0,-1 1 0,0 1 0,-1 1 0,-28-8 0,16 9 112,0 2 0,0 2 0,-1 2 0,-59 0 0,-21 6-175,35 1-56,-111-12 0,176 6-466,0-1 1,-1-1-1,2-1 1,-1 0-1,1-2 1,0 0-1,0-1 1,1-1 0,1-1-1,-20-15 1,-17-18-5395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0:59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40 127 10090,'0'0'4617,"1"-9"-4163,1-3-65,2-17 47,-2 7 4638,-7 8-3814,5 8 32,0 4-1068,0 0-1,-1 0 0,1 0 0,0 0 0,1 0 1,-1 0-1,0 0 0,0 0 0,1 1 1,-1-1-1,1 0 0,0 0 0,0 0 1,-1 1-1,1-1 0,2-3 0,-3 5-271,-11 3-190,11-3 249,-1 0 0,0 0 0,0-1 0,1 1 0,-1 0 0,0 0 0,1 0 0,-1 0 0,0 0 0,0 0 0,1 0 0,-1 0 0,0 0 0,1 0 0,-1 1 1,0-1-1,0 0 0,1 0 0,-1 1 0,0-1 0,1 0 0,-1 1 0,1-1 0,-1 1 0,1-1 0,-1 1 0,0-1 0,1 1 0,0-1 0,-1 1 0,1 0 0,-1-1 0,1 1 0,0-1 1,-1 1-1,1 0 0,-1 1 0,2-2-55,-1 1 0,0 0 1,0 0-1,-1 0 1,1 0-1,0 0 0,0 0 1,0 0-1,-1 0 0,1 0 1,0 0-1,-1-1 0,1 1 1,-1 0-1,1 0 1,-1 0-1,1-1 0,-1 1 1,1 0-1,-1 0 0,0-1 1,0 1-1,0 0 1,0-1 32,0 1 1,1-1-1,-1 1 1,1-1-1,-1 1 1,1-1 0,-1 1-1,1-1 1,-1 1-1,1-1 1,0 1-1,-1 0 1,1-1 0,0 1-1,0 0 1,-1-1-1,1 1 1,0 0 0,0-1-1,0 1 1,0 0-1,0 0 1,0 0 0,3 33-5557,-2-21 483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0:55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63 12268,'0'0'4569,"-1"-3"-4195,1 1-346,0-4 1179,-1 0 0,1 1 0,0-1 0,1 0 1,1-10-1,-3 15-1081,0-1 0,-1 1-1,1 0 1,-1 0 0,1 0 0,-1 0 0,0 0 0,1 1 0,-1-1 0,0 0-1,1 1 1,-1-1 0,0 1 0,0 0 0,0 0 0,1-1 0,-1 1 0,-3 1-1,5-1-162,0 0-107,0 1 145,0-1-1,-1 1 1,1-1-1,0 1 1,0-1-1,0 1 1,0-1-1,0 1 1,-1-1-1,1 1 1,0-1-1,0 1 1,-1-1-1,1 0 1,0 1-1,-1-1 1,1 1-1,-1-1 0,1 0 1,0 1-1,-1-1 1,1 0-1,-1 0 1,1 1-1,-1-1 1,1 0-1,-1 0 1,1 0-1,-1 0 1,1 1-1,-1-1 1,1 0-1,-2 0 1,-16 6-2,17-6-17,0 0 0,0 1 0,0-1 0,0 0 0,0 1 0,1-1 0,-1 0 0,0 1 0,0-1 0,0 1 0,0-1 0,0 1 0,1 0 0,-1-1 0,0 1 0,0 0 0,1 0 0,-1 0 0,1 0 29,-13 13-14905,2-12 4564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0:55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35 10090,'-17'50'192,"1"-11"384,4-10 193,7-11 128,4-13-513,1-24-800,9-9 384,0-6-1217,-4-8-1762,-2-10-5189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0:59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5157,'0'0'128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1:00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20 7079,'0'0'3763,"-9"6"-3437,4-3-245,1 1 1,-1 0-1,1-1 1,0 1-1,0 1 1,0-1-1,1 0 1,0 1-1,-1 0 1,2 0-1,-1 0 1,0 0-1,1 0 1,0 1-1,0-1 1,1 0-1,0 1 1,-2 9-1,-5 103 663,-6 37-79,17-191-197,-2 1 0,-3-47 0,0 2-158,3 49-14,0 23-154,0-1 0,-1 1 1,0-1-1,0 0 0,-1 1 1,-4-17-1,-3 67 477,-6 227-571,38-465 96,-4 24 59,-25 274-119,-4 0-1,-25 108 1,35-301 770,40-187-731,-32 241-123,-9 37-4,0 0 1,0 0-1,0-1 0,0 1 0,0 0 1,0 0-1,0-1 0,0 1 0,0 0 1,0-1-1,0 1 0,0 0 0,0 0 1,0-1-1,1 1 0,-1 0 1,0 0-1,0-1 0,0 1 0,0 0 1,0 0-1,1 0 0,-1-1 0,0 1 1,0 0-1,0 0 0,1 0 0,-1 0 1,0-1-1,0 1 0,1 0 1,-1 0-1,0 0 0,0 0 0,1 0 1,-1 0-1,0 0 0,0 0 0,1 0 1,-1 0-1,0 0 0,0 0 0,1 0 1,0 0-1,3 14-155,1 25-16,8 165 14,-3-38-1879,-4-57-2560,-5-73-872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2:00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27 226 14350,'-3'10'432,"-3"7"-509,1 1 1,1-1-1,1 1 1,0 0-1,2 0 1,0 0-1,1 1 1,0-1-1,2 0 1,0 0-1,5 19 1,6-1 38,2 1 1,2-2-1,31 52 1,77 95 139,-81-120-76,404 542 364,-56-78-86,29 77 744,-98-138-937,113 87 791,-328-436-982,4-5 0,183 139 0,-240-211-545,1-3 0,122 56 1,133 31-6245,-38-16 5239,-193-73 2103,661 262 266,-697-281 364,0-3-1,1-1 0,0-2 1,1-2-1,48 1 0,-91-8-1025,0 0-1,0 0 0,-1 0 0,1-1 0,0 0 0,0 1 0,0-1 0,-1 0 0,1 0 0,0-1 1,-1 1-1,1-1 0,-1 1 0,1-1 0,-1 0 0,0 1 0,4-5 0,-2 1-33,-1 0 1,1 0-1,-1 0 0,0 0 0,-1-1 0,1 1 1,-1-1-1,2-6 0,1-9-57,-1 1 0,-1-1 0,1-41 0,-6 8 18,-1 1 0,-3-1 0,-2 1-1,-2 0 1,-21-58 0,-8-4 252,-65-132-1,23 85-94,-8 5 1,-6 3-1,-146-179 0,-394-382 849,354 433-2864,-273-303 2720,338 314-213,-258-285-249,436 519-423,-1 3-1,-2 1 0,-1 2 1,-82-46-1,90 60 131,-1 2 0,0 1 0,0 2 0,-2 1 0,1 2 0,-1 1 1,-52-3-1,-129 3 2418,-11 0-953,180 3-1437,0-2 0,-83-23-1,51 4-90,1-4 0,1-3 0,2-4 0,1-3 0,2-3 0,-95-74 0,132 84-202,23 12-1799,13 20 1673,1 1 0,0-1 0,0 0 0,-1 0 0,1 1 0,0-1 0,0 0 1,0 0-1,0 1 0,0-1 0,0 0 0,0 0 0,0 1 0,0-1 0,0 0 0,0 0 0,0 1 0,0-1 0,1 0 0,-1 0 0,0 1 0,1-2 0,9-3-8828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2:07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4933,'0'0'2007,"11"4"-1196,5 0-725,1 0 0,0-1 0,0-1 0,0-1 0,0 0 0,0-1 0,0 0 0,0-2 0,17-3 0,-21 3-53,0 0 0,0 1 0,0 1-1,0 0 1,1 1 0,-1 1 0,0 0 0,-1 0 0,22 8 0,4 4 295,64 34 0,-8-3 1153,0-11-1596,0-5-1,158 28 1,-152-36-308,-58-10 462,0 1 0,-1 2 0,64 31 0,109 75 1147,-146-79 339,1-2 0,2-4 0,82 29 0,-102-50-1282,1-3 0,0-2 0,73 3 0,-80-10-270,0 2 1,-1 2-1,0 2 0,0 2 0,64 24 1,57 53 837,-126-63-379,1-2 1,0-2-1,83 29 1,-58-30-564,0 2 0,82 39 0,-119-45 197,-1 0 0,0 2-1,-1 1 1,-1 1 0,0 1 0,-2 2-1,27 30 1,239 288 569,-215-239-763,-5 3-1,70 140 1,-19-31 150,-3-27 180,-48-79 37,-4 2 0,52 122 0,-39-58 825,-35-83-1468,54 166 0,-70-171 263,-16-55 131,-2 1 1,0-1 0,-2 2-1,-2-1 1,3 47-1,-11 2 93,1-53-23,1-1 1,1 0-1,1 0 0,10 51 1,0-31 289,-7-23 58,1 0-1,1 0 1,1 0-1,1-1 1,1-1-1,20 35 1,-20-38-539,-8-16 91,-1-1-1,0 1 1,1-1 0,-1 1-1,1-1 1,-1 0-1,1 1 1,0-1-1,0 0 1,-1 1-1,1-1 1,0 0 0,0 0-1,0 0 1,1 0-1,-1 0 1,0 0-1,0 0 1,0 0-1,1 0 1,-1-1 0,0 1-1,1 0 1,-1-1-1,1 1 1,-1-1-1,1 0 1,-1 1-1,0-1 1,1 0 0,0 0-1,-1 0 1,3 0-1,-3-2-643,0 0-1,-1 0 0,1 1 1,0-1-1,-1 0 0,0 0 1,1 0-1,-1 0 0,0 0 1,0 0-1,0 0 0,0 0 1,0 0-1,-1 0 1,0-2-1,-2-6-7803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2:13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2160 163 14958,'-115'-16'1171,"-194"-3"0,234 20-1323,1 3 1,0 4-1,-124 29 0,116-15 107,1 3 0,1 4 0,-85 44 0,118-49 246,2 3 1,1 1-1,2 2 0,1 3 0,1 0 0,-48 55 0,29-20 271,4 3 0,3 3 0,3 2 0,-42 87 0,44-65-301,4 3 0,5 1-1,-26 109 1,45-129-184,3 1 1,4 0-1,4 0 0,3 1 1,4 0-1,4 0 1,3 0-1,4-1 1,3 0-1,4 0 0,4-2 1,3-1-1,39 87 1,-18-66 39,5-3 0,3-1 1,5-3-1,4-3 0,4-3 1,77 81-1,-79-102 105,4-3 1,2-3-1,2-3 0,3-3 0,2-4 0,3-3 1,126 57-1,-80-56-56,2-5-1,2-6 1,148 23 0,410 15 16,-480-66 499,334-28 0,-446 7-418,0-4 0,-1-4 0,-1-4 0,-1-5 1,153-67-1,-166 56-24,-3-5 1,-1-3 0,-3-3-1,-1-3 1,-3-3 0,-3-3-1,-2-3 1,-4-3 0,74-99-1,-85 95-87,-3-2-1,-4-2 0,-2-2 0,-4-2 0,-3-1 1,-3-1-1,-4-2 0,-4 0 0,23-164 0,-37 144-64,-5 0 1,-4 0-1,-4 0 0,-5 1 0,-4 0 0,-5 1 0,-4 1 0,-4 0 0,-4 2 0,-5 2 0,-4 1 0,-92-158 1,80 168 93,-3 2 0,-3 3 0,-4 2 0,-3 3 0,-3 3 1,-3 3-1,-3 3 0,-3 3 0,-2 4 0,-3 3 0,-2 4 0,-2 4 1,-120-46-1,98 55-188,-1 5 0,-1 5 1,-1 5-1,-162-11 0,99 24-784,0 8-1,-207 26 1,137 10-2910,-343 96 1,350-68-2579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38.43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74 14125,'0'0'10779,"5"-9"-8617,-2 3-1926,1 0 1,0 1-1,0-1 1,0 1-1,1 0 1,7-7-1,-10 10-223,1 0 1,-1 0-1,1 0 0,0 0 1,0 1-1,0-1 0,0 1 1,0 0-1,0 0 0,1 0 1,-1 0-1,0 1 0,0-1 1,1 1-1,-1 0 0,0 0 0,1 0 1,-1 0-1,5 2 0,-7-2-16,0 1-1,0-1 0,-1 1 1,1 0-1,0 0 0,0 0 1,-1-1-1,1 1 0,0 0 1,-1 0-1,1 0 0,-1 0 1,1 0-1,-1 0 0,0 0 1,1 0-1,-1 0 0,0 0 1,0 1-1,1-1 0,-1 0 1,0 0-1,0 0 0,0 0 0,0 0 1,-1 0-1,1 0 0,0 0 1,-1 2-1,-9 34 493,-65 75 1396,75-112-1892,0 0 1,-1 0-1,1 0 1,0 0-1,0 0 1,0 0-1,0 0 1,0 1-1,0-1 1,0 0-1,0 0 1,0 0-1,0 0 0,0 0 1,0 0-1,0 1 1,0-1-1,0 0 1,0 0-1,0 0 1,0 0-1,0 0 1,0 0-1,0 0 1,0 1-1,0-1 1,0 0-1,1 0 1,-1 0-1,0 0 0,0 0 1,0 0-1,0 0 1,0 0-1,0 1 1,0-1-1,0 0 1,0 0-1,1 0 1,-1 0-1,0 0 1,0 0-1,0 0 1,0 0-1,0 0 1,0 0-1,0 0 1,1 0-1,-1 0 0,0 0 1,0 0-1,0 0 1,0 0-1,0 0 1,0 0-1,1 0 1,-1 0-1,0 0 1,14-1-73,13-6 30,-14 3-284,0 1 0,0 0 0,0 0-1,0 2 1,1 0 0,25 0 0,-38 2 327,1-1 0,-1 0 0,1 1 0,-1-1 0,1 1 0,-1 0 0,1-1-1,-1 1 1,0 0 0,1 0 0,-1 0 0,0 0 0,0 0 0,1 0 0,-1 0 0,0 0 0,0 1 0,0-1 0,-1 0 0,1 1 0,0-1 0,0 1 0,-1-1 0,1 0 0,-1 1 0,1 0 0,-1-1 0,0 1 0,1-1 0,-1 1 0,0-1 0,0 1 0,0 0 0,0-1 0,0 1 0,-1-1 0,1 2 0,-1 2 238,1 0 0,-1 0-1,0-1 1,-1 1 0,1 0-1,-1-1 1,1 1 0,-1-1-1,-1 0 1,1 0 0,-5 7-1,-2-3-53,1 0 1,-1-1-1,0 1 0,0-2 0,-21 12 0,24-16-125,1 1 0,0-1 0,-1 0 0,1 0 0,-1-1 0,0 1 0,0-1 0,0-1-1,1 1 1,-1-1 0,0 0 0,0 0 0,-8-2 0,13 2-134,1-1 1,-1 1-1,1 0 1,-1-1-1,1 1 1,-1-1-1,1 0 0,-1 1 1,1-1-1,0 1 1,-1-1-1,1 1 1,0-1-1,0 0 0,0 1 1,-1-1-1,1 0 1,0 1-1,0-1 1,0 0-1,0 1 1,0-1-1,0 0 0,0 1 1,0-1-1,0 0 1,0 1-1,1-1 1,-1 0-1,0 1 0,0-1 1,1 0-1,-1 1 1,0-1-1,1 1 1,-1-1-1,1 0 0,13-25-9082,-1 5-6671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9:33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532 110 7079,'-14'-3'2039,"-20"-6"-903,-111-24 1943,127 30-2878,0 0 0,1 2-1,-1 0 1,0 1 0,0 0 0,-26 5 0,35-2-94,1 1-1,-1 0 0,1 0 0,0 0 1,0 1-1,0 0 0,0 1 0,1-1 1,0 1-1,0 1 0,1 0 0,0 0 1,0 0-1,0 0 0,1 1 0,0 0 1,1 0-1,0 0 0,0 1 1,-3 11-1,-3 9 302,1 1-1,1-1 1,2 2 0,-5 57 0,9-53-316,1 0 1,1 0-1,2 0 1,2 0-1,1 0 1,1-1-1,16 49 1,-16-68-84,0 0 0,0 0 0,1-1 0,1 0 0,1-1 0,0 1 0,0-2 1,1 1-1,1-1 0,0-1 0,1 0 0,0-1 0,0 0 0,1 0 0,1-2 0,-1 0 1,2 0-1,25 10 0,-27-14 75,1 0 0,0 0 0,0-1-1,0-1 1,0-1 0,0 0 0,0 0 0,0-1 0,0-1 0,0-1 0,24-5 0,-19 2 166,0-1 0,0-2 0,-1 0 0,0 0 0,0-2 0,-1 0 1,25-21-1,-12 6 134,-2-1 0,0-2 0,-2-1 0,-2-1 0,0-1 0,-2-1 0,-1-1 1,17-39-1,-27 49-298,-1 0 0,-2-1 0,0 0 1,-1-1-1,-1 0 0,-2 0 1,0 0-1,-1-41 0,-3 53-140,0 0-1,-1 1 0,-1-1 1,0 0-1,-1 1 0,0 0 1,-1 0-1,-1 0 0,0 0 1,0 0-1,-1 1 1,0 0-1,-1 0 0,0 1 1,-1 0-1,0 0 0,-1 1 1,-18-16-1,11 13-286,-2 1 0,1 1 0,-1 1 0,-1 0 0,0 1 0,0 1 1,0 1-1,-1 1 0,0 1 0,-39-4 0,-12 4-2873,-127 9-1,137-1 641,11-3-1510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0:16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10570,'0'0'12956,"12"1"-12406,197 3 61,-161-3-5004,-3-1-4696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0:16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8552,'0'0'15823,"61"19"-15150,-9-28-353,7-2-224,4 5-96,2 6-576,-8 0-2980,-9 4-3234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0:19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234 382 8168,'0'0'6849,"4"-10"-4329,0-3-1344,0-1 1,-1 1-1,0-1 1,2-27-1,-6 40-1114,1 0-1,0 0 0,-1 0 0,1 0 0,-1 0 0,1 0 1,-1 0-1,1 0 0,-1 0 0,0 0 0,0 1 0,1-1 0,-1 0 1,0 0-1,0 1 0,0-1 0,0 0 0,0 1 0,0-1 0,0 1 1,0-1-1,0 1 0,0 0 0,0-1 0,0 1 0,0 0 1,0 0-1,0 0 0,0 0 0,0 0 0,0 0 0,0 0 0,-1 0 1,1 0-1,0 1 0,-1-1 0,-44 10 266,35-5-295,0 1 0,1 1 1,0 0-1,0 0 0,1 1 0,0 0 1,0 1-1,-12 15 0,16-18-20,0 0 0,0 1-1,1-1 1,0 1-1,0 0 1,1 1-1,0-1 1,0 0 0,1 1-1,-1 0 1,2-1-1,-1 1 1,1 0-1,0 9 1,1-15-2,0-1 0,0 1 0,1-1 0,-1 0-1,0 1 1,1-1 0,-1 1 0,1-1 0,0 0 0,-1 1 0,1-1 0,0 0-1,0 0 1,0 1 0,-1-1 0,1 0 0,1 0 0,-1 0 0,0 0 0,0 0-1,0 0 1,2 0 0,0 1 41,1-1 0,-1 1 0,1-1 0,-1 0 0,1-1 0,0 1 0,-1 0-1,1-1 1,3 0 0,3 0 130,0-1 0,0 0 0,0-1 0,0 0-1,0 0 1,11-5 0,-4 0-68,-1-1 0,0-1 0,-1 0 1,0-1-1,0 0 0,-1-1 0,-1-1 0,0-1 1,0 1-1,-1-2 0,-1 0 0,0 0 0,-1-1 0,-1 0 1,0-1-1,-1 0 0,-1-1 0,0 1 0,-2-1 0,1 0 1,-2-1-1,-1 1 0,0-1 0,1-29 0,-4 42-101,0 0-1,0 1 1,-1-1 0,0 0-1,0 1 1,0-1-1,0 0 1,-1 1-1,0 0 1,0-1 0,0 1-1,0 0 1,0 0-1,-1 0 1,0 0-1,0 0 1,0 1 0,-6-5-1,4 4-16,-1 0 0,0 1 0,0-1 0,0 1 0,0 1 1,-1-1-1,1 1 0,-1 1 0,1-1 0,-1 1 0,-11-1 0,0 1-15,0 2 0,0 0 0,0 0 1,1 2-1,-1 0 0,1 1 0,0 1 1,0 1-1,-17 8 0,20-8-89,0 2 1,1-1-1,-24 19 1,34-23-163,0 0 0,0 1-1,0-1 1,0 0 0,0 1 0,1 0 0,-1-1 0,-1 6 0,3-7-108,0 0 0,0 1 0,1-1 1,-1 0-1,1 0 0,0 0 0,0 0 0,-1 1 0,1-1 0,1 0 0,-1 0 0,0 0 0,0 1 0,1-1 0,-1 0 0,1 0 0,1 3 0,10 6-4532,10-4-2045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0:21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16015,'0'0'5686,"-3"13"-5142,-8 46-259,-21 119 371,22-59-3054,6-117-4985,-3-5 416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0:21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18161,'0'0'7367,"49"-18"-6022,-11 15-224,10-2-768,5 1-289,2 0 0,-1-1 0,-3 1-160,-7 3-1153,-10 1-577,-7 0-640,-12 0-449,-12 8-1665,-3-2-5446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0:21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14894,'0'0'9994,"71"-10"-8777,-17-2-641,2 1-384,3 2-128,-5 4-64,-5 5-832,-6 0-1667,-12 2-1536,-10 10-2211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0:22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12748,'0'0'4986,"11"3"-3657,15 3-341,0-1-1,1-1 0,-1-2 0,51-1 1,122-18 598,-38 2-1169,51 13-1145,-1 10-5251,-158-5 3446,-28-3-959,-7 0-1611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0:22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302 294 7207,'0'0'4078,"8"-9"-1547,-2 3-1855,33-36 1560,-37 39-1663,0 0 1,-1 1-1,1-1 0,-1 0 0,1 0 0,-1 0 0,0 0 0,0 0 0,1-6 0,-3 8-465,0 0 1,-1 0 0,1 0-1,0 0 1,-1 1 0,1-1-1,-1 1 1,1-1 0,-1 1-1,1-1 1,-1 1 0,1 0-1,-1 0 1,0 0 0,1 0-1,-1 0 1,1 0 0,-1 0-1,0 0 1,-1 1 0,-1-1 32,-9 1-119,-1 1 0,1 1 0,0-1 0,-1 2 0,2 0 0,-1 1 0,-23 11 0,11-2-15,1 0 1,-41 33-1,55-39-14,0 1 0,1 0 1,0 1-1,0 0 0,-11 18 0,17-23 35,0 0-1,0 0 1,1 1 0,-1-1-1,1 1 1,0 0 0,1 0-1,-1 0 1,1 0-1,1 0 1,-1 0 0,1 0-1,0 0 1,1 8-1,-1-12-6,0 0 1,1 0-1,0 0 0,-1 0 0,1 0 0,0 0 0,0 0 0,0 0 0,0-1 0,0 1 0,0 0 0,1 0 0,-1-1 0,0 1 0,1-1 0,0 0 0,-1 1 0,1-1 0,0 0 0,2 2 0,0-2 12,1 1-1,-1-1 0,0 1 0,1-1 0,-1-1 1,1 1-1,-1-1 0,1 1 0,5-2 0,1 1 102,1-2-1,-1 0 1,1 0-1,-1-1 0,0 0 1,20-9-1,-13 2 154,-1-1 1,0 0-1,-1-1 1,0-1-1,-1-1 0,-1 0 1,0-1-1,-1 0 1,22-34-1,-27 39-176,-2-1 0,0 0 0,0-1 1,-1 1-1,-1-1 0,0 0 0,0 0 0,-1 0 0,-1-1 0,0 1 0,0-1 0,-1 0 0,-1 1 1,0-1-1,-1 0 0,-1 1 0,-3-15 0,4 21-116,-1 0 0,-1 1 0,1-1-1,-1 1 1,0 0 0,0 0 0,0 0 0,-1 0 0,0 1 0,0-1-1,0 1 1,0 0 0,-1 0 0,0 1 0,1-1 0,-1 1 0,-1 0-1,1 0 1,0 1 0,-1 0 0,1-1 0,-1 2 0,0-1 0,-7-1-1,4 2-136,1 0-1,0 1 1,0-1-1,0 2 0,-1-1 1,1 1-1,0 0 0,0 1 1,0 0-1,0 0 0,0 0 1,1 1-1,-1 1 1,1-1-1,0 1 0,0 0 1,-8 6-1,-2 5-876,0 0 0,-27 33 0,12-1-3101,30-41 2708,-1-1 0,1 1 0,0 0 0,0 0 0,0 0 0,0 8 0,1-3-7813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0:23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61 15887,'8'-7'2109,"-2"2"-1791,-1 0 238,0 0 0,1 0 0,-1 1 0,1 0 0,0 0 1,0 1-1,0 0 0,0 0 0,1 0 0,0 1 0,-1 0 0,1 0 0,13-2 0,-20 4-515,1 0-1,0 1 1,-1-1-1,1 0 1,-1 0 0,1 1-1,0-1 1,-1 0-1,1 0 1,-1 1-1,1-1 1,-1 1-1,1-1 1,-1 0-1,1 1 1,-1-1-1,0 1 1,1-1-1,-1 1 1,0-1-1,1 1 1,-1 0 0,0-1-1,1 1 1,-1-1-1,0 1 1,0 0-1,0 0 1,1 28 573,-13 27-92,-6-16-420,-1-2 1,-2 0-1,-2-2 0,-41 51 1,-27 44 170,89-129-261,1-1-1,0 1 1,0 0 0,0 0 0,0-1 0,1 1 0,-1 0 0,0 0 0,1 0-1,-1 0 1,1 0 0,0 0 0,-1-1 0,1 1 0,0 0 0,0 0 0,1 3-1,-1-4-2,1-1-1,-1 1 1,1 0-1,-1 0 1,1-1-1,-1 1 1,1 0-1,0-1 1,0 1 0,-1 0-1,1-1 1,0 1-1,0-1 1,0 0-1,0 1 1,-1-1-1,1 0 1,0 1-1,0-1 1,0 0-1,0 0 1,0 0-1,0 0 1,1 0-1,8 0 48,-1 0 0,1-2 1,-1 1-1,1-1 0,15-5 0,197-75-375,-75 19-6563,-85 35-1558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1.8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 1 21845,'0'0'416,"-2"49"225,-3-13 63,4 3-319,1 2-289,0-5-64,9-3-64,9-10-1474,0-6-960,3-8 736,-6-9-191,-4 0-2564,-5-19-6405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0:41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69 398 5061,'9'-1'1105,"261"-38"5982,40-5-3348,495 10-1697,-328 21-1698,-61 4-225,297-20-1086,-434 4 171,-1595-1-78,1107 20 1075,-612 6-142,3 69-32,635-34-38,226-39 268,82 5 1,-42 1-138,-1-2-54,919-28 157,-549-15-189,211-17 63,2 33-41,-623 26-111,-24 0-16,0 0 0,1 1 0,-1 1 0,1 1 0,-1 0 0,0 2 0,0 0 0,29 10 0,-50-15 53,-1 1 1,0-1-1,1 1 1,-1 0-1,0 0 1,1 0-1,-1 0 1,-4 1-1,-11 0-11,-691-27-94,-524 24 433,869 13-126,-273 0-21,638-11-160,-35 2-74,24 6-14,11-7 83,0-1 1,0 1-1,1 0 0,-1 0 1,0-1-1,0 1 0,0 0 0,1-1 1,-1 1-1,0 0 0,1-1 0,-1 1 1,1 0-1,-1-1 0,0 1 1,1-1-1,-1 1 0,1-1 0,0 1 1,-1-1-1,1 1 0,0 0 0,5 3 4,0-1 0,0 1 0,0-1 0,0 0 0,0 0-1,1-1 1,-1 0 0,1 0 0,7 1 0,70 7 23,-61-8-21,677 4-217,503-92-196,-828 54 439,361-8-9,-1851 22 380,-309 40 15,1226-19-387,-158 8-202,334-6 78,17 5-60,6-9 150,0 1 1,0-1-1,0 1 1,1-1-1,-1 1 1,0-1-1,1 0 1,-1 0-1,0 0 1,1 0-1,0 0 1,-1 0-1,1 0 1,-1 0-1,1-1 1,0 1-1,3 0 1,44 14-84,2-2 0,0-2 0,79 6 0,160-5-1405,-268-12 1363,707-22-3965,-3-53 3770,-672 68 471,712-59 1373,-1099 76 1428,99-1-2637,-2090 35 298,2274-44-662,18 0-108,0 1 1,-64 10-1,79-3-404,23-1-538,26 1-536,25-4-762,16-4-1858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0:51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72 4388,'-12'0'897,"-111"-9"3144,101 6-1765,0-1 0,-23-7 0,51 12-2001,1 0 0,0 0 0,0-1 0,0 0 0,-1 0 0,13-2 0,8 1-102,512 13 409,565-2-198,-1086-10-369,-2 1 2,-1-1 1,1 0-1,0-1 1,-1-1-1,1-1 1,-1 0-1,25-8 1,-126 7 51,-747-24-294,700 22 306,-55-3 106,-198 17 0,344-5-187,0 2 0,0 2 0,-51 15 0,91-22-2,1 1 0,-1-1 0,0 1 0,1 0 0,-1 0 0,1-1 0,-1 1 0,1 0 0,-1 0 0,1 0 0,0 0 0,-1 1 0,-1 1 0,3-2 0,0-1-1,0 0 1,0 1-1,-1-1 1,1 1 0,0-1-1,0 1 1,0-1-1,0 1 1,0-1-1,1 0 1,-1 1 0,0-1-1,0 1 1,0-1-1,0 0 1,0 1 0,1-1-1,-1 1 1,0-1-1,0 0 1,1 1 0,-1-1-1,0 0 1,0 1-1,1-1 1,-1 0-1,0 1 1,1-1 0,-1 0-1,0 0 1,1 1-1,4 1-5,0 1 1,-1-1-1,1 0 0,0-1 0,0 1 0,1-1 0,4 1 0,48 4 34,110-3 1,-93-4-16,625-42 104,5-1-134,-841 55 51,41-2 0,-493 18 17,-258 22 447,779-38-1046,170-7-3886,151-13 0,-136-1-166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10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13325,'0'0'8488,"-44"68"-8168,44-47-192,17-3-96,11-7-2082,5-7-1537,4-4-3268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19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4684 1 11819,'0'0'2515,"-3"10"-1950,-1 0-112,0 1-1,1 1 0,0-1 0,1 0 0,0 1 0,1-1 1,1 1-1,-1-1 0,3 18 0,-1-24-263,0 0-1,-1 0 1,1 0 0,-1 0-1,-1 0 1,1 0 0,-1 0-1,0 0 1,0 0 0,0 0-1,-1 0 1,1 0 0,-1 0-1,-1-1 1,-2 6 0,0-3-86,0 0 0,0 0 0,-1-1 0,0 1 0,0-1 0,-1 0 0,0-1 0,-10 7 0,4-4 86,-1 0 0,1-2 0,-2 1 0,1-2 0,-1 0-1,1 0 1,-1-2 0,-1 0 0,-28 2 0,-436 33 359,62-1-520,-40 15 192,173-12-125,137-24-69,0-7-1,-1-6 0,-262-28 1,210 3-42,-2 9 0,-227 15 0,387 1 18,0 1 1,0 2 0,0 2-1,1 2 1,1 2 0,0 2-1,0 1 1,1 2 0,-62 38-1,-404 258 127,501-310-127,-5 4 9,0 0 0,-1-1 0,0 0 1,0-1-1,-20 7 0,31-12-18,-1 0-1,1 0 1,0 0 0,0 0 0,0 0-1,0 0 1,0 1 0,-1-1 0,1 0-1,0 0 1,0 0 0,0 0 0,0 0-1,0 0 1,-1 0 0,1 0 0,0 0-1,0-1 1,0 1 0,0 0 0,0 0-1,-1 0 1,1 0 0,0 0 0,0 0-1,0 0 1,0 0 0,0 0-1,0 0 1,-1 0 0,1 0 0,0-1-1,0 1 1,0 0 0,0 0 0,0 0-1,0 0 1,0 0 0,0 0 0,0-1-1,0 1 1,0 0 0,0 0 0,0 0-1,0 0 1,-1 0 0,1-1 0,0 1-1,0 0 1,0 0 0,1 0 0,-1 0-1,0 0 1,0-1 0,0 1-1,0 0 1,0 0 0,6-14-1039,14-12-1614,108-93-11123,-104 91 5268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19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674 1 8168,'0'0'5642,"-9"3"-4761,-5 5-534,0 1 0,0 0 0,1 0 0,0 2 0,1-1 0,0 2 0,1 0 0,-11 14 0,-480 503 4554,501-528-4900,-27 30 66,20-15 21,8-15-84,0-1-1,0 0 1,0 0 0,0 1-1,0-1 1,0 0-1,0 1 1,0-1 0,0 0-1,1 0 1,-1 1 0,0-1-1,0 0 1,0 0 0,0 1-1,1-1 1,-1 0 0,0 0-1,0 0 1,1 1 0,-1-1-1,0 0 1,0 0 0,1 0-1,-1 0 1,0 0-1,1 1 1,-1-1 0,0 0-1,0 0 1,1 0 0,-1 0-1,0 0 1,1 0 0,-1 0-1,0 0 1,1 0 0,-1 0-1,0 0 1,0 0 0,1-1-1,-1 1 1,0 0 0,1 0-1,27-6 100,0-1 0,0-2-1,-1-1 1,0-1 0,-1-1-1,27-16 1,23-10-64,331-132-1000,-130 73-4858,-163 61-1040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27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7239,'0'0'14018,"5"9"-12977,-2 1-893,1-1 0,-2 0 0,1 1 0,-1 0 0,-1 0 0,0-1 0,0 1 0,-1 0 0,0 0 0,-1 0 0,0 0 0,-1-1 0,-2 12 0,-1 4-238,-19 124 1281,18-48-5308,0-100-4681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27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14542,'0'0'6534,"63"-52"-5125,-12 46-63,14 4-706,8 2-480,6 0-96,-1 5-352,-8 4-2306,-9-2-2307,-15-2-4804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28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15567,'0'0'1713,"-3"9"439,-3 12-1081,1 0 1,1 1 0,-2 32-1,5-44-853,0 1-1,1-1 1,1 1-1,0-1 0,0 0 1,1 1-1,0-1 1,1 0-1,0 0 1,7 15-1,-10-25-192,0 1 0,1-1 1,-1 1-1,0-1 0,1 1 0,-1-1 1,1 1-1,-1-1 0,0 0 0,1 1 1,-1-1-1,1 0 0,-1 1 0,1-1 1,-1 0-1,1 1 0,-1-1 0,1 0 0,0 0 1,-1 0-1,1 1 0,-1-1 0,1 0 1,-1 0-1,1 0 0,0 0 0,-1 0 1,1 0-1,-1 0 0,1 0 0,0 0 1,-1-1-1,1 1 0,-1 0 0,1 0 0,-1 0 1,1-1-1,-1 1 0,1 0 0,-1-1 1,1 1-1,-1 0 0,1-1 0,-1 1 1,1-1-1,-1 1 0,0-1 0,1 1 0,-1-1 1,0 1-1,1-1 0,-1 1 0,0-1 1,0 1-1,1-2 0,17-33 221,-18 34-239,6-11 1,-1-1 1,-1 1-1,0-1 0,-1 0 1,0 0-1,-1 0 1,0 0-1,-1 0 1,-1 0-1,0-1 1,-3-18-1,3 32-13,0-1 0,0 1-1,0-1 1,0 1 0,0-1 0,0 1-1,0-1 1,0 1 0,0-1 0,-1 1-1,1 0 1,0-1 0,0 1 0,-1-1 0,1 1-1,0-1 1,0 1 0,-1 0 0,1-1-1,0 1 1,-1 0 0,1-1 0,-1 1-1,1 0 1,0-1 0,-1 1 0,1 0-1,-1 0 1,1 0 0,-1-1 0,1 1 0,-1 0-1,1 0 1,-1 0 0,1 0 0,-1 0-1,1 0 1,-1 0 0,1 0 0,-1 0-1,1 0 1,-1 0 0,1 0 0,-1 0 0,0 1-1,0-1-12,0 1-1,0 0 1,0-1-1,1 1 1,-1 0-1,0 0 1,0 0-1,1-1 0,-1 1 1,0 0-1,1 0 1,-1 0-1,1 0 1,-1 0-1,1 0 1,0 0-1,-1 0 1,1 0-1,0 0 1,-1 2-1,1 0-151,0-1-1,0 1 1,0 0-1,1-1 1,-1 1-1,0 0 1,1-1-1,0 1 1,0 0-1,0-1 1,0 1-1,0-1 1,0 0 0,0 1-1,1-1 1,-1 0-1,1 0 1,0 0-1,0 0 1,3 3-1,-1-2-521,1 0 0,-1 0 0,1 0 0,0-1 0,0 0 0,0 0 0,1 0 0,-1-1 0,8 2 0,27 3-5229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28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13164,'0'0'3337,"-8"3"-657,4-1-2488,-35 16 2128,37-17-2161,0 0 0,0 0 0,0 0 0,0 1 0,1-1 0,-1 1 0,1-1 0,-1 1 0,1 0 0,-1-1 0,1 1 0,0 0 0,0 0 0,0 0 0,0 0 0,0 0 0,0 0 0,1 0 0,-1 0 0,0 4 0,2-5-147,0 0 0,1 0 0,-1-1 1,0 1-1,0-1 0,1 1 0,-1-1 1,0 1-1,1-1 0,-1 0 0,0 1 0,1-1 1,-1 0-1,0 0 0,1 0 0,-1 0 1,1 0-1,-1-1 0,0 1 0,2-1 0,3 1 36,12-1-349,-1-1-1,1-1 1,32-9-1,-33 7-287,0 1 1,0 0-1,35-1 0,-51 5 602,-1 0-1,1 0 1,0 0-1,-1 0 1,1 0-1,0 0 0,-1 0 1,1 0-1,0 0 1,-1 0-1,1 1 1,-1-1-1,1 0 1,0 0-1,-1 1 1,1-1-1,-1 0 1,1 1-1,-1-1 0,1 1 1,-1-1-1,1 0 1,-1 1-1,1-1 1,-1 1-1,0 0 1,1-1-1,-1 1 1,0-1-1,0 1 1,1-1-1,-1 1 0,0 1 1,-1 24 1063,0-24-1015,1 0 1,-1 0 0,1 0-1,0 0 1,0 0-1,0 1 1,0-1 0,0 0-1,0 0 1,0 0-1,1 0 1,-1 0 0,1 0-1,0 3 1,3-4-138,-1 0 0,1-1 0,-1 1 0,1-1 0,-1 1 0,1-1 0,-1 0 0,1 0 0,-1 0 0,1-1 0,-1 1 0,4-2 0,1-1-845,0 1-1,0-1 1,-1 0-1,12-8 1,-8 5-547,24-12-4874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29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11147,'0'0'6667,"-10"1"-4665,-53 9 913,71-9-2895,0 1 1,1 0 0,-1 1-1,13 5 1,-1-1-332,-7-2 136,0-1-120,0 0 0,0 1 0,18 10 1,-29-14 299,0 0 0,0 0 1,0 0-1,0 1 1,0-1-1,0 0 1,0 1-1,-1-1 1,1 1-1,-1 0 1,1 0-1,-1-1 1,0 1-1,0 0 0,0 0 1,0 0-1,0 0 1,0 1-1,0-1 1,-1 0-1,1 0 1,-1 0-1,1 1 1,-1-1-1,0 0 0,0 0 1,0 1-1,-1 2 1,0-2 186,-1 0 1,1 0 0,-1 0-1,0 0 1,0-1-1,0 1 1,0-1-1,-1 1 1,1-1-1,-1 0 1,1 0 0,-1 0-1,0 0 1,0 0-1,0-1 1,0 1-1,0-1 1,0 0-1,0 0 1,-4 1-1,-67 15 2156,74-17-2338,-3 0 41,-51 7 679,51-7-790,-1 0 0,1 1 0,0-1 0,0-1 0,0 1 0,-1 0 0,1-1 0,0 1 0,0-1 0,0 0 0,0 0 0,0 0 0,-4-3 0,6 4-159,1-1 0,-1 1 0,1-1 0,-1 0 0,1 1 1,-1-1-1,1 0 0,0 0 0,-1 1 0,1-1 0,0 0 0,0 0 1,-1 1-1,1-1 0,0 0 0,0 0 0,0 0 0,0 0 0,0 1 0,0-1 1,0 0-1,0 0 0,0 0 0,1 1 0,-1-1 0,0 0 0,0 0 0,1 0 1,-1 1-1,0-1 0,1 0 0,0 0 0,20-20-7367,8 4 363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10.40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9 16496,'0'0'8584,"13"-9"-19507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2.23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34 17553,'0'0'7975,"60"-9"-7462,-26 9-353,5 0-96,2 0-64,0-4-897,-6-3-1313,-7 2-1634,-9 0-1921,-15 2-2467</inkml:trace>
  <inkml:trace contextRef="#ctx0" brushRef="#br0" timeOffset="1">68 156 11819,'0'0'12332,"53"5"-11948,-12-17-288,-1 5-128,1 0-2210,-9 7-1890,-12 0-3075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29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10666,'0'0'13784,"-6"12"-13192,1-4-485,1 0-14,0-1 1,1 1-1,-1-1 1,1 1-1,1 0 1,0 0-1,0 1 0,0-1 1,0 16-1,4 16 304,1 1 0,3-1-1,1-1 1,12 40 0,8 36 235,-26-109-602,4 22 153,-7-35-150,-20-76-914,11 61 601,-1 0-1,0 1 1,-2 1 0,0 0 0,-1 1-1,-1 1 1,-22-19 0,39 37 282,-1 0 1,0 0 0,0 0 0,0 0-1,0 0 1,0 0 0,0 0-1,0 0 1,0 0 0,0 0-1,0 0 1,1 0 0,-1 0-1,0 0 1,0 0 0,0 0-1,0 0 1,0 0 0,0 0 0,0 0-1,0 0 1,0 0 0,1 0-1,-1 0 1,0 0 0,0 0-1,0 0 1,0 0 0,0 0-1,0 0 1,0 0 0,0 0-1,0 0 1,0 0 0,0-1 0,0 1-1,0 0 1,1 0 0,-1 0-1,0 0 1,0 0 0,0 0-1,0 0 1,0 0 0,0 0-1,0 0 1,0 0 0,0-1-1,0 1 1,0 0 0,0 0 0,0 0-1,0 0 1,0 0 0,0 0-1,0 0 1,0 0 0,0 0-1,0-1 1,0 1 0,0 0-1,-1 0 1,19 2-74,32 8-953,-29-5-164,64 5-2934,-28-7-1712,-10-3-2313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29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18 10762,'0'0'12583,"-11"-4"-12007,-36-9-234,45 13-295,-1 0 0,1 0 0,0 1 0,0-1-1,0 0 1,0 1 0,-1 0 0,1-1 0,0 1 0,0 0 0,0 0 0,1 0-1,-1 1 1,0-1 0,0 0 0,0 1 0,1-1 0,-1 1 0,1 0 0,-1-1 0,1 1-1,0 0 1,0 0 0,0 0 0,0 0 0,0 0 0,-1 2 0,1-3-13,1 0 0,-1 0 0,0 0 0,1 1 0,-1-1 0,1 0 0,-1 0 1,1 0-1,-1 1 0,1-1 0,0 0 0,0 1 0,0-1 0,0 0 0,0 1 0,0-1 0,0 0 0,0 0 1,0 1-1,1-1 0,-1 0 0,0 1 0,1-1 0,-1 0 0,1 0 0,0 0 0,-1 0 0,1 1 1,0-1-1,-1 0 0,1 0 0,0 0 0,0 0 0,0-1 0,0 1 0,0 0 0,0 0 0,2 0 0,7 1-159,0-2-1,1 1 1,-1-1-1,0-1 1,0 0-1,1 0 1,-1-1-1,0 0 1,0-1-1,-1 0 1,1-1-1,-1 0 1,13-6-1,-6 2-258,0 2 0,0 0 0,25-5 0,-41 11 421,1-1 0,-1 1 0,0 0 0,1 0 0,-1 0 0,1 0 0,-1 0 0,0 0 0,1 0 0,-1 0 0,1 0 1,-1 0-1,0 1 0,1-1 0,-1 0 0,0 0 0,1 0 0,-1 0 0,0 1 0,1-1 0,-1 0 0,0 0 0,1 0 0,-1 1 1,0-1-1,1 0 0,-1 1 0,0-1 0,0 0 0,1 1 0,-1-1 0,0 0 0,0 1 0,0-1 0,1 1 0,0 18 1114,-1-18-1118,0 1 1,-1-1-1,1 1 0,0-1 0,0 1 1,0-1-1,0 1 0,0-1 1,0 0-1,1 1 0,-1-1 0,0 1 1,1-1-1,-1 1 0,1-1 0,-1 0 1,1 1-1,0-1 0,0 0 1,-1 0-1,1 1 0,0-1 0,0 0 1,0 0-1,0 0 0,0 0 1,1 0-1,-1 0 0,0-1 0,0 1 1,1 0-1,-1 0 0,0-1 1,1 1-1,2 0 0,10-1-267,0 0-1,1-1 1,-1 0 0,0-2-1,0 1 1,18-7 0,-15 4-285,0 1 0,0 1 0,33-2 1,-47 5 546,-1 0 1,0 1 0,0-1 0,0 1 0,0-1 0,0 1 0,0 0-1,0 0 1,0 0 0,0 0 0,0 0 0,0 0 0,3 4-1,-3-4-23,0 1 0,0 0-1,1-1 1,-1 1-1,0-1 1,1 0 0,0 1-1,-1-1 1,1-1 0,-1 1-1,6 1 1,8-1-1972,1 0-1,-1-1 1,18-2 0,3-6-4786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30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45 283 9545,'0'0'11878,"-2"0"-13338,0 1 1308,0-1 0,-1 1 0,1-1 1,0 1-1,0-1 0,0 1 0,0 0 0,0 0 0,-2 1 0,1 1 272,2-1 0,-1 1 0,0-1-1,0 1 1,1-1 0,0 1 0,-1 0 0,1 0 0,0-1-1,0 1 1,0 0 0,1 0 0,-1 0 0,1 0-1,0 0 1,0 0 0,0 0 0,0 0 0,0 0 0,1 4-1,1-5-86,-1 0-1,1 0 0,-1 0 0,1 0 0,0 0 0,0 0 1,0-1-1,0 1 0,0-1 0,0 1 0,0-1 0,1 0 1,-1 0-1,0 0 0,1 0 0,-1 0 0,1 0 1,-1-1-1,1 1 0,-1-1 0,1 0 0,-1 0 0,6 0 1,3 0-304,0 0 1,1-1 0,-1 0 0,0 0 0,0-2 0,0 1 0,0-1 0,14-6 0,-21 7 34,0 1 1,0-1 0,0 0 0,-1 0-1,1 0 1,-1-1 0,1 1 0,-1-1-1,0 0 1,1 0 0,-2 0 0,1-1 0,0 1-1,-1-1 1,1 1 0,-1-1 0,0 0-1,0 0 1,0 0 0,-1 0 0,0 0-1,1 0 1,-1 0 0,0-7 0,-1 10 289,0 0 1,1 1-1,-1-1 1,0 0-1,0 1 1,0-1-1,0 0 1,-1 1-1,1-1 0,0 0 1,0 1-1,0-1 1,0 0-1,-1 1 1,1-1-1,0 1 1,-1-1-1,1 0 1,0 1-1,-1-1 1,1 1-1,-1-1 1,1 1-1,-1-1 1,1 1-1,-1-1 1,1 1-1,-1 0 1,1-1-1,-1 1 1,0 0-1,1 0 1,-1-1-1,1 1 1,-1 0-1,0 0 0,1 0 1,-1 0-1,0-1 1,1 1-1,-1 0 1,0 0-1,1 1 1,-1-1-1,0 0 1,1 0-1,-1 0 1,0 0-1,1 0 1,-1 1-1,0-1 1,1 0-1,-1 1 1,1-1-1,-2 1 1,-1 0 365,0 1 0,0 0 0,0-1 0,0 1 0,0 0 0,0 1 0,1-1 0,-1 0 0,1 1 0,-3 2 0,4-4-284,1 0 0,-1 1-1,0-1 1,0 0 0,1 0 0,-1 0 0,0 1 0,1-1-1,0 0 1,-1 1 0,1-1 0,0 1 0,-1-1 0,1 0-1,0 1 1,0-1 0,0 1 0,0-1 0,1 0 0,-1 1-1,0-1 1,0 1 0,2 1 0,-1-2-77,0 0 0,0 0 0,0 0 0,0 0 0,1 0 0,-1 0 0,0 0 0,1-1 0,-1 1 0,0 0 0,1-1 0,-1 1 1,1-1-1,-1 0 0,1 1 0,-1-1 0,4 0 0,3 0-38,1 0-1,-1-1 1,1 0 0,-1 0 0,0 0-1,13-5 1,-1-3-286,0 0 0,-1-1 0,0-1 0,-1-1 0,0-1-1,-1 0 1,0-1 0,14-17 0,-22 22 137,0 0-1,-1-1 1,0 1-1,-1-2 1,0 1-1,-1-1 1,0 0-1,-1-1 1,0 1-1,-1-1 1,0 0 0,-1 0-1,0-1 1,-1 1-1,1-14 1,-3 26 173,0 0 0,0-1 0,0 1 1,0 0-1,0-1 0,0 1 0,0 0 1,0-1-1,0 1 0,0 0 0,0-1 1,0 1-1,0 0 0,0-1 0,0 1 1,-1 0-1,1-1 0,0 1 1,0 0-1,0 0 0,0-1 0,-1 1 1,1 0-1,0 0 0,0-1 0,-1 1 1,1 0-1,0 0 0,0 0 0,-1-1 1,1 1-1,0 0 0,-1 0 0,1 0 1,0 0-1,-1 0 0,1 0 0,0 0 1,0-1-1,-1 1 0,1 0 0,0 0 1,-1 0-1,1 0 0,0 1 0,-1-1 1,1 0-1,0 0 0,-1 0 0,1 0 1,0 0-1,-1 0 0,1 0 0,0 0 1,0 1-1,-1-1 0,1 0 1,0 0-1,-1 0 0,1 1 0,0-1 1,0 0-1,0 0 0,-1 1 0,1-1 1,0 0-1,0 1 0,0-1 0,-18 19 783,9-5-385,1 0 0,1 1 0,0 0-1,1 0 1,1 0 0,0 1 0,-3 22 0,6-29-370,1-1 0,0 1-1,1 0 1,0 0 0,1 0 0,2 16 0,-2-21-78,0 0 0,1 0 0,-1 0 0,1-1 0,-1 1 0,1 0 0,0-1-1,1 1 1,-1-1 0,1 1 0,-1-1 0,1 0 0,0 0 0,0 0 0,4 2 0,-6-4 5,0 0 0,0 0 0,0 0 0,0 0 0,0-1 1,1 1-1,-1 0 0,0 0 0,1-1 0,-1 1 0,0-1 0,1 1 1,-1-1-1,1 0 0,-1 1 0,1-1 0,-1 0 0,1 0 0,-1 0 1,0 0-1,1 0 0,-1-1 0,1 1 0,-1 0 0,1-1 0,-1 1 1,0-1-1,1 1 0,-1-1 0,0 1 0,1-1 0,-1 0 0,0 0 1,0 0-1,0 0 0,0 0 0,0 0 0,0 0 0,0 0 0,0 0 0,0 0 1,0-1-1,0 1 0,-1 0 0,1-1 0,-1 1 0,1 0 0,-1-1 1,1 1-1,-1-1 0,0-1 0,2-2 4,-1-1-1,0 1 1,0-1-1,-1 1 1,0-1-1,0 1 1,0-1-1,0 1 1,-1-1 0,0 1-1,0 0 1,-3-10-1,3 15 24,5 0-31,-1 1 0,1 0 1,-1 0-1,1 0 0,-1 0 1,0 1-1,1-1 0,3 3 0,17 7-10,-4-6-83,0-2 0,0 0 0,24 0-1,-36-2 62,1-1 0,0 0-1,-1-1 1,1 1-1,0-2 1,-1 1-1,1-2 1,-1 1 0,16-7-1,-14 0 312,-17 9 565,5 0-747,-1 1 0,1 0 0,0 0 1,-1 0-1,1 0 0,0 0 1,0 0-1,0 1 0,0-1 1,-2 3-1,2-2-39,0 0 0,0 0 1,1 0-1,-1 0 0,1 0 1,0 0-1,-1 0 0,1 1 1,0-1-1,0 0 0,1 1 0,-1-1 1,0 1-1,1-1 0,-1 1 1,1-1-1,0 1 0,0-1 1,0 1-1,0-1 0,0 1 0,1 2 1,0-3-111,1-1-1,-1 1 1,0-1 0,0 0 0,1 1 0,-1-1 0,0 0 0,1 0 0,-1 0-1,1 0 1,0 0 0,-1 0 0,1 0 0,0-1 0,-1 1 0,1 0 0,0-1-1,0 0 1,0 1 0,-1-1 0,1 0 0,0 0 0,0 0 0,0 0-1,0 0 1,0-1 0,-1 1 0,1 0 0,0-1 0,2 0 0,-1 0-515,1 0 1,-1-1-1,1 1 1,-1 0-1,0-1 1,0 0 0,0 0-1,0 0 1,0 0-1,0-1 1,0 1-1,-1-1 1,3-3-1,16-20-6358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30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11339,'0'0'18097,"-3"60"-18417,22-45-2691,3-7-4548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31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36 15471,'0'0'5808,"-8"-7"-4751,5 4-975,1 1-28,0 0-1,0 0 1,-1 0 0,1 0-1,0 0 1,-1 0 0,1 1-1,-1-1 1,0 1 0,1-1-1,-1 1 1,0 0 0,0 0-1,0 0 1,0 1 0,1-1-1,-1 1 1,0 0 0,0-1-1,0 1 1,0 0 0,0 1-1,0-1 1,0 1 0,0-1-1,0 1 1,0 0 0,0 0-1,-5 2 1,-39 32 1080,45-34-1075,0 1 1,0-1-1,1 1 1,-1 0 0,0-1-1,1 1 1,-1 0-1,1 0 1,0 0 0,0 0-1,0 0 1,0 0 0,0 0-1,0 1 1,0-1-1,1 0 1,-1 1 0,1-1-1,0 0 1,-1 1-1,1 3 1,1-5-48,0 0 1,0 0-1,0 0 0,0 0 1,0-1-1,0 1 0,0 0 1,0-1-1,0 1 1,0-1-1,1 1 0,-1-1 1,0 1-1,0-1 0,0 0 1,1 0-1,-1 0 0,0 1 1,0-1-1,0 0 0,3-1 1,35 0 190,-32 0-133,25-2 32,-1-2 1,40-11 0,-43 8-97,0 2-1,0 1 1,43-2 0,-71 8-6,1-1 1,0 0-1,-1 0 1,1 0-1,0 0 1,-1 1-1,1-1 1,-1 0-1,1 0 1,-1 1-1,1-1 1,-1 0-1,1 1 1,-1-1-1,1 1 1,-1-1 0,1 1-1,-1-1 1,0 1-1,1-1 1,-1 1-1,0-1 1,1 1-1,-1-1 1,0 1-1,0 0 1,1-1-1,-1 1 1,0 0-1,0-1 1,0 1-1,0-1 1,0 1-1,0 0 1,0-1 0,0 1-1,0 0 1,-4 33 675,1-16-187,6-17-445,0-1 0,1 1 1,-1-1-1,0 1 0,0-1 1,1 0-1,-1 0 0,0 0 0,4-1 1,57-14 34,-56 12-423,0 0 0,0 1 0,1 0 0,-1 0 0,1 1 0,0 0 0,-1 0 0,1 1 0,0 0 0,16 3 0,-13 5-2031,3 2-3754,0-9-1991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31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63 11435,'0'0'4650,"5"-8"-1389,0 1-2364,-3 5-608,0 0 0,0-1 1,0 1-1,0-1 0,-1 1 1,1-1-1,-1 0 1,0 0-1,0 0 0,0 1 1,0-1-1,0 0 0,0 0 1,-1-4-1,-3 6-49,-1 0-1,0 1 0,0-1 1,1 0-1,-1 1 0,0 0 1,0 0-1,0 0 0,1 1 1,-1-1-1,-4 2 0,-5 1-100,0 1 0,0 1 0,0 0 0,1 1-1,0 0 1,0 1 0,0 1 0,1-1-1,0 2 1,0 0 0,1 0 0,1 1 0,-1 0-1,-7 11 1,16-19-133,-1 0-1,1-1 1,0 1-1,0 0 0,0 0 1,0 0-1,0 0 1,1 1-1,-1-1 0,1 0 1,-1 0-1,1 0 1,0 0-1,0 1 1,0-1-1,0 0 0,0 0 1,0 0-1,1 1 1,-1-1-1,1 0 1,0 3-1,1-3-76,0 0 1,-1 1-1,1-1 0,0 0 0,0-1 1,0 1-1,1 0 0,-1-1 1,0 1-1,1-1 0,-1 0 0,1 1 1,-1-1-1,1 0 0,3 0 1,52 9-3463,-7-9-3545,-51-1 7074,51 0-12371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32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101 134 17136,'-8'0'2691,"2"1"-2366,0-1 1,0 1 0,0 0 0,0 0-1,0 0 1,0 1 0,1 0-1,-10 5 1,13-6-192,0 0 1,0 0-1,0 0 1,0 1-1,0-1 1,0 1-1,1-1 1,-1 1-1,0 0 1,1 0-1,0 0 1,-1 0-1,1 0 1,0 0-1,0 0 1,0 0-1,0 0 1,1 0-1,-1 1 1,0-1-1,1 0 1,0 0-1,-1 1 0,1-1 1,0 0-1,0 1 1,0-1-1,1 0 1,-1 1-1,1 3 1,1-4-119,-1 1 0,1 0 0,-1-1-1,1 1 1,0-1 0,0 0 0,0 1 0,0-1 0,1 0 0,-1 0 0,0 0 0,1-1 0,-1 1-1,1-1 1,0 1 0,-1-1 0,1 0 0,0 0 0,0 0 0,0 0 0,0 0 0,0-1 0,0 0 0,0 1-1,0-1 1,4-1 0,1 2-67,0-1-1,-1 0 1,1 0-1,0-1 1,-1 0-1,1-1 1,-1 1-1,1-1 1,10-5-1,-6-1-73,-1 1 0,0-2 0,-1 1 0,0-2-1,0 1 1,-1-1 0,0-1 0,-1 0 0,0 0-1,10-20 1,-63 79 2367,43-45-2212,0-1-1,1 1 0,-1 0 0,1 0 1,-1 0-1,1 1 0,0-1 1,0 0-1,1 0 0,-1 0 0,1 1 1,-1-1-1,1 0 0,1 7 1,-1-9-34,1 1 1,0-1 0,-1 1-1,1-1 1,0 0 0,0 1-1,0-1 1,0 0 0,0 0-1,1 0 1,-1 0 0,0 0-1,0 0 1,1 0 0,-1 0-1,0 0 1,1 0 0,-1-1-1,1 1 1,-1-1 0,1 1-1,0-1 1,-1 1 0,1-1-1,-1 0 1,1 0 0,0 0 0,-1 0-1,1 0 1,2-1 0,12 0-463,0-1 0,-1-1 0,0 0 0,1-2 0,-1 1 1,-1-2-1,1 0 0,27-16 0,-26 14 665,-14 7-132,-1 1 0,1-1-1,-1 1 1,1-1-1,0 1 1,-1 0 0,1 0-1,-1-1 1,1 1-1,0 0 1,-1 0-1,1 1 1,0-1 0,-1 0-1,1 0 1,0 1-1,-1-1 1,1 1 0,-1 0-1,1-1 1,-1 1-1,1 0 1,-1 0-1,0 0 1,1 0 0,-1 0-1,0 0 1,0 0-1,0 0 1,2 3 0,-1-2-64,0 1 0,1-1 1,-1-1-1,0 1 1,1 0-1,-1-1 1,1 1-1,0-1 0,-1 1 1,1-1-1,0 0 1,3 0-1,-3 0-61,0-1 0,-1 1-1,1-1 1,0 0 0,0 0 0,0 0-1,0 0 1,-1-1 0,1 1 0,0-1-1,0 0 1,-1 0 0,1 0 0,0 0-1,-1 0 1,1-1 0,-1 1 0,1-1-1,-1 1 1,0-1 0,0 0 0,0 0-1,0 0 1,0 0 0,3-4 0,-3 2 37,0-1 0,1 1 0,-1-1 1,-1 0-1,1 0 0,-1 0 1,0 0-1,0 0 0,-1 0 1,1 0-1,-1 0 0,0 0 0,-1-9 1,1 14 33,0-1 0,0 1 0,0-1 0,0 1 0,0-1 0,0 1 0,0-1 0,0 1 0,0-1 0,0 1 0,0 0 0,-1-1 0,1 1 0,0-1 0,0 1 0,0-1 1,-1 1-1,1 0 0,0-1 0,0 1 0,-1-1 0,1 1 0,0 0 0,-1-1 0,1 1 0,-1 0 0,1 0 0,0-1 0,-1 1 0,1 0 0,-1 0 0,1-1 0,-1 1 0,1 0 0,0 0 0,-1 0 1,1 0-1,-1 0 0,1 0 0,-1 0 0,1 0 0,-1 0 0,1 0 0,-1 0 0,1 0 0,-1 0 0,1 0 0,-1 0 0,1 1 0,-1-1-6,1 1-1,0-1 1,-1 1 0,1 0-1,0-1 1,0 1-1,0-1 1,-1 1 0,1 0-1,0-1 1,0 1 0,0 0-1,0-1 1,0 1-1,0-1 1,0 1 0,1 0-1,-1-1 1,0 1-1,0-1 1,0 1 0,1 0-1,-1-1 1,0 1 0,0-1-1,1 1 1,-1-1-1,1 1 1,-1-1 0,0 1-1,1-1 1,-1 1 0,1-1-1,-1 0 1,1 1-1,-1-1 1,1 0 0,-1 1-1,1-1 1,0 0-1,-1 0 1,1 1 0,-1-1-1,2 0 1,5 3-60,0 1 1,0-2 0,0 1-1,0-1 1,1 0-1,-1-1 1,1 1-1,-1-1 1,1-1-1,12 0 1,25 3-1031,-44-1 1201,0 1 0,1-1 0,-1 0 1,0 1-1,-1-1 0,1 1 0,0-1 1,-1 1-1,1-1 0,-1 1 0,0-1 1,0 1-1,0 3 0,3 15 1526,-2-20-1564,0 1 1,0 0 0,0-1-1,1 1 1,-1-1-1,1 0 1,-1 1 0,1-1-1,0 0 1,-1 0 0,1 0-1,0 0 1,0 0-1,-1 0 1,1-1 0,0 1-1,0-1 1,0 1-1,0-1 1,0 0 0,0 0-1,0 1 1,0-1-1,0-1 1,0 1 0,0 0-1,0 0 1,3-2 0,2 1-58,0-1 0,0 1 1,0-2-1,0 1 1,-1-1-1,1 0 0,5-3 1,-2-1-9,-1-1 0,0 0 0,0 0 0,0-1 1,-1 0-1,-1 0 0,0-1 0,0 0 0,-1 0 0,0 0 0,0-1 0,-1 0 1,-1 0-1,0-1 0,0 1 0,-1-1 0,2-22 0,-7 35-24,0 0 0,1 0 0,-1 0 1,0 0-1,0 0 0,1 0 0,-1 1 0,1-1 0,-1 1 0,1-1 0,-3 4 0,3-3 7,0 1 1,0-1-1,0 1 0,0-1 0,0 1 0,1-1 0,-1 1 0,1-1 0,-1 1 0,1 0 0,0-1 0,1 6 1,-1-8-1,0 1 0,0-1 0,0 1 0,0-1 1,0 1-1,0-1 0,1 0 0,-1 1 1,0-1-1,0 1 0,1-1 0,-1 0 0,0 1 1,0-1-1,1 0 0,-1 1 0,0-1 0,1 0 1,-1 0-1,0 1 0,1-1 0,-1 0 1,1 0-1,-1 0 0,0 1 0,1-1 0,0 0 1,19-9-293,-18 7 272,24-21-582,-25 22 579,0 0-1,0 0 1,0 0-1,0-1 1,0 1-1,0 0 1,0-1-1,0 1 1,-1-1-1,1 1 1,-1-1-1,1 1 1,-1-1-1,1 1 1,-1-1-1,0 0 1,0 1-1,1-3 1,-3 4 43,-1 0 1,1 0 0,0 0-1,0 0 1,0 0 0,0 0-1,0 0 1,0 1 0,0-1-1,0 1 1,-2 0 0,-1 3 84,-1 0 1,1 0-1,0 1 0,0 0 1,0 0-1,1 0 0,-1 0 0,1 1 1,1-1-1,-1 1 0,1 0 1,0 0-1,-3 8 0,5-10-31,-1-1 0,0 0-1,1 1 1,0-1 0,0 1-1,0-1 1,0 1 0,1 0-1,0-1 1,-1 1 0,1 0-1,0 0 1,1-1 0,-1 1-1,1 0 1,0-1 0,-1 1-1,2-1 1,-1 1 0,0-1-1,1 1 1,-1-1 0,1 0-1,0 0 1,4 5 0,1-3-193,0 0 0,0 0 0,1-1 1,0 0-1,0 0 0,0-1 0,0 0 0,1 0 1,16 3-1,44 0-6407,-34-6-481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2:19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477 35 12492,'0'0'10303,"-10"-7"-8990,6 4-1206,-1 0 1,0-1-1,-1 2 0,1-1 0,0 1 1,-1-1-1,1 1 0,-1 1 0,0-1 1,0 1-1,0 0 0,1 1 0,-1-1 1,0 1-1,0 0 0,0 1 0,0-1 1,0 1-1,0 0 0,1 1 0,-12 3 1,-7 5 195,0 2 0,1 0 0,0 1 0,1 2 0,0 0 0,1 1 0,1 1 0,1 1 0,-31 36 0,41-42-251,0-1 0,0 1-1,1 0 1,1 1-1,0 0 1,1 0 0,0 1-1,1 0 1,0 0-1,1 0 1,1 0 0,0 0-1,1 1 1,1 0-1,0-1 1,1 1-1,1 0 1,0-1 0,3 15-1,-2-22-43,1-1-1,-1 0 0,1 1 0,1-1 1,-1 0-1,1-1 0,0 1 0,0-1 1,1 0-1,0 0 0,-1 0 1,2 0-1,-1-1 0,0 0 0,1 0 1,0-1-1,0 1 0,0-1 1,0 0-1,8 1 0,-1 1 52,0 0 0,0-2 0,1 0 0,-1 0 0,1-1 0,0-1 0,0-1-1,0 1 1,15-3 0,-24 1-18,1-1-1,-1 1 1,0-1-1,1 0 1,-1 0 0,0-1-1,0 1 1,0-1-1,-1 0 1,1-1-1,-1 1 1,1-1-1,-1 0 1,0 0-1,-1 0 1,1 0 0,-1-1-1,1 0 1,-1 1-1,2-7 1,-4 8-24,1 1 0,-1-1 0,0 0-1,0 0 1,-1 0 0,1 0 0,0 0 0,-1 0 0,0 0 0,0 0 0,0 0 0,0 0 0,0 0 0,-1 0 0,1 0 0,-1 0 0,0 0-1,0 0 1,0 0 0,0 0 0,0 1 0,-1-1 0,1 0 0,-1 1 0,0-1 0,1 1 0,-1-1 0,-1 1 0,1 0 0,0 0 0,0 0-1,-1 0 1,1 0 0,-1 1 0,0-1 0,1 1 0,-5-2 0,-5-2-17,1 1 0,-1 0 0,0 1 0,0 1 0,0-1 0,0 2 0,-1 0 0,-17 0 0,29 1 0,0 0 0,1 0 0,-1 0 0,0 0 0,1 0 0,-1 0 0,0 0 0,0 0 0,1 0 0,-1 0 0,0 0 0,1 0 0,-1 0 0,1 1 0,-1-1 0,0 0 0,1 1 0,-1-1 0,0 0 0,1 1 0,-1-1 0,1 0 0,-1 1 0,1-1 0,-1 1 0,1-1 0,-1 1 0,1 0 0,0-1 0,-1 1 0,1-1 0,0 1 0,-1 0 0,1-1 0,0 1 0,0-1 0,-1 2 0,2-1 0,-1 0 0,1 0 0,-1 0 0,0 0 0,1-1 0,-1 1 0,1 0 0,0-1 0,-1 1 0,1 0 0,0-1 0,-1 1 0,1-1 0,0 1 0,-1-1 0,1 1 0,0-1 0,0 1 0,0-1 0,0 0 0,-1 1 0,1-1 0,0 0 0,0 0 0,0 0 0,0 0 0,0 0 0,0 0 0,1 0 0,21 0 0,-1-1 0,1-1 0,0-1 0,-1-1 0,39-13 0,104-49 0,-165 66 0,1-1 0,-1 1 0,0 0 0,1 0 0,-1 0 0,0-1 0,1 1 0,-1 0 0,1 0 0,-1 0 0,0 0 0,1 0 0,-1 0 0,1 0 0,-1 0 0,1 0 0,-1 0 0,0 0 0,1 0 0,-1 0 0,1 0 0,-1 0 0,1 0 0,-1 0 0,0 1 0,1-1 0,-1 0 0,0 0 0,1 1 0,-1-1 0,0 0 0,1 0 0,-1 1 0,0-1 0,1 0 0,-1 1 0,0-1 0,2 21 0,-13 32 0,9-48 0,-13 47 0,6-27 0,2 0 0,1 1 0,1 0 0,-4 46 0,9-71-62,0 1 0,0-1 0,1 1 0,-1-1 1,0 1-1,1-1 0,-1 1 0,1-1 0,-1 1 0,1-1 0,-1 0 0,1 1 1,0-1-1,0 0 0,0 0 0,0 0 0,0 1 0,0-1 0,0 0 0,0 0 1,2 1-1,30 12-5143,-14-10-4212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19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10378,'0'0'2311,"9"0"-1483,118-5 1556,-89 1-2691,1-1 1,-2-2 0,1-1 0,-1-2-1,-1-2 1,40-18 0,-68 27 387,0 0 0,0 0 0,0 1 0,0 0-1,0 0 1,0 1 0,1 0 0,-1 1 0,0-1 0,1 2 0,-1-1 0,9 3 0,9 2 757,0 2 1,36 15 0,-41-14-399,-1-1-1,1-1 1,1 0-1,35 4 0,-32-10-380,0-1-1,41-6 1,-46 4-26,-3 6 81,-9 0-1564,0-4-3791,1-5-4262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21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12940,'0'0'10218,"-2"77"-9866,-3-36-256,0 3-64,2-3 64,-2-5-31,3-2-65,-3-7 32,4-4 0,-1-8-705,0-6-1281,-4-6-1729,-1-3-3492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2.58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77 15054,'0'0'8104,"62"-22"-7880,-23 7-160,3 2-1057,3 0-2979,-3 0-5060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21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56 13645,'0'0'1617,"-3"10"-58,3-10-1552,-4 11 392,1-1 0,0 1 1,1 0-1,0 0 0,0 15 1,2-24-345,0 1 1,0-1 0,0 1 0,0-1 0,0 0-1,1 1 1,-1-1 0,1 0 0,-1 1-1,1-1 1,0 0 0,0 0 0,0 0-1,0 0 1,1 0 0,-1 0 0,1 0 0,-1 0-1,1 0 1,-1 0 0,1-1 0,0 1-1,0-1 1,0 1 0,0-1 0,0 0-1,0 0 1,0 0 0,0 0 0,1 0 0,-1 0-1,0-1 1,0 1 0,1-1 0,-1 1-1,1-1 1,2 0 0,0 0 229,1 0-1,0-1 1,0 0 0,-1 0 0,1 0-1,-1 0 1,1-1 0,-1 0 0,1 0 0,-1-1-1,0 1 1,0-1 0,8-7 0,6-5 222,0-1 1,17-20 0,15-13-840,-25 30-1567,-6 4-1325,-1-1-3499,-6 4-3660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21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4 15407,'0'0'3267,"-9"-1"-2205,6 0-1002,-1 0 0,0 1 0,1-1 1,-1 1-1,0 0 0,0 0 0,1 1 0,-1-1 0,0 1 1,0 0-1,1 0 0,-1 0 0,1 0 0,-1 1 0,1-1 1,-1 1-1,1 0 0,0 0 0,0 0 0,0 0 0,0 1 1,0-1-1,1 1 0,-1 0 0,-3 5 0,-4 3 118,2 2-1,-1-1 1,2 1 0,0 0-1,0 0 1,1 1-1,1 0 1,0 0-1,1 0 1,1 1 0,0-1-1,1 1 1,0 0-1,1 24 1,1-36-176,1 0 0,-1 0 0,0 0-1,1 0 1,0 0 0,0 0 0,0-1 0,0 1 0,1 0-1,-1 0 1,0-1 0,1 1 0,0-1 0,0 1 0,0-1 0,0 0-1,0 0 1,0 0 0,1 0 0,-1 0 0,1 0 0,-1 0-1,1-1 1,0 0 0,-1 1 0,1-1 0,0 0 0,0 0 0,0-1-1,0 1 1,0 0 0,0-1 0,0 0 0,0 0 0,5 0-1,1 0-300,0 0 0,-1-1 0,1 0 0,0-1 0,-1 0 0,1 0-1,-1-1 1,0 0 0,0 0 0,0 0 0,13-9 0,-10 4-977,-1-1 0,0 0 0,-1 0 0,14-17 0,-1-7-3688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22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6694,'0'0'8910,"-5"11"-7853,-1 4-865,1 0-1,0 1 1,-4 24 0,8-34-90,0 0 0,1 0 1,0 0-1,0 0 0,0 1 1,3 10-1,-2-15 3,-1 1 0,1-1 0,0 0-1,0 0 1,0 0 0,0 0 0,0 0 0,0 0 0,1 0 0,-1 0-1,0 0 1,1-1 0,0 1 0,-1 0 0,1-1 0,0 1 0,0-1-1,4 2 1,-3-2-57,-1 0 1,1 0-1,0-1 0,0 1 0,-1-1 0,1 0 0,0 0 0,0 0 0,0 0 0,-1 0 0,1 0 0,0-1 0,0 0 0,0 1 0,-1-1 0,1 0 0,-1 0 1,1 0-1,0-1 0,-1 1 0,0-1 0,1 1 0,-1-1 0,3-3 0,-1 2-227,-1 1 0,0 0 0,1 0 0,-1 0 1,1 0-1,0 0 0,-1 1 0,1-1 0,6 0 0,-8 7 459,-1 1 0,-1-1 0,1 1 0,-1-1 0,0 1 0,0-1 0,-1 1 0,-1 6 0,2-11-258,0 0 1,-1 0-1,1 0 1,0 0-1,-1 0 1,1 0-1,0 0 0,0 0 1,0 0-1,0 0 1,0 1-1,0-1 1,0 0-1,0 0 0,1 0 1,-1 0-1,0 0 1,1 0-1,-1 0 1,0 0-1,1 0 0,-1 0 1,1 0-1,0 0 1,-1-1-1,1 1 1,0 0-1,0 0 1,-1 0-1,1-1 0,1 2 1,0-3-111,0 1 0,0-1 0,0 1 0,0-1-1,0 0 1,0 1 0,0-1 0,0 0 0,0-1 0,0 1 0,-1 0 0,1 0 0,-1-1 0,1 1 0,-1-1 0,3-2-1,31-36-7881,-18 18-1441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22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4 14061,'0'0'5024,"-3"9"-4138,0 1-579,0-2 17,0 0 1,1 0-1,-1 1 0,2-1 0,-2 14 1,3-22-314,0 0 0,0 1 0,0-1 0,0 1 0,0-1 0,0 1 0,0-1 0,1 1 1,-1-1-1,0 1 0,0-1 0,0 0 0,0 1 0,1-1 0,-1 1 0,0-1 0,0 1 0,1-1 1,-1 0-1,0 1 0,1-1 0,-1 0 0,0 1 0,1-1 0,-1 0 0,1 0 0,-1 1 0,0-1 0,1 0 1,-1 0-1,1 0 0,-1 0 0,1 0 0,-1 1 0,1-1 0,22-4 272,18-18 76,-31 14-487,0-1 1,0 0 0,-1 0 0,0-1 0,12-16-1,-25 70-454,-5 15 1040,3 0-1,2 88 0,-2-114-361,6-33-86,0 1 0,-1 0 0,1-1-1,0 1 1,0 0 0,0-1 0,0 1 0,-1 0 0,1-1 0,0 1-1,-1 0 1,1-1 0,0 1 0,-1-1 0,1 1 0,-1-1 0,1 1-1,-1-1 1,1 1 0,-1-1 0,1 1 0,-1-1 0,1 0 0,-1 1-1,0-1 1,1 0 0,-1 0 0,0 1 0,1-1 0,-1 0 0,0 0-1,1 0 1,-1 0 0,0 0 0,1 0 0,-1 0 0,0 0 0,1 0-1,-1 0 1,0 0 0,1 0 0,-1 0 0,0-1 0,0 1 0,0-2 31,0 0 1,0 1 0,0-1-1,1 0 1,-1 0 0,1 0-1,-1 1 1,1-1 0,0 0-1,-1 0 1,1 0 0,0 0-1,0 0 1,1 1 0,-1-5-1,7-30-243,0 23 79,0 0 0,1 0 1,1 1-1,0 0 0,1 0 0,0 1 0,0 1 0,1-1 1,18-11-1,-14 10 118,-1 0-1,0-1 1,-1-1 0,-1 0-1,17-23 1,-27 33 106,0-1 0,0 1 1,0 0-1,-1-1 0,0 1 0,0-1 0,1-7 0,-2 12-61,0-1 0,0 1 0,1-1 0,-1 1 0,0-1 0,-1 1 0,1-1 0,0 1 0,0-1 0,0 1 0,0-1 0,0 0 0,0 1 0,-1-1 0,1 1 0,0-1 0,0 1 0,-1 0 0,1-1 0,0 1 0,-1-1 0,1 1 0,-1-1 0,1 1 0,0 0 0,-1-1 0,-1 1-15,1 0 1,0 0 0,0 0 0,0 0 0,-1 0 0,1 0 0,0 1 0,0-1-1,0 0 1,-1 1 0,1-1 0,0 1 0,0-1 0,0 1 0,0 0 0,0-1-1,-2 3 1,-1 0-9,1 0 0,-1 1 0,1 0 0,0-1 0,-1 1 0,2 1 0,-1-1 0,0 0 0,1 1-1,0-1 1,0 1 0,-3 9 0,2-3 37,1 0 1,0 1-1,0-1 0,0 19 0,2-29-57,0 0 0,0 1 0,0-1 0,0 0 0,1 1 0,-1-1-1,0 0 1,1 0 0,-1 1 0,1-1 0,0 0 0,-1 0-1,1 0 1,0 0 0,-1 0 0,1 0 0,0 0 0,0 0 0,0 0-1,0 0 1,0 0 0,0 0 0,0-1 0,0 1 0,2 1-1,1-1 12,0 0 0,0 1 0,0-1 0,0-1 0,0 1 0,1-1 0,-1 1 0,6-2 0,39-5-2266,-13-7-4816,-1-7-7478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23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89 165 5605,'0'0'18663,"-9"-1"-18129,5 0-515,0 1-1,0-1 1,0 1 0,0 0-1,-1 0 1,1 1 0,0-1-1,0 1 1,0 0 0,-5 2-1,7-2-20,0 0-1,0 0 1,0 1 0,0-1-1,0 1 1,1 0-1,-1-1 1,0 1-1,1 0 1,0 0-1,-1 0 1,1 0 0,0 0-1,0 0 1,0 0-1,0 0 1,0 1-1,1-1 1,-1 0-1,1 1 1,-1-1 0,1 0-1,0 1 1,0 3-1,0-5 14,-1 1 0,1 0 0,0-1 0,0 1-1,0-1 1,0 1 0,0-1 0,0 1 0,1 0-1,-1-1 1,0 1 0,1-1 0,0 1 0,-1-1 0,1 1-1,0-1 1,-1 0 0,1 1 0,0-1 0,0 0-1,0 0 1,0 1 0,0-1 0,0 0 0,2 1-1,-1-1 57,1-1-1,-1 1 1,0-1-1,0 1 0,0-1 1,0 0-1,1 0 0,-1 0 1,0 0-1,0 0 1,0-1-1,1 1 0,-1-1 1,0 1-1,4-3 1,3 0 108,0-2 1,0 0 0,0 0-1,0 0 1,-1-1 0,15-13-1,24-37 32,-45 53-231,1 0 0,-1-1 0,0 1 0,0-1-1,0 0 1,0 1 0,-1-1 0,1 0 0,-1 0 0,0 0 0,0 0 0,-1-1 0,1 1 0,-1-8 0,-1 12-11,0 0 1,0 0-1,0 0 1,0-1-1,0 2 1,0-1-1,0 0 1,0 0-1,0 0 1,0 0-1,0 1 1,0-1-1,0 0 1,0 1-1,0-1 1,1 1-1,-1-1 1,0 1-1,0-1 1,0 1 0,0 0-1,1-1 1,-2 2-1,0 0 25,-1 1-1,1 0 1,-1 0 0,1 0-1,0 0 1,0 0-1,1 1 1,-1-1 0,1 0-1,-1 1 1,1-1 0,0 1-1,1 0 1,-1-1-1,0 1 1,1 0 0,0 4-1,2-7 18,0-1 0,0 0-1,0 1 1,0-1 0,0 0-1,0 0 1,0-1 0,1 1-1,-1 0 1,0-1 0,0 1-1,0-1 1,0 0 0,-1 1-1,4-3 1,7-4-46,-1-1 0,-1-1 0,0 1-1,0-2 1,0 1 0,-1-1 0,-1-1 0,0 0 0,11-18 0,10-12-1556,-32 71 543,-13 32 2567,-9 74 0,22-111-1119,1 1-1,2 0 1,0-1-1,2 1 0,9 48 1,-4-42-201,-1 1 0,-1-1-1,0 42 1,-5-74-180,0 1-1,0-1 1,0 0-1,0 1 1,0-1 0,1 0-1,-1 0 1,0 1-1,0-1 1,0 0-1,0 1 1,-1-1-1,1 0 1,0 1-1,0-1 1,0 0-1,0 0 1,0 1-1,0-1 1,0 0 0,0 1-1,-1-1 1,1 0-1,0 0 1,0 1-1,0-1 1,-1 0-1,1 0 1,0 0-1,0 1 1,0-1-1,-1 0 1,1 0-1,0 0 1,-1 0 0,1 1-1,0-1 1,0 0-1,-1 0 1,1 0-1,0 0 1,-1 0-1,1 0 1,-15-10 578,-10-21-197,18 17-476,0 0 0,1-1 1,0 0-1,1-1 1,1 1-1,-3-17 1,6 27-65,1-1 1,-1 1-1,1-1 1,0 1-1,0-1 0,0 1 1,1-1-1,0 1 1,0 0-1,0-1 0,1 1 1,-1 0-1,1 0 1,1 0-1,-1 0 1,1 0-1,0 0 0,0 1 1,0-1-1,0 1 1,6-5-1,58-41-7527,-24 19-417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24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12 4516,'0'0'16843,"-8"-2"-16229,-27-7 122,33 8-655,0 1 0,0 0 0,0 0 0,0 0 0,0 1 0,0-1 0,0 0 0,0 1 0,-1-1 0,1 1 0,0 0-1,1 0 1,-1 0 0,0 0 0,0 0 0,0 0 0,1 0 0,-1 1 0,0-1 0,1 0 0,-1 1 0,1 0 0,0-1 0,-1 1-1,1 0 1,-2 3 0,-21 48 1013,24-53-1084,-3 7 27,1 0-1,1 1 1,-1-1-1,1 0 1,0 1 0,1-1-1,0 0 1,0 1-1,1-1 1,-1 1 0,3 7-1,-2-12-27,-1-1 0,1 0 1,0 0-1,0-1 0,0 1 0,0 0 0,0 0 0,0 0 1,1-1-1,-1 1 0,0 0 0,1-1 0,-1 1 0,1-1 1,0 0-1,-1 1 0,4 0 0,-3-1 25,1 0 0,0 0 1,0-1-1,-1 1 0,1-1 0,0 0 0,0 0 0,0 0 1,-1 0-1,1 0 0,0-1 0,0 1 0,0-1 1,-1 0-1,1 0 0,4-2 0,-2 1 61,0-2-1,0 1 1,0 0-1,0-1 1,-1 0-1,0 0 1,0-1-1,0 1 1,0-1-1,-1 1 1,0-1 0,0 0-1,0-1 1,2-4-1,-2 5 10,-1 0 0,0 1 0,0-1 0,-1 0 0,0 0 1,1 0-1,-1 0 0,-1 0 0,1 0 0,-1 0 0,0 0 0,0 0 0,-1 0 0,1 0 0,-1 0 0,-3-9 0,4 13-100,0 0 0,-1 0 0,1 0 0,-1 0-1,1 0 1,-1 0 0,0 0 0,1 0 0,-1 0 0,0 0 0,0 1-1,0-1 1,0 0 0,1 0 0,-1 1 0,0-1 0,0 1 0,0-1-1,0 1 1,0-1 0,-1 1 0,1 0 0,0 0 0,0-1 0,0 1-1,0 0 1,0 0 0,0 0 0,0 0 0,-1 0 0,1 0 0,0 0-1,0 1 1,0-1 0,0 0 0,0 1 0,0-1 0,0 1 0,0-1-1,0 1 1,0-1 0,0 1 0,-1 0 0,1 0-22,1-1 0,-1 0-1,1 1 1,-1-1 0,0 0 0,1 1 0,-1-1 0,1 1 0,-1-1 0,1 1-1,-1-1 1,1 1 0,0 0 0,-1-1 0,1 1 0,0-1 0,-1 1-1,1 0 1,0-1 0,0 1 0,0 0 0,-1-1 0,1 1 0,0 0 0,0 0-1,0-1 1,0 1 0,0 0 0,0-1 0,1 1 0,-1 0 0,0-1-1,0 1 1,0 0 0,1-1 0,-1 1 0,0 0 0,1-1 0,-1 1 0,0-1-1,1 1 1,-1-1 0,1 1 0,-1-1 0,1 1 0,-1-1 0,1 1-1,-1-1 1,1 1 0,-1-1 0,1 0 0,0 1 0,-1-1 0,1 0 0,0 0-1,-1 0 1,1 1 0,0-1 0,0 0 0,4 1-44,1 0 1,-1 0-1,0-1 0,0 0 1,1 0-1,-1 0 0,0 0 1,0-1-1,0 0 0,1 0 1,-1 0-1,0-1 0,0 0 1,0 0-1,-1 0 0,1 0 1,0-1-1,6-5 1,29-13-1144,-38 28 1051,-1 0-1,0-1 1,0 1-1,0 0 1,-1 0-1,-1 10 1,1-14 88,0-1 100,0 0 0,0-1 0,0 1 0,0 0 0,0 0 1,0-1-1,0 1 0,0 0 0,1 0 0,-1-1 0,1 1 0,-1 0 1,1-1-1,0 1 0,-1-1 0,1 1 0,0-1 0,0 1 1,0-1-1,0 0 0,1 1 0,-1-1 0,3 2 0,-2-3 20,-1 1-1,1-1 1,0 0-1,0-1 1,0 1-1,0 0 1,-1 0-1,1-1 1,0 1-1,0-1 1,-1 1-1,1-1 1,0 0-1,-1 0 1,1 0-1,-1 0 1,1 0-1,-1 0 0,1 0 1,-1 0-1,0-1 1,1 1-1,0-2 1,10-10 41,-9 9-100,0-1 0,1 1-1,-1 1 1,1-1 0,0 0-1,0 1 1,1 0 0,-1 0 0,0 0-1,1 0 1,5-1 0,-9 6-66,0 1 1,0 0-1,0 0 0,0-1 1,-1 1-1,1 0 0,-1 0 1,0 0-1,1 0 0,-1 0 1,-1-1-1,1 5 0,0 3 56,0-5 19,0 5-4,1-1 0,0 0 0,0 0 1,4 11-1,-5-19-16,0 0 1,1 0-1,-1 0 1,0 0 0,0-1-1,1 1 1,-1 0-1,1 0 1,-1 0-1,1 0 1,-1-1 0,1 1-1,-1 0 1,1-1-1,0 1 1,-1 0-1,1-1 1,0 1 0,0 0-1,-1-1 1,1 0-1,0 1 1,0-1-1,0 1 1,0-1 0,0 0-1,0 0 1,-1 1-1,1-1 1,0 0 0,0 0-1,0 0 1,0 0-1,0 0 1,0 0-1,0 0 1,0 0 0,0-1-1,0 1 1,0 0-1,0 0 1,-1-1-1,1 1 1,0-1 0,0 1-1,0-1 1,-1 1-1,1-1 1,0 1-1,0-1 1,-1 0 0,1 1-1,0-1 1,0-1-1,21-25-3317,-5-7-4737,-6 5-2905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25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18770,'0'0'5584,"0"12"-5504,-6 89 28,-16 146-56,19-223-83,6-34-160,7-39-366,-5 10-626,-3-63 1,-2 80 1406,0 25-90,5 35-60,-4-36-351,-1-1-1,1 1 1,0-1-1,0 1 0,0-1 1,0 0-1,0 1 0,0-1 1,0 0-1,0 0 1,0 0-1,1 0 0,-1 0 1,0 0-1,1 0 1,-1 0-1,1-1 0,-1 1 1,1 0-1,-1-1 1,1 1-1,0-1 0,-1 0 1,1 1-1,0-1 1,-1 0-1,4 0 0,4-5-7917,-3-4 8079,-2 1 3296,-3 0 4866,-11 22-3332,6-4-4242,0 0 0,1 0 0,0 0 0,1 1 0,0-1 0,1 1 0,-1 11 1,-5 30-273,4-37-233,-3 16 1286,0-1 0,-2 53 0,19-100-596,7-72-451,-14 61-561,2 1 1,11-36-1,-15 56 245,1-1 0,1 0 1,0 1-1,0 0 0,0 0 0,1 0 1,-1 1-1,2-1 0,-1 1 0,1 0 1,0 1-1,9-7 0,-14 11 67,0 0-1,0 0 1,0 0-1,0 0 1,1 0-1,-1 0 1,0 1-1,1-1 1,-1 1 0,0-1-1,1 1 1,-1-1-1,0 1 1,1 0-1,-1 0 1,1-1-1,-1 1 1,1 0 0,-1 0-1,0 1 1,1-1-1,-1 0 1,1 0-1,-1 1 1,1-1 0,1 1-1,-2 1 23,1-1 1,-1 1-1,0-1 0,0 1 0,1 0 1,-1-1-1,0 1 0,0 0 0,0 0 1,-1 0-1,1 0 0,0 0 0,-1 0 1,1 0-1,-1 0 0,0 2 0,1 5 68,0 0-1,-1 0 1,0 0 0,-1-1-1,0 1 1,0 0-1,-4 12 1,3-16 198,0 0 0,0-1 0,-1 1 0,0-1-1,0 1 1,0-1 0,0 0 0,-1 0 0,0-1 0,0 1 0,0-1 0,0 0 0,0 0 0,-8 5-1,10-8-203,1 1 0,0-1 0,-1 1 0,1-1 0,-1 1 0,1-1 0,-1 0 0,1 0 0,-1 1 0,1-1 0,-1 0 0,1 0-1,-1-1 1,1 1 0,-1 0 0,1-1 0,-1 1 0,1 0 0,0-1 0,-1 0 0,-1 0 0,2-1-163,-1 1 0,0-1-1,0 0 1,1 0 0,-1 0 0,1 0 0,0 0 0,0-1 0,-1 1-1,2 0 1,-1 0 0,0-1 0,0 1 0,1-1 0,-1 1 0,1-1 0,-1-2-1,1 1-854,-1 0-1,1 0 0,0 1 0,0-1 1,0 0-1,0 0 0,1 0 1,-1 0-1,1 1 0,0-1 0,0 0 1,4-6-1,6-8-6250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26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9 18578,'0'0'7372,"0"10"-7121,-1-6-211,1 39 159,-1-40-185,1-1-1,1 1 0,-1-1 1,0 1-1,1-1 1,-1 1-1,1-1 0,0 1 1,0-1-1,0 1 1,0-1-1,0 0 0,0 1 1,1-1-1,2 3 1,-3-4 7,1-1 1,-1 1-1,1 0 1,-1-1-1,1 0 1,-1 1 0,1-1-1,0 0 1,-1 0-1,1 0 1,-1 0-1,1 0 1,0 0 0,-1 0-1,1 0 1,-1-1-1,1 1 1,-1-1 0,1 1-1,-1-1 1,1 1-1,-1-1 1,1 0-1,-1 0 1,0 0 0,1 0-1,-1 0 1,2-2-1,37-38-588,-34 34 108,8-5-92,-7 15 68,-6 29 73,-2-16 637,1-13-282,0 1 152,-1 1 0,2-1 0,-1 1-1,0-1 1,1 0 0,0 1-1,0-1 1,2 5 0,-3-8-60,0 0 1,1-1-1,-1 1 1,1-1 0,-1 1-1,1-1 1,-1 1-1,1-1 1,-1 1-1,1-1 1,-1 1-1,1-1 1,0 0-1,-1 1 1,1-1 0,0 0-1,-1 0 1,1 1-1,0-1 1,-1 0-1,1 0 1,1 0-1,25-8 430,-19 3-840,-1 0 0,0 0 0,0 0 0,0-1 0,-1 0 0,7-9 0,29-46-9129,-24 31 4425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26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9641,'0'0'10010,"-4"10"-9039,-1 8-634,0 0 0,2 0 0,0 1-1,1-1 1,1 1 0,1 0 0,0-1 0,2 1-1,0-1 1,8 33 0,-8-43-316,13 29 140,-15-35-173,1-1 1,-1 0-1,1 0 1,0 1-1,-1-1 0,1 0 1,0 0-1,0 0 0,0 0 1,0 0-1,0 0 0,0 0 1,0 0-1,0 0 1,0 0-1,1-1 0,-1 1 1,0-1-1,0 1 0,1-1 1,-1 1-1,2 0 1,-1-6-4095,-9-16 711,2 14 2708,0 1 0,-1 0 0,0 1 0,-1-1 0,1 1 0,-1 1-1,-8-6 1,-56-24 4531,43 21 1599,28 13-5361,0 0 0,1 0 0,-1 0 0,0 0-1,0 0 1,1 0 0,-1 0 0,0-1-1,1 1 1,-1 0 0,0 0 0,1 0 0,-1 0-1,0 0 1,0-1 0,1 1 0,-1 0 0,0 0-1,0 0 1,1-1 0,-1 1 0,0 0-1,0 0 1,0-1 0,1 1 0,-1 0 0,0 0-1,0-1 1,0 1 0,0 0 0,0-1 0,0 1-1,0 0 1,0-1 0,0 1 0,1 0-1,-1-1 1,0 1 0,-1 0 0,1 0 0,0-1-1,0 1 1,0 0 0,0-1 0,0 1 0,0 0-1,0-1 1,0 1 0,0 0 0,-1 0-1,1-1 1,0 1 0,0 0 0,0 0 0,-1-1-1,1 1 1,0 0 0,0 0 0,-1-1 0,1 1-1,0 0 1,0 0 0,-1 0 0,1 0-1,0 0 1,-1 0 0,1-1 0,28-7 267,-28 8-222,90-14 1100,3-1-4723,-54 4-1938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27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 10346,'0'0'12422,"10"-8"-11973,-7 5-396,3-2 41,0 0 1,0 0-1,0 0 0,1 1 1,-1 0-1,1 0 0,0 1 1,0 0-1,1 0 0,-1 0 0,15-2 1,105-6 102,67 10-5678,-94 2 2656,-88 0 3054,0 1 1,0 0 0,0 0-1,0 1 1,22 9 0,-21-6 38,1-2 0,-1 0-1,1-1 1,18 3 0,34-5-772,104-10-1,-170 9 481,1 0-48,-1 0-1,1 0 0,-1 0 0,1 0 0,-1 0 1,1 0-1,0 0 0,-1-1 0,1 1 0,-1 0 1,0 0-1,1 0 0,-1 0 0,1-1 0,-1 1 1,1 0-1,-1-1 0,1 1 0,-1 0 0,0-1 1,1 1-1,-1 0 0,0-1 0,1 1 0,-1-1 1,3-7-4770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2.9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1 249 19891,'0'0'3940,"7"-8"-2905,208-229-1750,-215 237 712,0 0 1,0 0-1,0 0 0,0 0 1,0-1-1,0 1 1,0 0-1,0 0 0,0 0 1,1 0-1,-1 0 1,0-1-1,0 1 0,0 0 1,0 0-1,0 0 1,0 0-1,1 0 0,-1 0 1,0-1-1,0 1 1,0 0-1,0 0 1,0 0-1,1 0 0,-1 0 1,0 0-1,0 0 1,0 0-1,0 0 0,1 0 1,-1 0-1,0 0 1,0 0-1,0 0 0,0 0 1,1 0-1,-1 0 1,0 0-1,0 0 0,0 0 1,0 0-1,1 0 1,-1 0-1,0 0 0,0 1 1,0-1-1,0 0 1,0 0-1,1 0 0,-1 0 1,0 13-71,-7 17 83,4-20-191,-7 23 261,2 0 1,-5 38-1,12-11-3989,5-49-2112,5-10-4058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28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328 54 1057,'1'-3'681,"-1"1"1,0 0-1,-1 0 1,1 0-1,0 0 1,-1-1-1,1 1 1,-1 0-1,1 0 1,-1 0-1,0 0 1,0 0-1,0 0 1,0 0-1,0 1 1,-1-1-1,1 0 1,-1 0-1,1 1 0,-2-2 1,0 1-325,1 1 0,-1 0 0,1 0 0,-1-1 0,1 2 0,-1-1 0,0 0 0,0 0 0,1 1 0,-1 0 0,0-1 0,0 1 0,-5 1 0,1-1-287,0 2 0,-1-1-1,1 1 1,0 0 0,0 0 0,0 1 0,0 0 0,1 0-1,-1 0 1,1 1 0,-7 5 0,-7 9 69,1 0-1,1 2 1,0 0 0,2 1-1,-22 35 1,31-45 55,1 0 1,0 0-1,0 1 1,1 0 0,1 0-1,0 1 1,0-1-1,2 1 1,-1 0-1,2 0 1,0 0-1,0 0 1,2 17-1,-1-28-182,1 0 0,-1 0 0,1 0-1,0 0 1,-1 0 0,1 0 0,0 0-1,0 0 1,0-1 0,1 1 0,-1 0-1,0 0 1,1-1 0,-1 1 0,1-1-1,-1 1 1,1-1 0,0 0 0,0 0-1,-1 0 1,4 1 0,0 1 18,0-1 0,1-1-1,-1 1 1,1-1 0,0 0 0,-1 0 0,12-1 0,-2 0-202,1-1 0,-1-1 0,-1 0 0,1-1 0,20-7 1,34-23-4602,-47 19-74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29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21 6502,'0'0'13106,"-10"-4"-11392,-33-12-876,40 16-813,0 0 1,0-1-1,1 1 1,-1 1-1,0-1 1,1 0-1,-1 1 1,0-1-1,1 1 1,-1 0-1,1 0 1,-1 0-1,1 0 1,-1 0 0,1 1-1,0-1 1,-1 1-1,1 0 1,0-1-1,0 1 1,0 0-1,1 0 1,-1 0-1,-2 4 1,-2 2-25,1 0 0,0 1 1,0-1-1,1 1 0,-4 9 1,7-15-1,0 0 0,-1 1 1,1-1-1,1 0 0,-1 0 1,0 1-1,1-1 0,0 1 1,0-1-1,0 0 0,0 1 1,0-1-1,1 1 0,0 4 1,0-6 7,1-1 0,-1 1 0,0-1 1,0 1-1,1-1 0,-1 0 1,1 1-1,-1-1 0,1 0 1,0 0-1,-1 0 0,1 0 0,0 0 1,0-1-1,0 1 0,0-1 1,0 1-1,-1-1 0,1 1 0,0-1 1,0 0-1,0 0 0,0 0 1,0 0-1,3-1 0,0 1 14,1-1 0,-1-1-1,1 1 1,-1-1 0,0 0-1,0 0 1,0 0 0,0-1-1,0 1 1,0-1 0,-1-1-1,1 1 1,-1 0 0,4-5 0,1-1 87,-1 1 1,0-1-1,-1 0 1,0 0-1,11-21 1,-19 34-62,1 0 1,-1 0 0,0 0-1,1 0 1,0 0 0,0-1-1,0 1 1,0 0 0,1 0-1,0 0 1,-1 0 0,1 0-1,1-1 1,-1 1-1,0 0 1,1-1 0,0 1-1,0-1 1,4 6 0,-3-8 6,0 0-1,0 1 1,0-1 0,0-1 0,0 1 0,0 0 0,1-1-1,-1 1 1,0-1 0,1 0 0,-1 0 0,0 0 0,0-1-1,1 1 1,-1-1 0,6-1 0,2-3 47,-1 1 1,1-2-1,14-9 1,-19 11-486,0 0 1,0 0-1,1 0 0,-1 1 1,1 0-1,0 1 1,0-1-1,0 1 0,0 0 1,9 0-1,25 20-8693,-23-18 3544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29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17 10122,'0'0'6310,"-4"8"-5301,-2 5-576,0 0 0,1 1 0,0 0 0,1 0 0,1 0 0,0 0 0,-1 17 0,5-19-384,0 1 0,1 0 0,1-1 0,0 1 0,6 15 1,-5-18-32,-1 1 1,0-1 0,-1 1 0,0 0 0,0 0 0,-1 0 0,-1 0 0,0 11 0,-1-18 65,0 0 1,0-1 0,0 1 0,0 0 0,-1-1 0,1 1 0,-1-1 0,0 1 0,0-1 0,-5 6 0,6-8 2,0 1 0,0-1 1,-1 0-1,1 1 0,0-1 0,-1 0 1,1 0-1,-1 0 0,1 0 0,-1 0 1,0 0-1,1 0 0,-1-1 0,0 1 1,1-1-1,-1 1 0,0-1 1,0 0-1,0 1 0,1-1 0,-1 0 1,0 0-1,0 0 0,0-1 0,-2 1 1,3-1-58,0 0 0,0 0 1,0 0-1,-1 0 0,1 0 1,0 0-1,1 0 0,-1 0 1,0-1-1,0 1 0,0 0 1,1 0-1,-1-1 0,0 1 1,1-1-1,-1 1 0,1 0 1,0-1-1,0 1 0,-1-1 1,1 1-1,0-1 1,0-2-1,1-38-321,0 39 259,-1-4-34,2 0 0,-1 0 0,1 0-1,0 0 1,0 0 0,1 0 0,0 1-1,0-1 1,0 1 0,1 0 0,0 0-1,0 0 1,7-6 0,6-5-74,1 1 0,32-24 0,-38 32 190,0 0 0,-1 0-1,0-1 1,0-1 0,-1 0-1,0-1 1,-1 1 0,0-2-1,-1 1 1,9-18 0,-17 28-2,1-1 1,0 1-1,-1-1 1,1 0-1,-1 1 1,1-1-1,-1 0 1,0 1-1,0-1 0,0 0 1,0 0-1,0 1 1,0-1-1,0 0 1,-1-1-1,1 2-15,0 0 0,-1 1 0,1-1 0,0 1 0,-1-1 0,1 1 0,-1-1 0,1 1 0,-1-1 0,1 1 0,-1 0 0,1-1 0,-1 1 0,1 0 0,-1-1 0,0 1 0,1 0 0,-1-1 0,1 1 0,-1 0 0,0 0-1,1 0 1,-1 0 0,0 0 0,1 0 0,-2 0 0,-1 0-14,1 1-1,-1-1 0,0 1 1,1 0-1,-1-1 1,1 1-1,-1 0 0,1 1 1,0-1-1,-1 0 0,1 1 1,0 0-1,0-1 1,0 1-1,0 0 0,0 0 1,-3 3-1,-20 44-65,20-21-2406,9-3-5339,2-18 1935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30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14189,'0'0'5045,"-6"9"-4789,-16 21-138,-1 1 1092,1 0 0,2 1 0,1 2 0,1 0 0,-14 41 0,31-74-1183,0 1 1,1-1-1,-1 0 0,1 1 1,-1-1-1,1 1 0,0-1 0,0 1 1,0-1-1,0 1 0,0-1 1,0 1-1,0-1 0,0 1 0,0-1 1,1 1-1,-1-1 0,1 1 1,-1-1-1,1 1 0,-1-1 0,1 0 1,0 1-1,0-1 0,0 0 1,0 0-1,1 2 0,1-2-15,-1 0 0,0 0 0,1-1-1,-1 1 1,1-1 0,-1 1 0,1-1 0,-1 0 0,0 0-1,1 0 1,-1 0 0,1-1 0,-1 1 0,1-1 0,-1 1-1,0-1 1,3-1 0,6-2-191,0-1 1,-1 0-1,16-11 0,-18 11-50,1-1-1,-1 2 0,1-1 1,0 1-1,19-5 0,-28 9 223,1 0-1,0 0 0,-1 0 0,1 0 1,-1 0-1,1 0 0,-1 0 0,1 0 1,-1 1-1,1-1 0,-1 0 0,1 0 0,-1 1 1,1-1-1,-1 0 0,1 1 0,-1-1 1,1 0-1,-1 1 0,1-1 0,-1 1 1,0-1-1,1 1 0,-1-1 0,0 1 1,0-1-1,1 1 0,-1-1 0,0 1 1,0-1-1,0 1 0,0-1 0,1 1 1,-1-1-1,0 1 0,0 0 0,0-1 0,0 1 1,0 0-1,0 30 8,-1-24 22,1 84-1762,2-82-1869,2-7-1644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31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46 202 9897,'0'0'3358,"4"-9"160,1 1-2543,-3 5-670,0 0 0,0 1 0,0-1 0,-1 0-1,0 0 1,1 0 0,-1 0 0,0-1 0,0 1 0,-1 0 0,1 0-1,0-7 1,-1 10-236,0 0-1,0-1 1,0 1-1,-1-1 1,1 1-1,0 0 1,0-1-1,0 1 1,0 0-1,0-1 1,0 1-1,0-1 1,-1 1-1,1 0 1,0-1-1,0 1 1,-1 0-1,1 0 1,0-1-1,0 1 1,-1 0-1,1 0 1,0-1-1,-1 1 1,1 0 0,0 0-1,-1 0 1,1-1-1,0 1 1,-1 0-1,1 0 1,0 0-1,-1 0 1,1 0-1,-1 0 1,1 0-1,0 0 1,-1 0-1,1 0 1,-1 0-1,1 0 1,0 0-1,-1 0 1,1 0-1,0 0 1,-1 0-1,1 1 1,0-1-1,-1 0 1,1 0-1,0 0 1,-1 1-1,1-1 1,0 0-1,-1 0 1,1 1-1,0-1 1,0 0-1,-1 1 1,1-1-1,0 1 1,-21 17-158,17-11 96,-1 0 0,2 0 0,-1 0 0,1 1 0,0-1 1,0 1-1,1 0 0,0 0 0,1 0 0,-1 0 0,1 12 0,1-19-3,0 0-1,0-1 1,1 1 0,-1 0-1,0-1 1,1 1-1,-1-1 1,0 1 0,1 0-1,-1-1 1,1 1-1,-1-1 1,1 1 0,-1-1-1,1 1 1,-1-1-1,1 0 1,0 1 0,-1-1-1,1 0 1,-1 1-1,1-1 1,0 0-1,-1 0 1,1 1 0,0-1-1,0 0 1,-1 0-1,1 0 1,0 0 0,-1 0-1,1 0 1,0 0-1,-1 0 1,1 0 0,0-1-1,0 1 1,0 0-1,31-9 188,-23 2-245,-1 1-1,1-1 0,-1-1 1,-1 1-1,0-1 0,0-1 1,0 1-1,-1-1 0,0 0 1,-1-1-1,0 1 1,-1-1-1,1 0 0,-2 0 1,0 0-1,4-21 0,-7 31 44,0 0 0,-1 0 0,1 0-1,0 0 1,-1 0 0,1 0 0,0 0 0,0 0-1,-1 0 1,1 0 0,0 0 0,0 0 0,-1 0-1,1 0 1,0 0 0,-1 0 0,1 0 0,0 0-1,0 0 1,-1 0 0,1 0 0,0 1 0,0-1-1,0 0 1,-1 0 0,1 0 0,0 0-1,0 1 1,-1-1 0,1 0 0,0 0 0,0 0-1,0 1 1,0-1 0,0 0 0,-1 0 0,1 1-1,0-1 1,0 0 0,0 0 0,0 1 0,0-1-1,0 0 1,0 1 0,-10 12 110,9-11-84,0 0 0,0 0 0,1 0 0,-1 0 0,1 0 0,-1 0 0,1 0 0,0 0 0,-1 0 0,1 0 0,0 0 0,1 0 0,-1 0 0,0 0 0,1 4 0,0-6 5,-1 1 0,1 0 0,-1 0 1,1-1-1,0 1 0,-1-1 0,1 1 0,-1-1 0,1 1 0,0-1 0,0 1 1,-1-1-1,1 1 0,0-1 0,0 0 0,0 1 0,-1-1 0,1 0 0,0 0 1,0 0-1,0 0 0,0 0 0,0 0 0,-1 0 0,2 0 0,4-1 48,-1 0 0,0 0 0,0 0 0,0-1 0,0 0 0,-1 0 0,1 0 0,0-1 0,-1 1-1,8-7 1,12-12-387,-2-1 0,0-1 0,29-39 0,-68 93-3069,-23 77 3792,31-72-29,1-1 0,2 1 0,2 0 0,1 0 0,2 1 0,4 40 0,-2 3-576,-6-44 56,5-35 164,0 0 0,-1 0 0,1 0 1,0 0-1,-1 0 0,1-1 0,-1 1 0,1 0 0,-1 0 0,0-1 0,1 1 1,-1-1-1,0 1 0,1 0 0,-1-1 0,0 1 0,0-1 0,0 1 0,1-1 1,-1 0-1,0 1 0,0-1 0,0 0 0,0 0 0,0 1 0,0-1 0,0 0 1,0 0-1,1 0 0,-1 0 0,0 0 0,0 0 0,0-1 0,0 1 0,0 0 1,0 0-1,-1-1 0,1 0 31,-1 0 1,1 0-1,-1-1 1,1 1-1,0 0 1,-1-1-1,1 1 1,0-1-1,0 1 1,0-1-1,0 1 0,0-1 1,0 0-1,1 0 1,-1 1-1,1-1 1,-1 0-1,1 0 1,-1 0-1,1-3 1,-4-43-53,3 45 1,1-15-388,-1 1 0,2-1 0,0 0 0,5-17 1,-4 27-151,0 0-1,1-1 1,0 2 0,0-1 0,1 0 0,0 0 0,0 1 0,1 0 0,0 0 0,9-9 0,10-8-5616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32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12876,'0'0'8686,"0"-8"-6396,-1 2-2190,2-17 2033,6 43-661,-6-17-1454,-1 0 1,1 1 0,0-1-1,0 0 1,0 0-1,0 0 1,1 0-1,-1 0 1,1 0 0,0-1-1,0 1 1,0 0-1,0-1 1,0 1 0,0-1-1,1 0 1,-1 0-1,6 4 1,-4-5 3,0 0 0,0 1 0,0-1 0,0-1 0,0 1 0,1 0 0,-1-1 0,0 0 0,0 0 0,1-1 0,-1 1 0,0-1 0,0 0 0,7-2 0,53-20 106,-52 18-151,0 0 1,1 0 0,-1 1 0,1 1 0,0 0 0,26-2 0,-38 5 13,0 0-1,0 0 1,0 0 0,0 1-1,0-1 1,0 0-1,0 0 1,-1 0-1,1 1 1,0-1-1,0 0 1,0 1 0,0-1-1,-1 1 1,1-1-1,0 1 1,-1-1-1,1 1 1,0 0-1,-1-1 1,1 1 0,0 0-1,-1-1 1,1 1-1,-1 0 1,1 1-1,5 25 20,-7-25 0,1-1 0,0 1 0,0-1 0,0 1 0,0 0 0,0-1 0,0 1 0,1-1 0,-1 1 0,0-1 0,1 1 0,-1-1 0,1 0 0,0 1 0,-1-1 0,1 1 0,0-1 0,0 0 0,0 0 0,0 1 0,0-1 1,0 0-1,0 0 0,0 0 0,0 0 0,0 0 0,1 0 0,-1-1 0,0 1 0,1 0 0,-1-1 0,3 1 0,-1 0 118,1-2 0,-1 1 1,1 0-1,-1-1 0,1 0 0,-1 1 1,0-1-1,1-1 0,-1 1 0,0 0 1,0-1-1,5-3 0,12-5-2779,-9 7-2276,1 2-3410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32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7623,'0'0'16208,"55"-29"-17650,-30 32-2241,-2 4-3172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32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42 13036,'0'10'1436,"0"6"-420,1 34 888,-2 1 1,-2-2-1,-3 1 1,-14 63-1,4-74-88,9-30-962,7-28-534,8-28-912,2 0 1,3 1-1,1 1 1,38-82-1,-47 116 349,1 1 0,0-1 0,1 1 0,0 1 0,11-12 0,-17 19 185,1 0 0,0 0 0,-1 0 0,1 0 0,0 1 0,1-1 0,-1 0 0,0 1 0,0 0 0,1-1 0,-1 1 0,0 0 0,1 0 0,-1 0 0,1 0 0,0 1 0,-1-1 0,1 1 0,-1 0 0,1-1 0,0 1 0,-1 0 0,1 1 0,0-1 0,-1 0 0,1 1 0,0-1 0,-1 1 0,1 0 0,2 1 0,-3-1 57,-1 1 0,1-1 0,-1 1 0,1-1 0,-1 1 0,0 0 0,0-1 0,1 1 0,-1 0 0,-1 0 0,1 0-1,0 0 1,0 0 0,-1 0 0,1 0 0,-1 0 0,1 0 0,-1 0 0,0 0 0,0 0 0,0 0 0,0 0 0,0 1 0,0-1 0,-1 0 0,1 0 0,-1 0 0,-1 2 0,1 2 180,-1-1 0,0 1 0,0-1 1,0 0-1,-1 0 0,0 0 0,0 0 0,0-1 0,-5 6 1,-48 37 2569,52-44-2699,-1 0 1,1-1 0,-1 1 0,0-1-1,0 0 1,0 0 0,0 0 0,0-1-1,0 0 1,0 0 0,-7 0-1,12-1-321,-1-1 0,1 1-1,-1-1 1,1 1 0,0-1-1,-1 1 1,1-1 0,0 1-1,0-1 1,-1 0 0,1 1-1,0-1 1,0 0 0,0 1-1,0-1 1,0 1 0,0-1-1,0 0 1,0 1 0,0-1-1,0 0 1,0 1 0,0-1-1,1 0 1,-1 1 0,0-1-1,0 1 1,1-1 0,-1 0-1,0 1 1,1-1-1,-1 1 1,0-1 0,1 0-1,12-14-7399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33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40 155 15567,'0'0'4318,"-6"9"-3015,5-7-1232,-3 5 233,0 0-1,0 0 0,0 0 0,1 0 1,0 1-1,1-1 0,0 1 0,0 0 1,0 0-1,1 0 0,0 14 0,1-21-280,1 0-1,-1 1 1,1-1-1,0 0 1,0 0 0,0 1-1,-1-1 1,1 0-1,0 0 1,1 0-1,-1 0 1,0 0-1,0 0 1,0-1 0,0 1-1,1 0 1,-1 0-1,0-1 1,1 1-1,-1-1 1,1 1-1,-1-1 1,1 0-1,-1 0 1,0 1 0,1-1-1,-1 0 1,1 0-1,-1 0 1,1-1-1,-1 1 1,1 0-1,-1-1 1,2 0 0,4 1 33,0-1 1,0-1-1,0 0 1,-1 0-1,1 0 1,7-4-1,2-4-609,-1-1 0,-1-1 0,1 0 0,-2-1 0,24-28 0,-20 21 311,-32 72 1283,15-51-1011,-1 0 1,1 0-1,0 0 1,-1 1-1,1-1 1,0 0-1,0 0 1,0 1-1,0-1 0,0 0 1,0 0-1,0 0 1,0 1-1,0-1 1,0 0-1,1 0 1,-1 1-1,0-1 1,1 0-1,-1 0 1,1 0-1,0 0 1,-1 0-1,2 2 1,-1-3-9,0 0 1,1 1 0,-1-1-1,0 0 1,0 0 0,1 0-1,-1 0 1,0 0 0,0 0-1,0 0 1,1 0 0,-1-1-1,0 1 1,0 0-1,0-1 1,0 1 0,1-1-1,-1 1 1,1-2 0,10-5-182,0 0 1,-1-1 0,11-10 0,16-18-1069,-26 24 680,0 0 0,0 1 0,1 1 0,26-17 0,-50 56 1877,11-29-1269,-1 1 0,1-1 0,-1 1 0,1 0 0,-1-1 0,1 1 0,-1 0 0,1-1 0,-1 1 0,1 0 0,0 0 0,-1-1 0,1 1 0,0 0 0,0 0 0,0-1 0,0 1 0,0 0 0,0 0 0,0 0 0,0 0 0,0-1 0,0 2 0,15-3 280,23-20-1703,-31 15 531,1 0 0,-1-1 1,-1 1-1,10-13 0,-14 16 705,0 0-1,0 0 0,0 0 1,-1 0-1,1-1 0,-1 1 1,1 0-1,-1-1 0,0 0 0,-1 1 1,1-1-1,-1 1 0,1-1 1,-1-6-1,0 10 158,-1-1-1,1 1 1,0-1-1,0 1 1,0-1-1,-1 1 1,1-1-1,0 1 1,0-1-1,-1 1 1,1-1-1,0 1 1,-1 0-1,1-1 1,0 1-1,-1 0 0,1-1 1,-1 1-1,1 0 1,-1 0-1,1-1 1,-1 1-1,1 0 1,-1 0-1,1 0 1,-1 0-1,1 0 1,-1-1-1,1 1 1,-1 0-1,1 0 1,-1 0-1,1 0 1,-1 0-1,1 1 1,-1-1-1,1 0 1,-1 0-1,1 0 1,-1 0-1,1 1 1,-1-1-1,1 0 1,-1 0-1,1 1 1,-1-1-1,-22 16 1809,18-8-1521,-1 0 0,2 1 0,-1-1 0,1 1 0,1 0-1,-1 1 1,2-1 0,-1 0 0,-1 13 0,2 1 222,0 1 0,3 38 1,-2-61-587,1 0 1,0 1-1,0-1 1,0 0-1,0 0 1,1 1-1,-1-1 0,0 0 1,0 0-1,1 0 1,-1 0-1,1 0 1,-1 1-1,1-1 1,-1 0-1,1 0 1,-1 0-1,1 0 1,0 0-1,0-1 1,0 1-1,-1 0 1,1 0-1,0 0 1,0-1-1,0 1 1,0 0-1,0-1 0,1 1 1,-1-1-1,0 1 1,0-1-1,0 0 1,0 1-1,2-1 1,-5-23-5689,-25-15-744,-9 1 4015,6 6 3680,17 17 458,-16-18 3540,21 10 1700,16 21-3662,15 1-2933,-20 0-55,74 5 140,-16-1-3767,-26-3-2938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01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499 136 7719,'-6'-11'2130,"2"2"-1733,-1 1-1,1 0 0,-1 0 1,-1 0-1,0 1 1,0-1-1,0 1 0,-1 1 1,0-1-1,0 1 0,-1 1 1,1-1-1,-1 1 1,-1 0-1,-15-6 0,17 8-326,0 1 0,0 1-1,0-1 1,0 1-1,0 0 1,0 1-1,0 0 1,0 0 0,0 0-1,-1 1 1,1 0-1,0 0 1,0 1 0,0 0-1,-7 3 1,6-1-32,-1 1 1,1 0 0,1 0-1,-1 1 1,1 0 0,-1 0-1,2 1 1,-1 0 0,1 0-1,-6 10 1,-6 12 42,1 0 0,2 1-1,1 1 1,2 1 0,-12 44 0,6-12-17,2 0 1,4 2 0,2 0 0,3 0 0,3 0 0,8 127-1,-2-176-62,1-1 1,0 0-1,1 0 0,1 0 0,1 0 0,0 0 0,1-1 0,0 0 0,1-1 0,17 22 1,-18-27 0,1 0 0,0-1 0,0 0 0,1 0 1,0-1-1,1 0 0,-1 0 0,1-1 1,1-1-1,-1 0 0,1 0 0,0-1 0,0 0 1,0-1-1,22 4 0,-16-5 1,0-1 0,-1-1 1,1 0-1,-1-1 0,1 0 0,0-2 0,-1 0 0,0 0 1,0-2-1,0 0 0,24-12 0,-20 7-16,-1-2 0,0 0-1,0-1 1,-2-1 0,0 0-1,0-2 1,27-32 0,-21 17 78,-1-1 1,-1-1 0,-2-1 0,-1 0-1,-2-1 1,-1-1 0,-2-1 0,-2 0 0,12-69-1,-17 64 338,-2 0 0,-1 0 0,-3 0 0,-8-76 0,5 100-370,0-1-1,-1 1 1,-1 0-1,0 0 0,-2 1 1,0 0-1,-1 0 1,0 0-1,-2 1 0,0 0 1,0 1-1,-2 0 1,-14-15-1,20 25-135,0 0 0,0 0 0,0 1 0,-1-1 0,0 2 0,1-1 0,-2 1 0,1 0 0,0 0 0,0 1 0,-1 0 0,1 0 0,-11-1 0,12 3-476,0 0 1,-1 0-1,1 0 0,-1 1 0,1 0 0,0 0 1,-1 0-1,1 1 0,0 0 0,-6 3 1,-23 16-9038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3.3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20147,'0'0'4196,"3"59"-4516,3-41-3556,0-5-4132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9:35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868 324 9577,'0'0'3758,"-9"1"-3523,6-1-224,0 1-1,0-1 1,0 1 0,0 0-1,0 0 1,0 0-1,0 0 1,1 0 0,-1 1-1,0-1 1,1 1-1,-1 0 1,1 0 0,-1 0-1,1 0 1,-3 3-1,-2 4-4,0 1 0,1 0-1,0 1 1,-5 10-1,-47 107 26,-48 151 0,-21 143 30,117-385-61,-316 1157 2018,225-754-554,83-331-1409,4 0 0,2 119-1,12-217-51,0 0 0,0 0 0,2 0 1,-1 0-1,1-1 0,1 1 0,0 0 0,7 17 0,-7-24 5,-1 0 0,1 1 0,0-2 0,0 1 0,0 0 0,1 0 0,-1-1 0,1 0 0,0 0-1,0 0 1,0 0 0,0-1 0,1 1 0,-1-1 0,1 0 0,-1 0 0,1-1 0,0 1 0,0-1 0,-1 0 0,8 0 0,104 5 265,12 2 500,-44 5-350,49 8-199,164 3 0,271-32-26,158 4-108,-513 22-64,242 53 0,13 2 39,120-40-51,4-40-17,1388-66 35,-1331 64 822,-628 9-639,-1 1-1,0 0 0,0 2 1,-1 1-1,23 6 1,-49-58 1867,-1-46-2235,5 0 0,4 0 1,4 0-1,22-122 0,0 70 134,6 2-1,84-232 1,167-252-40,-215 500 34,94-195-568,-140 270 573,-3 0 1,-2-2-1,-2 0 1,10-69 0,-22 76 3,-3 0 0,-1 0 0,-8-62 0,-1-47-22,11 140 22,0-1-1,1 1 1,1 0-1,1 0 1,0 0-1,2 0 1,0 1-1,0 0 1,12-18-1,-10 19-62,0 0 1,-1-1-1,-2 0 1,1 0-1,-2-1 1,0 1-1,-1-1 1,0 0-1,0-21 1,-5 32 126,0 0 0,0 0 0,-1 1 0,0-1 0,0 1 1,-1-1-1,0 1 0,1 0 0,-2 0 0,1 0 0,-1 0 0,1 1 0,-1-1 1,0 1-1,-10-7 0,-13-18-23,19 21-4,0 0 0,0 1 0,0 1 0,-1-1 0,0 1 0,-1 1 0,1-1 0,-1 2 1,0-1-1,0 2 0,0-1 0,-1 1 0,-11-2 0,-17-1 92,0 0 1,-51 1 0,-868 56 342,597-18-400,-1614 49-125,1351-90 78,-358 5 19,269 50-25,-12 0 571,140-43-825,562-4-523,0-2 0,-1 0-1,1-2 1,0 0 0,-41-14 0,-8-16-5792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17.47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314 1 15246,'-12'1'972,"-3"2"-685,1 0 0,0 1 0,0 1 0,0 0 0,1 1 0,-1 1 0,1 0 0,1 0-1,-1 1 1,1 1 0,-19 18 0,18-13-22,1 0 0,0 1 0,1 0 0,1 1 0,1 1 0,0-1 0,1 1 0,-11 35 0,14-37-79,1 0 1,1 1-1,0 0 1,1 0-1,1 0 1,0 0-1,1 0 1,1 0-1,0 0 1,7 29-1,-5-38-174,0 0-1,0-1 1,0 1-1,1-1 1,0 0-1,0 0 1,0 0-1,1 0 0,0-1 1,0 0-1,1 0 1,-1 0-1,1-1 1,0 0-1,0 0 0,1 0 1,-1-1-1,13 5 1,-15-6 13,0-1-1,0 1 1,1-1 0,-1 0 0,0 0 0,1 0 0,-1-1 0,1 0-1,-1 1 1,1-2 0,-1 1 0,1 0 0,-1-1 0,1 0-1,-1 0 1,0 0 0,1-1 0,-1 1 0,0-1 0,0 0 0,0 0-1,0-1 1,-1 1 0,1-1 0,0 0 0,-1 0 0,0 0 0,0 0-1,0-1 1,5-6 0,-6 6 41,0 1-1,0-1 1,-1 0-1,1 0 1,-1 0-1,0 0 1,0 0-1,0 0 1,-1 0-1,1 0 1,-1 0 0,0 0-1,0 0 1,-2-7-1,2 9-52,0 0 0,-1 0 1,1 0-1,-1 1 0,0-1 0,1 0 0,-1 0 0,0 1 1,0-1-1,0 0 0,0 1 0,0-1 0,-1 1 0,1 0 0,0-1 1,-1 1-1,1 0 0,-1 0 0,1 0 0,-1 0 0,0 0 1,1 0-1,-1 0 0,0 1 0,0-1 0,0 0 0,1 1 0,-1 0 1,0-1-1,0 1 0,-3 0 0,4 0-20,1 0 1,0 1-1,-1-1 0,1 0 1,0 1-1,-1-1 0,1 0 1,0 1-1,0-1 0,-1 0 1,1 1-1,0-1 0,0 0 1,0 1-1,0-1 0,-1 1 1,1-1-1,0 0 0,0 1 1,0-1-1,0 1 0,0-1 1,0 1-1,0-1 0,0 0 1,0 1-1,0-1 0,0 1 1,1-1-1,-1 0 0,0 1 0,0-1 1,0 1-1,0-1 0,1 0 1,-1 1-1,0-1 0,0 0 1,1 1-1,3 1-118,0-1 0,0 0 0,-1 0 0,1 0 0,0 0 0,0-1 0,0 1-1,0-1 1,0 0 0,0 0 0,0-1 0,0 1 0,0-1 0,5-1 0,1-1-384,0 0 0,1 0 1,-1-1-1,10-5 0,-3-3-445,-14 10 905,1-1 1,-1 1 0,1 0 0,-1-1 0,1 1 0,0 1-1,0-1 1,8-2 0,-13 24 1351,-26 58 1283,21-64-2423,0 0 0,1 1-1,0 0 1,2 0 0,-1 0 0,-1 26 0,9-27-1846,10-11-5304,-3-4-2707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18.1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17521,'0'0'8424,"56"3"-7399,-8-3-705,6 0-64,0 0-192,-2 0-1057,-6 0-768,-10 0-738,-12 5-448,-10 3-448,-8 1-993,-6-1-1506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18.5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51 11723,'0'0'10506,"72"30"-9705,-31-42-417,2 2-256,-2-3-896,-5 2-2692,-13-1-191,-11 2-705,-9-3-3268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18.85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1 215 17072,'0'0'6849,"5"-9"-6091,-1 2-697,0 0 0,0 1-1,0-1 1,1 1 0,0 1-1,0-1 1,1 1 0,-1-1-1,1 1 1,9-5 0,21-11-270,-2-2 1,-1-1 0,44-40 0,-77 64 183,0-1 0,0 1 0,0 0 0,1 0 0,-1 0 0,0-1 0,0 1 0,0 0 1,1 0-1,-1 0 0,0 0 0,0-1 0,1 1 0,-1 0 0,0 0 0,0 0 0,1 0 0,-1 0 0,0 0 0,0 0 0,1 0 0,-1 0 1,0 0-1,0 0 0,1 0 0,-1 0 0,0 0 0,1 0 0,-1 0 0,0 0 0,0 0 0,1 0 0,-1 0 0,0 0 0,0 0 0,1 0 1,-1 1-1,0-1 0,1 0 0,4 14-405,-1 32 442,-4-31 20,2 9-151,2 0 0,0-1 0,12 41 0,9-12-6681,-9-30-2905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19.20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17809,'0'0'865,"35"71"544,-14-46-352,8 1 256,1 2-384,6-6-609,3-1-223,-1-3-898,-5-7-1986,-7-6-928,-7-5-930,-9 0-3106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19.53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1 366 16143,'0'0'5894,"25"-59"-4805,13 24-160,9-6-128,7-1-353,1 2-352,0 5-64,-9 4-544,-5 6-866,-13 6-1248,-7 2-2083,-3-5-6437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20.0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20 17969,'0'0'5872,"10"-4"-4975,-9 4-884,6-3 162,1 0 0,0 1 0,-1 0 0,1 0 0,0 1 0,13-1 0,-19 2-166,0 0 0,0 0-1,0 1 1,0-1 0,0 0 0,0 1 0,0 0 0,0-1 0,0 1 0,-1 0-1,1 0 1,0 0 0,0 0 0,-1 0 0,1 1 0,0-1 0,-1 0 0,0 1-1,1-1 1,-1 1 0,0 0 0,1-1 0,-1 1 0,0 0 0,0 0-1,-1-1 1,1 1 0,0 0 0,-1 0 0,1 0 0,-1 0 0,1 0 0,-1 0-1,0 0 1,0 0 0,0 0 0,0 3 0,-1 1 16,1-1-1,-1 1 1,0-1-1,-1 0 1,1 1 0,-1-1-1,0 0 1,0 0-1,-1 0 1,0 0 0,0-1-1,0 1 1,0-1 0,0 1-1,-1-1 1,0 0-1,0-1 1,-7 6 0,4-3 145,1 1 0,-1 0 0,1 0 1,0 0-1,-5 11 0,10-17-165,1 0-1,-1 0 1,1 0-1,-1 0 1,1 0-1,0 0 1,-1 0-1,1 1 1,0-1-1,0 0 1,0 0-1,-1 0 1,1 0-1,1 1 1,-1-1-1,0 0 0,0 0 1,0 0-1,1 0 1,-1 1-1,0-1 1,1 0-1,-1 0 1,1 0-1,-1 0 1,1 0-1,0 0 1,-1 0-1,1 0 1,0 0-1,0-1 1,0 1-1,0 0 1,0 0-1,0-1 1,0 1-1,0 0 1,0-1-1,0 1 1,0-1-1,0 1 1,2-1-1,6 3-94,1 0-1,-1-1 1,1 0-1,12 1 1,-11-2-238,86 4-7103,-45-5-2039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22.26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95 16 14446,'-1'3'1382,"-20"56"-284,2 1-1,4 0 1,2 1-1,2 0 0,4 1 1,0 67-1,19-161 361,-4 15-1111,10-35-431,-2-1 1,-3 0 0,-2-1 0,-2 0 0,-3-1 0,-1-85 0,-5 149 43,1 0 0,-1 1 1,2-1-1,-1 0 0,1 0 1,0 0-1,1 0 0,0 0 1,1 0-1,7 13 0,-8-18 48,0 1 1,0-1-1,1 0 0,-1 0 1,1 0-1,0-1 0,1 1 1,-1-1-1,0 0 0,1 0 1,0 0-1,-1-1 0,1 0 1,0 0-1,1 0 0,-1 0 1,0-1-1,0 0 0,1 0 1,6 0-1,2-1-122,0-1 0,-1 0 0,1-1 0,-1 0 0,1-1 0,-1-1 0,0 0 0,0-1 0,-1 0 0,0-1 0,1-1 0,-2 1 0,1-2 0,-1 0 0,0 0 0,17-18 0,-30 47-617,0-16 688,-12 30 236,1 1 0,2 0 0,1 1 0,2 0 1,-6 69-1,14-104-228,0 0-1,0 1 1,0-1 0,0 0 0,0 1 0,0-1 0,1 0 0,-1 1 0,1-1 0,-1 0-1,1 0 1,0 1 0,0-1 0,0 0 0,0 0 0,1 0 0,-1 0 0,0 0 0,1-1 0,-1 1-1,1 0 1,0-1 0,0 1 0,-1-1 0,1 1 0,0-1 0,4 2 0,-3-2-275,0-1 0,0 1 0,0-1 0,0 0 0,0 0 0,0 0 0,-1 0 0,1-1 0,0 1 1,0-1-1,0 1 0,0-1 0,-1 0 0,1 0 0,4-3 0,30-23-6993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22.6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13997,'0'0'7752,"26"48"-7112,5-38 289,8-5-481,5-4-383,3-1-1,-5 0-1185,-6 0-1570,-13 0-1249,-14-2-1793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3.65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146 16 11050,'0'0'7239,"-6"68"-5990,0-36-352,2 2 32,2-1-673,2-2-191,0-4-802,0-3-1537,0-6 32,0-3-1570,-5-4-6918</inkml:trace>
  <inkml:trace contextRef="#ctx0" brushRef="#br0" timeOffset="1">0 47 13869,'0'0'8104,"68"-44"-6214,-41 42-769,3 2-737,2 0-288,-1 0-64,-2 2 0,-5 2-32,-3 2-672,-6-2-1250,-7-2-1281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22.9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8 13805,'0'0'5766,"56"32"-4774,-16-32 386,9 0-353,5-6-705,-1-3-288,-2 2-2178,-9-3-2979,-5 2-4420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23.5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0 290 15022,'0'0'3502,"10"-4"-2637,6-3-718,-1-1 0,0 0-1,0-1 1,-1-1 0,0 0 0,-1-1 0,0-1-1,-1 0 1,14-16 0,-14 10-187,1-1 1,-2 0-1,-1-1 0,0 0 1,-2-1-1,10-33 0,-18 81 114,2-1 0,0 0 0,2 0 0,0 0 0,2 0 0,16 43 0,-18-59-172,0-1 0,1 1 0,0-1 0,1-1 0,0 1 0,0-1 0,1 0 0,0 0-1,0-1 1,1 0 0,8 7 0,-9-10-297,0 0 1,0 0-1,0-1 0,1 0 0,-1 0 1,1-1-1,-1 1 0,1-2 0,15 2 0,16-1-5680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23.9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16207,'0'0'5227,"6"10"-4400,11 17-264,0-2 0,2 0 0,31 33 0,81 68-799,-90-88-648,-27-22 69,-8-7-1347,-25-5-9766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24.2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1 353 12043,'0'0'10282,"82"-18"-9289,-26-18-448,5-4-385,-1-7-96,-9 1 0,-7 3 0,-14 4-320,-9 9-1762,-11 6-1570,-5 6-2017,-5 7-5926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24.6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1 281 18225,'0'0'9054,"13"-4"-7890,-1 1-1070,-1-2 1,1 1-1,-1-2 0,0 0 0,0 0 1,-1-1-1,0 0 0,14-13 1,18-21-1060,-1-3 1,59-84-1,-116 194 506,6-29 449,2 1 0,1 0-1,1 1 1,1 47 0,5 19-4765,3-68-835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28.58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60 58 14125,'0'0'4421,"-1"10"-4133,-53 370 4677,52-500-3004,0 17-3036,2-30 1005,1 134 43,0-1-1,1 0 1,-1 0-1,0 1 0,0-1 1,0 0-1,0 1 1,0-1-1,0 1 0,1-1 1,-1 1-1,0 0 1,-1 0-1,1-1 1,0 1-1,0 0 0,1 1 1,4 3 40,1 0 0,-1 0 0,1 0 1,0-1-1,0-1 0,0 1 0,1-1 1,0 0-1,-1-1 0,1 0 0,0 0 0,0 0 1,0-1-1,0 0 0,0-1 0,0 0 1,0 0-1,0-1 0,0 0 0,0 0 0,0-1 1,0 0-1,0 0 0,8-5 0,-3 2 41,0 0-1,-1-1 1,0-1-1,0 0 0,-1 0 1,1-1-1,-2-1 1,1 0-1,-1 0 0,-1-1 1,0-1-1,0 1 1,12-20-1,-45 99-229,13-45 235,2 0 1,1 1-1,0 0 0,2 0 1,1 1-1,1-1 0,1 1 1,1 36-1,2-59-196,1 1 1,-1 0 0,1-1-1,0 1 1,-1-1-1,2 1 1,-1-1 0,0 1-1,4 4 1,-4-6-249,0-1 1,0 0-1,0 0 1,0 0-1,0 1 1,0-1-1,0 0 1,1-1-1,-1 1 1,0 0-1,1 0 1,-1-1-1,1 1 0,-1 0 1,3 0-1,11 0-8076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28.9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 1 18578,'0'0'2146,"2"60"-1474,-5-21 449,-2 6-480,0 1-481,4-1-64,1-2-32,0-9-897,0-3-1217,0-9-832,1-8-610,-1-10-1889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29.26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0 113 15118,'0'0'2168,"2"-10"31,-1 6-2078,-1-1-1,1 1 0,0 0 1,0 0-1,0 0 1,1 0-1,-1 0 1,1 0-1,0 0 0,0 0 1,1 1-1,-1-1 1,1 1-1,-1 0 1,1 0-1,0 0 0,1 0 1,-1 0-1,0 0 1,1 1-1,-1 0 1,1 0-1,0 0 1,5-2-1,6-1-29,1 1 0,-1 1 1,1 0-1,0 1 0,-1 1 0,30 2 1,-37-1-91,0 0 1,0 1 0,0 0 0,0 1 0,-1 0-1,1 0 1,0 1 0,-1 0 0,0 0 0,0 0-1,0 1 1,0 0 0,0 1 0,-1 0-1,8 7 1,-12-11 69,-1 1-1,1-1 1,-1 1 0,0 0-1,1-1 1,-1 1-1,0 0 1,0 0 0,0 0-1,-1 0 1,1 0-1,0 0 1,-1 0 0,1 0-1,-1 0 1,0 0 0,0 0-1,1 0 1,-1 0-1,-1 0 1,1 0 0,0 1-1,0-1 1,-2 3-1,1-2 53,-1 0-1,0 0 0,0 1 0,-1-1 0,1-1 1,-1 1-1,1 0 0,-1 0 0,0-1 0,0 0 1,0 1-1,-5 2 0,-5 1-79,1 1 1,-1-2-1,-1 0 0,1 0 0,-1-1 1,-16 2-1,14-4-1630,6-2-2826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29.62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146 1 11211,'0'0'12379,"3"11"-10815,-2-1-1314,0-1-1,0 0 1,-1 1-1,0-1 0,0 0 1,-1 1-1,-1-1 1,1 0-1,-1 0 0,-1 0 1,0 0-1,0 0 0,-7 11 1,-57 98 749,11-21-696,55-96-298,1-1 0,-1 1-1,1 0 1,0-1 0,-1 1-1,1 0 1,0-1 0,0 1-1,0 0 1,-1 0 0,1-1-1,0 1 1,0 0 0,0 0-1,0 0 1,0-1 0,0 1 0,1 0-1,-1 0 1,0-1 0,0 1-1,0 0 1,1 0 0,-1-1-1,0 1 1,1 0 0,-1-1-1,1 1 1,-1 0 0,1-1-1,-1 1 1,1-1 0,-1 1-1,1-1 1,0 1 0,-1-1-1,1 1 1,0-1 0,-1 0-1,1 1 1,0-1 0,-1 0-1,1 0 1,0 1 0,0-1 0,-1 0-1,1 0 1,0 0 0,0 0-1,-1 0 1,1 0 0,1 0-1,54-1 223,-42 0-195,29-3-576,66-14 0,-59 7-2652,-1-1-3517,-18 4-3360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30.2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37 17489,'0'0'2882,"75"-9"-1024,-29 2-705,5 0-32,3 0-736,-2 3-321,-4 2-160,-7 1-929,-14 1-737,-6 0-192,-12 2-384,-9 7-1442,-3 1-1088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4.0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25 14510,'0'0'9321,"72"14"-8200,-39-23-801,3-1-224,-5 1-64,-4 2-32,-8 4-673,-8 3-1120,-9 0-1314,-2 5-288,-8 8-2115</inkml:trace>
  <inkml:trace contextRef="#ctx0" brushRef="#br0" timeOffset="1">40 163 8456,'0'0'17072,"49"29"-16880,-16-39-128,2 0-1121,-4-1-3139,0 1-4356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30.65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72 13164,'0'0'5029,"49"12"-3684,-10-12 545,9-7-416,5-6-898,2 0-416,-4 0-224,-7-2-2114,-11 5-1858,-10-2-1889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31.02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0 233 10282,'0'0'13853,"11"-1"-12444,4-2-1153,0 0 1,0-1-1,-1 0 0,1-2 0,-1 1 0,0-2 0,-1 0 1,1 0-1,-1-1 0,15-13 0,-17 13-218,0-1-1,0-1 0,-1 0 1,0 0-1,-1-1 1,0 0-1,-1-1 1,0 0-1,-1 0 0,0 0 1,-1-1-1,4-14 1,-10 33-115,1 1 0,-1-1 0,1 0 0,0 1 0,0-1 0,1 0 0,0 0 0,0 0 0,0 0 0,1 0 0,3 6 0,1 0-13,-1 1 0,1-1 0,1-1 1,0 1-1,11 10 0,10 1-2801,-7-13-2028,4-6-4215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35.49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 4 192,'-5'-3'-192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36.0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15 145 3940,'0'0'2076,"3"-8"380,11-31 677,11-28 8153,-25 94-7641,2 14-3441,-16 76 418,-30 121 0,53-364 1236,4 30-2176,9-85-795,-22 191 1063,-1-2 28,1 0-1,1 0 1,-1 1-1,1-1 1,5 16-1,-6-22 27,2 0 0,-1 1 0,0-1 0,0 0 0,1 0 0,-1 0 0,1 0 0,-1 0 0,1 0 0,0-1 0,0 1 0,0 0 0,0-1 0,0 1 0,0-1 0,0 0 0,0 0 0,1 0 0,-1 0 0,0 0 0,1 0 0,-1-1 0,1 1-1,3-1 1,2 1 31,0 0-1,0-1 0,0 0 1,0-1-1,1 0 0,-1 0 0,0-1 1,0 0-1,-1 0 0,1-1 0,0 0 1,-1 0-1,1-1 0,-1 0 0,0 0 1,-1-1-1,8-5 0,1-3 18,-1 0 1,-1-1-1,0 0 0,-1-1 0,0 0 0,10-20 1,-24 65-16,-21 67 290,13-62-184,2 1 0,1 0 0,2 1-1,-1 60 1,7-95-176,-1 0 0,0 0 1,1 0-1,-1 0 0,1 0 0,0 0 0,0 0 1,0-1-1,0 1 0,0 0 0,0-1 0,0 1 1,0-1-1,1 1 0,-1-1 0,0 1 0,4 1 0,-4-2-128,-1-1 0,1 1 0,0-1 0,0 0-1,-1 1 1,1-1 0,0 0 0,0 1-1,0-1 1,0 0 0,0 0 0,0 0 0,-1 0-1,1 0 1,0 0 0,0 0 0,0 0 0,0 0-1,0 0 1,0 0 0,0 0 0,-1-1 0,1 1-1,0 0 1,0-1 0,0 1 0,0-1-1,-1 1 1,1-1 0,0 1 0,-1-1 0,1 0-1,0 1 1,-1-1 0,1 0 0,-1 1 0,1-1-1,-1 0 1,1 0 0,-1 1 0,1-3-1,7-19-6014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36.4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 52 14510,'0'0'12956,"2"13"-12481,-1 24-122,-5 53-1,1-44 163,5 78 0,-3-123-496,1 1 1,0 0-1,0 0 0,0 0 1,1 0-1,-1 0 0,0 0 1,1 0-1,-1-1 0,1 1 1,0 0-1,0 0 0,-1-1 1,1 1-1,0 0 0,1-1 1,-1 1-1,0-1 0,0 1 1,0-1-1,1 0 0,-1 1 1,1-1-1,-1 0 0,1 0 1,0 0-1,-1 0 1,1 0-1,0-1 0,0 1 1,-1 0-1,1-1 0,0 1 1,0-1-1,0 0 0,0 0 1,0 0-1,0 0 0,-1 0 1,1 0-1,0 0 0,3-1 1,0 0 70,1-1 0,-1 0 0,1-1 0,-1 1 0,0-1 0,1 0 0,-1-1 0,-1 1 0,1-1 0,0 0 0,-1 0 0,5-6 0,10-16-93,-1-1 1,-1-1-1,-2 0 0,0-2 1,-2 1-1,-2-2 0,0 1 1,-3-1-1,11-62 0,-19 83-130,-3 9 34,-8 18-13,-11 31 99,17-29 115,0 1 1,1-1-1,1 1 1,1 0-1,0 0 1,2 26-1,1-35-271,0-1 0,1 0 0,0 0 1,1 0-1,0 0 0,5 12 0,-6-18-382,1 1 0,-1 0 1,1-1-1,0 1 1,0-1-1,1 0 0,-1 0 1,1-1-1,0 1 0,0-1 1,0 1-1,9 4 0,7-1-7424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37.26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 0 16047,'0'0'6727,"17"68"-5126,-14-28-96,-3 3-127,0 4-417,0-1-481,0-2-224,-3 0-160,0-7-63,2-5 63,0-5-160,1-9-1218,-2-11-1408,-1-7-1218,-2-3-832,-5-19-4741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37.6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1 324 17168,'0'0'7154,"8"0"-5430,2-2-1547,-1 0 0,1-1-1,-1 0 1,0-1 0,0 0 0,0 0-1,-1-1 1,1 0 0,-1-1 0,0 0 0,-1 0-1,1 0 1,-1-1 0,0 0 0,-1-1 0,7-9-1,6-8-69,-2 0 0,0-1 0,-2-1 0,15-35-1,-10-2 60,-20 81-209,1 0 1,1-1 0,0 1-1,2-1 1,0 0 0,0 0-1,1 0 1,1 0 0,1-1-1,0 0 1,1-1 0,1 1-1,0-1 1,14 16 0,-18-25-361,1-1 0,-1 1 0,1-1 0,0 0 1,0 0-1,0 0 0,1-1 0,-1 0 0,1-1 1,9 4-1,23-3-6569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38.46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16464,'0'0'6528,"0"13"-5289,4 125 2095,-3-114-2871,2 0 0,1-1-1,0 1 1,13 34 0,-17-57-449,0 0 1,0 1-1,0-1 1,1 0-1,-1 0 1,0 0-1,1 0 1,-1 0-1,1 0 0,0 0 1,-1 0-1,1 0 1,0 0-1,-1 0 1,1 0-1,0 0 1,0-1-1,0 1 0,0 0 1,0-1-1,0 1 1,0 0-1,0-1 1,0 1-1,0-1 1,0 0-1,0 1 0,0-1 1,0 0-1,0 0 1,1 1-1,-1-1 1,0 0-1,0 0 1,0 0-1,0-1 1,1 1-1,-1 0 0,0 0 1,0 0-1,0-1 1,0 1-1,0-1 1,0 1-1,0-1 1,0 1-1,0-1 0,0 0 1,0 1-1,0-1 1,0 0-1,0 0 1,-1 0-1,1 0 1,0 1-1,0-1 1,-1 0-1,1-2 0,8-7 67,-1-1-1,-1-1 1,11-20-1,-16 27-112,8-16 3,-6 13 25,-1 0 0,1 0 0,1 0-1,0 1 1,0-1 0,10-10 0,-15 18-3,1-1 0,-1 1 1,0 0-1,1-1 0,-1 1 1,1 0-1,-1 0 0,1-1 1,-1 1-1,1 0 0,-1 0 1,1 0-1,-1 0 0,1 0 1,-1 0-1,1 0 0,-1 0 1,1 0-1,-1 0 0,1 0 1,0 0-1,-1 0 0,1 0 1,-1 0-1,1 1 0,-1-1 1,0 0-1,1 0 0,-1 1 1,1-1-1,-1 0 0,1 0 1,-1 1-1,0-1 0,1 1 1,-1-1-1,1 0 0,-1 1 1,0-1-1,0 1 0,1-1 1,-1 1-1,0-1 0,0 1 1,0-1-1,1 1 0,-1-1 1,0 1-1,0-1 0,0 1 1,0-1-1,0 1 0,0 0 1,7 38 61,-5-29-28,-2-9-20,0 0 0,0 0-1,0 0 1,0 0 0,0 0 0,0-1 0,1 1 0,-1 0-1,0 0 1,0 0 0,1 0 0,-1-1 0,1 1-1,-1 0 1,1 0 0,-1-1 0,1 1 0,0-1 0,-1 1-1,1 0 1,0-1 0,-1 1 0,1-1 0,0 1-1,-1-1 1,1 0 0,0 1 0,0-1 0,0 0 0,0 1-1,0-1 1,1 0 11,0-1 0,0 1 0,0-1 0,0 0 0,0 1 0,0-1 0,-1 0 0,1 0 0,0 0 0,-1 0 0,1-1 0,0 1 0,1-2 1,9-10 59,0-1 0,15-21 1,-21 27-134,1-2 15,-4 5 15,0 1 0,0-1 1,1 1-1,0 0 0,-1 0 1,10-6-1,-12 10 14,-1 0-1,0 1 1,1-1 0,-1 0 0,1 1 0,-1-1 0,1 0-1,-1 1 1,0-1 0,1 1 0,-1-1 0,0 1 0,1-1-1,-1 0 1,0 1 0,0-1 0,1 1 0,-1 0 0,0-1 0,0 1-1,0-1 1,0 1 0,0-1 0,0 1 0,0-1 0,0 1-1,0-1 1,0 1 0,0 0 0,0-1 0,0 1 0,0 0-1,0 29 62,0-27-36,0 106 237,0-108-341,0 0-1,0 0 1,0 0-1,0 0 1,0 0-1,0 0 1,0 0 0,0 0-1,1 0 1,-1 0-1,0 0 1,0-1-1,1 1 1,-1 0-1,1 0 1,-1 0-1,1 0 1,-1-1-1,1 1 1,-1 0-1,1-1 1,0 1-1,0 0 1,-1-1-1,1 1 1,0-1-1,0 1 1,-1-1-1,1 1 1,0-1-1,0 0 1,0 1-1,0-1 1,0 0-1,0 0 1,0 0-1,0 1 1,-1-1-1,1 0 1,0 0-1,0 0 1,0-1 0,0 1-1,1 0 1,1-1-411,0 1 1,-1-1-1,1 0 1,0 0-1,-1 0 1,1 0-1,-1-1 1,0 1-1,1-1 1,-1 1-1,0-1 1,0 0-1,0 0 1,3-4-1,9-15-7810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38.90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104 0 11691,'0'0'10538,"-9"2"-8691,-27 6-683,33-6-1081,0-1 0,0 1 0,-1 0 0,1 1 0,1-1 0,-1 1 1,0-1-1,0 1 0,1 0 0,0 0 0,-1 0 0,1 0 0,0 0 0,1 0 0,-1 1 1,0-1-1,1 1 0,-2 6 0,0-3 372,2-4-337,0-1 0,-1 1-1,1 0 1,1 0 0,-1 0 0,0 0 0,1-1 0,-1 1-1,1 0 1,0 0 0,0 3 0,0-5-104,1 0-1,-1 0 1,1 0-1,-1 0 1,1 0-1,0 0 1,-1 0-1,1-1 1,0 1-1,-1 0 1,1 0-1,0-1 1,0 1-1,0-1 1,0 1-1,0-1 1,-1 1 0,1-1-1,0 1 1,0-1-1,0 0 1,0 1-1,0-1 1,0 0-1,1 0 1,-1 0-1,0 0 1,0 0-1,0 0 1,0 0-1,1-1 1,8 1 10,0-2 0,0 1 0,0-1 0,-1-1 0,1 0 0,-1 0 0,1-1 0,15-9 0,-13 7-64,0 1 0,0 0 0,0 0 0,16-3 0,-27 8 64,-1 1-1,1-1 1,-1 0 0,1 1-1,-1-1 1,1 0 0,-1 1-1,1-1 1,-1 1 0,1-1-1,-1 1 1,1-1 0,-1 1-1,0-1 1,1 1 0,-1-1-1,0 1 1,0-1 0,1 1-1,-1 0 1,0-1 0,0 1-1,0 0 1,0-1 0,0 1-1,0-1 1,0 1 0,0 0-1,0-1 1,0 1 0,0 1-1,-3 23 1270,3-24-1176,13-28 689,-10-10-709,-5 16-1702,-3 12-4446,20 21-3259,2-11 5290,4-1-1436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39.46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62 1 8072,'0'0'13089,"-7"9"-12064,2-3-836,1 0 0,0 1 0,0 0-1,0 0 1,1 0 0,0 0 0,0 0-1,1 1 1,0-1 0,0 1 0,1 0-1,0 0 1,0 12 0,2 2-430,2 1 0,1-1 0,0 1 0,2-1 1,10 26-1,-10-31 172,0 1 1,0 0 0,-2 0-1,0 0 1,-2 0-1,0 1 1,0-1 0,-3 34-1,1-50 120,0-1 1,-1 1-1,1-1 0,0 0 0,0 1 1,0-1-1,-1 0 0,1 1 0,-1-1 1,1 0-1,-1 0 0,0 1 0,1-1 1,-1 0-1,0 0 0,0 0 0,0 0 1,0 0-1,0 0 0,0 0 0,0 0 1,0 0-1,0-1 0,0 1 0,0 0 1,-1-1-1,1 1 0,0-1 0,-1 1 1,1-1-1,0 1 0,-1-1 0,1 0 1,0 0-1,-1 0 0,1 0 0,0 0 1,-1 0-1,1 0 0,-1 0 0,1 0 1,0-1-1,-1 1 0,1-1 0,0 1 1,0-1-1,-1 1 0,1-1 0,0 0 1,0 1-1,0-1 0,0 0 0,0 0 1,0 0-1,0 0 0,0 0 0,0 0 1,0 0-1,0 0 0,1-1 0,-1 1 1,0 0-1,1 0 0,-1-1 0,1 1 1,-1 0-1,1-1 0,0 1 0,-1-2 1,-3-12-361,0 0 0,1 0 0,1 0 0,0-1 1,1 1-1,1-1 0,0 0 0,1 1 0,1-1 1,0 1-1,1 0 0,1 0 0,8-21 0,-3 14 162,2 0 1,0 1-1,1 0 0,2 0 0,0 2 0,1-1 0,32-30 0,-43 52 2416,-1 12-889,-3-12-1274,0 0 0,0 0 0,0 0-1,0 0 1,1 0 0,-1 0 0,1 0 0,-1 0-1,1 0 1,0 0 0,0 0 0,-1 0 0,1 0-1,1 0 1,-1-1 0,0 1 0,0 0 0,1-1-1,-1 1 1,1-1 0,-1 0 0,1 1-1,0-1 1,2 2 0,2-4-28,0 1-1,0-1 1,1 0 0,-1 0-1,-1 0 1,1-1 0,0 0 0,0 0-1,0-1 1,-1 1 0,0-1-1,1-1 1,-1 1 0,0-1-1,8-7 1,-7 5-161,1 1 1,1 0-1,-1 0 1,1 1-1,-1 0 0,1 0 1,10-2-1,-17 6 114,-1-1 0,1 1 0,-1 0 0,1 0-1,-1 0 1,1 0 0,-1 0 0,1 0 0,-1 0 0,1 0 0,-1 0 0,1 0 0,-1 1 0,1-1 0,-1 0 0,1 0-1,-1 0 1,1 1 0,-1-1 0,1 0 0,-1 0 0,1 1 0,-1-1 0,0 1 0,1-1 0,-1 0 0,0 1-1,1-1 1,-1 1 0,0-1 0,1 0 0,-1 1 0,0-1 0,1 2 0,4 23 770,-5-23-782,0 1 0,0-1-1,0 0 1,0 0 0,0 0-1,1 0 1,-1 0 0,1 0 0,-1 0-1,1 0 1,0 0 0,0 0 0,0 0-1,0 0 1,0-1 0,0 1-1,0 0 1,1 0 0,-1-1 0,0 1-1,1-1 1,0 0 0,-1 1 0,1-1-1,0 0 1,0 0 0,2 1 0,-2-1-133,0-1 1,1 0 0,-1 0 0,1 0-1,-1 0 1,0 0 0,1 0 0,-1-1 0,1 1-1,-1-1 1,0 0 0,0 0 0,1 0 0,-1 0-1,4-2 1,-3 0-656,0 1 0,1-1 0,-1-1-1,0 1 1,0 0 0,0-1 0,3-6 0,7-12-4847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4.3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 15983,'0'0'3620,"10"0"-1747,4-1-1225,-5 1-231,1-1 0,-1 1-1,1 1 1,-1 0-1,0 0 1,12 4 0,-19-5-401,0 1 0,0 0 0,-1-1 0,1 1 0,0 0 0,-1 0 0,1 1 0,-1-1 0,1 0 0,-1 0 0,1 1 0,-1-1 0,0 1 0,0-1 0,0 1 1,0-1-1,0 1 0,0 0 0,0 0 0,0-1 0,-1 1 0,1 0 0,-1 0 0,1 0 0,-1 0 0,0 0 0,0-1 0,0 1 0,0 0 0,0 0 0,0 0 0,0 0 1,0 0-1,-1 0 0,1 0 0,-1 0 0,0-1 0,1 1 0,-1 0 0,-2 2 0,0 3 40,-1-1 0,1 0 0,-2 1 0,1-1 0,-1-1 0,0 1 0,0-1-1,0 0 1,-1 0 0,-11 8 0,9-7 497,0 0 1,1 1-1,-1-1 0,2 2 0,-8 8 0,39-16-403,48-20-2309,-2-8-7320,-28 9-3061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39.80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21364,'0'0'9513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40.23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76 359 14670,'0'0'9363,"-9"1"-8599,6 0-718,1-1-16,-1 0 1,1 0-1,-1 1 0,1-1 0,-1 1 1,1-1-1,0 1 0,-1 0 0,1 0 1,0 0-1,-1 0 0,1 1 0,0-1 1,0 0-1,0 1 0,0 0 0,1-1 1,-1 1-1,0 0 0,1 0 0,-1 0 1,1 0-1,-1 0 0,1 0 0,0 1 1,0-1-1,0 0 0,0 1 0,1-1 1,-1 0-1,0 5 0,-1 0 224,1 0 1,0-1-1,0 1 1,0 0-1,1 0 0,0 0 1,0 0-1,3 12 1,-2-17-225,0 0 1,-1 0 0,2 0 0,-1 0 0,0 0 0,0 0 0,0-1 0,1 1 0,-1 0-1,1-1 1,0 0 0,-1 1 0,1-1 0,0 0 0,0 0 0,-1 0 0,1 0-1,0 0 1,0 0 0,0 0 0,0-1 0,1 1 0,-1-1 0,0 1 0,0-1 0,0 0-1,0 0 1,0 0 0,1 0 0,-1 0 0,3-1 0,3-1-37,1 0 0,-1 0 0,0 0 0,0-1-1,-1 0 1,1-1 0,-1 0 0,1 0 0,-1 0 0,0-1 0,-1 0 0,1-1 0,-1 1 0,10-12 0,-10 11 9,0-1 0,-1 0 0,0 0 1,0 0-1,0-1 0,-1 1 0,0-1 1,0 0-1,-1 0 0,0-1 0,-1 1 0,1-1 1,-2 1-1,2-10 0,-4 18 21,1 0 0,0 0 0,0 0-1,-1 0 1,1 0 0,0-1 0,-1 1 0,1 0-1,0 0 1,-1 0 0,1 0 0,0 0 0,-1 0-1,1 0 1,0 0 0,-1 1 0,1-1 0,0 0-1,-1 0 1,1 0 0,0 0 0,-1 0 0,1 0-1,0 1 1,0-1 0,-1 0 0,1 0 0,0 0-1,0 1 1,-1-1 0,1 0 0,0 0 0,0 1-1,0-1 1,-1 0 0,1 1 0,0-1 0,0 0-1,0 0 1,0 1 0,0-1 0,0 0 0,0 1-1,-1 0 1,-11 15 58,10-11-55,0-1-1,1 0 0,0 1 1,0-1-1,0 1 0,0-1 1,1 1-1,-1-1 0,1 1 1,1 0-1,-1 4 0,1-7-13,-1-1 0,1 1-1,0 0 1,0-1 0,-1 1 0,1-1-1,0 1 1,0-1 0,0 0-1,1 1 1,-1-1 0,0 0-1,0 0 1,1 0 0,-1 0 0,1 0-1,-1 0 1,1 0 0,-1 0-1,1 0 1,-1-1 0,1 1 0,0-1-1,-1 1 1,1-1 0,0 0-1,0 0 1,-1 1 0,1-1 0,3-1-1,3 1-7,-1-1-1,1-1 1,-1 1-1,1-1 0,-1 0 1,1-1-1,-1 0 1,0 0-1,0-1 1,-1 0-1,1 0 1,-1 0-1,1-1 1,-2 0-1,1 0 0,0 0 1,5-8-1,4-4 0,-1 0-1,-1-1 0,-1-1 0,19-35 0,-23 36 14,0 1 0,-1-1 0,0 0 0,-2 0 0,0-1 0,-1 0 0,-1 0 0,-1 0 0,0 0 0,-2-22 0,0 40-2,0 0 1,0 1-1,-1-1 0,1 0 1,0 0-1,-1 0 0,1 0 1,0 0-1,-1 0 0,1 1 1,-1-1-1,1 0 0,-1 0 1,1 1-1,-1-1 0,0 0 1,1 1-1,-1-1 0,0 0 0,0 1 1,1-1-1,-1 1 0,0-1 1,0 1-1,0 0 0,0-1 1,0 1-1,1 0 0,-1 0 1,0 0-1,0-1 0,0 1 1,0 0-1,0 0 0,0 0 1,0 0-1,0 1 0,0-1 1,0 0-1,0 0 0,1 0 0,-1 1 1,0-1-1,0 0 0,0 1 1,0-1-1,1 1 0,-1-1 1,0 1-1,-1 1 0,-5 1 15,1 1-1,-1 0 1,1 1-1,-12 10 1,3 0-19,1 1 0,1 0 1,0 2-1,1-1 0,-15 30 0,23-40 17,0 1 0,1 0 0,0 0 1,0 0-1,1 0 0,0 0 0,0 1 0,1-1 0,0 1 0,0-1 0,1 1 0,0-1 0,0 1 0,1 0 0,1-1 0,3 14 1,-3-17-17,1 0 0,-1-1 0,1 0 1,1 0-1,-1 0 0,0 0 0,1 0 1,0 0-1,0-1 0,0 0 0,0 0 1,0 0-1,1 0 0,-1-1 0,1 1 1,0-1-1,0-1 0,0 1 1,0-1-1,6 2 0,50 5-3237,-5-10-7981,-34-3-1040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40.82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42 0 12043,'0'0'10752,"-5"12"-10170,-2 2-275,1 1-1,1 0 1,0 1 0,1-1-1,1 1 1,0 0 0,1-1-1,1 1 1,1 0 0,2 32 0,-2-46-270,1 0 1,-1 0-1,1 0 0,-1-1 1,1 1-1,0 0 1,-1 0-1,1-1 1,0 1-1,0 0 0,1-1 1,-1 1-1,0-1 1,0 1-1,1-1 1,-1 0-1,1 1 0,-1-1 1,1 0-1,-1 0 1,1 0-1,0 0 1,1 0-1,0 0 12,0-1 0,0 1 1,0-1-1,0 0 0,0 0 0,0 0 0,0-1 0,0 1 0,0-1 1,0 1-1,0-1 0,-1 0 0,5-2 0,3-2 59,0 0-1,-1-1 0,1 0 1,-1 0-1,-1-1 0,15-15 1,-10 8-67,-1-2 0,0 0 0,13-23 0,-21 31-54,0 0 0,0-1-1,-1 1 1,0-1 0,0 0 0,-1 0 0,0 0-1,-1 0 1,1-12 0,-5 18-229,-3 12 155,-5 16 170,-4 62 569,14-78-494,0-1 0,1 1 1,0 0-1,1-1 0,-1 1 1,2-1-1,-1 1 1,4 9-1,-4-16-132,1 0-1,-1 0 1,0 0 0,1 0 0,-1-1-1,1 1 1,0 0 0,0-1-1,-1 1 1,1-1 0,0 0 0,0 1-1,1-1 1,-1 0 0,0 0 0,0-1-1,0 1 1,1 0 0,-1-1-1,0 1 1,1-1 0,-1 0 0,0 0-1,1 0 1,-1 0 0,0 0-1,1 0 1,-1-1 0,0 1 0,4-2-1,2 1-241,1-2 0,-1 1 0,0-1 0,0 0 0,0-1 0,15-8 0,13-20-4327,-16 7-1655,-1-8-6508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41.38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 0 13741,'0'0'12150,"1"11"-10949,-1 29 402,-8 74-1,2-67-647,3 78-1,10-91-875,-7-33-86,1 0 1,-1 0-1,1 0 1,-1 0-1,1 0 1,-1 0-1,1 0 1,0 0-1,-1 0 1,1 0-1,0 0 1,0-1-1,0 1 1,0 0-1,-1 0 1,1-1-1,0 1 1,0-1-1,0 1 1,0-1-1,1 1 1,-1-1-1,0 0 1,0 0-1,2 1 1,-2-2-15,-1 1 1,1-1-1,0 1 0,-1-1 1,1 0-1,-1 1 1,1-1-1,0 0 1,-1 1-1,0-1 0,1 0 1,-1 0-1,1 0 1,-1 1-1,0-1 1,1 0-1,-1 0 0,0 0 1,0 0-1,0 0 1,0 1-1,0-1 0,0 0 1,0 0-1,0-2 1,0-31-199,-1 26 140,-5-47-37,6 53 106,0 1 1,0-1-1,-1 0 0,1 0 0,-1 1 0,1-1 1,-1 0-1,0 1 0,1-1 0,-1 1 0,0-1 0,0 1 1,0-1-1,0 1 0,-1 0 0,1-1 0,0 1 1,-1 0-1,1 0 0,0 0 0,-1 0 0,1 0 0,-1 0 1,0 0-1,1 1 0,-1-1 0,0 1 0,-2-2 1,1 6-289,9 3 195,10 5 50,-7-9 51,1-2 0,0 1 0,-1-1 0,1-1 0,0 0 0,0 0 0,-1-1 0,1 0 0,0-1 0,-1 0 0,1 0-1,-1-1 1,0-1 0,0 1 0,0-1 0,0-1 0,-1 0 0,1 0 0,-1 0 0,0-1 0,-1-1 0,0 1 0,0-1 0,0 0 0,-1-1 0,0 1 0,0-1 0,8-17 0,-23 51 257,2 0 0,0 0-1,2 1 1,0 0 0,2 0-1,1 29 1,1-55-264,1 1-1,0-1 0,0 1 1,0-1-1,0 0 1,0 1-1,1-1 0,-1 0 1,0 1-1,1-1 1,-1 0-1,0 1 1,1-1-1,0 0 0,-1 0 1,1 1-1,0-1 1,0 0-1,-1 0 1,1 0-1,0 0 0,0 0 1,0 0-1,0 0 1,0 0-1,1-1 1,-1 1-1,0 0 0,0-1 1,1 1-1,-1-1 1,0 1-1,0-1 1,1 1-1,-1-1 0,0 0 1,1 0-1,-1 0 1,1 0-1,-1 0 0,2 0 1,0 0-419,0-1 0,0 0 0,0 0 0,0 0 1,0 0-1,0 0 0,0-1 0,0 1 0,0-1 0,-1 0 0,1 1 1,-1-1-1,1-1 0,-1 1 0,0 0 0,0-1 0,3-2 0,10-22-7734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41.80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11755,'0'0'14302,"4"2"-12706,-2-1-1454,0 1-1,0 0 1,0 0 0,0 0 0,0 0 0,0 0-1,-1 1 1,1-1 0,-1 0 0,1 1-1,-1-1 1,0 1 0,0-1 0,0 1 0,-1 0-1,1 0 1,0-1 0,-1 1 0,0 0-1,0 0 1,0-1 0,0 1 0,0 0 0,-1 4-1,-11 91 1071,6-63-897,3-12-474,1-1 1,0 1-1,2 0 0,0 0 0,2 0 0,1-1 1,7 34-1,0-15-5053,-7-13-4983,-3-19 2188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42.1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 0 17424,'0'0'12460,"-7"53"-12236,4-30-127,1 0-33,2-4-801,0-1-1409,0-6-929,0-3-1153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42.8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16271,'0'0'13555,"1"14"-13363,4 64 638,-8 108 0,0-89-472,3-97-359,0 0 1,1 0 0,-1 0 0,0-1 0,0 1 0,1 0 0,-1 0-1,0 0 1,0-1 0,1 1 0,-1 0 0,0 0 0,1 0-1,-1 0 1,0 0 0,1 0 0,-1 0 0,0 0 0,1 0-1,-1 0 1,0 0 0,1 0 0,-1 0 0,0 0 0,1 0 0,-1 0-1,0 0 1,1 0 0,-1 0 0,0 0 0,1 1 0,-1-1-1,0 0 1,1 0 0,-1 0 0,0 1 0,0-1 0,1 0-1,-1 0 1,0 0 0,0 1 0,0-1 0,1 0 0,-1 1 0,0-1-1,0 0 1,0 1 0,0-1 0,0 0 0,0 0 0,1 1-1,-1-1 1,0 0 0,0 1 0,0-1 0,0 1 0,0-1-1,0 0 1,0 1 0,0-1 0,-1 0 0,1 1 0,0-1 0,0 0-1,0 0 1,0 1 0,0-1 0,0 0 0,-1 1 0,16-21-464,-10-1-154,0 0 1,-1 0-1,-2 0 1,0-1-1,-2-34 1,-4 59 1085,-1 7-301,4-5-110,1 0 0,0 0-1,-1 0 1,1 0 0,1 0 0,-1 0-1,1 0 1,0 0 0,0 0 0,0 0 0,1-1-1,0 1 1,-1 0 0,2-1 0,4 8 0,-5-9-54,1-1 0,0 0 0,0 0 0,0 1 0,0-2 0,0 1 0,0 0 0,0-1 0,1 1 0,-1-1 0,0 0 0,1 0 0,-1 0 1,1-1-1,0 1 0,-1-1 0,1 0 0,-1 0 0,1 0 0,0-1 0,-1 1 0,1-1 0,3-1 0,-3 1-24,0 0 1,0 0-1,0 0 0,0-1 0,-1 1 0,1-1 0,-1 0 1,1 0-1,-1-1 0,0 1 0,1-1 0,-1 1 0,4-7 1,30-45-4,-6 6 457,-30 86-305,-2-12-184,0-13 98,1 0 1,0 1 0,1-1 0,4 20 0,-4-29-82,0 1 0,1-1 0,0 1-1,0-1 1,0 0 0,0 0 0,1 0 0,0 0 0,0 0 0,0 0-1,0-1 1,0 1 0,1-1 0,0 0 0,-1 0 0,7 3 0,-5-2 16,0 0 1,-1 0 0,0 0 0,1 1 0,-1-1 0,-1 1 0,1 0 0,-1 0-1,0 1 1,0-1 0,0 1 0,-1-1 0,0 1 0,0 0 0,0 0 0,-1 0-1,0 0 1,0 0 0,0 0 0,-1 1 0,0-1 0,0 0 0,-1 0-1,0 0 1,-2 10 0,1-2 240,-1-1 1,-1 0-1,0 0 0,-1 0 1,-1 0-1,1-1 0,-2 0 1,0 0-1,0-1 0,-14 17 0,17-23-97,-1-1 0,1 0 0,0 0-1,-1-1 1,0 1 0,0-1-1,0 0 1,0 0 0,0-1 0,-1 1-1,1-1 1,-8 1 0,10-2-120,1-1 0,-1 0 1,1 0-1,-1 0 0,0 0 1,1 0-1,-1-1 0,0 1 0,1-1 1,-1 0-1,1 1 0,-1-1 1,1 0-1,-1-1 0,1 1 0,0 0 1,0-1-1,-1 1 0,1-1 1,0 0-1,0 0 0,1 0 0,-1 0 1,0 0-1,1 0 0,-1 0 1,1 0-1,-2-5 0,-2-1-368,1 0-1,0-1 1,1 1-1,-1-1 1,2 0-1,-1 0 1,1 0-1,1 0 1,0-1-1,0 1 1,1 0-1,0-1 1,0 1-1,1 0 1,3-14-1,-2 16 87,1-1-1,-1 1 1,1 0-1,1 0 1,-1 1 0,1-1-1,1 0 1,-1 1-1,1 0 1,0 0 0,0 1-1,1-1 1,-1 1 0,1 0-1,1 1 1,-1 0-1,1 0 1,13-7 0,21-5-4262,1 2-2178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43.29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1 436 18417,'13'1'956,"35"1"404,0-3 1,0-2-1,0-2 1,0-2-1,68-19 0,8-5-417,493-115 456,9 42-6218,-600 101 4243,157-23 1388,-96 0-2106,-68 19-832,-1-1 0,27-17 0,-16 5-5150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1:20.95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349 8 3619,'0'0'15145,"-8"-1"-13730,-8-2-866,1 1 0,0 1 0,-1 1 0,1 0 0,-17 2 0,24-1-398,1 0 0,0 0-1,0 1 1,0 0 0,0 0 0,0 1 0,1 0 0,-1 0 0,1 0 0,-1 1 0,1 0 0,0 0 0,0 1-1,-8 8 1,14-13-151,-1 1 0,0 0 0,0 0 0,0 0 0,1 0 0,-1 0 0,1 0-1,-1 0 1,0 0 0,1 0 0,0 1 0,-1-1 0,1 0 0,0 0 0,0 0-1,-1 1 1,1-1 0,0 0 0,0 0 0,0 0 0,0 1 0,1-1 0,-1 0 0,0 0-1,0 0 1,1 1 0,-1-1 0,1 0 0,-1 0 0,1 0 0,0 0 0,-1 0-1,1 0 1,0 0 0,-1 0 0,1 0 0,0 0 0,0-1 0,0 1 0,0 0-1,0 0 1,0-1 0,0 1 0,0-1 0,0 1 0,0-1 0,1 1 0,-1-1 0,0 0-1,2 1 1,10 4-58,1-1-1,0 0 1,21 3 0,-19-4-242,-4 0-54,0-1-89,0 1 0,0 0 1,0 1-1,20 9 0,-30-13 461,-1 1 0,1 0 0,-1 0 0,0-1 0,1 1 0,-1 0 0,0 0 0,0 0 0,0 1 0,0-1 0,0 0 0,0 0 0,0 0 0,0 1 0,0-1 0,0 0 0,-1 1 0,1-1 0,-1 1 0,1-1 0,-1 1 1,1-1-1,-1 1 0,0-1 0,0 1 0,0 0 0,0-1 0,0 1 0,0-1 0,0 1 0,0-1 0,-1 1 0,1-1 0,-1 1 0,1-1 0,-1 1 0,1-1 0,-1 1 0,0-1 0,0 0 0,0 1 0,0-1 0,0 0 0,0 0 0,0 0 0,0 0 0,-2 2 0,-11 11 522,0 0 0,-1-1 0,-1 0 0,0-1 1,-1-1-1,-27 13 0,1-3 516,-72 25 1,84-39-817,31-7-275,0 0 0,0 0-1,0 0 1,-1 0 0,1 0 0,0 0-1,0 0 1,0 0 0,-1 0-1,1 0 1,0 0 0,0 0 0,0 0-1,0 0 1,-1 0 0,1 0-1,0 0 1,0 0 0,0 0 0,-1 0-1,1 0 1,0 0 0,0 0-1,0 0 1,0-1 0,-1 1 0,1 0-1,0 0 1,0 0 0,0 0-1,0 0 1,0 0 0,0-1 0,0 1-1,-1 0 1,1 0 0,0 0 0,0-1-1,0 1 1,0 0 0,0 0-1,0 0 1,0 0 0,0-1 0,0 1-1,0 0 1,0 0 0,0 0-1,0-1 1,0 1 0,0 0 0,0 0-1,0-1 1,30-32-5920,-17 20 4564,26-28-4391,7-8-3048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1:21.30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 0 16848,'0'0'7346,"0"9"-6498,-2 20 66,-5 68-178,6 102 1,1-193-947,1 0 0,0 0 1,0 0-1,0 1 0,1-1 1,-1 0-1,2-1 0,-1 1 1,1 0-1,-1-1 0,8 11 1,-7-13-219,-1-1 0,1 1 0,0-1 0,0 1 0,0-1 0,0 0 0,0 0 0,0 0 0,1-1 0,-1 1 0,1-1 0,-1 0 0,1 0 0,0 0 0,-1 0-1,1-1 1,0 1 0,-1-1 0,1 0 0,7-1 0,17-2-5535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4.8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 1 19058,'0'0'6822,"-8"58"-5028,5-29-993,2 1-545,1 2-160,0-3-64,0-3 0,4-4-352,4-5-1281,-1-7-610,-1-5-639,-2-5-706,-4-11-13740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1:21.6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68 30 10282,'0'0'14029,"-9"-1"-13527,7 1-486,0-1 1,0 1-1,0 0 0,0 0 1,0 0-1,0 0 1,1 0-1,-1 1 0,0-1 1,0 0-1,0 1 1,0-1-1,0 1 1,0 0-1,1 0 0,-1 0 1,0 0-1,1 0 1,-1 0-1,1 0 0,-1 0 1,1 1-1,-1-1 1,-1 3-1,1 1 37,0 0 1,0 0-1,0 0 1,1 0-1,0 1 1,0-1-1,0 1 1,1-1-1,0 0 1,0 8-1,0-10-36,0 0-1,0 0 1,0 0 0,0 0-1,1-1 1,-1 1 0,1 0-1,0 0 1,0-1 0,0 1-1,0 0 1,0-1-1,0 1 1,1-1 0,-1 1-1,1-1 1,0 0 0,0 0-1,0 0 1,0 0 0,0 0-1,0 0 1,0 0 0,1-1-1,-1 1 1,0-1 0,1 0-1,0 0 1,-1 0-1,1 0 1,0 0 0,-1 0-1,1-1 1,0 1 0,0-1-1,0 0 1,-1 1 0,1-2-1,0 1 1,5-1 0,-2 1 48,0-1 0,0 0 0,0-1 1,0 1-1,0-1 0,0 0 1,0-1-1,0 1 0,-1-1 1,1 0-1,-1-1 0,0 1 0,0-1 1,0 0-1,-1 0 0,1-1 1,7-9-1,-9 9 87,-1 0 1,1 0 0,-1 0-1,0 0 1,0 0 0,0 0-1,-1-1 1,0 1 0,0-1-1,0 1 1,-1-1 0,0-9-1,0 13-129,0 0 0,-1 0 0,0 0 0,1 0 0,-1 0 0,0 0 0,0 0 0,0 0 0,0 0-1,0 0 1,0 0 0,-1 1 0,1-1 0,-1 0 0,1 1 0,-1 0 0,1-1 0,-1 1 0,0 0 0,0-1 0,0 1-1,1 0 1,-1 1 0,0-1 0,0 0 0,-1 0 0,1 1 0,0-1 0,0 1 0,0 0 0,0 0 0,0 0 0,-1 0 0,-1 0-1,2 0-79,-1-1 0,1 1 0,0 0 0,0 0 0,-1 0 0,1 0 0,0 0 0,0 1 0,0-1 0,-1 1 0,1 0 0,0-1 0,0 1 0,0 0-1,0 0 1,0 0 0,0 0 0,1 1 0,-1-1 0,0 0 0,0 1 0,1-1 0,-1 1 0,1 0 0,0 0 0,-1-1 0,1 1 0,0 0-1,0 0 1,0 0 0,0 0 0,0 0 0,1 0 0,-1 1 0,0-1 0,1 0 0,0 0 0,0 0 0,-1 1 0,1-1 0,1 4 0,-1-4-146,0-1 1,1 0 0,-1 1 0,1-1 0,-1 0 0,1 0 0,-1 1 0,1-1 0,0 0 0,-1 0 0,1 0 0,0 0 0,0 0 0,0 0 0,0 0 0,0 0-1,0 0 1,0 0 0,0 0 0,0-1 0,0 1 0,1 0 0,-1-1 0,0 1 0,0-1 0,1 0 0,-1 1 0,0-1 0,1 0 0,2 1 0,45-1-6794,-47 0 6579,33-4-6246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1:22.00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 1 9289,'0'0'12363,"-1"10"-11140,-6 57 337,-3 71 0,11-122-1610,0 1 0,0 0 0,2-1 0,0 0 0,0 0 1,11 26-1,27 70-2018,-27-71 4397,-23-71-1148,1 0 1,-6-50-1,5-136-1575,9 206 333,0 1 0,0-1 0,1 1 0,1 0 0,0-1 0,0 1 0,6-15 0,-7 21 16,1 0 0,-1 1 1,1-1-1,0 0 1,0 0-1,0 1 1,0-1-1,1 1 1,-1 0-1,1-1 1,-1 1-1,1 0 1,0 1-1,0-1 1,0 0-1,0 1 1,0 0-1,0-1 0,0 1 1,0 1-1,1-1 1,-1 0-1,0 1 1,7-1-1,-3 1-90,0 0 0,0 1 1,0 0-1,0 0 0,0 0 0,0 1 0,-1 0 0,1 0 0,0 1 0,-1 0 0,1 0 0,-1 0 0,9 7 0,-12-8 169,-1 0-1,1 1 0,-1-1 1,1 1-1,-1-1 1,0 1-1,0 0 0,0-1 1,0 1-1,-1 0 0,1 0 1,-1 1-1,0-1 1,0 0-1,0 0 0,0 1 1,0-1-1,-1 0 1,1 1-1,-1-1 0,0 1 1,0-1-1,-1 0 0,1 1 1,-1-1-1,1 0 1,-1 1-1,0-1 0,0 0 1,-2 5-1,0-3 273,-1 1-1,1-1 1,-1 0 0,0 0-1,0 0 1,-1-1 0,1 1-1,-1-1 1,0 0 0,-7 4-1,8-5-218,1-1 0,-1 0-1,1 0 1,-1 0 0,0 0-1,0-1 1,0 1 0,0-1-1,0 0 1,0 0-1,0-1 1,0 1 0,0-1-1,0 0 1,0 0 0,0 0-1,-5-1 1,7 0-266,0 0 0,0 0 0,0-1 1,0 1-1,0-1 0,1 1 0,-1-1 0,1 1 0,-1-1 0,1 0 0,-1 0 0,1 0 0,0 0 1,0 0-1,0 0 0,0 0 0,0 0 0,0 0 0,1 0 0,-1-1 0,1 1 0,0 0 1,-1-3-1,1-1-1087,-1 1 0,1 0 1,0 0-1,0 0 1,0 0-1,1 0 1,0-1-1,0 1 0,3-9 1,11-8-5365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1:22.35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0 105 7527,'10'1'1692,"38"5"2148,-27-3-520,1 0 0,22-1-1,1-8-249,-4-13-3598,-38 18 543,0-1 0,1 0 1,-1 0-1,0 0 0,0-1 0,0 1 0,0-1 0,-1 1 0,1-1 0,-1 0 1,0 0-1,1 0 0,-1-1 0,-1 1 0,1 0 0,0-1 0,-1 1 0,0-1 1,0 0-1,0 1 0,0-1 0,0 0 0,0-7 0,-2 10-3,0 0 1,0-1-1,1 1 0,-1 0 0,0 0 1,0 0-1,0 0 0,0 1 0,0-1 1,0 0-1,0 0 0,-1 1 0,1-1 1,0 0-1,0 1 0,-1-1 0,1 1 1,0 0-1,0-1 0,-1 1 0,1 0 1,0 0-1,-1 0 0,1 0 0,-1 0 1,-1 0-1,-39 3 394,36 0-294,0-1 1,-1 1-1,1 0 1,1 0-1,-1 0 1,0 1-1,1 0 0,0 0 1,0 1-1,0-1 1,0 1-1,1 0 1,0 0-1,0 1 1,0-1-1,1 1 0,-5 10 1,6-13-95,0 0 1,1 0-1,0 0 1,0 0-1,0 1 0,0-1 1,0 0-1,0 1 1,1-1-1,0 0 1,0 1-1,0-1 1,0 1-1,0-1 0,1 1 1,-1-1-1,1 0 1,0 1-1,0-1 1,0 0-1,0 0 0,1 0 1,0 0-1,-1 0 1,1 0-1,0 0 1,0 0-1,0-1 0,1 1 1,-1-1-1,1 1 1,-1-1-1,1 0 1,5 3-1,1-1-426,-1 0-1,1-1 1,-1 0 0,1 0-1,0-1 1,0 0 0,0-1-1,15 1 1,42-3-5537,3-7-7230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1:23.16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108 205 9225,'0'0'13132,"-9"-4"-12000,7 2-1097,0 1 0,0 0 1,-1-1-1,1 1 0,0 0 0,0 0 1,-1 0-1,1 1 0,0-1 0,-1 0 1,1 1-1,-1 0 0,1-1 1,0 1-1,-1 0 0,1 0 0,-1 1 1,1-1-1,-1 0 0,1 1 0,0-1 1,-1 1-1,1 0 0,0 0 0,-1 0 1,1 0-1,0 0 0,0 1 0,0-1 1,0 0-1,0 1 0,0 0 0,0-1 1,1 1-1,-1 0 0,1 0 0,-1 0 1,1 0-1,0 0 0,0 0 0,0 1 1,-2 3-1,2-5-35,0 0 1,0 1-1,0-1 0,1 1 0,-1 0 1,0-1-1,1 1 0,-1-1 1,1 1-1,-1 0 0,1-1 1,0 1-1,0 0 0,0 0 0,0-1 1,0 1-1,0 0 0,0-1 1,1 4-1,0-4 4,0 0 1,-1-1-1,1 1 0,0 0 0,0-1 1,0 1-1,0-1 0,-1 0 0,1 1 1,0-1-1,0 1 0,0-1 1,0 0-1,0 0 0,0 0 0,0 0 1,0 0-1,0 0 0,0 0 0,0 0 1,0 0-1,0 0 0,0 0 1,1-1-1,6-1 34,-1 0 0,0 0 0,1-1 0,-1 0 0,0-1-1,0 1 1,8-7 0,0-3-59,-2 1 0,1-2-1,-2 0 1,0 0 0,-1-1-1,0 0 1,-1-1 0,9-21-1,-19 60-70,-1-17 107,1 1-1,0 0 0,0-1 1,1 1-1,-1-1 1,1 1-1,1-1 1,2 9-1,-3-13 19,1 0 1,-1-1-1,0 1 0,1 0 0,0-1 1,-1 1-1,1-1 0,0 1 1,0-1-1,0 0 0,0 1 1,0-1-1,0 0 0,0-1 1,1 1-1,-1 0 0,0-1 0,0 1 1,1-1-1,-1 1 0,0-1 1,1 0-1,-1 0 0,0 0 1,1-1-1,-1 1 0,0 0 0,3-2 1,3 1 50,-1-1-1,0 1 1,0-2 0,0 1 0,-1-1-1,1 0 1,-1 0 0,1-1 0,-1 0-1,0 0 1,-1 0 0,1-1 0,-1 0-1,1 0 1,-2-1 0,1 1 0,0-1-1,3-7 1,2-3-404,0-2-1,-1 1 1,-1-1 0,11-36-1,-33 100 372,2 0-1,2 1 0,-5 55 1,14-86 29,0 1 1,1 1-1,1-1 1,1-1 0,0 1-1,1 0 1,1 0-1,1-1 1,0 0 0,1 0-1,1 0 1,12 21-1,4-5-113,-18-27-3,0 0-1,-1 1 1,0-1-1,0 1 1,-1 0 0,0 0-1,0 0 1,0 0 0,0 1-1,-1-1 1,2 14 0,-4-20 45,0 1 0,-1-1 1,1 1-1,0 0 1,-1-1-1,1 1 1,-1-1-1,1 0 1,-1 1-1,1-1 1,-1 1-1,1-1 1,-1 0-1,1 1 1,-1-1-1,0 0 1,1 1-1,-1-1 1,0 0-1,1 0 1,-1 0-1,0 0 0,1 0 1,-1 1-1,0-1 1,1 0-1,-1-1 1,0 1-1,1 0 1,-1 0-1,0 0 1,1 0-1,-1 0 1,0-1-1,1 1 1,-1 0-1,1-1 1,-2 1-1,-28-12 849,14 1-702,1-1-1,1 0 1,0-1-1,1 0 1,0-1-1,1-1 0,0 0 1,2 0-1,0-1 1,0-1-1,2 0 1,0 0-1,1 0 1,0-1-1,2 0 0,-4-20 1,8 34-162,0 1-1,1 0 1,0 0 0,0 0 0,0 0 0,0 0-1,0-1 1,0 1 0,1 0 0,0 0 0,-1 0-1,1 0 1,1 0 0,-1 0 0,0 0-1,1 0 1,-1 1 0,1-1 0,0 0 0,2-2-1,0 2-27,1 0-1,-1 0 0,0 1 0,1 0 1,0 0-1,-1 0 0,1 1 1,0-1-1,0 1 0,0 0 0,0 1 1,7-1-1,119-6-4150,-71 5-225,4-2-4089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1:23.9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 29 12588,'-8'-13'2707,"0"-1"1441,5 13-1362,2 8 663,2 10-3099,0 0 0,1 1 1,1-1-1,8 23 1,-9-32-311,0 0 0,1-1 0,0 0 0,0 0 0,1 0 1,0 0-1,0 0 0,0-1 0,1 1 0,0-1 0,0 0 1,8 6-1,-11-11-20,0 1 0,1 0 0,-1-1 0,1 0 1,-1 1-1,1-1 0,0 0 0,0 0 0,-1-1 1,1 1-1,0 0 0,0-1 0,0 0 0,0 0 0,0 1 1,0-2-1,-1 1 0,1 0 0,0-1 0,0 1 1,0-1-1,0 0 0,-1 0 0,1 0 0,5-3 0,1-2 9,0-1-1,0 0 0,-1-1 1,0 0-1,11-13 0,-14 14-67,1 0-1,0 0 1,0 1-1,1 0 1,0 0 0,0 1-1,9-5 1,-16 10 22,1-1 1,0 1 0,0 0-1,0 0 1,0 0 0,0 0-1,0 0 1,0 0-1,0 0 1,0 0 0,0 0-1,0 1 1,0-1 0,0 0-1,-1 1 1,1-1-1,0 0 1,0 1 0,0-1-1,0 1 1,-1-1 0,1 1-1,0 0 1,0-1-1,-1 1 1,1 0 0,-1-1-1,1 1 1,-1 0 0,1 0-1,-1 0 1,1 0-1,-1-1 1,1 1 0,-1 0-1,0 0 1,0 0 0,1 0-1,-1 1 1,12 51 28,-7-28 70,-4-24-73,-1 0 0,0 0 0,1 1 0,-1-1 0,1 0 0,-1 0-1,1 0 1,0 0 0,-1 0 0,1 0 0,0 0 0,0 0 0,0 0 0,0 0-1,-1 0 1,1 0 0,1-1 0,-1 1 0,0 0 0,0-1 0,0 1 0,0-1-1,0 1 1,1-1 0,-1 1 0,0-1 0,2 0 0,0 0 27,0 0 0,-1-1 0,1 1 0,0-1 0,-1 0 1,1 0-1,-1 0 0,1 0 0,-1 0 0,0-1 0,1 1 0,2-3 0,29-29-1748,-11 3-4586,-14 13-151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1:24.31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7847,'0'0'16400,"57"46"-20564,-16-44-2114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1:24.69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68 159 16496,'0'0'2466,"-9"6"86,-27 20-652,34-25-1832,0 1 0,0 0 0,0 0 0,1 0 0,-1 0-1,1 0 1,-1 0 0,1 0 0,0 1 0,0-1 0,0 0 0,0 1 0,0-1-1,0 1 1,1-1 0,-1 1 0,1-1 0,0 1 0,0-1 0,0 1-1,0-1 1,0 1 0,0 0 0,1-1 0,-1 1 0,1-1 0,0 1 0,0-1-1,0 0 1,0 1 0,0-1 0,0 0 0,1 0 0,-1 0 0,1 0 0,-1 0-1,1 0 1,0 0 0,0 0 0,0 0 0,0-1 0,0 1 0,0-1 0,0 0-1,0 0 1,1 1 0,-1-1 0,4 0 0,0 1-40,1-2 0,-1 1 0,1-1 0,-1 0 0,1 0 0,-1-1 0,1 0 0,-1 0 0,1-1-1,-1 0 1,0 0 0,0 0 0,0-1 0,0 1 0,0-2 0,0 1 0,-1 0 0,1-1 0,-1 0 0,0-1 0,-1 1 0,1-1 0,-1 0 0,1 0 0,-2 0 0,1-1 0,0 1 0,2-7-1,2-3 30,0-1-1,-1 0 0,-1 0 0,-1-1 0,0 1 0,-1-1 0,-1 0 1,0 0-1,0-28 0,-3 45-21,0-1 1,0 1-1,0-1 1,0 1 0,0-1-1,0 0 1,1 1-1,-1-1 1,0 1-1,-1-1 1,1 1-1,0-1 1,0 1-1,0-1 1,0 0-1,0 1 1,-1-1-1,1 1 1,0-1-1,0 1 1,-1-1-1,1 1 1,0 0-1,-1-1 1,1 1-1,0-1 1,-1 1-1,1 0 1,-1-1-1,1 1 1,-1 0-1,1-1 1,-1 1-1,1 0 1,-1 0 0,1-1-1,-1 1 1,1 0-1,-1 0 1,1 0-1,-1 0 1,1 0-1,-1 0 1,0 0-1,-1 0 5,1 1-1,0-1 0,-1 1 1,1 0-1,0-1 1,0 1-1,-1 0 1,1 0-1,0 0 1,0 0-1,0 0 1,0 0-1,0 0 0,0 1 1,0-1-1,0 2 1,-4 6 14,1 1 0,0 1 0,0-1 1,1 0-1,1 1 0,0 0 0,0-1 0,1 1 1,0 0-1,1 0 0,1 0 0,1 11 0,-2-19-47,1-1 0,0 1 0,0-1-1,0 0 1,0 1 0,0-1-1,1 0 1,-1 0 0,1 0 0,-1 0-1,1 0 1,0 0 0,0 0-1,0-1 1,0 1 0,0-1-1,0 1 1,0-1 0,0 0 0,1 0-1,-1 0 1,0 0 0,1 0-1,-1 0 1,1-1 0,-1 1 0,1-1-1,-1 0 1,1 1 0,-1-1-1,6-1 1,-1 1-23,0 0-1,0-1 0,0 0 1,-1 0-1,1 0 0,0-1 1,0 0-1,-1-1 1,1 1-1,9-7 0,-9 5 14,0-1-1,0 0 0,0-1 0,-1 1 0,0-1 1,0-1-1,-1 1 0,1-1 0,-2 0 0,1 0 0,-1 0 1,0-1-1,4-10 0,-16 50 258,3-17-162,1 1 1,0 0 0,2 0-1,0 0 1,0 24 0,2-36-88,0-1 0,1 1 0,-1 0 0,1 0 1,0-1-1,0 1 0,1-1 0,-1 1 1,1-1-1,-1 1 0,1-1 0,0 0 0,0 0 1,1 0-1,-1 0 0,1 0 0,0 0 1,-1-1-1,1 1 0,0-1 0,0 0 1,1 0-1,-1 0 0,0 0 0,1 0 0,-1-1 1,1 0-1,-1 0 0,5 1 0,-1 0-259,-1 0 1,1-1-1,0 0 0,0-1 0,0 1 0,10-2 1,21-10-4526,-10-9-2471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1:25.7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3 166 18033,'0'0'6193,"1"12"-6044,8 61 887,34 128 1,-5-33-8,-20-75-741,-16-110 79,-1 0-1,-1-33 1,-8 16-1067,-1 1-1,-2 0 1,-1 1 0,-1 1 0,-2-1 0,-31-47 0,73 79-560,-14 2 1140,-1-2 1,0 0-1,1 0 0,-1-1 0,1-1 1,-1 0-1,0 0 0,0-1 0,16-7 1,-20 6 71,0 0 0,-1-1 1,1 0-1,-1 0 1,0 0-1,-1-1 1,1 0-1,-1-1 0,0 1 1,-1-1-1,0-1 1,0 1-1,0-1 1,4-9-1,-1-1 227,-1-1-1,-1 0 1,0 0-1,-1-1 1,-1 0 0,-1 1-1,-1-1 1,-1 0-1,0-1 1,-3-19 0,2 40-170,0 0 0,-1 0 0,1-1 1,0 1-1,-1 0 0,1 0 0,0 0 1,-1 0-1,1 0 0,0 0 0,-1 0 1,1 0-1,-1 0 0,1 0 0,0 0 1,-1 0-1,1 0 0,0 0 0,-1 0 1,1 0-1,0 0 0,-1 0 0,1 0 1,0 0-1,-1 1 0,1-1 0,0 0 1,-1 0-1,1 0 0,0 1 0,0-1 1,-1 0-1,1 0 0,0 1 0,0-1 1,-1 0-1,1 1 0,0-1 0,0 0 1,0 1-1,0-1 0,0 0 0,-1 1 1,1 0-1,-7 12 252,0 2 1,1-1-1,0 1 0,1 0 1,1 0-1,-4 23 0,-8 98 2592,13-95-2056,1 0-1,8 68 1,-5-96-753,1 0 0,1 0 0,1 0 0,-1 0 0,2-1 0,0 1 0,0-1 0,1-1 0,1 1 0,0-1 0,0 0 0,14 14 0,-21-24-38,1 0-1,0 0 0,0 0 0,-1 0 0,1 0 0,0 0 1,0-1-1,0 1 0,0 0 0,0 0 0,0-1 0,0 1 1,0-1-1,1 1 0,-1-1 0,0 1 0,0-1 0,0 0 1,1 0-1,-1 1 0,1-1 0,-1-1 3,0 1 0,-1-1 0,1 1 0,0-1 0,-1 1 0,1-1 0,-1 0 0,1 1 0,-1-1 0,1 0 0,-1 1 0,1-1 0,-1 0 0,0 0 0,1 1 1,-1-1-1,0 0 0,0 0 0,0 0 0,0 1 0,1-1 0,-1-1 0,0-7 19,0-1-1,0 1 1,-1 0 0,-2-12 0,-2 4-367,0-1 1,0 1-1,-2 0 0,0 1 1,-1 0-1,-1 0 0,-18-25 1,67 49-585,-32-5 909,2-1 0,-1 0 1,0 0-1,0-1 0,0 0 0,1-1 0,-1 0 0,0-1 1,1 1-1,-1-2 0,15-3 0,-19 3 74,0 0-1,-1 0 1,1-1-1,0 0 1,-1 0-1,1 0 1,-1 0 0,0-1-1,0 0 1,0 1-1,-1-1 1,1-1-1,-1 1 1,0 0 0,0-1-1,-1 0 1,1 0-1,-1 0 1,0 0-1,-1 0 1,3-6 0,-3 6 39,0 0 1,0 0 0,0 0 0,-1-1-1,0 1 1,0 0 0,-1-9 0,1 13-91,0 0 1,0 1-1,0-1 1,-1 0 0,1 0-1,0 0 1,0 1-1,-1-1 1,1 0-1,-1 0 1,1 1-1,-1-1 1,1 1 0,-1-1-1,1 0 1,-1 1-1,1-1 1,-1 1-1,0-1 1,1 1-1,-3-1 1,2 0-8,0 1 1,-1 0-1,1 0 0,0 0 1,-1 0-1,1 1 0,0-1 1,-1 0-1,1 0 0,0 1 1,-1-1-1,1 1 0,0-1 0,0 1 1,0 0-1,-1-1 0,1 1 1,-1 1-1,-3 2 32,0 1-1,0-1 1,1 1 0,0 0-1,0 0 1,0 1 0,1-1-1,-4 8 1,5-11 0,1 1 1,-1 0-1,1-1 0,0 1 1,0 0-1,0 0 0,0 0 1,0 0-1,1 0 0,-1 0 1,1 0-1,0 0 1,0 0-1,0 0 0,0 0 1,1 0-1,-1 0 0,1 0 1,1 6-1,-1-8-29,0 0-1,1 0 1,-1 0 0,0 0 0,0 0-1,1-1 1,-1 1 0,0 0-1,1-1 1,-1 1 0,0-1 0,1 0-1,-1 1 1,1-1 0,-1 0-1,1 0 1,-1 0 0,2 0-1,33-1 94,-30 0-82,6-1-271,0-1 0,0 0 1,-1 0-1,1-1 1,-1-1-1,21-11 1,-17 8-65,0 1-1,29-10 1,-42 17 379,-1 0 0,1 0 0,0 0 0,-1 0 0,1 1 0,0-1 0,-1 0 0,1 1-1,0-1 1,-1 1 0,1-1 0,-1 1 0,1 0 0,-1-1 0,1 1 0,-1 0 0,0 0 0,1 0 0,-1 0 0,0 1-1,0-1 1,0 0 0,0 0 0,2 3 0,-1-1 14,0-1 0,0 0 0,0 0 0,0 0 0,0 0 0,1 0 0,-1-1 0,1 1 0,-1-1 0,1 1 0,4 1 0,0-2-37,0-1-1,1 1 0,-1-1 1,0-1-1,0 1 0,0-1 1,0-1-1,0 1 1,0-1-1,-1 0 0,1-1 1,-1 0-1,1 0 1,-1 0-1,0-1 0,0 1 1,0-2-1,0 1 1,-1 0-1,0-1 0,0 0 1,0-1-1,-1 1 1,1-1-1,-1 0 0,4-9 1,-2 6 46,-5 12 41,-2-1-119,1-1 0,0 0 0,0 1 1,0-1-1,0 0 0,0 1 0,0-1 0,1 0 1,-1 1-1,0-1 0,1 0 0,-1 0 1,0 1-1,1-1 0,0 0 0,-1 0 0,1 0 1,0 0-1,-1 0 0,3 2 0,2 0-27,0-1 0,0 1 0,1-1 0,-1 0 0,1-1 0,-1 1 0,1-1 0,0 0-1,0 0 1,-1-1 0,1 0 0,6 0 0,72-8-3136,-22-6-2989,-20 3-1504,-15 3-110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1:26.0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118 12 8456,'9'-11'8849,"-20"12"-3261,-20 14-2937,-27 34-635,55-47-1974,1 0 0,0 0 0,0 1 0,0-1 0,0 1 0,0-1 0,0 1 0,1-1 1,0 1-1,-1 0 0,1 0 0,0 0 0,0 0 0,0 0 0,1 0 0,-1 0 1,1 0-1,0 0 0,-1 0 0,1 0 0,1 0 0,-1 4 0,1-5-98,0-1-1,0 0 0,1 0 0,-1 0 1,0 0-1,0 0 0,0 0 1,1 0-1,-1-1 0,0 1 0,1 0 1,-1-1-1,0 1 0,1-1 1,-1 1-1,1-1 0,-1 0 0,1 0 1,-1 1-1,1-1 0,-1 0 1,3-1-1,38-1-3640,-40 2 3360,31-7-5343,0-6-4495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1:26.41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99 9097,'0'0'16501,"12"0"-16277,2 0-213,1-2 1,-1 0-1,1 0 0,14-5 1,-25 6 14,1-1 0,0 1 0,-1-1 0,1 1 0,-1-2 0,0 1 0,0 0 0,0-1 0,0 1 0,0-1 0,0 0 0,-1-1 0,1 1-1,-1-1 1,0 1 0,0-1 0,0 0 0,-1 0 0,4-6 0,-6 9 74,1 0 0,-1 1-1,0-1 1,0 0 0,1 1-1,-1-1 1,0 0-1,0 0 1,0 1 0,0-1-1,0 0 1,0 1 0,0-1-1,0 0 1,0 0 0,0 1-1,0-1 1,0 0-1,-1 0 1,1 1 0,0-1-1,-1 0 1,1 1 0,0-1-1,-1 1 1,1-1 0,-1 0-1,1 1 1,-1-1-1,-21-2 906,16 4-951,1 0 1,-1 0 0,1 1-1,0-1 1,0 1 0,0 1-1,-6 3 1,3 0 56,1 0 0,1 1 0,-1-1 0,1 1-1,0 1 1,1-1 0,-8 15 0,12-21-100,-1 1 0,1 0 1,1-1-1,-1 1 0,0 0 1,0 0-1,1 0 0,-1 0 0,1-1 1,-1 1-1,1 0 0,0 0 1,0 0-1,0 0 0,0 0 0,0 0 1,0 0-1,0 0 0,1 0 1,-1 0-1,1 0 0,-1 0 0,1-1 1,0 1-1,0 0 0,0 0 1,0-1-1,0 1 0,0 0 0,0-1 1,1 1-1,-1-1 0,0 0 1,1 1-1,0-1 0,-1 0 0,1 0 1,-1 0-1,1 0 0,0 0 1,0 0-1,3 0 0,3 2-208,0-1-1,1 0 0,-1 0 1,0-1-1,1 0 0,11-1 1,28-6-4004,1-13-4063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5.1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28 13997,'0'0'13037,"72"-7"-11980,-34 6-609,5-4-352,-2 3-64,-2-1-1121,-9-1-2402,-9 3-1474,-16-3-2626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1:27.7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121 51 8008,'0'0'13783,"-9"-1"-11962,6 0-1751,-1 1 0,0-1-1,1 1 1,-1 0 0,1 0 0,-1 1 0,0-1 0,1 1 0,-1-1 0,1 1 0,-1 0 0,1 1 0,0-1 0,-1 0 0,1 1 0,0 0 0,0 0-1,0 0 1,0 0 0,0 0 0,1 1 0,-1-1 0,1 1 0,-1 0 0,1 0 0,0 0 0,0 0 0,0 0 0,-2 6 0,1-4-41,1 0 1,-1 1-1,1-1 1,0 1-1,0 0 1,1 0-1,0-1 1,0 1-1,0 0 1,1 0 0,0 0-1,0 0 1,1 7-1,0-11-7,-1 1 1,1-1-1,-1 1 0,1-1 1,0 1-1,0-1 0,0 0 0,1 1 1,-1-1-1,1 0 0,-1 0 1,1 0-1,-1 0 0,1 0 0,0 0 1,0-1-1,0 1 0,0-1 0,0 1 1,0-1-1,1 0 0,-1 1 1,0-1-1,1-1 0,-1 1 0,1 0 1,-1 0-1,1-1 0,-1 1 1,1-1-1,4 0 0,3 0 26,-1-1 0,1 0 1,0 0-1,0-1 0,0 0 0,-1-1 0,1 0 1,-1-1-1,0 0 0,0 0 0,0-1 0,12-9 0,-10 6-20,0 0 0,-1 0-1,0-2 1,-1 1-1,0-1 1,0 0 0,-1-1-1,-1 0 1,7-12-1,-15 29-353,-7 16 544,2 0 0,0 0 0,2 1 0,-4 40 0,8-62-204,1 0 0,-1 0 0,0 1 0,1-1 0,-1 0 0,1 0 0,-1 1 0,1-1 0,-1 0 0,1 0 0,0 0 0,0 0 0,-1 0 0,1 0 0,0 0 0,0 0 0,0 0 0,0 0 0,0-1 0,0 1 0,0 0 0,1-1 0,-1 1 0,0-1 0,0 1 0,0-1 0,1 1 0,-1-1 0,0 0 0,1 0 0,-1 1 0,0-1 0,0 0 0,1 0 0,-1-1 0,0 1 0,1 0 0,-1 0 0,0 0 0,0-1 0,1 1 0,-1-1 0,1 0 0,5-1 21,-1 1-1,0-2 0,0 1 1,0-1-1,0 0 0,-1 0 1,9-6-1,-7 3-63,0 0 0,-1-1 0,0 1 0,0-1 0,-1-1 0,0 1 0,0-1 0,-1 0 0,0 0-1,0-1 1,-1 1 0,0-1 0,0 1 0,-1-1 0,0 0 0,-1 0 0,1-13 0,-2 23 19,0-1 0,0 0 0,0 1 0,0-1 1,-1 0-1,1 0 0,0 1 0,0-1 0,0 0 0,-1 0 0,1 1 0,0-1 1,0 0-1,0 0 0,-1 0 0,1 1 0,0-1 0,-1 0 0,1 0 0,0 0 1,0 0-1,-1 0 0,1 0 0,0 1 0,-1-1 0,1 0 0,0 0 0,-1 0 1,1 0-1,0 0 0,-1 0 0,1 0 0,0 0 0,-1 0 0,1-1 0,0 1 1,0 0-1,-1 0 0,1 0 0,0 0 0,-1 0 0,1 0 0,0-1 0,0 1 1,-1 0-1,1 0 0,0 0 0,0-1 0,0 1 0,-1 0 0,1 0 0,0-1 1,0 1-1,0 0 0,0-1 0,-1 1 0,1 0 0,0 0 0,0-1 0,0 1 1,0 0-1,0-1 0,0 1 0,0 0 0,0-1 0,0 1 0,0 0 0,0-1 1,-16 21-84,13-14 137,1-1 1,0 1-1,0 0 1,0 0-1,1 0 1,0 0-1,0 0 1,1 0-1,0 0 1,0 0-1,1 8 1,0-13-31,-1 0-1,1 0 1,0 0 0,0 0 0,0 0 0,0 0-1,0-1 1,0 1 0,1 0 0,-1 0 0,0-1-1,0 1 1,0-1 0,1 1 0,-1-1 0,0 0-1,0 1 1,1-1 0,-1 0 0,0 0 0,1 0 0,-1 0-1,0 0 1,1 0 0,-1-1 0,0 1 0,2-1-1,40-6 145,10-14-561,-43 16 125,0 0-1,0 1 1,1 0-1,-1 1 0,1 0 1,0 1-1,12-2 0,-22 5 281,0-1 0,-1 1-1,1-1 1,-1 0 0,1 1-1,0-1 1,-1 1 0,1 0-1,-1-1 1,1 1 0,-1-1-1,0 1 1,1 0 0,-1-1-1,0 1 1,1 0-1,-1 0 1,0-1 0,0 1-1,1 0 1,-1 0 0,0-1-1,0 1 1,0 1 0,3 30 646,-1-14-46,-2-17-577,0 1-1,1-1 1,-1 1-1,0-1 0,1 0 1,-1 1-1,0-1 0,1 0 1,0 1-1,-1-1 1,1 0-1,0 0 0,0 1 1,-1-1-1,1 0 1,0 0-1,0 0 0,0 0 1,0 0-1,1 0 1,-1 0-1,0-1 0,0 1 1,0 0-1,1-1 1,-1 1-1,0-1 0,1 1 1,-1-1-1,0 1 0,1-1 1,-1 0-1,1 0 1,-1 0-1,1 0 0,-1 0 1,0 0-1,1 0 1,-1 0-1,1-1 0,-1 1 1,0 0-1,1-1 1,-1 1-1,0-1 0,1 0 1,-1 1-1,0-1 1,0 0-1,2-1 0,3-2-34,-1 0 0,1 0 0,-1-1 0,0 1 0,0-1-1,0-1 1,-1 1 0,0 0 0,5-9 0,-8 10-4,1 0 1,-1 0-1,0 0 1,-1 0-1,1-1 1,-1 1 0,1 0-1,-1 0 1,0-1-1,-1 1 1,-1-8-1,2 11 7,0 0 0,0 0 0,0-1 0,0 1 0,-1 0 0,1 0 0,0 0 0,-1 0-1,1 0 1,-1 0 0,0 0 0,1 0 0,-1 0 0,0 0 0,1 0 0,-1 0 0,0 0 0,0 1 0,0-1-1,0 0 1,1 1 0,-1-1 0,0 0 0,0 1 0,-1-1 0,1 1 0,0 0 0,0-1 0,0 1 0,0 0-1,0-1 1,0 1 0,0 0 0,-1 0 0,1 0 0,0 0 0,0 0 0,0 0 0,0 1 0,0-1 0,-1 0-1,1 1 1,0-1 0,0 0 0,0 1 0,0-1 0,-1 2 0,1-2 7,1 0-1,0 1 1,0-1-1,-1 0 1,1 1 0,0-1-1,0 0 1,-1 1 0,1-1-1,0 0 1,0 1-1,0-1 1,0 1 0,0-1-1,0 0 1,0 1 0,0-1-1,0 0 1,0 1-1,0-1 1,0 1 0,0-1-1,0 0 1,0 1 0,0-1-1,0 1 1,0-1-1,0 0 1,0 1 0,1-1-1,-1 0 1,0 1 0,0-1-1,0 0 1,1 1-1,-1-1 1,0 0 0,1 0-1,-1 1 1,0-1 0,0 0-1,1 0 1,-1 1 0,0-1-1,1 0 1,-1 0-1,1 0 1,0 1 0,16 10 29,-9-9-15,0 0 0,0 0 1,0 0-1,1-2 1,-1 1-1,0-1 0,0 0 1,0 0-1,1-1 1,-1 0-1,0-1 0,0 1 1,15-7-1,-12 3-66,1-1-1,-1 0 0,0-1 1,-1 0-1,1-1 0,-1 0 1,-1 0-1,11-12 0,-9 17-391,9-4 484,-19 7-40,-1-1 0,0 1 1,1-1-1,-1 1 1,0-1-1,1 1 0,-1-1 1,0 0-1,0 1 1,1-1-1,-1 1 1,0-1-1,0 0 0,0 1 1,0-1-1,0 0 1,0 1-1,0-1 0,0 0 1,0 1-1,0-1 1,0 1-1,-1-1 0,1 0 1,0 1-1,0-1 1,-1 1-1,1-1 0,0 0 1,-1 1-1,1-1 1,0 1-1,-1-1 0,1 1 1,-1 0-1,0-2 1,0 2 1,1-1 0,-1 0 1,0 1-1,1-1 0,-1 1 0,0-1 1,0 1-1,1-1 0,-1 1 1,0 0-1,0-1 0,0 1 1,0 0-1,1-1 0,-1 1 1,0 0-1,0 0 0,0 0 0,0 0 1,0 0-1,0 0 0,0 0 1,0 0-1,0 0 0,1 1 1,-1-1-1,0 0 0,0 1 0,0-1 1,0 0-1,1 1 0,-1-1 1,0 1-1,0-1 0,1 1 1,-1-1-1,0 1 0,1 0 0,-1-1 1,0 2-1,-25 28 395,22-24-291,1 0 0,0 1 1,0-1-1,0 1 0,1-1 1,0 1-1,0 0 0,0 0 0,1 0 1,0 0-1,1 0 0,0 11 1,0-13-274,1 0 0,0 0 0,0 0 0,0 0 0,1 0 0,0 0 0,0-1 0,0 1 0,0 0 0,1-1 0,0 0 0,0 0 1,0 0-1,0 0 0,1 0 0,0 0 0,6 4 0,-7-5-751,33 21 979,-16-17-2297,-2-12-6426,-9-7-4770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1:28.18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58 19474,'18'-10'1833,"1"0"0,1 2 0,32-11-1,-43 16-1596,0 1 1,0 0-1,0 1 0,0 0 0,0 0 1,1 1-1,-1 0 0,0 1 0,0 0 1,18 4-1,-25-4-238,0-1 1,0 1 0,0 0-1,0 0 1,-1 0-1,1 0 1,0 0-1,0 1 1,-1-1 0,1 1-1,0-1 1,-1 1-1,0-1 1,1 1-1,-1 0 1,0 0 0,0-1-1,0 1 1,0 0-1,0 0 1,0 0-1,-1 0 1,1 0 0,-1 0-1,1 1 1,-1-1-1,0 0 1,0 0-1,0 0 1,0 0 0,0 0-1,0 1 1,0-1-1,-1 0 1,-1 4-1,0 2 41,-1 1-1,1-1 1,-2 0-1,0 0 1,0 0-1,0 0 1,-8 10-1,-53 55 1207,45-52-779,0 0-1,2 1 1,-16 26-1,33-47-465,0 0 0,0 0 0,1 0 0,-1 1 0,0-1 0,0 0 0,1 0 0,-1 1 0,1-1 0,-1 0 0,1 1 0,0-1 0,-1 0 0,1 1 0,0-1 0,0 0 0,0 1 0,0-1 0,0 0 0,0 1 0,1-1 0,-1 1 0,0-1 0,1 0 0,-1 1 0,1-1 0,-1 0 0,1 0 0,0 0 0,-1 1 0,1-1 0,0 0 0,0 0 0,0 0 0,0 0 0,0 0 0,0 0 0,0 0 0,0-1 0,0 1 0,0 0 0,1 0 0,0 0 0,7 2 0,1 0 0,-1 0 0,0-1 0,1-1 0,12 2 0,-2-1 0,111 19-6935,-96-15-480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1:28.5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8 20852,'0'0'10442,"60"15"-15311,-36-37-7911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1:32.53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95 1 13068,'0'0'10389,"-5"13"-9668,-18 56 476,4 0 0,2 1 0,-14 134 0,52-260 399,14-60 0,-28 71-1722,-2 1 0,-1-91-1,-4 116 90,0 22-29,1 0-1,0 0 1,0 0 0,1 0 0,-1 0-1,0 0 1,1 0 0,0-1 0,0 1-1,0-1 1,0 1 0,0-1 0,0 0-1,0 1 1,5 2 0,42 28 26,-37-28-43,-1-1-1,1 0 1,0 0 0,0-1-1,1-1 1,-1 0-1,0-1 1,1 0-1,-1-1 1,16-1 0,-21 0 70,0 1 0,1-1 1,-1-1-1,0 1 0,0-1 1,0-1-1,0 1 0,0-1 1,-1 0-1,1-1 0,-1 1 1,0-1-1,0 0 0,0-1 1,0 0-1,-1 0 0,0 0 1,8-10-1,-6 1 133,-11 13 3,-14 24-78,9-3-15,1 1 1,1 0-1,1 0 0,0 1 0,2 0 1,1 0-1,0 0 0,2 0 0,0 0 1,2 0-1,4 31 0,-4-49-79,0 1-1,0-1 1,1 0-1,0 0 0,0 0 1,0 0-1,0 0 1,1 0-1,-1 0 1,1-1-1,0 1 1,0-1-1,6 5 0,-6-6-222,-1-1-1,0 1 1,1-1-1,0 1 1,-1-1-1,1 0 1,0 0-1,-1 0 1,7 0-1,-7 0-269,1-1 1,-1 0-1,1 0 0,0 0 0,-1-1 0,1 1 0,-1-1 0,1 1 0,-1-1 1,1 0-1,-1 0 0,3-1 0,17-16-8528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1:32.89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15599,'0'0'8360,"18"70"-6759,-18-25-191,0 5-706,-1 3-480,-5 0-128,0-6 1,0-4-33,6-10-64,0-7-353,0-9-1024,0-11-865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1:33.2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1 134 13869,'0'0'3582,"2"-11"-528,-1 7-2828,0 1-103,0-1 0,-1 0 0,1 0 1,1 0-1,-1 1 0,0-1 0,1 1 0,0-1 1,0 1-1,0-1 0,0 1 0,1 0 0,-1 0 0,1 0 1,0 0-1,0 1 0,0-1 0,0 1 0,0 0 1,0 0-1,5-3 0,14-4 85,1 1 1,0 0 0,0 2-1,0 1 1,1 0-1,0 2 1,-1 1 0,1 1-1,0 1 1,0 1 0,0 1-1,44 9 1,-63-10-207,0 1 0,0 0 0,0 0 0,0 0 0,0 1 0,-1-1 0,1 1 0,-1 0 0,0 0 0,1 1 0,-2-1 0,1 1 0,0 0 0,-1 0 0,0 0 0,0 0 0,0 1 0,3 6 0,-4-7 84,-1 0 1,0 0-1,0 0 0,-1 0 0,1 0 1,-1 0-1,0 0 0,0 1 0,0-1 1,-1 0-1,1 0 0,-1 0 0,0 0 1,0 0-1,-1 0 0,1 0 1,-1-1-1,0 1 0,0 0 0,0-1 1,0 1-1,0-1 0,-6 6 0,-11 11 651,-1-1-1,-1-1 1,-31 22-1,-30 25 712,81-65-1449,0 0 1,1 1-1,-1-1 0,0 1 0,1-1 1,-1 1-1,0 0 0,1-1 1,-1 1-1,1-1 0,-1 1 1,1 0-1,-1 0 0,1-1 1,-1 1-1,1 0 0,0 0 0,-1-1 1,1 1-1,0 0 0,0 0 1,0 0-1,-1 0 0,1 0 1,0-1-1,0 1 0,0 0 1,0 0-1,1 0 0,-1 0 1,0-1-1,0 1 0,0 0 0,1 0 1,-1 0-1,0 0 0,1-1 1,-1 1-1,1 0 0,-1-1 1,1 1-1,-1 0 0,1-1 1,-1 1-1,1 0 0,0-1 0,-1 1 1,1-1-1,0 1 0,0-1 1,-1 0-1,1 1 0,0-1 1,1 1-1,53 14-634,-44-12 310,98 16-5223,-35-13-5144,-29-5-2899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1:33.5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258 68 12748,'0'0'6251,"-9"-9"-3368,-28-31-1185,36 39-1657,-1-1 0,1 0 0,-1 1 0,1-1 0,-1 1 0,0 0 0,0 0 0,0 0 0,0-1 0,0 2 0,0-1 0,0 0 0,0 0 0,0 1 0,0-1 0,0 1 0,-1 0 0,1-1 0,0 1 0,0 0 0,0 0 0,-1 1 0,1-1 0,0 0 0,0 1 0,0-1 0,0 1 0,-1 0 0,1 0 0,0-1 0,0 1 0,1 1 0,-1-1 0,0 0 0,0 0 0,0 1 0,1-1 0,-1 1 0,1 0 0,-1-1 0,1 1 0,0 0 0,-2 2 0,-5 7 148,1 0 0,1 0-1,0 1 1,0-1-1,-5 18 1,8-22 12,1-1 0,0 1 1,1 0-1,0 0 0,0 0 1,0-1-1,1 14 0,0-17-192,1 0 0,-1 0 0,1 0 0,0-1-1,0 1 1,0 0 0,0-1 0,1 1 0,-1 0-1,0-1 1,1 0 0,0 1 0,0-1 0,0 0-1,0 0 1,0 0 0,0 0 0,0 0 0,1-1-1,-1 1 1,4 1 0,14 6-298,1 0 0,1-1 0,-1-2 0,25 5 0,-21-5-739,-1 0 0,0 2 0,23 10 0,-45-17 1008,0 0 0,0 0 1,0 0-1,0 0 0,0 0 1,0 0-1,0 1 0,-1-1 1,1 1-1,0-1 0,-1 1 0,1 0 1,-1-1-1,0 1 0,0 0 1,1 0-1,-1 0 0,0 0 0,-1 0 1,1 1-1,1 3 0,-2-3 126,0 0 0,0 0 0,-1 0 0,1 0 0,-1 0 0,0 0 0,0 0 0,0-1 0,0 1 0,0 0 0,0 0 0,-1-1 0,0 1 0,-2 2 0,-7 9 671,-1-1-1,0-1 1,-1 0 0,-19 14-1,29-24-706,-45 35 631,-1-1 0,-84 44 0,102-68-3300,11-8-4310,7-4-6736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1:38.58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10025,'0'0'11243,"69"0"-9513,-36 0-321,8 5-416,8 0-448,7 2-257,4-2-224,1-2 0,-3-1-609,-8-2-1184,-11 0-834,-9-1-800,-20-10-2466,-10 1-5350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1:38.90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15791,'0'0'4612,"75"24"-2626,-14-23-192,15-1-545,11 0-929,5 0-256,-5 0-800,-9 3-2595,-11 2-1186,-19-2 97,-15-3-7335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2:53.2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295 290 7719,'0'0'17494,"-12"-6"-16773,6 2-666,2 1 4,0 1 1,-1-1-1,1 1 0,-1 0 1,0 0-1,0 0 0,0 0 1,0 1-1,0 0 1,0 0-1,0 0 0,0 1 1,0-1-1,0 1 0,-1 1 1,1-1-1,0 1 1,0 0-1,0 0 0,0 0 1,-5 3-1,0 0-48,1 1-1,-1 0 0,1 1 1,0 0-1,1 1 1,0 0-1,0 0 1,0 0-1,1 1 1,0 1-1,1-1 0,-1 1 1,2 0-1,-1 0 1,1 1-1,1-1 1,0 1-1,0 0 1,1 1-1,0-1 0,1 0 1,-2 12-1,4-20-2,0 0-1,0 0 0,0 1 1,0-1-1,0 0 0,0 0 0,1 0 1,-1 0-1,1 0 0,0 0 1,-1 0-1,1 0 0,0 0 0,0-1 1,0 1-1,0 0 0,1 0 1,-1-1-1,0 1 0,1-1 0,-1 1 1,3 1-1,-1-1 32,1 0 0,-1-1 0,1 1 1,-1-1-1,1 0 0,-1 0 0,1 0 0,0-1 0,-1 1 1,1-1-1,7 0 0,0-1 105,1 0 0,-1 0 0,1-2-1,-1 1 1,0-2 0,0 1 0,16-8 0,-7-1 61,0 0 0,-1-1 0,-1-1 0,0 0 0,0-1 0,-2-2 0,0 1 0,24-34 0,-32 39-105,0-1 0,-1 0 0,0-1 0,-1 1 0,-1-1 0,0 0-1,0 0 1,-2-1 0,0 1 0,0-1 0,-1 0 0,-1 0-1,0 0 1,-1 0 0,-3-25 0,3 34-100,-1 1 0,0-1 0,0 1 0,0 0 0,0-1 0,-1 1 0,0 0 0,0 0 0,0 0 0,0 0 0,-1 0 0,0 0 0,1 1 0,-1-1 0,-1 1 0,1 0 0,0-1 0,-1 2 0,1-1 0,-1 0 0,0 1 0,0 0 0,0 0 0,0 0 0,-1 0 0,1 1 0,0-1 0,-1 1 0,1 0 0,-1 0 0,-8 0 0,2 2 0,0-1 0,0 1 0,1 1 0,-1 0 0,1 0 0,-1 1 0,1 0 0,0 1 0,0 0 0,0 1 0,1 0 0,-16 10 0,-2 5 8,2 1 1,-30 30-1,45-42-22,2 1 0,-1 0 0,1 1 0,1-1 0,0 2 0,1-1 0,0 1 0,-8 21 0,13-32-71,1 0 0,-1 1 1,1-1-1,-1 1 0,1-1 1,0 0-1,-1 1 1,1-1-1,0 1 0,0-1 1,0 1-1,0-1 0,0 1 1,0-1-1,1 1 1,-1-1-1,0 1 0,1-1 1,-1 0-1,1 1 0,0-1 1,-1 0-1,1 1 0,0-1 1,0 0-1,0 0 1,0 0-1,0 1 0,0-1 1,0 0-1,0 0 0,0-1 1,0 1-1,1 0 1,1 1-1,2-1-716,1 1 0,0-1 0,-1 0 0,1-1 0,0 1 0,0-1 0,0 0 0,6-1 1,35-4-7486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5.49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32 16976,'0'0'8712,"58"-2"-7302,-20-8-642,5 1-575,-1 2-129,-5 4-1217,-7 3-2467,-10 0-1857,-14 0-3620</inkml:trace>
  <inkml:trace contextRef="#ctx0" brushRef="#br0" timeOffset="1">25 190 15759,'0'0'13549,"79"-12"-13517,-43 3-32,0 5-1057,-3 3-1986,-6 1-1409,-7 0-2147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2:54.22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34 1 11691,'0'0'10421,"0"13"-10037,-1 28 84,-1 0-1,-10 42 1,4-29 886,-1 64 0,8-116-1325,1 0 1,0-1-1,0 1 1,0 0-1,0-1 1,0 1 0,0-1-1,1 1 1,-1 0-1,0-1 1,1 1-1,-1-1 1,1 1 0,0-1-1,-1 1 1,1-1-1,0 1 1,0-1 0,0 0-1,0 1 1,0-1-1,0 0 1,0 0-1,0 0 1,1 0 0,-1 0-1,0 0 1,1 0-1,-1 0 1,1-1 0,-1 1-1,1 0 1,-1-1-1,1 1 1,0-1-1,-1 0 1,1 1 0,-1-1-1,1 0 1,0 0-1,-1 0 1,1 0 0,0 0-1,-1-1 1,1 1-1,-1 0 1,1-1-1,-1 1 1,1-1 0,0 0-1,1 0 1,7-3 88,-1 0 0,1-1 0,-1 0 0,0 0 0,0-1 0,14-12 0,-7 3-70,-1 0-1,-1-2 1,0 1-1,-1-2 0,-1 0 1,-1 0-1,0-1 0,-2 0 1,0-1-1,-1 0 1,-1-1-1,-1 1 0,0-1 1,-2 0-1,3-34 0,-7 55-45,0 0-1,0 0 1,0 1-1,0-1 0,0 0 1,0 0-1,-1 0 1,1 1-1,0-1 0,0 0 1,0 0-1,0 0 1,0 0-1,0 1 0,0-1 1,0 0-1,0 0 1,-1 0-1,1 0 0,0 0 1,0 1-1,0-1 1,0 0-1,0 0 0,-1 0 1,1 0-1,0 0 1,0 0-1,0 0 0,0 0 1,-1 0-1,1 0 1,0 0-1,0 0 0,0 0 1,0 0-1,-1 0 1,1 0-1,0 0 0,0 0 1,0 0-1,-1 0 1,1 0-1,0 0 0,0 0 1,0 0-1,0 0 0,-1 0 1,1 0-1,0 0 1,0 0-1,0 0 0,0-1 1,-1 1-1,1 0 1,0 0-1,0 0 0,0 0 1,0 0-1,0-1 1,0 1-1,0 0 0,-1 0 1,1 0-1,-6 12-29,-1 0 0,2 0-1,0 1 1,0 0 0,1 0 0,-2 19 0,-11 85 300,16-106-215,0 1 0,0-1 0,1 1 1,0-1-1,1 1 0,3 13 0,-3-22-56,0 1-1,0-1 1,1 0 0,-1 0-1,1 0 1,0 0 0,0 0-1,0 0 1,0-1 0,0 1-1,1-1 1,-1 1 0,1-1-1,-1 0 1,1 0 0,0 0-1,0 0 1,0 0-1,0-1 1,0 1 0,1-1-1,-1 0 1,0 0 0,7 1-1,0 0-748,1-1 0,-1 0 0,0 0-1,1-1 1,9-1 0,15-6-5760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2:55.1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283 1 6822,'-22'29'11751,"-11"8"-5626,-5 2-4051,-130 115-2757,167-154 580,-11 7-1699,5-11-5198,5-11-62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2:55.45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12620,'0'0'6406,"31"52"-4708,-16-32-449,2 1-545,1-1-607,6 0-65,4-5-1538,3-5-2241,-1-6-3140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2:55.82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1 171 18481,'0'0'7367,"10"-7"-6641,37-27-1779,-2-2 0,50-52-1,-95 88 1043,0 0 0,0-1 0,0 1 0,0 0 0,1-1 0,-1 1 0,0 0 0,0-1-1,0 1 1,1 0 0,-1 0 0,0-1 0,0 1 0,0 0 0,1 0 0,-1 0 0,0-1 0,1 1 0,-1 0 0,0 0 0,0 0-1,1 0 1,-1 0 0,0-1 0,1 1 0,-1 0 0,0 0 0,1 0 0,-1 0 0,0 0 0,1 0 0,-1 0 0,0 0 0,1 0-1,-1 0 1,0 0 0,1 1 0,-1-1 0,0 0 0,1 0 0,-1 0 0,0 0 0,1 0 0,-1 1 0,0-1 0,2 20-114,-12 35 234,9-50-128,-6 28 0,-3 58 1,9-37-4408,1-32-1617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2:56.1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1 137 8616,'0'0'8056,"13"1"-6412,224 8 3768,49 3-3269,388-18-3879,-509-11 2102,-2-7 1,252-71 0,-414 95-362,13-5 14,-1 2 0,1 0 0,0 1 1,17-1-1,-30 3-45,-1 0 0,0 0 0,0 0 0,1 0 0,-1 0 0,0 0-1,1 0 1,-1 0 0,0 0 0,0 0 0,1 0 0,-1 0 0,0 0 0,0 0 0,0 0 0,1 0 0,-1 1 0,0-1 0,0 0 0,1 0 0,-1 0-1,0 0 1,0 1 0,0-1 0,0 0 0,1 0 0,-1 0 0,0 1 0,0-1 0,0 0 0,0 0 0,0 1 0,0-1 0,0 0 0,1 0-1,-1 1 1,0-1 0,0 0 0,0 0 0,0 1 0,-5 13-1400,-13 9-3094,0-11-1341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2:57.23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28 27 16976,'0'0'8477,"8"0"-7030,71-12-394,-54 7-865,1 1 0,29-2 1,-90 29-88,12-15 444,-1-1-1,0 0 1,0-2-1,0-1 1,-39 1-1,252-4-1926,-271 10 1739,15-1-1661,23-7-5351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2:58.21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430 314 9993,'0'0'4511,"-5"-11"-1073,3 8-3247,1-2 70,-1 1 0,0 0 0,-1-1 0,1 1 0,-1 0 0,1 0 0,-1 1 0,0-1-1,-1 1 1,1-1 0,0 1 0,-1 0 0,0 0 0,0 1 0,0-1 0,0 1 0,0 0 0,0 0 0,-1 0-1,1 0 1,-9-1 0,5 3-163,0 0 0,0 0 0,-1 1 0,1 0 0,0 1 0,0 0 0,0 0 0,0 0 0,1 1-1,-1 1 1,1-1 0,-1 1 0,1 0 0,0 1 0,1 0 0,-1 0 0,1 0 0,0 1 0,0 0 0,-7 10 0,6-9-98,1 1-1,0 1 1,0 0 0,1-1 0,0 2 0,1-1 0,0 0 0,1 1 0,0 0 0,0 0 0,1 0 0,0 0 0,0 0 0,2 0 0,-1 0 0,2 15 0,-1-22 22,1 0 1,0 1-1,0-1 1,0 0-1,1 0 1,-1 0-1,1-1 1,-1 1-1,1 0 1,0 0-1,0-1 1,0 1-1,0-1 1,1 0-1,-1 0 1,1 0-1,-1 0 1,1 0-1,0 0 1,0-1-1,0 1 1,-1-1-1,2 0 1,-1 0-1,0 0 1,0 0-1,0 0 1,0-1-1,1 1 1,-1-1-1,0 0 1,0 0-1,5-1 1,1 1 90,1 0 0,-1-1 1,1-1-1,-1 0 1,0 0-1,1 0 0,-1-1 1,0-1-1,-1 0 1,13-6-1,-8 0 37,1-1-1,-2 0 1,0-1-1,0 0 0,-1 0 1,-1-2-1,0 1 1,0-1-1,-2-1 1,0 1-1,0-1 1,-1-1-1,-1 0 1,-1 0-1,0 0 1,-1 0-1,-1-1 1,-1 1-1,0-1 1,-1 0-1,0 0 1,-2 1-1,-2-19 0,2 28-132,1 1 0,-2-1 0,1 1 0,-1 0 0,0-1 0,0 1 0,0 0 0,-1 0 0,0 1 0,0-1 0,-1 1 0,0-1 0,0 1 0,0 0 0,0 0 0,-1 1 0,0-1 0,0 1 0,0 0 0,0 0-1,-1 1 1,1 0 0,-1 0 0,0 0 0,0 0 0,-10-2 0,6 3-43,-1 0 0,1 1 0,0 0 0,-1 0 0,1 1 0,0 1 0,-1 0 0,1 0 0,0 1 0,0 0 0,0 1 0,0 0 0,0 1 0,0 0 0,1 0 0,-11 7 1,-2 3-310,1 0 1,1 2-1,-31 31 1,43-40-157,0 1 0,1 1 0,1-1 0,-1 1 1,1 1-1,0-1 0,1 1 0,1 0 0,-1 0 0,1 0 0,-2 12 0,6 5-3449,0-26 3645,0 0 0,1-1 0,-1 1 1,0 0-1,1 0 0,-1-1 0,1 1 0,-1-1 0,1 1 1,-1 0-1,1-1 0,-1 1 0,1-1 0,0 1 0,-1-1 0,1 1 1,0-1-1,0 0 0,-1 1 0,2-1 0,25 3-10718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2:58.7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 40 10954,'0'0'3492,"3"-9"138,-1 3-3499,7-19 3693,-5 25-1956,-4 19-1461,-16 97-214,10-92 63,2 0 0,1 0 0,1 1 0,1-1 0,1 0 0,5 41 1,-5-63-206,0 0 1,1 0 0,-1 0 0,1-1 0,0 1-1,-1 0 1,1 0 0,0 0 0,0-1 0,0 1 0,0-1-1,1 1 1,-1 0 0,0-1 0,1 0 0,-1 1-1,1-1 1,-1 0 0,1 0 0,-1 0 0,1 0-1,0 0 1,0 0 0,-1 0 0,1-1 0,0 1 0,0-1-1,0 1 1,0-1 0,0 0 0,0 0 0,0 0-1,0 0 1,0 0 0,0 0 0,0 0 0,3-1 0,1-1 91,1 1 0,0-1 0,-1-1 0,1 1 0,-1-1 0,0 0 1,0 0-1,0-1 0,7-6 0,2-3-88,-1-1 0,-1 0 0,0-1 1,-1 0-1,0-1 0,-2-1 0,0 0 0,9-20 0,-7 9-30,-1-2-1,-1 1 1,-2-1 0,7-43-1,-37 174-349,14-76 289,2 0-1,1 1 0,2 0 1,0 0-1,1 51 1,3-73-162,-1 1 0,1-1 0,0 0 0,0 0 1,0 0-1,1 0 0,-1 0 0,1 0 0,0 0 0,0 0 1,4 4-1,-4-6-147,0 0 0,0 0 0,0 0-1,0 0 1,0-1 0,1 1 0,-1-1 0,0 1 0,1-1 0,-1 0 0,1 0 0,2 1 0,22 1-5009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2:59.32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220 1 11819,'0'0'13752,"-10"13"-12989,-4 5-635,-35 43 114,2 3 0,-43 79 0,85-130-208,1-2 170,3-15-4098,4-44-5518,-2 15-192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2:59.66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 0 14958,'0'0'6823,"-3"50"-5446,21-28 32,9-2-320,8 1-192,7-2-513,6-2-287,0-4-770,-4-6-3427,-4-3-4228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40.88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18546,'0'0'9198,"1"9"-8595,2 0-530,0 0 1,1 0-1,0-1 0,0 1 1,1-1-1,0 0 1,0 0-1,1-1 0,0 1 1,0-1-1,12 10 1,268 288 177,-169-172-3839,-100-112 620,-10-8-4153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8:26.12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7239,'0'0'1110,"0"9"-1249,10 56-310,0-32-2230,-5-5 14755,0-34-11097,-2 17 110,-1 14-478,-2-17-767,0-14-5117,0-3-1512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5.84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33 29 20467,'0'0'5317,"8"-4"-3139,-6 3-2034,46-19 1362,-46 19-1495,-1 1-1,0-1 1,0 1 0,1-1-1,-1 1 1,0 0 0,0 0-1,1 0 1,-1 0 0,0 0-1,1 0 1,-1 0 0,0 0-1,1 0 1,-1 0 0,0 1-1,0-1 1,1 1 0,-1-1-1,0 1 1,0-1 0,0 1 0,0 0-1,0-1 1,0 1 0,0 0-1,0 0 1,0 0 0,0 0-1,0 0 1,0 0 0,0 0-1,-1 0 1,1 0 0,0 0-1,-1 1 1,1-1 0,-1 0-1,0 0 1,1 1 0,-1-1-1,0 2 1,1 2-9,-1-1 0,0 1-1,0 0 1,0 0 0,0 0 0,-1 0 0,0 0-1,0 0 1,-1-1 0,1 1 0,-1 0-1,0-1 1,0 0 0,-4 7 0,-3 1 315,-1 0 1,1 0 0,-16 12-1,16-15 148,8-8-332,42-12-282,-30 9-106,1 0 1,0 0-1,0 1 0,-1 1 1,1 0-1,0 1 1,17 3-1,-25-3 186,-1-1 1,0 1-1,0 0 1,0 0-1,0 0 0,0 1 1,-1-1-1,1 1 1,0 0-1,-1-1 1,1 1-1,-1 0 1,1 1-1,2 2 0,-4-3 85,0 0 0,0 0-1,0 0 1,-1 0-1,1 0 1,0 0 0,-1 1-1,0-1 1,1 0-1,-1 0 1,0 1 0,0-1-1,0 0 1,0 0-1,-1 1 1,1-1 0,-1 0-1,1 0 1,-1 0-1,0 0 1,0 0 0,-2 4-1,1-1 113,-1-1-1,-1 0 1,1 0-1,-1 0 1,1-1-1,-1 1 1,0-1 0,0 0-1,-1 0 1,1 0-1,-1 0 1,1-1-1,-1 0 1,0 0-1,-5 1 1,-10 4 411,0-1-1,-28 4 1,33-8-539,-1-1 0,1 0 0,-18-1 0,32 0-38,1 0 1,-1 0-1,1 0 0,-1 0 0,1 0 1,-1 0-1,1-1 0,-1 1 1,1 0-1,-1 0 0,1 0 1,-1-1-1,1 1 0,-1 0 0,1 0 1,-1-1-1,1 1 0,0 0 1,-1-1-1,1 1 0,0 0 0,-1-1 1,1 1-1,0-1 0,-1 1 1,1-1-1,0 1 0,0-1 0,0 1 1,-1-1-1,1 1 0,0-1 1,0 1-1,0-1 0,0 1 1,0-1-1,0 1 0,0-1 0,0 1 1,0-1-1,0 1 0,0-1 1,0 1-1,0-1 0,1 1 0,-1-1 1,0 1-1,0-1 0,0 1 1,1-1-1,16-24-6906,5 5-5713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3:01.22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85 11371,'0'-1'6221,"5"-10"-4349,-1 6-1241,1 1-1,1 0 1,-1-1 0,1 2 0,-1-1-1,1 1 1,0 0 0,0 0 0,12-4 0,62-15 1806,-76 21-2315,6-1 37,1-1 1,-1 2-1,1-1 1,-1 1 0,20 1-1,-29 0-156,1 0 0,-1 1 0,0-1 0,1 0 0,-1 1 0,0-1 0,0 1 0,1-1 0,-1 1 0,0-1 0,0 1 0,0 0 1,0 0-1,0-1 0,0 1 0,0 0 0,0 0 0,0 0 0,0 0 0,0 0 0,0 2 0,0 0 3,-1-1-1,1 1 1,-1-1 0,0 1-1,1 0 1,-1-1 0,-1 1 0,1-1-1,0 1 1,-1-1 0,1 1 0,-1-1-1,0 1 1,0-1 0,-2 5 0,-3 5 31,0-1 0,-1 0 0,0 0 1,0 0-1,-2-1 0,1 0 1,-16 13-1,-77 59 180,73-60-113,40-22-179,121-30-1002,-5 1-7567,-63 18-2369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3:03.8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1 213 11819,'0'0'13197,"66"-28"-12108,-20 7-353,8-7-415,2 3-225,-1-1-96,-5 1-961,-6 7-1217,-11 2-1538,-9 3-287,-9 1-2884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3:04.5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95 10602,'0'0'8419,"5"-9"-8361,0 3-32,1 0 0,-1 0-1,1 0 1,0 1 0,0-1 0,0 2-1,1-1 1,-1 1 0,1 0-1,1 0 1,-1 1 0,0-1-1,1 2 1,-1-1 0,13-1-1,-5 0 108,1 1 0,-1 0-1,0 1 1,1 1-1,0 1 1,22 2-1,-32-2-122,-1 2 0,1-1 0,0 1 0,0 0 0,-1 0 0,1 0 0,-1 1 0,0-1 0,1 2 0,-1-1-1,-1 0 1,1 1 0,0 0 0,-1 0 0,0 0 0,0 1 0,0 0 0,0-1 0,4 10 0,18 46 441,-22-48-355,0 0 1,1 0 0,1-1-1,7 12 1,-11-21-69,-1 0-1,1 0 1,0 0-1,0-1 1,0 1-1,1-1 1,-1 0-1,0 1 1,0-1-1,1 0 1,-1 0-1,1-1 1,-1 1-1,1 0 1,-1-1-1,1 0 1,-1 1-1,1-1 1,0 0-1,-1 0 1,1-1-1,-1 1 1,1 0-1,-1-1 1,1 1-1,-1-1 1,1 0-1,-1 0 1,3-2-1,11-3 51,-2-1 0,1-1 0,17-11 1,-27 15-64,23-14 46,67-38-1897,-85 50 1633,1 1-1,-1 1 1,2 0 0,-1 1 0,0 0 0,0 1 0,14-2 0,-22 4 227,-1 0 1,1 0 0,-1 0 0,1 0 0,-1 0 0,0 1-1,1-1 1,-1 1 0,0-1 0,1 1 0,-1 0 0,0 0 0,0 0-1,1 1 1,-1-1 0,0 0 0,0 1 0,0-1 0,-1 1-1,1 0 1,2 3 0,1 1 311,-1 1-1,0 0 0,-1 1 1,0-1-1,3 10 1,-3-9-23,-1-2 0,1 1 0,0 0 0,0 0 1,1-1-1,7 11 0,-9-15-299,0 0-1,0 0 1,1 0 0,-1-1-1,0 1 1,1-1 0,-1 0-1,1 1 1,-1-1 0,1 0-1,0 0 1,-1-1 0,1 1 0,0-1-1,0 1 1,0-1 0,-1 0-1,1 0 1,0 0 0,0 0-1,0-1 1,4 0 0,1-1-239,0 0 0,0-1 0,0 0-1,0 0 1,8-5 0,37-24-5859,-36 21 2522,18-12-7505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3:05.1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 54 16752,'0'0'10463,"0"10"-10020,-2 42 58,2 0-1,3 0 1,17 89-1,-20-140-480,0-1-1,0 0 1,0 1 0,0-1-1,0 1 1,0-1-1,0 1 1,0-1 0,0 0-1,0 1 1,0-1-1,0 1 1,0-1 0,1 0-1,-1 1 1,0-1-1,0 1 1,0-1 0,1 0-1,-1 1 1,0-1 0,1 0-1,-1 1 1,0-1-1,1 0 1,-1 0 0,0 1-1,1-1 1,-1 0-1,0 0 1,1 0 0,-1 1-1,1-1 1,-1 0 0,0 0-1,2 0 1,8-14 455,4-26-74,-8 5-350,-1-1 1,-1 1-1,-2-1 1,-2 0 0,-5-50-1,5 85-58,0-1-1,0 1 0,0 0 1,0 0-1,-1-1 1,1 1-1,0 0 0,-1 0 1,1 0-1,0-1 1,-1 1-1,1 0 0,-1 0 1,0 0-1,1 0 1,-1 0-1,0 0 0,0 0 1,0 0-1,0 0 1,0 1-1,0-1 0,0 0 1,0 0-1,-1 0 1,1 1 0,0 0-1,0 1 1,0-1 0,0 0 0,0 1 0,0-1-1,0 0 1,1 1 0,-1-1 0,0 1 0,0 0 0,1-1-1,-1 1 1,0 0 0,1-1 0,-1 1 0,0 0 0,1 0-1,-1-1 1,1 1 0,-1 0 0,1 0 0,0 0 0,-1 0-1,1 0 1,0 0 0,0 0 0,0 0 0,-1 0-1,1 0 1,0 1 0,-1 8-6,-1-1 0,2 1 0,-1-1 0,1 1 0,0-1 1,1 1-1,3 13 0,-4-22 18,0 1 1,1 0 0,-1-1-1,1 1 1,-1 0 0,1-1 0,-1 1-1,1-1 1,0 1 0,0-1-1,0 1 1,0-1 0,0 0-1,0 1 1,0-1 0,0 0 0,1 0-1,-1 0 1,0 0 0,1 0-1,-1 0 1,1 0 0,-1-1-1,1 1 1,-1 0 0,1-1 0,0 1-1,-1-1 1,1 1 0,0-1-1,-1 0 1,1 0 0,0 0-1,-1 0 1,1 0 0,0 0 0,-1 0-1,1-1 1,0 1 0,-1-1-1,1 1 1,0-1 0,-1 1-1,1-1 1,-1 0 0,1 0 0,-1 0-1,0 0 1,3-2 0,4-3 15,-1 0 0,0-1-1,0 0 1,-1 0 0,0 0 0,0-1 0,-1 0 0,0 0 0,0 0 0,0-1 0,-1 0 0,3-12 0,19-32-74,-23 111-636,-5-4 616,1 51 272,2-96-315,-1-1 0,1 0 1,1-1-1,0 1 1,0 0-1,0 0 0,1-1 1,0 1-1,8 13 1,-9-19-147,-1 0 1,1 0 0,0 0 0,0-1-1,0 1 1,0 0 0,0-1 0,0 1 0,0-1-1,0 0 1,1 1 0,-1-1 0,1 0 0,-1-1-1,5 2 1,-5-1-147,1-1 0,-1 0-1,0 0 1,0 0 0,1 0 0,-1 0-1,0-1 1,0 1 0,0 0-1,1-1 1,-1 0 0,0 0 0,0 1-1,0-1 1,0 0 0,0-1-1,0 1 1,3-3 0,15-19-5854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3:06.05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98 101 737,'0'0'17755,"-10"6"-15390,4-2-2051,0 0-1,0 0 1,0 0-1,0 1 1,1 0-1,0 0 1,0 0-1,0 1 1,0-1-1,1 1 1,0 0-1,1 1 1,-1-1-1,1 1 1,0-1-1,1 1 1,-1 0-1,1 0 1,1 0-1,0 1 1,-2 13-1,3-21-294,0 1-1,0 0 1,0 0 0,0-1-1,0 1 1,1 0-1,-1 0 1,0-1 0,0 1-1,0 0 1,0-1-1,1 1 1,-1 0 0,0-1-1,1 1 1,-1 0-1,1-1 1,-1 1 0,1-1-1,-1 1 1,1-1-1,-1 1 1,1-1 0,-1 1-1,1-1 1,-1 1-1,1-1 1,0 0 0,-1 1-1,1-1 1,0 0-1,0 0 1,29-3 249,25-24-77,-19 1-489,-26 17 36,1 1 1,0 0-1,1 1 0,-1 0 1,2 1-1,15-6 0,-28 11 322,1 1 0,0 0 0,-1-1-1,1 1 1,0 0 0,-1 0 0,1-1 0,0 1-1,-1 0 1,1 0 0,0 0 0,0 0-1,-1 0 1,1 0 0,0 0 0,-1 0 0,1 1-1,0-1 1,-1 0 0,1 0 0,0 1 0,-1-1-1,1 0 1,0 1 0,-1-1 0,1 0-1,-1 1 1,1-1 0,0 1 0,-1-1 0,1 1-1,1 21 1334,-3-21-1371,1 0 0,0 0 0,-1 0 0,1-1 0,0 1 0,0 0 0,-1 0 0,1 0 1,0 0-1,0 0 0,0 0 0,0 0 0,0 0 0,1 0 0,-1 0 0,0 0 0,0-1 0,1 1 0,-1 0 0,0 0 0,1 0 0,-1 0 1,1 0-1,-1-1 0,1 1 0,-1 0 0,1-1 0,0 1 0,-1 0 0,1-1 0,0 1 0,-1 0 0,1-1 0,0 1 0,0-1 0,0 0 1,0 1-1,-1-1 0,1 0 0,0 1 0,0-1 0,2 0 0,-2 0 0,0-1-1,0 0 1,-1 1 0,1-1 0,0 0-1,0 0 1,0 1 0,0-1 0,0 0-1,-1 0 1,1 0 0,-1 0 0,1 0-1,0 0 1,-1 0 0,0 0 0,1-1-1,-1 1 1,0 0 0,1 0 0,-1 0-1,0 0 1,0 0 0,0-1 0,0 1-1,0 0 1,0-2 0,0-44 37,0 38-54,-6-15-583,3 17-4573,5 8 4798,-1 1-1,0 0 0,1 0 0,0-1 1,-1 1-1,1-1 0,0 0 0,0 1 1,0-1-1,0 0 0,0 0 0,0 0 1,0 0-1,0 0 0,1-1 0,-1 1 1,0-1-1,0 0 0,1 1 0,-1-1 1,0 0-1,0 0 0,1 0 0,3-1 1,-1 1-574,1 0 1,-1-1 0,0 1 0,0-1 0,0 0 0,0-1 0,1 1 0,-2-1-1,1 0 1,6-3 0,4-11-2258,-6 2 4002,-5 3 2786,-5-1 3475,0 12-6913,1 0 0,0-1 0,-1 1 0,1 0-1,-1 0 1,1-1 0,0 1 0,-1 0-1,1 0 1,-1 0 0,1 0 0,-1 0 0,1 0-1,-1 0 1,1-1 0,0 1 0,-1 0 0,1 1-1,-1-1 1,1 0 0,-1 0 0,1 0 0,-1 0-1,1 0 1,0 0 0,-1 0 0,1 1 0,-1-1-1,1 0 1,0 0 0,-1 1 0,1-1-1,-1 0 1,1 1 0,0-1 0,0 0 0,-1 1-1,1-1 1,0 0 0,-1 1 0,1-1 0,0 1-1,-15 15 1349,12-10-1315,0 0-1,1 0 0,-1 0 1,1 0-1,0 1 0,1-1 1,0 1-1,0-1 1,0 1-1,1-1 0,-1 1 1,2 0-1,-1-1 0,1 1 1,0-1-1,4 13 0,2 1-361,1-1-1,1 0 1,1 0-1,13 17 0,-15-25 154,0 1 0,-1 0 0,0 0 1,-1 1-1,0 0 0,-1 0 0,-1 0 0,0 1 0,0-1 0,1 22 0,-5-35 77,0 1-1,0 0 1,1-1-1,-1 1 0,0-1 1,0 1-1,-1-1 1,1 1-1,0-1 1,0 1-1,0 0 1,0-1-1,0 1 0,-1-1 1,1 1-1,0-1 1,0 1-1,-1-1 1,1 1-1,0-1 1,-1 0-1,1 1 0,0-1 1,-1 1-1,1-1 1,-1 0-1,1 1 1,-1-1-1,1 0 1,-1 0-1,1 1 0,-1-1 1,1 0-1,-1 0 1,1 0-1,-1 1 1,1-1-1,-1 0 1,0 0-1,1 0 1,-1 0-1,1 0 0,-1 0 1,1 0-1,-1 0 1,1-1-1,-1 1 1,0 0-1,1 0 1,-1 0-1,1-1 0,-1 1 1,1 0-1,-1 0 1,0-1-1,-1-1 44,-1 1 1,1 0-1,-1-1 0,1 0 0,0 1 0,0-1 0,0 0 0,0 0 1,0 0-1,-3-4 0,0-7-105,0 0 1,0 0-1,1 0 0,1 0 1,0-1-1,1 0 1,-1-17-1,2 2-333,0 1 1,7-44-1,-5 65 302,0 0 1,1 0-1,0 0 0,0 0 0,0 0 0,1 1 0,0-1 0,0 1 0,1 0 0,0 0 0,5-6 1,-8 10 10,1 0 1,0 0 0,0 0-1,1 0 1,-1 0 0,0 1-1,1-1 1,-1 1 0,1-1-1,-1 1 1,1 0 0,-1 0-1,1 0 1,0 0 0,0 1-1,0-1 1,-1 1 0,1-1-1,0 1 1,0 0 0,0 0 0,0 1-1,0-1 1,-1 1 0,1-1-1,0 1 1,0 0 0,4 2-1,1-2 89,-1 1 0,1-1-1,-1 0 1,1-1 0,-1 0-1,1 0 1,0-1 0,-1 0-1,12-3 1,25-1-53,-7 10 533,-32-4-437,-1 0 1,0-1-1,1 1 0,-1-1 0,1 0 0,-1 0 1,8-1-1,-9 0-271,-1 0-1,0 0 1,0 0-1,0 0 1,0 0 0,-1-1-1,1 1 1,0-1-1,0 1 1,-1-1 0,1 1-1,-1-1 1,1 0-1,-1 0 1,0 0 0,0 0-1,0 0 1,0 0 0,1-4-1,0 2-1089,-1-1 0,1 1 1,-1-1-1,0 1 0,-1-1 0,1-8 0,-1-8-5552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3:06.3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15663,'0'0'10986,"61"40"-26905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3:06.75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33 290 20115,'0'0'8611,"-6"10"-7367,-19 30-476,25-39-760,0-1-1,0 1 1,-1 0-1,1-1 1,0 1-1,0 0 1,0-1-1,0 1 1,0 0-1,0-1 0,0 1 1,0 0-1,0-1 1,0 1-1,0 0 1,0-1-1,0 1 1,1 0-1,-1-1 1,0 1-1,0 0 0,1-1 1,-1 1-1,0-1 1,1 1-1,-1 0 1,1-1-1,-1 1 1,1-1-1,-1 1 1,1-1-1,-1 0 0,1 1 1,-1-1-1,1 0 1,0 1-1,-1-1 1,1 0-1,0 1 1,-1-1-1,1 0 1,0 0-1,-1 0 0,1 0 1,0 0-1,-1 0 1,2 0-1,37 2-175,-35-2 96,4-1-144,-1-1-1,1 1 1,-1-1 0,1-1 0,-1 0 0,0 0-1,0 0 1,0-1 0,0 0 0,-1 0 0,1-1-1,-1 0 1,0 0 0,-1 0 0,1-1 0,-1 1-1,0-1 1,-1-1 0,1 1 0,-1-1 0,0 1-1,-1-1 1,5-14 0,-8 17 829,-5 9-179,-5 9 190,7-9-427,1 1 0,0-1 0,0 1 1,1 0-1,-1 0 0,1-1 0,1 1 0,-1 0 1,1 10-1,0-15-159,0 1 0,1-1 0,-1 1 0,0-1 0,1 1 0,0-1 0,-1 1 0,1-1 0,0 0 0,0 1 0,-1-1 0,1 0 0,0 1 0,0-1 0,1 0 0,-1 0 0,0 0 0,0 0 0,0 0 0,1 0 0,-1 0 0,0-1 0,1 1 0,-1 0 0,1-1 0,-1 1 0,1-1 0,-1 1 0,1-1 0,-1 0 0,1 0 0,0 0 0,-1 0 0,1 0 0,-1 0 0,1 0 0,0 0 0,2-1 0,1 0-3,1-1 1,-1 0-1,0 1 1,0-2-1,0 1 1,0 0-1,0-1 1,0 0-1,0 0 1,-1-1-1,0 1 0,1-1 1,-1 0-1,-1 0 1,1-1-1,-1 1 1,1-1-1,2-6 1,3-4-33,0 0 0,-2-1 0,0 0 0,8-27-1,-10 27-16,-1 0-1,-1 0 0,-1 0 0,0 0 0,-1-1 0,0 1 1,-2-1-1,-2-18 0,3 34 8,0 0-1,0 0 1,0 1 0,0-1 0,0 0-1,0 0 1,0 0 0,-1 0-1,1 1 1,0-1 0,-1 0-1,1 0 1,0 1 0,-1-1 0,1 0-1,-1 0 1,1 1 0,-1-1-1,1 1 1,-1-1 0,0 0 0,1 1-1,-1-1 1,0 1 0,1 0-1,-1-1 1,0 1 0,0-1-1,1 1 1,-1 0 0,0 0 0,0-1-1,0 1 1,0 0 0,1 0-1,-1 0 1,0 0 0,0 0-1,0 0 1,0 0 0,1 0 0,-2 1-1,0 0 5,0 0-1,0 0 1,1 0-1,-1 0 1,0 0-1,1 0 1,-1 1-1,1-1 1,0 1-1,-1-1 0,1 1 1,0-1-1,0 1 1,0 0-1,0-1 1,-2 5-1,-1 9 126,-1 1 0,2-1 0,0 1 0,1-1 0,1 1 0,0 0 0,1 0 0,2 22 0,-1-31-205,1 0 0,-1 0 0,1-1 0,0 1 0,0-1 0,1 0 0,0 1 0,0-1 0,8 10 0,-9-12-306,1-1 1,0 0-1,0-1 1,0 1-1,1 0 0,-1-1 1,1 0-1,-1 1 1,1-2-1,0 1 1,0 0-1,0-1 1,0 1-1,0-1 1,0 0-1,0-1 0,6 1 1,17 0-9798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3:07.24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 82 13741,'0'0'8355,"0"8"-6642,-1 3-1277,0-2 73,1 0 0,-1 1 0,1-1 0,1 0 0,0 1 0,3 10 0,-4-18-462,1 0 1,0 0-1,0 0 0,0 0 0,0 0 1,0 0-1,0 0 0,0 0 1,0-1-1,1 1 0,-1-1 1,1 1-1,-1-1 0,1 1 1,0-1-1,-1 0 0,1 0 1,0 0-1,0 0 0,0 0 1,0 0-1,0 0 0,0-1 1,0 1-1,0-1 0,0 1 0,0-1 1,1 0-1,-1 0 0,0 0 1,0 0-1,0 0 0,0 0 1,0-1-1,0 1 0,4-2 1,1 0 17,-1-1 0,1 0 0,-1 0 0,1-1 0,-1 1 1,0-1-1,0-1 0,-1 1 0,1-1 0,-1 0 0,0 0 1,0-1-1,-1 1 0,0-1 0,4-6 0,0-1-59,0 1 0,-1-1 0,-1-1 0,0 1 0,-1-1-1,5-21 1,-6 14-187,-7 32-195,-6 35 149,8-31 211,-1-5-36,1 1 1,0-1 0,1 1-1,0-1 1,1 0-1,0 1 1,3 14 0,-3-24-12,-1-1 1,0 1 0,1 0 0,-1 0 0,1 0 0,-1 0 0,1 0 0,-1 0 0,1-1 0,0 1-1,-1 0 1,1 0 0,0-1 0,0 1 0,-1-1 0,1 1 0,0-1 0,0 1 0,0-1 0,0 1-1,0-1 1,0 0 0,0 1 0,0-1 0,0 0 0,0 0 0,0 0 0,0 1 0,0-1 0,0 0-1,0-1 1,0 1 0,0 0 0,0 0 0,0 0 0,-1-1 0,1 1 0,0 0 0,0-1 0,0 1-1,0-1 1,0 1 0,0-1 0,0 1 0,-1-1 0,1 1 0,0-1 0,1-1 0,2-2-477,0 1 1,0-1-1,0 0 1,-1 0-1,1 0 1,-1-1-1,5-7 1,5-22-3819,-5-4-2892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3:07.67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 1 16400,'-1'8'2418,"0"-3"-2158,-4 25 2008,1 0 0,1 57-1,3-80-2170,0 0-1,0 0 0,1 0 1,0-1-1,1 1 0,-1 0 1,1 0-1,0-1 0,1 1 0,-1-1 1,1 0-1,1 0 0,-1 0 1,1 0-1,0 0 0,0-1 1,1 0-1,0 0 0,0 0 0,6 4 1,-11-8-112,0-1 0,0 0 0,0 0-1,1 0 1,-1 0 0,0 0 0,0 1 0,0-1 0,0 0 0,1 0 0,-1 0 0,0 0 0,0 0 0,1 0 0,-1 0 0,0 0 0,0 0 0,0 0 0,1 0-1,-1 0 1,0 0 0,0 0 0,1 0 0,-1 0 0,0 0 0,0 0 0,0 0 0,1 0 0,-1 0 0,0 0 0,0-1 0,0 1 0,1 0 0,-1 0 0,0 0-1,0 0 1,0 0 0,0-1 0,1 1 0,-1 0 0,0 0 0,0 0 0,0-1 0,0 1 0,2-14-67,-8-16 228,3 22-113,0 1 0,0-1 0,0 1 1,-1 0-1,0 1 0,-1-1 0,0 1 1,-8-9-1,27 35 148,-8-17-212,-1 0 0,1 0 0,0-1 0,0 1 0,0-1 0,0-1 0,0 1 0,0-1 0,1 0 0,-1 0 0,1-1 0,-1 0 0,0 0 0,1 0 0,-1-1 1,0 0-1,11-3 0,-13 3 6,-1 0 1,1-1 0,0 1 0,-1-1-1,1 1 1,-1-1 0,1 0 0,-1-1 0,0 1-1,0-1 1,0 1 0,0-1 0,0 0 0,-1 0-1,1 0 1,-1 0 0,0-1 0,0 1 0,0-1-1,0 1 1,0-1 0,-1 1 0,0-1-1,0 0 1,0 0 0,0 0 0,0 0 0,-1-7-1,-3 5 1363,-3 13-723,-4 15 166,7-8-403,2 0 0,0 0 0,1 0 0,1 17 0,-1-27-510,1 0 0,-1-1 1,1 1-1,0 0 0,0-1 1,1 1-1,-1-1 0,1 1 1,3 5-1,-4-8-209,0 0 1,0 0-1,0 0 0,0 0 1,0 0-1,0 0 0,1 0 1,-1-1-1,0 1 0,0 0 1,1 0-1,-1-1 0,1 1 1,-1-1-1,0 0 0,1 1 1,-1-1-1,1 0 0,-1 0 1,1 0-1,-1 0 0,1 0 1,-1 0-1,3-1 0,9-2-8691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3:08.39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7527,'0'0'20174,"1"13"-19379,2 63 96,-3-29-2,8 52 0,-8-95-872,1-1 0,0 1 0,0-1 0,0 1-1,0-1 1,1 0 0,-1 1 0,1-1-1,0 0 1,0 0 0,0 0 0,0 0-1,1-1 1,-1 1 0,4 3 0,-4-5-8,-1-1 0,1 1 0,0 0 0,-1 0 0,1-1 0,-1 1 0,1-1 1,0 0-1,-1 1 0,1-1 0,0 0 0,-1 0 0,1 0 0,0 0 0,-1-1 0,1 1 1,0 0-1,-1-1 0,1 1 0,0-1 0,-1 1 0,1-1 0,-1 0 0,1 1 1,-1-1-1,1 0 0,-1 0 0,0 0 0,1 0 0,-1-1 0,0 1 0,0 0 0,0 0 1,2-3-1,9-14-287,0-1 1,-2 0-1,0 0 0,10-28 1,-22 74 292,1-20 48,1 0 1,-1 1-1,1-1 0,1 1 1,-1-1-1,3 11 1,-3-17-50,1 1 0,0-1 0,-1 0 0,1 1 0,0-1 0,0 0 0,0 0 0,-1 1 0,1-1 0,1 0 0,-1 0 0,0 0 0,0 0 0,0 0 0,0-1 0,1 1 0,-1 0 1,0 0-1,1-1 0,-1 1 0,1-1 0,-1 1 0,0-1 0,1 0 0,-1 0 0,1 1 0,-1-1 0,1 0 0,-1 0 0,1 0 0,-1-1 0,1 1 0,-1 0 0,1 0 0,-1-1 1,1 1-1,1-2 0,1 0-13,0 0 1,1 0 0,-1 0-1,-1-1 1,1 1-1,0-1 1,-1 0 0,1 0-1,-1-1 1,0 1-1,0-1 1,0 1 0,-1-1-1,3-4 1,0 0-348,0-1 0,-1 1 0,0 0 0,0-1 0,-1 0 1,2-9-1,-4 116-10811,-1-98 11047,0 0 0,0 0 0,0 1 0,0-1 1,0 0-1,0 0 0,0 0 0,0 1 1,0-1-1,0 0 0,0 0 0,0 0 1,0 1-1,0-1 0,0 0 0,0 0 1,0 0-1,0 0 0,0 1 0,0-1 1,0 0-1,1 0 0,-1 0 0,0 0 1,0 1-1,0-1 0,0 0 0,0 0 1,1 0-1,-1 0 0,0 0 0,0 0 1,0 0-1,0 1 0,1-1 0,-1 0 1,0 0-1,0 0 0,0 0 0,1 0 1,-1 0-1,0 0 0,0 0 0,0 0 1,1 0-1,-1 0 0,0 0 0,0 0 1,0 0-1,1 0 0,-1-1 0,0 1 1,0 0-1,0 0 0,0 0 0,1 0 1,-1 0-1,0 0 0,7-5-4876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6.87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156 322 11371,'0'0'2386,"2"-11"107,0 2-1998,1-2 462,-1-1 0,-1 0 0,0 0-1,0 0 1,-2-14 0,1 24-833,0 0 0,0 0-1,0 0 1,-1-1 0,1 1-1,-1 0 1,1 0 0,-1 0-1,0 0 1,0 1 0,0-1 0,0 0-1,0 0 1,-1 0 0,1 1-1,0-1 1,-1 1 0,1-1-1,-1 1 1,1-1 0,-1 1-1,0 0 1,0 0 0,0 0 0,1 0-1,-1 0 1,0 0 0,0 1-1,0-1 1,0 1 0,0-1-1,-1 1 1,1 0 0,0-1 0,0 1-1,0 0 1,0 0 0,0 1-1,-4 0 1,1 0-99,1 1 0,-1-1 0,1 1 0,-1 0 0,1 1 0,0-1 0,0 1 0,0 0 0,1 0 0,-1 0 0,0 0 0,1 1 0,0-1 0,0 1 0,0 0 0,0 0 0,1 0 0,0 0 0,-4 9 0,0-1 7,1 1-1,0 0 1,1 0-1,1 0 0,-4 25 1,6-33-30,1-1 1,-1 0 0,1 1 0,0-1 0,1 1-1,-1-1 1,1 0 0,0 1 0,0-1 0,1 5-1,-1-8 1,0 1-1,0-1 0,0 0 0,1 0 0,-1 0 1,0 0-1,0 0 0,0 0 0,1 0 0,-1 0 1,1 0-1,-1-1 0,0 1 0,1-1 0,0 1 1,-1-1-1,1 1 0,-1-1 0,1 0 1,-1 0-1,1 0 0,0 0 0,-1 0 0,1 0 1,-1 0-1,1 0 0,-1-1 0,1 1 0,-1 0 1,1-1-1,1 0 0,8-3 27,0 0-1,-1 0 0,0-1 1,0-1-1,0 0 1,0 0-1,-1 0 1,13-13-1,2-4-22,36-42-1,-48 51-8,0-1 0,-2 0 0,0-1 0,0 0 0,-2 0 0,0-1 0,-1 0 0,0 0-1,-2-1 1,0 0 0,-1 0 0,-1 0 0,2-22 0,-8 38 245,-1 9-238,-9 28-70,2 1 1,1-1 0,2 2-1,1-1 1,2 1-1,2 0 1,1 42 0,5-45-1594,-2-33 1428,-1 0-1,1 0 0,-1 0 1,1 0-1,-1 0 0,1 0 1,0 0-1,0 0 0,-1 0 1,1 0-1,0 0 0,0 0 1,0-1-1,0 1 0,0 0 1,0-1-1,0 1 0,0 0 1,0-1-1,0 0 0,0 1 0,1-1 1,-1 0-1,0 1 0,2-1 1,15 1-6453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3:09.22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 47 12844,'0'0'8771,"0"5"-11050,-2 13 751,-3-32-1128,-1-20 1577,4 13 3683,5 78 2188,-1-14-3119,1 0 0,3 0-1,13 53 1,-19-94-1664,0-1 0,0 0-1,1 1 1,-1-1 0,1 0 0,-1 0-1,1 0 1,-1 1 0,1-1 0,0 0 0,-1 0-1,1 0 1,0 0 0,0 0 0,0 0-1,0 0 1,0 0 0,0 0 0,2 0 0,-2-1-38,-1 0 0,1 0 1,0 0-1,0 0 0,-1 0 1,1 0-1,0 0 1,-1-1-1,1 1 0,0 0 1,-1-1-1,1 1 0,0 0 1,-1-1-1,1 1 1,-1-1-1,1 1 0,-1-1 1,1 1-1,-1-1 0,1 1 1,-1-1-1,1 1 1,0-2-1,2-3-232,-1 0 0,1 0 0,-1 0 1,0 0-1,0-1 0,0 1 0,1-9 0,-2-14 3,0 27 268,-1 0 0,0 0-1,0 1 1,0-1 0,0 0-1,0 0 1,0 0 0,0 0-1,0 1 1,0-1 0,-1 0 0,1 0-1,0 0 1,0 1 0,-1-1-1,1 0 1,-1 0 0,1 1-1,0-1 1,-1 0 0,1 0-1,-1 1 1,0-1 0,0 0-1,0 1 10,1 0 0,0 0 0,-1 0 0,1 0 0,0 1 0,-1-1 1,1 0-1,0 0 0,0 1 0,-1-1 0,1 0 0,0 0 0,0 1 0,-1-1 0,1 0 0,0 1 0,0-1 0,0 0 0,0 1 0,0-1 0,-1 0 0,1 1 0,0-1 0,0 0 0,0 1 0,0-1 0,0 0 0,0 1 0,0-1 0,0 0 0,0 1 0,0-1 0,0 0 0,1 1 0,-1-1 0,0 0 0,0 1 0,0-1 0,0 0 0,0 1 0,1-1 0,-1 0 0,0 1 0,0-1 0,1 0 0,-1 0 0,0 1 0,0-1 0,1 0 0,0 1 0,15 16-17,-12-16-86,1-1 0,-1 1-1,1-1 1,-1 1 0,1-1-1,-1 0 1,1-1 0,0 1 0,-1-1-1,1 0 1,-1 0 0,0-1 0,1 1-1,-1-1 1,4-2 0,-5 3 61,0-1 0,-1 1 0,1 0-1,-1-1 1,1 0 0,-1 0 0,0 1 0,0-1 0,0-1 0,0 1 0,0 0 0,0 0 0,-1-1 0,1 1 0,-1-1 0,1 1-1,-1-1 1,0 0 0,0 0 0,0 1 0,-1-1 0,2-5 0,-2 58 1107,-2-4-23,3 0 0,2 0 0,15 85 0,-15-123-1156,-2 0 0,1 0 0,-1 0 1,0 0-1,-1 0 0,0 9 0,0-15 81,0 0 1,-1 0-1,1 0 0,-1 0 0,1-1 0,-1 1 1,0 0-1,1 0 0,-1-1 0,0 1 0,0-1 1,0 1-1,-1-1 0,1 1 0,0-1 0,-1 0 1,1 1-1,0-1 0,-1 0 0,1 0 0,-1 0 1,0 0-1,1 0 0,-1 0 0,0-1 0,0 1 1,1-1-1,-1 1 0,0-1 0,0 1 0,-3-1 1,0 1 90,0-1 1,1 1 0,-1-1 0,0 0 0,1-1-1,-1 1 1,0-1 0,1 0 0,-1 0 0,0 0-1,1-1 1,-1 1 0,1-1 0,0 0 0,0 0-1,0-1 1,0 1 0,0-1 0,0 0 0,-4-4-1,5 2-63,-1 0-1,1 1 1,0-1-1,0 0 1,1-1-1,-1 1 1,1 0-1,0-1 1,1 1-1,-1-1 1,1 1-1,1-1 1,-1 0-1,1 0 1,-1 1-1,2-11 1,1 6-31,0 1-1,0-1 1,1 1 0,0 0 0,1-1 0,0 2 0,0-1 0,1 0 0,0 1-1,0 0 1,1 0 0,0 0 0,1 1 0,8-8 0,15-13-172,2 1 0,35-22 0,-46 34-162,30-22-2836,-2 0-3448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18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9334 7596 5926,'-87'37'598,"-1"-4"-1,-1-5 1,-2-3 0,0-4 0,-182 17 0,-1315-8 1601,1207-51-2183,-582-107 0,-361-158 195,1033 218 353,-186-57 263,-521-211 0,176-24-1109,661 274 499,4-7 0,-276-215 0,391 273-131,3-3 0,0-1 0,3-2 1,1-1-1,2-2 0,3-1 0,1-1 1,2-2-1,2 0 0,3-2 0,1-1 1,-24-99-1,12 3 543,8-2 0,-10-220-1,27-306 305,10 406-1339,-20-400 440,8 384-15,23-683-432,1 558 314,-4 119 222,1-350 992,-11 618-925,-1 1 0,-1 0-1,-1 0 1,-2 0 0,0 0 0,-1 0-1,-15-35 1,16 46-77,-2 0-1,1 0 1,-1 0 0,-1 1-1,0 0 1,0 1 0,-1 0-1,0 0 1,-1 1 0,1 0-1,-2 0 1,1 1 0,-1 1-1,0 0 1,-13-5 0,-6 1-36,-1 1 0,-1 2 1,1 0-1,-1 3 0,0 1 1,-56 1-1,57 1-250,30 1 67,1 0-1,-1 0 0,1 0 1,-1 0-1,1 0 1,-1 0-1,1 0 1,-1 0-1,1 0 1,-1 0-1,1 0 1,-1 0-1,1 0 1,-1-1-1,1 1 1,-1 0-1,1 0 1,0 0-1,-1-1 1,1 1-1,-1 0 1,1-1-1,0 1 1,-1 0-1,1-1 1,0 1-1,-1 0 1,1-1-1,0 1 1,0-1-1,-1 1 1,1-1-1,0 1 1,0-1-1,0 1 1,0 0-1,0-1 1,-1 0-1,11-18-6603,8 1-230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18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1008 6 11435,'-6'-2'383,"1"1"1,-1 0 0,1 1-1,-1-1 1,0 1-1,1 0 1,-1 0 0,0 1-1,1-1 1,-1 1 0,-9 3-1,-61 27-422,34-12 552,-245 79 2063,167-61-1491,-203 93-1,315-126-1077,-1 1-1,1 0 0,0 0 1,0 1-1,1 0 0,-1 0 1,-9 12-1,16-17-21,0 1 0,0-1 0,0 0 0,0 1 0,1-1 0,-1 1 1,0-1-1,1 1 0,-1-1 0,1 1 0,0-1 0,-1 1 0,1 0 0,0-1 0,0 1 0,0-1 0,0 1 0,0 0 0,0-1 1,1 3-1,0-2-33,1 1 0,-1-1 0,1 0 0,-1 0 0,1 0 0,0 0 0,0 0 0,0 0 0,0-1 0,0 1 0,0-1 0,0 1 0,0-1 0,1 0 0,-1 0 0,5 2 0,86 30-1109,158 35 0,-242-65 1149,52 10-961,65 5 0,-19-10-3323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21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209 335 7944,'0'0'5872,"-4"-9"-2739,3 5-2928,0 1 1,0-1-1,-1 0 0,1 1 0,-1-1 0,0 1 0,0 0 0,-1 0 0,1-1 0,0 1 0,-1 1 0,0-1 0,0 0 0,0 1 0,0-1 0,0 1 1,0 0-1,-1 0 0,1 0 0,-1 1 0,0-1 0,1 1 0,-1 0 0,0 0 0,0 0 0,1 0 0,-1 1 0,-5-1 0,4 1-83,1 0 0,-1 0 0,1 0-1,-1 0 1,1 1 0,0 0-1,-1 0 1,1 0 0,0 0 0,-1 1-1,1-1 1,0 1 0,0 0 0,0 1-1,1-1 1,-1 1 0,1-1 0,-1 1-1,-4 5 1,5-4 10,-1 1 0,1 0 0,0 0 0,0 0 0,0 0 0,1 1 0,0-1 0,0 1 0,0-1 0,1 1 0,0 0 0,0 0 0,0-1 0,1 9 0,0-13-104,0 1 0,0-1-1,0 0 1,0 1 0,0-1 0,0 0-1,1 1 1,-1-1 0,0 0 0,1 1-1,-1-1 1,1 0 0,0 0 0,-1 1-1,1-1 1,0 0 0,0 0 0,0 0-1,0 0 1,0 0 0,0 0-1,0 0 1,2 1 0,-1-1 8,1 0-1,0 0 1,0 0 0,0 0 0,0 0-1,0 0 1,0-1 0,0 0 0,0 1-1,4-1 1,3-1 70,0 0-1,0 0 1,-1-1-1,1 0 1,18-7-1,-10-1-50,0 0 0,-1-1-1,0-1 1,-1 0-1,0-1 1,-1-1-1,-1-1 1,0 0-1,-1 0 1,0-1-1,-2-1 1,1 0 0,-2-1-1,-1 0 1,0-1-1,-1 0 1,-1 0-1,-1 0 1,-1-1-1,0 0 1,-2 0-1,3-31 1,-9 51 667,-3 12-620,-5 19-163,3 0 144,2 0 0,1 0 0,-1 62 1,7-80-69,-1-1 1,1 1-1,1 0 1,1 0-1,-1 0 1,2-1-1,0 0 1,0 1-1,2-1 1,-1-1-1,1 1 1,11 14-1,-10-16-657,9 10-1765,-4-10-4270,-4-7-1891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23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365 18 9865,'0'0'12594,"-10"-4"-11868,5 1-615,0 1 0,-1 0 0,1 1 0,0-1 0,-1 1 0,1 0 1,-1 1-1,1-1 0,-1 1 0,1 0 0,-1 0 0,1 1 0,-1-1 0,1 1 1,-1 1-1,1-1 0,-1 1 0,1 0 0,0 0 0,0 0 0,-6 4 1,-11 7 263,1 1 1,0 1 0,1 1-1,0 0 1,1 2 0,-16 20 0,27-30-272,1 1 1,0 0-1,0 0 1,1 1-1,0 0 1,1 0-1,0 0 1,1 1-1,0-1 1,1 1 0,0 0-1,0 0 1,2 0-1,-1 1 1,1 20-1,1-29-85,0 1-1,1-1 0,0 0 0,0 0 1,0 0-1,0 0 0,0 0 1,0-1-1,1 1 0,0 0 0,-1 0 1,1-1-1,0 1 0,0-1 1,0 0-1,5 4 0,-2-2 9,1 0 0,-1-1 0,1 0 0,0 0 0,0 0 1,0-1-1,12 4 0,-3-3 23,-1-1 1,1 0-1,-1-1 1,1 0-1,0-1 1,26-4-1,-35 3 17,-1-1 0,1 0-1,-1 0 1,0 0 0,0 0 0,0-1-1,0 0 1,-1 0 0,1 0-1,-1-1 1,0 0 0,0 1 0,0-1-1,5-8 1,-6 9-22,-1 0 1,1-1-1,-1 1 1,0-1-1,0 1 0,-1-1 1,1 0-1,-1 0 0,0 0 1,0 0-1,0 0 1,0 0-1,-1 0 0,1 0 1,-1 0-1,0 0 0,-1 0 1,1 0-1,-1 0 1,-1-7-1,1 9-45,-1 0 0,1 0 0,-1 0 0,1 1 0,-1-1 0,0 0 0,0 1 0,0-1 0,0 1 0,0 0 0,0 0 0,-4-2 0,6 3 0,-1-1 0,1 1 0,0 0 0,-1-1 0,1 1 0,0 0 0,-1 0 0,1-1 0,-1 1 0,1 0 0,-1 0 0,1 0 0,-1 0 0,1-1 0,0 1 0,-1 0 0,1 0 0,-1 0 0,1 0 0,-1 0 0,1 0 0,-1 0 0,1 0 0,-1 1 0,1-1 0,-1 0 0,1 0 0,-1 0 0,1 0 0,0 1 0,-1-1 0,1 0 0,-1 0 0,1 1 0,0-1 0,-1 0 0,1 1 0,0-1 0,-1 0 0,1 1 0,0-1 0,0 1 0,-1-1 0,1 0 0,0 1 0,0-1 0,0 1 0,-1-1 0,1 1 0,0-1 0,0 1 0,0-1 0,0 1 0,0-1 0,0 1 0,0-1 0,0 0 0,0 1 0,0-1 0,0 1 0,0-1 0,1 1 0,-1 0 0,1 0-6,0 1 0,0-1-1,1 0 1,-1 1 0,0-1 0,1 0 0,-1 0 0,1 0-1,-1 0 1,1 0 0,0-1 0,-1 1 0,1 0 0,0-1-1,-1 1 1,1-1 0,0 1 0,0-1 0,-1 0 0,1 0-1,0 0 1,0 0 0,2 0 0,46-2-407,-18-14-178,-29 14 588,0 0 0,0 0 0,0 1 0,0-1 0,1 1 0,-1 0-1,0-1 1,6 0 0,-14 37 169,-1-17 59,1-2-154,-1 0 0,2 0 0,0 0 0,1 1 0,1-1 0,0 1 0,2 0 0,0 21 1,1-36-219,-1 0 1,0 0-1,1 0 1,0 0-1,-1 0 1,1 0-1,0-1 1,0 1-1,0 0 1,0-1-1,0 1 1,0 0 0,0-1-1,1 1 1,-1-1-1,1 0 1,-1 1-1,2 0 1,23 6-5661,-3-7-2302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24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7015,'0'0'13741,"72"-9"-12268,-29 8 0,6 0-480,7 1-480,-2 0-353,0 0-64,-7 0-96,-9 0-641,-10 0-383,-11 0-130,-11 0-607,-20 2-7080,-16 1-1184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24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14830,'0'0'4036,"58"14"-1890,-10-14-609,10 0-512,4 0-448,2 0-385,-7 0-160,-9 0-544,-6 0-1763,-13 0-1664,-10 0-3556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28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13 2755,'0'-2'1217,"0"-1"-1249,0 1-32,0 0-417,-3 1-992,3-1-449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29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296 331 801,'0'0'5562,"8"-5"-3667,3 1-1134,-7 2-357,0 1 1,0-1-1,0 0 0,0 0 0,0 0 1,-1-1-1,1 1 0,4-5 0,-7 6 77,1-1 0,-1 1 0,0 0 0,1-1 0,-1 1 0,0-1 0,0 1 0,0-1 0,0 1 0,-1-1 0,1 0 0,0 1 0,-1-1 0,1 0 0,-1 0 0,1 1 0,-1-1-1,0 0 1,0 0 0,0 0 0,0-2 0,0 2-382,-1 1-1,1 0 1,-1 0-1,1 0 1,-1 0-1,0 0 1,0 0-1,1 0 1,-1 0-1,0 0 1,0 0-1,0 0 1,0 0-1,0 1 1,0-1-1,0 0 1,0 1-1,0-1 1,0 1-1,-1-1 1,1 1-1,0 0 1,0-1-1,-1 1 1,1 0-1,0 0 1,0 0-1,-1 0 1,1 0-1,-2 0 1,-6 1-108,0-1 1,-1 2-1,1-1 1,0 1 0,1 1-1,-1 0 1,0 0-1,1 1 1,-1 0 0,-11 7-1,17-9 54,-1 0 0,0 1-1,1 0 1,-1-1 0,1 1-1,0 0 1,0 1 0,0-1-1,1 0 1,-1 1 0,1 0 0,-1-1-1,1 1 1,0 0 0,1 0-1,-1 0 1,1 1 0,0-1-1,0 0 1,0 0 0,0 1-1,1-1 1,0 1 0,0 5 0,0-8-17,1-1 1,0 1 0,0 0-1,0-1 1,0 1 0,0 0-1,0-1 1,1 1 0,-1-1-1,1 0 1,-1 1 0,0-1-1,1 0 1,0 0 0,-1 0-1,1 0 1,0 0 0,0 0-1,-1-1 1,1 1 0,0 0-1,0-1 1,0 1 0,0-1-1,0 0 1,0 0 0,0 0-1,3 0 1,5 0 37,-1 1-1,1-2 0,-1 1 1,17-5-1,-14 1 2,-1 0 0,0-1 0,0 0 0,0-1 0,-1-1 0,0 0 1,0 0-1,0 0 0,-1-2 0,-1 1 0,1-1 0,-1 0 0,-1-1 0,1 1 0,-2-2 0,1 1 0,-2-1 0,1 0 1,-1 0-1,-1 0 0,0-1 0,-1 0 0,0 1 0,-1-1 0,0 0 0,-1 0 0,0-1 0,-1 1 0,-2-20 1,1 27-62,0 0 0,-1 1 0,0-1 1,0 1-1,-1-1 0,1 1 0,-1-1 1,0 1-1,0 0 0,0 0 0,0 1 1,-1-1-1,0 1 0,1 0 0,-1-1 1,-1 2-1,1-1 0,0 0 0,-1 1 1,1 0-1,-1 0 0,0 0 0,1 1 1,-1-1-1,0 1 0,-7 0 0,-14-3-23,1 1 0,-1 2-1,-46 3 1,68-2 24,-18 2 18,0 0 0,0 2-1,-31 9 1,46-11-74,0 0 0,0 0 0,0 1 0,0 0 0,1 0 0,-1 0 1,1 1-1,0 0 0,0 1 0,1-1 0,-1 1 0,1 0 0,0 0 0,-6 8 0,10-10-315,-1 0-1,1 0 1,0 0-1,0-1 1,0 1-1,1 0 1,-1 0 0,1 0-1,-1 6 1,1-8-104,0 1 0,0 0 1,1 0-1,-1 0 0,0 0 1,1-1-1,-1 1 0,1 0 1,0 0-1,-1-1 0,1 1 0,0 0 1,0-1-1,0 1 0,0-1 1,3 3-1,12 7-5789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30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22 10826,'0'0'12209,"-3"-9"-9102,-2 7-2857,-1 0-1,1 0 1,-1 0-1,1 1 1,-1 0-1,0 0 1,0 0-1,-11 1 1,14 0-188,1 1 0,-1-1 0,0 1 0,0 0 1,1 0-1,-1 0 0,1 1 0,-1-1 0,1 1 0,-1-1 0,1 1 0,0 0 0,0 0 0,0 0 1,0 0-1,0 0 0,0 0 0,1 1 0,-1-1 0,-1 4 0,-11 19 37,1 0 1,2 1-1,0 0 0,2 0 1,0 1-1,2 1 0,2-1 0,0 1 1,-1 39-1,6-64-93,0 1 0,1-1 0,-1 0 1,1 1-1,0-1 0,0 1 0,0-1 0,0 0 0,0 0 1,1 1-1,-1-1 0,1 0 0,0 0 0,0-1 0,0 1 0,1 0 1,-1-1-1,1 1 0,-1-1 0,4 3 0,0-2 9,0 1-1,-1-1 1,1 0-1,1-1 1,-1 1-1,0-1 1,0 0-1,1-1 1,-1 0 0,12 1-1,-10-1 1,0-1 1,0 0-1,0-1 0,0 0 1,0 0-1,-1-1 0,1 0 1,14-5-1,-18 6-11,-1-1 0,1 0-1,0 0 1,-1 0 0,1-1 0,-1 1-1,1-1 1,-1 0 0,0 0 0,0 0 0,-1 0-1,1 0 1,-1-1 0,1 1 0,-1-1-1,3-5 1,-5 7 3,1 0-1,-1 1 0,1-1 1,-1 0-1,0 1 1,1-1-1,-1 0 0,0 0 1,0 1-1,0-1 1,0 0-1,-1 0 0,1 1 1,0-1-1,-1 0 1,1 1-1,-1-1 1,0 0-1,1 1 0,-1-1 1,0 1-1,0-1 1,0 1-1,0-1 0,0 1 1,0 0-1,-1-1 1,1 1-1,0 0 0,-1 0 1,1 0-1,0 0 1,-1 0-1,0 1 1,1-1-1,-1 0 0,1 1 1,-1-1-1,0 1 1,1-1-1,-1 1 0,0 0 1,-2-1-1,-11-1-18,0-1 0,0 2-1,-29 0 1,34 2 14,-1-2 34,-29 2 58,39-1-85,-1 1 1,1-1 0,-1 0-1,1 1 1,-1-1-1,1 1 1,-1-1-1,1 1 1,-1 0-1,1-1 1,-1 1-1,1 0 1,0 0-1,-1 0 1,1 0-1,0 0 1,0 0-1,0 1 1,-2 1-1,54 1 258,-37-4-392,1-1 0,-1-1 1,0-1-1,1 0 0,17-6 0,-24 7 70,0-1 0,-1 0 0,1-1 0,-1 0 0,0 0 0,0 0 0,-1-1 0,1 0 0,-1 0 0,0-1 0,6-7 0,-11 12 114,-8 17 63,1-1 1,0 1 0,1 0 0,1 0 0,1 1-1,0-1 1,1 1 0,1-1 0,1 1-1,2 27 1,-1-41-312,-1 0 0,1 0 0,0 0-1,1 0 1,-1 0 0,1 0 0,-1-1 0,1 1-1,0-1 1,3 5 0,2-2-3934,0-4-3387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7.3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15759,'0'0'12716,"24"65"-12652,-24-38-32,0-5-32,2 1 32,-1-8-544,-1-3-770,3-8-671,0-4-1347,-1 0-1056,3-14-3107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30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15663,'0'0'6726,"9"0"-5551,365-17 2732,-140 4-7136,-230 13 2808,51-6-301,-32-5-1114,-22 10 1553,0 1 0,0-1 0,0 0 0,-1 1 0,1-1 0,0 0 0,-1 0 0,1 0 0,-1 0 0,1 0 1,-1 1-1,1-1 0,-1 0 0,0 0 0,1 0 0,-1 0 0,0 0 0,0 0 0,0-2 0,-2-3-4735,-7 0-5568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30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210 229 8584,'0'0'18919,"7"-8"-18022,-3 2-814,-2 5-20,-1-1-1,1 0 1,-1 0-1,1 0 1,-1 0-1,0 0 1,0 0-1,0 0 1,0-1 0,0 1-1,1-3 1,-9-6 314,-19 3-162,13 7-219,0 0 0,0 1-1,0 1 1,0 0 0,0 1 0,0 0 0,0 1 0,-17 6 0,25-7 11,0 0 0,0 1 0,0-1 1,0 1-1,1 0 0,-1 0 0,1 0 0,0 1 0,0-1 0,-5 7 0,7-7 14,0-1 0,1 1 0,-1 0 0,1 0 0,-1 0 1,1 0-1,0 0 0,0 1 0,1-1 0,-1 0 0,1 0 1,-1 1-1,1-1 0,0 0 0,0 0 0,0 1 0,1-1 0,0 5 1,0-6-5,0 0 0,0 0 0,0 0 0,0 0 0,0-1 0,0 1 0,1 0 0,-1 0 0,0-1 0,1 1 0,-1-1 0,1 1 0,0-1 0,-1 0 0,1 0 1,0 0-1,0 0 0,0 0 0,0 0 0,0 0 0,0 0 0,0-1 0,0 1 0,0-1 0,3 1 0,60 2 214,-56-3-201,4-1 2,0 0-1,-1-1 0,1-1 1,-1 0-1,1-1 1,-1 0-1,0-1 0,-1 0 1,1 0-1,-1-2 1,0 1-1,0-2 0,15-13 1,-19 16 19,0-2-1,0 1 1,-1-1 0,0 0 0,0-1 0,0 1 0,-1-1 0,-1 0 0,1-1 0,-1 1 0,0-1-1,-1 1 1,0-1 0,-1 0 0,0 0 0,0-1 0,-1 1 0,0 0 0,0-14 0,-2 20-54,1 0 0,-1-1 0,0 1 0,0 0 1,-1-1-1,1 1 0,0 0 0,-1 0 0,0 0 1,0 0-1,0 1 0,0-1 0,0 0 0,0 1 1,-1 0-1,1-1 0,-1 1 0,0 0 0,0 0 1,0 0-1,0 1 0,0-1 0,0 1 0,0 0 0,0 0 1,-1 0-1,1 0 0,0 0 0,-6 0 0,-8-2-187,-1 2 0,1-1 0,-1 2-1,-23 2 1,30 0 36,1 0-1,0 0 1,-1 1 0,1 0-1,0 1 1,0 0 0,-10 6-1,16-8-108,1 0-1,-1 0 1,0 0 0,0 1-1,1-1 1,-1 1 0,1 0-1,0 0 1,0 0 0,0 1-1,0-1 1,1 1-1,-1-1 1,1 1 0,0 0-1,0 0 1,0 0 0,1 0-1,-2 7 1,2-11 125,1 1 0,0 0 1,0 0-1,0-1 0,0 1 1,0 0-1,0 0 0,0-1 1,1 1-1,-1 0 0,0-1 0,0 1 1,1 0-1,-1-1 0,0 1 1,1 0-1,-1-1 0,0 1 0,1 0 1,-1-1-1,1 1 0,-1-1 1,1 1-1,-1-1 0,1 1 1,0-1-1,-1 0 0,1 1 0,0-1 1,-1 0-1,2 1 0,23 2-3279,-22-3 3036,27 1-4680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31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17969,'0'0'8707,"3"10"-7730,-1 0-823,-1 1 0,0-1 0,0 0 0,-1 0 0,0 1 0,0-1 0,-1 0 0,-1 0 0,0 0 0,0 0 0,-1 0 0,-1 0 0,-6 14 1,-8 14 234,9-23-106,2 1 0,0 0 0,1 0 0,-5 20 0,11-35-269,0 0 0,0 0 0,1 0 0,-1 0 1,0-1-1,0 1 0,0 0 0,1 0 0,-1 0 0,0-1 0,1 1 0,-1 0 1,1 0-1,-1-1 0,1 1 0,-1 0 0,1-1 0,0 1 0,-1-1 1,1 1-1,0 0 0,-1-1 0,1 0 0,0 1 0,0-1 0,-1 1 0,1-1 1,0 0-1,0 0 0,0 1 0,-1-1 0,1 0 0,0 0 0,0 0 0,0 0 1,0 0-1,0 0 0,-1 0 0,2 0 0,46-2 115,-37 2-118,94-10-1434,-35 2-3365,-46 5 1838,12-2-2944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32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138 358 7303,'0'0'3208,"6"-9"155,-2 4-2567,0-1 1,-1 0-1,0-1 0,0 1 0,0-1 0,-1 1 0,3-14 0,-5 18-570,1 0 0,-1 1 1,0-1-1,0 0 0,0 1 1,-1-1-1,1 0 0,0 0 1,0 1-1,-1-1 1,1 0-1,-1 1 0,0-1 1,0 1-1,1-1 0,-1 1 1,-2-3-1,1 3-136,1-1 0,-1 1-1,0-1 1,-1 1 0,1 0 0,0 0-1,0 0 1,0 0 0,-1 0 0,1 0 0,0 1-1,-1-1 1,1 1 0,-1-1 0,1 1-1,-4 0 1,1 1-46,-1-1 1,1 1-1,0 0 0,1 0 1,-1 1-1,0-1 1,0 1-1,0 0 0,1 1 1,0-1-1,-1 1 0,1 0 1,0 0-1,0 0 0,0 0 1,1 1-1,-1 0 0,1 0 1,0 0-1,-4 6 0,3-6 4,1 1 0,0 0-1,0 0 1,1 1-1,-1-1 1,1 0 0,0 1-1,1-1 1,-1 1 0,1 0-1,0 0 1,1-1-1,-1 1 1,1 0 0,0 0-1,1 0 1,1 11-1,-1-15-37,0-1 0,0 1-1,0-1 1,0 0-1,0 1 1,0-1-1,0 0 1,0 1-1,1-1 1,-1 0-1,1 0 1,-1 0-1,1 0 1,-1 0-1,1 0 1,-1-1 0,1 1-1,-1-1 1,1 1-1,0-1 1,0 1-1,-1-1 1,1 0-1,0 0 1,0 0-1,-1 0 1,1 0-1,0 0 1,2-1-1,3 1 47,0-1-1,0-1 0,-1 1 0,1-1 1,-1 0-1,11-5 0,-1-3-9,0 0 0,0-1 0,-1-1 0,0-1 0,-1 0 0,-1-1 0,0 0 0,-1-1 0,16-26 0,-11 14 137,-1-1 1,-2-1-1,0 0 1,17-60-1,-29 84-108,-1 1-5,1 1-1,-1-1 0,0 0 1,0 0-1,0 0 1,-1 0-1,0 0 0,1 0 1,-1 0-1,-1 0 1,0-5-1,0 10-67,-1 0 1,1 1-1,-1-1 1,1 0-1,0 1 1,-1-1-1,1 1 1,0-1-1,0 1 1,0 0-1,0 0 0,-1 3 1,-7 16 29,1 0 0,1 1 0,0 0 0,2 0 0,1 0 0,0 1 0,2 0 0,0 0 0,4 43 0,-1-60-63,1 0-1,-1-1 0,1 1 0,0-1 1,1 1-1,0-1 0,-1 0 1,2 0-1,-1 0 0,0 0 0,1-1 1,0 1-1,0-1 0,0 0 1,1 0-1,0-1 0,-1 1 0,1-1 1,0 0-1,1 0 0,7 3 1,16 3-4386,0-6-4071,-20-3 1591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32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14286,'0'0'11701,"-1"10"-10452,-2 12-908,-1 0 0,-2-1-1,0 0 1,-1 0 0,-15 30-1,9-20 185,1 0 1,-9 39-1,21-68-499,-1-1-1,0 1 1,1-1 0,0 1 0,-1-1 0,1 1-1,0 0 1,0-1 0,0 1 0,0 0 0,0-1-1,0 1 1,0-1 0,0 1 0,1 0 0,-1-1-1,1 1 1,-1-1 0,1 1 0,0-1-1,0 1 1,-1-1 0,1 0 0,0 1 0,0-1-1,0 0 1,0 1 0,1-1 0,-1 0 0,0 0-1,2 1 1,2-1 11,0 1 1,1-1-1,-1 0 0,0 0 0,1-1 1,-1 0-1,0 0 0,6-1 0,6 1 4,29 1-325,58-2-2940,-94-1 846,0 1 1,0-1-1,0-1 1,15-5-1,-1-3-11657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33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61 14382,'0'0'5178,"-2"-9"-3128,-5-26-555,7 34-1408,-1 0 0,1 0 0,-1 0 0,0 0 0,1 0 0,-1 0 1,0 0-1,0 0 0,0 0 0,1 1 0,-1-1 0,0 0 0,0 1 1,0-1-1,0 1 0,0-1 0,0 1 0,0-1 0,-1 1 1,1 0-1,0-1 0,0 1 0,0 0 0,0 0 0,-2 0 0,-30 2 580,30-2-567,-4 2 64,-1 0 0,1 1 0,0 0-1,0 0 1,0 1 0,0 0 0,0 0 0,1 0 0,0 1 0,0 0 0,0 0 0,1 1 0,0-1 0,-9 13 0,5-7 94,2 0 1,-1 1-1,1 0 1,1 0-1,1 0 1,-1 1-1,-5 22 1,10-30-228,0-1 0,0 0 1,0 1-1,1-1 0,0 1 1,0-1-1,0 1 0,0-1 1,1 1-1,-1-1 0,1 1 1,1-1-1,-1 0 1,0 1-1,4 6 0,-2-8-15,-1 0 0,1-1 0,-1 1-1,1-1 1,0 0 0,0 1 0,0-1-1,0-1 1,0 1 0,0 0 0,0-1-1,1 1 1,-1-1 0,0 0 0,1 0-1,0-1 1,-1 1 0,1-1 0,6 1-1,3 0 24,1 0-1,0-1 1,0-1-1,25-4 0,-37 5-7,1-1 1,-1 1-1,1-1 0,0 0 0,-1 0 0,0 0 0,1 0 0,-1 0 0,0 0 0,1-1 0,-1 1 1,0-1-1,0 1 0,0-1 0,0 0 0,-1 0 0,1 0 0,0 0 0,-1 0 0,1 0 0,-1-1 1,0 1-1,0 0 0,0-1 0,0 1 0,0-1 0,0 1 0,-1-1 0,1 1 0,-1-1 0,0 1 0,0-1 1,0-3-1,-1 5-29,0 0 0,0-1 0,0 1 0,-1 0 0,1 0 0,0 0 0,-1 0 0,1 0 0,-1 0 0,1 0 0,-1 0 0,0 1 0,1-1 0,-1 1 0,0-1 0,1 1 0,-1 0 0,0-1 0,0 1 0,1 0 0,-1 0 0,-3 1 0,3-2-2,0 1-1,0-1 1,-1 1-1,1 0 1,0 0-1,0 0 1,0 1-1,0-1 1,0 0-1,-1 1 1,1-1-1,0 1 1,0 0-1,0 0 1,0-1-1,0 1 1,-2 2-1,4-2 1,0-1 0,0 0 0,0 1 0,0-1 0,0 0 0,0 0 0,0 1 0,0-1 0,0 0 0,0 1 0,0-1 0,0 0 0,0 0 0,0 1 0,1-1 0,-1 0 0,0 0 0,0 1 0,0-1 0,0 0 0,1 0 0,-1 0 0,0 1 0,0-1 0,1 0 0,-1 0 0,0 0 0,0 0 0,1 0 0,-1 1 0,0-1 0,0 0 0,1 0 0,-1 0 0,0 0 0,1 0 0,-1 0 0,0 0 0,1 0 0,20 1 0,19-6 0,30-22-1480,-31 10 846,-53 53 1173,6-22-431,1-1 0,1 1-1,0 0 1,1 0 0,1 0 0,0 1-1,0-1 1,2 1 0,0 0 0,0 26-1,2-40-266,0 0-1,0 0 1,0 0-1,0 0 1,0 0-1,0-1 1,0 1 0,0 0-1,0 0 1,1 0-1,-1 0 1,0-1-1,1 1 1,-1 0-1,1 0 1,-1-1-1,1 1 1,-1 0-1,1 0 1,-1-1-1,1 1 1,-1-1 0,1 1-1,0-1 1,0 1-1,-1-1 1,1 1-1,0-1 1,0 1-1,-1-1 1,1 0-1,0 0 1,0 1-1,0-1 1,0 0-1,0 0 1,-1 0 0,2 0-1,18 1-7677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37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342 357 6534,'0'0'12828,"-2"-9"-10639,1 6-2044,1 0 0,-1 1 0,0-1 0,0 0 0,0 0 0,0 0 0,0 1 0,0-1 0,-1 1 0,1-1 0,-1 1 0,0-1 0,0 1 0,0 0 0,0 0 0,0 0 0,0 0 0,0 0-1,-1 0 1,1 1 0,-1-1 0,1 1 0,-1 0 0,0 0 0,0 0 0,1 0 0,-1 0 0,0 0 0,0 1 0,0-1 0,-5 1 0,-3-1-112,1 0-1,-1 0 1,1 1-1,0 1 1,-1 0-1,1 0 1,0 1-1,-1 1 1,1 0-1,0 0 1,1 0-1,-1 2 1,1-1 0,-1 1-1,1 0 1,1 1-1,-1 0 1,1 0-1,0 1 1,0 0-1,1 1 1,0 0-1,0 0 1,1 0-1,0 1 1,0-1-1,1 2 1,1-1-1,-1 0 1,1 1 0,-3 14-1,6-22-13,0 0-1,0 0 1,1 0-1,-1 1 1,1-1-1,-1 0 1,1 1-1,0-1 1,0 0-1,0 1 1,0-1-1,0 0 1,1 1-1,-1-1 1,1 0-1,-1 1 1,1-1-1,0 0 1,0 0-1,0 0 1,0 0-1,0 0 1,1 0-1,-1 0 1,0 0-1,1 0 1,0-1-1,-1 1 1,1-1-1,3 3 1,-1-2 3,1-1 1,-1 1 0,1-1 0,0 0 0,0 0 0,-1-1 0,1 0 0,0 1 0,0-1 0,0-1 0,0 1 0,-1-1 0,1 0 0,6-2 0,1-1 0,-1 0 0,1-1-1,-1-1 1,0 0 0,-1 0-1,1-1 1,-1 0 0,0-1-1,-1 0 1,0-1 0,0 0-1,-1 0 1,9-14 0,-1 1 27,-2 1 0,-1-2 1,-1 0-1,0 0 0,10-36 1,-13 26 393,-2-1 1,-1 0 0,-2 0 0,-1 0 0,-2-49 0,11 107-712,-12-22 268,0 0 0,-1 0 0,1-1 1,-1 1-1,1 0 0,-1 0 0,0 0 1,0-1-1,0 1 0,0 0 0,0-1 0,0 1 1,0-1-1,0 1 0,-1-1 0,1 1 1,-1-1-1,1 0 0,-1 0 0,-2 2 0,-17 18 155,21-20 106,0-9 196,0 8-484,0-1 0,1 0 0,-1 0 0,0 1 1,0-1-1,0 0 0,0 0 0,1 1 0,-1-1 0,0 0 0,0 0 1,-1 0-1,1 1 0,0-1 0,0 0 0,0 0 0,0 1 1,-1-1-1,1 0 0,0 0 0,-1 1 0,1-1 0,0 0 0,-1 1 1,1-1-1,-1 0 0,1 1 0,-1-1 0,1 1 0,-1-1 1,0 1-1,0-1 0,0 1 24,1-1 0,-1 1 1,0 0-1,1 0 0,-1 0 1,0 0-1,1 0 0,-1 0 1,0 0-1,1 0 0,-1 0 0,0 0 1,1 0-1,-1 0 0,0 1 1,1-1-1,-1 0 0,0 0 1,1 1-1,-1-1 0,1 1 0,-1-1 1,1 0-1,-1 1 0,1-1 1,-1 1-1,1-1 0,-1 1 0,1-1 1,0 1-1,-1-1 0,1 1 1,0 0-1,-1-1 0,1 1 1,0-1-1,0 1 0,0 0 0,-1-1 1,1 1-1,0 0 0,0-1 1,0 1-1,0 0 0,0-1 1,0 1-1,0 0 0,1-1 0,-1 2 1,-1 8 0,-13 353 1224,14-362-1020,0-21 5,-6 64-208,-3 39 0,9-82-16,1-1-1,-1 0 1,0 1-1,0-1 1,1 0 0,-1 1-1,0-1 1,0 0-1,1 1 1,-1-1 0,0 0-1,1 0 1,-1 0-1,0 1 1,1-1 0,-1 0-1,1 0 1,-1 0-1,0 0 1,1 0 0,-1 0-1,1 0 1,-1 0-1,0 0 1,1 0 0,-1 0-1,1 0 1,-1 0 0,0 0-1,1 0 1,-1 0-1,0 0 1,1 0 0,-1 0-1,1-1 1,-1 1-1,0 0 1,1 0 0,-1 0-1,0-1 1,1 1-1,-1 0 1,0-1 0,0 1-1,1 0 1,-1 0-1,0-1 1,0 1 0,19-14-1797,0-15-4551,-11 7-1803,-4 1-5211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38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61 15214,'-4'50'10764,"-12"60"-7260,-8 66-2915,37-264 1212,8-62-1840,-21 109 45,-1 30-15,1-1 0,0 0-1,0 0 1,2 0 0,-1 0-1,5-13 1,-3 25-55,0 0-1,1 0 0,-1 0 1,0 0-1,0 0 1,1 1-1,-1 0 1,0-1-1,3 3 1,10 0 31,3-3-178,1 0-1,-1-2 0,0 0 1,0-1-1,0-1 1,-1-1-1,22-8 1,-40 13 204,1 0-1,0 1 1,-1-1 0,1 0-1,0 0 1,-1 1 0,1-1-1,0 0 1,-1 1 0,1-1-1,-1 1 1,1-1 0,-1 1-1,1-1 1,-1 1 0,0-1 0,1 1-1,-1 0 1,1-1 0,-1 1-1,0 0 1,0-1 0,1 1-1,-1 0 1,0-1 0,0 1-1,0 0 1,0-1 0,0 1 0,0 0-1,0-1 1,0 1 0,0 0-1,0 0 1,0-1 0,0 1-1,-1 1 1,0 37 155,0-36-98,-9 78 633,6-52-378,0 0 1,2 0 0,3 55 0,-1-83-360,0 1 0,0 0 0,1-1 0,-1 1 0,1 0 0,0-1 0,-1 1 0,1-1 0,0 1 0,0-1 0,0 1 0,0-1 0,0 1 0,0-1 0,0 0 0,1 0 0,-1 0 0,0 0 0,1 0 0,2 2 0,8 0-4018,2-4-5173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2:25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328 85 6726,'0'0'3972,"8"-8"-491,-5 5-2713,30-29 1083,-30 30-1222,-1-1 0,1 1 0,-1-1 0,0 0-1,0 0 1,0 0 0,-1 0 0,1 0 0,-1 0 0,1 0-1,-1 0 1,1-5 0,-21 18 1106,-15 21-1078,1 1 0,2 2 0,1 2 0,2 0 0,-26 45 0,44-67-563,-19 29 165,2 0 0,-40 90 0,60-118-222,1 0-1,1 0 1,1 1-1,0 0 0,1 0 1,0 0-1,1 1 0,2-1 1,-1 0-1,2 1 0,0-1 1,1 0-1,5 22 0,-4-28 16,1 0 0,1-1-1,0 1 1,0-1-1,1 0 1,0 0-1,0 0 1,1-1 0,0 0-1,14 12 1,8 4-1234,53 33 0,-42-30-3583,-29-22-2719,-1-4-6177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2:28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43 10250,'0'0'9267,"7"-8"-6966,19-27-91,-26 36-2103,0-1 1,0 0-1,0 0 1,0 0-1,0 0 1,0 0-1,0 1 0,0-1 1,0 0-1,0 0 1,0 0-1,0 0 0,0 0 1,0 1-1,1-1 1,-1 0-1,0 0 0,0 0 1,0 0-1,0 0 1,0 0-1,0 0 1,1 0-1,-1 1 0,0-1 1,0 0-1,0 0 1,0 0-1,0 0 0,1 0 1,-1 0-1,0 0 1,0 0-1,0 0 0,0 0 1,1 0-1,-1 0 1,0 0-1,0 0 0,0 0 1,-5 17 325,-34 53 923,-72 98 0,66-104-1330,-60 110 1,102-168 43,0 1 1,0-1-1,0 1 1,1 0-1,0 0 0,-1 8 1,3-14-57,0 1 1,0-1-1,0 0 0,0 0 0,0 1 1,0-1-1,0 0 0,1 0 1,-1 0-1,1 0 0,-1 1 1,1-1-1,-1 0 0,1 0 1,0 0-1,-1 0 0,1 0 1,0 0-1,0 0 0,0-1 1,-1 1-1,1 0 0,0 0 1,0-1-1,0 1 0,0 0 0,1-1 1,-1 1-1,0-1 0,0 1 1,0-1-1,0 0 0,1 0 1,-1 1-1,0-1 0,0 0 1,0 0-1,1 0 0,-1 0 1,0 0-1,2-1 0,23 0 0,1-1-1,-1-1 0,50-13 1,-49 10-17,1 0 0,0 2 1,33-1-1,-60 4-224,0 1-1,1 0 1,-1 0 0,0 0 0,0 0-1,0 0 1,0 0 0,0 0-1,0 0 1,0 1 0,0-1-1,0 0 1,0 1 0,0-1 0,0 0-1,0 1 1,0-1 0,0 1-1,0 0 1,0-1 0,0 1-1,-1 0 1,1 0 0,0-1 0,0 1-1,-1 0 1,1 0 0,0 0-1,-1 0 1,1 0 0,-1 0 0,0 0-1,1 0 1,-1 0 0,0 0-1,1 0 1,-1 0 0,0 0-1,0 0 1,0 0 0,0 0 0,0 0-1,0 1 1,-1 1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7.70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42 5285,'0'0'24215,"3"-37"-29052,15 35-1505,0-1-5957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2:29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69 11915,'0'0'6887,"0"-9"-4213,-1-32-677,0 40-1912,1 0 1,-1 0 0,1 0-1,0 0 1,-1 0-1,0 0 1,1 0-1,-1 0 1,1 0-1,-1 1 1,0-1 0,0 0-1,0 0 1,1 1-1,-1-1 1,0 0-1,0 1 1,0-1-1,0 1 1,0-1 0,0 1-1,0 0 1,0-1-1,0 1 1,0 0-1,0 0 1,-1 0-1,1-1 1,0 1-1,0 0 1,0 1 0,0-1-1,0 0 1,0 0-1,-1 1 1,-36 10 645,28-4-567,0 1 0,0 0-1,1 0 1,0 1 0,0 1-1,1-1 1,-14 22 0,10-12 225,1 0 0,0 1 1,-12 36-1,20-48-324,0 0 0,1 0 0,0 0 0,1 0-1,0 1 1,0-1 0,0 0 0,1 1 0,1-1 0,-1 0-1,3 10 1,-2-14-23,0-1 1,1 1-1,-1-1 0,1 0 0,0 1 0,0-1 0,0 0 1,0 0-1,1 0 0,-1 0 0,1 0 0,0-1 0,-1 1 1,1-1-1,1 0 0,-1 0 0,0 0 0,0 0 0,1-1 1,-1 1-1,1-1 0,-1 0 0,1 0 0,0 0 0,-1 0 0,6 0 1,0 0 25,1 1 0,0-2 1,0 0-1,0 0 0,18-3 0,-26 3-60,0 0-1,0 0 0,0-1 0,-1 1 1,1-1-1,0 1 0,0-1 0,-1 1 1,1-1-1,-1 0 0,1 0 0,0 0 1,-1 0-1,1 0 0,-1 0 0,0-1 0,1 1 1,-1 0-1,0-1 0,0 1 0,0-1 1,0 1-1,0-1 0,0 1 0,0-1 1,-1 0-1,1 1 0,0-1 0,-1 0 1,0 0-1,1 0 0,-1 1 0,0-1 1,0 0-1,0 0 0,0 0 0,0 1 1,0-1-1,-1-3 0,0 3-7,0 0 0,0 1 0,0-1 0,0 1 0,0 0 0,0-1 0,0 1 0,-1 0 0,1 0 0,0 0 0,-1-1 0,1 1 0,-1 1 0,1-1 0,-1 0 0,1 0 0,-1 1 0,0-1 0,1 0 0,-1 1 0,0 0 0,0-1 0,1 1 0,-1 0 0,-2 0 0,-53-1 0,43 1 0,28-1-32,0-1-1,0-1 1,-1 0-1,1-1 1,-1 0 0,19-10-1,43-11-114,-75 25 144,0-1-1,0 1 1,1 0-1,-1 0 1,0 0-1,1 0 1,-1 0-1,0 0 1,0 0-1,1 0 1,-1 0-1,0 0 1,1 0-1,-1 1 1,0-1-1,0 0 1,1 0-1,-1 0 1,0 0-1,0 0 1,1 0-1,-1 1 1,0-1-1,0 0 1,0 0-1,1 0 1,-1 1-1,0-1 1,0 0-1,0 0 1,1 0-1,-1 1 0,0-1 1,0 0-1,0 0 1,0 1-1,0-1 1,0 0-1,0 1 1,0-1-1,0 1 1,-1 17 154,-11 18 187,-2-9-409,10-20-146,0 1-1,0-1 1,1 1-1,0-1 1,0 1-1,1 0 0,0 0 1,-2 13-1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2:30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14606,'0'0'5434,"10"12"-4078,28 32 203,50 77 0,-76-101-1448,-1 0 0,0 1 0,-2 0-1,0 0 1,-1 1 0,-1 0-1,6 41 1,-9-28 17,-3 1 0,-1-1 0,-1 0 0,-2 0 0,-2 0 0,-1 0 0,-15 50 0,7-41-612,-33 69 1,24-69-2538,-37 56 1,25-52-2175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2:52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14157,'0'0'12108,"78"-1"-11948,-38 5-96,2-2-32,-2 1-32,-1 2-416,-3-1-1346,-4-1-1153,-9-3-544,-4 0-1153,-7 0-4389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2:53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15503,'0'0'5434,"9"-1"-4532,16 1-687,-1 2 0,1 0-1,0 1 1,-1 2-1,0 0 1,0 2 0,0 0-1,-1 2 1,27 13-1,-47-20-189,-1-1 0,0 1 0,-1 0 0,1 0 0,0 0 0,0 0 0,-1 0 0,1 0 0,-1 0 0,0 0 0,0 1 0,1-1 0,-1 0 0,-1 1 0,1-1 0,0 1 0,-1-1 0,1 1 0,-1-1 0,0 1 0,0 0 0,0-1 0,0 1 0,0-1 0,0 1 0,-1-1 0,1 1 0,-1-1 0,0 1 0,0-1 0,0 1 0,0-1 0,0 0 0,0 1 0,-3 1 0,-5 12 480,0-2 1,-1 1 0,-22 23-1,28-33-437,-61 57 772,-4 6-2641,66-63-2368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57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93 11307,'0'0'10474,"0"9"-9919,-31 427 3147,22-342-2167,17-134 895,14-68-1924,-17 2-971,-5-1 1,-20-164 0,41 313-124,-8-20 519,-4-2 65,1 0 1,2-1-1,-1 0 0,2-1 1,24 26-1,-33-40 16,0 0-1,0 0 0,0-1 0,1 1 1,0-1-1,-1 0 0,1 0 0,0-1 1,1 0-1,-1 0 0,0 0 0,0 0 1,1-1-1,-1 0 0,1 0 0,0 0 1,-1-1-1,1 0 0,0 0 0,-1 0 1,1-1-1,-1 1 0,1-2 1,-1 1-1,1 0 0,-1-1 0,10-5 1,-3 1 5,0-2 0,0 1 0,0-2 0,-1 0 0,-1 0 0,1-1 0,-1 0 0,-1-1 0,0 0 0,-1 0 0,0-1 0,0 0 0,-2 0 0,1-1 0,6-21 0,-48 210 360,30-144-284,2-1 1,2 1-1,0-1 0,5 35 0,-3-61-125,0 1-1,0-1 1,0 1-1,1-1 0,0 0 1,0 0-1,0 0 1,1 0-1,-1 0 0,1 0 1,0-1-1,8 9 1,-9-11-453,1 1 0,0-1 0,0 0 0,0 0 1,1 0-1,-1 0 0,0 0 0,1-1 0,-1 1 0,1-1 1,-1 0-1,7 1 0,18-1-7699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58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173 104 2915,'9'-12'4119,"-4"6"-3011,0-1 1,0 1-1,-1-1 0,0 1 1,0-1-1,0 0 0,-1-1 1,0 1-1,-1 0 0,0-1 1,2-8-1,-16 28 1609,-17 32-1973,2 0-1,1 2 1,3 1-1,2 1 1,2 0 0,-24 95-1,35-116-537,2 0 0,1 1-1,1 0 1,2 0 0,0-1 0,2 1-1,6 46 1,-5-65-268,1 0 0,0-1 0,0 0 0,1 1 1,0-1-1,0 0 0,1 0 0,0-1 0,1 1 0,0-1 0,0 0 0,0 0 0,1-1 0,0 1 0,0-1 0,1 0 1,0-1-1,0 0 0,0 0 0,0 0 0,1-1 0,0 0 0,0-1 0,0 0 0,0 0 0,0 0 0,1-1 1,10 1-1,47 3-4422,-24-10-1933,8-12-8675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01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8 9961,'6'-7'6949,"-2"12"-2724,0 31-1410,-6 53-2022,-1-61-342,-2 0-1,0-1 1,-2 1-1,-14 35 1,-51 100 506,60-136-782,11-26-160,1 0-1,-1-1 1,1 1 0,-1 0 0,1 0-1,0-1 1,-1 1 0,1 0 0,0 0-1,0 0 1,-1 0 0,1 0 0,0-1-1,0 1 1,0 0 0,0 0 0,0 0-1,0 0 1,1 0 0,-1-1-1,0 1 1,0 0 0,0 0 0,1 0-1,-1 0 1,1-1 0,-1 1 0,0 0-1,1-1 1,-1 1 0,1 0 0,0-1-1,-1 1 1,1 0 0,0-1 0,-1 1-1,1-1 1,0 1 0,-1-1 0,1 1-1,0-1 1,0 0 0,0 1 0,-1-1-1,1 0 1,0 0 0,0 0-1,0 1 1,1-1 0,56 0 193,-36-2-144,11 1-55,63-11 0,-10-5-4778,-69 12 952,-6-1-2082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02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48 12620,'0'0'12545,"-3"9"-11696,-18 48 563,9-30-1208,2 1-1,0 0 0,2 1 0,1-1 1,-5 55-1,13-87-48,1 0 0,0 0 0,-1 1 0,1-1 0,0 1 0,1-1 1,4-5-1,3-6-72,3-8-62,0-1 0,-2 0 1,-1 0-1,-1-1 0,-1 0 1,-1-1-1,-1 0 1,4-46-1,-10 72-22,0 0 0,0 0 0,0-1 0,0 1-1,1 0 1,-1 0 0,0 0 0,0-1 0,0 1 0,0 0 0,0 0 0,0 0 0,0-1 0,0 1 0,0 0 0,0 0-1,0-1 1,0 1 0,0 0 0,-1 0 0,1 0 0,0-1 0,0 1 0,0 0 0,0 0 0,0 0 0,0-1 0,0 1-1,-1 0 1,1 0 0,0 0 0,0 0 0,0-1 0,0 1 0,0 0 0,-1 0 0,1 0 0,0 0 0,0 0 0,0 0 0,-1 0-1,1 0 1,0 0 0,0-1 0,-1 1 0,1 0 0,0 0 0,0 0 0,0 0 0,-1 0 0,1 0 0,0 0 0,-1 1-1,-11 10-126,-8 21-59,18-29 190,1 1 1,-1-1-1,1 1 0,0-1 0,0 1 0,0-1 0,1 1 1,-1 0-1,1-1 0,0 1 0,0 0 0,1 5 1,0-7-2,0-1 1,0 0 0,0 1-1,0-1 1,0 0 0,0 0 0,0 1-1,0-1 1,0 0 0,1 0-1,-1 0 1,0 0 0,1-1 0,-1 1-1,1 0 1,-1 0 0,1-1-1,-1 1 1,1-1 0,0 0 0,-1 1-1,1-1 1,-1 0 0,1 0-1,0 0 1,-1 0 0,1 0 0,0 0-1,1-1 1,2 1 8,0-1 0,1 0 0,-1 0 0,0 0 0,0 0 0,0-1 0,0 0 0,-1 0 0,1 0 1,0 0-1,-1-1 0,5-3 0,46-45 54,-1 1-701,-54 82-277,-7-3 912,-20 46 0,17-48-126,-14 54 0,22-70-633,0 0 0,1 0-1,0 0 1,2 21 0,3-23-3991,8-8-2969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02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15919,'0'0'929,"4"12"96,17 50 431,-3 1 1,-3 1-1,-2 0 1,-4 0-1,3 92 1,-12-102-1052,-3 0 1,-3 0-1,-1 0 1,-17 57-1,15-78-900,-2-1-1,-28 57 0,26-66-1007,0-1-1,-1-1 1,-2 0-1,-23 26 1,-10-1-6569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03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16303,'0'0'7143,"-9"50"-6086,42-41 256,13 1-544,10-2-609,8-3-32,3-1-544,-3-4-1185,-7 0-738,-13 0-287,-11-6-641,-13-5-2659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8.9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56 126 19090,'0'0'5872,"-8"-4"-5156,6 3-703,0 0 0,1 0 1,-1 1-1,0-1 0,1 0 1,-1 1-1,0-1 0,0 1 1,0-1-1,1 1 1,-1 0-1,0 0 0,0 0 1,0 0-1,0 0 0,-2 1 1,2 0-13,1 1 1,-1 0 0,1 0 0,0 0-1,0 0 1,0 0 0,0 0-1,0 0 1,0 0 0,1 0 0,-1 1-1,1-1 1,-1 0 0,1 1 0,0-1-1,0 0 1,0 0 0,0 1-1,1 1 1,-2 235 1678,4-202-1574,2 1 0,1-1 0,1 1 0,17 45 0,-18-61-98,-5-17-1,1 0 0,-1 0-1,0 0 1,1 0-1,0-1 1,0 1-1,1 0 1,0-1-1,-1 1 1,6 5-1,-5-52 1804,-5-74-1485,3-121-3450,2 206 2834,0-1 1,2 1-1,1 0 1,2 1 0,15-40-1,-21 65 291,-2 3 3,1 0 0,0 0 0,-1 0 0,1 0 0,0 0 1,0 0-1,1 0 0,-1 0 0,0 1 0,0-1 0,1 0 1,-1 1-1,1-1 0,0 1 0,-1-1 0,4-1 0,-4 5 0,0 0 0,0 0 0,0 0 0,-1 0 0,1 0 0,-1 1 0,1-1 0,-1 0 0,0 0 0,0 0 0,0 0 0,0 1 0,0 2 0,0-2 9,-3 26 140,0 0 1,-2 0 0,-1 0-1,-17 47 1,12-39 325,-14 75 0,24-101-305,-1-3-67,0 0 0,1 0-1,0 0 1,1 0-1,0 0 1,0 0-1,1 0 1,0 0-1,0 0 1,3 9-1,-3-17-99,-1 1-1,0-1 1,1 1-1,-1-1 1,0 1-1,1-1 1,-1 0-1,0 1 1,1-1-1,-1 0 1,1 1-1,-1-1 1,1 0-1,-1 1 1,1-1-1,-1 0 1,1 0-1,-1 1 1,1-1-1,-1 0 1,1 0-1,-1 0 1,1 0-1,0 0 1,-1 0-1,1 0 1,-1 0-1,1 0 1,-1 0 0,1 0-1,0 0 1,-1-1-1,1 1 1,0 0-1,15-18 200,2-27-21,-12 20-220,-1-1-1,-1 1 0,-1-1 0,-2 0 1,-1-29-1,0 40-111,26 66-343,-24-48 492,0 0-1,0 0 1,0 0 0,0 0 0,0 0-1,0 0 1,1-1 0,0 1-1,-1-1 1,1 0 0,0 0 0,0 0-1,0 0 1,0 0 0,1-1 0,-1 1-1,0-1 1,1 0 0,-1 0-1,1 0 1,-1-1 0,1 1 0,-1-1-1,1 0 1,0 0 0,4 0 0,-3-1 6,-1 0 0,1-1 0,-1 1 1,1-1-1,-1 0 0,0 0 1,1 0-1,-1-1 0,0 1 0,0-1 1,-1 0-1,1 0 0,-1-1 1,1 1-1,-1-1 0,0 1 0,0-1 1,-1 0-1,4-7 0,-5 10-3,0-1-1,0 1 0,0-1 0,-1 1 0,1-1 0,-1 1 1,1-1-1,-1 0 0,1 1 0,-1-1 0,0 0 1,0 0-1,0 1 0,0-4 0,0 5 2,0-1-1,-1 1 1,1-1-1,0 1 1,0-1-1,-1 1 1,1 0-1,0-1 1,-1 1-1,1-1 1,0 1-1,-1 0 1,1-1 0,-1 1-1,1 0 1,0 0-1,-1-1 1,1 1-1,-1 0 1,1 0-1,-1 0 1,1-1-1,-1 1 1,1 0-1,-1 0 1,1 0-1,-1 0 1,1 0 0,-2 0-1,0 0 19,-1 1 1,1 0-1,-1-1 0,1 1 0,0 0 0,-1 0 1,1 0-1,0 0 0,0 0 0,0 1 0,0-1 1,0 1-1,0-1 0,0 1 0,0 0 0,1 0 1,-1 0-1,-1 3 0,-17 33 277,19-36-291,0-1 0,0 1 0,1 0 0,-1 0 1,0 0-1,1 0 0,0 0 0,-1 0 0,1 1 0,0-1 0,0 0 1,0 0-1,0 0 0,0 0 0,1 0 0,-1 0 0,2 4 0,-1-5-8,1-1-1,-1 1 1,0 0-1,1-1 0,-1 1 1,1-1-1,-1 1 0,1-1 1,-1 1-1,1-1 1,0 0-1,-1 0 0,1 0 1,-1 0-1,1 0 1,-1 0-1,1-1 0,2 0 1,31-7-489,-29 6 315,12-4 185,0 0 0,1 1 0,-1 1 0,1 1 0,35-2-1,-47 4 82,-1 0-1,0 0 1,0-1-1,1 0 1,-1 0-1,0-1 1,-1 1-1,1-1 1,0-1-1,-1 1 1,0-1-1,0 0 0,0 0 1,0 0-1,-1-1 1,1 0-1,3-5 1,31-26 324,-38 55-455,-1-18 38,1 0 0,-1 0 0,0-1 0,0 1 0,0 0 0,0-1 0,1 1 0,-1 0 0,0 0 0,1-1 0,-1 1 0,0-1 0,1 1 0,-1 0 0,1-1 0,-1 1 0,1-1 0,-1 1 0,1-1 1,0 1-1,-1-1 0,1 0 0,0 1 0,-1-1 0,1 0 0,0 1 0,-1-1 0,1 0 0,0 0 0,-1 0 0,1 1 0,0-1 0,1 0 0,1-1 5,0-1-1,0 1 0,0 0 1,0-1-1,0 1 1,0-1-1,0 0 1,-1 0-1,4-4 1,18-10-1470,-23 15 1155,0 1 0,0-1 1,0 1-1,1-1 1,-1 1-1,0-1 0,1 1 1,-1 0-1,0 0 1,1 0-1,-1 0 0,0 0 1,1 0-1,-1 0 1,0 0-1,1 1 0,1-1 1,7 15-5249,0-2-600,-9-13 5884,0 0 1,0 0-1,0 0 1,0 0-1,0 0 1,0 0-1,0 0 1,0-1-1,0 1 1,0 0-1,0-1 1,0 1-1,0-1 1,-1 1-1,1-1 1,0 1-1,0-1 1,0 1-1,-1-1 1,1 0-1,0 0 1,0-1-1,9-7 159,-2-1 0,1-1-1,-2 0 1,1 0 0,-1 0-1,-1-1 1,0 0 0,-1 0-1,5-17 1,10-48 4086,-10 7 3648,-15 106-3277,-10 19-2429,9-34-1521,0 1 0,-2 24 0,8-42-246,-4 79 1388,4-77-1560,0 0 1,0-1-1,1 1 0,0-1 0,0 1 1,1-1-1,0 1 0,0-1 0,0 0 1,0 0-1,1 0 0,4 6 0,-7-11-10,0 1 1,1 0-1,-1-1 0,0 1 0,1-1 1,-1 1-1,1-1 0,-1 1 0,1-1 0,-1 1 1,1-1-1,0 0 0,-1 1 0,1-1 1,-1 0-1,1 1 0,0-1 0,-1 0 0,1 0 1,0 0-1,-1 1 0,2-1 0,5-11-812,-7 7 809,0 1 1,1-1-1,-1 1 1,-1-1-1,1 1 1,0 0-1,-1-1 1,-1-4-1,-3 0 341,0-1 1,0 1-1,-1 0 0,0 0 0,-11-11 0,11 13 386,0-1 0,0 1 1,1-1-1,0 0 0,0 0 1,1-1-1,-6-13 0,11 20-638,0 1 0,0-1 0,0 0 1,0 1-1,1-1 0,-1 1 0,0-1 0,0 1 0,1 0 0,-1 0 0,0-1 0,1 1 0,-1 0 0,0 0 0,0 0 0,1 0 0,-1 0 0,0 1 1,3-1-1,0 1-32,63-3-5485,-24-4-3496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03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16015,'0'0'4121,"8"10"-3005,15 12-531,1 0-1,1-1 1,39 25-1,-59-42-575,0-1-1,0 1 1,0 0-1,0 1 1,-1-1-1,1 1 1,-1 0-1,0 0 1,-1 0-1,1 1 1,-1-1-1,0 1 1,0 0-1,-1 0 1,2 7-1,-3-7-8,0-1 0,-1 1 1,0 0-1,0 0 0,0-1 0,-1 1 0,0 0 1,0 0-1,0-1 0,-1 1 0,1-1 0,-2 1 0,1-1 1,0 0-1,-1 0 0,-6 9 0,-118 150-726,42-60-2947,55-62-1147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13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226 286 11403,'3'-3'1146,"1"-1"1,-1 0-1,0 0 1,0 0 0,-1 0-1,5-8 1,-6 10-797,-1 0 1,1 0-1,0 0 0,-1 0 1,1 0-1,-1 0 1,0 0-1,0 0 1,0 0-1,0-1 1,0 1-1,-1-4 0,1 4-266,-2 0 0,1 0-1,0 0 1,0 0-1,-1 0 1,1 0 0,-1 0-1,1 0 1,-1 1 0,0-1-1,1 1 1,-1-1-1,0 1 1,0 0 0,0 0-1,0-1 1,-1 2-1,1-1 1,0 0 0,0 0-1,-1 1 1,1-1-1,0 1 1,-1-1 0,1 1-1,0 0 1,-1 0-1,-2 1 1,-5-2-23,0 2 0,-1 0 0,1 0 0,0 1 0,0 0 0,0 0 0,0 1 0,0 1 0,1-1 1,-1 2-1,-13 8 0,18-11 6,1 1 1,-1 0 0,1 1-1,0-1 1,0 0-1,1 1 1,-1 0 0,1 0-1,-1 0 1,1 1 0,0-1-1,1 1 1,-1-1 0,1 1-1,0 0 1,0 0-1,1 0 1,-1 0 0,1 0-1,0 0 1,1 0 0,-1 1-1,1-1 1,0 8 0,1-10-54,0-1 0,0 1 0,0-1 0,0 0 0,0 1 1,1-1-1,-1 0 0,1 0 0,-1 0 0,1 0 0,0 0 1,0 0-1,0 0 0,0 0 0,0-1 0,0 1 0,0-1 0,0 0 1,1 0-1,-1 1 0,1-1 0,-1-1 0,1 1 0,-1 0 1,1-1-1,-1 1 0,1-1 0,0 0 0,-1 0 0,1 0 1,3 0-1,3 0 19,0 0 0,1-1 1,-1 1-1,0-2 0,0 1 0,0-2 1,-1 1-1,10-4 0,-4-2 16,-2 0-1,1-1 0,-1 0 0,-1-1 0,1 0 0,-2-1 1,1 0-1,-2 0 0,1-1 0,-2-1 0,12-20 1,-7 10 126,-2 0 0,-1-1 0,-1 0 0,-1 0 0,-1-1 1,4-26-1,-9 21 371,-11 41-333,-12 48-230,17-35 54,1 0 0,1 0 1,1 0-1,1 0 1,2 0-1,0 0 0,1 0 1,2 0-1,13 42 0,-9-25-110,-7-24-3083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14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12844,'0'0'14531,"0"10"-13698,-4 20-313,-1 1 0,-2-1 0,-1 0-1,-1-1 1,-21 44 0,-7 26 375,37-98-883,-1 1 0,0-1 0,1 0 0,-1 0 0,1 0 0,-1 1 0,1-1 0,0 0 0,-1 1 0,1-1 0,0 0 0,0 1 0,0-1 0,0 0-1,0 1 1,0-1 0,0 0 0,1 1 0,-1-1 0,0 0 0,1 1 0,-1-1 0,1 0 0,-1 0 0,1 0 0,0 1 0,0-1 0,-1 0 0,2 1 0,2-1 6,-1 0 1,1 0-1,-1 0 1,1 0-1,0-1 1,-1 1-1,1-1 1,0 0 0,5-1-1,-5 1-17,28-2-181,1-1-1,55-14 1,35-4-1318,-106 14-8885,-12-1-2563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15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99 9865,'0'0'2782,"7"-9"554,17-23-833,-23 31-2246,1-1 0,-1 1-1,0 0 1,0-1 0,0 1 0,-1-1 0,1 1 0,0-1-1,0 1 1,-1-1 0,1 1 0,-1-1 0,0 0 0,1 1-1,-1-1 1,0 0 0,0 1 0,0-1 0,0 0-1,0 1 1,0-1 0,0 0 0,-1 1 0,1-1 0,-1 0-1,1 1 1,-1-1 0,-1-2 0,-1 3-110,1-1 0,-1 1 1,1 0-1,-1 0 0,0 0 1,0 0-1,1 1 0,-1-1 0,0 1 1,0 0-1,0 0 0,0 0 0,0 0 1,1 0-1,-1 0 0,0 1 1,0 0-1,0-1 0,-4 3 0,0-1-91,0 1 0,1 0 0,-1 0 0,1 1 0,-1 0 0,-8 7-1,2-1 20,2 2 0,-1-1 0,2 1 0,-1 1 0,2 0 0,-10 16 0,15-22-44,0 1 0,0 0-1,1 0 1,0 1 0,0-1-1,1 1 1,0-1 0,1 1-1,-1 0 1,2-1 0,-1 1-1,2 16 1,0-22-20,0 0 0,0 1 1,0-1-1,1 0 0,-1 0 1,1 0-1,0 0 0,0 0 0,0-1 1,0 1-1,0 0 0,0-1 1,1 1-1,-1-1 0,1 0 0,0 0 1,0 0-1,0 0 0,0-1 1,0 1-1,0-1 0,0 0 0,0 0 1,0 0-1,1 0 0,-1 0 0,5 0 1,11 2 53,1-1 1,-1 0-1,28-3 0,-41 1-44,-4 1 16,-1-1 0,1 0 0,-1 0 0,1 0 0,-1 0 0,1 0 0,-1-1 1,1 1-1,-1 0 0,1-1 0,-1 1 0,1-1 0,-1 1 0,0-1 0,1 0 0,-1 0 0,0 1 1,1-1-1,-1 0 0,0 0 0,0 0 0,0 0 0,0-1 0,1 0 0,-2 1-3,0-1-1,0 1 0,-1 0 0,1 0 1,0 0-1,-1 0 0,1 0 1,-1-1-1,1 1 0,-1 0 0,1 0 1,-1 0-1,0 0 0,0 0 0,1 1 1,-1-1-1,0 0 0,0 0 1,0 0-1,0 1 0,0-1 0,0 0 1,0 1-1,0-1 0,0 1 1,0-1-1,0 1 0,-1 0 0,1-1 1,-1 1-1,-102-39-17,104 36-32,8-1-21,12 1-30,-19 2 64,55-8-624,97-30 0,-152 39 643,-3 6-134,-9 17-39,0 0 793,-15 45 1,24-62-956,1 0 1,-1 0-1,1 1 0,0-1 1,1 0-1,0 1 0,0-1 1,0 1-1,0-1 0,1 0 1,0 1-1,4 10 0,2-5-6610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2:54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269 335 13741,'0'0'13143,"2"-9"-12572,0 5-542,-2 3-5,1 0 1,0-1-1,-1 1 0,1-1 1,-1 1-1,1-1 0,-1 1 1,0-1-1,1 1 0,-1-1 1,0 1-1,0-1 0,0 1 1,0-1-1,0 1 0,-1-1 1,1 1-1,0-1 0,-1 1 1,1 0-1,-1-1 0,0 1 1,1-1-1,-1 1 1,0 0-1,0 0 0,0-1 1,1 1-1,-1 0 0,-1 0 1,1 0-1,0 0 0,0 0 1,0 0-1,-1 0 0,1 1 1,0-1-1,-1 0 0,1 1 1,0-1-1,-1 1 0,1-1 1,-2 0-1,-7-2 40,0 1 1,-1 0-1,1 0 1,0 1-1,0 0 1,-1 0-1,1 2 1,0-1-1,-1 1 1,1 1-1,0-1 1,0 2-1,0-1 1,-11 6-1,16-6-20,-1 1-1,1 0 1,0 0-1,0 0 1,0 0-1,1 1 1,-1 0-1,1 0 1,0 1-1,0-1 1,0 1-1,0-1 1,1 1-1,0 1 1,0-1-1,1 0 1,-1 1-1,1-1 1,0 1-1,0-1 1,1 1-1,0 0 1,0 0-1,0 0 0,1 9 1,0-11-25,0-1-1,0 1 1,0-1-1,0 1 1,1-1-1,0 1 1,0-1 0,0 0-1,0 1 1,0-1-1,1 0 1,-1 0-1,1 0 1,0 0 0,0 0-1,0 0 1,0-1-1,0 1 1,1-1-1,-1 1 1,1-1-1,0 0 1,0 0 0,0 0-1,0 0 1,0-1-1,0 1 1,0-1-1,0 0 1,1 0 0,6 2-1,-3-2 8,0 0 1,0 0-1,1-1 0,-1 0 0,0-1 1,1 1-1,-1-1 0,0 0 0,0-1 0,0 0 1,0 0-1,0-1 0,0 1 0,12-8 1,-1-3 27,-1 0 1,0-1-1,-1-1 1,0-1-1,-1 0 0,-1-1 1,0-1-1,-1 0 1,-2 0-1,15-29 1,-11 14 33,-1 1 0,-2-2-1,-1 0 1,-1 0 0,8-62 0,-27 165-88,-1-1 0,-1 84 0,14-8-2404,-2-60-2468,-1-106-4348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2:55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278 109 12684,'0'0'2675,"6"-10"-284,-1 4-1863,-2 2-68,1 0 1,-1 0-1,0-1 1,-1 1 0,1-1-1,-1 0 1,0 1-1,0-1 1,0 0 0,0 0-1,-1 0 1,0-1-1,0 1 1,0-8-1,-2 12-391,1 0-1,-1 0 0,0 0 1,1 0-1,-1 0 0,0 1 0,0-1 1,0 0-1,1 0 0,-1 1 0,0-1 1,0 1-1,0-1 0,0 1 1,0-1-1,0 1 0,0-1 0,0 1 1,0 0-1,-1 0 0,1 0 0,0-1 1,0 1-1,0 0 0,0 0 0,0 1 1,-2-1-1,-34 3 102,28-1-138,1 1 0,-1 0-1,0 1 1,1 0-1,0 0 1,0 1-1,0 0 1,1 0-1,-1 1 1,1 0-1,1 1 1,-1-1-1,-6 9 1,-4 6 107,1 1 0,1 0 1,-16 31-1,20-31 8,1 1 1,1 0-1,1 1 1,-8 42-1,13-53-116,1 1-1,0 0 1,2-1-1,-1 1 1,2 0-1,0-1 1,0 1-1,1-1 1,1 1-1,5 14 1,-6-22 0,1-1 0,0 1 1,0-1-1,1 0 1,-1 0-1,1 0 0,1 0 1,-1-1-1,0 1 0,1-1 1,0 0-1,0-1 0,0 1 1,0-1-1,1 0 0,0 0 1,-1-1-1,1 0 0,0 0 1,0 0-1,0 0 0,0-1 1,0 0-1,10 0 0,-12-1 42,1 0-1,-1 0 0,0 0 0,1-1 1,-1 1-1,0-1 0,0 0 0,0-1 1,0 1-1,0-1 0,0 1 0,0-1 1,0 0-1,0-1 0,-1 1 0,1-1 1,-1 1-1,0-1 0,0 0 0,0 0 1,0 0-1,0-1 0,-1 1 0,1-1 1,-1 0-1,0 1 0,0-1 0,0 0 1,-1 0-1,0 0 0,1 0 0,-1-1 1,-1 1-1,1 0 0,0-7 0,-1 7-70,0 1 0,0 0 0,0 0 0,0-1 0,-1 1 0,1 0 0,-1 0 0,0 0 0,0 0 0,0 0 0,0 0 0,0 0 0,-1 0 0,1 0 0,-1 0 0,0 1 0,0-1 0,0 1 0,0-1 0,-1 1 0,1 0 0,0 0 0,-1 0 0,0 0 0,1 0 0,-4-1 0,-2-1-3,0 1 0,1 0-1,-1 1 1,0-1 0,0 2 0,0-1 0,-1 1 0,1 0 0,-9 1 0,17 0 1,0 0 0,1 0 0,-1 1 0,1-1 0,-1 0 0,0 0 0,1 1 0,-1-1 0,0 0 0,1 1 0,-1-1 0,0 0 0,1 1 0,-1-1 0,0 1 0,0-1 0,1 0 0,-1 1 0,0-1 0,0 1 0,0-1 0,0 1 0,0-1 0,0 1 0,0-1 0,0 1 0,0-1 0,0 0 0,0 1 0,0-1 0,0 1 0,0-1 0,0 1 0,0-1 0,0 1 0,0-1 0,-1 0 0,1 1 0,0-1 0,0 1 0,-1-1 0,1 0 0,0 1 0,-1-1 0,1 0 0,0 1 0,-1-1 0,1 0 0,0 1 0,-1-1 0,1 0 0,0 0 0,-1 1 0,1-1 0,-1 0 0,1 0 0,-1 0 0,1 0 0,-1 0 0,17 2-36,0-1 0,0-1 0,1 0 0,-1-1 0,0-1 0,0 0 0,0-2 0,23-7 0,5-5-146,70-35-1,-114 51 172,0 0 0,1 0 0,-1-1 0,0 1 0,0 0 0,1 0 0,-1 0 0,0 0 0,1-1 0,-1 1 0,0 0 0,1 0 0,-1 0 0,0 0 0,1 0 0,-1 0 0,0 0 0,0 0 0,1 0 0,-1 0 0,0 0 0,1 0 0,-1 0 0,0 0 0,1 0 0,-1 0 0,0 1 0,1-1 0,-1 0 0,0 0 0,0 0 0,1 0 0,-1 1 0,0-1 0,0 0 0,1 0 0,-1 0 0,0 1 0,0 14-182,-11 20 276,-2-2 182,1-9-150,2 1-1,2-1 1,0 1 0,1 1-1,1-1 1,-3 40 0,9-63-148,0 0 0,0-1 0,0 1 0,0-1 0,0 1 0,0 0 0,1-1 0,-1 1 0,1-1 0,-1 1 0,1-1 0,-1 1 0,1-1 0,0 1 0,0-1 0,-1 0 0,1 1 0,2 1 0,18 5-5517,-10-7-2142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2:56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10698,'12'1'9625,"7"-1"-3954,9 0-2747,21-1-3056,15 0 563,144-2-440,-181 2-4656,-13 1-4455,-39 0 263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2:56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18546,'0'0'4324,"79"0"-1794,-34-1-416,8-3-1057,-4 3-769,-2 1-288,-7 0-320,-7 11-1986,-8 1-1666,-8-3-3811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02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254 344 10730,'0'0'4287,"4"-10"-1917,-1 1-1807,1 1-1,-1-1 1,-1 0-1,0 0 1,0 0-1,0-11 1,-2 17-460,1 1 1,-1-1-1,-1 1 1,1 0 0,0-1-1,-1 1 1,1 0 0,-1-1-1,0 1 1,0 0 0,0-1-1,0 1 1,0 0-1,0 0 1,0 0 0,-1 0-1,1 0 1,-1 0 0,0 1-1,1-1 1,-1 0-1,0 1 1,0-1 0,0 1-1,0 0 1,0-1 0,0 1-1,0 0 1,-1 1-1,1-1 1,0 0 0,-1 0-1,1 1 1,-5-1 0,-2 0-95,1 1 0,-1 0 0,0 1 0,0-1 1,1 2-1,-1-1 0,1 1 0,-1 0 0,1 1 1,0 0-1,-1 0 0,2 1 0,-1 0 0,0 1 1,1-1-1,0 2 0,0-1 0,0 1 0,1 0 1,0 0-1,0 0 0,0 1 0,1 0 1,0 0-1,0 1 0,1-1 0,0 1 0,-5 13 1,8-20 2,0 1 0,0 0 0,0 0 0,1 0 0,-1 0 0,0-1 0,1 1 1,-1 0-1,1 0 0,0 0 0,0 0 0,0 0 0,0 0 0,0 0 0,0 0 1,0 0-1,1 0 0,-1 0 0,1 0 0,-1 0 0,1 0 0,0 0 0,0 0 1,0-1-1,0 1 0,0 0 0,0-1 0,0 1 0,0-1 0,1 1 0,-1-1 1,1 1-1,-1-1 0,1 0 0,-1 0 0,1 0 0,0 0 0,0 0 0,-1 0 1,1 0-1,0-1 0,0 1 0,0-1 0,0 1 0,3-1 0,4 1 56,0 0-1,0-1 1,-1 0-1,1-1 1,0 0 0,-1 0-1,1-1 1,-1 0-1,14-5 1,-11 1 40,0 0 1,0 0 0,0-1-1,-1 0 1,0-1 0,-1 0-1,0-1 1,0 0 0,-1 0-1,0-1 1,0 0 0,-1 0-1,0-1 1,-1 0 0,-1 0-1,1-1 1,-2 1 0,0-1-1,0 0 1,-1 0 0,0-1 0,-1 1-1,-1-1 1,0 1 0,0-1-1,-2 1 1,-1-19 0,1 27-112,0 0 0,0 0 0,0 0 0,0 0 0,0 0 0,-1 1 0,0-1 0,0 1 0,0-1 0,0 1 0,0 0 0,-1-1 0,0 1 0,1 0 0,-1 1 0,0-1 0,0 0 0,-1 1 0,1 0 0,0 0 0,-1 0 0,0 0 0,1 0 0,-1 1 0,0 0 0,0-1 0,0 1 0,0 1 0,-4-1 0,-15-3-94,0 2 0,0 0 0,-43 4-1,44-2-69,-23 7-912,25 4-1271,19-10 1969,0-1 0,0 1 0,1 0 0,-1 0 0,0 0 0,1 0 0,-1-1 0,1 1 0,-1 0 0,1 0 0,-1 0 0,1 0 0,0 0 0,0 0 0,-1 0 0,1 0 0,0 3 0,0 0-5465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03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6790,'0'0'2082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9.66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163 45 8712,'0'-2'554,"0"1"1,0-1-1,0 0 0,0 1 0,0-1 0,0 0 1,-1 1-1,1-1 0,-1 0 0,1 1 0,-1-1 1,1 1-1,-1-1 0,0 1 0,0-1 0,0 1 1,0-1-1,0 1 0,0 0 0,0 0 0,-1-1 1,1 1-1,-2-1 0,0 1-285,1 0 0,0 0 1,-1 0-1,1 1 0,-1-1 0,1 1 0,-1 0 1,1 0-1,-1 0 0,1 0 0,-1 0 1,1 0-1,0 1 0,-5 0 0,1 1-218,0 0 0,1 0 0,-1 0 0,0 1 0,1 0 0,-1 0 0,1 0 0,0 1 0,0 0 0,0 0-1,1 0 1,-8 9 0,8-7 4,0 1 0,1 0 0,-1-1 0,2 1 0,-1 0 0,1 1 0,0-1 0,1 0-1,-1 0 1,2 1 0,-1-1 0,1 1 0,1 10 0,-1-15-11,0-1 0,1 1 1,-1-1-1,1 0 0,0 1 0,0-1 0,0 0 0,0 0 1,0 0-1,1 1 0,-1-1 0,1 0 0,-1-1 1,1 1-1,-1 0 0,1 0 0,3 1 0,-2-1 23,0-1-1,0 0 0,0 0 0,0 0 1,0 0-1,0 0 0,1-1 0,-1 1 1,0-1-1,0 0 0,1 0 0,-1 0 1,0 0-1,0-1 0,0 1 1,6-3-1,-3 1 18,0 0-1,-1-1 1,1 0 0,0 0 0,-1 0-1,0-1 1,0 0 0,0 0 0,0 0-1,0-1 1,-1 0 0,0 0 0,0 0-1,0 0 1,-1 0 0,4-7 0,-4 7-11,0-1 1,-1 1-1,1-1 1,-1 1 0,0-1-1,0 0 1,-1 0 0,0 0-1,0 0 1,0 0 0,-1 0-1,0 0 1,0 0 0,0 0-1,-1 0 1,0 0-1,-2-7 1,2 11-110,1 1-1,0 0 1,-1 0 0,0 0 0,1-1-1,-1 1 1,0 0 0,1 0-1,-1 0 1,0 0 0,0 0-1,0 0 1,0 1 0,0-1-1,0 0 1,0 0 0,0 1 0,0-1-1,-1 0 1,1 1 0,0-1-1,0 1 1,-1 0 0,1-1-1,0 1 1,0 0 0,-3 0-1,3 0-220,0 0 0,0 1 0,0-1 0,1 0 0,-1 1 0,0-1 0,0 1 0,0-1 0,1 1 0,-1 0 0,0-1 0,0 1 0,1 0 0,-1-1 0,1 1 0,-1 0 0,0 0 0,1 0 0,0-1 0,-1 1 0,1 0 0,-1 0 0,1 0 0,0 0 0,0 0 0,0 0 0,-1 0 0,1 0 0,0 0 0,0 0 0,0 0 0,0 0 0,1 0 0,-1 0 0,0-1 0,0 1 0,1 2 0,4 11-7020,4-1-5727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04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66 7815,'0'0'5857,"3"-8"-3834,1-1-1269,-2 6-390,-1 0 0,1 0-1,-1 0 1,0-1 0,0 1 0,0 0 0,0-1 0,-1 1 0,0 0-1,1-7 1,-4 8-156,1 1 0,-1 0 0,0 1 0,0-1 0,1 0 0,-1 1 0,0-1 0,0 1 0,1 0 0,-1 0 0,0 0 0,0 1 0,-3 0 0,0-1 62,-4 1-132,0 1-1,0 0 1,1 0-1,-1 1 1,0 0 0,1 1-1,0 0 1,-1 1-1,2 0 1,-1 0 0,1 1-1,-1 0 1,-10 11 0,6-6 88,1 2 1,0-1 0,1 2 0,0-1 0,1 1 0,1 1 0,-10 19 0,15-26-180,1 0 0,0 1-1,0-1 1,1 1 0,0-1 0,1 1-1,-1 0 1,2 0 0,-1 0-1,1 0 1,1 0 0,0-1 0,0 1-1,3 11 1,-3-15-31,1-1 0,0 1 0,0-1 0,0 0 0,1 0 0,0 0 0,-1 0 0,1 0 0,1 0 0,-1-1 0,0 0 0,1 0 0,0 1 0,-1-2-1,1 1 1,1 0 0,-1-1 0,0 0 0,0 0 0,1 0 0,-1-1 0,1 1 0,0-1 0,-1 0 0,1-1 0,0 1 0,8-1 0,-6 0 4,-1 0 0,0 0 0,0-1 1,0 0-1,0 0 0,0 0 0,0-1 0,0 0 0,0 0 1,-1-1-1,1 1 0,-1-1 0,7-5 0,-9 6-9,0 0-1,-1 0 1,1 0-1,-1-1 1,0 0-1,1 1 1,-1-1-1,0 0 1,0 0-1,-1 0 1,1 0-1,-1 0 1,1 0-1,-1 0 1,0-1-1,0 1 1,-1-1-1,1 1 1,-1 0-1,1-1 1,-1 1-1,0-1 1,0 1-1,-1-1 1,0-4-1,-1 6-9,1 0 1,0 0-1,-1 0 0,1 0 0,-1 0 1,0 0-1,0 0 0,0 1 0,0-1 0,0 1 1,0-1-1,0 1 0,0 0 0,-1 0 1,1 0-1,0 0 0,-1 0 0,1 1 1,-1-1-1,1 1 0,-1-1 0,1 1 0,-1 0 1,-4 0-1,5 0-1,0-1 0,1 1 0,-1 0 1,0 0-1,0 0 0,0 0 0,0 0 0,0 0 1,0 0-1,1 1 0,-1-1 0,0 0 1,0 1-1,0 0 0,1-1 0,-1 1 0,0 0 1,1 0-1,-1 0 0,0 0 0,1 0 0,-1 1 1,1-1-1,0 0 0,0 1 0,-1-1 0,1 1 1,0-1-1,0 1 0,0 0 0,0-1 0,0 3 1,1-3 2,0 0 0,1 0 0,-1 0 0,1 0 0,0 0 0,-1 0 0,1 0 0,0 0 0,-1 0 0,1-1 0,0 1 1,0 0-1,0 0 0,-1-1 0,1 1 0,0-1 0,0 1 0,0-1 0,0 1 0,0-1 0,0 1 0,1-1 0,-1 0 1,0 0-1,0 1 0,0-1 0,0 0 0,0 0 0,0 0 0,0 0 0,2-1 0,49 1 152,-40-1-126,-1 1-68,0-1-1,0-1 0,0 0 0,0 0 1,-1-1-1,1-1 0,-1 0 0,0 0 0,0-1 1,10-6-1,-16 8 8,-12 13-6,1 0 1,-1 1 0,2 0-1,0 0 1,0 1-1,1-1 1,0 1 0,1 1-1,0-1 1,1 1 0,1-1-1,-2 14 1,10-15-3944,2-8-4557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04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3619,'0'0'4741,"-10"1"-2056,8-1-2321,-38 2 1872,37-2-1897,1 0 1,-1 0-1,1 1 0,-1-1 1,1 1-1,-1-1 0,1 1 1,0 0-1,-1 0 0,1 0 1,0 1-1,0-1 0,0 0 0,0 1 1,-2 1-1,4-2-298,0-1-1,0 1 0,0-1 1,0 1-1,0-1 1,0 0-1,1 1 1,-1-1-1,0 1 1,0-1-1,1 0 1,-1 1-1,0-1 1,1 0-1,-1 1 1,0-1-1,1 0 0,-1 1 1,0-1-1,1 0 1,-1 0-1,0 1 1,1-1-1,-1 0 1,1 0-1,-1 0 1,1 0-1,-1 0 1,1 0-1,-1 1 1,0-1-1,1 0 0,-1 0 1,1 0-1,-1 0 1,1-1-1,-1 1 1,1 0-1,-1 0 1,0 0-1,2 0 1,28 1 745,-27-2-544,312-5 4662,203 4-4662,-498 3-705,-7-2-119,0 2 0,0-1 0,0 2 0,-1 0 0,1 0 0,0 1 0,-1 1 0,20 8 0,-30-12-1352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05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372 294 9033,'0'0'11183,"-2"-8"-9117,1 5-1919,0 1 0,-1-1 0,1 0 0,0 0-1,-1 1 1,1-1 0,-1 0 0,0 1 0,0 0-1,0-1 1,0 1 0,-1 0 0,1 0 0,0 0-1,-1 1 1,-4-3 0,1 1 20,-1 0 0,1 1 0,-1 0 0,0 1 0,0-1 0,0 2 0,0-1 0,-7 0 0,0 1 70,1 0-1,-1 1 1,1 0 0,-1 1-1,1 0 1,0 1 0,0 1-1,0 0 1,-15 7 0,24-9-209,-1 1-1,0 0 1,1-1 0,-1 1 0,1 1 0,0-1-1,0 1 1,1-1 0,-1 1 0,1 0 0,-1 1-1,1-1 1,1 0 0,-1 1 0,1 0 0,-1-1-1,1 1 1,1 0 0,-1 0 0,1 0 0,-1 1-1,2-1 1,-1 0 0,0 0 0,1 1 0,1 7-1,-1-10-20,1 0-1,0 0 0,0 0 0,0 0 0,0 0 0,1 0 0,-1-1 0,1 1 0,0 0 0,0-1 1,0 1-1,0-1 0,0 0 0,0 1 0,1-1 0,-1 0 0,1 0 0,-1-1 0,1 1 0,0-1 0,0 1 1,0-1-1,0 0 0,0 0 0,0 0 0,0 0 0,0 0 0,0-1 0,6 1 0,-2 0 87,0 0 1,1-1-1,-1 1 0,1-2 0,-1 1 0,1-1 0,-1 0 0,0 0 0,0-1 0,1 0 1,-1 0-1,8-4 0,-6 0-16,0 0 1,-1-1 0,1 0-1,-1 0 1,-1 0-1,0-1 1,0-1-1,0 1 1,-1-1 0,0 0-1,-1 0 1,0-1-1,0 1 1,4-17 0,-3 8 23,-1 0 0,-2-1 1,1 0-1,-2 1 1,0-1-1,-2 0 1,-1-26-1,0 40-124,1 1 0,-1-1-1,0 0 1,0 1 0,-1-1 0,1 1 0,-1-1 0,0 1-1,0 0 1,-1 0 0,1 0 0,-1 0 0,0 0-1,0 0 1,0 1 0,0-1 0,-1 1 0,-5-4 0,2 3-74,1 0 1,-1 0 0,0 1 0,-1 0 0,1 0 0,-1 1 0,1 0 0,-1 0 0,0 0 0,-13 0 0,12 1-23,-1 1 0,1 0 0,0 0 0,-1 1 0,1 1 0,0-1 0,-1 1 0,1 1 0,0-1 0,0 2 1,1-1-1,-1 1 0,1 1 0,0-1 0,0 1 0,0 1 0,1 0 0,-1 0 0,-9 10 0,3 10-3193,6 3-3759,5-14 478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06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18770,'0'0'6075,"-2"10"-5088,-106 299 3423,98-272-3057,10-37-1329,0 1-1,0 0 1,0 0-1,0 0 1,0 0-1,0-1 1,1 1-1,-1 0 1,0 0-1,0 0 1,1 0-1,-1-1 1,1 1-1,-1 0 0,1-1 1,-1 1-1,1 0 1,-1-1-1,1 1 1,-1 0-1,1-1 1,0 1-1,0-1 1,-1 1-1,1-1 1,0 0-1,0 1 1,-1-1-1,1 0 1,0 1-1,0-1 0,0 0 1,-1 0-1,1 0 1,0 0-1,0 1 1,0-1-1,1-1 1,41 3-78,0-3 1,62-8-1,-24-5-6586,-45 7-1325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34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4933,'-11'25'9223,"13"-6"-3644,0-17-5317,-1 0-1,1 0 0,-1 0 0,1 0 1,0-1-1,0 1 0,0-1 0,0 1 0,0-1 1,0 0-1,0 0 0,0 0 0,0 0 0,1 0 1,2 0-1,11 3-80,0-1-1,0-1 1,0-1-1,18 0 1,13-3 306,62-10 1,-78 7-810,1 1 0,-1 1 1,1 2-1,0 1 0,39 5 1,-64-3 195,1 1 1,-1 0 0,1 0-1,-1 1 1,0 0-1,0 0 1,-1 1 0,1 0-1,-1 0 1,0 0 0,0 1-1,4 6 1,10 6 132,-17-16 55,-1 0 0,1 0 0,0 0 0,0-1 1,0 0-1,0 1 0,1-1 0,-1 0 0,0-1 1,0 1-1,1 0 0,-1-1 0,0 0 0,1 0 0,-1 0 1,1 0-1,3-1 0,61-14 607,-53 10-749,-8 3 110,18-6 21,0 1 0,1 1 0,0 2 0,-1 0 0,1 2 0,1 0 0,38 4 0,-46 4-665,8 1-1809,-9-10-4817,-1-8-5235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36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5637,'-6'5'10941,"4"6"-7148,1 17-5421,1-16 2808,-9 169 1788,9-181-2953,0 1 0,-1-1 1,1 1-1,0 0 0,0-1 0,0 1 1,0 0-1,0-1 0,0 1 0,0-1 1,1 1-1,-1 0 0,0-1 0,0 1 0,0-1 1,1 1-1,-1-1 0,0 1 0,0-1 1,1 1-1,-1-1 0,0 1 0,1-1 1,-1 1-1,1-1 0,-1 1 0,1-1 0,-1 0 1,1 1-1,-1-1 0,1 0 0,-1 1 1,1-1-1,-1 0 0,1 0 0,0 0 1,-1 0-1,1 1 0,-1-1 0,1 0 0,0 0 1,-1 0-1,1 0 0,-1 0 0,1 0 1,0 0-1,-1-1 0,1 1 0,-1 0 0,1 0 1,0 0-1,-1-1 0,1 1 0,-1 0 1,1 0-1,-1-1 0,1 1 0,-1 0 1,1-1-1,-1 1 0,0-1 0,1 1 0,0-1 1,31-28 514,8-36-391,-32 50-113,0 1-1,2-1 0,10-13 1,-17 58 230,-10 21 48,5-43-282,1 0 1,0 0-1,0 0 1,0 1 0,1-1-1,0 0 1,0 0-1,3 13 1,-2-21-4,-1 1 0,1-1 0,-1 1 0,1-1 0,-1 0 0,1 1 0,-1-1 0,1 0 0,0 1 0,-1-1 0,1 0 0,-1 0 0,1 0 0,0 1 0,-1-1 0,1 0 0,0 0 0,-1 0 0,1 0 0,0 0 0,-1 0 0,1 0 0,-1-1 0,1 1 0,0 0 0,-1 0 0,1 0 0,0-1 0,-1 1-1,1 0 1,0-1 0,21-10 500,37-39-133,-50 40-453,0 1 0,1 1 0,1-1 0,-1 1 0,19-10 0,-28 18 57,-1 0 0,1 0 0,-1 0 0,0 0-1,1 0 1,-1 1 0,1-1 0,-1 0-1,1 0 1,-1 0 0,1 0 0,-1 0 0,0 1-1,1-1 1,-1 0 0,1 0 0,-1 1 0,0-1-1,1 0 1,-1 1 0,0-1 0,1 0-1,-1 1 1,0-1 0,0 0 0,1 1 0,-1-1-1,0 1 1,0-1 0,0 1 0,0-1 0,1 0-1,-1 1 1,0-1 0,0 1 0,0-1-1,0 1 1,0-1 0,0 1 0,0-1 0,0 1-1,0-1 1,0 1 0,-1 0 0,1 31 122,0-24-80,0 61 81,0-69-156,0 1 0,1-1 0,-1 1 0,0-1 0,0 0 0,1 1 0,-1-1 0,0 0 0,1 1 0,-1-1 0,0 0 0,1 0 0,-1 0 0,1 1 0,-1-1 0,0 0 0,1 0 1,-1 0-1,1 0 0,-1 1 0,1-1 0,-1 0 0,1 0 0,-1 0 0,0 0 0,1 0 0,-1 0 0,1 0 0,-1-1 0,1 1 0,-1 0 0,0 0 0,1 0 0,-1 0 0,1 0 1,-1-1-1,0 1 0,1 0 0,-1 0 0,1-1 0,-1 1 0,0 0 0,1-1 0,-1 1 0,0 0 0,1-1 0,21-14-3277,-4-6-1890,-2-2-4143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37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15086,'0'0'2338,"-9"6"-10,3-3-2034,-37 25 2259,41-26-2435,-1-1-1,1 1 0,0 0 1,0 0-1,0 0 0,0 0 1,1 1-1,-1-1 0,0 0 1,1 1-1,-1-1 0,1 1 1,0-1-1,0 1 0,0 0 1,0 0-1,0 3 0,1-4-117,1-1-1,-1 0 0,1 1 1,-1-1-1,1 0 0,-1 0 1,1 0-1,0 0 0,0 0 1,0 1-1,-1-1 0,1 0 0,0-1 1,0 1-1,0 0 0,1 0 1,-1 0-1,0-1 0,0 1 1,0 0-1,0-1 0,1 1 1,-1-1-1,0 0 0,1 1 1,-1-1-1,0 0 0,2 0 0,45 7 5,-41-7-4,31 1-127,-30-2 80,0 1 0,0 0 0,0 0 0,1 1-1,-1 0 1,0 0 0,0 1 0,0 0 0,11 5 0,-8 0 854,-6-5 1793,-5-11-664,0-7-2506,0-89 848,0 104-524,29 11-6128,-12-6 2199,-1-3-1910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37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28 14862,'0'0'11414,"-9"-5"-11094,4 1-302,-23-11-5,27 14-13,-1 1-1,1 0 0,0-1 0,0 1 0,-1 0 1,1 0-1,-1 0 0,1 0 0,0 0 0,-1 0 1,1 0-1,0 0 0,-1 0 0,1 1 0,0-1 1,0 0-1,-1 1 0,1 0 0,0-1 0,0 1 1,0 0-1,-1-1 0,1 1 0,0 0 0,-1 1 1,-52 64-92,50-61 86,0 1 1,0-1-1,1 1 0,0 0 0,0 0 1,1 1-1,0-1 0,0 0 0,0 1 0,-1 10 1,7-17 0,-1 0 0,1 0 0,-1 0 0,0 0 1,1-1-1,-1 1 0,1-1 0,-1 0 0,4-1 1,34-20-642,-34 18 460,0-1 0,1 1 1,0 1-1,-1 0 0,1 0 1,0 0-1,0 1 0,9-2 1,-16 4 177,0 0-1,0 0 1,0 0 0,0 0 0,0 0 0,0 1-1,-1-1 1,1 0 0,0 0 0,0 1 0,0-1-1,0 0 1,-1 1 0,1-1 0,0 1 0,0-1 0,-1 1-1,1-1 1,0 1 0,-1-1 0,1 1 0,-1 0-1,1-1 1,-1 1 0,1 1 0,8 27 299,-10 37 646,0-60-863,-1 10 49,0-1 1,-1 1-1,-1-1 1,0 0-1,-1-1 1,-1 1-1,0-1 0,-1 0 1,-1 0-1,0-1 1,-1 0-1,0 0 1,-1-1-1,0 0 1,-15 13-1,23-24-148,1 0 0,0 1 0,-1-1 0,0 0 0,1 0 0,-1 0 0,1 0 0,-1 0 0,0-1 0,0 1 0,0 0 0,1-1 0,-1 1 0,0-1 0,0 0 0,0 0 0,-2 1 0,3-2-34,0 1 1,0 0-1,0-1 1,1 1-1,-1-1 1,0 1-1,0-1 1,1 0-1,-1 1 1,1-1-1,-1 1 1,0-1-1,1 0 1,-1 0-1,1 1 1,-1-1-1,1 0 1,0 0-1,-1 0 1,1 1-1,0-1 1,0 0-1,-1 0 1,1 0-1,0-1 1,-1-4-252,1 0 1,0-1-1,0 1 1,1 0-1,0 0 1,0 0-1,0 0 1,1-1-1,2-5 1,8-12 22,2 1 1,0 0 0,2 1-1,0 0 1,1 2-1,36-34 1,0-1 1725,-44 43-1001,-6 9-259,0-1 0,0 1-1,0 0 1,0-1 0,0 1 0,1 1 0,4-4-1,17 36 132,-23-29-305,0 1 1,0-1-1,1 0 0,-1 0 0,0 0 0,1 0 1,-1 0-1,1-1 0,-1 1 0,1-1 1,-1 0-1,1 1 0,-1-1 0,1 0 1,-1 0-1,1-1 0,-1 1 0,5-2 1,-1 0-1,0-1 0,0 0 0,0 0 0,-1 0 0,8-7 0,26-13 52,-34 22 174,-1 0 1,0 0-1,1 0 0,-1 1 1,1 0-1,-1 0 0,0 0 1,1 0-1,5 2 0,-7-2-343,0 1-1,1 0 0,-1-1 0,0 0 1,1 0-1,-1 0 0,0 0 0,0-1 1,1 1-1,-1-1 0,0 1 0,0-1 0,0-1 1,0 1-1,0 0 0,0-1 0,0 1 1,3-3-1,20-18-4227,-5-2-4640,-8 5-1371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38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11211,'0'0'9352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38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102 161 11755,'0'0'4020,"-10"6"-1596,7-5-2384,-9 7 735,1-1 0,-1 2 0,-13 12 0,23-19-631,-1 0 1,1 0 0,0 1-1,0-1 1,0 1-1,0-1 1,0 1-1,0 0 1,1-1-1,-1 1 1,1 0-1,0 0 1,0 0-1,0 0 1,0 0-1,1 0 1,-1 1-1,1-1 1,0 0-1,-1 0 1,2 0-1,-1 0 1,0 1-1,1 2 1,0-4-133,1-1 0,-1 1 0,0-1 0,0 0 0,1 0 1,-1 0-1,1 1 0,-1-1 0,1-1 0,-1 1 0,1 0 1,0 0-1,-1-1 0,1 1 0,0-1 0,0 1 0,0-1 1,-1 0-1,1 1 0,0-1 0,0 0 0,0 0 0,-1 0 1,1-1-1,0 1 0,0 0 0,2-2 0,3 1 1,1 0-1,-1 0 1,0-1 0,0-1-1,10-3 1,-6-1-247,0-1 0,0 1 1,-1-2-1,0 1 0,-1-2 0,1 1 0,-2-1 0,0 0 1,13-21-1,-29 84 789,8-52-522,-1 0-1,1 0 1,0 0 0,0 0-1,-1 0 1,1-1 0,0 1-1,0 0 1,0 0 0,0 0-1,0 0 1,1 0 0,-1 0 0,0 0-1,0 0 1,1 0 0,-1 0-1,0 0 1,1 0 0,-1 0-1,1-1 1,-1 1 0,1 0-1,0 0 1,-1-1 0,1 1-1,0 0 1,-1-1 0,1 1-1,1 0 1,-1-1-3,1 0 1,0 0-1,0 0 0,-1 0 0,1 0 1,-1-1-1,1 1 0,0-1 0,-1 1 1,1-1-1,-1 0 0,1 0 0,-1 1 1,1-1-1,1-2 0,8-5 16,0-1 0,0 0 0,9-12 1,5-6-36,23-36 0,-42 56-49,-2-1-1,1 1 1,-1-1 0,0 0-1,0 0 1,-1 0-1,0 0 1,-1-1-1,0 1 1,2-18-1,-4 26 25,0-1 0,0 1 0,0 0 0,0 0 0,0-1 0,0 1 0,0 0 0,0 0 0,0-1 0,0 1 0,0 0 0,0 0 0,0-1 0,0 1 0,0 0 0,0 0 0,0 0 0,0-1 0,-1 1 0,1 0 0,0 0 0,0 0 0,0-1 0,0 1 0,0 0 0,-1 0 0,1 0 0,0 0 0,0-1 0,0 1 0,-1 0 0,1 0 0,0 0 0,0 0 0,-1 0 0,1 0 0,0 0 0,0 0 0,0 0 0,-1 0 0,1 0 0,-13 5-106,-8 16 220,13-10 124,0 1 0,0-1 1,1 2-1,-9 23 0,14-31-171,0-1-1,1 1 1,-1-1-1,1 1 1,0 0-1,1-1 1,-1 1-1,1 0 1,0 0-1,0-1 1,0 1-1,1 0 1,-1 0-1,1-1 1,0 1-1,1-1 1,-1 1-1,3 4 1,-3-7-326,0 0 0,1-1 0,-1 1 1,1-1-1,-1 0 0,1 1 0,-1-1 0,1 0 1,-1 0-1,1 0 0,0 0 0,0 0 0,0 0 0,0-1 1,-1 1-1,1-1 0,0 1 0,4-1 0,18 1-7756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50.52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57 10570,'0'0'16736,"2"13"-16261,-1-8-426,1 11 91,1 0-1,1-1 1,0 1-1,11 24 1,-14-37-110,1 0 0,0 0 0,-1 0 0,1 0-1,0 0 1,1 0 0,-1-1 0,0 1 0,1-1 0,0 0 0,-1 1 0,1-1 0,5 2 0,-6-3-12,0 0-1,1-1 1,-1 1 0,1-1 0,0 0 0,-1 1 0,1-1 0,-1 0-1,1-1 1,-1 1 0,1 0 0,-1-1 0,1 1 0,-1-1 0,1 0 0,-1 0-1,0 0 1,1 0 0,-1 0 0,0 0 0,3-3 0,0 0 17,1-1-1,-2 1 1,1-1 0,0 0 0,-1-1-1,0 1 1,0-1 0,-1 1 0,0-1 0,4-9-1,15-46 3,-20 57-152,-3 9 119,1 0 1,0-1-1,1 1 0,-1 0 1,1 0-1,0 0 0,0-1 0,0 1 1,1 0-1,-1-1 0,4 6 1,-3-8 11,0 0 1,-1 0-1,1-1 1,0 1-1,0-1 1,0 1-1,1-1 1,-1 0-1,0 0 1,0 0-1,1 0 1,-1 0-1,0-1 1,1 1-1,-1-1 1,1 1-1,-1-1 1,1 0-1,-1 0 1,1 0-1,-1 0 1,1 0-1,-1-1 1,5-1-1,-4 2 24,0-1-1,1 0 0,-1-1 0,0 1 1,1 0-1,-1-1 0,0 0 0,0 0 1,0 0-1,-1 0 0,1 0 0,0-1 1,-1 1-1,1-1 0,-1 1 0,0-1 1,0 0-1,0 0 0,1-4 0,0 2-6,-1 0 0,1 0 0,-1 0 0,-1 0 0,1 0 0,-1-1 0,0 1 0,0-1 0,-1 1-1,1-1 1,-2-9 0,1 15-34,0 0-1,0-1 1,0 1-1,0 0 1,0-1-1,0 1 1,0 0-1,0-1 1,0 1-1,0 0 1,0-1-1,0 1 1,0 0-1,0-1 1,-1 1-1,1 0 1,0 0-1,0-1 1,0 1-1,-1 0 1,1 0-1,0-1 1,0 1-1,-1 0 1,1 0-1,0-1 1,-1 1-1,1 0 1,0 0-1,0 0 1,-1 0-1,1 0 1,0 0-1,-1-1 1,1 1-1,0 0 1,-1 0-1,-13 8-70,-8 15-7,4 18 75,15-18 47,3-22-40,0-1 0,0 1 1,0-1-1,0 1 0,0-1 0,1 1 0,-1-1 0,0 0 1,0 1-1,0-1 0,1 1 0,-1-1 0,0 1 1,0-1-1,1 0 0,-1 1 0,0-1 0,1 0 1,-1 1-1,1-1 0,-1 0 0,0 1 0,1-1 1,-1 0-1,1 0 0,-1 1 0,1-1 0,-1 0 0,1 0 1,-1 0-1,1 0 0,0 0 0,12 0-101,0 0 0,0-1 0,-1-1-1,1 0 1,0-1 0,0 0 0,22-10 0,9-1-72,-44 13 191,1 1 1,-1 0 0,1-1 0,-1 1 0,1-1 0,0 1 0,-1-1-1,0 1 1,1-1 0,-1 1 0,1-1 0,-1 0 0,0 1-1,1-1 1,-1 0 0,0 1 0,1-1 0,-1 0 0,0 1-1,0-1 1,0 0 0,0 0 0,0 1 0,0-1 0,0 0 0,0 1-1,0-1 1,0 0 0,0 0 0,0 1 0,-1-1 0,1 0-1,-1 0 1,-10-35 1264,4 16-816,7 20-581,0-1 1,0 0-1,0 0 0,0 1 0,0-1 1,0 0-1,0 0 0,0 1 0,0-1 1,1 0-1,-1 1 0,0-1 0,0 0 1,1 0-1,-1 1 0,1-1 1,-1 1-1,0-1 0,1 0 0,-1 1 1,1-1-1,0 1 0,-1-1 0,1 1 1,-1-1-1,1 1 0,0 0 0,-1-1 1,1 1-1,0 0 0,-1-1 1,1 1-1,0 0 0,0 0 0,-1 0 1,1 0-1,0 0 0,1 0 0,39 0-7935,-23 1 4871,15-1-3418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39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16 13837,'0'0'7020,"-2"10"-5931,-56 299 3118,55-270-3034,10-30-390,9-18-332,-4-2-407,-1-1 0,0-1-1,-1 0 1,-1 0 0,0-1-1,10-22 1,37-92-1042,-55 127 991,12-45-351,-11 37 253,0 0 0,1 0 0,0 0 0,0 0 0,1 1 0,0-1 0,1 1 0,5-8 0,-10 16 85,0 1-1,0-1 0,0 1 0,0-1 0,0 1 0,0-1 0,0 1 0,0-1 0,0 1 0,0-1 0,0 1 1,0-1-1,1 1 0,-1-1 0,0 1 0,0-1 0,1 1 0,-1-1 0,0 0 0,0 1 0,1-1 0,-1 0 1,0 1-1,1-1 0,-1 0 0,1 1 0,-1-1 0,0 0 0,1 1 0,-1-1 0,1 0 0,-1 0 0,1 0 1,-1 1-1,1-1 0,-1 0 0,1 0 0,-1 0 0,1 0 0,-1 0 0,1 0 0,-1 0 0,1 0 0,-1 0 1,1 0-1,-1 0 0,1 0 0,-1-1 0,1 1 0,-1 0 0,0 0 0,1 0 0,-1-1 0,1 1 0,-1 0 1,1-1-1,-1 1 0,0 0 0,1-1 0,-1 1 0,0 0 0,1-1 0,-1 1 0,0-1 0,0 1 0,1 0 1,-1-1-1,0 0 0,1 4-110,-1 1 0,0-1 1,0 1-1,0-1 0,-1 1 1,1-1-1,-1 1 0,1-1 1,-4 7-1,-11 11-619,0 0-1,-2-1 0,-1-1 1,-31 27-1,47-45-1308,3-13-15938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39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13997,'0'0'8152,"-5"11"-7383,1-3-636,-24 55 676,26-57-758,0 0 0,1 0 0,-1 0 0,1 0 0,0 0 0,1 1 0,-1-1 0,1 0 0,2 13 0,-2-18-12,0 0 0,1-1 0,-1 1 0,1 0 0,-1 0 0,0 0 0,1-1 0,-1 1 0,1 0 0,0 0 0,-1-1 0,1 1 0,0 0 0,-1-1 0,1 1 1,0-1-1,0 1 0,-1-1 0,1 1 0,0-1 0,0 0 0,0 1 0,0-1 0,0 0 0,-1 0 0,1 0 0,0 0 0,0 1 0,0-1 0,0 0 0,0-1 0,0 1 0,0 0 0,0 0 0,0 0 1,-1 0-1,3-1 0,-1 0 22,0 1 0,1-1 0,-1 0 0,0 0 0,0 0 0,1 0 0,-1 0 0,0-1 0,0 1 0,0 0 0,-1-1 0,1 0 0,2-2 0,0-3-116,0 0-1,-1-1 1,0 1 0,-1-1-1,0 0 1,2-12 0,-3 16 49,0-1 1,0 1-1,-1-1 1,0 1-1,0-1 1,0 0-1,0 1 0,-1-1 1,0 1-1,0-1 1,0 1-1,-4-9 1,5 13-3,0-1 0,0 1 1,0-1-1,-1 1 0,1-1 1,0 1-1,0-1 0,-1 1 1,1-1-1,0 1 0,-1 0 0,1-1 1,-1 1-1,1 0 0,0-1 1,-1 1-1,1 0 0,-1-1 1,1 1-1,-1 0 0,1 0 1,-1-1-1,1 1 0,-1 0 0,1 0 1,-1 0-1,0 0 0,1 0 1,-1 0-1,1 0 0,-1 0 1,1 0-1,-1 0 0,1 0 1,-1 0-1,1 0 0,-1 0 0,0 1 1,1-1-1,-1 0 0,1 0 1,-1 0-1,1 1 0,0-1 1,-1 0-1,0 1 0,1 0-62,0 0 0,-1-1 0,1 1 0,0 0 0,0-1 0,0 1 0,-1 0 0,1-1 0,0 1 0,0 0 0,0 0 0,0-1 0,0 1 0,0 0 0,1 0 0,-1-1 0,0 1 0,0 0 0,0-1 0,1 1 0,-1 0 0,0-1 0,1 1 0,-1 0 0,0-1 0,1 1 0,-1-1 0,1 1 0,-1-1 0,1 1 0,0-1 0,-1 1 0,1-1 0,-1 1 0,1-1 0,0 0 0,0 1 0,4 2-888,0-1 0,1 0 0,-1-1 0,0 1 0,0-1 0,1 0 0,-1 0 0,1-1 0,-1 1 0,8-2 0,15 1-7567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40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10858,'0'0'7714,"-10"4"-5696,4-1-1780,1 0 0,-1 0 0,1 0 0,-1 0 0,1 1-1,0 0 1,0 0 0,0 1 0,1-1 0,0 1 0,-1 0 0,2 0 0,-1 1-1,1-1 1,-1 1 0,2-1 0,-1 1 0,1 0 0,-1 0 0,2 0 0,-1 1-1,1-1 1,0 0 0,-1 9 0,2-13-219,0-1-1,0 0 1,0 0 0,0 0-1,1 1 1,-1-1 0,0 0-1,1 0 1,-1 0 0,0 0-1,1 0 1,0 0 0,-1 0-1,1 0 1,-1 0 0,1 0-1,0 0 1,0 0 0,0 0-1,-1-1 1,1 1-1,0 0 1,0 0 0,0-1-1,0 1 1,0-1 0,0 1-1,0-1 1,0 1 0,1-1-1,-1 0 1,0 1 0,0-1-1,0 0 1,0 0 0,1 0-1,-1 0 1,0 0 0,0 0-1,0 0 1,0 0 0,1-1-1,-1 1 1,0 0 0,0-1-1,0 1 1,0-1-1,0 1 1,1-2 0,3 1 14,0-1 0,0 0 0,-1 0 0,1 0 0,0-1 1,-1 0-1,0 0 0,0 0 0,0 0 0,5-6 0,-6 5 24,0 0 0,-1 0 0,0 0-1,0-1 1,0 1 0,0-1-1,-1 1 1,1-1 0,-1 1 0,0-1-1,-1 0 1,1-8 0,-1 12-118,0-1 0,0 0 1,-1 1-1,1-1 0,-1 1 1,1-1-1,-1 0 0,1 1 1,-1-1-1,0 1 0,0-1 1,1 1-1,-1 0 0,0-1 1,-3-1-1,3 2-323,-1-1 1,0 1 0,0 0-1,0 0 1,0 0-1,0 0 1,0 1-1,0-1 1,0 0-1,0 1 1,0 0-1,0-1 1,0 1 0,-1 0-1,-1 0 1,-1 0-5324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40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176 212 15054,'0'0'4084,"-10"-1"-2541,3 0-1492,0 1 0,-1 0 0,1 1 1,0-1-1,0 1 0,0 0 0,1 1 0,-1 0 0,0 0 0,0 0 1,1 1-1,0 0 0,-1 0 0,1 1 0,0-1 0,0 2 1,1-1-1,-1 0 0,1 1 0,0 0 0,0 0 0,1 1 1,-8 10-1,11-13 55,-1 1 1,1-1-1,0 0 1,0 0-1,0 0 1,0 1-1,0-1 1,1 1-1,-1 6 1,1-9-77,1-1 1,-1 1 0,0 0-1,0 0 1,0 0 0,1 0-1,-1-1 1,0 1 0,1 0-1,-1 0 1,1-1 0,-1 1-1,1 0 1,-1-1 0,1 1-1,0 0 1,-1-1 0,1 1-1,0-1 1,-1 1 0,1-1-1,0 1 1,0-1 0,-1 0-1,1 1 1,0-1 0,0 0-1,0 1 1,-1-1 0,1 0-1,0 0 1,0 0 0,0 0-1,0 0 1,0 0 0,0 0-1,-1 0 1,1 0 0,0-1-1,1 1 1,6-2 87,0 0 1,0-1-1,0 0 1,0 0-1,-1 0 1,1-1-1,-1-1 1,0 1-1,0-1 1,0 0-1,6-7 1,13-13-13,27-32 1,-50 53-98,16-17 196,-1-2-1,15-24 0,-29 40 5,0-1-1,0 1 0,0-1 0,-1 0 1,0 0-1,0 0 0,-1 0 0,0-1 1,-1 1-1,0 0 0,0-11 0,-1 18-208,0 1-1,0-1 1,0 1-1,0 0 1,0-1-1,0 1 1,0-1 0,0 1-1,-1 0 1,1-1-1,0 1 1,0-1-1,0 1 1,-1 0-1,1-1 1,0 1-1,-1 0 1,1 0-1,0-1 1,-1 1-1,1 0 1,0 0-1,-1-1 1,1 1-1,0 0 1,-1 0-1,1 0 1,-1 0-1,1-1 1,0 1-1,-1 0 1,1 0-1,-1 0 1,1 0-1,0 0 1,-1 0-1,1 0 1,-1 0-1,1 0 1,-1 0-1,1 0 1,0 1-1,-1-1 1,1 0-1,-1 0 1,1 0-1,0 1 1,-1-1-1,1 0 1,0 0 0,-1 1-1,1-1 1,0 0-1,-1 0 1,1 1-1,0-1 1,0 0-1,-1 1 1,1 0-1,-21 19 25,13-5 23,0 1-1,1 0 1,1 0-1,1 0 1,0 1 0,1 0-1,1 0 1,1 0-1,0 0 1,1 24 0,1-40-41,0 0 0,1 0 0,-1 0 0,0 0 0,1 0 0,-1 0 0,0-1 0,1 1 0,-1 0 0,1 0 0,0 0 0,-1 0 0,1 0 1,0-1-1,-1 1 0,1 0 0,0-1 0,0 1 0,-1 0 0,1-1 0,0 1 0,0-1 0,1 1 0,31 11 43,3 4-7130,-32-12 2645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41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45 2691,'0'0'20285,"-4"12"-20205,1-3-36,-1 1 17,0 0-1,1 1 1,0 0-1,1 0 0,0 0 1,1 0-1,0 0 0,1 19 1,0-29-32,1 0 1,-1 0-1,1-1 1,-1 1-1,1 0 1,-1-1-1,1 1 1,-1-1-1,1 1 1,-1-1-1,1 1 1,0-1 0,-1 1-1,1-1 1,0 1-1,-1-1 1,1 0-1,0 1 1,0-1-1,-1 0 1,1 0-1,0 0 1,0 0-1,0 0 1,-1 1-1,1-1 1,0 0-1,0-1 1,0 1-1,-1 0 1,1 0-1,0 0 1,0 0 0,-1-1-1,1 1 1,0 0-1,0-1 1,0 0-1,30-14 1040,-17 2-962,-1-1-1,0 0 0,-2-1 0,0-1 0,0 0 1,-1 0-1,14-34 0,-14 30 123,-15 34-217,1 0-1,1 1 1,0-1 0,-2 23 0,5-36 19,0 0 0,0 0 0,0 1 0,0-1 1,1 0-1,-1 0 0,0 1 0,1-1 1,-1 0-1,0 0 0,1 0 0,-1 0 1,1 0-1,0 0 0,-1 0 0,1 0 1,0 0-1,0 0 0,0 0 0,-1 0 1,1 0-1,0 0 0,0-1 0,0 1 0,0 0 1,1-1-1,-1 1 0,0-1 0,0 1 1,2 0-1,47 10-1544,-26-7-3121,-5 1-3944,-9-1-3065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42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9513,'0'0'10618,"3"12"-8830,1 3-1350,-1 0 0,-1 0 0,0 0-1,-1 0 1,-1 1 0,-1-1 0,0 0-1,-5 23 1,-1-8 45,1-11-40,1 0-1,1 1 0,-2 39 1,7-59-416,-1 1 1,1-1-1,0 1 1,0-1-1,0 1 1,0-1 0,0 0-1,0 0 1,0 1-1,0-1 1,0 0-1,0 0 1,0 0-1,0 0 1,0 0-1,0 0 1,0-1-1,0 1 1,0 0-1,0 0 1,0-1-1,0 1 1,0-1-1,0 1 1,1-2-1,17-10 73,-1-1-1,0 0 1,-1-2-1,-1 0 1,27-33 0,-22 25-41,-16 18-596,24-30 1407,-20 10-8373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42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14318,'0'0'8872,"0"58"-6982,12-48-897,1-1-705,4-5-288,-1-1-1858,1-3-2562,-4 0-3556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43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20 11531,'0'-1'335,"0"0"0,0 0 0,-1 1 0,1-1 0,0 0-1,0 0 1,0 0 0,0 1 0,-1-1 0,1 0 0,0 0 0,-1 1 0,1-1 0,0 0 0,-1 1 0,1-1 0,-1 0 0,1 1 0,-1-1 0,0 1-1,1-1 1,-1 1 0,0-1 0,1 1 0,-1-1 0,0 1 0,1 0 0,-1-1 0,-1 1 0,-30 0 2598,24 1-2877,0 1 0,1 0 0,-1 1 0,1 0 0,-1 0 0,-7 5 0,5 0 83,0 0 0,0 1 1,1 0-1,0 1 0,-13 16 1,20-23 8,-1 1 0,1-1 0,0 0 0,0 1 1,0-1-1,0 1 0,1 0 0,0-1 0,-1 1 0,1 0 1,0 0-1,1 0 0,-1 0 0,1 0 0,0 0 0,0 0 1,0 0-1,0 0 0,1 0 0,-1 0 0,1 0 0,2 6 1,-1-8-107,-1 0-1,1 0 1,0-1 0,0 1 0,0 0 0,0 0 0,0-1 0,0 1 0,1-1 0,-1 0 0,0 0 0,1 0 0,-1 0 0,1 0 0,-1 0 0,1-1 0,-1 1 0,4 0 0,52 3 257,-51-4-258,2 0-260,74-2 452,-44-8-2941,-5-11-5462,-26 11 1113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43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17681,'0'0'7591,"-2"9"-7506,-11 57 899,4 1 0,-3 115 0,15-159-932,2-12-1529,4-7-3760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44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13261,'0'0'14317,"66"-40"-14285,-30 40-640,-2 0-2019,1 0-3491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51.15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131 286 11371,'0'0'11136,"-11"-2"-8067,-38-3-1110,47 5-1883,-1 1-1,0-1 1,0 1-1,0-1 0,1 1 1,-1 0-1,0 0 1,1 0-1,-1 0 1,1 1-1,-1-1 0,1 1 1,0-1-1,-1 1 1,1 0-1,0 0 0,0 0 1,0 0-1,1 0 1,-1 1-1,0-1 0,1 0 1,0 1-1,-1-1 1,1 1-1,0 0 1,-1 2-1,0 2 77,0 0 0,0 0 0,0 1 0,1-1 1,0 0-1,1 1 0,-1-1 0,2 9 0,0-14-142,-1 0 0,1 0 0,0 0 0,0 0 0,0-1 0,0 1 0,0 0 0,1-1 0,-1 1 0,0-1 0,1 0 0,-1 1 0,1-1 0,0 0 0,-1 0 0,1 0 0,0 0 0,0 0 0,0 0 0,-1 0-1,1-1 1,0 1 0,0-1 0,0 1 0,0-1 0,0 0 0,0 0 0,0 0 0,0 0 0,4 0 0,3 0-15,0 0 0,1-1-1,-1 0 1,0-1 0,13-3 0,-14 2-108,-1 0 1,0-1 0,1 1 0,-1-2 0,-1 1 0,1-1 0,-1 0-1,0 0 1,0-1 0,0 0 0,-1 0 0,9-13 0,-6 8-211,-1 0 0,-1-1 0,0 0 0,-1 0 0,6-21 0,-19 61 223,3-14 94,1-1-1,1 1 0,0 0 1,-1 23-1,4-37-23,0 1 0,0 0 1,0 0-1,0 0 0,0 0 1,0 0-1,0 0 0,0 0 0,0 0 1,0-1-1,1 1 0,-1 0 0,0 0 1,1 0-1,-1 0 0,0-1 0,1 1 1,-1 0-1,1 0 0,0-1 0,-1 1 1,1 0-1,0-1 0,-1 1 1,1-1-1,0 1 0,-1-1 0,1 1 1,0-1-1,0 1 0,0-1 0,2 1-67,-1-1-1,0 0 0,0 0 0,1-1 1,-1 1-1,0 0 0,0-1 0,0 1 0,1-1 1,-1 0-1,0 1 0,2-2 0,5-3-277,0 0-1,-1 0 1,0 0 0,14-12-1,-9 2-562,0 0 0,0-1 1,16-30-1,-21 33 902,-1 0 1,0 0 0,-2-1-1,1 0 1,-2 0-1,0 0 1,0-1 0,-2 0-1,3-23 1,-6 38 62,1 0 1,0 0-1,0 0 0,0 0 1,-1-1-1,1 1 1,0 0-1,0 0 0,-1 0 1,1 0-1,0 0 1,0 0-1,-1 0 0,1 0 1,0 0-1,0 0 1,-1 0-1,1 0 0,0 0 1,0 0-1,0 0 1,-1 0-1,1 1 0,0-1 1,0 0-1,-1 0 1,1 0-1,0 0 0,0 0 1,0 0-1,0 1 1,-1-1-1,1 0 0,0 0 1,0 0-1,0 0 1,0 1-1,0-1 0,-1 0 1,1 0-1,0 0 1,0 1-1,0-1 0,0 0 1,0 0-1,0 1 1,0-1-1,0 0 0,0 0 1,0 1-1,-11 14 524,5-3-41,1 0 0,0 1 0,1-1 0,1 1-1,0 0 1,0 0 0,1 0 0,1 1 0,1 25 0,0-38-491,0 1 1,0-1 0,1 1 0,-1-1 0,1 0 0,0 1-1,-1-1 1,1 0 0,0 1 0,0-1 0,0 0 0,0 0 0,0 1-1,0-1 1,0 0 0,0 0 0,0 0 0,0 0 0,1-1-1,-1 1 1,0 0 0,1 0 0,-1-1 0,0 1 0,1-1 0,-1 1-1,1-1 1,-1 0 0,1 1 0,-1-1 0,1 0 0,-1 0 0,1 0-1,0 0 1,-1 0 0,1-1 0,-1 1 0,3-1 0,2 0 8,0 0-1,1-1 1,-1 0 0,0 0 0,0 0 0,-1-1 0,1 1 0,7-6-1,3-4-68,-1-1-1,0 0 1,-1-1-1,0-1 0,-1 0 1,12-20-1,-18 25 31,-1 0 0,0-1-1,-1 0 1,0 0 0,0-1-1,-1 1 1,-1-1 0,0 0-1,-1 0 1,0 0 0,0-15-1,-2 26 9,0 1-1,1-1 1,-1 1 0,0-1-1,0 1 1,0-1-1,0 1 1,0-1-1,0 1 1,0-1-1,-1 1 1,1-1-1,0 1 1,0-1-1,0 1 1,0-1-1,-1 1 1,1-1 0,0 1-1,-1-1 1,1 1-1,0-1 1,-1 1-1,1 0 1,0-1-1,-1 1 1,1 0-1,-1-1 1,1 1-1,-1 0 1,1 0-1,0-1 1,-1 1 0,1 0-1,-1 0 1,1 0-1,-1 0 1,0-1-1,1 1 1,-1 0-1,1 0 1,-1 0-1,1 0 1,-1 0-1,1 0 1,-1 0-1,1 1 1,-1-1 0,1 0-1,-1 0 1,1 0-1,-1 0 1,1 1-1,-1-1 1,1 0-1,-1 1 1,1-1-1,0 0 1,-1 1-1,1-1 1,-1 0-1,1 1 1,-1 0 0,-27 26 246,17-10 143,0 1 1,1 1 0,-12 35-1,18-45-188,1 1 0,1 0-1,0 0 1,0 0 0,1 0-1,0 0 1,1 0 0,0 1-1,3 18 1,-3-26-209,1 0 1,0-1-1,0 1 0,0 0 0,0 0 1,0-1-1,1 1 0,-1-1 0,1 1 1,0-1-1,0 0 0,0 0 0,0 0 1,0 0-1,0 0 0,0 0 0,1 0 1,-1-1-1,4 3 0,0-2-633,-1 0 0,1 0 0,0 0 0,0 0 0,-1-1 0,1 0 0,0-1 0,9 1 0,19-1-7502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46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99 277 12011,'0'0'4298,"-1"-9"-1234,0 3-2448,1 0 1,-2 0-1,1 0 1,-1 0-1,0 0 0,0 0 1,-3-5-1,4 9-520,0 1-1,1-1 1,-1 1 0,0-1-1,0 1 1,0 0-1,0 0 1,0-1 0,0 1-1,0 0 1,-1 0-1,1 0 1,0 0 0,-1 0-1,1 0 1,-1 1-1,1-1 1,-1 0-1,1 1 1,-1-1 0,1 1-1,-1 0 1,0-1-1,1 1 1,-1 0 0,1 0-1,-1 0 1,0 0-1,1 0 1,-1 0 0,0 1-1,1-1 1,-1 0-1,1 1 1,-1-1 0,1 1-1,-1 0 1,1 0-1,-3 1 1,2 0-102,0 0 1,0 0 0,0 0-1,0 0 1,0 0-1,0 0 1,1 1-1,-1-1 1,1 1-1,0-1 1,0 1-1,0 0 1,0-1-1,0 1 1,0 0-1,1 0 1,-1 0-1,1-1 1,0 1 0,0 4-1,0-5 4,0 0-1,0 0 1,0 0-1,0 0 1,0 0 0,0 0-1,1 0 1,-1 0-1,1-1 1,-1 1 0,1 0-1,0 0 1,-1 0-1,1 0 1,0-1 0,0 1-1,1 0 1,-1-1-1,0 1 1,0-1 0,1 0-1,-1 1 1,1-1-1,-1 0 1,1 0 0,0 0-1,-1 0 1,1 0-1,4 1 1,-1-1 15,0 0 1,0-1-1,0 0 0,0 0 1,0-1-1,0 1 1,0-1-1,0 0 0,0-1 1,0 1-1,-1-1 0,1 0 1,0 0-1,-1 0 0,1-1 1,-1 0-1,0 0 0,7-6 1,-6 5 1,-1 0-1,1-1 1,-1 1 0,0-1 0,-1 0 0,1 0 0,-1-1-1,0 1 1,0-1 0,0 0 0,-1 1 0,0-1 0,0 0 0,-1 0-1,1-8 1,-2 21-57,-1 1-1,1-1 0,0 0 0,0 1 1,1-1-1,2 10 0,-3-16 33,1 0 1,-1 0-1,1 0 0,-1 1 0,1-1 0,-1 0 0,1 0 0,0 0 0,0 0 1,-1 0-1,1 0 0,0 0 0,0 0 0,0-1 0,0 1 0,0 0 1,0 0-1,2 0 0,-1 0 7,0-1 0,0 0 0,0 1 1,0-1-1,0 0 0,0 0 0,0 0 0,0-1 1,0 1-1,0 0 0,0-1 0,0 1 1,0-1-1,-1 0 0,1 1 0,2-3 0,5-1 26,-1-2-1,-1 1 1,1-1-1,-1 0 1,0-1-1,0 0 0,-1 0 1,0 0-1,0-1 1,-1 0-1,9-16 1,-6 9 27,-1 0 0,0-1 1,-1 1-1,-1-2 0,6-30 1,-11 45 0,3-25-153,-4 21-205,-4 16-152,-8 24 426,2 1 0,1 0 0,-11 69 0,19-83 127,1 1 1,1 0-1,1-1 1,0 1 0,2-1-1,0 0 1,13 42-1,-10-46-19,1 0-172,-1 0 1,-1 0-1,-1 0 0,0 1 1,-1 0-1,-1-1 0,-1 1 1,-1 21-1,0-38 103,0 0 0,0 0 0,0 0 0,-1 0 0,1 0 0,0 0 0,-1 1 0,1-1 0,-1-1 0,1 1 0,-1 0 0,1 0-1,-1 0 1,0 0 0,1 0 0,-1 0 0,0-1 0,0 1 0,0 0 0,1-1 0,-1 1 0,0 0 0,0-1 0,0 1 0,0-1 0,0 0 0,0 1 0,0-1 0,0 0 0,0 0 0,-1 1 0,1-1 0,-2 0 0,2 0 52,-1 0 1,0-1 0,0 1 0,0 0-1,0-1 1,0 1 0,0-1 0,1 0-1,-1 1 1,0-1 0,0 0-1,1 0 1,-1 0 0,1-1 0,-1 1-1,1 0 1,-1 0 0,-1-3 0,-3-6 98,0 0 0,0 0 0,1 0 0,1 0 0,0-1 0,0 0 0,1 0 0,1 0 0,-2-13-1,0-13-142,1-53-1,3 88-17,0 0-1,0 0 1,0 0 0,0 0 0,1 0 0,-1 0 0,0 0-1,1 0 1,0 0 0,-1 0 0,1 1 0,0-1-1,0 0 1,0 0 0,0 1 0,0-1 0,1 1 0,-1-1-1,0 1 1,1-1 0,-1 1 0,1 0 0,0 0 0,-1 0-1,1 0 1,0 0 0,2-1 0,4-1-392,1 1 1,-1 0 0,0 1-1,1-1 1,10 1 0,14-2-3154,2-4-2425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47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10122,'0'0'13789,"-2"13"-13288,-24 80 418,12-52-479,3 1 1,1 0-1,-5 47 0,15-88-434,0 1-1,0-1 0,0 1 0,0-1 1,0 1-1,0 0 0,1-1 1,-1 1-1,1-1 0,-1 1 1,1-1-1,-1 1 0,1-1 0,0 0 1,-1 1-1,1-1 0,0 0 1,0 1-1,0-1 0,0 0 1,1 0-1,-1 0 0,2 1 0,-1 0-93,1-1 0,0 0 0,-1 0 0,1 0-1,0 0 1,0-1 0,0 1 0,0-1 0,-1 1 0,1-1-1,6-1 1,0 1-765,0-2 0,0 1 0,0-1-1,0-1 1,-1 0 0,1 0 0,12-6 0,9-10-5767,-5-3-4751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47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12075,'0'0'4837,"-8"1"-1970,4-1-2664,-1 1 1,1 0-1,0 0 1,-1 0-1,1 1 1,0-1 0,0 1-1,0 0 1,0 0-1,0 0 1,1 1-1,-1 0 1,1-1-1,-1 1 1,1 0-1,0 1 1,0-1 0,0 0-1,1 1 1,-1 0-1,1-1 1,0 1-1,0 0 1,0 0-1,0 0 1,1 1-1,0-1 1,0 0 0,0 1-1,0 7 1,0-10-190,1-1 0,0 0 0,0 0 0,0 1 0,0-1 1,0 0-1,1 0 0,-1 0 0,0 1 0,0-1 0,1 0 0,-1 0 1,1 0-1,-1 0 0,1 0 0,0 1 0,-1-1 0,1 0 1,0 0-1,0-1 0,0 1 0,-1 0 0,1 0 0,0 0 0,0-1 1,0 1-1,2 1 0,-2-2-4,1 0 1,0 0 0,-1 1-1,1-1 1,0 0 0,-1 0-1,1-1 1,-1 1-1,1 0 1,0 0 0,-1-1-1,1 1 1,-1-1 0,1 1-1,-1-1 1,1 0 0,-1 0-1,0 0 1,1 0-1,-1 1 1,2-3 0,5-5 10,-2 0 1,1 0 0,-1-1 0,0 0 0,-1 0 0,0 0-1,0 0 1,-1-1 0,0 0 0,2-11 0,-12 44-228,1 0 0,0 0 0,2 1 0,-1 24 0,4-47 92,0-1 1,-1 1 0,1 0 0,0-1 0,0 1 0,0-1 0,0 1-1,0 0 1,0-1 0,0 1 0,0 0 0,0-1 0,1 1 0,-1 0-1,0-1 1,0 1 0,1-1 0,-1 1 0,0-1 0,0 1 0,1 0 0,-1-1-1,1 1 1,-1-1 0,0 1 0,1-1 0,-1 0 0,1 1 0,-1-1-1,1 1 1,0-1 0,-1 0 0,1 0 0,-1 1 0,1-1 0,0 0-1,-1 0 1,1 0 0,-1 1 0,1-1 0,0 0 0,-1 0 0,1 0-1,0 0 1,-1 0 0,1 0 0,0 0 0,-1-1 0,1 1 0,-1 0 0,1 0-1,0 0 1,-1-1 0,1 1 0,-1 0 0,1-1 0,-1 1 0,1 0-1,0-1 1,3-1-887,-1-1-1,1 1 1,0-1-1,-1 0 1,0 0-1,0 0 0,5-6 1,8-18-7253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48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11339,'0'0'6240,"-7"8"-4302,-1 1-1523,1 0 0,0 0 0,0 1 0,1 0-1,1 0 1,0 0 0,0 1 0,1 0 0,0-1 0,1 2 0,0-1 0,0 0-1,0 13 1,4-23-413,0 0 0,-1 0 0,1 0 0,0 0-1,0 0 1,0 0 0,0 0 0,0 0 0,0-1-1,0 1 1,0 0 0,0-1 0,0 1 0,0-1 0,1 1-1,-1-1 1,0 0 0,0 1 0,1-1 0,-1 0 0,0 0-1,0 0 1,1 0 0,-1 0 0,0 0 0,0 0-1,1 0 1,-1-1 0,2 1 0,45-5-635,-47 4 565,2 1-51,0-1-1,0 0 0,1 1 1,-1 0-1,0 0 1,0 0-1,0 0 0,1 0 1,-1 0-1,0 1 0,5 1 1,-7-1 146,1 0 0,-1 1 0,0-1-1,0 0 1,0 0 0,0 1 0,-1-1 0,1 0 0,0 1 0,0-1 0,-1 1 0,1-1-1,-1 1 1,1-1 0,-1 1 0,0 0 0,0-1 0,0 1 0,1-1 0,-2 1 0,1 0 0,0-1-1,-1 3 1,1 0 96,-1-1-1,0 1 0,-1-1 1,1 0-1,0 0 0,-1 0 0,0 0 1,0 0-1,0 0 0,0 0 1,0 0-1,0-1 0,-1 1 1,1-1-1,-1 0 0,0 1 1,0-1-1,0-1 0,0 1 1,0 0-1,-4 1 0,-2 1 204,1 0 1,0-1-1,-1 0 0,1 0 1,-1-1-1,0 0 0,-12 0 0,-7-7-1450,22-2-3161,18-3-3369,1 4 1296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48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3267,'0'0'4292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49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158 109 6054,'0'0'3272,"2"-5"-426,7-14 79,-7 14 5221,-59 10-3307,50-4-4531,-1 1 0,0 0 1,1 1-1,-15 6 0,18-7-274,0 1-1,0-1 1,0 1-1,0 0 1,1 0-1,-1 0 1,1 1-1,0-1 1,0 1-1,0 0 0,0 0 1,0 0-1,1 0 1,0 0-1,0 1 1,0-1-1,0 1 1,1-1-1,0 1 0,0 0 1,-1 6-1,2-9-28,0-1-1,-1 1 0,1-1 0,0 1 1,0-1-1,0 0 0,0 1 0,0-1 1,0 1-1,1-1 0,-1 0 1,0 1-1,1-1 0,-1 1 0,1-1 1,-1 0-1,1 0 0,0 1 0,-1-1 1,1 0-1,0 0 0,0 0 0,0 0 1,0 0-1,0 0 0,0 0 0,2 2 1,0-2-6,0-1 1,-1 1-1,1 0 1,0-1-1,0 0 0,0 1 1,-1-1-1,1 0 1,0 0-1,0-1 1,0 1-1,-1-1 1,5 0-1,2-2-18,0 0 0,0 0 0,-1 0 0,1-1 0,-1-1 1,0 0-1,0 0 0,9-8 0,-9 6 21,-1-1 0,-1 1-1,1-1 1,-2-1 0,1 1 0,-1-1 0,0 0 0,-1 0 0,0-1 0,5-15 0,-9 24-34,1 38-246,0-34 216,0-1-1,1 0 0,-1 0 0,1-1 0,0 1 0,-1 0 1,1 0-1,0-1 0,0 1 0,0-1 0,0 0 0,0 0 1,0 1-1,1-1 0,-1-1 0,0 1 0,1 0 1,-1 0-1,0-1 0,1 1 0,-1-1 0,1 0 0,3 0 1,-5 0 52,1 0 0,0 0 1,0 0-1,0 0 1,0 0-1,0 1 0,0-1 1,0 1-1,-1-1 1,1 1-1,0-1 0,0 1 1,-1 0-1,1 0 1,0 0-1,-1 0 0,1 0 1,-1 1-1,0-1 1,1 0-1,-1 1 0,0-1 1,0 1-1,1-1 1,-1 1-1,1 2 0,15-61 3251,-14 39-2979,7-18 401,-9 34-658,0 1-1,1-1 0,-1 1 1,0 0-1,1 0 1,-1 0-1,1 0 1,-1 0-1,1 0 1,-1 0-1,1 0 0,0 0 1,-1 1-1,1-1 1,0 1-1,0-1 1,-1 1-1,1 0 1,4-1-1,32-2-460,1-1-3765,65-13-1,-57 4-3748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04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181 387 8072,'0'0'4575,"7"-10"-1212,-2 4-2629,-2 3-378,0-1 0,0 1 0,0-1 0,0 1 0,-1-1 0,0 0 0,0 0 0,0 0 0,0 0 0,0 0 0,-1-1 0,0 1 0,0 0 0,0-1 0,0 1 0,-1-1 1,0-5-1,-1 8-214,0 0 0,-1 0 1,1 1-1,-1-1 0,1 0 1,-1 1-1,0-1 0,1 1 1,-1 0-1,0-1 0,0 1 1,0 0-1,0 0 0,0 0 1,-1 1-1,1-1 0,0 0 1,0 1-1,0-1 0,-1 1 1,1 0-1,0 0 0,0 0 1,-5 0-1,-2 0-63,0 0 1,0 0 0,1 1-1,-1 0 1,-11 4-1,12-2-38,1 1 0,1 0-1,-1 0 1,0 1-1,1 0 1,0 0 0,0 0-1,1 1 1,-1 0 0,1 0-1,0 0 1,1 1-1,0 0 1,0 0 0,0 0-1,1 0 1,0 0 0,0 1-1,1-1 1,0 1-1,0 0 1,-1 16 0,3-24-30,0 1 1,0 0-1,0 0 1,0 0 0,0 0-1,0 0 1,0 0 0,0 0-1,1 0 1,-1 0-1,0 0 1,0 0 0,1 0-1,-1 0 1,1-1-1,-1 1 1,1 0 0,-1 0-1,1 0 1,-1-1-1,1 1 1,0 0 0,-1-1-1,1 1 1,0-1 0,0 1-1,0 0 1,-1-1-1,2 1 1,1-1 17,-1 1 1,0-1-1,1 0 0,-1 0 0,0 0 1,0 0-1,1 0 0,-1 0 0,0-1 1,0 1-1,1-1 0,1-1 1,5-1 84,0-1 0,0 0 0,0-1 1,-1 0-1,10-7 0,6-10-48,0-1 0,-1 0 0,-1-2-1,-1-1 1,19-31 0,-29 39 5,-1 1 0,-1-1 0,0-1 0,-1 0 0,-1 0 0,-1 0 0,-1-1 0,0 0 0,2-29 0,-9 29-11,-6 15-50,6 6-13,0 1 0,1-1 0,-1 0 0,1 0 0,0 1 0,-1-1 0,1 0 0,0 1 0,0-1 0,0 1 0,0 0 0,0-1 0,0 1 0,0 0 0,-1 3 0,-7 26 1,1 1 1,2 0-1,1 1 1,2-1-1,0 1 1,5 50-1,-2-70 66,1 0 0,1 0 0,0 0 0,0 0 0,2 0 0,-1-1 0,10 20 0,-10-26-298,0 0-1,0 0 0,1 0 1,0-1-1,1 1 1,-1-1-1,6 5 0,-7-7-434,1-1 0,-1 1 0,1-1 0,-1 0 0,1 1 0,0-2 0,0 1 0,0 0-1,0-1 1,0 0 0,0 0 0,5 1 0,0-2-7237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05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74 16496,'0'0'7500,"-1"11"-7094,-2 280 2630,4-186-1134,9-131 324,-3-31-2393,-3-1 1,-2 0-1,-4 0 1,-9-68-1,4 101-102,5 25-20,5 12 158,-2-10 131,1 1 0,0-1 0,-1 0 0,1 0 0,0 0 0,0 0 0,0 0 0,1 0 0,-1 0 0,0-1 0,1 1 0,-1-1 0,1 1 0,-1-1 0,1 0 0,0 0 0,-1-1 0,1 1 0,0 0 0,0-1 0,-1 1 0,1-1-1,0 0 1,4 0 0,-1 0 13,0 0 0,0 0 0,0-1 0,-1 1 0,1-1 0,0-1 0,0 1 0,-1-1 0,1 0 0,-1 0 0,7-3 0,-6-1 0,1 1 0,-1-1 0,0-1 0,-1 1 1,1-1-1,-1 0 0,5-10 0,20-24 32,-25 94-446,-6 33 375,3 104 122,0-176-150,0 1 1,1-1 0,0 0-1,6 15 1,4-2-3017,3-6-4371,-2-13-3984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08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14606,'0'0'7943,"67"-5"-6950,-26 1-32,11 0-544,-1-2-321,1 0-96,-4-1-929,-10 5-1730,-8 2-544,-14 0-224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08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16400,'0'0'5637,"84"5"-4324,-30-5-224,4 0-480,3-3-417,-2 3-256,-7 0-1730,-6 0-2978,-15 0-5606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51.8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17457,'3'44'6927,"10"-5"-5054,-12-37-1869,1 0-1,-1 0 0,0 0 1,1 0-1,0 0 0,-1-1 1,1 1-1,0-1 1,0 1-1,0-1 0,0 0 1,0 1-1,0-1 0,1 0 1,-1-1-1,0 1 0,0 0 1,1-1-1,-1 1 1,0-1-1,1 1 0,-1-1 1,1 0-1,-1 0 0,0 0 1,1-1-1,-1 1 0,1 0 1,-1-1-1,0 0 1,0 1-1,1-1 0,1-2 1,4 0 32,-1 0 1,-1-1-1,1 0 1,-1-1 0,1 0-1,-1 0 1,-1 0 0,11-11-1,-11 10 14,0 0 0,0 1 0,1 0-1,0 0 1,0 0 0,0 1 0,0 0-1,1 0 1,11-4 0,-17 8-3,0-1 1,0 1-1,0 0 0,0 0 0,0 0 1,0 0-1,0 0 0,0 0 0,0 0 0,0 1 1,0-1-1,0 0 0,0 0 0,0 1 1,0-1-1,0 1 0,0-1 0,-1 1 1,1-1-1,0 1 0,0-1 0,0 1 1,-1 0-1,1 0 0,0-1 0,-1 1 1,1 0-1,0 0 0,-1 0 0,1 0 0,-1 0 1,1 0-1,-1-1 0,0 1 0,1 0 1,-1 0-1,0 2 0,10 51 944,-4-20-590,-6-34-367,0 1 0,0-1 0,1 1 0,-1-1 0,1 1 0,-1-1 0,0 1 0,1-1 0,-1 0 0,1 1 0,-1-1 0,1 0 0,-1 1 0,1-1-1,-1 0 1,1 1 0,-1-1 0,1 0 0,0 0 0,-1 0 0,1 0 0,-1 0 0,1 0 0,0 0 0,-1 0 0,1 0 0,-1 0 0,1 0 0,0 0 0,-1 0 0,1 0 0,-1 0 0,1 0 0,-1-1 0,1 1 0,-1 0 0,1-1-1,-1 1 1,1 0 0,-1-1 0,1 1 0,-1 0 0,1-1 0,-1 1 0,1-1 0,0 0 0,29-28 320,-20 19-387,21-3-335,-14 7-2383,-5-1-5987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09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321 289 13229,'0'0'4671,"-1"-10"-2461,0 7-2123,1 1 1,0-1 0,-1 0-1,1 0 1,-1 0 0,0 1-1,0-1 1,0 0 0,0 1-1,0-1 1,-1 1 0,1 0-1,-1-1 1,0 1 0,0 0-1,1 0 1,-1 0 0,-1 0-1,1 0 1,0 0 0,0 1-1,-1-1 1,1 1 0,-1 0-1,1-1 1,-1 1 0,0 0-1,1 0 1,-1 1 0,0-1-1,0 1 1,1-1 0,-1 1-1,0 0 1,0 0 0,0 0-1,-3 1 1,-1-2-23,1 1 1,-1 0-1,0 0 0,0 1 1,0-1-1,1 2 0,-1-1 1,0 1-1,1 0 0,-1 0 1,1 1-1,0-1 0,0 2 1,0-1-1,0 1 0,0 0 1,1 0-1,0 0 0,0 1 1,0-1-1,0 1 1,1 1-1,-1-1 0,2 1 1,-1-1-1,0 1 0,1 0 1,-4 10-1,5-11-10,0 0-1,1 0 1,-1 0 0,1 1 0,0-1-1,0 0 1,1 0 0,0 1-1,-1-1 1,2 0 0,-1 1-1,2 4 1,-2-7-29,1-1-1,0 1 1,0-1 0,0 0-1,1 1 1,-1-1 0,1 0-1,-1 0 1,1 0-1,0 0 1,-1 0 0,1 0-1,0 0 1,0-1-1,0 1 1,1-1 0,-1 1-1,0-1 1,1 0 0,-1 0-1,0 0 1,1 0-1,0 0 1,-1 0 0,5 0-1,6 0 73,0 0 0,-1 0 0,1-1 0,0-1-1,0 0 1,-1-1 0,1 0 0,-1-1 0,0 0 0,0-1-1,0-1 1,0 1 0,0-2 0,-1 0 0,0 0-1,16-13 1,-19 13 11,0-1-1,0 1 0,-1-1 1,1-1-1,-2 1 0,1-1 1,-1-1-1,0 1 0,-1-1 1,0 0-1,-1 0 0,1 0 1,-2-1-1,1 1 0,-1-1 1,-1 0-1,0 0 0,0 0 1,-1 0-1,-1-1 0,1-10 1,-3 13-88,1 1 1,-1 0 0,0 0-1,0 0 1,-1 1 0,0-1-1,0 0 1,-1 1 0,0 0-1,0 0 1,0 0-1,-1 0 1,0 1 0,0 0-1,0 0 1,0 0 0,-1 0-1,0 1 1,0 0 0,0 0-1,-1 1 1,-9-5 0,-1 1-85,-1 0 1,0 1 0,0 1 0,0 0-1,0 2 1,-1 0 0,-30-1 0,39 4 12,1 1 0,-1 0 0,1 0 0,-1 0 0,1 1 0,0 1 0,-1 0 0,1 0 0,1 1 0,-17 8 0,22-10-96,-1 1 0,1-1 0,0 1 0,0 0 1,-1 0-1,2 0 0,-1 0 0,0 0 0,1 0 0,-1 1 0,1 0 0,0-1 0,0 1 0,1 0 0,-1 0 0,1 0 0,0 0 1,0 0-1,0 0 0,0 0 0,1 1 0,-1-1 0,1 0 0,0 0 0,1 0 0,0 8 0,0-10-257,0 1-1,0 0 1,-1-1-1,2 1 1,-1 0-1,0-1 1,0 1-1,1-1 1,-1 0-1,1 1 0,0-1 1,0 0-1,0 0 1,0 0-1,0 0 1,3 1-1,17 10-5425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09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71 8520,'0'0'10864,"-1"11"-9978,-13 88 3003,-2 117 0,20-205-2166,6-18-1004,6-18-385,-9 0-364,-1-1 1,-1 1 0,-1-1-1,-2 0 1,0 0 0,-2 0-1,-1 0 1,-1 0 0,-8-39-1,9 62 5,-12-44-195,13 46 202,-1-1 0,1 0 0,-1 1-1,0-1 1,1 1 0,-1-1 0,0 1-1,0 0 1,0-1 0,0 1-1,0 0 1,0 0 0,0-1 0,0 1-1,-1 0 1,1 0 0,0 0 0,-1 1-1,1-1 1,-1 0 0,1 0-1,-1 1 1,-2-2 0,3 3 4,0 0 0,0-1 0,0 1 0,0 0 1,0 0-1,0 0 0,0 0 0,1 0 0,-1 0 0,0 0 1,1 0-1,-1 0 0,1 0 0,-1 0 0,1 0 0,-1 0 0,1 0 1,0 0-1,0 1 0,0-1 0,-1 0 0,1 0 0,0 0 0,0 1 1,1-1-1,-1 2 0,2 37-23,-1-36 40,0 0 0,1-1 0,-1 1 0,1-1 0,-1 1 0,1-1 0,0 0 0,1 0 0,-1 0 0,0 0 0,1 0 0,0 0 0,-1-1 0,1 1 0,0-1 0,1 0 0,-1 0 0,0 0 0,0 0 0,1 0 0,-1-1 0,1 1 0,0-1 0,-1 0 0,1 0 0,6 0 0,-4 0 13,0 0 1,0 0 0,0-1-1,0 0 1,1 0-1,-1-1 1,0 0 0,0 0-1,0 0 1,0 0 0,0-1-1,0 0 1,0-1 0,-1 1-1,11-7 1,-8 2-7,0 0 1,0-1 0,-1 0-1,0-1 1,9-14-1,7-9-46,-23 67-398,1-22 392,-3 67 115,0-22 83,7 66 0,7-76 435,0-25-2722,-11-22 1550,0 0 1,-1 0-1,1 0 0,0-1 0,0 1 0,0 0 1,0 0-1,-1-1 0,1 1 0,0-1 0,0 1 0,0-1 1,0 1-1,0-1 0,0 0 0,3 1 0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10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11755,'0'0'13261,"16"6"-11767,-4 0-1313,1-1 0,-1-1 0,1 0 0,0-1 0,0 0 0,0-1 0,1 0 0,-1-1 0,23-1 0,560-90 510,-331 45-1996,-256 43 1006,79-9-2120,-31 12-3917,-46 2 592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11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280 307 10570,'0'0'8114,"2"-10"-4879,4-32-752,-6 41-2376,0-1 1,0 1-1,-1-1 1,1 1 0,0 0-1,-1-1 1,1 1-1,-1 0 1,1-1-1,-1 1 1,0 0 0,1 0-1,-1-1 1,0 1-1,0 0 1,0 0-1,0 0 1,0 0 0,0 0-1,0 0 1,0 0-1,-1 1 1,1-1-1,0 0 1,0 1 0,-1-1-1,1 1 1,0-1-1,-1 1 1,-1-1-1,-41-5 987,40 6-990,-6-1-50,1 2 0,-1-1 0,0 1 0,0 1 0,1 0 0,-1 0-1,1 0 1,-1 2 0,1-1 0,0 1 0,0 0 0,1 1 0,-14 9 0,16-10-53,1 1 1,0 0-1,-1 0 1,2 0-1,-1 1 1,1-1-1,0 1 1,0 0-1,0 0 1,1 0-1,0 1 1,0-1-1,1 1 1,0 0-1,0 0 1,0 0-1,1 0 1,0 0-1,0 12 1,1-17-3,0 1 1,0-1-1,1 1 1,-1-1-1,1 1 1,0-1-1,-1 1 1,1-1-1,0 1 1,1-1-1,-1 0 1,0 0-1,0 0 1,1 0-1,0 0 1,-1 0-1,1 0 0,0 0 1,0 0-1,0-1 1,0 1-1,0-1 1,0 1-1,0-1 1,1 0-1,-1 0 1,0 0-1,1 0 1,-1-1-1,1 1 1,-1 0-1,1-1 1,-1 0-1,1 0 1,2 0-1,4 1 13,0-1 0,0 0 0,-1-1 0,1 0 0,0 0 0,0-1 0,-1 0 0,1-1 0,10-4 0,-3-1 8,0-1 1,-1-1-1,-1 0 0,1-1 0,-2 0 0,1-1 0,-2-1 1,0 0-1,16-21 0,-21 24 122,0-1-1,0 1 1,-1-1 0,-1 0 0,0-1-1,0 1 1,-1-1 0,-1 0-1,0 0 1,0-1 0,-1 1 0,-1 0-1,0-1 1,-1-16 0,-1 24-131,0-1 0,0 1-1,-1 0 1,1-1 0,-1 1 0,-1 0 0,1 0 0,-1 0 0,1 1 0,-1-1 0,-1 1 0,1-1-1,0 1 1,-1 0 0,0 0 0,0 1 0,-1-1 0,1 1 0,0 0 0,-1 0 0,0 0-1,0 1 1,0 0 0,0 0 0,0 0 0,0 0 0,-1 1 0,1 0 0,0 0 0,-1 0 0,-5 1-1,1-1-178,0 0 0,0 1 0,-1 0 0,1 1 0,0 0 0,0 0 0,0 2 0,0-1 0,1 1-1,-1 0 1,0 1 0,1 0 0,0 1 0,0-1 0,1 2 0,-9 6 0,11-7-242,1 0 1,0 1-1,1 0 0,-1 0 1,1 0-1,0 0 1,1 1-1,-1 0 0,-2 8 1,5-11-126,0 0-1,0 0 1,0 0 0,0 0-1,1 0 1,0 0 0,0 0 0,0 5-1,1-6-61,-1-1-1,1 1 0,-1-1 1,1 1-1,0 0 0,0-1 1,0 0-1,1 1 1,-1-1-1,1 0 0,-1 1 1,1-1-1,2 2 0,16 13-8589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11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0 16624,'0'0'12054,"-1"14"-11307,1-10-695,-1 9 105,-1 1 0,0-1 1,-1 1-1,0-1 1,-1 0-1,-9 20 0,-27 44 503,21-44-377,1 1 1,2 1-1,-17 54 1,33-88-278,-1 0 0,0 1 1,1-1-1,-1 1 0,1-1 0,0 1 0,-1-1 1,1 1-1,0-1 0,0 1 0,0-1 0,0 1 1,0-1-1,0 1 0,0-1 0,1 1 0,-1-1 1,1 1-1,-1-1 0,1 0 0,-1 1 0,1-1 1,0 1-1,0-1 0,-1 0 0,1 0 0,0 0 1,0 1-1,0-1 0,0 0 0,1 0 1,-1 0-1,0 0 0,0-1 0,1 1 0,1 1 1,2-1 9,0 0 1,1-1-1,-1 1 1,0-1-1,1 0 1,-1-1-1,0 1 1,1-1-1,7-2 1,20-6-458,0-1 0,33-16-1,45-14-1816,-33 21-6609,-46 10-2322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18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170 362 6662,'0'0'3011,"6"-9"2381,18-28-2274,-23 37-3014,-1-1 0,0 1 0,1-1 0,-1 1 0,1-1 0,-1 0 0,0 1-1,1-1 1,-1 1 0,0-1 0,0 0 0,1 1 0,-1-1 0,0 1 0,0-1 0,0 0 0,0 1 0,0-1 0,0 0 0,0 1 0,0-1 0,0 0 0,0 1 0,0-1 0,0 0 0,-1 1 0,1-1 0,0 0 0,0 1 0,-1-1 0,1 1 0,0-1 0,-1 0 0,1 1 0,-1-1 0,1 1 0,-1-1 0,1 1 0,-1 0 0,1-1 0,-1 1 0,1-1 0,-1 1 0,1 0 0,-1 0 0,0-1 0,-29-2 2009,27 3-1848,-3 1-144,-1 0 0,1 0 0,0 1 0,0-1 0,0 1 0,0 1 1,0-1-1,1 1 0,-1 0 0,1 0 0,-1 1 0,1 0 0,0 0 0,0 0 0,1 0 0,0 1 0,-1 0 0,1-1 0,1 2 0,-6 7 1,3-3-78,0 0 0,0 1 0,1 0 0,1 0 0,0 0 0,0 0 0,1 0 0,1 1 0,-1 0 0,1 14 0,1-25-38,1 1 1,0 0-1,0-1 1,0 1 0,0 0-1,0-1 1,0 1-1,0 0 1,1-1-1,-1 1 1,1 0-1,-1-1 1,1 1-1,0-1 1,-1 1-1,1-1 1,0 1-1,0-1 1,0 0-1,0 1 1,0-1-1,0 0 1,0 0-1,1 0 1,-1 1-1,0-1 1,1-1-1,-1 1 1,1 0-1,-1 0 1,1 0-1,-1-1 1,1 1 0,0-1-1,-1 0 1,1 1-1,0-1 1,-1 0-1,1 0 1,0 0-1,-1 0 1,1 0-1,0 0 1,-1 0-1,1-1 1,1 0-1,5 0 21,0-1-1,-1-1 1,1 0-1,-1 0 1,0 0-1,1-1 1,-2 0-1,12-8 0,4-7 66,-2-1-1,0-1 0,-1-1 0,-1 0 0,-1-1 0,-1-1 0,-1-1 0,-1 0 0,-1-1 0,-2 0 0,0-1 0,-2 0 0,-1-1 0,-1 0 0,-2 0 0,0 0 0,0-41 0,-8 51 585,-7 21-104,-9 28-368,11-9-182,0 0-1,2 1 0,0-1 0,2 1 0,1 0 0,-2 37 1,5-49-22,0 1 0,1 0 0,0-1 0,1 1 0,0 0 0,1-1 0,0 0 0,1 1 0,0-2 0,1 1 1,0 0-1,1-1 0,0 0 0,13 17 0,13 6-909,-8-7-1719,-1 0-4352,-10-8-2175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20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18 6342,'3'-18'8393,"4"24"-2463,3 29-2423,-9 99 420,-5-81-3530,-2-1 0,-2 0 0,-27 93 0,35-145-369,-1 1-1,1-1 1,0 1 0,0-1 0,0 1 0,0 0-1,0-1 1,-1 1 0,1-1 0,0 1 0,0 0-1,0-1 1,1 1 0,-1-1 0,0 1 0,0 0-1,0-1 1,0 1 0,1-1 0,-1 1 0,0-1-1,0 1 1,1 0 0,-1-1 0,0 1 0,1-1 0,-1 0-1,1 1 1,-1-1 0,1 1 0,-1-1 0,1 0-1,-1 1 1,1-1 0,-1 0 0,2 1 0,29 1 498,45-19-91,-67 15-317,34-9 151,81-9 0,-52 16-8745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22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92 15919,'0'0'8050,"1"12"-7190,6 240 507,-7-207 2001,-1-101-3348,-3-1 1,-2 1-1,-3 1 0,-18-63 0,28 124-241,-1-3 214,0-1 1,0 0 0,1 0 0,-1 0 0,1 0-1,-1 0 1,1 0 0,0-1 0,-1 1-1,1 0 1,0 0 0,0 0 0,1-1 0,-1 1-1,0 0 1,1-1 0,-1 1 0,1-1-1,-1 0 1,1 1 0,-1-1 0,1 0 0,0 0-1,0 0 1,0 0 0,2 1 0,0-1 10,-1 1-1,1-1 1,0 0 0,0 0 0,1-1 0,-1 1 0,0-1-1,0 0 1,0 0 0,0 0 0,0-1 0,0 1 0,0-1 0,0 0-1,0 0 1,0 0 0,0-1 0,0 1 0,0-1 0,-1 0 0,1 0-1,-1-1 1,1 1 0,4-5 0,3-4 22,-2-1-1,1 1 1,-2-2 0,0 1 0,10-20 0,-14 65 107,-6 31 225,0-42-349,1 0 1,0-1-1,2 1 0,1 0 0,1 0 1,0-1-1,10 32 0,7-21-1977,2-19-2491,7-11-3960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31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7687,'0'0'3011,"9"3"-2007,6 4-779,-1 0 1,0 2-1,-1-1 0,0 2 1,0 0-1,-1 0 1,0 1-1,17 21 0,40 47-111,107 157-1,-149-193-112,-3 1-1,-1 1 1,-2 1-1,-2 1 0,23 93 1,-30-89 170,-3 1 0,-2 0 1,-2 0-1,-3 0 0,-2 1 1,-7 56-1,3-77-188,-2 0-1,-2-1 1,-1 0 0,-1 0 0,-1-1 0,-2 0 0,-1-1-1,-1 0 1,-2-1 0,-1-1 0,-21 25 0,14-24 793,-2-2 0,-38 30-1,45-41-183,0 2 0,0 0 0,2 1 0,0 1-1,2 1 1,-24 34 0,36-43-556,8-13-866,9-18-2679,-12 5-1429,-1-1-3785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31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9 9161,'0'0'9107,"-3"12"-8466,-7 48 209,3 1 0,2 0 0,4 70 0,29-132-279,-4-6-276,-2 0-1,1-2 0,-1-1 1,24-14-1,-2 1-164,-2 3-325,101-55 403,-77 29-2581,-9-9-3841,-17-1-7164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52.2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11 14446,'0'0'11723,"72"-11"-17777,-44 12-1505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32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72 501 10634,'0'0'11360,"-3"-9"-10837,-3-15-22,2 0 1,0 0-1,2 0 0,0 0 0,3-37 0,0 30-237,-1 0 0,-2 0 0,-10-53 0,-26-50-115,53 142-839,9 10 644,-3-2-84,1-1 0,1-1 0,0-1 0,1-2 0,0 0-1,1-1 1,41 10 0,-16-8-1765,1-3 0,101 6-1,-86-14-3149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35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18674,'0'0'576,"-2"54"-127,1-22 127,1 5-448,0 1-64,9-2-32,4-4-64,2-4-1153,0-8-1826,-4-8-2594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36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17809,'0'0'1884,"10"-6"-245,7-1-1303,1 0-1,0 2 1,-1 0 0,2 1-1,-1 0 1,0 2 0,23-1-1,-5 1 6,-7 0-268,0 1 0,0 1 0,0 2-1,53 9 1,-79-10-95,0-1 1,0 1-1,0 1 0,0-1 1,0 0-1,0 1 0,0-1 1,0 1-1,-1 0 0,1 0 0,-1 0 1,1 0-1,-1 0 0,3 4 1,-4-5 12,0 1 1,0 0 0,0 0 0,-1 0-1,1 0 1,0-1 0,-1 1 0,0 0-1,1 0 1,-1 0 0,0 0 0,0 0-1,0 0 1,0 0 0,0 0 0,-1 0-1,0 3 1,-2 3 91,0-1 0,0 0 1,-1 0-1,0 0 0,0 0 0,-1-1 0,0 0 0,0 0 1,-10 10-1,-17 11 521,21-18-341,0 1-1,0 0 1,1 0-1,-9 13 0,19-23-273,0 1-1,-1-1 0,1 1 1,0-1-1,-1 1 0,1 0 1,0-1-1,0 1 1,-1-1-1,1 1 0,0 0 1,0-1-1,0 1 0,0 0 1,0-1-1,0 1 0,0-1 1,0 1-1,0 0 1,0-1-1,0 1 0,0 0 1,0-1-1,1 1 0,-1-1 1,0 1-1,0 0 0,1-1 1,-1 1-1,0-1 1,1 1-1,-1-1 0,1 1 1,-1-1-1,1 1 0,-1-1 1,1 0-1,-1 1 0,1-1 1,-1 0-1,1 1 1,-1-1-1,1 0 0,-1 1 1,1-1-1,0 0 0,-1 0 1,1 0-1,0 0 1,40 7-933,-29-6 713,4 2-142,0 0 1,0 0 0,-1 2-1,1 0 1,-1 1-1,-1 0 1,17 10-1,-27-14 405,-1 0-1,0 0 1,0 0-1,0 0 0,-1 0 1,1 1-1,-1 0 0,1-1 1,-1 1-1,0 0 0,0 0 1,0 0-1,0 0 1,0 0-1,-1 1 0,0-1 1,1 0-1,-1 1 0,0-1 1,-1 1-1,1-1 0,-1 1 1,1 0-1,-1-1 0,0 1 1,-1 0-1,1-1 1,-1 1-1,1-1 0,-1 1 1,0-1-1,0 1 0,0-1 1,-1 0-1,1 1 0,-1-1 1,0 0-1,-3 4 1,-2 4 294,-1 0 1,-1-1-1,0 1 1,0-2-1,-1 1 1,0-1 0,-1-1-1,0 0 1,0 0-1,-1-1 1,0-1-1,0 0 1,0-1 0,-1 0-1,0 0 1,0-2-1,0 1 1,0-2-1,-1 0 1,1 0 0,-1-2-1,-22 0 1,34 0-452,1 0 0,-1 0 0,0 0 0,1 0 0,-1 0 1,0 0-1,1 0 0,-1-1 0,0 1 0,1-1 0,-1 1 1,1-1-1,-1 0 0,1 1 0,-1-1 0,1 0 0,0 0 1,-1 0-1,1 0 0,0 0 0,0 0 0,0-1 0,-1 1 0,1 0 1,0 0-1,1-1 0,-1 1 0,0-1 0,0 1 0,1-1 1,-1 1-1,1-1 0,-1 1 0,1-1 0,-1 0 0,1 1 1,0-1-1,0 0 0,0 1 0,0-1 0,0 0 0,0 1 0,1-1 1,-1 1-1,1-4 0,1 0-748,0 0 0,1-1 0,-1 1-1,1 0 1,0 1 0,1-1 0,-1 0 0,1 1 0,0 0 0,0 0-1,0 0 1,6-4 0,25-15-7583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37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6 298 19026,'0'0'8205,"-2"9"-7783,2-5-373,-2 3 22,1 1 1,1-1-1,-1 0 1,1 0 0,1 0-1,0 11 1,0-16-83,0 0 1,-1 0 0,1 0-1,0 0 1,0 0 0,0 0 0,0 0-1,0 0 1,1 0 0,-1-1-1,0 1 1,1 0 0,0-1-1,-1 1 1,1-1 0,0 1-1,0-1 1,-1 0 0,1 0 0,0 0-1,0 0 1,0 0 0,1 0-1,-1-1 1,0 1 0,0-1-1,0 1 1,4-1 0,-2 1-35,0 0 1,0-1-1,0 0 1,1 0-1,-1 0 0,0 0 1,0-1-1,0 0 1,0 1-1,0-1 1,0-1-1,0 1 1,0-1-1,-1 1 1,1-1-1,0 0 1,-1-1-1,1 1 0,-1 0 1,0-1-1,0 0 1,0 0-1,0 0 1,3-4-1,-2 0 76,0 0-1,-1 0 1,0 0-1,0-1 1,0 1-1,-1-1 1,0 0-1,-1 0 1,0 1-1,0-1 1,-1-14-1,0 22-28,0 0-1,0 0 0,0 0 1,0 1-1,0-1 0,0 0 1,0 0-1,0 0 0,-1 0 1,1 1-1,0-1 1,0 0-1,0 0 0,0 0 1,-1 0-1,1 0 0,0 1 1,0-1-1,0 0 0,0 0 1,-1 0-1,1 0 0,0 0 1,0 0-1,0 0 0,-1 0 1,1 0-1,0 0 0,0 0 1,-1 0-1,1 0 0,0 0 1,0 0-1,0 0 1,-1 0-1,1 0 0,0 0 1,0 0-1,0 0 0,-1 0 1,1 0-1,0-1 0,0 1 1,0 0-1,0 0 0,-1 0 1,1 0-1,0 0 0,0-1 1,0 1-1,0 0 0,0 0 1,-1 0-1,1 0 0,0-1 1,0 1-1,0 0 1,0 0-1,0 0 0,0-1 1,-11 20 166,10-13-136,0-1 1,0 1-1,1-1 0,-1 1 0,1 0 0,0-1 0,1 1 0,0-1 0,-1 1 1,2-1-1,-1 1 0,4 8 0,-3-11-23,0-1 0,-1 0-1,1 1 1,1-1 0,-1 0 0,0 0-1,1 0 1,-1-1 0,1 1 0,-1-1 0,1 1-1,0-1 1,-1 0 0,1 0 0,0 0-1,0 0 1,0 0 0,0-1 0,0 1 0,0-1-1,0 0 1,0 0 0,0 0 0,0 0-1,3-1 1,1 0-2,0-1-1,0 1 1,-1-1-1,1-1 1,0 1-1,-1-1 0,0 0 1,0-1-1,0 1 1,0-1-1,-1 0 1,1-1-1,-1 1 1,0-1-1,0 0 1,-1 0-1,1-1 0,-1 1 1,0-1-1,-1 0 1,6-11-1,2-5 6,-2-1 1,0 0-1,-1 0 0,9-45 0,-15 57-2,2-4-10,-1-1 0,-1 1 0,0-1 0,-1 1 0,-1-1 1,-2-24-1,0 41 19,1 0 0,0 0 0,-1 0 0,1 0 0,0 0 0,0 0 0,0 1 0,0-1 0,0 0 0,0 1 0,0-1 0,0 1 0,0-1 0,1 1 0,-2 2 0,-2 9 56,1 1 1,0-1-1,1 1 1,1 0-1,0 0 1,1 0-1,0 0 0,1 0 1,3 18-1,5 8-87,26 71-1,-13-48-134,-16-44 567,6 20-2602,-28-68-359,-9-16 3067,-1 1 1,-2 1-1,-37-42 0,60 79-159,4 5-309,1 1 1,-1 0-1,1-1 1,0 1-1,-1-1 1,1 1-1,-1-1 1,1 1-1,0 0 0,0-1 1,-1 0-1,1 1 1,0-1-1,0 1 1,-1-1-1,1 1 1,0-1-1,0 1 1,0-1-1,0 0 1,0 1-1,0-1 0,0 1 1,0-1-1,0 1 1,0-1-1,0 0 1,1 1-1,-1-1 1,0 1-1,0-1 1,0 1-1,1-1 1,-1 1-1,0-1 0,1 1 1,-1-1-1,1 0 1,28-6 619,54 12-1421,-67-3 610,100 1-7864,-55-7-1879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38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4 246 17008,'0'0'2333,"-2"-8"-139,2 4-2085,-1 1 0,0-1 0,1 1 1,0-1-1,0 1 0,0 0 0,0-1 0,1 1 0,0-1 0,-1 1 1,1-1-1,0 1 0,0 0 0,1 0 0,-1 0 0,1 0 0,-1 0 1,1 0-1,0 0 0,0 0 0,1 0 0,-1 1 0,0-1 0,1 1 1,0 0-1,5-4 0,-1 1 23,1-1 0,1 2 1,-1-1-1,1 1 0,-1 0 1,1 1-1,0 0 0,0 1 1,1-1-1,10 0 0,-17 3-126,0 0-1,0-1 1,1 1-1,-1 1 0,0-1 1,1 0-1,-1 1 1,0 0-1,0 0 0,0 0 1,1 0-1,-1 0 1,0 1-1,-1-1 0,1 1 1,0 0-1,0-1 1,-1 2-1,1-1 0,-1 0 1,1 0-1,-1 1 0,0-1 1,0 1-1,0 0 1,0-1-1,-1 1 0,1 0 1,-1 0-1,0 0 1,2 6-1,0 3 11,-1 0-1,-1 0 1,0 0 0,0 0 0,-2 19-1,3 39 201,-1-70-215,-1 1 0,0 0 1,0 0-1,1 0 1,-1-1-1,0 1 0,1 0 1,-1 0-1,1-1 0,-1 1 1,1 0-1,-1-1 1,1 1-1,0-1 0,-1 1 1,1-1-1,0 1 0,-1-1 1,1 1-1,0-1 1,-1 0-1,1 1 0,0-1 1,0 0-1,0 0 1,-1 1-1,1-1 0,0 0 1,0 0-1,0 0 0,0 0 1,-1 0-1,1 0 1,0 0-1,0 0 0,0-1 1,-1 1-1,1 0 0,0 0 1,0-1-1,0 0 1,34-16 153,-23 7-92,0-1 1,-1 0-1,-1-1 0,1 0 1,-2-1-1,0 0 0,0 0 1,-1-1-1,-1 0 0,0 0 0,-1-1 1,-1 0-1,4-16 0,-11 41-21,1-1-1,1 1 0,0-1 1,0 1-1,1-1 0,0 1 1,0-1-1,1 0 0,1 1 1,-1-1-1,6 11 0,-6-17-13,-1 0-1,1 0 1,0 0-1,0 0 1,0-1-1,0 1 1,1 0-1,-1-1 1,1 0-1,0 1 1,0-1-1,0 0 1,0 0-1,0-1 1,0 1-1,0-1 1,0 1-1,1-1 1,-1 0-1,0 0 1,1-1-1,-1 1 1,1-1-1,-1 1 1,1-1-1,-1 0 1,1-1-1,-1 1 1,1 0-1,-1-1 1,1 0-1,-1 0 1,4-1-1,-3 0 17,0 0 0,0 0 1,0 0-1,0 0 0,-1-1 0,1 1 0,-1-1 0,1 0 0,-1 0 1,0 0-1,0 0 0,-1-1 0,1 1 0,-1-1 0,1 0 1,-1 1-1,0-1 0,0 0 0,-1 0 0,1-1 0,-1 1 1,1-7-1,1-4 76,-1 1-1,0-1 1,-1 1 0,-1-1 0,-1-21 0,-3 23-163,-1 17-53,-2 22-43,7-24 140,0 1-1,0-1 1,0 0-1,1 1 1,-1-1-1,1 1 1,0-1-1,-1 0 1,1 1-1,0-1 0,0 0 1,0 0-1,1 0 1,-1 0-1,0 0 1,1 0-1,-1 0 1,1 0-1,0-1 1,0 1-1,3 2 0,-1-1 2,1-1 0,-1 0 0,1 0 0,0-1 0,-1 1 0,1-1 0,0 0 0,0 0 0,0-1 0,7 1 0,-1-1 2,1-1 0,0 0-1,-1 0 1,1-1-1,0-1 1,-1 0-1,0 0 1,17-9-1,-21 9 2,-1 0 0,0 0-1,0-1 1,0 0 0,-1 0-1,1 0 1,-1-1 0,0 0-1,-1 0 1,1 0 0,-1 0-1,0-1 1,0 0-1,0 0 1,-1 0 0,0 0-1,0 0 1,-1-1 0,0 1-1,0-1 1,0 0 0,1-13-1,-3 19-5,0 0 0,-1 0 0,1 0 0,0 0 0,0 0 0,-1 0 0,1 0 0,-1 0 0,1 0-1,-1 0 1,1 0 0,-1 0 0,1 1 0,-1-1 0,0 0 0,1 0 0,-1 1 0,0-1 0,0 0 0,0 1 0,0-1-1,1 0 1,-1 1 0,0 0 0,0-1 0,0 1 0,0-1 0,0 1 0,0 0 0,0 0 0,0 0 0,0-1-1,-1 1 1,1 0 0,0 0 0,0 0 0,0 1 0,0-1 0,0 0 0,0 0 0,0 1 0,-1-1 0,-2 1 1,0 0 0,-1 0 1,1 0-1,0 1 1,0-1-1,1 1 0,-1 0 1,0 0-1,-6 5 1,5-2 28,0 1 0,0 0 0,0 1 0,1-1 0,0 1 1,0 0-1,1 0 0,0 0 0,-3 10 0,5-14-15,0 0 0,0 0-1,0 0 1,1 0 0,-1 0-1,1 0 1,0 0-1,0 0 1,0 1 0,0-1-1,0 0 1,1 0-1,0 0 1,-1 0 0,1 0-1,0 0 1,0 0 0,1 0-1,-1-1 1,1 1-1,-1 0 1,1-1 0,0 1-1,0-1 1,4 5 0,2-2-61,-1 0 0,1-1 0,0 0 1,1 0-1,-1-1 0,1 0 1,-1 0-1,1-1 0,0 0 1,10 0-1,15 1-2799,46-2 0,-61-1 638,34-1-7492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39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114 277 10218,'0'0'4831,"5"-8"-486,-4 5-4160,2-2 578,0 0 0,0 0 0,0-1 0,-1 1 1,0-1-1,2-9 0,-4 14-657,1-1 1,-1 1 0,0 0-1,0-1 1,0 1-1,-1-1 1,1 1 0,0 0-1,0-1 1,-1 1 0,1 0-1,-1 0 1,1-1-1,-1 1 1,0 0 0,1 0-1,-1-1 1,0 1-1,0 0 1,0 0 0,0 0-1,0 0 1,0 0-1,0 1 1,0-1 0,0 0-1,0 0 1,0 1 0,-1-1-1,1 0 1,0 1-1,0 0 1,-1-1 0,1 1-1,0 0 1,-1-1-1,1 1 1,-1 0 0,1 0-1,0 0 1,-2 0-1,-1 0-95,1 0 0,-1 0 0,1 0 0,-1 1 0,1-1 0,0 1 0,-1-1 0,1 1 0,0 0 0,-1 1 0,1-1 0,0 0 0,0 1 0,0 0 0,0 0 0,0 0 0,0 0 0,1 0 0,-1 1 0,1-1 0,0 1 0,-1-1 0,1 1-1,0 0 1,0 0 0,-2 5 0,0 0-20,0 1-1,1-1 0,0 1 0,1 0 1,0 0-1,0 0 0,0 0 0,1 19 1,0-27 5,1 1 0,0-1 0,0 1 1,0 0-1,1-1 0,-1 1 0,0-1 1,0 1-1,1-1 0,-1 1 0,1-1 1,-1 1-1,1-1 0,0 1 0,0-1 0,0 0 1,-1 1-1,1-1 0,0 0 0,1 0 1,-1 1-1,0-1 0,0 0 0,0 0 1,1-1-1,-1 1 0,2 1 0,0-1 7,0-1 0,0 1-1,1-1 1,-1 1 0,0-1-1,0 0 1,1 0-1,-1 0 1,0-1 0,0 1-1,0-1 1,5-2 0,5-1 18,-1 0 1,0-2 0,0 0-1,0 0 1,17-13-1,-6 0-2,-1-1-1,-1-2 0,0 0 0,22-32 0,-33 41-18,-2 0-1,1-1 1,-1 0-1,-1-1 1,-1 1-1,0-1 1,-1-1-1,0 1 0,3-27 1,-11 32-364,-6 19 265,-9 17 129,16-21 3,-1 1 1,1-1-1,0 1 0,0-1 0,1 1 0,0 0 0,0 0 0,0-1 0,1 8 0,0-13-27,0 0-1,0 0 1,0 1-1,0-1 1,0 0-1,0 0 1,0 0-1,0 1 1,0-1-1,1 0 1,-1 0-1,0 0 1,0 0-1,0 0 0,0 1 1,1-1-1,-1 0 1,0 0-1,0 0 1,0 0-1,1 0 1,-1 0-1,0 0 1,0 0-1,0 0 1,1 1-1,-1-1 1,0 0-1,0 0 0,0 0 1,1 0-1,-1 0 1,0 0-1,0-1 1,0 1-1,1 0 1,-1 0-1,0 0 1,0 0-1,1 0 1,-1 0-1,0 0 1,0 0-1,0 0 1,0-1-1,1 1 0,-1 0 1,0 0-1,0 0 1,0 0-1,0 0 1,0-1-1,1 1 1,-1 0-1,0 0 1,0 0-1,0-1 1,0 1-1,0 0 1,0 0-1,0 0 1,0-1-1,11-12 40,-10 13-100,-1-1-1,0 0 1,1 1 0,-1-1-1,0 1 1,1-1 0,-1 0-1,0 1 1,0-1 0,0 0-1,1 0 1,-1 1-1,0-1 1,0 0 0,0 1-1,0-1 1,0 0 0,0 0-1,-1 1 1,1-1 0,0 0-1,0 1 1,0-1 0,-1 0-1,1 1 1,-1-2-1,-15 10-591,-31 36 650,37-34 43,6-7 119,0 0 0,1 0 0,-1 1 0,1 0 0,-1-1 0,1 1 0,0 0 0,0 1 0,1-1 0,0 0 0,-1 1 0,1 0 0,1-1 0,-1 1 0,1 0 0,-1 0 0,2 0 0,-1 0 0,0 0 0,1 5 0,-1 1-111,0 0 0,1 0-1,1-1 1,0 1 0,0 0 0,1 0-1,0-1 1,1 1 0,0-1 0,1 0-1,0 0 1,1 0 0,7 12 0,2-6-329,-3-17-1981,7-31-9588,-18 31 11175,7-14-6618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39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16560,'0'0'6945,"-2"10"-6214,-11 45 546,-35 177 2102,41-185-4034,1 1 0,2 94 0,4-142 480,0 1 0,0-1 1,0 1-1,0-1 0,0 1 1,0-1-1,0 1 0,0-1 1,0 0-1,0 1 0,0-1 1,0 1-1,0-1 0,1 1 1,-1-1-1,0 1 0,0-1 1,0 1-1,1-1 0,-1 0 1,0 1-1,0-1 0,1 0 1,-1 1-1,0-1 0,1 0 1,-1 1-1,1-1 0,-1 0 1,0 1-1,1-1 0,-1 0 0,1 0 1,-1 0-1,1 1 0,-1-1 1,1 0-1,-1 0 0,0 0 1,1 0-1,-1 0 0,1 0 1,9 0-6750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39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1 16239,'0'0'11494,"-6"8"-10880,-74 112 1473,80-118-2028,0-2-11,18 23-674,-13-17 627,1-1 1,-1 1-1,0 0 0,-1 1 0,0-1 0,0 1 0,0 0 0,-1 0 0,0 0 0,2 8 0,-4-12 24,0-1-1,-1 0 1,1 0-1,-1 0 1,0 1-1,0-1 1,0 0-1,0 0 1,0 1-1,0-1 1,-1 0-1,1 0 1,-1 0-1,1 1 1,-1-1-1,0 0 1,0 0-1,0 0 1,0 0-1,0 0 1,0-1-1,-1 1 1,1 0 0,-1 0-1,1-1 1,-1 1-1,0-1 1,-3 3-1,-1-1 85,-1-1 0,1 0 0,-1 0 0,1 0 0,-1-1 0,0 0 0,0 0 0,-12 0 0,-1 0 106,6 0-102,1-1 0,-1 0 0,-16-3 1,29 3-147,1 0 0,-1 0 0,1 0 0,0 0 0,-1 0 0,1 0 0,-1 0 0,1 0 0,-1 0 0,1 0 0,0 0 0,-1 0 0,1-1 0,-1 1 0,1 0 0,0 0 0,-1 0 0,1-1 0,0 1 0,-1 0 0,1 0 0,0-1 0,-1 1 0,1 0 0,0-1 0,0 1 0,-1 0 0,1-1 0,0 1 0,0-1 0,0 1 0,-1-1 0,12-8-2283,20-4-2522,-2 4-426,3-3-2017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40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24 15759,'0'0'12727,"-9"2"-11750,3 0-876,1-1 1,0 1-1,-1 1 1,1-1 0,0 1-1,1 0 1,-1 0-1,0 0 1,1 1 0,-4 4-1,5-6-71,1 0 0,0 0 0,0 1-1,1-1 1,-1 1 0,0 0 0,1-1 0,0 1 0,-1 0-1,1 0 1,0 0 0,1 0 0,-1 0 0,0 0-1,1 0 1,0 0 0,-1 0 0,1 0 0,1 0 0,-1 0-1,0 0 1,1 0 0,-1 0 0,3 6 0,-3-8-23,1 0 0,-1-1 0,1 1-1,0 0 1,-1 0 0,1 0 0,0-1 0,-1 1 0,1 0 0,0-1 0,0 1 0,0-1 0,0 1 0,0-1 0,-1 1 0,1-1 0,0 0 0,0 1 0,0-1 0,0 0 0,0 0 0,0 1 0,0-1 0,0 0 0,0 0 0,0 0 0,0-1 0,0 1-1,0 0 1,0 0 0,0 0 0,0-1 0,0 1 0,0 0 0,0-1 0,2 0 0,0-1 10,1 1-1,-1-1 1,1 0-1,-1 0 0,0 0 1,0 0-1,0 0 1,4-4-1,-3 0 22,-1-1-1,1 1 0,-2 0 0,1-1 0,-1 1 1,0-1-1,0 0 0,0 0 0,-1 0 0,0-8 1,0 13-98,-1 0 0,0 0 1,0 0-1,-1 0 1,1 0-1,0 0 0,-1 0 1,1 0-1,-1 0 1,1 0-1,-1 0 1,0 0-1,0 0 0,0 1 1,0-1-1,-2-2 1,2 3-142,-1 0 0,1 0 0,0 0 0,-1 1 0,1-1 1,-1 1-1,0-1 0,1 1 0,-1-1 0,1 1 0,-1 0 1,0 0-1,1 0 0,-1 0 0,0 0 0,1 0 0,-1 0 1,1 0-1,-1 1 0,0-1 0,1 1 0,-1-1 0,-2 2 1,-5 4-4199,3 0-2328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40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12684,'0'0'10618,"2"9"-8958,1 5-1041,-1-3-115,1 0-1,0 0 0,1 0 1,5 11-1,-8-20-444,0 1 0,1 0 0,-1-1 0,1 0-1,0 1 1,-1-1 0,1 0 0,0 0 0,0 0 0,1 0 0,-1 0-1,0 0 1,1-1 0,-1 1 0,1-1 0,-1 1 0,1-1 0,0 0-1,-1 0 1,1-1 0,0 1 0,5 0 0,-1 0 29,-1-2 1,1 1 0,-1-1-1,1 0 1,-1 0-1,0 0 1,0-1-1,0 0 1,1-1 0,-2 1-1,11-6 1,1-4 27,-1 0 0,21-19 0,-24 20-82,0 0 1,1 0-1,26-15 0,-39 26-38,-1 0 1,1 0-1,-1 0 0,0 0 0,1 0 1,-1 0-1,1 0 0,-1 0 0,0 0 1,1 1-1,-1-1 0,1 0 1,-1 0-1,0 0 0,1 0 0,-1 1 1,0-1-1,1 0 0,-1 0 1,0 1-1,1-1 0,-1 0 0,0 1 1,1-1-1,-1 0 0,0 1 0,0-1 1,0 0-1,1 1 0,-1-1 1,0 1-1,0-1 0,0 0 0,0 1 1,0-1-1,0 1 0,0-1 0,0 0 1,1 1-1,-2-1 0,1 1 1,0-1-1,0 0 0,0 1 0,0-1 1,0 1-1,0-1 0,0 0 1,0 1-1,-1-1 0,1 1 0,-3 26-5,-10 24 87,-2 12-167,11-20-3162,9-43-4836,1-8 843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8:28.03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0 563 4324,'1'13'8738,"1"-9"-3447,6-18-1794,3-30-3524,2-177 1180,-11 147-707,21-142 0,-23 216-447,0-1 0,0 1 1,0-1-1,0 1 0,0-1 0,1 1 1,-1-1-1,0 1 0,0-1 0,0 1 1,1 0-1,-1-1 0,0 1 0,1-1 1,-1 1-1,0 0 0,1-1 0,-1 1 1,1 0-1,-1 0 0,0-1 0,1 1 1,-1 0-1,1 0 0,-1-1 0,1 1 1,-1 0-1,1 0 0,-1 0 0,1 0 1,-1 0-1,1 0 0,-1 0 0,1 0 1,-1 0-1,1 0 0,4-1-2772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52.5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163 14 12780,'0'0'13052,"-10"-3"-10895,2 1-1878,0-1-1,-1 1 1,1 1-1,-1 0 1,-16-1-1,21 2-241,1 1 0,-1-1-1,1 1 1,0 0-1,0 0 1,-1 0 0,1 0-1,0 0 1,0 1 0,0-1-1,0 1 1,0 0-1,1 0 1,-1 0 0,1 0-1,-1 1 1,1-1 0,0 1-1,-1-1 1,1 1 0,-2 5-1,0-2 44,1-1 0,1 1 1,-1 1-1,1-1 0,0 0 0,1 0 0,0 1 0,0-1 0,0 1 0,0-1 1,2 10-1,-1-13-132,0-1 0,0 1 0,0 0 0,1-1 0,0 1 1,-1-1-1,1 1 0,0-1 0,0 0 0,0 1 0,0-1 0,1 0 1,-1 0-1,1 1 0,-1-1 0,1 0 0,0-1 0,0 1 0,0 0 1,0 0-1,0-1 0,0 1 0,0-1 0,0 0 0,1 0 0,-1 1 1,0-2-1,1 1 0,-1 0 0,5 0 0,0 1-821,1-1 0,0-1-1,0 1 1,-1-1 0,1-1 0,0 1-1,-1-2 1,1 1 0,0-1 0,-1 0-1,10-4 1,23-15-7097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41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16528,'0'0'7142,"2"10"-5786,3 11-731,-1 1-1,-1 0 1,-1-1-1,-1 1 1,-3 30-1,-19 115 166,8-77-592,11-78-168,0-1 46,0 0 1,1 0-1,0 0 1,1 0-1,0 1 0,1-1 1,4 22-1,-5-32-45,1 0-1,0 0 1,0 0 0,0 0-1,0 0 1,0 0 0,0 0-1,0 0 1,0 0-1,0-1 1,0 1 0,0 0-1,0-1 1,1 1 0,-1-1-1,0 1 1,0-1 0,1 0-1,-1 0 1,0 1-1,1-1 1,-1 0 0,0 0-1,1 0 1,-1 0 0,0 0-1,1-1 1,-1 1 0,0 0-1,1-1 1,-1 1-1,0-1 1,0 1 0,0-1-1,1 1 1,-1-1 0,0 0-1,2-1 1,44-32 947,10-24-930,-2-2 0,-3-2 0,74-116 0,-107 146-48,-26 55-4176,-5 15-4973,3-19 1814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41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14125,'0'0'16186,"12"8"-15951,-4-2-212,-5-3-21,0-1 1,1 1 0,-1-1-1,0 0 1,1 0-1,-1 0 1,1-1 0,0 1-1,-1-1 1,1 0 0,0 1-1,0-2 1,0 1-1,0 0 1,0-1 0,0 0-1,0 0 1,0 0-1,0-1 1,0 1 0,3-2-1,10-5-420,0 0-1,-1-2 0,26-17 1,15-8-657,-57 33 1087,0 1 0,1 0-1,-1 0 1,1 0 0,-1-1 0,0 1 0,1 0-1,-1 0 1,1 0 0,-1 0 0,1 0-1,-1 0 1,0 0 0,1 0 0,-1 0 0,1 0-1,-1 0 1,1 0 0,-1 0 0,0 0-1,1 0 1,-1 0 0,1 0 0,-1 1 0,0-1-1,1 0 1,-1 0 0,1 0 0,-1 1 0,0-1-1,1 0 1,-1 1 0,0-1 0,1 0-1,-1 1 1,6 21 298,-9 39 74,2-40-258,1-20-120,0-1 0,0 0 1,0 1-1,0-1 0,0 0 1,0 1-1,0-1 0,0 0 0,1 1 1,-1-1-1,0 0 0,0 0 1,0 1-1,0-1 0,1 0 0,-1 0 1,0 1-1,0-1 0,1 0 1,-1 0-1,0 1 0,0-1 0,1 0 1,-1 0-1,0 0 0,1 0 1,-1 0-1,0 1 0,1-1 0,-1 0 1,0 0-1,1 0 0,-1 0 1,0 0-1,0 0 0,1 0 1,0 0-1,19-4 146,15-11-63,-10-1-325,22-14-1254,-17 22-6083,-23 21-1219,-3-7 3528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42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40 18514,'0'0'4510,"-9"-2"-2652,8 2-1820,-4-2 87,0 1 0,-1 0 0,1 1 0,-1-1 0,0 1 1,1 0-1,-1 0 0,1 1 0,-1-1 0,1 1 0,-1 1 0,1-1 0,0 1 0,0 0 0,-10 5 0,-34 32 1231,47-37-1304,-1 0 0,1 0 0,1 1 0,-1-1 0,0 1 0,1-1 0,-1 1 0,1-1 0,-1 1 0,1 0 0,0 0 0,0 0 0,1-1 0,-1 1 0,1 0 0,-1 0 0,1 0 0,0 6 0,1-8-46,0 0 0,0 0 0,0 0 0,0 0 0,0 0 0,0 0 0,0 0 0,1 0 0,-1 0 0,0-1 1,1 1-1,-1 0 0,0-1 0,1 1 0,-1-1 0,1 1 0,-1-1 0,1 0 0,-1 0 0,1 0 0,-1 0 0,1 0 0,-1 0 0,1 0 0,-1 0 0,3-1 0,45-6 23,-31 0-313,0-1 1,-1-1-1,0 0 0,-1-1 0,1-1 0,16-15 0,-10 8 93,42-24-1,-65 42 193,1-1-1,-1 1 1,1 0 0,-1 0-1,1-1 1,0 1 0,-1 0-1,1 0 1,-1-1 0,1 1 0,-1 0-1,1 0 1,0 0 0,-1 0-1,1 0 1,-1 0 0,1 0-1,0 0 1,-1 0 0,1 0-1,-1 0 1,1 0 0,0 1 0,-1-1-1,1 0 1,-1 0 0,1 1-1,-1-1 1,1 0 0,-1 1-1,1-1 1,-1 0 0,1 1-1,-1-1 1,0 1 0,1-1-1,-1 1 1,1-1 0,-1 1 0,0-1-1,0 1 1,1-1 0,-1 1-1,0-1 1,0 1 0,0 0-1,1-1 1,-1 1 0,0-1-1,0 1 1,0 0 0,0-1-1,0 1 1,0-1 0,0 1 0,0 0-1,-1-1 1,1 1 0,0-1-1,0 1 1,-1 0 0,-9 56 106,5-28 111,5-28-210,0-1-1,0 1 0,0 0 1,0 0-1,0 0 1,0-1-1,0 1 0,0 0 1,0 0-1,1-1 1,-1 1-1,0 0 0,0 0 1,1-1-1,-1 1 1,1 0-1,-1-1 0,1 1 1,-1 0-1,1-1 1,-1 1-1,1-1 0,-1 1 1,1-1-1,0 1 0,-1-1 1,1 1-1,0-1 1,-1 0-1,1 1 0,0-1 1,0 0-1,-1 0 1,3 1-1,0-1 7,0 0-1,0 0 1,1-1-1,-1 1 1,0-1-1,1 1 1,-1-1 0,0 0-1,3-2 1,62-33-772,41-30-3544,-110 77 4270,-15 17 1113,-12 25 412,27-51-1393,0 1 0,1-1-1,-1 1 1,0-1 0,1 1-1,-1 0 1,1-1 0,0 1-1,0 0 1,0-1 0,0 1-1,1 0 1,-1-1-1,1 1 1,-1 0 0,1-1-1,0 1 1,2 2 0,-2-3-80,1 0 0,0 0 0,0-1 1,0 1-1,0-1 0,0 0 0,1 1 0,-1-1 1,0 0-1,0 0 0,1 0 0,-1-1 1,1 1-1,-1-1 0,1 1 0,-1-1 0,1 0 1,-1 0-1,1 0 0,-1 0 0,4-1 0,1 1 0,0-1 0,-1 0 0,1 0 0,0 0 0,-1-1-1,0 0 1,8-4 0,-5 1-14,0-1-1,1 0 1,-2-1-1,1 0 1,12-14 0,-18 18 71,1-1 0,-1 0 0,0 0 0,0-1 0,-1 1 0,1 0 1,-1-1-1,0 0 0,0 1 0,0-1 0,-1 0 0,0 0 0,0 0 0,1-7 0,-3 11 1,1-1-1,0 1 1,0-1-1,-1 1 1,1-1-1,-1 1 1,1 0-1,-1-1 1,0 1-1,0 0 1,1-1-1,-1 1 1,0 0-1,0 0 1,0 0-1,0 0 1,-1 0-1,1 0 1,0 0-1,0 0 0,0 0 1,-1 1-1,1-1 1,-1 0-1,1 1 1,-3-1-1,-42-10 675,40 10-723,87 4-2525,-23-6-3926,-41 2 2965,26-3-9398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43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37 13901,'12'-14'8800,"-13"30"-5050,-22 53-3242,11-36 682,-1 8-981,2 1 0,1 1 1,2 0-1,3 0 0,-1 45 0,6-86-207,0 0 0,0 0 0,0 0 0,0 0 0,0 0 0,1 0 1,-1 0-1,1 0 0,-1 0 0,1 0 0,0-1 0,1 4 0,-2-5 1,1 1 1,-1-1-1,0 0 0,1 1 0,-1-1 0,1 0 1,-1 1-1,1-1 0,-1 0 0,1 0 0,-1 1 0,1-1 1,-1 0-1,1 0 0,-1 0 0,1 0 0,-1 0 1,1 0-1,-1 0 0,1 0 0,-1 0 0,1 0 1,-1 0-1,1 0 0,-1 0 0,1 0 0,-1 0 0,2-1 1,0 0 5,1-1 1,-1 1-1,1-1 0,-1 0 1,0 0-1,0 0 1,1 0-1,-1 0 1,-1 0-1,1-1 1,0 1-1,-1-1 0,1 1 1,1-5-1,6-24-227,-1-1-1,-2 0 0,-1 0 0,1-41 1,-4 52-957,0 26 1168,0 0 1,1-1-1,-1 1 1,1-1-1,0 0 1,0 1 0,0-1-1,1-1 1,-1 1-1,1 0 1,0-1 0,0 0-1,0 0 1,1 0-1,-1 0 1,1-1-1,6 3 1,-3-2 54,0-1 0,0 0 1,0-1-1,1 0 0,-1 0 0,0-1 1,1 0-1,-1 0 0,0-1 0,11-2 1,-7 1 23,0-1 0,0 0 0,0-1 0,-1 0 0,1-1 0,-1-1 0,0 1 0,-1-2-1,1 1 1,-1-2 0,-1 1 0,1-1 0,-1-1 0,13-16 0,-17 17-12,-1-1 0,0 0 0,0 0-1,-1-1 1,0 1 0,-1-1-1,0 1 1,0-1 0,-1 0 0,0-12-1,-1 18-44,-1 0 0,1 0 0,0 0 0,-1 0 0,0 0 0,0 0-1,0 0 1,0 0 0,-1 1 0,0-1 0,-3-6 0,3 8-22,1 0 0,-1 1 0,0-1 0,1 0 0,-1 1 1,0 0-1,0-1 0,0 1 0,0 0 0,0 0 0,0 0 1,0 0-1,0 1 0,0-1 0,-1 1 0,1-1 0,0 1 1,0 0-1,-1-1 0,1 1 0,0 0 0,-4 1 0,2 0-6,0 0-1,-1 1 1,1 0 0,0 0-1,0 0 1,0 0-1,0 0 1,0 1-1,1-1 1,-1 1-1,1 0 1,0 1 0,-1-1-1,1 0 1,1 1-1,-1 0 1,1-1-1,-5 9 1,-2 5 16,0 0 1,-13 38-1,20-49 36,0 1-1,0 0 1,0 0 0,1 0 0,0 1 0,1-1 0,-1 0-1,2 10 1,-1-15-25,1 0-1,-1 0 1,1 0 0,-1 0-1,1 0 1,0 0-1,0 0 1,0 0 0,0 0-1,0 0 1,0-1-1,0 1 1,1 0 0,-1-1-1,1 1 1,-1-1-1,1 0 1,0 1 0,-1-1-1,1 0 1,0 0-1,0 0 1,0 0 0,0 0-1,0 0 1,0-1-1,0 1 1,0-1 0,0 1-1,0-1 1,3 0-1,16 1 31,1-1-1,0 0 0,37-7 1,31-2-1120,-89 9 1053,0 0 0,0 1 0,0-1 0,-1 0 0,1 0 0,0 0 0,0 0 0,0 1 0,-1-1-1,1 0 1,0 1 0,0-1 0,-1 1 0,1-1 0,0 1 0,-1-1 0,1 1 0,0-1 0,-1 1 0,1-1 0,-1 1 0,1 0-1,-1 0 1,1-1 0,-1 1 0,1 0 0,-1 0 0,4 29-240,-16 31 35,9-50-118,-8 27-1706,5-12-2719,3-15-722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44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103 309 19122,'0'0'5750,"-9"-2"-3781,-32-6-1141,39 8-802,0 0 0,0 0 0,0 0 0,0 1 0,1-1 0,-1 1 1,0-1-1,0 1 0,0 0 0,0 0 0,1 0 0,-1 0 0,0 0 0,1 0 0,-1 0 1,0 1-1,1-1 0,0 0 0,-1 1 0,1-1 0,0 1 0,0 0 0,0-1 0,0 1 0,0 0 1,0 0-1,0 0 0,0 2 0,-1 2 7,0-1 1,1 1-1,0-1 1,0 1-1,0 0 1,0 0-1,1 8 1,0-13-27,0 0-1,1 0 1,-1 0 0,0 0 0,0 0-1,1 0 1,-1 0 0,1 0-1,-1 0 1,1-1 0,-1 1 0,1 0-1,-1 0 1,1-1 0,0 1 0,-1 0-1,1-1 1,0 1 0,0 0 0,-1-1-1,1 1 1,0-1 0,0 1 0,0-1-1,0 0 1,1 1 0,35 1 118,-28-3-153,1 0 0,-1-1 0,0-1 0,0 0 0,12-4 0,-13 2-43,1 0 0,-1-1 1,0 1-1,0-1 1,0-1-1,-1 0 0,0 0 1,0 0-1,-1-1 0,0 0 1,-1 0-1,1-1 1,-2 0-1,1 1 0,-1-1 1,0-1-1,-1 1 1,0-1-1,-1 1 0,0-1 1,2-17-1,-4 27 71,0 0 1,0 0-1,0-1 0,0 1 1,0 0-1,0 0 0,0-1 0,0 1 1,0 0-1,0 0 0,0-1 1,0 1-1,0 0 0,0 0 1,0 0-1,0-1 0,0 1 0,0 0 1,0 0-1,-1-1 0,1 1 1,0 0-1,0 0 0,0 0 0,0 0 1,0-1-1,-1 1 0,1 0 1,0 0-1,0 0 0,0 0 1,-1-1-1,1 1 0,0 0 0,0 0 1,0 0-1,-1 0 0,1 0 1,0 0-1,-1 0 0,-9 6 186,-6 16 326,13-17-463,1 1 0,0-1 0,0 1 0,1-1 0,-1 1 0,1 0 0,1 0 1,-1 0-1,1 0 0,0 0 0,0 0 0,2 7 0,-2-11-37,1-1 1,-1 1 0,1-1-1,0 1 1,0 0-1,0-1 1,-1 1 0,2-1-1,-1 0 1,0 1-1,0-1 1,0 0 0,1 0-1,-1 0 1,0 0-1,1 0 1,1 1 0,1 0 5,-1-1 1,0 0 0,1 0 0,-1 0-1,1-1 1,-1 1 0,1-1-1,-1 0 1,1 0 0,-1 0-1,6-1 1,-2-1 1,1 0 1,0 0-1,-1-1 0,1 0 0,-1 0 0,0-1 1,0 0-1,0 0 0,0-1 0,-1 1 0,0-2 1,0 1-1,0-1 0,-1 1 0,0-2 0,0 1 1,6-10-1,4-7-16,-2 0-1,0-1 1,16-45 0,-2-22-931,-23 71 67,-18 64 966,-21 89 1295,32-115-1185,0 0 1,1 0 0,1 0-1,1 0 1,3 29 0,-2-44-288,0 0 0,-1 1 1,1-1-1,1 0 0,-1 0 0,0 0 1,1 0-1,-1 0 0,1 0 1,0-1-1,0 1 0,0 0 0,0-1 1,1 0-1,-1 1 0,0-1 0,1 0 1,0 0-1,0 0 0,-1-1 0,1 1 1,0-1-1,0 1 0,1-1 0,-1 0 1,0 0-1,0 0 0,0-1 1,1 1-1,-1-1 0,6 0 0,-9-1-241,1-1 1,-1 1-1,0 0 0,0-1 0,0 1 0,-1 0 0,1-1 0,0 1 1,0 0-1,-1-1 0,1 1 0,-1 0 0,1 0 0,-1-1 0,1 1 0,-1 0 1,0 0-1,-1-2 0,-85-81-2054,64 64 3095,1-1 0,1-1 0,-28-37 0,49 59-649,-1-1 1,0 0 0,1 0-1,-1 1 1,1-1-1,-1 0 1,1 0 0,-1 0-1,1 1 1,0-1 0,-1 0-1,1 0 1,0 0 0,0 0-1,0 0 1,0 0 0,0 0-1,0 0 1,0 0-1,0 0 1,0 0 0,0 0-1,1 0-25,-1 1 0,1-1 0,-1 1 0,1-1 0,0 1 0,-1 0 0,1-1 0,-1 1-1,1 0 1,0-1 0,0 1 0,-1 0 0,1 0 0,0 0 0,-1 0 0,1 0 0,0 0 0,0 0-1,-1 0 1,1 0 0,1 0 0,48 12 1114,-44-10-1050,131 34-360,-43-24-5401,-23-11-3684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45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17585,'0'0'8637,"-3"11"-6907,-42 147 677,-79 181 1,123-336-2408,-2 3 0,0 1 0,0 0 0,1 0 0,0 0 0,-2 12 0,4-17 0,0-1 0,0 0 0,0 0 0,0 1 0,0-1 0,1 0 0,-1 0 0,0 1 0,0-1 0,1 0 0,-1 0 0,1 0 0,-1 1 0,1-1 0,0 0 0,-1 0 0,1 0 0,0 0 0,0 0 0,0 0 0,0-1 0,0 1 0,0 0 0,0 0 0,0-1 0,0 1 0,0 0 0,0-1 0,0 1 0,0-1 0,1 1 0,-1-1 0,0 0 0,0 1 0,0-1 0,1 0 0,-1 0 0,0 0 0,3 0 0,21 0-60,0 0 1,1-1-1,-1-2 1,0 0-1,0-2 0,30-10 1,143-58-1747,-171 61 1381,2 0-3953,-13 1-3415,-4 1-6087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45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19090,'0'0'4484,"93"4"-2306,-21-4-896,17-7-386,18-6-543,10-1-321,10 2-865,-6 0-1793,-12 0-3332,-8-2-7399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48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6566,'0'0'16400,"60"10"-14607,-7-10-1248,12 0 31,10-5 97,-1 0-513,-5-1-128,-9 0-608,-15 2-481,-14 3-449,-15 1-159,-12-1-417,-24 1-9065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48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6566,'0'0'15407,"63"35"-13325,-8-35-929,11 0-448,4 0-417,1-3-256,-2 0-737,-10 2-1121,-12-2-2305,-16-3-3877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48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12 11755,'0'0'5771,"10"-3"-3225,-4 0-2198,-4 2-160,1 0 0,-1 1 1,0-1-1,1 0 0,-1 1 0,1-1 0,-1 1 0,1 0 0,4 0 0,-6 0-88,0 1-1,0-1 0,0 1 1,0-1-1,0 1 0,0 0 1,0 0-1,0-1 0,-1 1 1,1 0-1,0 0 0,0 0 1,-1 0-1,1 0 0,-1 0 1,1 0-1,-1 0 0,1 0 1,-1 0-1,1 0 0,-1 0 1,0 0-1,0 0 0,1 0 1,-1 0-1,0 0 0,0 1 1,0-1-1,0 0 0,-1 0 1,1 2-1,-2 24 533,-2-1-1,0 1 1,-2-1-1,-1 0 1,-1-1-1,-1 1 1,-18 35-1,-12 37 237,35-88-790,1 0-1,0 1 1,0-1-1,0 14 1,2-22-71,1-1 0,0 1 0,0 0 0,0-1 1,0 1-1,0 0 0,0-1 0,0 1 1,1 0-1,-1-1 0,1 1 0,-1 0 1,1-1-1,-1 1 0,1-1 0,0 1 1,0-1-1,0 1 0,0-1 0,0 0 1,0 1-1,0-1 0,0 0 0,1 0 1,-1 0-1,0 0 0,1 0 0,-1 0 1,1 0-1,-1 0 0,1-1 0,-1 1 0,1 0 1,2 0-1,15 2 56,1-1 1,0-1-1,0-1 0,0 0 1,0-2-1,23-4 0,122-32-119,-96 20-208,-15 8-143,-2 0-1138,-20 0-3016,-27 6-324,-4 0-2973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52.93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133 19 13901,'0'0'3406,"-12"0"-347,2 0-2252,0 1 1,0 0-1,0 0 0,0 1 1,-17 6-1,25-8-711,0 1 1,-1 0-1,1 0 1,0 0-1,0 0 1,-1 0-1,1 0 1,0 1-1,0-1 1,0 1-1,1-1 1,-1 1-1,0 0 1,0 0-1,1-1 1,-1 1-1,1 0 1,0 1-1,0-1 1,-1 0-1,1 0 0,1 0 1,-1 1-1,0-1 1,1 1-1,-1-1 1,1 0-1,-1 1 1,1-1-1,0 1 1,0-1-1,0 1 1,1-1-1,-1 1 1,1 3-1,0-5-86,0 0 0,0 0 1,-1 0-1,1 0 0,0 0 0,0 0 0,0 0 0,0 0 0,0 0 0,0-1 1,0 1-1,0 0 0,0 0 0,1-1 0,-1 1 0,0-1 0,0 1 1,0-1-1,1 0 0,-1 0 0,0 1 0,1-1 0,-1 0 0,0 0 0,2 0 1,39-1 109,-37 0-98,8-1-1,-1-1 1,0 0 0,0-1-1,0 0 1,-1-1 0,1 0-1,-1-1 1,17-12-1,35-16-188,-62 34 163,-1-1 0,0 1 0,1 0 1,-1 0-1,1 0 0,-1-1 0,0 1 1,1 0-1,-1 0 0,1 0 0,-1 0 1,0 0-1,1 0 0,-1 0 0,1 0 1,-1 0-1,1 0 0,-1 0 0,1 0 1,-1 0-1,0 0 0,1 0 0,-1 0 1,1 0-1,-1 0 0,0 1 0,1-1 1,-1 0-1,1 0 0,-1 1 0,0-1 1,1 0-1,-1 0 0,0 1 1,0-1-1,1 0 0,-1 1 0,0-1 1,1 0-1,-1 1 0,0-1 0,0 1 1,0-1-1,0 0 0,1 1 0,-1-1 1,0 1-1,0 0 0,-1 30 40,0-29 1,1 1 0,-1 0 0,1-1 1,0 1-1,0 0 0,0-1 0,0 1 0,1 0 1,-1-1-1,2 5 0,-1-6 0,1-1-1,0 0 1,-1 0-1,1-1 1,-1 1-1,1 0 1,-1 0-1,1-1 1,0 1-1,-1-1 1,1 1-1,-1-1 1,0 0 0,1 1-1,-1-1 1,0 0-1,1 0 1,1-2-1,32-26 50,-29 23-152,0 0 0,1 0 0,0 1 0,0 0 0,0 0 0,0 0 0,1 1 0,0 0 0,0 1 0,0-1 0,0 1 0,1 1 0,15-3 0,-23 6 56,0-1 0,0 1 0,0-1 0,0 1 1,0 0-1,-1 0 0,1-1 0,0 1 0,0 0 0,-1 0 0,1 0 0,-1 0 1,1 0-1,-1 0 0,1 0 0,-1 0 0,1 0 0,-1 0 0,0 0 0,0 0 1,1 0-1,-1 0 0,0 0 0,0 0 0,0 0 0,0 0 0,-1 3 0,1 43 165,-1-35-54,1-12-93,0 1 0,0-1 0,0 0 1,0 0-1,0 1 0,0-1 1,0 0-1,0 0 0,0 0 0,0 1 1,0-1-1,1 0 0,-1 0 0,0 0 1,0 1-1,0-1 0,0 0 1,0 0-1,0 0 0,0 0 0,1 1 1,-1-1-1,0 0 0,0 0 0,0 0 1,0 0-1,1 0 0,-1 1 1,0-1-1,0 0 0,0 0 0,1 0 1,-1 0-1,0 0 0,0 0 0,0 0 1,1 0-1,-1 0 0,0 0 1,0 0-1,0 0 0,1 0 0,-1 0 1,0 0-1,0 0 0,15-6 198,12-14-95,-26 19-109,16-13 47,-12 8-109,1 1 0,-1 0 0,1 0 0,0 1 0,1-1 0,-1 1 0,1 1 0,0-1 0,0 1 0,0 0 0,0 1 0,11-3 0,-18 6 86,1-1 1,0 1 0,0 0 0,0-1-1,-1 1 1,1 0 0,0 0 0,-1 0-1,1-1 1,-1 1 0,1 0 0,-1 0-1,1 0 1,-1 0 0,0 0 0,1 0-1,-1 0 1,0 0 0,0 0 0,0 0-1,0 0 1,0 0 0,0 0 0,0 0-1,0 2 1,-1 38 551,1-32-581,3 13-1294,-2-22 957,0 0 1,-1-1-1,1 1 0,0-1 0,0 1 0,-1-1 1,1 1-1,0-1 0,-1 1 0,1-1 0,-1 1 0,1-1 1,0 0-1,-1 1 0,0-1 0,1 0 0,-1 0 1,1 1-1,-1-1 0,0 0 0,1 0 0,-1-1 1,9-16-6713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50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36 9577,'1'-1'420,"0"0"1,1 0-1,-1 0 1,0 0-1,0 0 0,0-1 1,0 1-1,0 0 1,0-1-1,0 1 0,-1 0 1,1-1-1,0 1 1,-1-1-1,1 1 0,-1-1 1,1 0-1,-1-2 1,0 3-263,-1 1 1,1-1 0,-1 1 0,1-1 0,-1 1 0,1-1 0,-1 1 0,1-1-1,-1 1 1,0-1 0,1 1 0,-1 0 0,0 0 0,1-1 0,-1 1 0,0 0-1,0 0 1,1 0 0,-1-1 0,0 1 0,0 0 0,1 0 0,-1 0 0,0 0-1,0 1 1,-1-1 0,-4 1 10,-1 0-1,1 0 1,0 0 0,-1 1-1,1 0 1,0 0-1,0 1 1,-8 4-1,-3 6 38,-1 1-1,2 0 0,0 1 0,1 1 0,1 0 1,0 1-1,-15 24 0,22-29-35,0 1 0,0-1 1,1 1-1,1 1 0,0-1 0,0 1 0,2-1 1,0 1-1,0 0 0,1 1 0,1-1 1,0 16-1,2-28-165,-1 1-1,0 0 1,1 0 0,0 0 0,-1 0 0,1-1 0,0 1 0,0 0-1,1-1 1,-1 1 0,0-1 0,1 1 0,0-1 0,-1 0-1,1 0 1,0 1 0,0-1 0,1-1 0,3 4 0,-2-2 3,1-1 1,-1 0-1,1 0 1,0 0-1,-1 0 1,1-1-1,0 0 1,0 0 0,0 0-1,9 0 1,-6-1-5,-1 0 0,1-1 0,-1 1 0,1-1 0,-1-1 0,1 0 0,-1 0 0,0 0 0,0-1 0,0 0 1,0 0-1,-1 0 0,1-1 0,-1 0 0,9-8 0,-13 10 24,0 1 0,0-1 0,0 0 0,0-1 0,0 1 0,-1 0 0,1 0 0,-1-1 0,0 1 0,0-1 0,0 1 1,0-1-1,0 0 0,0 1 0,-1-1 0,1 0 0,-1 1 0,0-1 0,0 0 0,0 0 0,0 0 0,-1-3 0,0 4 22,0 0 0,0 0 1,0 1-1,-1-1 0,1 0 0,-1 1 0,1-1 0,-1 1 1,0-1-1,0 1 0,1 0 0,-1-1 0,0 1 0,0 0 1,0 0-1,0 1 0,-1-1 0,1 0 0,0 1 1,0-1-1,0 1 0,-1 0 0,1-1 0,0 1 0,0 0 1,-1 0-1,-1 1 0,1-1-25,-45 4 138,46-3-165,0-1 1,1 1 0,-1 0-1,0-1 1,0 1 0,1 0-1,-1 0 1,1 0 0,-1 0-1,1 0 1,-1 0 0,1 1 0,0-1-1,0 0 1,-1 1 0,1-1-1,0 1 1,0-1 0,0 1-1,1 0 1,-1-1 0,0 1-1,1 0 1,-1 1 0,1-2 1,0 0 0,0-1-1,0 1 1,0 0 0,0-1 0,0 1 0,1 0 0,-1-1 0,0 1 0,0 0-1,1-1 1,-1 1 0,1-1 0,-1 1 0,0 0 0,1-1 0,-1 1 0,1-1-1,-1 1 1,1-1 0,0 0 0,-1 1 0,1-1 0,-1 0 0,1 1 0,0-1 0,-1 0-1,1 0 1,0 1 0,-1-1 0,1 0 0,0 0 0,-1 0 0,1 0 0,0 0-1,0 0 1,-1 0 0,1 0 0,0 0 0,0-1 0,35 0 69,-33 0-64,13-3-121,0 0-1,1-1 1,-2-1 0,1-1-1,-1 0 1,0-1 0,0-1-1,-1 0 1,21-18-1,-36 46-53,-21 41 487,16-49-310,1 0 0,1 1 0,0-1-1,1 1 1,0 0 0,0 0 0,1 1 0,0 19 0,2-31-99,0-1 0,0 0 1,0 1-1,0-1 1,0 1-1,1-1 0,-1 0 1,0 1-1,0-1 1,0 1-1,1-1 0,-1 0 1,0 1-1,0-1 1,1 0-1,-1 1 0,0-1 1,0 0-1,1 1 0,-1-1 1,0 0-1,1 0 1,-1 0-1,1 1 0,-1-1 1,0 0-1,1 0 1,-1 0-1,1 0 0,-1 0 1,0 1-1,1-1 1,-1 0-1,1 0 0,-1 0 1,1 0-1,-1 0 1,0 0-1,1-1 0,-1 1 1,1 0-1,-1 0 1,1 0-1,1 0-372,11-3-5200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51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19186,'0'0'4837,"-20"50"-2947,16-16-737,0 2-449,4 2-480,0-2-159,0-4-130,1-3-1024,8-4-448,0-7-225,-2-1 1,-3-5-129,-4-4-608,0-5-2339,-12-3-5989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51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15759,'0'0'11883,"75"-8"-10730,-26 6-544,8 0-417,0-2-96,0 2-704,-4-3-2115,-8-2-2178,-10 2-1761,-8-4-6599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51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24215,'0'0'1361,"-8"10"315,1-2-1374,0 0-1,1 1 1,1 0-1,-1 0 0,1 0 1,1 0-1,0 1 0,0 0 1,1 0-1,-4 18 1,2 40 197,3 89 0,-3 51-937,5-208 439,0 1-1,0-1 1,0 0 0,0 1-1,0-1 1,0 1-1,0-1 1,0 1 0,0-1-1,0 0 1,0 1-1,0-1 1,0 1 0,1-1-1,-1 0 1,0 1-1,0-1 1,0 1 0,1-1-1,-1 0 1,0 1-1,0-1 1,1 0 0,-1 1-1,0-1 1,1 0-1,-1 0 1,1 1 0,-1-1-1,0 0 1,1 0 0,-1 0-1,1 1 1,18-2 25,23-13-1,-40 13-27,54-20-546,0 1 1,75-14-1,-77 24-3417,0 2-3458,-37 7-2096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52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65 11691,'0'0'12850,"5"11"-11676,-1 0-971,0 1 0,-1 0 1,0 0-1,-1 0 0,0 0 0,-1 0 1,-1 1-1,0-1 0,0 0 0,-1 0 1,-1 1-1,0-1 0,-4 15 0,-16 33 1474,22-59-1309,1-16 486,10-26-994,-2-1 0,-2 0 1,-2 0-1,-1-43 0,-3 88 132,0-1 1,1 1-1,-1 0 0,0-1 1,1 1-1,0-1 1,-1 0-1,1 0 0,0 1 1,0-1-1,0-1 1,1 1-1,-1 0 0,0 0 1,1-1-1,-1 1 1,1-1-1,-1 0 0,1 0 1,0 0-1,0 0 1,-1 0-1,1 0 0,0-1 1,4 1-1,1-1 34,0 1 0,-1-1 0,1-1 0,0 1 0,0-1 0,0-1 0,0 0 0,0 0-1,-1 0 1,15-7 0,-5-1 10,-1 0-1,-1-1 1,17-14-1,-1 0-3,-30 48-352,-10 29 228,4-24 242,-4 54 0,9-77-270,0 1 0,0-1 1,0 1-1,1 0 0,0-1 0,0 1 1,0-1-1,1 0 0,0 1 0,0-1 1,0 0-1,0 0 0,1 0 0,0 0 1,5 6-1,14 5-4183,3-9-3315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15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285 349 10634,'0'0'2813,"4"-9"-341,-1 1-1770,0-1-1,0 1 1,0 0 0,-1-1 0,-1 0-1,1 1 1,-1-13 0,-1 18-578,0 0 1,0 0 0,-1 1 0,1-1 0,-1 0-1,0 1 1,1-1 0,-1 1 0,0-1 0,-1 1-1,1-1 1,0 1 0,-1 0 0,1-1 0,-1 1-1,0 0 1,0 0 0,0 0 0,0 0 0,0 1-1,0-1 1,0 1 0,0-1 0,-1 1 0,1-1-1,-1 1 1,1 0 0,-1 0 0,0 1 0,1-1-1,-1 0 1,-4 0 0,-2 0-28,1 1-1,0 0 1,-1 0 0,1 0 0,0 1-1,-1 0 1,1 1 0,0 0 0,0 0-1,0 1 1,0 0 0,0 0-1,1 0 1,-1 1 0,1 1 0,0-1-1,0 1 1,1 0 0,0 1 0,-1 0-1,2 0 1,-1 0 0,1 0-1,-7 11 1,4-6-2,1 0 0,0 1-1,1 0 1,1 0 0,0 0 0,0 0 0,1 1-1,1 0 1,0 0 0,1 0 0,0 0-1,1 0 1,0 1 0,1-1 0,2 14-1,-2-24-85,1-1-1,-1 1 0,1-1 0,0 1 0,0-1 1,0 0-1,0 1 0,0-1 0,0 0 1,1 0-1,-1 0 0,1 0 0,0 0 1,-1 0-1,1 0 0,0 0 0,0-1 0,0 1 1,0-1-1,0 0 0,1 1 0,-1-1 1,0 0-1,1 0 0,-1 0 0,0-1 1,1 1-1,-1 0 0,1-1 0,-1 0 1,1 1-1,0-1 0,-1 0 0,1-1 0,4 0 1,2 0 22,0 0 0,1-1 0,-1 0 0,0-1 0,0 0 0,-1 0 1,1-1-1,12-7 0,0-4-4,0 0 0,-1-1 0,-1-1 1,0-1-1,-2-1 0,0 0 0,-1-1 0,-1-1 1,15-27-1,-14 18-27,-1 0 0,-2 0 0,-1-1 0,-1-1 0,-2 0 0,8-56 0,-18 76-1,3-13-121,-10 52 153,1 0-1,1 1 1,1 0-1,-1 33 0,5 119 859,-1 10 430,-5-157-1260,2-15-4189,10-34-7729,4-9-1166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16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9001,'0'0'18374,"3"9"-17189,-1-1-990,0-1 0,0 1-1,-1 0 1,0 0 0,0-1-1,-1 1 1,0 0 0,0 0-1,-1 0 1,0 0-1,0-1 1,-5 14 0,-10 15 137,-1-1 0,-35 53 0,28-52 8,-30 66 0,54-101-340,-1 0 0,1-1 0,-1 1 0,1 0 0,-1 0 0,1 0 0,0 0 0,-1 0 0,1 0 0,0 0 0,0 0 0,-1 0 0,1 0 0,0 0 0,0 0 0,0 0 0,0 1 0,1-1 0,-1 0 0,0 0 0,0 0 0,1 0 0,-1 0 0,0 0 0,1-1 0,-1 1 0,1 0 0,-1 0 0,1 0 0,0 0 0,-1 0 0,1-1 0,1 2 0,1-1 0,0 0 0,0 0 0,-1 0 0,1 0 0,0-1 0,0 0 0,0 0 0,0 1 0,0-2 0,0 1 0,0 0 0,3-1 0,13-3 0,1-1 0,29-11 0,-46 15-1,35-14-1264,1 1 0,0 1 0,1 3 0,0 1 0,49-4 0,-75 12-4052,-3-3-2146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16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15567,'0'0'12748,"90"-39"-11211,-33 38-448,11 1-320,3 0-449,3 0-256,-7 0-32,-6 0-928,-9 5-1571,-7-4-2754,-6-1-5541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22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14510,'0'0'9860,"10"2"-8232,137 17 2309,91 2-3422,-226-21-862,-8-1 11,0 1 0,-1 0 0,1 0 0,0 0 0,0 0 0,0 1 1,0-1-1,0 1 0,-1 0 0,1 0 0,0 1 0,6 2 0,-10-3 177,0-1 1,0 1-1,0-1 0,0 1 0,0-1 0,0 1 0,0-1 0,0 1 0,0-1 0,0 1 0,0-1 1,0 1-1,-1-1 0,1 1 0,0-1 0,0 1 0,0-1 0,-1 1 0,1-1 0,0 0 0,-1 1 1,1-1-1,0 1 0,-1-1 0,1 0 0,0 1 0,-1-1 0,1 0 0,-1 0 0,1 1 0,-1-1 1,1 0-1,-1 0 0,1 0 0,0 1 0,-1-1 0,1 0 0,-1 0 0,1 0 0,-1 0 0,0 0 1,-27 7-4615,26-7 3840,-38 8-8100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23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13004,'0'0'8937,"78"10"-7047,-21-10-353,9 0-384,-1 0-576,-3-1-513,-7-2-321,-9 2-2465,-13-4-2980,-11-3-5925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53.26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26 72 12460,'0'0'15481,"9"-1"-14162,-3 0-1185,1 0 1,0 0-1,-1-1 1,1 0-1,9-4 1,-14 5-102,0 0-1,0 0 1,0 0 0,0 0 0,0 0 0,0-1 0,-1 1-1,1-1 1,0 1 0,-1-1 0,1 1 0,-1-1-1,0 0 1,0 0 0,1 0 0,-1 0 0,0 0-1,-1 0 1,1 0 0,0 0 0,0 0 0,-1-1-1,0 1 1,1 0 0,-1-3 0,0 4-12,0 0 0,-1 1 1,1-1-1,0 1 0,-1-1 1,1 1-1,0-1 0,-1 1 0,1-1 1,0 1-1,-1-1 0,1 1 0,-1 0 1,1-1-1,-1 1 0,1 0 0,-1-1 1,0 1-1,1 0 0,-1 0 1,1-1-1,-1 1 0,1 0 0,-1 0 1,0 0-1,1 0 0,-1 0 0,1 0 1,-1 0-1,0 0 0,1 0 0,-1 0 1,0 0-1,1 0 0,-2 1 1,-24 5 173,20-2-166,1 1-1,-1-1 1,1 1 0,0 0-1,0 1 1,1-1 0,-1 1-1,1 0 1,1 0 0,-1 1-1,1-1 1,0 1 0,0-1 0,1 1-1,0 0 1,0 0 0,0 0-1,1 0 1,0 0 0,1 0-1,0 1 1,0-1 0,1 9-1,0-15-73,-1 1-1,1-1 0,-1 1 1,1-1-1,0 0 0,0 1 1,0-1-1,0 0 1,0 0-1,0 0 0,0 0 1,0 0-1,0 0 0,0 0 1,0 0-1,1 0 0,-1-1 1,0 1-1,1 0 0,-1-1 1,1 1-1,-1-1 0,1 1 1,-1-1-1,1 0 0,-1 0 1,1 0-1,-1 0 0,1 0 1,1 0-1,2 0-773,0 0 1,0 0 0,0-1-1,-1 1 1,1-1-1,0-1 1,0 1-1,7-4 1,14-12-7083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24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13581,'0'0'10661,"4"10"-10330,0-1-195,-2-1 0,1 1 0,-1 0 0,0 0 0,-1 0 0,0 0 0,0 0 1,-1 0-1,0 0 0,-1 0 0,-1 11 0,-7 48 1783,0 93 0,7-161-1882,1 0-1,-1 0 0,0 0 0,1-1 0,-1 1 0,1 0 0,-1-1 1,1 1-1,-1-1 0,1 1 0,-1-1 0,-2-1 0,-1-2-32,-1 0-1,1 0 0,1-1 1,-1 1-1,1-1 1,0 0-1,0-1 1,0 1-1,0-1 1,1 1-1,0-1 0,0 0 1,-2-9-1,5 15 13,6 5 330,-3-3-5049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24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13357,'0'0'13442,"-9"2"-13394,4-2-8,0 1 1,1 0 0,-1 0-1,1 1 1,-1-1 0,1 1-1,0 0 1,-1 0-1,1 1 1,0-1 0,0 1-1,1 0 1,-1 0 0,1 0-1,-1 1 1,1-1-1,-4 6 1,4-5 109,-1 1-12,0 0 0,1 0 0,-1 0 0,1 0 0,-5 12 0,8-16-131,0 0 1,-1 0-1,1 0 1,0 0-1,0 0 0,0 0 1,0 0-1,0 0 1,0 0-1,0 0 0,0 0 1,1 1-1,-1-1 1,0 0-1,1 0 0,-1 0 1,0 0-1,1 0 1,-1 0-1,1-1 0,0 1 1,-1 0-1,1 0 1,0 0-1,-1 0 0,1-1 1,0 1-1,0 0 1,0-1-1,0 1 0,0-1 1,0 1-1,0-1 0,0 1 1,0-1-1,0 1 1,0-1-1,0 0 0,0 0 1,2 1-1,10 2 14,-1 1 0,1 0-1,-1 1 1,0 0-1,18 12 1,-28-15-24,1-1 1,-1 1-1,1 0 0,-1 0 1,0 0-1,0 0 0,0 1 1,0-1-1,0 0 0,-1 1 0,1-1 1,-1 1-1,1 0 0,-1 0 1,0-1-1,0 1 0,0 0 0,-1 0 1,1 0-1,-1 0 0,0 0 1,1 0-1,-1 0 0,0 0 1,-1 0-1,1 0 0,0 0 0,-1 0 1,0 0-1,0-1 0,-1 5 1,-1-2 91,1-1 0,-1 0 0,0 0 0,0-1-1,0 1 1,-1 0 0,1-1 0,-1 0 0,1 0 0,-1 0 0,0 0 0,-1-1 0,1 0 0,0 1 0,-1-2 0,1 1 0,-1 0 0,-7 1 0,-3 1 155,0-1 0,-1 0-1,0-2 1,-20 1 0,36-2-255,-1 0 0,1 0 0,0 0 0,0 0 0,-1-1 0,1 1 0,0 0 1,0 0-1,-1 0 0,1-1 0,0 1 0,0 0 0,-1 0 0,1-1 0,0 1 0,0 0 0,0-1 0,0 1 0,0 0 0,0 0 0,-1-1 0,1 1 0,0 0 0,0-1 0,0 1 0,0 0 0,0-1 1,0 1-1,0 0 0,0-1 0,0 1 0,0 0 0,1 0 0,-1-1 0,0 1 0,0 0 0,0-1 0,0 1 0,0 0 0,0 0 0,1-1 0,-1 1 0,0 0 0,0 0 0,0-1 0,1 1 1,-1 0-1,0 0 0,0 0 0,1-1 0,-1 1 0,0 0 0,0 0 0,1 0 0,-1 0 0,1-1 0,13-14-1436,60-40-9048,-44 32 4259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25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2594,'0'0'19395,"-4"11"-16694,0-2-2195,-1 2 261,0 0 1,1 0-1,1 1 1,-1-1-1,2 1 0,-3 19 1,6-30-747,-1 0 0,1 0 0,-1 0-1,1 0 1,-1 1 0,1-1 0,0 0 0,0 0 0,-1-1 0,1 1 0,0 0 0,0 0 0,0 0 0,0 0 0,0-1 0,0 1 0,0 0 0,0-1 0,0 1 0,0-1 0,0 1 0,1-1 0,-1 0 0,0 1 0,0-1 0,0 0 0,1 0 0,-1 0 0,0 0 0,0 0 0,1 0 0,-1 0 0,0 0 0,0-1 0,2 0 0,48-8 168,-41 5-174,1-1-1,-2-1 1,17-11-1,-19 12-59,1-1 0,-1 2 1,1-1-1,0 1 0,0 0 0,13-3 0,-21 7 42,0 0 0,1 0 0,-1 0-1,0 0 1,1 0 0,-1 1 0,0-1-1,1 0 1,-1 0 0,0 0 0,1 0 0,-1 1-1,0-1 1,0 0 0,1 0 0,-1 1-1,0-1 1,0 0 0,1 1 0,-1-1 0,0 0-1,0 0 1,0 1 0,1-1 0,-1 0-1,0 1 1,0-1 0,0 1 0,0-1 0,0 0-1,0 1 1,0-1 0,0 0 0,0 1 0,0 0-1,2 23 263,3 8 100,-4-31-333,1 0 0,0 0 0,0 0-1,0 0 1,0-1 0,0 1 0,-1-1 0,1 1-1,0-1 1,1 0 0,-1 0 0,0 0 0,0 0 0,0 0-1,0 0 1,0 0 0,0-1 0,0 1 0,0-1 0,0 1-1,-1-1 1,1 0 0,0 0 0,0 0 0,2-1-1,25-16-1568,-11 1-4477,-15 8 981,-3-2-1239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25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12492,'0'0'14510,"52"-31"-22550,-40 31-2658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25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11179,'0'0'17675,"-6"7"-17600,-19 18-156,-42 47 1296,63-67-1086,0 0-1,1 0 0,-1 1 1,1-1-1,0 1 0,0 0 0,1 0 1,0 0-1,0 0 0,0 1 1,1-1-1,-2 10 0,3-15-122,0-1 0,1 1 0,-1 0 0,0 0 0,0-1 0,0 1 0,1 0 0,-1-1 0,0 1 0,1 0 0,-1-1 0,1 1 0,-1 0 0,1-1 0,-1 1 0,1-1 0,-1 1 0,1-1-1,-1 1 1,1-1 0,0 1 0,-1-1 0,1 0 0,0 1 0,-1-1 0,1 0 0,0 1 0,0-1 0,31 4-35,30-13-2832,-9-17-5195,-29 9 1448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26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65 139 7719,'0'0'19496,"3"8"-19080,-2-6-404,0 1-1,0-1 1,0 1-1,1-1 1,-1 1-1,1-1 1,-1 0-1,1 0 0,0 0 1,0 0-1,0 0 1,0 0-1,0-1 1,1 1-1,-1-1 1,0 1-1,1-1 0,-1 0 1,1 0-1,0 0 1,-1 0-1,1-1 1,0 1-1,-1-1 0,1 1 1,0-1-1,0 0 1,-1 0-1,1 0 1,0-1-1,0 1 1,-1 0-1,1-1 0,0 0 1,-1 0-1,1 0 1,-1 0-1,1 0 1,-1 0-1,1-1 0,3-2 1,-1 0 28,0 0-1,0 0 1,0-1-1,-1 1 1,0-1-1,5-7 1,-7 10 7,-1 0 1,0 0-1,1 0 0,-1 0 0,0 0 1,-1 0-1,1 0 0,0 0 1,0 0-1,-1-1 0,1 1 1,-1 0-1,0 0 0,0-1 1,0 1-1,0 0 0,0-1 1,0 1-1,-1 0 0,0-5 0,0 6-29,-1 0 0,1 0 0,0 0 0,0 1 0,0-1 0,-1 0 0,1 0 0,0 1 0,-1-1 0,1 1 0,-1-1 0,1 1 0,0 0 0,-1 0-1,1-1 1,-1 1 0,1 0 0,-1 0 0,1 0 0,-1 1 0,1-1 0,-1 0 0,-1 1 0,-38 10 85,30-5-66,0 0 1,0 1-1,0 1 0,1 0 0,1 0 0,-14 15 0,17-17 46,1 0-1,0 0 0,0 1 1,0 0-1,1 0 1,0 0-1,1 0 1,0 1-1,0-1 1,0 1-1,-2 12 0,5-18-74,0 0-1,0 0 1,0 0-1,0 0 1,0 0-1,1-1 1,-1 1-1,1 0 1,-1 0-1,1-1 1,0 1-1,-1 0 1,1-1-1,0 1 1,0 0-1,0-1 1,1 0-1,-1 1 1,0-1-1,0 0 0,1 1 1,-1-1-1,1 0 1,-1 0-1,1 0 1,-1 0-1,1 0 1,0-1-1,0 1 1,-1 0-1,1-1 1,0 1-1,0-1 1,0 0-1,2 1 1,11 1-473,0-1 1,-1 0 0,24-2-1,-19 1-1150,-15 0 1134,8 0-2364,-1 0 0,1-1 0,18-3 0,0-7-7074</inkml:trace>
  <inkml:trace contextRef="#ctx0" brushRef="#br0" timeOffset="1">399 0 18193,'0'0'11051,"-1"12"-9994,-70 226 523,71-237-1570,-1 1 0,0-1 0,1 0 0,-1 0 0,1 0 0,-1 0 0,1 0 0,0 1 0,0-1 0,-1 0 1,1 0-1,0 1 0,0-1 0,0 0 0,0 0 0,1 1 0,-1-1 0,0 0 0,0 0 0,1 0 0,-1 1 0,1-1 0,-1 0 0,1 0 0,-1 0 1,1 0-1,0 0 0,-1 0 0,1 0 0,0 0 0,0 0 0,0 0 0,0 0 0,0-1 0,0 1 0,0 0 0,0-1 0,0 1 0,0-1 0,0 1 1,0-1-1,1 1 0,-1-1 0,0 0 0,0 1 0,1-1 0,1 0 0,5 0 48,0 0-1,0 0 1,0-1-1,0 0 1,1-1-1,8-2 1,21-9-1921,-29 10 578,1-1 0,-1 0 0,0-1-1,0 0 1,0 0 0,-1-1-1,11-10 1,-10 3-5340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26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15150,'0'0'13709,"79"-3"-12652,-29 1-640,6 1-353,-2 0-96,-5 1-1378,-6 0-2754,-10 0-3010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26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19282,'0'0'9161,"54"6"-7976,-15-6-512,6 0-513,2 0-160,-7-2 32,-4 0-673,-7 0-992,-11 2-1282,-8 0-929,-7 0 161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27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14318,'0'0'11498,"77"4"-10248,-35-12-770,5-2-320,-2 5-128,-7-1-1089,-5 2-2274,-2 1-2723,-7-1-9961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27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71 13997,'0'0'3294,"5"-9"-246,14-29-186,-18 38-2753,-1-1 0,0 0 0,1 1 0,-1-1 0,0 1 0,0-1 0,1 0 0,-1 1 1,0-1-1,0 1 0,0-1 0,0 0 0,0 1 0,0-1 0,0 0 0,0 1 0,0-1 0,0 0 1,0 1-1,0-1 0,-1 0 0,1 1 0,0-1 0,0 1 0,-1-1 0,1 0 0,0 1 0,-1-1 1,1 1-1,-1-1 0,-19-4 1127,-24 14-767,37-6-441,0 1-1,0 0 1,1 0-1,-1 0 1,1 1 0,0 0-1,0 0 1,0 1-1,1-1 1,0 1-1,0 1 1,1-1 0,-1 0-1,1 1 1,1 0-1,-1 0 1,1 0 0,1 1-1,-1-1 1,1 1-1,0-1 1,1 1-1,-1 12 1,2-19-35,0 0 0,0 1 0,0-1 0,0 0 0,1 0 0,-1 0 0,0 1 0,1-1 0,-1 0 0,1 0 0,-1 0-1,1 0 1,0 0 0,-1 0 0,1 0 0,0 0 0,0 0 0,0 0 0,-1 0 0,1 0 0,0 0 0,0-1 0,0 1 0,2 0 0,0 1-212,1-1-1,-1 0 1,1 0 0,-1 0 0,1 0-1,0 0 1,-1-1 0,7 0 0,0 0-1367,0-1 0,0 0 0,0 0 0,0-1 1,17-6-1,10-9-7180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53.8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74 77 13261,'0'0'9112,"7"-10"-5749,5-3-2205,-7 8-587,0-1-1,-1 0 0,1 0 1,-1 0-1,6-13 1,-10 19-551,1 0 0,-1 0 0,0 0 1,0 0-1,0 0 0,0 0 0,0-1 0,0 1 1,0 0-1,0 0 0,0 0 0,0 0 1,0 0-1,0 0 0,0-1 0,0 1 0,0 0 1,0 0-1,0 0 0,0 0 0,0 0 1,0-1-1,0 1 0,0 0 0,0 0 1,0 0-1,0 0 0,0 0 0,0-1 0,0 1 1,0 0-1,0 0 0,0 0 0,0 0 1,-1 0-1,1 0 0,0 0 0,0 0 0,0-1 1,0 1-1,0 0 0,0 0 0,0 0 1,-1 0-1,1 0 0,0 0 0,0 0 0,0 0 1,0 0-1,0 0 0,-1 0 0,1 0 1,0 0-1,0 0 0,0 0 0,0 0 0,0 0 1,-1 0-1,1 0 0,0 0 0,0 0 1,0 0-1,0 0 0,0 0 0,0 0 0,-1 0 1,1 0-1,0 0 0,0 1 0,-19 6 229,-19 14-328,26-13 100,6-4-6,1-1 1,-1 1-1,1 0 1,-1 1-1,1-1 1,1 1-1,-1 0 1,-5 9-1,10-14-17,0 1 0,1-1 0,-1 1 0,1-1 0,-1 1 0,1-1 0,0 1-1,-1-1 1,1 1 0,-1-1 0,1 0 0,0 0 0,-1 1 0,1-1 0,0 0 0,0 0-1,-1 0 1,1 1 0,0-1 0,-1 0 0,1 0 0,0 0 0,0 0 0,-1 0 0,1-1-1,0 1 1,0 0 0,31 0-224,-29 0 159,64-4-1028,-46 2 871,1 0 0,-1 2 0,1 0 0,30 5 0,-49-4 206,-1-1 0,0 1 0,1-1 0,-1 1 0,0 0 0,1 0 0,-1 0 0,0 0 0,0 0 0,0 1 1,0-1-1,0 1 0,0-1 0,0 1 0,0 0 0,1 2 0,-2-3 32,0 0 0,-1 1 0,1-1-1,-1 1 1,1-1 0,-1 1 0,0-1 0,0 1 0,1-1-1,-1 1 1,0-1 0,0 1 0,0-1 0,-1 1 0,1-1 0,0 1-1,-1-1 1,1 1 0,-1 1 0,-2 2 111,1 0 0,-1 0 0,0 0 0,-1 0 0,1 0 0,-1-1 1,0 1-1,0-1 0,0 0 0,-1-1 0,-6 5 0,-5 3 80,-1 0 1,-1-2-1,1 0 0,-21 6 1,-10-6-2317,35-13-4001,5-14-6385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27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10858,'0'0'13271,"-9"5"-11503,-25 18-728,26-12-470,16-5-400,19-4-188,-26-2 55,123 0-1126,-123 0 1091,-1 0 0,0 0 0,1 1 0,-1-1 1,0 0-1,0 0 0,1 0 0,-1 1 0,0-1 1,0 0-1,1 1 0,-1-1 0,0 0 0,0 1 1,0-1-1,0 0 0,0 1 0,1-1 1,-1 0-1,0 1 0,0-1 0,0 0 0,0 1 1,0-1-1,0 0 0,0 1 0,0-1 0,0 0 1,0 1-1,0-1 0,0 1 0,-1-1 0,1 0 1,0 1-1,0 0-6,0-1 1,-1 0-1,1 1 1,0-1-1,0 0 0,0 1 1,0-1-1,0 1 1,0-1-1,0 0 0,0 1 1,0-1-1,0 1 1,0-1-1,0 0 1,0 1-1,0-1 0,0 1 1,0-1-1,1 0 1,-1 1-1,0-1 0,0 0 1,0 1-1,1-1 1,-1 0-1,0 1 1,0-1-1,1 0 0,-1 0 1,0 1-1,1-1 1,-1 0-1,0 0 1,1 1-1,-1-1 0,1 0 1,4-1-745,0 0-1,0 0 1,0-1 0,0 0 0,0 0 0,0 0-1,0-1 1,-1 0 0,1 1 0,-1-2 0,1 1 0,-1 0-1,4-5 1,-1 2-1301,18-15-6498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28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0 641,'0'0'19148,"-10"8"-17199,0 2-1340,6-6-349,0 0 1,0-1-1,-1 1 0,1-1 0,-1 0 0,0 0 0,-8 4 0,12-5 209,8 1-285,21 2-429,32 2-1006,-52-7 1068,0 2 0,1-1-1,-1 1 1,0 1 0,0-1 0,0 1 0,8 4-1,-15-6 215,0-1 0,1 1-1,-1 0 1,0 0-1,0-1 1,0 1 0,1 0-1,-1 0 1,0 0-1,0 0 1,0 0 0,0 0-1,-1 0 1,1 1-1,0-1 1,0 0 0,-1 0-1,1 1 1,-1-1-1,1 0 1,-1 1-1,1-1 1,-1 0 0,0 1-1,0-1 1,0 1-1,0-1 1,0 1 0,0-1-1,0 0 1,0 1-1,0-1 1,-1 1 0,1-1-1,-1 0 1,1 1-1,-1-1 1,1 0 0,-1 1-1,0-1 1,1 0-1,-1 0 1,0 0-1,0 0 1,0 0 0,0 0-1,0 0 1,0 0-1,-2 1 1,-4 4 268,-1 0 0,0 0 0,0-1 0,0 0 0,0 0 0,-1-1 0,0 0 0,0-1 0,0 0 0,0 0-1,0-1 1,-1 0 0,1-1 0,-1 0 0,-13-1 0,23 1-331,-1-1-1,1 0 1,-1 0-1,1 0 0,-1 0 1,1 0-1,-1-1 1,1 1-1,-1 0 1,1 0-1,-1 0 1,1 0-1,-1 0 1,1-1-1,-1 1 0,1 0 1,-1 0-1,1-1 1,0 1-1,-1 0 1,1-1-1,0 1 1,-1 0-1,1-1 0,0 1 1,-1-1-1,1 1 1,0 0-1,0-1 1,-1 1-1,1-1 1,0 1-1,0-1 0,0 1 1,-1-1-1,10-19-2405,21-13-2904,-2 10 633,4-2-1574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28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10410,'0'0'12380,"-4"10"-11163,-1 6-766,1-1 0,0 1-1,1 0 1,1 0 0,-1 25 0,3-35-597,0 1-1,0-1 1,0 1 0,1 0-1,0-1 1,0 1 0,1-1 0,0 1-1,0-1 1,0 0 0,1 0-1,0 0 1,0 0 0,1 0-1,-1-1 1,1 0 0,0 1-1,8 6 1,4-5-3197,-12-16 454,-5 6 2788,1 0 0,-1 0 1,0 1-1,0-1 0,0 0 1,0 0-1,0 1 0,-1-1 1,-2-3-1,-36-37 2566,31 35-1695,0 0 0,0-1 0,1-1 0,0 0 0,0 0 0,1 0 1,1-1-1,-7-14 0,13 24-727,0 1 1,0 0-1,0-1 1,0 1-1,-1-1 0,1 1 1,0 0-1,1-1 1,-1 1-1,0 0 1,0-1-1,0 1 1,0 0-1,0-1 1,0 1-1,0-1 1,0 1-1,1 0 1,-1-1-1,0 1 0,0 0 1,1 0-1,-1-1 1,0 1-1,0 0 1,1 0-1,-1-1 1,0 1-1,1 0 1,-1 0-1,0-1 1,1 1-1,-1 0 1,1 0-1,19-5 423,31 6-798,-42-1 348,74 8-4234,-39-5-1547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29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348 207 17489,'6'-10'3016,"-3"6"-2687,34-62 3875,-35 62-3986,0 0 0,0 0 0,-1 0 0,1 0 0,-1 0 0,0 0 0,0 0 0,-1-1 0,1 1-1,-1 0 1,0-1 0,0 1 0,0 0 0,-1 0 0,0-1 0,0 1 0,-2-6 0,2 8-178,-1 0 1,1 0-1,-1 1 1,0-1 0,0 1-1,0-1 1,0 1-1,0 0 1,0 0 0,0 0-1,0 0 1,-1 0-1,1 0 1,0 0 0,0 1-1,-1-1 1,1 1-1,-1 0 1,1 0-1,0 0 1,-1 0 0,-4 0-1,-1 1 8,0 0-1,0 0 0,0 0 0,0 1 1,-14 5-1,5 2 15,1 0-1,0 0 1,0 2 0,1 0-1,0 0 1,1 2 0,-13 13 0,5-1 129,0 0 1,2 2-1,-19 31 1,32-45-121,-1 0 1,2 0 0,0 1-1,1 0 1,-5 18 0,9-28-61,0 0 1,0-1 0,1 1-1,-1 0 1,1 0 0,0 0-1,0 0 1,0 0-1,0 0 1,1 0 0,0 0-1,0 0 1,0 0 0,0 0-1,1 0 1,-1-1-1,1 1 1,0-1 0,0 1-1,0-1 1,0 0 0,1 1-1,-1-1 1,5 3-1,1-1 9,1 0-1,-1 0 0,1-1 0,0 0 1,1 0-1,-1-1 0,1 0 0,-1-1 1,1 0-1,0-1 0,15 1 0,5-1 34,0-1 0,47-7 0,-60 4-43,-1 0 0,1-1 0,0-1 0,-1 0 0,0-2 0,-1 0 0,1 0 0,-1-2 0,0 0 0,-1 0 0,0-1 0,21-21 0,-29 25-7,1-1 0,-1 0 1,-1 0-1,1-1 1,-1 0-1,0 0 1,-1 0-1,0 0 1,0-1-1,-1 1 0,0-1 1,-1 0-1,0 0 1,0 0-1,-1 0 1,0 0-1,0-1 0,-1 1 1,-1 0-1,1 0 1,-2 0-1,1-1 1,-1 1-1,0 0 1,-5-9-1,3 7-176,-1 1-1,-1 0 1,0 0-1,0 0 1,-1 1-1,0 0 1,0 0-1,-1 1 1,-1 0-1,1 0 1,-1 1-1,-11-7 1,13 9-95,-1 0 1,1 1-1,-1 0 1,-1 0 0,1 1-1,0 0 1,-1 0-1,1 1 1,-1 0 0,0 1-1,0 0 1,0 0-1,0 1 1,0 0 0,0 0-1,-10 3 1,-3 6-5803,7 4-4313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36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13741,'0'0'7431,"61"3"-6182,-9-3-32,13 0-352,10-6-577,-2-3-223,0 0-33,-13 2-32,-13 3-577,-16 2-736,-18 2-801,-21 4-4420,-21 0-897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37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11979,'0'0'13966,"72"49"-12557,-18-48-801,10 1-415,0-1-129,1 0-481,-8-1-2594,0 0-2658,-8-1-7175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42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218 284 14734,'0'0'3497,"-10"-2"-1773,4-1-1569,-1 1 1,0 1 0,0 0-1,0 0 1,0 0-1,0 1 1,0 0-1,0 0 1,0 0-1,0 1 1,0 0-1,0 1 1,0 0-1,0 0 1,0 0 0,1 1-1,-1 0 1,1 0-1,0 1 1,0-1-1,-11 10 1,13-10-6,0 1 0,0 0 0,0 0 1,1 0-1,-1 0 0,1 1 0,0 0 1,0-1-1,0 1 0,1 0 0,0 0 1,0 1-1,0-1 0,1 0 0,-1 0 1,1 1-1,1-1 0,-1 1 0,1-1 1,0 7-1,0-10-107,1-1 1,0 0-1,-1 0 1,1 1-1,0-1 1,0 0-1,0 0 0,0 0 1,0 0-1,0 0 1,0 0-1,0 0 1,0 0-1,0-1 1,0 1-1,1 0 1,-1-1-1,0 1 0,1-1 1,-1 1-1,0-1 1,1 0-1,-1 1 1,0-1-1,1 0 1,-1 0-1,1 0 1,-1 0-1,0 0 0,1 0 1,-1-1-1,3 1 1,3-1 107,1 0 0,0-1 0,0 1 0,13-6 0,-5-1-95,-1 0 0,0-1 0,0-1 0,-1 0 0,0-1 0,-1-1 0,0 0 0,-1-1 1,0 0-1,17-27 0,-15 20-30,-2 0 0,0-1 1,-2-1-1,0 0 0,-1 0 0,-1-1 1,6-33-1,-12 45 20,0 6 21,-1 0 0,0 0 0,0-1 0,-1 1-1,1-1 1,-1 1 0,0 0 0,-1-1 0,-1-7 0,2 13-60,0-1 1,-1 1-1,1 0 0,0 0 0,-1-1 0,1 1 0,-1 0 1,1 0-1,0 0 0,-1 0 0,1 0 0,-1-1 0,1 1 0,-1 0 1,1 0-1,0 0 0,-1 0 0,1 0 0,-1 0 0,1 1 0,-1-1 1,1 0-1,0 0 0,-1 0 0,1 0 0,-1 0 0,1 1 1,0-1-1,-1 0 0,1 0 0,0 1 0,-1-1 0,1 0 0,0 0 1,-1 1-1,1-1 0,0 0 0,-1 1 0,1-1 0,0 1 1,0-1-1,0 0 0,-1 1 0,1-1 0,0 1 0,0-1 0,0 1 1,-14 19-15,8-5 47,1 1 0,0-1 0,1 1 0,0 0 1,1 0-1,1 0 0,1 0 0,0 1 0,1-1 1,1 0-1,0 0 0,1 1 0,1-1 0,1 0 1,0-1-1,10 25 0,7 15 306,12 26-1391,-24-70-3295,0-13-5035,-1-9-1312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42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19538,'0'0'5782,"-3"10"-4757,-44 168 1631,41-146-1897,1 0-1,2 1 1,2 64 0,1-96-749,0 0 0,0 0 0,1 0 0,-1-1 0,1 1 0,-1 0 0,1 0 0,-1 0 0,1 0 0,0-1 0,-1 1 0,1 0 0,0-1 0,0 1 0,-1 0 0,1-1 0,0 1 0,0-1 0,0 1 0,0-1 0,0 1 0,0-1 0,0 0 0,-1 0 0,1 1 0,0-1 0,0 0 0,2 0 0,33 2 103,-29-2-79,10 0-373,0-1 0,-1-1-1,1 0 1,23-6 0,-6-4-3456,0-6-3504,-14 5-1302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42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14 13004,'0'0'11889,"-8"-3"-10005,4 1-1790,0 0-1,1 1 0,-1 0 0,0 0 0,0 0 1,0 0-1,0 0 0,0 1 0,0 0 0,0 0 1,0 0-1,0 0 0,0 1 0,0 0 0,0-1 1,0 2-1,0-1 0,0 0 0,0 1 0,1-1 1,-1 1-1,1 0 0,-5 4 0,-8 4 24,1 2 0,0-1 0,1 2 0,1 0 0,-20 24 0,28-31-27,1 0 0,-1 1 0,1-1 0,1 1 0,-1 0 0,1 0 0,0 0 0,1 0 0,-1 0 0,1 1 0,1-1 0,0 1 0,0-1 0,0 1 0,1 0 0,1 11 0,-1-17-78,1 0 0,0 0 0,0 0 0,0 0-1,1 0 1,-1 0 0,0-1 0,1 1 0,-1-1 0,1 1 0,-1-1 0,1 1 0,0-1 0,0 0 0,0 0 0,-1 0 0,1 0 0,0 0 0,0 0 0,0 0 0,1-1 0,-1 1 0,0-1 0,0 1 0,0-1 0,0 0 0,4 0 0,6 1 36,1-1 1,-1 0-1,19-2 0,-24 0-31,1 0-1,-1 0 1,1-1-1,-1 0 1,0 0-1,12-7 1,-17 9-10,0 0 0,0 0 1,0 0-1,-1 0 0,1 0 1,0-1-1,-1 1 0,1-1 1,-1 1-1,1-1 1,-1 1-1,0-1 0,1 0 1,-1 0-1,0 1 0,0-1 1,0 0-1,-1 0 0,1 0 1,0 0-1,-1 0 0,1 0 1,-1 0-1,0 0 1,0-1-1,0 1 0,0 0 1,0 0-1,-1-4 0,1 5-1,-1 0-1,0 0 0,0 0 0,0 0 1,0 0-1,0 0 0,-1 0 0,1 0 0,0 1 1,0-1-1,0 0 0,-1 1 0,1-1 1,0 1-1,-1-1 0,1 1 0,-1 0 1,1 0-1,0-1 0,-1 1 0,1 0 0,-3 0 1,-36 1 78,35 0-80,-35 9 10,38-10-13,1 1 0,-1 0 0,1-1 0,0 1 0,-1 0 0,1-1 0,0 1 0,0 0-1,0 0 1,0 0 0,-1 0 0,1 0 0,1 1 0,-1-1 0,0 0 0,0 0 0,0 1 0,1-1 0,-1 0-1,0 1 1,1-1 0,-1 1 0,1-1 0,-1 3 0,4-3 12,-1 0 0,0 0 0,0-1 0,0 1-1,1 0 1,-1-1 0,0 0 0,1 1 0,-1-1 0,1 0 0,-1 0 0,0-1 0,1 1 0,2-1 0,-1 1 6,8-2-14,0 0 0,-1 0 0,1-1 0,-1-1 0,1 0 0,-1 0 0,0-1 0,10-7 0,46-17-679,-66 30 658,0 1 0,-1 0 0,1-1 1,-1 1-1,1 0 0,-1-1 1,1 1-1,-1 0 0,0-1 1,0 1-1,0 0 0,0 0 0,0-1 1,-1 1-1,1 0 0,-1 3 1,-9 25 148,7-20-318,-1 0 0,1 0 0,1 0 0,0 0 0,-1 19 0,12-26-10471,4-3-2081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43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17649,'0'0'9256,"58"21"-8455,-1-19-577,7-2-160,0 0-160,-3 1-897,-10 2-480,-11 2-673,-14-1-1121,-5 2 352,-10-2 129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16.7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70 14638,'0'0'1473,"46"-54"-6630,-38 39-1153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43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14221,'0'0'13709,"53"-21"-12716,-28 14-544,2 0-353,-2 3-64,-3 3-128,-5 0-481,-8 1-352,-3 0-544,-2 0 0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44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11659,'0'0'1570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44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16592,'0'0'11632,"-3"12"-10687,-1 13-401,1-1 1,1 1-1,2 0 1,3 45 0,7-9-116,2 95 1,-8-139-646,7-21-2416,7-25-6003,-7 3-590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45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33 436 8360,'8'-4'2290,"22"-8"-534,-2 2 130,-2 0-1,0-3 1,0 0-1,36-25 1,-61 37-1758,0 0 0,1 0-1,-1 0 1,0 0 0,0 0 0,1 0-1,-1 0 1,0-1 0,0 1 0,0-1 0,-1 1-1,1 0 1,0-1 0,0 1 0,-1-1-1,1 0 1,-1 1 0,1-3 0,-1 3-56,-1 0 0,1 0 1,0 0-1,-1 1 0,1-1 0,-1 0 0,1 1 1,-1-1-1,1 0 0,-1 1 0,1-1 1,-1 0-1,0 1 0,1-1 0,-1 1 0,0 0 1,0-1-1,1 1 0,-1-1 0,0 1 1,0 0-1,1 0 0,-1-1 0,0 1 0,-1 0 1,-5-1 93,-1 0-1,0 0 1,0 0 0,0 1 0,1 1 0,-12 1-1,9 0-156,0 1 0,1 0-1,-1 1 1,1 0-1,0 0 1,0 1-1,0 0 1,1 1-1,0-1 1,0 2-1,0-1 1,-8 10-1,11-11 28,0 0 1,0 1-1,1 0 0,0 0 1,0 0-1,0 0 0,1 1 0,0-1 1,0 1-1,0 0 0,1 0 0,0 0 1,1 0-1,-1 0 0,1 1 0,1-1 1,0 12-1,0-17-9,0-1 0,1 1 0,0 0 0,-1 0 0,1 0 1,0 0-1,0-1 0,0 1 0,0 0 0,1-1 0,-1 1 0,0-1 0,1 1 0,-1-1 0,1 0 1,-1 1-1,1-1 0,-1 0 0,1 0 0,0 0 0,0 0 0,0 0 0,-1-1 0,1 1 1,0-1-1,0 1 0,0-1 0,0 0 0,0 1 0,0-1 0,4 0 0,3 0 87,1 0-1,-1-1 1,1 1-1,-1-2 1,16-3-1,-7-1-25,-1-1 1,0-1-1,0 0 1,0-2-1,-1 0 1,0 0-1,24-23 1,-14 10-59,-1-2 0,-1-1-1,27-36 1,-39 46-5,-1-1-1,-1 0 0,0-1 0,-1 0 1,-1 0-1,-1-1 0,0 0 0,-2-1 1,0 1-1,-1-1 0,-1 0 0,1-29 0,-4 48-19,0 0 0,0 0 0,0 0 0,0-1 0,0 1-1,0 0 1,0 0 0,0 0 0,-1 0 0,1-1-1,-1 1 1,1 0 0,0 0 0,-1 0 0,0 0 0,1 0-1,-1 0 1,-1-1 0,2 2-6,-1 0 0,1-1 1,-1 1-1,1 0 0,-1 0 0,0 0 0,1 0 0,-1 0 1,1 0-1,-1 0 0,0 0 0,1 0 0,-1 0 1,1 0-1,-1 0 0,1 0 0,-1 0 0,0 0 1,1 1-1,-1-1 0,1 0 0,-1 0 0,1 1 1,-2 0-1,-1 1-7,0 1 1,0-1 0,0 1-1,0 0 1,0 0 0,1 0-1,-1 1 1,-3 6 0,-5 14 92,2 1 1,1 0-1,1 0 0,0 1 1,2 0-1,2 0 1,0 0-1,1 0 1,3 31-1,0-49-72,0 0 0,0-1-1,1 1 1,0-1 0,0 1 0,1-1 0,0 0 0,0 0 0,1 0 0,0 0-1,0-1 1,0 1 0,1-1 0,0 0 0,0 0 0,9 6 0,-8-6-1413,1-1 1,-1-1-1,1 1 1,0-1-1,12 5 1,-9-7-5093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45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18161,'0'0'7106,"0"9"-5564,0 33-65,-2 1 0,-14 78 0,-6-45-1183,13-50-153,2 1 0,0 0 0,2 0 0,-2 33-1,7-58-134,0-1 1,0 0-1,0 0 0,0 0 0,0 0 0,0 1 0,1-1 0,-1 0 0,0 0 0,1 0 0,-1 0 0,1 0 0,0 0 0,-1 0 0,1 0 0,0 0 0,-1 0 0,1 0 0,0 0 0,0-1 0,0 1 0,0 0 0,0-1 0,1 2 0,1-1 13,0 0 0,0 1 1,0-1-1,0 0 0,1-1 1,-1 1-1,0-1 0,6 1 1,5-1 48,1-1 0,27-4 0,-21 0-1224,-2 0 0,28-10 1,-22 4-1686,-1 0 0,0-1 1,25-18-1,-22 11-8338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46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98 11979,'0'0'14702,"4"12"-13794,-2-1-721,0 0 1,0 0-1,-1 0 0,-1 0 1,1 0-1,-2 0 0,0 0 1,0 0-1,-5 19 1,-2-4 41,4-11 135,0-1 0,0 1 0,2-1 0,-2 22 0,18-71 373,-5 18-673,10-33-85,-2 0 0,-2-1-1,15-104 1,-31 165-168,-1-1 145,1 0 1,1 0-1,-1 0 0,1 0 1,2 13-1,-1-19 49,-1-1-1,1 1 1,0 0 0,0-1-1,0 1 1,0-1 0,0 1-1,0-1 1,1 0-1,-1 0 1,1 1 0,-1-1-1,1 0 1,0 0 0,0 0-1,0-1 1,0 1-1,0 0 1,1-1 0,-1 1-1,0-1 1,1 0 0,-1 0-1,1 0 1,-1 0 0,5 1-1,0-1 10,0 0 0,-1 0-1,1-1 1,0 1-1,0-1 1,0-1 0,0 1-1,-1-1 1,1-1 0,0 1-1,-1-1 1,1 0 0,-1-1-1,1 1 1,-1-1 0,11-8-1,-4 2 14,-1-1-1,0 0 0,-1-1 1,0-1-1,0 0 0,9-15 1,-29 70-294,0-18 287,2 1 1,0 0 0,-4 41-1,10-58-79,0-1-1,0 1 1,1 0-1,1 0 0,-1 0 1,1 0-1,1 0 1,0 0-1,0 0 0,1-1 1,-1 1-1,2-1 0,0 0 1,5 10-1,13 1-3858,5-11-4570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47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9417,'0'0'5765,"-53"21"-4131,50-16-225,3-1-384,14-3 481,14 3 512,13-1-801,15-1-352,11-2-417,7 0-320,8 0-32,-4 0-865,-10-6-3010,-17-2-2915,-20-2-6727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48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16816,'0'0'3619,"80"11"-2690,-20-11-32,12 0-416,5-6-353,3-1-192,-4-3-1794,-9 1-1633,-10-2-1923,-15-5-4963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48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6502,'0'0'14723,"16"2"-13457,6 0-969,156 22 1254,-150-19-1671,0 1 0,0 1 0,-1 2 1,40 17-1,-64-25 91,1 1 0,-1 0 1,0-1-1,0 1 0,0 0 0,0 1 1,0-1-1,0 0 0,-1 1 1,1 0-1,-1-1 0,0 1 0,1 0 1,-1 0-1,-1 0 0,1 1 1,0-1-1,-1 0 0,0 1 0,0-1 1,0 1-1,0-1 0,0 1 1,-1-1-1,1 1 0,-1 0 0,0-1 1,0 1-1,0 0 0,-1-1 1,1 1-1,-1-1 0,0 1 0,0-1 1,0 1-1,-1-1 0,1 1 1,-1-1-1,-2 4 0,-8 12 111,0 0 0,-2-1 0,0-1 0,-32 32 1,42-45-61,-314 291 1212,298-276-3663,10-13-3833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54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154 206 14606,'0'-2'413,"0"-1"-1,-1 0 1,1 1 0,0-1-1,-1 1 1,1-1 0,-1 1 0,0-1-1,0 1 1,0-1 0,0 1 0,-1 0-1,1-1 1,-1 1 0,-1-3 0,1 3-223,0 1 1,0-1 0,0 0 0,-1 1 0,1-1 0,0 1 0,0 0 0,-1 0 0,1 0-1,-1 0 1,1 0 0,-1 0 0,-3 0 0,3 0-168,-1 1 1,1 0-1,0 0 0,0 0 1,-1 0-1,1 1 1,0-1-1,-1 1 0,1 0 1,0 0-1,0 0 0,0 0 1,0 0-1,0 1 0,0 0 1,0-1-1,1 1 0,-1 0 1,0 0-1,1 1 0,0-1 1,-1 0-1,1 1 0,-3 4 1,1 2 108,0-1 0,0 1 0,1 0 1,0 0-1,1 0 0,0 1 0,0-1 0,1 1 1,0-1-1,1 1 0,0-1 0,0 1 0,3 12 1,-3-20-92,1 1 1,-1 0 0,1 0 0,0-1-1,0 1 1,0 0 0,0-1 0,1 1-1,-1-1 1,1 0 0,-1 1 0,1-1-1,0 0 1,0 0 0,0 0 0,0 0-1,0 0 1,1 0 0,2 1 0,-2-2-20,0 0 1,1-1 0,-1 1-1,1-1 1,-1 1 0,1-1-1,-1 0 1,1-1 0,-1 1-1,1 0 1,-1-1 0,0 0-1,1 0 1,-1 0-1,0 0 1,1 0 0,-1-1-1,0 0 1,5-3 0,4-2 54,-1-1-1,0-1 1,0 0 0,0 0 0,-2-1 0,1 0-1,-1-1 1,0 0 0,-1-1 0,-1 1 0,13-27-1,-12 21 116,-1-1-1,0-1 0,-2 0 0,0 0 0,-1 0 0,-1 0 0,2-39 0,-10 33 340,5 25-523,0 0 0,-1 0 0,1 0 0,-1 0 0,1 0 1,0 0-1,-1 0 0,1 0 0,0 1 0,-1-1 0,1 0 1,-1 0-1,1 0 0,0 0 0,-1 0 0,1 1 0,0-1 1,-1 0-1,1 0 0,0 0 0,0 1 0,-1-1 0,1 0 1,0 1-1,-1-1 0,1 0 0,0 1 0,0-1 0,0 0 1,0 1-1,-1-1 0,1 1 0,-3 4 22,0 1 1,0-1-1,1 1 1,0 0-1,-3 11 0,0 15 39,2 1-1,0 50 0,3-72-69,1 1 0,0-1 0,0 0 0,1 0 0,1 0 0,0 0 0,0 0 0,1 0 0,1-1 0,-1 1 0,8 9 0,-10-17-113,0 0 0,1-1 1,0 1-1,-1 0 0,1-1 1,0 1-1,0-1 0,1 0 0,-1 0 1,0 0-1,6 1 0,-7-2-341,0 0 0,0-1-1,0 1 1,0-1-1,0 0 1,0 1-1,0-1 1,0 0-1,0 0 1,0-1-1,1 1 1,-1 0-1,3-2 1,6-5-5930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17.14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13741,'0'0'96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54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8488,'0'0'11606,"0"9"-8969,3 149 4719,-4-75-6219,-13 84 0,14-161-1107,-2 4 32,1-1 1,0 1 0,0 0 0,1-1-1,2 14 1,-1-22-63,0 0 0,0 1 0,0-1 0,0 0 0,0 0 0,1 0 0,-1-1 0,0 1 0,1 0 0,-1 0 0,0-1 0,1 1 0,-1 0 0,1-1 0,-1 0 0,1 1 0,-1-1 0,1 0 0,0 0 0,-1 0 0,1 0 0,-1 0 0,4 0 0,40-3 0,-44 3 0,69-17-3692,-41 6-2502,44-23 1,-51 21-6427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55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33 16400,'0'0'7260,"0"12"-5744,-20 256 2803,24-265-4098,5-11-97,5-11-64,-5-1-286,-1-1-1,-1 1 1,-1-1-1,-1 0 0,-1-1 1,-1 1-1,0-1 1,-2-37-1,-1 58 225,0 1-1,0-1 1,1 1-1,-1-1 1,0 1-1,0-1 0,0 1 1,0-1-1,0 1 1,0-1-1,0 1 1,0-1-1,0 1 1,0-1-1,-1 1 1,1-1-1,0 1 1,0-1-1,0 1 1,0 0-1,-1-1 1,1 1-1,0-1 1,-1 1-1,1-1 1,0 1-1,-1 0 1,1-1-1,0 1 1,-1 0-1,1-1 1,-1 1-1,1 0 1,0 0-1,-1-1 1,1 1-1,-1 0 1,1 0-1,-1 0 1,1 0-1,-1 0 1,1-1-1,-1 1 1,1 0-1,-1 0 1,1 0-1,-1 0 1,1 1-1,-1-1 1,1 0-1,-1 0 1,1 0-1,-1 0 1,-1 1-7,1 0 0,-1 0 0,1 0 0,0-1 0,0 1 0,-1 1 0,1-1 0,0 0 0,0 0 0,0 0 0,0 1 0,0-1 0,0 0 0,0 1 0,1-1 0,-2 2 0,1 1 37,0 0 1,0-1-1,0 1 0,1 0 1,-1 0-1,1 0 1,0 0-1,0 0 0,0 0 1,2 5-1,-2-8 4,0-1 0,0 1 0,1-1 0,-1 1 0,0 0-1,0-1 1,1 1 0,-1-1 0,0 1 0,1-1 0,-1 1 0,1-1 0,-1 1 0,1-1-1,-1 1 1,1-1 0,-1 0 0,1 1 0,-1-1 0,1 0 0,0 0 0,-1 1 0,1-1 0,1 0-1,-1 0 25,1 0 0,0 0 0,0 0-1,-1 0 1,1-1 0,0 1-1,-1-1 1,1 1 0,0-1 0,-1 0-1,1 0 1,-1 0 0,3-2 0,6-4 1,0-1 0,0-1 0,-1 0 0,-1 0 1,10-14-1,25-25-53,-42 47-12,-1 1 0,0 0 1,0 0-1,1-1 0,-1 1 1,0 0-1,1 0 1,-1-1-1,0 1 0,1 0 1,-1 0-1,0 0 1,1 0-1,-1-1 0,0 1 1,1 0-1,-1 0 1,0 0-1,1 0 0,-1 0 1,1 0-1,-1 0 1,0 0-1,1 0 0,-1 0 1,0 0-1,1 0 0,-1 1 1,1-1-1,-1 0 1,0 0-1,1 0 0,-1 0 1,1 1-1,6 14-119,0 34 118,-5-32 38,21 51 458,-4-13-2705,-13-18-6648,-6-26 2327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55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15086,'0'0'13837,"55"27"-12555,-19-27-642,5 0-416,0-2-160,-1-4-192,-7-2-1153,-4 4-1570,-8-1-1184,-8 2-97,-9 0-545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56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14446,'0'0'13645,"58"3"-12268,-21-9-608,5-1-481,-1 1-256,-2 4-577,-6 0-1857,-6 2-3331,-6-2-3652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57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12043,'0'0'17425,"58"40"-16849,-18-37-287,7 0-161,1-3-128,0 0-1057,-2 0-2531,-9-9-2754,-8-7-6278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57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177 239 15310,'0'0'2707,"-2"-10"-182,2 8-2396,0-1 0,-1 0 1,0 0-1,1 0 0,-1 0 0,0 0 0,0 1 0,0-1 1,-1 0-1,1 1 0,-1-1 0,0 1 0,1 0 0,-1-1 1,0 1-1,0 0 0,0 0 0,-1 0 0,1 0 0,0 1 1,-1-1-1,1 1 0,-1-1 0,0 1 0,1 0 0,-1 0 1,0 0-1,0 0 0,0 1 0,1-1 0,-1 1 0,0-1 1,0 1-1,0 0 0,0 0 0,0 1 0,0-1 0,0 1 1,0-1-1,0 1 0,1 0 0,-1 0 0,0 0 0,0 0 1,-4 3-1,2 0-77,-1-1 1,1 1-1,0 0 1,1 1-1,-1-1 1,1 1 0,0 0-1,0 0 1,0 0-1,0 1 1,-2 5-1,4-7 25,0-1 0,0 0 0,1 1 0,-1-1 0,1 1 0,0 0 0,0-1 0,0 1 0,0 0 0,1 0 0,0 0 0,0-1 0,0 1 0,0 0 0,0 0 0,1 0 0,-1-1 0,1 1 0,0 0 0,2 4 0,-1-7-52,-1 1 0,1-1 0,-1 1 0,1-1 0,0 0 0,0 0 0,0 0 0,0 0 0,0 0 0,0 0 0,0 0 0,0-1 0,0 1 0,0-1 0,1 1 0,-1-1 0,0 0 0,0 0 0,0 0-1,1 0 1,-1 0 0,0-1 0,0 1 0,0-1 0,0 1 0,0-1 0,2-1 0,6 0 106,0-1-1,-1-1 0,0 0 0,15-9 1,-5 0-58,0 0 0,-2-2 0,0 0 0,0-1-1,-2-1 1,18-24 0,-24 29 10,0 0 0,-2-1-1,1 0 1,-2 0 0,0-1-1,0 0 1,-2 0 0,1 0-1,-2-1 1,4-24 0,-7 40-77,0-1 0,-1 0 1,1 0-1,0 0 0,0 0 1,0 0-1,0 0 0,0 0 1,0 0-1,0 0 0,0 0 1,0 0-1,0 0 0,0 0 1,-1 0-1,1 0 0,0 0 0,0 0 1,0 0-1,0 0 0,0 0 1,0 0-1,0 0 0,0 0 1,0 0-1,0 0 0,-1 0 1,1 0-1,0 0 0,0 0 1,0 0-1,0 0 0,0-1 0,0 1 1,0 0-1,0 0 0,0 0 1,0 0-1,0 0 0,0 0 1,0 0-1,0 0 0,0 0 1,0 0-1,-1 0 0,1 0 1,0-1-1,0 1 0,0 0 1,0 0-1,0 0 0,0 0 0,0 0 1,0 0-1,-8 13 108,-8 19-25,9-8-44,1-1-1,1 1 1,1 0 0,-2 38 0,5-55-89,1-1 1,0 1-1,0 0 0,1-1 1,0 1-1,0-1 0,0 1 1,1-1-1,0 0 0,0 0 1,0 0-1,1 0 0,0 0 0,0 0 1,1 0-1,0-1 0,0 0 1,0 0-1,0 0 0,1 0 1,9 7-1,17 0-3350,-9-15-4476,-10-8-1995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58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19346,'0'0'1351,"0"8"389,-2 43 1746,-16 79 0,9-76-1879,-4 90 0,13-143-1604,0 1 1,1-1 0,-1 1-1,1 0 1,-1-1-1,1 0 1,-1 1-1,1-1 1,0 1-1,0-1 1,0 0 0,0 1-1,0-1 1,0 0-1,0 0 1,0 0-1,0 0 1,1 0 0,-1 0-1,0 0 1,1 0-1,-1-1 1,0 1-1,1 0 1,-1-1-1,1 1 1,-1-1 0,1 0-1,0 1 1,-1-1-1,1 0 1,-1 0-1,2 0 1,69 0 19,-47-1-23,-24 1-1,101-3-2836,-86 1 1403,0 0 0,0-1-1,0 0 1,19-8 0,-6-2-9088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59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92 10730,'4'-9'4383,"13"-29"-1151,-12 10-295,-5 27-2782,0 0-1,0 1 1,0-1 0,0 0-1,0 1 1,-1-1 0,1 0 0,0 1-1,0-1 1,-1 1 0,1-1-1,0 0 1,0 1 0,-1-1 0,1 1-1,-1-1 1,1 1 0,-1-1-1,1 1 1,0-1 0,-1 1 0,0-1-1,1 1 1,-1 0 0,1-1 0,-1 1-1,1 0 1,-1 0 0,0-1-1,1 1 1,-2 0 0,-5 0 23,0-1 0,1 2 0,-1-1 0,0 1 0,0 0 0,1 1 1,-1-1-1,0 1 0,1 1 0,0-1 0,-1 1 0,1 0 0,0 1 0,0-1 0,1 1 0,-1 0 0,1 1 1,0-1-1,0 1 0,0 0 0,-6 9 0,3-4 25,0 1 1,0 0-1,1 0 0,0 0 1,1 1-1,0 0 1,1 1-1,0-1 0,1 1 1,-3 18-1,6-26-185,0-1 1,0 1-1,1 0 1,0-1-1,0 1 1,0 0-1,1 0 1,-1-1-1,1 1 0,1 0 1,-1-1-1,0 1 1,1-1-1,0 1 1,0-1-1,5 7 1,-4-8-16,0 0 0,0 0 1,0-1-1,1 1 1,0-1-1,-1 0 1,1 0-1,0 0 1,0 0-1,0-1 0,0 1 1,0-1-1,0 0 1,1-1-1,-1 1 1,0-1-1,0 1 1,7-2-1,-3 1-3,-1 0 0,1 0 0,-1-1 0,0-1 0,1 1 0,-1-1 0,9-3 0,-13 4 0,-1 0 0,0 0 0,0 0 0,0 0 0,0-1 0,0 1 0,0 0 0,0-1 0,0 0 0,-1 1 0,1-1 0,0 0 0,-1 0 0,0 0 0,1 0 0,-1 0 0,0 0 0,0 0 0,0 0 0,0 0 0,-1-1 0,1 1 0,0 0 0,-1-1 0,0 1 0,1-4 0,-2 5 0,1-1 0,-1 1 0,0-1 0,1 1 0,-1 0 0,0-1 0,0 1 0,0 0 0,0-1 0,0 1 0,0 0 0,0 0 0,0 0 0,0 0 0,-1 0 0,1 0 0,0 1 0,-1-1 0,1 0 0,0 1 0,-1-1 0,1 1 0,-1-1 0,1 1 0,-1-1 0,1 1 0,-1 0 0,0 0 0,1 0 0,-1 0 0,-1 0 0,-58 1 0,55-1 0,-20 5 0,25-5 0,0 0 0,0 1 0,0-1 0,0 0 0,0 1 0,1-1 0,-1 0 0,0 1 0,0-1 0,1 1 0,-1-1 0,0 1 0,1-1 0,-1 1 0,0 0 0,1-1 0,-1 1 0,1 0 0,-1 0 0,1-1 0,0 1 0,-1 0 0,1 0 0,0 0 0,-1-1 0,1 2 0,46-1 0,-28-3-318,-1-2 0,0 0-1,-1 0 1,1-2 0,-1 0 0,0-1 0,0 0 0,-1-2-1,24-15 1,-39 24 326,0-1 1,0 1-1,0 0 0,0 0 0,0 0 0,1 0 0,-1 0 0,0 0 0,0 0 1,0 0-1,0-1 0,0 1 0,0 0 0,1 0 0,-1 0 0,0 0 0,0 0 1,0 0-1,0 0 0,1 0 0,-1 0 0,0 0 0,0 0 0,0 0 0,0 0 1,0 0-1,1 0 0,-1 0 0,0 0 0,0 0 0,0 0 0,0 0 0,0 0 0,1 0 1,-1 1-1,0-1 0,0 0 0,0 0 0,0 0 0,0 0 0,0 0 0,1 0 1,-1 0-1,0 0 0,0 1 0,0-1 0,0 0 0,0 0 0,0 0 0,0 0 1,0 0-1,0 1 0,1 12 822,-8 26 840,5-29-1419,-2 22-1066,1 1-1,1 0 1,4 50-1,1-67-7997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04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94 215 11243,'-12'0'731,"-66"0"1559,74 2-1633,17 2-502,23 2 128,315 0 2730,85 6-2743,-369-7-242,781 43-238,0-72 130,-139-73 202,50-4 55,-730 98-186,1 1-54,1-1 0,-1-1 0,52-16-1,-81 20-9,0 0 0,0-1 0,1 1-1,-1-1 1,0 1 0,0-1 0,1 1-1,-1-1 1,0 0 0,0 0 0,0 0-1,0 0 1,0 0 0,0 0 0,0 0-1,0 0 1,-1 0 0,1 0 0,1-2-1,-3 2-33,1 1 0,0-1 0,0 0 0,0 0-1,-1 0 1,1 0 0,0 1 0,-1-1 0,1 0-1,-1 0 1,1 1 0,-1-1 0,1 0-1,-1 1 1,1-1 0,-1 1 0,0-1 0,1 1-1,-1-1 1,0 1 0,1-1 0,-1 1 0,0-1-1,0 1 1,0 0 0,1 0 0,-1-1 0,0 1-1,0 0 1,-1 0 0,-26-9-3432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06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1048 7990 9929,'0'0'9770,"2"-4"-8783,21-47 456,-13 32-792,-1 0 0,-1-1 0,8-31 0,76-273 28,-11 41 35,-65 217-600,-4-2 0,6-89 0,-11-371 288,2-50 162,1 420-188,19-401 120,-29 400-489,-29-241 0,-87-757 20,106 510-3,-4-95 46,-62 6 12,49 607-48,-5 1 0,-6 1 0,-5 3 1,-115-229-1,143 326 86,-1-1 0,-1 2 0,-1 1 0,-2 0 0,0 1 0,-1 1 1,-2 1-1,0 1 0,-1 1 0,-1 1 0,-1 2 0,-1 0 0,-44-20 0,59 31-41,-16-8 6,-1 1 0,-54-17-1,75 28-105,-1 0-1,1 0 0,-1 1 0,1 0 0,-1 1 0,0 0 1,1 0-1,-1 1 0,1 0 0,-1 0 0,1 1 1,-1 0-1,1 0 0,0 1 0,-10 5 0,-3 3-605,-75 44 680,85-49-881,1 2 1,0-1-1,1 1 0,-1 1 0,2 0 0,-13 14 1,21-22 287,-6 9-2001,5-6-678,0 0-3336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17.9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14734,'0'0'1794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06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331 188 7495,'0'0'3363,"-8"-9"-1569,4 5-1539,0-1 0,1 1 0,-1-1-1,1 0 1,0 0 0,0 0 0,1 0 0,-1 0 0,1-1 0,0 1-1,1-1 1,0 0 0,-1 1 0,2-1 0,-1 0 0,1 0 0,-1 1-1,2-1 1,-1 0 0,1 0 0,0 1 0,0-1 0,0 0 0,1 1-1,0-1 1,5-10 0,-7 16-123,1-1-1,-1 1 1,1-1-1,-1 0 1,1 1-1,-1-1 1,0 0 0,1 1-1,-1-1 1,0 0-1,1 0 1,-1 1-1,0-1 1,0 0-1,0 0 1,0 1 0,0-1-1,0 0 1,0 0-1,0 0 1,0 1-1,0-1 1,0 0-1,0 0 1,0 1-1,-1-1 1,1 0 0,0 0-1,-1 0 1,0 1-58,-1-1 1,1 1 0,-1 0-1,1 1 1,0-1 0,-1 0 0,1 0-1,-1 1 1,1-1 0,0 0-1,0 1 1,-1-1 0,1 1-1,0 0 1,-2 0 0,-65 44-630,52-34 986,-26 15-318,26-17 174,0 1 1,0 0-1,1 1 1,0 1 0,1 0-1,0 1 1,-21 25-1,34-36-283,0 0 0,-1 0-1,1 0 1,0 0 0,0 0-1,0 0 1,0 0 0,0 0 0,1 0-1,-1 0 1,0 0 0,1 1-1,0-1 1,0 0 0,-1 0 0,1 1-1,0-1 1,1 0 0,-1 0-1,0 1 1,1-1 0,-1 0 0,1 0-1,0 0 1,0 0 0,0 0-1,0 0 1,0 0 0,0 0 0,0 0-1,1 0 1,-1 0 0,1-1-1,-1 1 1,1 0 0,0-1-1,-1 0 1,1 1 0,0-1 0,0 0-1,0 0 1,3 1 0,7 4-17,0-2 1,1 1 0,0-1-1,0-1 1,23 3 0,15-2 78,69-2 0,41 3-1679,-142-3 613,0 1-1,0 1 1,25 9-1,-4 7-3408,-10 4-2820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08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1055 4643 12300,'0'0'10490,"10"-4"-9893,-2 0-396,-1 0-1,0 0 1,0-1-1,-1 0 0,1 0 1,-1 0-1,0-1 1,-1 0-1,1 0 0,-1-1 1,0 1-1,7-15 1,2-8 318,-1 0 0,-1-2 1,-2 1-1,7-34 1,17-131-283,-31 177-242,1-14 120,2-63-1,-6 81-34,-1 1 0,-1 0 0,0 0 1,0 0-1,-2 0 0,1 0 0,-9-18 0,1 9 142,1-1 0,1 0 0,2 0-1,0 0 1,1-1 0,1 0 0,2 0 0,-2-47 0,9 5-226,2-1 0,28-113 1,5-52-392,-27-8 359,-24-301 0,2 293 49,2 39-47,-9 1 1,-63-303-1,79 507 39,-97-361-335,81 318 255,-2 1 0,-1 0 0,-3 2 0,-2 0 1,-46-61-1,4 23 85,-4 3 1,-3 4 0,-86-68-1,151 135-19,1 1-1,-1 0 0,0 1 1,-1 0-1,1 1 0,-1 0 1,0 0-1,0 1 0,-1 0 1,1 1-1,-1 0 0,0 1 1,0 0-1,0 1 0,-18 0 1,-3 3-2,0 1 1,0 1 0,-59 17-1,21-3 26,35-15 37,34-3-60,-1 0-1,1 1 0,-1-1 1,1 0-1,-1 0 1,1 0-1,-1 0 1,1-1-1,-1 1 1,1 0-1,-1 0 1,1-1-1,0 1 1,-1-1-1,1 0 1,-1 1-1,-1-2 0,7 0-1291,1 1 0,-1 0 0,1 1-1,0-1 1,-1 1 0,1-1-1,0 2 1,5-1 0,-1 1-2538,9-3-3395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08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167 443 9289,'6'88'15705,"-10"-117"-13585,-31-83-1077,-53-116 1,81 211-1043,0 4 0,1-1-1,0-1 1,1 1-1,1-1 1,0 0-1,1 0 1,-1-19-1,4 34-6,0-1-1,1 1 1,-1-1-1,0 1 1,0-1-1,1 1 1,-1-1-1,0 1 1,1-1-1,-1 1 1,0-1-1,1 1 1,-1-1-1,1 1 1,-1 0-1,0-1 1,1 1-1,-1 0 1,1 0-1,0-1 1,-1 1-1,1 0 1,-1 0-1,1 0 1,-1-1-1,1 1 1,-1 0-1,1 0 1,0 0-1,-1 0 1,1 0-1,-1 0 1,1 0 0,-1 0-1,2 1 1,23 2-188,3 7 161,0 1 0,43 24-1,8 4 76,-40-23-615,1-2 1,0-1 0,1-3 0,78 11 0,-89-18-1397,0-2 0,0-1 0,0-1 0,44-8 0,35-22-11227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40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4580 558 5605,'31'-8'278,"-6"2"-389,0-2 0,0 0 1,36-18-1,-59 25 211,0 1-1,0-1 1,0 0 0,0 0 0,0-1-1,-1 1 1,1 0 0,0 0 0,-1-1 0,1 1-1,-1-1 1,0 0 0,1 1 0,-1-1-1,0 0 1,0 0 0,0 0 0,0 1 0,-1-1-1,2-3 1,-2 3 82,0 0-1,-1 0 0,1 1 1,0-1-1,-1 0 1,1 1-1,-1-1 1,0 0-1,1 1 0,-1-1 1,0 1-1,0-1 1,0 1-1,0-1 1,0 1-1,-1 0 1,1 0-1,-3-3 0,-7-4 465,0 1 0,0-1-1,-1 2 1,-21-9 0,-85-31 388,-168-40 1,121 40-1407,-364-89 191,373 106 458,-230-12 1,14 31-593,-1 17 0,-636 95 0,511-2 769,404-74-270,3 4 0,0 3 0,-105 57 1,166-74 33,0 1-1,1 2 1,1 1 0,1 1 0,-38 38 0,53-46-159,1 0 0,1 0 1,0 1-1,1 0 0,0 1 0,1 0 0,1 0 0,0 1 0,1-1 0,1 2 1,0-1-1,1 0 0,-2 22 0,5-13-39,2 0 0,0 0 0,1 0 0,1-1 0,2 1 1,0-1-1,2 1 0,0-2 0,2 1 0,1-1 0,0-1 0,2 1 0,25 35 0,-12-22-39,3-1-1,1-2 1,1 0-1,2-2 0,1-2 1,71 50-1,-52-49 15,1-1 0,1-3 0,2-2 1,1-3-1,0-2 0,1-2 0,90 12 0,36-5 177,207-1-1,-27-17 183,399-44 0,-540 11 473,-2-9-1,-1-10 1,218-76 0,138-104-191,-456 168-172,-4-5 0,179-127 0,-264 166-84,44-41-1,-69 59-292,1 0 0,-2-1 0,1 0 0,-1 0 0,0 0 0,0-1 0,-1 0 0,0 1 0,0-1 0,-1-1 0,0 1 0,3-17 0,-5 22-79,-1-1 1,-1 1-1,1-1 0,0 1 0,-1-1 0,0 1 1,0-1-1,0 1 0,0 0 0,0-1 0,-1 1 0,1 0 1,-1 0-1,0 0 0,0 0 0,0 0 0,0 0 1,-1 1-1,1-1 0,-1 1 0,-3-3 0,-6-5-32,-1 1 0,-1 1-1,-21-10 1,32 16 21,-58-26-246,-2 3 0,-1 3 0,0 2 0,-1 4-1,-79-11 1,-99 0-2643,2 13-4572,114 9-2844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39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15695,'0'0'9929,"53"45"-8551,-14-41-514,4-2-479,6-2-225,-2 0-32,-1 0-128,-9-3-609,-10-2-1152,-9 2-33,-10 2-608,-19 1-4164,-12 0-1858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39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15278,'0'0'4485,"72"5"-2339,-31-5-897,5 0 96,-2 0-672,-4-3-481,-1 3-192,-7 0-993,-8 0-1954,-6 0-4676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43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311 309 4676,'0'0'9081,"5"-9"-6876,18-27-401,-22 34-1629,0 0 1,0 1-1,0-1 1,0 0-1,0 0 0,0 1 1,-1-1-1,1 0 0,-1 0 1,0 0-1,1 0 0,-1 0 1,0 0-1,0 0 0,0 0 1,0 0-1,0 0 0,-1 0 1,1 0-1,-1 0 0,1 1 1,-1-1-1,0 0 1,0 0-1,1 0 0,-1 1 1,0-1-1,-1 0 0,1 1 1,0-1-1,0 1 0,-1-1 1,1 1-1,-1 0 0,1 0 1,-1-1-1,1 1 0,-3-1 1,-2-1-41,0 0 0,0 1 0,0 0 0,0 0 0,0 0 0,-1 1 0,1 0 0,0 0 0,-8 0 0,4 1-134,1 1 0,0 0-1,-1 1 1,1 0 0,0 1 0,0 0-1,0 0 1,1 0 0,-1 1 0,-8 6-1,13-8 36,0 1 0,0-1 0,0 1 0,0 0 0,1 0 1,-1 1-1,1-1 0,0 1 0,0-1 0,0 1 0,0 0 0,1 0 0,0 0 0,0 0 0,0 1 0,0-1 0,0 1 0,1-1 0,0 1 0,0 0 0,0 7 0,1-11-4,0 1 0,1 0-1,-1 0 1,1-1 0,0 1 0,0 0-1,0-1 1,0 1 0,0-1 0,0 1-1,0-1 1,0 0 0,0 1 0,1-1-1,-1 0 1,0 0 0,1 0 0,-1 0 0,1 0-1,0 0 1,-1 0 0,1 0 0,0-1-1,-1 1 1,1-1 0,0 1 0,0-1-1,-1 0 1,1 0 0,0 1 0,0-1-1,2-1 1,68 1 382,-66-1-360,6 0-27,-1-1 0,1 0 0,-1-1-1,0-1 1,0 0 0,0 0 0,-1-1 0,0 0 0,1-1 0,-2 0-1,1 0 1,-1-1 0,11-10 0,-14 11 28,0 0-1,0 0 1,0-1 0,-1 0-1,0 0 1,-1 0 0,1-1-1,-2 1 1,1-1 0,-1 0-1,0 0 1,0 0 0,-1 0-1,0-1 1,-1 1 0,0-1-1,0 1 1,-1-14 0,0 18-23,-1-1 0,0 1 0,0-1 1,-1 1-1,0 0 0,1 0 0,-1 0 1,-1 0-1,1 0 0,0 0 0,-1 0 1,0 1-1,0-1 0,0 1 0,0 0 1,-1 0-1,1 0 0,-1 0 0,0 1 1,0-1-1,0 1 0,0 0 0,0 0 1,0 0-1,0 1 0,-1 0 0,1 0 1,-5-1-1,-15-3-48,1 2 0,-1 0-1,-44 1 1,67 2 16,-13 0-4,0 1-1,0 1 1,0 0 0,0 1-1,-23 7 1,30-7-14,0 0 1,0 0-1,0 0 0,1 1 0,-1 0 1,1 0-1,0 0 0,0 1 1,0 0-1,1 0 0,-1 1 0,-4 7 1,8-11-135,1 0 0,-1 0 1,1 1-1,0-1 0,0 0 0,0 1 1,0-1-1,0 0 0,1 1 0,-1-1 1,1 1-1,0-1 0,0 1 1,-1 0-1,2-1 0,-1 1 0,0-1 1,0 1-1,1-1 0,-1 1 0,1-1 1,0 1-1,0-1 0,0 0 1,2 4-1,-1-2-668,1-1 0,0 0 0,0 1 0,0-1 0,0 0 0,0 0 0,1-1 0,-1 1 0,1-1 0,-1 0 0,1 0 0,0 0 0,0 0 0,6 1 0,22 5-12467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44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47 14990,'0'0'10303,"-4"9"-9304,-10 23-456,2 1 1,1 0-1,1 0 1,2 1 0,-6 61-1,14-95-511,0 1 0,1-1-1,-1 0 1,0 0 0,0 0-1,0 0 1,1 0 0,-1 1-1,0-1 1,0 0 0,1 0-1,-1 0 1,0 0 0,0 0-1,1 0 1,-1 0 0,0 0-1,0 0 1,1 0 0,-1 0-1,0 0 1,0 0 0,1 0-1,-1 0 1,0 0 0,0 0-1,1 0 1,-1 0 0,0 0-1,0 0 1,1-1 0,-1 1-1,0 0 1,0 0 0,0 0-1,1 0 1,-1 0 0,0-1-1,0 1 1,0 0 0,0 0-1,1 0 1,-1-1 0,0 1-1,0 0 1,0 0 0,0-1-1,0 1 1,0 0 0,0 0-1,0-1 1,1 1 0,10-13 259,-1-6-264,0-1 0,-2 0-1,0 0 1,-2 0 0,0-1-1,-1 0 1,-1 0 0,-1 0-1,-1-1 1,-1 1 0,0-1-1,-4-26 1,1 45-480,11 14 276,-3-8 153,0 0-1,0-1 0,0 0 1,1 0-1,-1-1 1,1 1-1,-1-2 0,14 1 1,-16 0 9,1-1 0,0 0 1,0 0-1,-1-1 0,1 1 1,0-1-1,0 0 0,-1 0 1,1-1-1,-1 0 0,1 1 1,-1-1-1,4-3 0,-8 29-407,-8 11-595,1-9 1698,2 1 1,-3 35-1,13-6-3248,-4-51 1502,1 0 0,0 0 0,0 0 0,0 0 0,1 0 0,-1 0 0,1 0 0,4 4 0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45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0 145 11787,'0'0'10068,"18"-3"-8589,485-65 3536,-303 43-5423,-169 21-345,0-1 0,37-12 0,-17-4-3922,-49 20 3799,0 0-639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45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288 254 13196,'0'0'8248,"-10"-7"-6646,7 5-1531,-1-1 37,1 0 1,-1 0 0,0 0-1,0 1 1,0-1 0,-1 1 0,1 0-1,0 1 1,-1-1 0,1 1-1,-1 0 1,0 0 0,1 0 0,-1 0-1,0 1 1,0 0 0,1 0-1,-1 0 1,0 1 0,0-1 0,1 1-1,-1 0 1,-8 4 0,3 0-32,0 1 0,-1 0 0,2 0 0,-1 1 0,1 1 0,0-1 1,-14 17-1,19-19 1,0 1 0,0-1 0,0 1 1,1 0-1,0-1 0,0 2 0,0-1 0,1 0 1,0 0-1,0 1 0,1-1 0,-1 1 0,2 0 1,-1-1-1,1 9 0,0-14-49,0 1 1,1 0-1,0 0 0,-1-1 0,1 1 0,0 0 1,0-1-1,0 1 0,0-1 0,0 1 0,1-1 1,-1 1-1,0-1 0,1 0 0,-1 0 0,0 1 1,1-1-1,0 0 0,-1 0 0,1-1 0,0 1 1,-1 0-1,1-1 0,0 1 0,0 0 0,-1-1 1,1 0-1,0 0 0,0 1 0,0-1 0,0 0 1,0 0-1,-1-1 0,3 1 0,6 0 198,-1-1-1,1 0 1,-1 0-1,1-1 1,14-4-1,-9 0-142,-1-1-1,-1 0 1,1-1 0,-1 0 0,0-1-1,-1 0 1,0-1 0,-1-1 0,0 0-1,0 0 1,13-21 0,-16 21-17,0 0 0,-1-1 0,-1 0 0,0 0 0,0-1 0,-1 0 0,-1 0 0,0 0 0,-1 0 0,0-1 0,-1 1 0,-1-1 0,0-17 0,-1 27-64,-1 0-1,0 0 1,0 0-1,0 0 1,0 0-1,-1 0 1,1 0-1,-1 0 1,0 1-1,0-1 1,-1 1-1,1-1 1,-1 1-1,1 0 1,-1 0-1,0 0 1,0 0-1,0 1 1,-1-1-1,1 1 1,-1 0-1,1 0 1,-1 0-1,0 0 1,0 1-1,0-1 1,0 1-1,0 0 1,-6-1-1,-12-2-1,-1 1 0,0 2 0,1-1 0,-25 4 0,40-2-1,-1 0-395,1 1 0,0 0-1,-1 0 1,1 1 0,0 0 0,0 0-1,0 0 1,1 1 0,-1 0 0,0 1-1,1-1 1,0 1 0,0 1-1,0-1 1,0 1 0,-8 9 0,11-10-24,0 0 0,0 0 0,0 1 0,0-1 0,1 0 0,0 1 0,0 0-1,0 0 1,0 0 0,1 0 0,0 0 0,0 0 0,0 0 0,0 0 0,1 0 0,0 0 0,0 0 0,1 1 0,-1-1 0,1 0 0,0 0 0,0 0 0,1 0 0,3 7 0,6 8-8490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49.3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4644,'0'0'16854,"-1"5"-16646,1-1-82,0-1 1,1 0-1,-1 1 0,0-1 1,1 0-1,0 0 1,0 0-1,0 1 1,0-1-1,0 0 0,1 0 1,-1 0-1,1-1 1,0 1-1,0 0 0,0 0 1,0-1-1,0 0 1,1 1-1,-1-1 0,1 0 1,-1 0-1,1 0 1,0 0-1,0-1 0,0 1 1,4 1-1,23 13 202,-1 2 0,-1 2 0,0 0-1,-2 2 1,34 34 0,38 30 390,27 32-482,-91-84-119,1 0 0,54 38 1,-45-37 62,0 1 1,50 57 0,33 28-19,11-12 558,-71-59-666,-2 4-1,75 78 1,-106-98 44,2-1 0,77 53 0,1 1-40,403 334 431,-514-419-492,349 324 507,-311-284-474,45 46 89,53 52 93,-99-104-196,124 119 134,-137-129-145,2 0 1,1-2 0,58 35-1,-56-38-1,0 0 0,-2 2-1,51 50 1,84 93 55,-141-141-61,27 29 11,3-2 1,64 46-1,-83-70 5,-1 2 1,31 35-1,19 18 7,38 9 62,-6-6 0,-88-60 6,29 37 1,-38-41-24,1-1 0,0 0 0,39 29 0,-7-8-69,-1 1 0,79 91 1,-100-101-11,18 19-102,-6-5 84,2-2-1,65 51 1,72 65-80,-125-107 46,98 74 1,-97-89 30,-2 2 1,69 68-1,-51-38 6,30 31-104,-102-101 72,0-1-1,0 1 1,0-1 0,0 1 0,0-1 0,-1 1 0,1-1 0,0 0 0,0 0 0,0 1 0,0-1 0,0 0 0,0 0-1,0 0 1,0 0 0,0 0 0,0 0 0,0-1 0,0 1 0,0 0 0,0 0 0,0-1 0,0 1 0,0 0 0,0-1-1,0 1 1,-1-1 0,2 0 0,-1 0-152,0 1-1,-1 0 1,1 0-1,-1-1 1,1 1 0,-1-1-1,1 1 1,0 0-1,-1-1 1,0 1-1,1-1 1,-1 0-1,1 1 1,-1-1 0,1 1-1,-1-1 1,0 1-1,0-1 1,1 0-1,-1 1 1,0-1-1,0 0 1,0 1 0,0-1-1,1 0 1,-1 1-1,0-1 1,0 0-1,0 1 1,-1-1 0,1 0-1,0 1 1,0-1-1,0 0 1,0 1-1,-1-1 1,1 0-1,0 1 1,0-1 0,-1 0-1,-10-7-5323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46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14798,'0'0'12887,"-3"13"-12092,-81 240 1762,83-249-2456,-1 0 0,1 0 0,0 0 0,1 0 0,-1 0 0,1 1-1,0 7 1,0-12-74,1 1 0,-1 0 0,1 0 0,-1 0 0,1 0 0,-1 0 0,1 0 0,0-1 0,-1 1 0,1 0 0,0 0 0,0-1 0,-1 1 0,1 0 0,0-1 0,0 1 0,0-1 0,0 0 0,0 1 0,0-1 0,0 0 0,0 1 0,0-1 0,0 0 0,0 0 0,0 0 0,0 0 0,0 0 0,0 0 0,0 0 0,0 0 0,1 0 0,22-2 10,-1 0 0,0-2 0,32-9 0,-29 7-565,0 0 0,37-2 0,-35 8-1312,-6 0-1103,0-2-3826,-7-2-3913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53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9 13741,'0'0'105,"0"-1"1,1 1-1,-1 0 0,0 0 1,0-1-1,0 1 0,0 0 1,0 0-1,0-1 0,0 1 1,0 0-1,0 0 0,0-1 1,0 1-1,0 0 0,0 0 1,0-1-1,-1 1 1,1 0-1,0 0 0,0 0 1,0-1-1,0 1 0,0 0 1,0 0-1,-1 0 0,1-1 1,0 1-1,0 0 0,0 0 1,0 0-1,-1 0 0,1-1 1,0 1-1,0 0 0,-1 0 1,1 0-1,0 0 0,0 0 1,0 0-1,-1 0 0,1 0 1,0 0-1,0 0 0,-1 0 1,1 0-1,0 0 0,-1 0 1,-13 10 1220,-10 19-831,13-8 134,0 0 0,1 1 0,1 0 0,1 1 0,2-1-1,-7 37 1,6-10 153,2 1 0,2 52-1,3-97-801,0 1 0,0-1 0,1 0 0,-1 1 0,1-1 0,1 0 0,-1 0-1,1 1 1,0-1 0,0 0 0,0-1 0,0 1 0,1 0 0,0-1 0,0 1-1,0-1 1,1 0 0,3 4 0,-3-5-304,1 0 1,-1 0-1,0 0 0,1-1 0,-1 1 0,1-1 1,8 3-1,-5-3-695,0 0 0,-1-1 0,1 0 0,0 0 0,10-1 0,13-1-6027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53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12364,'0'0'14766,"78"26"-13934,-37-26-319,4 0-353,-5 0-96,-4 0-32,-7 0-993,-6 0-1601,-11-7-1506,-6 0-3235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55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109 334 4805,'8'-3'1825,"0"-1"0,-1-1 1,0 1-1,11-10 1,-16 13-1489,-1 0 0,1 0 1,-1-1-1,1 1 1,-1-1-1,0 1 0,1-1 1,-1 0-1,0 1 1,0-1-1,0 0 0,0 0 1,0 0-1,-1 0 1,1 1-1,-1-1 0,1 0 1,-1 0-1,0 0 1,1 0-1,-1 0 1,0-1-1,0 1 0,-1 0 1,1-2-1,-1 3-251,0 0 0,0 0 0,0 1 0,0-1 0,-1 0 0,1 1 0,0-1 0,0 1-1,0-1 1,0 1 0,-1-1 0,1 1 0,0 0 0,0 0 0,-1 0 0,1 0 0,0-1 0,-3 2 0,-31-1 124,26 0-126,5 0-28,-1 0-1,0 1 0,1 0 0,-1-1 1,1 1-1,-1 1 0,1-1 0,-1 1 1,1 0-1,0 0 0,0 0 0,0 0 1,0 1-1,0 0 0,0 0 0,1 0 1,-1 0-1,1 0 0,0 1 0,0-1 1,0 1-1,0 0 0,1 0 0,0 0 1,0 0-1,0 0 0,0 1 0,0-1 1,1 1-1,0-1 0,0 1 0,0-1 1,1 1-1,-1 0 0,1-1 0,0 1 1,0 0-1,1-1 0,1 6 0,-2-8-24,1 0-1,0 0 0,0 0 1,0 0-1,0 0 0,0 0 0,0-1 1,1 1-1,-1 0 0,1-1 1,-1 1-1,1-1 0,0 0 0,-1 1 1,1-1-1,0 0 0,0 0 1,0 0-1,0 0 0,0 0 0,0-1 1,0 1-1,0-1 0,0 1 1,0-1-1,0 0 0,0 0 0,0 0 1,0 0-1,1 0 0,2 0 1,0-1 72,1 1 0,-1 0 1,1-1-1,-1 0 1,1-1-1,-1 1 0,0-1 1,0 0-1,0 0 1,0 0-1,7-5 0,5-9-38,-1 0 0,0-1 0,-1 0 0,-1-1 0,-1-1 0,-1 0 0,0-1 0,-2 0 0,0-1 0,-1 0 0,-1 0 0,-1-1 0,-1 0 0,-1 0 0,-1-1 0,-1 0 0,0-29 0,-3 52-61,0 0 0,0 0 0,0 0 0,-1 1 1,1-1-1,0 0 0,0 0 0,0 0 0,0 0 1,0 0-1,-1 1 0,1-1 0,0 0 0,0 0 0,0 0 1,0 0-1,-1 0 0,1 0 0,0 0 0,0 0 1,0 0-1,-1 0 0,1 0 0,0 0 0,0 0 1,0 0-1,-1 0 0,1 0 0,0 0 0,0 0 1,0 0-1,-1 0 0,1 0 0,0 0 0,0 0 0,0 0 1,0 0-1,-1 0 0,1 0 0,0-1 0,0 1 1,0 0-1,0 0 0,-1 0 0,1 0 0,0 0 1,0-1-1,0 1 0,0 0 0,0 0 0,0 0 1,0 0-1,-1-1 0,1 1 0,-10 19-85,-1 17 277,1 1 0,2 0 0,1 0 0,3 1 0,0-1 0,5 76 0,8-80 366,-9-32-585,0-1 1,0 1 0,0 0-1,1 0 1,-1 0 0,0 0 0,1-1-1,-1 1 1,0 0 0,1 0-1,-1 0 1,1-1 0,-1 1-1,1 0 1,0-1 0,-1 1 0,1-1-1,-1 1 1,1-1 0,0 1-1,0-1 1,-1 1 0,1-1-1,0 1 1,0-1 0,0 0 0,-1 0-1,1 1 1,0-1 0,0 0-1,0 0 1,0 0 0,0 0-1,1 0 1,-2-11-6747,-2-1-80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55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0 993,'0'0'24145,"1"12"-22452,-2 22-883,-1 0 0,-1 0 0,-10 42 0,-8-8-229,14-49-240,0 1 0,2 0 0,0 0 0,2 0 0,-2 23 0,5-42-339,1 0 1,-1 0 0,1 0 0,0 0 0,-1 0 0,1 0 0,0-1 0,-1 1-1,1 0 1,0 0 0,0-1 0,0 1 0,0-1 0,0 1 0,0 0 0,0-1-1,0 0 1,0 1 0,0-1 0,0 0 0,0 1 0,0-1 0,0 0-1,1 0 1,-1 0 0,0 0 0,0 0 0,0 0 0,1-1 0,44 0-18,-39 1 13,12-2-1068,0 0-1,-1-1 1,1 0 0,-1-2-1,0 0 1,0-1 0,30-15-1,-39 15-5869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56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86 8680,'2'-2'690,"1"0"0,-1 0 0,0 0 0,0 0 0,-1 0 0,1 0 0,0-1 0,-1 1 0,1-1 0,-1 1 0,0-1 0,0 0 0,0 1 0,0-1 0,0 0 0,-1 0 0,1 0 0,-1-4 0,0 5-506,0 1 0,-1-1 0,1 0 0,-1 1 1,1-1-1,-1 1 0,0-1 0,1 1 0,-1-1 0,0 1 0,0 0 1,0-1-1,0 1 0,-1 0 0,1 0 0,0 0 0,0-1 0,-1 1 0,1 1 1,-1-1-1,1 0 0,0 0 0,-1 0 0,0 1 0,1-1 0,-1 1 1,1-1-1,-1 1 0,0 0 0,1 0 0,-1 0 0,-2 0 0,-2-1-72,0 1 0,1-1 0,-1 2-1,1-1 1,-1 0 0,0 1 0,1 0 0,-1 1-1,1-1 1,0 1 0,-1 0 0,1 0-1,0 1 1,0-1 0,0 1 0,1 0 0,-1 1-1,-5 4 1,3-1 0,1 0 0,1 0 1,-1 0-1,1 1 0,0 0 0,1 0 0,0 0 1,0 0-1,1 1 0,-4 15 0,5-18-78,1 0 0,-1 0 0,1-1 0,1 1-1,-1 0 1,1 0 0,0 0 0,0 0 0,1 0 0,-1 0-1,1 0 1,1-1 0,2 10 0,-2-12-22,0 0-1,0 0 1,0-1 0,0 1 0,0-1 0,0 1-1,1-1 1,-1 0 0,1 0 0,0 0 0,-1 0-1,1-1 1,0 1 0,0-1 0,0 1 0,1-1 0,-1 0-1,0 0 1,0 0 0,1-1 0,-1 1 0,0-1-1,1 0 1,5 0 0,-4 0-4,-1 0 0,0 0 0,0 0 1,0-1-1,0 1 0,0-1 0,0 0 0,0 0 0,0 0 0,0-1 1,0 1-1,-1-1 0,1 0 0,0 0 0,-1-1 0,0 1 1,1-1-1,-1 1 0,0-1 0,0 0 0,-1 0 0,1 0 1,-1-1-1,1 1 0,-1 0 0,0-1 0,0 0 0,-1 1 0,1-1 1,-1 0-1,1 0 0,-1 0 0,-1 0 0,1 0 0,0-5 1,-1 8-12,-1-1 1,1 1 0,0 0 0,-1 0 0,1 0-1,-1 0 1,1 0 0,-1 1 0,0-1-1,1 0 1,-1 0 0,0 0 0,1 0 0,-1 1-1,0-1 1,0 0 0,0 1 0,0-1 0,0 1-1,0-1 1,0 1 0,0-1 0,0 1 0,0-1-1,0 1 1,0 0 0,0 0 0,0 0-1,0 0 1,0 0 0,0 0 0,-1 0 0,1 0-1,0 0 1,0 0 0,0 0 0,0 1 0,0-1-1,0 0 1,-1 1 0,-3 0-9,1 0 1,0 0-1,-1 0 0,1 1 1,0-1-1,0 1 0,0 0 0,0 0 1,-5 4-1,8-5 9,0-1-1,0 1 1,0 0 0,0 0-1,0 0 1,0 0-1,0 0 1,0 0 0,0 0-1,1 0 1,-1 0 0,1 1-1,-1-1 1,1 0-1,-1 0 1,1 1 0,-1-1-1,1 0 1,0 0 0,0 1-1,0 2 1,0-4 1,1 1 0,-1 0 0,1-1 1,0 1-1,-1 0 0,1-1 0,0 1 0,0-1 0,0 1 1,-1-1-1,1 0 0,0 1 0,0-1 0,0 0 0,0 1 1,0-1-1,0 0 0,0 0 0,-1 0 0,1 0 0,0 0 1,2 0-1,5 0 8,1 0 1,0-1-1,0-1 0,0 1 1,10-4-1,13-8-495,-1 0-1,-1-2 1,51-34-1,-93 73 329,11-21 181,-40 70 658,38-67-631,0 0-1,1 1 1,0 0-1,0 0 1,0-1-1,1 1 0,0 0 1,0 0-1,1 13 1,0-18-91,1-1 1,-1 0 0,0 0 0,1 1-1,-1-1 1,1 0 0,0 0-1,-1 0 1,1 0 0,0 1 0,0-1-1,0 0 1,-1-1 0,1 1-1,0 0 1,0 0 0,0 0-1,1 0 1,-1-1 0,0 1 0,0-1-1,0 1 1,0 0 0,1-1-1,-1 0 1,0 1 0,0-1-1,1 0 1,-1 0 0,0 0 0,1 0-1,-1 0 1,0 0 0,1 0-1,1-1 1,1 1-764,0 0-1,0-1 1,0 0-1,0 0 1,0 0-1,0 0 1,0-1-1,-1 1 1,1-1-1,6-4 1,13-16-7912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57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2 13229,'0'0'2930,"9"-1"-266,-5 1-2437,0 0-1,-1 0 1,1 0 0,0 0 0,0 0-1,-1 1 1,1 0 0,0 0-1,-1 0 1,1 0 0,-1 0-1,1 1 1,-1-1 0,1 1-1,-1 0 1,0 0 0,0 0-1,0 1 1,0-1 0,-1 1-1,1-1 1,0 1 0,-1 0-1,0 0 1,4 7 0,3 5 148,-1 1 0,0 0 0,-2 0-1,0 1 1,0-1 0,-2 1 0,0 1 0,-1-1 0,0 1 0,-2-1 0,0 1 0,-1 0 0,0-1 0,-2 1 0,0-1 0,-6 22-1,-6 21-171,-4-1 0,-1 0 0,-36 70 0,-9 4-2166,14-49-3516,8-26-2870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02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12700 7326 9993,'0'0'4736,"-8"2"-4603,-30 10-289,-45 21 1,-49 16 23,-310 69 287,320-94 369,79-17 679,-79 24 1,59-10-1276,-1-2 1,-106 16 0,-172 30 445,171-29-385,-455 130 136,321-76-122,171-57 29,-1-5 0,-219 16 0,158-36 8,-242-20 0,0-27-28,4-38-13,-210-104 5,-193-46 19,822 224-24,-520-120 1,372 77-10,-194-81-1,-665-370 143,795 363 130,6-9 0,-264-225 1,351 250-160,5-5-1,5-5 1,6-6 0,6-5 0,6-5 0,-92-167 0,76 91 363,9-5 1,-108-312-1,130 262-450,-82-432 0,87 210 72,-111-603 208,139 830-178,-13 2-1,-123-304 1,181 538-10,-2 0 0,-2 1 0,-1 0 1,-1 1-1,-2 2 0,-33-39 1,42 56-62,0 1 0,-1 0 1,-1 1-1,0 0 1,0 1-1,-1 0 0,0 2 1,0 0-1,-1 0 0,0 1 1,-1 1-1,0 1 1,0 1-1,0 0 0,-29-3 1,28 7-30,0 0 0,-1 1 0,1 1 0,0 0 0,0 1 0,1 2 0,-19 5 0,-117 56 286,110-45-204,-1-2 0,-51 14-1,71-27 30,-1-2 0,0 0 1,0-2-1,-33-1 0,57-1-283,1 1 0,-1-1 0,1 1 0,-1 0-1,1-1 1,0 1 0,-1-1 0,1 1 0,0-1 0,0 1 0,-1 0-1,1-1 1,0 1 0,0 0 0,0-1 0,0 1 0,0 0 0,0-1 0,0 1-1,0 0 1,0-1 0,0 1 0,0 0 0,1-1 0,-1 1 0,0 0 0,0-1-1,0 1 1,1-1 0,-1 1 0,1 0 0,-1-1 0,0 1 0,1-1 0,-1 1-1,1-1 1,-1 1 0,1-1 0,11 2-3823,1-2-1212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03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578 43 6983,'-8'-5'401,"0"0"1,0 0 0,0 1-1,-1 0 1,1 0-1,-1 1 1,0 0 0,0 0-1,-17-2 1,21 5-196,-1-1 0,1 1-1,-1 0 1,1 0 0,-1 1-1,1-1 1,-1 1 0,1 1-1,-1-1 1,1 1 0,0 0 0,0 0-1,0 0 1,0 1 0,0-1-1,0 1 1,-6 6 0,-37 38 2079,-59 76 0,53-57-1469,30-40-666,1 2-1,1 1 1,1 0-1,1 2 1,-29 63-1,48-91-134,0 0 0,0 0 0,0 0 1,0 0-1,1 0 0,-1 0 0,1 0 0,0 0 0,0 0 0,0 6 0,1-8-6,-1 1 0,0-1 1,1 0-1,-1 0 0,1 0 0,-1 0 0,1 0 0,0 0 0,-1 0 0,1 0 0,0 0 1,0 0-1,0 0 0,0 0 0,-1-1 0,1 1 0,0 0 0,0-1 0,2 2 0,4 0 37,0 0 0,1-1 0,-1 0 0,0 0 0,0-1 0,0 0 0,12-1 0,-11 1-14,43-4 32,-1-3 1,60-14 0,-57 9-15,97-9-1,-95 21-844,-1 3-1,1 1 1,86 20-1,-116-19-1111,-1-2 0,1-1 0,48-2 0,2-8-8124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12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526 5 11883,'0'0'5830,"-10"-2"-5067,5 1-625,-1 0 0,0 1 1,0 0-1,0 0 0,0 0 0,0 0 0,0 1 1,0 0-1,0 1 0,1-1 0,-1 1 0,0 0 0,1 0 1,-1 1-1,1 0 0,-9 6 0,-21 14 317,2 2 0,1 2 0,1 1-1,2 1 1,0 1 0,2 2 0,2 0 0,-36 61 0,44-66-327,3 2-1,0 0 1,2 0 0,1 1-1,1 1 1,1 0 0,2 0 0,2 0-1,0 1 1,3 0 0,1 58 0,3-77-27,0 1 0,2-1 0,-1 0 0,2 0 0,-1 0 0,2-1 0,0 1 0,0-1 0,1 0 0,1-1 0,0 0 0,0 0 0,1-1 0,1 0 0,0 0 0,0-1 0,19 13 0,-13-11-237,1 0-1,0-2 1,0 0 0,0-1 0,22 7-1,-23-10-753,0-1 0,-1 0-1,2-1 1,-1-1 0,0-1-1,18 0 1,-12-3-5020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14.85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1441,'0'0'481,"2"0"-737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13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17713,'0'0'7495,"-53"29"-7335,53-19-160,0 1-64,5-2-2595,10-3-1601,-1-2-3555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13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15599,'0'0'4612,"-34"57"-2114,32-47-864,2-5 32,0-1-1026,2-4-608,12 0-192,4-5-1826,0-12-1954,-1-3-3971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28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285 346 2242,'0'0'11745,"-11"-7"-9402,-2 1-1752,1 0-1,-1 0 1,0 1 0,-20-5-1,27 9-441,1 0 0,-1 0 0,0 0-1,1 1 1,-1 0 0,0 0 0,0 0-1,1 1 1,-1 0 0,0 0 0,1 0 0,-1 1-1,1 0 1,-1 0 0,1 0 0,-7 5 0,4-2-29,0 2-1,1-1 1,0 1 0,0 0 0,0 0 0,1 1 0,1 0 0,-8 12 0,10-16 26,1 1-1,-1 0 1,1 0-1,0 0 1,0 0 0,1 0-1,-1 0 1,1 0 0,1 1-1,-1-1 1,0 0 0,1 1-1,0-1 1,1 0 0,-1 1-1,3 9 1,-1-12-94,-1-1-1,1 1 1,0-1-1,0 0 1,0 0-1,0 0 1,0 0-1,1 0 1,-1 0-1,1-1 1,-1 1-1,1-1 1,0 1-1,-1-1 1,1 0-1,0 0 1,0 0-1,0-1 1,-1 1-1,1-1 1,0 1-1,0-1 1,0 0-1,0 0 1,0 0-1,0-1 1,5 0-1,3 0 73,0-1-1,1 0 1,-1 0-1,0-1 1,20-9-1,-15 3-82,0 0-1,0-2 1,-1 0-1,0-1 1,-1 0-1,-1-1 1,0 0-1,0-2 1,-2 1-1,0-1 1,0-1-1,-1 0 1,9-22-1,-7 12-18,-2 0 0,-1-1 0,-1 0 0,-1 0-1,-2-1 1,-1 0 0,-1 0 0,0-31 0,-3 58-15,0-1-1,0 1 1,1 0 0,-1 0-1,-1 0 1,1 0 0,0-1 0,0 1-1,0 0 1,0 0 0,-1 0 0,1 0-1,-1 0 1,1 0 0,-1 0 0,1 0-1,-2-2 1,1 3-3,1 0 0,-1 0-1,1 0 1,-1 0 0,1 0 0,0 0 0,-1 0-1,1 0 1,-1 0 0,1 1 0,-1-1 0,1 0-1,-1 0 1,1 0 0,-1 1 0,1-1 0,0 0-1,-1 1 1,1-1 0,0 0 0,-1 1 0,1-1-1,0 0 1,-1 1 0,1-1 0,-1 1-1,-20 38 67,14-21-42,2 1 0,1 0 0,0 0 0,1 0-1,1 0 1,1 32 0,17 114 908,-1-24-27,-14-135-1377,2 34 1330,2-22-3085,5-11-5237,-4-9 739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29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18 5445,'0'0'10965,"-9"-4"-8915,4 2-1854,0 0 0,-1 0 0,1 0 0,-1 1 0,1-1 0,-1 1-1,1 0 1,-1 1 0,0 0 0,1 0 0,-1 0 0,0 0 0,0 1 0,1 0 0,-1 0-1,1 1 1,-1 0 0,1-1 0,0 2 0,0-1 0,-1 1 0,-5 4 0,1 0 11,1 0 1,1 1-1,-1 0 1,2 0-1,-1 1 1,1 0-1,0 0 1,0 1-1,2-1 1,-1 2-1,1-1 1,-7 20-1,6-9 203,0 0 0,2 1 0,0 0 0,1 0 0,1 38 0,2-53-378,0 0 0,1-1 0,0 1 0,0 0 0,0-1 0,1 1 0,0-1 0,1 1 0,-1-1 0,1 0 0,0 0 0,1 0 0,-1 0 0,1-1 0,0 1 0,1-1 0,-1 0 0,1 0 0,0-1 0,0 0 0,1 1 0,-1-2 0,1 1 0,0-1 0,0 1 0,0-2 0,0 1 0,1-1 1,-1 0-1,1 0 0,-1-1 0,1 1 0,0-1 0,-1-1 0,1 0 0,0 0 0,0 0 0,0-1 0,-1 1 0,9-3 0,-12 2-15,-1 0 1,1 0-1,0 0 1,-1 0-1,1-1 1,-1 1-1,1-1 1,-1 1-1,0-1 1,0 0-1,0 0 0,0 0 1,0 0-1,0 0 1,0 0-1,0-1 1,-1 1-1,0-1 1,1 1-1,-1-1 1,0 1-1,0-1 1,0 0-1,0 0 1,-1 1-1,1-1 1,-1 0-1,0 0 0,0 0 1,0 1-1,0-1 1,-1-5-1,1 4 29,-1-1 1,1 1-1,-1 0 0,0 0 0,0 0 0,-1-1 0,1 1 0,-1 0 0,0 1 0,0-1 1,0 0-1,0 1 0,-1-1 0,0 1 0,1-1 0,-1 1 0,0 0 0,-1 0 0,1 1 0,-1-1 1,-3-2-1,0 3 12,21 3-172,0 0 0,1-2 0,-1 1 0,0-2 0,1 0-1,-1-1 1,-1 0 0,1-1 0,0-1 0,-1 0 0,0-1 0,22-12-1,-35 18 114,1 1-1,-1-1 0,0 1 0,1 0 0,-1-1 1,0 1-1,0 0 0,0-1 0,1 1 1,-1 0-1,0-1 0,0 1 0,0 0 0,0-1 1,0 1-1,0 0 0,0-1 0,0 1 1,-1 0-1,1-1 0,0 1 0,0-1 0,-1 2 1,-22 59 678,17-47-603,0 0 1,1 0-1,1 0 0,0 1 0,1-1 1,0 1-1,1 0 0,1 0 0,0 23 1,2-37-180,-1 1 0,0-1 1,0 1-1,1 0 0,-1-1 1,0 1-1,1-1 0,0 1 1,-1-1-1,1 1 0,0-1 1,0 1-1,0-1 0,0 0 1,0 1-1,0-1 0,0 0 1,0 0-1,2 1 0,19 6-6444,-7-8-1341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29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1 144 15086,'0'0'3833,"16"-1"-2231,378-48 3903,13-1-4198,214 15-754,-477 28-434,-135 6-164,24 1 299,-32-1-282,-1 1-1,1 0 1,0 0-1,-1 0 1,1 0-1,0 0 1,-1 1-1,1-1 1,0 0-1,-1 0 1,1 0-1,0 0 1,-1 1-1,1-1 1,0 0-1,-1 1 1,1-1-1,-1 0 1,1 1-1,-1-1 1,1 1-1,-1-1 1,1 1-1,-1-1 1,1 1-1,-1-1 1,0 1-1,1 0 1,-1-1-1,0 1 1,0 0-1,1 0 1,-10 2-11263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30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285 424 16143,'0'0'4549,"-5"-9"-2553,3 5-1861,0 0-5,1 1 0,-1-1 0,0 1-1,0 0 1,0 0 0,0 0 0,-1 0 0,1 0 0,-1 0 0,0 1 0,0-1 0,0 1 0,0 0 0,0 0 0,0 0 0,-1 0 0,1 0-1,-1 1 1,1-1 0,-1 1 0,1 0 0,-6-1 0,-3 2-102,0-1-1,0 1 0,0 1 1,0 0-1,0 1 1,1 0-1,-1 1 1,0 0-1,-11 6 1,19-8-33,-1 1 0,0 1 0,1-1 0,-1 1 0,1-1 0,0 1 0,-1 1 0,2-1 0,-1 0 0,0 1 0,1 0 0,-1 0 0,1 0 0,0 0 0,1 1 0,-1-1 0,1 1 0,0-1 0,0 1 0,0 0 0,0 0 0,1 0 0,-1 9 0,2-12 19,0-1 0,0 0 0,0 0 1,0 1-1,1-1 0,-1 0 0,1 0 0,-1 1 0,1-1 1,-1 0-1,1 0 0,-1 0 0,1 0 0,0 0 1,0 0-1,0 0 0,0 0 0,0 0 0,0 0 0,0-1 1,0 1-1,0 0 0,0 0 0,0-1 0,0 1 0,0-1 1,0 1-1,1-1 0,-1 0 0,0 1 0,0-1 1,1 0-1,-1 0 0,0 0 0,1 0 0,-1 0 0,0 0 1,0 0-1,1 0 0,-1-1 0,2 1 0,5-1 97,0 0 0,0 0 0,1-1-1,-1 0 1,12-5 0,-3-2-70,1 0 1,-1-1 0,-1-1-1,0 0 1,0-1 0,-1-1-1,-1-1 1,0 0 0,-1-1-1,-1 0 1,0-1-1,15-26 1,-15 21-5,-2-1 0,0 0 1,-1-1-1,-1 1 0,-1-2 0,-2 1 0,0-1 0,-1 0 0,1-45 1,-5 69-18,0-1 0,0 0 0,0 0 0,0 0 0,0 0 0,0 0 0,0 1 1,0-1-1,-1 0 0,1 0 0,0 0 0,0 0 0,-1 1 0,1-1 0,0 0 1,-1 0-1,1 1 0,-1-1 0,1 0 0,-1 1 0,0-1 0,1 0 0,-1 1 1,1-1-1,-1 1 0,0-1 0,0 1 0,1-1 0,-2 0 0,1 1-14,0 0-1,0 0 1,0 1-1,0-1 1,0 0-1,0 0 1,0 1-1,0-1 1,0 0-1,0 1 1,1-1-1,-1 1 1,0-1 0,0 1-1,0-1 1,1 1-1,-1 0 1,0-1-1,1 1 1,-1 0-1,0-1 1,1 1-1,-1 0 1,1 0-1,-1 0 1,0 1-1,-4 12 8,-1-1-1,2 1 1,0 0-1,0 0 1,2 0-1,0 0 1,-1 25-1,2-16-1,2-1 0,0 0 0,1 0 0,8 31 0,10 18-7,-11-42 353,-1 0 0,-1 1 0,-1-1 0,2 56 0,-8-79 513,0 18-4028,2-41-6737,-1-13-685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31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36 19122,'0'0'5637,"-3"8"-4435,-11 33 709,-17 79 1,23-82-1704,3 2 0,1-1 0,1 1 0,6 66 0,-3-105-201,0-1 0,0 0 0,0 1 0,0-1 0,0 0 0,0 1 0,0-1 0,0 0 0,0 1 0,0-1 0,0 0 0,0 0 0,0 1 0,1-1 0,-1 0 0,0 1 0,0-1 0,0 0 0,0 0 0,1 1 0,-1-1 0,0 0 0,0 0 0,1 1 1,-1-1-1,0 0 0,0 0 0,1 0 0,-1 0 0,0 1 0,1-1 0,-1 0 0,0 0 0,1 0 0,-1 0 0,0 0 0,1 0 0,-1 0 0,0 0 0,1 0 0,-1 0 0,0 0 0,1 0 0,-1 0 0,0 0 0,0 0 0,1 0 0,13-12 387,-7-3-326,-1 1 0,0-1-1,-1 0 1,-1 0 0,5-30 0,4-80-320,-13 124 250,3-54-667,-6-81 0,-3 122 573,-3 17-77,-5 23-6,12-20 189,1-1 1,-1 1-1,1-1 1,1 1 0,-1 0-1,1-1 1,0 1-1,0 0 1,1-1 0,-1 1-1,1 0 1,3 7-1,-3-11 7,1 1 0,-1-1 0,1 1 1,-1-1-1,1 0 0,0 0 0,0 0 0,0 0 0,0 0 0,1-1 0,-1 1 0,0 0 0,1-1 0,-1 0 0,1 1 0,0-1 0,-1 0 0,1-1 0,0 1 0,-1 0 0,1-1 0,0 1 0,0-1 0,0 0 0,0 0 0,3-1 1,4 1-7,-1-2 1,1 1 0,-1-1 0,1-1 0,-1 0 0,0 0 0,0-1-1,0 0 1,0 0 0,-1-1 0,0 0 0,0-1 0,0 1 0,-1-2-1,0 1 1,0-1 0,0 0 0,-1 0 0,0-1 0,0 0 0,-1 0 0,0-1-1,-1 1 1,0-1 0,0 0 0,3-11 0,-30 115-55,15-65 95,0-1 0,2 1 0,1 0 0,1 1-1,2-1 1,3 54 0,-1-80-95,1-1 0,-1 1 0,1 0 0,0 0 0,0 0 0,1-1 0,-1 1 0,1 0 0,0-1 0,0 1 0,0-1 0,0 0 0,1 0 0,-1 0 0,1 0 0,0 0 0,0 0-1,4 2 1,17 4-2803,5-11-3419,5-10-11058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32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16784,'0'0'7303,"68"41"-5830,-6-39 33,10-2-1026,8 0-384,1-4-64,-6-3-576,-14 1-1859,-16-2-1056,-16 4-192,-18-1-481,-11-1-3908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32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3587,'0'0'15759,"83"23"-12652,-28-22-1473,6-1-641,8 0-96,-2-1-609,-6-4-224,-7-1-1377,-13 0-3940,-12-2-8745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35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118 406 1858,'0'0'6913,"9"-2"-5749,15-4-270,0-1 1,43-20 0,-53 21 315,-1 0 1,-1-2-1,1 1 1,-1-2-1,0 0 1,20-20-1,-31 28-1096,0 1 1,-1-1-1,1 1 1,0-1-1,-1 1 0,1-1 1,-1 0-1,1 1 1,0-1-1,-1 0 0,0 1 1,1-1-1,-1 0 1,1 1-1,-1-1 0,0 0 1,0 0-1,1 0 1,-1 0-1,0 1 1,0-1-1,0 0 0,0 0 1,0 0-1,0 0 1,0 1-1,0-1 0,0 0 1,0 0-1,-1 0 1,1 1-1,0-1 0,-1 0 1,1 0-1,0 0 1,-1 0-1,-1 0-47,0 0-1,-1-1 1,1 2-1,0-1 1,0 0-1,-1 0 1,1 1-1,0-1 1,-1 1-1,1 0 1,0-1-1,-5 1 0,-5 1-121,-1-1 0,0 1-1,1 1 1,-18 5-1,20-3 48,0 0-1,0 2 1,0-1-1,0 1 1,1 0-1,0 1 1,-12 11-1,18-15 51,0 0 0,0 1 0,-1-1 0,2 0 0,-1 1 0,0 0 0,1 0 0,0-1 0,0 1-1,0 1 1,0-1 0,0 0 0,1 0 0,0 1 0,0-1 0,0 1 0,1-1 0,-1 1 0,1-1 0,0 1 0,1 4 0,0-7-6,-1 0 1,1-1-1,0 1 1,0-1-1,1 1 1,-1-1 0,0 1-1,0-1 1,1 0-1,-1 0 1,1 0-1,-1 0 1,1 0-1,-1 0 1,1 0 0,0 0-1,0 0 1,-1-1-1,1 1 1,0-1-1,0 1 1,-1-1-1,1 0 1,0 0 0,0 0-1,3 0 1,50-3 593,-43 0-596,0-1 0,0 0-1,-1-1 1,0 0 0,0 0 0,0-1-1,0-1 1,-1 0 0,0 0-1,-1-1 1,1 0 0,-2-1 0,13-14-1,-13 13 4,0 0-1,0-1 0,-1-1 1,0 1-1,-1-1 1,0 0-1,-1 0 0,-1-1 1,0 0-1,0 0 0,-1 0 1,1-17-1,-3 24-5,-2 0 0,1 0 0,0-1 0,-1 1 0,0 0 0,-1 0-1,1 0 1,-1 0 0,0 0 0,-1 0 0,0 1 0,0-1 0,0 1 0,0 0 0,-1-1 0,0 1 0,0 1 0,0-1-1,0 1 1,-1 0 0,0 0 0,0 0 0,0 0 0,0 1 0,-1 0 0,1 0 0,-1 0 0,0 1 0,1 0-1,-8-2 1,0 1-34,1-1 0,-1 2 0,0 0-1,0 1 1,1 0 0,-1 0 0,0 2-1,0-1 1,0 2 0,0 0 0,0 0-1,1 1 1,-23 9 0,18-4 2,0 1-1,1 0 1,-16 12 0,28-17-163,-1-1 1,1 1 0,-1-1-1,1 1 1,0 1 0,0-1-1,1 0 1,-1 1 0,1 0-1,0 0 1,1 0-1,-1 0 1,1 0 0,-2 7-1,3-11-25,1 0-1,0 0 0,0 0 0,0 0 1,0 0-1,0 0 0,0 0 0,0 0 1,0 0-1,1 0 0,-1 0 0,0 0 1,1 0-1,-1 0 0,0 0 0,1 0 1,-1 0-1,1 0 0,0 0 0,-1 0 1,1-1-1,0 1 0,-1 0 0,1-1 1,0 1-1,0 0 0,-1-1 0,1 1 1,0-1-1,0 1 0,0-1 0,0 1 1,0-1-1,0 0 0,0 1 1,0-1-1,0 0 0,0 0 0,0 0 1,0 0-1,0 0 0,0 0 0,0 0 1,0 0-1,2 0 0,24 0-6056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15.21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4 1954,'2'-1'96,"-4"0"64,2 0 417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35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52 10154,'0'0'8263,"-1"-9"-5919,1 6-2064,-6-26 1126,5 28-1349,1 1 0,0-1 1,-1 0-1,0 1 0,1-1 0,-1 0 1,1 1-1,-1-1 0,0 0 0,1 1 1,-1-1-1,0 1 0,1 0 0,-1-1 1,0 1-1,0-1 0,1 1 0,-1 0 1,0 0-1,0-1 0,0 1 0,0 0 1,1 0-1,-1 0 0,0 0 0,0 0 0,0 0 1,0 0-1,0 0 0,1 1 0,-1-1 1,0 0-1,0 0 0,0 1 0,1-1 1,-1 0-1,0 1 0,-1 0 0,-5 3 75,1 1 0,-1-1-1,1 1 1,0 0 0,1 1-1,-1-1 1,1 1 0,0 0-1,0 1 1,-7 11-1,0 4 127,1-1 0,-10 29-1,16-35-53,0-1 1,1 1-1,0 1 0,1-1 0,1 0 1,1 1-1,0 16 0,1-28-183,0 0 1,0 0-1,0 0 0,1 1 1,0-1-1,-1 0 0,2 0 1,-1-1-1,0 1 1,1 0-1,0 0 0,0-1 1,0 1-1,0-1 0,0 1 1,1-1-1,0 0 0,-1 0 1,1 0-1,0 0 0,1-1 1,-1 1-1,0-1 0,1 0 1,-1 0-1,1 0 0,0 0 1,0 0-1,-1-1 0,9 2 1,-2-1 10,-1-1 1,1-1 0,0 1 0,-1-1-1,1-1 1,0 0 0,-1 0-1,1-1 1,-1 0 0,10-4 0,-16 5-26,0 0 1,-1 0-1,1 0 1,0 0-1,0-1 1,-1 1-1,1-1 1,-1 0-1,1 0 1,-1 0-1,0 0 1,0 0-1,0 0 1,0-1-1,0 1 1,0-1-1,-1 1 1,1-1-1,-1 0 1,0 0-1,0 1 1,0-1-1,0 0 1,0 0-1,0 0 1,-1 0-1,0 0 1,1 0-1,-1 0 1,0 0-1,-1-1 1,1 1-1,0 0 1,-1 0-1,-1-3 1,1 4 23,-1-1 0,1 1 1,-1 0-1,1 0 0,-1 0 1,0 0-1,0 0 0,0 1 1,0-1-1,-1 0 0,1 1 1,0 0-1,0-1 0,-1 1 1,1 0-1,-1 0 0,1 1 1,-1-1-1,0 0 0,1 1 1,-1 0-1,0-1 0,1 1 1,-6 0-1,6 0-8,0 0 0,-1-1 0,1 1 0,-1 0 0,1 0 0,-1 1 0,1-1 0,0 0-1,-1 1 1,1 0 0,0-1 0,-1 1 0,1 0 0,0 0 0,0 0 0,0 0 0,0 1 0,0-1 0,0 1 0,0-1-1,0 1 1,0-1 0,1 1 0,-1 0 0,1 0 0,-1 0 0,-1 3 0,3-4-21,0 0 1,1-1-1,-1 1 1,0 0 0,0 0-1,1 0 1,-1-1-1,0 1 1,1 0-1,-1-1 1,1 1-1,-1 0 1,1-1-1,-1 1 1,1-1-1,0 1 1,-1 0-1,1-1 1,-1 1-1,1-1 1,0 0-1,0 1 1,-1-1-1,1 0 1,0 1 0,0-1-1,-1 0 1,1 0-1,0 0 1,0 1-1,0-1 1,0 0-1,-1 0 1,1 0-1,0 0 1,0-1-1,1 1 1,39 0 92,-37 0-89,10-1-173,-1-1 0,0-1 0,-1 0 0,1-1 0,-1 0 0,19-9 0,9-3-1093,-40 16 1225,1 0 0,-1-1-1,1 1 1,-1 0 0,0 0-1,1-1 1,-1 1-1,1 0 1,-1 0 0,1 0-1,-1 0 1,0 0-1,1 0 1,-1 0 0,1 0-1,-1 0 1,1 0 0,-1 0-1,1 0 1,-1 0-1,0 0 1,1 0 0,-1 1-1,1-1 1,-1 0 0,0 0-1,1 0 1,-1 1-1,1-1 1,-1 0 0,0 0-1,1 1 1,-1-1-1,0 0 1,0 1 0,1-1-1,-1 1 1,-2 20-361,-20 29 522,20-45-214,-32 77-1108,32-73-54,-1 0 0,2 1-1,0-1 1,-1 13-1,2-14-3404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36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13901,'0'0'5675,"15"0"-4415,322-30 3263,-133 6-4295,-95 17-387,-59 6-986,0-3-1,0-2 1,63-16-1,-86 11-5468,-22 6 838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36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304 140 2146,'0'0'16597,"-9"-4"-15118,-5 0-1019,-1-1 1,0 2-1,0 0 1,-1 1 0,1 0-1,0 1 1,-30 2-1,39 0-332,0-1 0,0 1 0,0 1 0,0-1 0,1 1 0,-1 0 0,1 0-1,-1 1 1,1 0 0,0-1 0,-6 6 0,8-6-64,1 0 0,0 1 0,-1-1 0,1 1 0,0 0-1,0 0 1,1 0 0,-1 0 0,1 0 0,-1 0 0,1 0 0,0 1 0,0-1 0,0 0-1,1 1 1,-1-1 0,1 0 0,0 1 0,0-1 0,0 7 0,1-8-32,-1 0 1,0 0 0,1-1-1,-1 1 1,1 0 0,-1-1-1,1 1 1,0-1 0,0 1 0,-1-1-1,1 1 1,0-1 0,1 1-1,-1-1 1,0 0 0,0 0-1,0 1 1,1-1 0,-1 0-1,3 1 1,0 0 10,0 0 1,1 0-1,0 0 1,-1 0-1,1-1 0,0 0 1,6 1-1,1 0 23,0-1 0,0-1 1,0 0-1,0-1 0,19-3 0,-23 1-25,1 0 0,0 0 0,-1-1 0,0 0 0,0 0 0,0-1 0,0 0 0,-1-1 0,0 1 1,0-1-1,10-12 0,-12 14 30,-1-1 1,0 0 0,-1 0-1,1-1 1,-1 1 0,0-1 0,0 0-1,0 1 1,-1-1 0,0 0-1,0-1 1,-1 1 0,0 0 0,0 0-1,0-1 1,-1 1 0,0-10-1,-1 12-24,0 0-1,0 1 0,-1-1 1,1 1-1,-1-1 1,0 1-1,0 0 0,0 0 1,-1 0-1,1 0 0,-1 0 1,1 0-1,-1 0 0,0 1 1,0 0-1,0-1 1,-1 1-1,1 0 0,0 0 1,-1 1-1,1-1 0,-1 1 1,0 0-1,1 0 0,-7-1 1,-9-2-15,1 1 0,-1 1 1,-34-1-1,39 4-34,0 0 0,1 0-1,-1 1 1,-20 7 0,29-8-170,1 0 0,-1 1 1,1-1-1,-1 1 0,1 0 0,0 1 1,-1-1-1,1 1 0,1 0 0,-1 0 1,0 0-1,1 0 0,-1 1 0,1 0 1,0-1-1,-3 6 0,6-8 20,-1-1-1,1 0 0,0 1 1,-1-1-1,1 1 1,0-1-1,0 0 1,0 1-1,0-1 0,-1 1 1,1-1-1,0 1 1,0-1-1,0 1 0,0-1 1,0 1-1,0-1 1,0 1-1,0-1 1,0 0-1,0 1 0,0-1 1,0 1-1,1-1 1,-1 1-1,0-1 1,0 1-1,0-1 0,1 0 1,-1 1-1,0-1 1,0 1-1,1-1 0,-1 0 1,0 1-1,1-1 1,-1 0-1,1 0 1,-1 1-1,0-1 0,1 0 1,-1 0-1,1 1 1,-1-1-1,0 0 0,1 0 1,-1 0-1,1 0 1,-1 0-1,1 0 1,-1 0-1,1 0 0,-1 0 1,1 0-1,18 1-5249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37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12748,'0'0'13357,"-5"12"-12338,-89 208 1234,93-218-2208,0 0 0,0 0 0,0 0 0,1 0 1,-1 0-1,1 0 0,-1 1 0,1-1 0,0 0 0,0 0 0,0 4 0,0-6-31,0 1 0,0-1-1,1 1 1,-1-1 0,0 1-1,0 0 1,1-1 0,-1 1-1,0-1 1,1 1 0,-1-1 0,1 1-1,-1-1 1,0 0 0,1 1-1,-1-1 1,1 1 0,-1-1-1,1 0 1,0 0 0,-1 1-1,1-1 1,-1 0 0,1 0-1,-1 0 1,2 1 0,4-1 28,0 0 0,0 0 0,1-1 0,-1 0 0,0 0 0,10-3 1,-13 4-42,87-17 92,2-1-2012,-33 2-4856,-40 8 647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38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1 110 10570,'0'0'14157,"10"4"-12993,15 4-772,1-2-1,0 0 1,0-2 0,0 0-1,0-2 1,0-1-1,30-3 1,197-24 281,39-24-518,90-11-181,-377 60-22,9-1 85,1 1-1,0 0 1,0 1 0,14 1 0,-24 0-177,-1 0-1,1 0 1,-1 0 0,0 1 0,1-1 0,-1 1-1,0 0 1,0 1 0,0-1 0,0 1-1,-1-1 1,1 1 0,-1 0 0,1 1 0,-1-1-1,4 5 1,0 0-2105,-1-5-3283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39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229 229 8584,'0'0'10976,"-7"-8"-8867,6 6-2026,-2-2 120,1 0 0,-1 1 0,1 0 0,-1 0 0,0 0 0,-1 0-1,1 0 1,0 0 0,-1 1 0,0-1 0,1 1 0,-1 0 0,0 0 0,0 1 0,0-1 0,0 1 0,0 0 0,-1 0 0,-6-1 0,6 2-143,-1 0-1,1 0 1,-1 1 0,0-1-1,1 1 1,0 0-1,-1 0 1,1 1 0,0 0-1,-1 0 1,1 0 0,0 1-1,0-1 1,1 1-1,-1 0 1,1 1 0,-1-1-1,1 1 1,-4 4 0,4-2-60,-1-1 1,1 1-1,1 0 1,-1 1-1,1-1 1,0 1 0,1-1-1,-1 1 1,1 0-1,0 0 1,1 0 0,0 0-1,0 0 1,1 12-1,0-16 14,0-1-1,0 0 1,1 1 0,-1-1-1,1 0 1,-1 0-1,1 0 1,0 0 0,0 1-1,0-1 1,0 0 0,0 0-1,1-1 1,-1 1-1,1 0 1,-1 0 0,1-1-1,0 1 1,-1-1-1,1 1 1,0-1 0,0 0-1,0 0 1,0 1-1,0-2 1,0 1 0,0 0-1,1 0 1,-1-1-1,0 1 1,0-1 0,1 1-1,-1-1 1,0 0-1,0 0 1,4 0 0,2 0 30,0-1 0,0 1 0,0-1 0,-1 0 0,1-1 1,0 0-1,-1 0 0,1-1 0,13-6 0,-9 2 31,-1 0-1,0 0 1,-1-1-1,0-1 1,0 0-1,-1 0 1,0-1-1,0 0 1,-1-1-1,-1 1 1,1-2-1,-2 1 1,0-1-1,0 0 1,-1 0-1,-1 0 1,0-1-1,0 0 1,-1 0-1,-1 0 1,0 0-1,-1-18 1,-1 28-34,0 0 1,-1 0 0,1 0-1,-1 0 1,0 0-1,0 0 1,0 0 0,0 0-1,0 0 1,-1 0-1,1 1 1,-1-1 0,0 1-1,0-1 1,0 1 0,0-1-1,-5-2 1,2 1-20,0 0 0,-1 1 0,1 0 1,-1 0-1,0 0 0,0 1 0,0 0 1,-9-2-1,1 1-36,0 1 0,0 0 0,-1 1 0,1 1 1,0 0-1,-1 1 0,-19 4 0,27-3-62,0 0 0,1 0 0,0 1 0,-1 0 0,1 0 0,-9 8 0,13-11-62,0 1 1,1 0-1,-1 0 0,1 1 1,0-1-1,-1 0 0,1 0 1,0 1-1,-1-1 0,1 1 1,0-1-1,0 1 0,0-1 1,1 1-1,-1-1 1,0 1-1,0 0 0,1 0 1,-1-1-1,1 1 0,0 0 1,-1 0-1,1 0 0,0 0 1,0-1-1,0 1 0,0 0 1,1 0-1,-1 0 0,1 2 1,1-3-237,0 1 0,0 0 0,0-1-1,0 1 1,1-1 0,-1 0 0,0 1 0,1-1 0,-1 0 0,1-1 0,-1 1 0,1 0 0,-1-1 0,1 1 0,0-1 0,-1 0 0,1 0 0,-1 0 0,1 0 0,0-1 0,3 0 0,3 1-1583,24 0-4791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39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32 15182,'0'0'10715,"1"13"-10022,-2 27-373,-11 73 0,0 0 103,18-131 2184,22-78-2438,-24 67-175,-2 1 1,0-1 0,-2 0-1,-3-32 1,-1 50-45,2 14-51,2-1 93,-1-1-1,1 0 1,0 1 0,0-1-1,0 0 1,0 0-1,1 1 1,-1-1 0,0 0-1,0 0 1,1 1-1,-1-1 1,1 0 0,-1 0-1,1 0 1,1 2-1,2 0 19,0 0 0,0 0 0,0 0 0,1-1 0,-1 1 0,1-1 0,0-1 0,0 1 0,-1-1-1,1 1 1,0-1 0,0-1 0,0 1 0,1-1 0,-1 0 0,10-1 0,-10 1 2,1 0 0,0-1 0,0 1 1,0-2-1,-1 1 0,1 0 1,0-1-1,-1 0 0,1-1 0,-1 1 1,0-1-1,0 0 0,0 0 1,7-6-1,0-12 1,-8 13-159,-7 19-100,0 0 98,-9 24 309,-10 48 1,20-74-373,1 0 0,-1 1 0,2-1 0,-1 0 0,1 1 0,1-1 0,0 1 0,0-1 0,1 0 0,4 16 0,3-12-3344,0-9-2163,-2-4-4745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40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1 147 10954,'0'0'8707,"12"-1"-7089,195-21 3618,122-20-3879,-194 24-1213,-86 12-237,-21 4-506,0-1 1,-1-2-1,1-1 1,37-13-1,-65 19 406,1 0-1,-1 0 0,0 0 0,1 0 1,-1-1-1,0 1 0,1 0 0,-1 0 1,0-1-1,1 1 0,-1 0 1,0 0-1,1-1 0,-1 1 0,0 0 1,0-1-1,1 1 0,-1 0 0,0-1 1,0 1-1,0 0 0,1-1 1,-1 1-1,0-1 0,0 1 0,0 0 1,0-1-1,0 1 0,0-1 1,0 1-1,0 0 0,0-1 0,0 1 1,0-1-1,0 1 0,0 0 0,0-1 1,0 1-1,-1-1 0,1 1 1,0 0-1,0-1 0,0 1 0,-1-1 1,-8-6-5610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40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280 271 12556,'0'0'2087,"2"-8"492,-1 1-2441,1 0 592,0 0 0,-1-1 0,0 1 0,0 0 0,-1 0 0,-1-9 0,1 14-610,0 0 1,-1 0-1,1 0 1,-1 0-1,1 0 1,-1 1-1,0-1 1,0 0-1,0 1 1,0-1-1,0 0 1,0 1-1,0-1 1,0 1-1,-1 0 1,1-1-1,-1 1 1,1 0-1,-1 0 1,1 0-1,-1 0 1,0 0-1,1 0 1,-1 0-1,0 1 1,0-1-1,1 0 1,-1 1-1,0 0 1,0-1-1,0 1 1,-2 0-1,-5 0-96,1 0-1,-1 1 0,1 0 1,-1 0-1,1 1 0,0 0 1,0 1-1,0 0 0,0 0 1,0 0-1,0 1 0,1 0 1,0 1-1,0 0 0,-8 6 1,9-6-11,0 0 1,0 1-1,1 0 1,-1-1-1,1 1 1,1 1-1,-1-1 1,1 1-1,0 0 1,1 0-1,-1 0 1,1 0-1,1 1 1,0-1 0,0 1-1,-2 14 1,4-21 6,0 0 0,0 1 0,0-1 0,0 0 1,0 0-1,1 1 0,-1-1 0,0 0 0,1 0 1,-1 1-1,1-1 0,-1 0 0,1 0 0,0 0 1,-1 0-1,1 0 0,0 0 0,0 0 0,0 0 1,0 0-1,0 0 0,0 0 0,0 0 0,1 0 1,1 1 19,0-1 0,1 0 1,-1 1-1,0-1 0,1-1 1,-1 1-1,1 0 0,6 0 1,1-1 27,0 0 0,-1-1 0,1 0-1,-1-1 1,16-4 0,-13 0-30,0 0-1,0 0 0,0-1 0,-1-1 0,0 0 1,-1-1-1,0 0 0,0-1 0,-1 0 1,0-1-1,13-17 0,-16 18 98,1-1 1,-1 0-1,-1 0 1,0 0-1,0-1 1,-1 1-1,-1-1 1,0-1-1,-1 1 1,0-1 0,-1 1-1,0-1 1,0-15-1,-2 26-108,-1-1 0,1 1 0,-1-1 0,0 1 1,0-1-1,1 1 0,-1-1 0,-1 1 0,1 0 0,0 0 0,-1-1 0,1 1 1,-1 0-1,0 0 0,1 1 0,-1-1 0,0 0 0,0 1 0,0-1 0,0 1 0,-1-1 1,1 1-1,0 0 0,-1 0 0,1 0 0,0 0 0,-1 1 0,1-1 0,-4 0 0,-9-2 4,0 1 0,0 1 0,-27 0 0,33 1 36,-6 0-195,1 0 0,0 2 0,-1-1 0,1 2 1,0 0-1,0 1 0,1 0 0,-1 1 1,1 0-1,0 1 0,0 1 0,0 0 0,1 1 1,0 0-1,-12 11 0,23-18-10,0 0 0,0 0 0,0 0 0,1-1 1,-1 1-1,0 0 0,0 0 0,1 0 0,-1 0 0,0 0 0,1 0 0,-1 0 0,1 1 1,0-1-1,-1 0 0,1 2 0,0-3 13,0 1-1,0-1 1,0 0 0,1 1 0,-1-1 0,0 1-1,0-1 1,0 0 0,1 1 0,-1-1 0,0 0-1,1 1 1,-1-1 0,0 0 0,1 1 0,-1-1-1,1 0 1,-1 0 0,0 0 0,1 1-1,-1-1 1,1 0 0,-1 0 0,1 0 0,-1 0-1,0 0 1,2 0 0,40-2-6330,-6-10-1547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41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44 16784,'0'0'7052,"4"-8"-4303,15-27-859,-19 35-1860,0 0-1,0 0 1,0 0-1,0 1 1,0-1-1,0 0 1,0 0 0,0 0-1,0 0 1,0 1-1,0-1 1,1 0 0,-1 0-1,0 0 1,0 0-1,0 0 1,0 0 0,0 1-1,0-1 1,1 0-1,-1 0 1,0 0-1,0 0 1,0 0 0,0 0-1,1 0 1,-1 0-1,0 0 1,0 0 0,0 0-1,1 0 1,-1 0-1,0 0 1,0 0-1,0 0 1,0 0 0,1 0-1,-1 0 1,0 0-1,0 0 1,0 0 0,0 0-1,1 0 1,-1 0-1,0 0 1,0 0 0,0 0-1,0-1 1,1 1-1,-1 0 1,0 0-1,0 0 1,0 0 0,0 0-1,0-1 1,1 20-66,-1-17 139,-2 20-37,0 1 0,-2-1 0,-1 0 0,0 0 0,-16 37 0,12-33 224,1 0-1,1 0 0,-5 35 1,11-60-280,1 1 1,0-1-1,0 0 1,0 1-1,0-1 1,0 0-1,0 0 1,0 1-1,1-1 1,-1 0-1,0 0 1,1 1-1,-1-1 1,1 0-1,0 0 1,-1 0-1,1 0 1,0 0-1,-1 1 1,1-1-1,0-1 1,0 1-1,0 0 1,0 0-1,0 0 1,2 1-1,0-1 18,0 0 0,0 1 0,1-1 0,-1-1-1,0 1 1,1 0 0,-1-1 0,1 0 0,-1 0 0,5 0 0,12-2 109,1-1 0,35-11 0,-44 11-124,29-6-841,-22 5-1011,1-1-1,-1 0 1,0-2-1,22-10 1,-15 0-8379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8:28.42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0 273 12780,'0'0'9641,"1"-10"-8931,3-16-435,0 1 0,1 0 0,10-25 1,-11 37-266,0 1 0,1 0 0,1 0 0,0 0 0,0 1 0,1 0 0,1 0 0,16-18 0,-23 28 8,0-1-1,1 1 1,-1 0 0,0 0 0,1 0 0,-1 0 0,1 0 0,-1 0 0,1 1 0,-1-1 0,1 1-1,0-1 1,-1 1 0,1-1 0,0 1 0,-1 0 0,1 0 0,0 0 0,0 0 0,-1 0 0,1 0-1,0 0 1,-1 0 0,1 1 0,0-1 0,-1 1 0,1-1 0,0 1 0,-1 0 0,1 0 0,-1-1-1,1 1 1,-1 0 0,0 0 0,1 0 0,-1 1 0,0-1 0,0 0 0,0 1 0,0-1 0,0 0-1,0 1 1,0-1 0,1 3 0,6 9 283,-1 0 0,-1 0-1,0 1 1,4 15 0,-6-18-213,49 150 53,-29-83-4799,-13-43-1817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15.83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10 1121,'0'0'545,"2"-10"-1474,-1 10 865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43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14414,'0'0'9027,"6"4"-8755,0 0-233,0-1 0,0 0 0,1 0 0,0 0 0,7 1 0,-13-3-21,0-1 0,0 0 1,0 1-1,0-1 0,0 0 0,0 0 1,0 1-1,1-1 0,-1 0 1,0 0-1,0 0 0,0 0 0,0-1 1,0 1-1,0 0 0,1 0 0,-1-1 1,0 1-1,0 0 0,0-1 0,0 0 1,0 1-1,0-1 0,0 1 0,0-1 1,-1 0-1,1 0 0,0 1 1,0-1-1,0 0 0,-1 0 0,1 0 1,0 0-1,-1 0 0,1 0 0,-1 0 1,1 0-1,-1 0 0,0 0 0,1 0 1,-1 0-1,0 0 0,0 0 0,0-1 1,0 1-1,0 0 0,0-2 0,0 2 45,0 0-1,0 0 1,0 0-1,-1 0 1,1 0-1,0 0 1,0 0-1,-1 0 1,1 0-1,-1 0 1,1 0-1,-1 1 1,1-1-1,-1 0 1,1 0-1,-1 0 1,0 1-1,1-1 1,-1 0-1,0 1 1,0-1-1,0 1 1,1-1-1,-1 1 1,0-1-1,0 1 1,0-1-1,0 1 1,0 0-1,0-1 1,0 1-1,0 0 1,0 0-1,0 0 1,0 0-1,0 0 1,0 0-1,0 0 1,0 0-1,0 0 1,0 1-1,0-1 1,0 0-1,0 1 1,0-1-1,1 1 1,-1-1-1,0 1 0,0-1 1,-1 1 0,2 0-51,0-1 1,-1 0 0,1 0 0,0 1-1,0-1 1,0 0 0,-1 0 0,1 1 0,0-1-1,0 0 1,0 1 0,0-1 0,0 0 0,-1 1-1,1-1 1,0 0 0,0 1 0,0-1 0,0 0-1,0 1 1,0-1 0,0 0 0,0 1-1,0-1 1,0 0 0,0 1 0,1-1 0,-1 0-1,0 1 1,0-1 0,0 0 0,0 0 0,0 1-1,1-1 1,-1 0 0,0 1 0,0-1 0,1 0-1,-1 0 1,0 1 0,0-1 0,1 0 0,-1 0-1,21 4 263,23-9-413,-40 4-336,-1 1 1,0-2-1,0 1 1,-1 0-1,1 0 1,0-1-1,0 0 1,-1 1-1,5-5 1,3-4-5309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44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233 355 5990,'0'0'4676,"7"-11"-2055,17-33 96,-23 43-2610,-1 0 0,1 0 0,-1 0 0,1 0 0,-1 1-1,1-1 1,-1 0 0,1 0 0,-1 0 0,0 0 0,0 0-1,0 0 1,1-1 0,-1 1 0,0 0 0,0 0 0,-1 0 0,1 0-1,0 0 1,0 0 0,0 0 0,-1 0 0,1 0 0,0 0-1,-1 0 1,1 0 0,-1 0 0,1 1 0,-1-1 0,1 0-1,-1 0 1,0 0 0,0 0 0,1 1 0,-1-1 0,0 0-1,0 1 1,0-1 0,-1 0 0,-37-6 1211,35 7-1160,-4-1-71,-1 1 1,1 0 0,-1 0-1,1 1 1,-1 0-1,1 1 1,-1 0 0,1 0-1,0 1 1,0 0-1,0 0 1,1 1-1,-1 0 1,1 0 0,0 1-1,0 0 1,0 0-1,0 0 1,1 1 0,0 0-1,1 1 1,-1-1-1,1 1 1,0 0-1,1 0 1,0 1 0,0-1-1,0 1 1,1 0-1,0 0 1,-2 11 0,5-18-42,-1 1 0,1-1 1,0 0-1,-1 1 1,1-1-1,0 1 1,0-1-1,0 1 1,0-1-1,0 0 0,0 1 1,1-1-1,-1 1 1,0-1-1,1 0 1,-1 1-1,1-1 1,0 0-1,-1 1 0,1-1 1,0 0-1,0 0 1,-1 0-1,1 0 1,0 1-1,0-1 1,2 1-1,0-1 12,-1 0 0,0-1 0,1 1 0,-1 0-1,1-1 1,0 0 0,-1 0 0,1 1 0,-1-2 0,1 1 0,-1 0 0,1 0-1,0-1 1,2 0 0,7-3 74,0 0-1,0 0 1,0-1-1,-1-1 1,16-9-1,-8 1-120,0-1 0,-2 0 0,0-1 0,0-1 0,-2-1-1,0 0 1,-1-1 0,12-21 0,-17 23 10,0-1-1,0 0 1,-2 0 0,0 0-1,-1-1 1,-1 0-1,-1 0 1,-1 0 0,2-39-1,-4 58-9,-1-1-1,0 1 1,0-1-1,0 1 1,0-1-1,0 1 1,0 0-1,0-1 1,0 1-1,0-1 1,0 1-1,0-1 1,0 1-1,0 0 1,0-1-1,0 1 1,0-1-1,0 1 1,-1 0-1,1-1 1,0 1-1,0-1 1,0 1-1,-1 0 1,1-1-1,0 1 1,-1 0-1,1-1 1,0 1-1,-1 0 1,1 0-1,0-1 1,-1 1-1,1 0 1,0 0-1,-1 0 1,1-1-1,-1 1 0,1 0 1,0 0-1,-1 0 1,1 0-1,-1 0 1,1 0-1,-1 0 1,1 0-1,0 0 1,-1 0-1,1 0 1,-1 0-1,1 0 1,-1 0-1,1 0 1,0 1-1,-1-1 1,1 0-1,-1 0 1,1 0-1,0 1 1,-1-1-1,1 0 1,0 0-1,-1 1 1,1 0-1,-22 22 243,17-9-187,0 0 0,1 1 1,0-1-1,1 1 1,0 0-1,2 0 1,0 0-1,0 0 0,2 0 1,0 1-1,0-1 1,1 0-1,1-1 1,1 1-1,0 0 0,1-1 1,13 27-1,2 4-305,-13-25-3267,-4-11-425,-1-4-2582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44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19635,'0'0'848,"0"9"354,-3 44 610,-3 0 1,-14 60-1,-3 20-1078,21-120-411,0-2 68,1 1 1,0 0-1,1 21 1,0-32-357,0 1 0,0 0 0,0-1 0,0 1 0,1 0 0,-1-1 0,1 1 0,-1-1 0,1 1 0,-1-1 0,1 1 0,0-1 0,0 1 0,0-1 0,0 0 0,0 1 0,0-1 0,0 0 0,0 0 0,0 0 0,1 0 0,-1 0 1,0 0-1,1 0 0,-1 0 0,1 0 0,-1-1 0,1 1 0,-1-1 0,1 1 0,0-1 0,-1 1 0,3-1 0,4 0-239,1 0 0,0-1 0,-1 0 0,1 0-1,-1-1 1,1 0 0,-1-1 0,0 1 0,0-2 0,8-3 0,15-11-4435,-5-4-3387,-10 7-985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45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62 1057,'0'0'19512,"-11"-9"-16763,-34-28-1014,42 35-1636,-1 0-1,1 0 1,0 1 0,0-1-1,-1 1 1,1 0-1,-1-1 1,0 2 0,1-1-1,-1 0 1,1 1 0,-1-1-1,0 1 1,0 0-1,1 0 1,-1 1 0,0-1-1,1 1 1,-1 0-1,1 0 1,-1 0 0,1 0-1,-1 1 1,1-1 0,-1 1-1,1 0 1,0 0-1,0 0 1,0 0 0,0 1-1,1-1 1,-1 1 0,-2 3-1,-2 1 3,2 0-1,-1 0 1,1 0-1,0 1 1,0 0-1,1 0 1,0 0-1,0 0 1,1 1-1,0-1 1,-2 15-1,4-20-72,1 0 0,-1 0-1,1 0 1,0 0 0,0 0 0,0 1 0,1-1 0,-1 0-1,1 0 1,0 0 0,-1 0 0,1 0 0,1-1-1,-1 1 1,0 0 0,1 0 0,-1-1 0,1 1-1,0-1 1,0 1 0,0-1 0,0 0 0,0 1 0,1-1-1,2 2 1,1-1-5,0 0-1,0-1 1,1 1 0,-1-1-1,1-1 1,0 1-1,-1-1 1,1 0-1,0 0 1,11-1 0,-7 0-57,1 0 0,0-1 1,0-1-1,21-5 1,-30 7 31,-1-1 0,1 1 0,-1-1 0,0 0 0,1 0 0,-1 0 0,0 0 0,1-1 0,-1 1 0,0-1 0,0 1 0,0-1 0,0 0 0,0 1 1,-1-1-1,1 0 0,0 0 0,-1 0 0,1-1 0,-1 1 0,0 0 0,0 0 0,0-1 0,0 1 0,0-1 0,-1 1 0,1-1 0,0-4 0,-2 6 5,0 0-1,1 0 1,-1 0-1,0 0 1,0 0-1,0 0 1,0 0 0,0 1-1,0-1 1,0 0-1,-1 1 1,1-1-1,0 1 1,0-1-1,0 1 1,-1 0-1,1-1 1,0 1-1,0 0 1,-1 0-1,1 0 1,0 0-1,0 0 1,-1 0-1,1 0 1,0 0-1,0 1 1,-1-1-1,-1 1 1,0-1 8,0 0-1,1 1 1,-1-1-1,0 1 1,0-1 0,0 1-1,0 0 1,1 0-1,-1 0 1,0 1 0,1-1-1,-1 1 1,-4 3 0,7-5-13,0 0 1,0 1 0,-1-1-1,1 0 1,0 0 0,0 1-1,0-1 1,0 0 0,0 1-1,-1-1 1,1 0 0,0 1 0,0-1-1,0 0 1,0 1 0,0-1-1,0 0 1,0 1 0,0-1-1,0 1 1,0-1 0,0 0-1,1 1 1,-1-1 0,0 0-1,0 1 1,0-1 0,0 0-1,0 0 1,1 1 0,-1-1 0,0 0-1,0 1 1,1-1 0,-1 0-1,0 0 1,0 1 0,1-1-1,-1 0 1,0 0 0,1 0-1,-1 1 1,23 3 10,25-6-234,-36-1-212,0-1 0,-1 0 0,18-10 0,-9 5-84,-20 9 543,0 0 0,0 0-1,0 0 1,0 1 0,0-1 0,0 0 0,0 0 0,0 0 0,0 0 0,0 0 0,0 0 0,0 0 0,0 0 0,0 0 0,0 0-1,0 1 1,1-1 0,-1 0 0,0 0 0,0 0 0,0 0 0,0 0 0,0 0 0,0 0 0,0 0 0,0 0 0,0 0 0,0 0-1,0 0 1,0 0 0,1 0 0,-1 0 0,0 0 0,0 0 0,0 0 0,0 0 0,0 0 0,0 0 0,-8 10 271,-1 1 0,1-1 0,1 1 0,-9 17 0,14-24-350,0 0 0,0 0 1,1 0-1,-1 0 0,1 0 0,0 1 0,0-1 1,0 0-1,1 1 0,0-1 0,-1 1 1,2-1-1,-1 1 0,0-1 0,1 0 0,0 1 1,1 4-1,8 3-2431,-1-8-1969,1-3-2339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45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42 162 8136,'0'0'5653,"-8"4"-2503,-26 12-849,34-16-2237,1 0 0,-1 0 0,0 0 1,0 0-1,0 0 0,0 0 1,0 0-1,1 0 0,-1 1 0,0-1 1,0 0-1,0 0 0,0 0 1,0 0-1,1 0 0,-1 0 0,0 0 1,0 0-1,0 0 0,0 0 1,0 0-1,0 0 0,1 1 0,-1-1 1,0 0-1,0 0 0,0 0 1,0 0-1,0 0 0,0 0 0,0 1 1,0-1-1,0 0 0,0 0 1,0 0-1,0 0 0,0 0 1,0 1-1,0-1 0,0 0 0,0 0 1,0 0-1,0 0 0,0 0 1,0 1-1,0-1 0,0 0 0,0 0 1,0 0-1,0 0 0,0 0 1,0 1-1,17-1 420,186-33 3845,-41 5-2988,145-5 18,342-56-1346,-625 85 877,-8 3-3628,-16 1 2673,0 0-1,0 0 1,0 0-1,0 0 1,0 0-1,0 0 0,0 0 1,1 0-1,-1 0 1,0 0-1,0 0 0,0 0 1,0 0-1,0 0 1,0 1-1,0-1 0,0 0 1,0 0-1,0 0 1,1 0-1,-1 0 0,0 0 1,0 0-1,0 0 1,0 0-1,0 0 0,0 0 1,0 1-1,0-1 1,0 0-1,0 0 0,0 0 1,0 0-1,0 0 1,0 0-1,0 0 0,0 0 1,0 1-1,0-1 1,0 0-1,0 0 0,0 0 1,0 0-1,0 0 1,0 0-1,0 0 0,0 0 1,0 1-1,0-1 1,0 0-1,0 0 0,0 0 1,0 0-1,0 0 1,0 0-1,-1 0 0,1 0 1,0 0-1,0 0 1,0 1-1,0-1 0,0 0 1,0 0-1,0 0 1,0 0-1,0 0 0,-1 0 1,1 0-1,-20 11-4408,-3 0-1847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46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1 14574,'0'0'5893,"-11"5"-4921,2-1-812,1 0 0,0 0 0,1 1 1,-1 0-1,1 0 0,0 1 0,0 0 0,1 0 0,-1 1 0,-5 8 1,-21 32 743,2 0-1,-30 64 1,53-94-711,0 0-1,1 1 0,1 0 0,1 0 0,0 0 1,2 1-1,0-1 0,1 1 0,1 0 0,2 33 1,-1-49-296,1 0 1,-1 0 0,1 0 0,0 0 0,0 0 0,0 0-1,1 0 1,-1 0 0,1 0 0,-1 0 0,1-1-1,0 1 1,0-1 0,0 1 0,0-1 0,1 0 0,-1 0-1,4 2 1,-1-1-528,0 0 0,0-1 0,0 0 0,0 0 0,0 0 0,0-1-1,1 1 1,-1-1 0,11 0 0,24 0-4836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46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18417,'0'0'10634,"64"8"-10377,-28-8-161,2 0-833,1 0-2242,-5-4-1889,-8-4-4165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47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203 287 15182,'0'0'3737,"-1"-17"-7639,-2 7 8189,-3 7-3281,0 1 1,0 1 0,0-1 0,0 1-1,-1 0 1,1 0 0,-8 1 0,6 0-683,1 0-1,0 0 1,-1 1 0,1 0 0,0 0 0,0 1 0,0-1-1,0 2 1,0-1 0,-12 7 0,14-5-245,0 1-1,1 0 1,0 1-1,0-1 1,0 0 0,1 1-1,-1 0 1,1 0 0,1 0-1,-1 0 1,1 1 0,0-1-1,-2 12 1,4-15-68,-1 1 1,1-1-1,0 1 1,0-1-1,0 1 1,0-1 0,0 1-1,1 0 1,0-1-1,0 0 1,0 1-1,1 3 1,-1-5-10,0-1 0,1 1 1,-1 0-1,0-1 0,1 1 1,-1 0-1,1-1 0,-1 0 1,1 1-1,-1-1 1,1 0-1,0 0 0,0 0 1,0 0-1,0 0 0,0 0 1,0-1-1,0 1 0,0-1 1,0 1-1,4-1 0,1 1 6,0 0 0,1-1 0,-1-1 0,0 1 0,1-1 0,-1 0 0,0-1 0,0 0 0,0 0 0,0 0-1,0-1 1,0 0 0,-1 0 0,8-6 0,-3 2-35,-1-1 0,0-1 0,-1 0 0,0 0 0,0-1 0,-1 0 0,11-17 0,-5 2-12,-1 0 0,-1-1 1,-1 0-1,-1-1 0,-1 0 1,8-50-1,-11-7 370,-6 84-319,0 0 0,-1 0 0,1 0 0,0 0 0,0 0 0,-1 0 0,1-1 0,0 1 1,0 0-1,-1 1 0,1-1 0,0 0 0,0 0 0,-1 0 0,1 0 0,0 0 0,0 0 0,-1 0 0,1 0 0,0 0 0,0 0 0,-1 1 0,1-1 0,0 0 0,0 0 0,0 0 0,-1 0 0,1 1 0,0-1 1,0 0-1,0 0 0,0 0 0,0 1 0,-1-1 0,1 0 0,0 0 0,0 1 0,0-1 0,-6 11-2,1-1 0,0 1 1,1 0-1,0 0 0,0 0 0,1 0 1,1 1-1,-2 20 0,-2 97 10,6-116-319,2 51-4003,-2-63 4141,0 0 1,0 0-1,0 1 1,0-1-1,0 0 1,0 0-1,1 1 1,-1-1-1,0 0 0,1 0 1,-1 0-1,1 0 1,-1 1-1,1-1 1,0 0-1,0 0 1,-1 0-1,1 0 0,0 0 1,0-1-1,0 1 1,0 0-1,0 0 1,0 0-1,0-1 0,0 1 1,0-1-1,0 1 1,0-1-1,1 1 1,-1-1-1,0 1 1,0-1-1,1 0 0,-1 0 1,0 0-1,0 0 1,1 0-1,-1 0 1,1 0-1,7-3-8546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47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10954,'0'0'13720,"-11"8"-10906,7-5 1888,-12 28-4534,1 2 0,-19 62 0,19-50-95,6-21-73,2 0 0,1 1 0,0 0 0,2 0 0,-1 50 0,6-74 0,-1-1 0,1 1 0,0 0 0,0-1 0,-1 1 0,1-1 0,0 1 0,0-1 0,0 0 0,0 1 0,0-1 0,0 0 0,-1 0 0,1 0 0,0 1 0,0-1 0,0 0 0,0 0 0,0 0 0,0 0 0,0-1 0,0 1 0,0 0 0,1-1 0,29-3 0,89-18-2014,32-8-3974,-135 23-2340,-4 0-5835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48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 12107,'0'0'13069,"-9"0"-11799,3 0-1087,-1 1 0,1 0 0,0 0-1,0 1 1,0 0 0,0 0-1,0 0 1,1 1 0,-1-1 0,1 2-1,-1-1 1,1 0 0,0 1-1,1 0 1,-1 0 0,0 1 0,1-1-1,0 1 1,0 0 0,1 0-1,-4 6 1,4-6-64,-1 0 0,2 0 0,-1 1-1,1-1 1,-1 1 0,1 0 0,1-1-1,-1 1 1,1 0 0,0 9 0,0-13-92,1 0-1,1 0 1,-1 0 0,0-1 0,0 1 0,1 0 0,-1 0 0,1-1 0,-1 1-1,1 0 1,0-1 0,0 1 0,0 0 0,0-1 0,0 1 0,0-1 0,0 0-1,0 1 1,1-1 0,-1 0 0,0 0 0,1 0 0,-1 0 0,1 0 0,-1 0-1,1 0 1,0 0 0,-1 0 0,1-1 0,0 1 0,0-1 0,-1 1 0,1-1-1,0 0 1,0 0 0,3 0 0,3 1-50,-1-1-1,1-1 1,0 1 0,-1-1 0,1 0-1,0-1 1,-1 0 0,11-4-1,-15 5 16,0 0 0,0 0 0,-1-1 0,1 1 0,0-1 0,-1 0 0,0 1 0,1-1 0,-1 0 0,0-1 0,0 1 0,0 0 0,0 0 0,0-1 0,0 1 0,-1-1-1,1 0 1,-1 0 0,0 1 0,0-1 0,0 0 0,0 0 0,0 0 0,0-4 0,-1 6 11,0 0-1,0 0 1,0 0 0,-1 0-1,1 0 1,0 0-1,0 0 1,0 1 0,-1-1-1,1 0 1,-1 0 0,1 0-1,0 0 1,-1 0 0,0 1-1,1-1 1,-1 0 0,1 0-1,-1 1 1,0-1-1,1 0 1,-1 1 0,0-1-1,0 1 1,-1-1 0,-29-8 137,-36 11 62,63-2-202,-1 1 0,0 1 0,1-1 0,-1 0 0,1 1 0,-1 0 0,-3 3 0,6-5 0,0 1 0,1 0 0,-1 0 0,1 0 0,0 0 0,-1 1 0,1-1 0,0 0 0,0 1 0,0-1 0,0 0 0,0 1 0,0-1 0,0 1 0,0 0 0,0-1 0,1 1 0,-1 0 0,1-1 0,-1 1 0,1 0 0,0 2 0,0-3 0,1 0 0,0-1 0,0 1 0,-1 0 0,1 0 0,0-1 0,0 1 0,0-1 0,0 1 0,0-1 0,0 1 0,0-1 0,0 1 0,0-1 0,0 0 0,0 1 0,0-1 0,0 0 0,0 0 0,1 0 0,-1 0 0,0 0 0,0 0 0,2-1 0,38 1 0,-34-1 0,7 0-105,0-1 0,0 0 0,0-1 0,-1-1 0,1 0 0,-1-1 0,0 0 0,0-1 0,-1 0 0,0-1 0,15-11 0,-30 21 159,0 0-1,1 0 1,-1 1-1,1-1 1,0 1-1,0 0 1,0 0-1,1 0 1,-1 0-1,1 0 1,0 0-1,0 0 1,1 0-1,-1 6 1,-1 3-27,2-1 1,-1 0-1,2 0 0,1 13 1,9 31-440,3-23-3767,-8-30-567,-2-5-2285,3-12-7767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17.11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 55 545,'5'-5'9951,"-9"-6"-3751,-3-5-4601,7 16-1535,0-16 1977,0 10-2310,-1 14-2454,1 1-1846,0 1-3305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48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1 13549,'0'0'11659,"61"72"-9769,-40-36 192,-3 6-801,-5 10-448,-6 2-257,-7 6-191,0 0-33,-20 4-192,-11 2-160,-13 2 0,-10 0 0,-8-2-1217,-4-9-1506,3-10-3555,-1-10-8167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51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1282 10282,'0'0'1292,"-9"5"613,-46 28 1192,67-37-21,-5 2-2973,-1 0 0,1 0 0,-1-1 0,0 0 0,8-5 0,56-44 669,108-105-1,52-81-676,-167 170-41,11-10-53,459-525-3029,-522 590 2633,20-30-1050,-18 11-3697,-11 20-1462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52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1053 8968,'0'0'3844,"-56"29"-2050,50-29 1185,15-10-1890,25-17-417,16-18 65,22-15-64,20-15-289,18-15-224,19-13-96,6-7-32,9-3 0,5 1-544,-1-1-1570,-7 0-1538,-13 2-2145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9:14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1257 156 10730,'-13'199'3024,"0"-18"-3032,16 34-143,9 0-1,57 304 1,156 408 248,-99-539-52,260 548 0,267 328 756,-493-991 343,12-7 1,356 422-1,107 27-1083,42-42-64,-444-468-10,8-9 0,267 163-1,-330-250 96,4-9 1,4-7-1,389 134 0,-298-149-69,3-11-1,3-14 1,2-11 0,496 7 0,878-49 19,-1230-17-20,-2-18 1,587-126-1,-789 110 25,283-104-1,-350 94-39,-4-7 0,221-131 0,-187 81 1,-5-7 1,206-183-1,-344 266-58,-3-1 1,-1-1-1,-2-3 0,50-78 1,-70 94 21,-1-2 0,-2 0 0,-1-1-1,-2 0 1,-1-1 0,-2 0 0,-2-1 0,8-62 0,-14 59 0,0-1 0,-3 1 0,-1-1-1,-3 1 1,0 0 0,-19-65-1,8 57 9,-1 2 0,-3 0 0,-1 1 0,-2 1 0,-31-43 0,13 28 38,-3 3 0,-2 1 0,-2 2 0,-60-49 0,29 37 18,-2 4 0,-111-63 0,-47-2 30,-307-113-1,541 236-55,-696-278 9,-728-306 14,-740-430-26,74-144 263,1344 695-76,-394-238-10,-29 57-25,40 158 106,911 414-181,-4 9-1,-3 10 1,-286-30 0,386 73-129,1 5 0,-1 6 0,-210 25 1,254-10-677,0 3 1,2 4-1,0 3 0,2 4 1,1 4-1,-104 56 1,31 3-2842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1:20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2548 846 7143,'0'0'5701,"9"-5"-4372,17-9-253,-11 6-537,0 0 0,0-1 0,0-1 1,24-21-1,-35 28-518,-1-1 1,0 1-1,0-1 0,-1 0 0,1 1 1,-1-1-1,1 0 0,-1 0 0,0-1 0,-1 1 1,1 0-1,-1-1 0,0 1 0,0-1 1,0 1-1,-1-1 0,1 1 0,-1-1 1,0 0-1,0 1 0,-1-1 0,0 1 1,1-1-1,-4-7 0,-1-1-12,-1 1 0,0-1-1,-1 2 1,-1-1 0,1 1 0,-2 0 0,-18-18-1,-75-65-9,97 91 2,-47-38-14,-3 3 0,0 2 0,-3 2 0,-1 3 1,-1 3-1,-114-37 0,24 23-92,-272-42 1,284 65 45,-2 5 0,-207 8 1,266 10 106,0 4 0,0 4 0,1 3 0,1 3 0,-131 49 0,176-53-17,-42 23 0,67-32-37,1 0 1,0 0 0,0 1 0,0 0 0,1 1 0,0-1 0,0 1-1,1 1 1,-1-1 0,-5 11 0,11-15-165,-1 0 1,1 0-1,0 0 1,0 0-1,0 1 0,0-1 1,1 0-1,-1 1 0,1 6 1,0-10 40,0 1-1,0 0 1,0-1 0,0 1-1,0 0 1,0-1 0,1 1 0,-1 0-1,0-1 1,0 1 0,1-1-1,-1 1 1,0 0 0,1-1 0,-1 1-1,1-1 1,-1 1 0,1-1 0,-1 1-1,1-1 1,-1 1 0,1-1-1,-1 0 1,1 1 0,-1-1 0,1 0-1,0 1 1,-1-1 0,1 0-1,0 0 1,-1 0 0,1 1 0,0-1-1,-1 0 1,1 0 0,0 0 0,-1 0-1,1 0 1,0 0 0,-1 0-1,1-1 1,0 1 0,-1 0 0,1 0-1,0 0 1,-1-1 0,1 1 0,0 0-1,-1-1 1,1 1 0,0-1-1,15-10-3761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1:20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844 2 8872,'-12'0'1458,"-11"-1"-1167,0 1 0,1 1 0,0 1 0,-1 1-1,1 0 1,0 2 0,-22 8 0,-40 28 790,1 5-1,3 2 1,1 4-1,-101 89 1,164-129-1023,-2 3-4,0 0 0,-22 25 0,37-37-55,-1 0 0,1 1 0,1 0 0,-1-1 0,1 1 0,-1 0 1,1 0-1,0 1 0,0-1 0,1 0 0,0 1 0,-1-1 0,1 1 0,1-1 0,-1 1 0,1-1 0,-1 1 1,2 7-1,0-9 5,0 0 0,0 0 0,0-1 0,0 1 1,1 0-1,-1-1 0,1 1 0,-1-1 1,1 0-1,0 0 0,0 1 0,0-1 0,1-1 1,-1 1-1,0 0 0,1 0 0,-1-1 1,4 2-1,55 21 96,-48-20-94,49 13 74,1-2 0,113 11 0,135-8-30,-191-13-217,221 19-850,-119 15-5189,-156-22 751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09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294 368 9129,'0'0'8584,"1"-9"-6556,-1-25-341,0 32-1578,-1 0 0,1 0 0,-1 1-1,0-1 1,0 0 0,1 1 0,-1-1-1,-1 1 1,1-1 0,0 1 0,0-1 0,0 1-1,-1 0 1,1 0 0,-1-1 0,1 1-1,-1 0 1,1 0 0,-1 1 0,0-1 0,1 0-1,-1 0 1,0 1 0,0-1 0,1 1-1,-5-1 1,-45-5 926,43 7-986,0-1 0,0 1 0,0 1-1,0-1 1,1 1 0,-1 1 0,0 0 0,1 0 0,0 0-1,-1 1 1,1 0 0,1 0 0,-1 1 0,0 0 0,1 0-1,0 0 1,1 1 0,-7 7 0,5-4-9,0 0 0,1 0 0,0 1 0,0-1-1,1 1 1,0 1 0,1-1 0,0 1 0,1-1 0,0 1 0,1 0 0,-3 20 0,5-29-18,0-1 0,-1 1 0,1 0 1,0 0-1,0-1 0,0 1 0,0 0 0,0-1 1,0 1-1,0 0 0,1-1 0,-1 1 1,1 0-1,-1-1 0,1 1 0,-1-1 0,1 1 1,0-1-1,0 1 0,0-1 0,0 1 1,0-1-1,0 0 0,0 1 0,1-1 0,-1 0 1,0 0-1,1 0 0,-1 0 0,0 0 1,1 0-1,-1-1 0,1 1 0,0 0 0,-1-1 1,1 1-1,0-1 0,-1 0 0,1 1 0,0-1 1,-1 0-1,1 0 0,0 0 0,-1 0 1,1 0-1,0-1 0,-1 1 0,1 0 0,0-1 1,-1 1-1,1-1 0,1-1 0,6-1 54,1 0 0,-1-1-1,-1-1 1,1 1 0,-1-1-1,1-1 1,13-11 0,-3-3-10,0-1 0,-1 0 0,-1-1 0,-1-1 0,-1 0 1,-1-1-1,-1-1 0,-1 0 0,-2-1 0,0 0 0,-2-1 0,-1 0 1,-1 0-1,-1 0 0,-1-1 0,-2 1 0,-1-30 0,-6 31 659,5 26-702,0-1 0,0 1 0,-1 0 1,1 0-1,0-1 0,0 1 0,-1 0 0,1 0 0,0 0 1,0-1-1,-1 1 0,1 0 0,0 0 0,-1 0 0,1 0 1,0 0-1,-1 0 0,1 0 0,0 0 0,-1 0 1,1 0-1,0 0 0,-1 0 0,1 0 0,0 0 0,-1 0 1,1 0-1,0 0 0,-1 0 0,1 1 0,0-1 0,-1 0 1,1 0-1,0 0 0,-1 0 0,1 1 0,0-1 0,-3 2 19,1 1-1,0-1 1,0 1-1,0 0 1,0 0-1,0 0 1,0 0 0,1 0-1,-1 0 1,1 0-1,-2 6 1,-2 16-27,1-1 1,1 2-1,1-1 1,1 0 0,2 0-1,0 0 1,1 0-1,2 0 1,1 0 0,0-1-1,2 1 1,11 24-1,-11-27 20,0 0-1,-2 0 0,0 0 0,1 24 0,-3 14-5121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10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60 11627,'1'-2'390,"0"0"0,-1 0 1,1 0-1,-1 0 0,1 0 0,-1-1 0,0 1 1,0 0-1,0 0 0,0 0 0,0 0 0,0 0 1,-1-1-1,1 1 0,-1 0 0,1 0 0,-1 0 1,0 0-1,0 0 0,0 0 0,0 0 0,-2-2 1,1 3-235,0 0 1,-1-1 0,1 1-1,0 0 1,-1 1 0,1-1-1,-1 0 1,1 1-1,-1-1 1,1 1 0,-1 0-1,1 0 1,-1 0 0,0 0-1,1 1 1,-1-1 0,1 0-1,-1 1 1,-3 1-1,-2 1-85,0 0-1,1 1 0,-1-1 0,1 2 0,0-1 1,0 1-1,0 0 0,1 0 0,-1 1 1,1 0-1,1 0 0,-10 13 0,0 0 148,2 2-1,0-1 1,-11 29-1,13-25 84,2 1-1,0 0 0,-6 35 0,12-48-225,1 0 1,1 1-1,0-1 0,1 1 1,0-1-1,0 0 0,2 1 1,-1-1-1,6 16 0,-6-23-56,1-1-1,0 1 0,1-1 1,-1 0-1,1 1 0,0-1 1,0-1-1,0 1 0,1 0 1,-1-1-1,1 1 1,0-1-1,0 0 0,0 0 1,0-1-1,0 1 0,5 1 1,-1-1 9,0 0 1,0 0-1,0-1 1,0 0-1,0-1 1,0 0-1,0 0 1,0-1-1,0 0 0,10-1 1,-11 1 7,0-1 1,-1-1-1,1 1 0,-1-1 0,1 0 1,-1-1-1,1 1 0,-1-1 1,0-1-1,0 1 0,-1-1 1,7-4-1,-9 5 2,0 0 1,0 0-1,-1 0 0,1-1 1,-1 1-1,1-1 1,-1 0-1,0 1 0,0-1 1,-1 0-1,1 0 1,-1 0-1,0 0 0,0-1 1,0 1-1,0 0 1,-1 0-1,0 0 0,0-1 1,0-4-1,-1 8-3,1-1 0,0 0-1,-1 1 1,1-1 0,-1 1 0,0-1-1,0 1 1,1-1 0,-1 1 0,0 0-1,0-1 1,0 1 0,0 0 0,0 0-1,-1 0 1,1 0 0,0 0 0,0 0-1,-1 0 1,1 0 0,-1 0 0,1 0-1,-1 1 1,1-1 0,-3 0 0,-24-4 228,28 5-314,9-1 29,0-1 0,0 1 0,0-2 1,-1 1-1,1-1 0,-1 0 0,1-1 0,-1 0 0,0-1 1,0 1-1,13-12 0,-9 7-78,1 1 0,-1 1 0,20-8 0,-31 15 93,0 1 1,-1 0 0,1-1-1,-1 1 1,1 0-1,-1 0 1,1 0 0,-1-1-1,0 1 1,1 0-1,-1 0 1,0 0 0,0 0-1,0 0 1,1 0-1,-1 0 1,0 0 0,0-1-1,0 1 1,0 0-1,-1 0 1,1 2 0,-1 27 212,-8 41 180,6-55-353,0 0-1,1 0 1,1 0-1,1 0 1,2 30 0,-1-45-131,-1 1 1,0-1 0,1 0 0,-1 1 0,1-1 0,-1 0-1,1 1 1,0-1 0,0 0 0,-1 0 0,1 1 0,0-1-1,0 0 1,0 0 0,0 0 0,1 0 0,-1 0 0,0-1-1,0 1 1,0 0 0,1 0 0,-1-1 0,2 1 0,21 0-9231,-15-6-2229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11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76 12300,'0'0'2338,"-5"8"219,-17 25-662,22-32-1841,-1-1-1,1 1 1,0-1-1,-1 1 1,1-1 0,0 1-1,0-1 1,-1 1-1,1-1 1,0 1 0,0-1-1,0 1 1,0 0-1,-1-1 1,1 1-1,0-1 1,0 1 0,0-1-1,0 1 1,0 0-1,1-1 1,-1 1 0,0-1-1,0 1 1,0 0-1,0-1 1,1 1-1,-1-1 1,0 1 0,0-1-1,1 1 1,-1-1-1,0 1 1,1-1 0,-1 0-1,1 1 1,-1-1-1,1 1 1,-1-1 0,1 0-1,-1 1 1,1-1-1,-1 0 1,1 0-1,-1 1 1,2-1 0,27 3 1174,-24-3-982,58-3 840,1-3 0,-1-2 0,101-27 0,-7 2-470,-19 9-1424,2 7 0,228 0 0,-315 25-1973,-30-3-1218,-13-4-1195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12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219 336 13132,'0'0'2921,"0"-9"223,1 6-2925,0 1 0,-1-1-1,0 0 1,0 0 0,1 0 0,-2 0 0,1 0 0,0 0 0,-1 0 0,1 1-1,-1-1 1,0 0 0,0 0 0,0 0 0,0 1 0,0-1 0,-1 1 0,1-1-1,-1 1 1,1-1 0,-1 1 0,0 0 0,0 0 0,0 0 0,-1 0 0,1 0-1,0 0 1,-1 1 0,1-1 0,-1 1 0,1 0 0,-1 0 0,-3-2 0,0 1-99,1 1 1,-1-1-1,0 1 1,1 0-1,-1 0 1,0 0-1,0 1 1,0 0-1,0 0 1,0 1-1,0 0 1,1 0-1,-1 0 1,0 1-1,1-1 1,-1 1-1,1 1 1,-1-1-1,-5 4 1,6-2-98,1 0 0,-1 1 0,1-1 0,0 1 1,1-1-1,-1 1 0,1 0 0,0 1 0,0-1 0,1 0 1,-1 1-1,1 0 0,0-1 0,1 1 0,0 0 1,-1 0-1,2 0 0,-1 11 0,0-15-18,1 1-1,0-1 1,0 1-1,0-1 0,0 1 1,0-1-1,0 1 1,1-1-1,-1 1 1,1-1-1,0 1 0,0-1 1,0 1-1,0-1 1,0 0-1,0 0 1,1 0-1,-1 0 0,1 0 1,-1 0-1,4 3 1,-2-4 6,-1 1 1,1-1 0,0 0-1,-1-1 1,1 1 0,0 0-1,0-1 1,0 1 0,0-1 0,-1 0-1,1 0 1,0 0 0,0 0-1,0-1 1,0 1 0,0-1-1,-1 0 1,1 0 0,4-1-1,2-3 12,1 1 0,-1-2 0,0 1 0,0-1 0,-1 0 0,0-1 0,0 0 0,-1 0 0,1-1 0,6-9 0,0-1 2,-1 0 0,-1-1 0,18-36 0,-21 32 79,-1-1 1,-1 1 0,-2-1 0,0-1-1,-1 1 1,-1-1 0,-2-42 0,-15 263 445,14-172-467,1-1 1,1 1-1,1-1 1,1 1-1,1-1 1,10 28-1,-9-36-676,1 1 0,0-2-1,11 17 1,-9-22-4801,-1-9-2649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57.37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135 237 4420,'0'0'14579,"-5"-9"-12881,3 6-1490,-24-35 2364,25 36-2421,0 1 0,-1-1-1,1 1 1,0 0 0,-1-1-1,1 1 1,-1 0 0,0 0 0,1 0-1,-1 0 1,0 0 0,1 1-1,-1-1 1,0 0 0,0 1-1,0 0 1,0-1 0,0 1 0,0 0-1,0 0 1,1 0 0,-1 0-1,0 0 1,0 0 0,0 1-1,-3 0 1,4 0-89,0 0 1,0 1-1,0-1 0,0 1 0,0-1 1,0 1-1,0 0 0,0-1 0,0 1 1,1 0-1,-1-1 0,1 1 0,-1 0 1,1 0-1,0 0 0,0-1 0,0 1 1,0 0-1,0 3 0,2 37 711,-2-41-759,1 1 1,-1-1-1,0 0 0,1 0 1,-1 0-1,0 0 1,1 0-1,-1-1 0,1 1 1,-1 0-1,1 0 0,0 0 1,-1 0-1,1 0 1,0-1-1,0 1 0,0 0 1,0-1-1,-1 1 0,1-1 1,0 1-1,0-1 1,0 1-1,0-1 0,0 1 1,0-1-1,0 0 0,0 0 1,0 1-1,0-1 1,1 0-1,-1 0 0,0 0 1,0 0-1,0 0 0,0-1 1,0 1-1,0 0 1,0 0-1,2-1 0,0 0 42,1 0 0,-1 0 0,0-1 0,1 1 0,-1-1 0,0 0-1,0 1 1,0-1 0,0-1 0,0 1 0,3-3 0,-3 0-13,0 1 0,0-1 0,0 0 0,0 0-1,-1 0 1,0 0 0,0 0 0,0 0 0,-1-1 0,0 1 0,0-1 0,0 1 0,-1-1 0,1 1 0,-1-1 0,-2-10-1,2 13-27,-1 0-1,0 0 0,0 0 0,0 0 0,0 0 0,0 0 0,-1 1 0,1-1 0,-1 0 0,0 1 0,1-1 0,-1 1 0,0 0 0,-1-1 0,1 1 1,0 0-1,-1 0 0,1 1 0,-1-1 0,1 0 0,-1 1 0,0 0 0,0-1 0,0 1 0,0 0 0,0 1 0,0-1 0,0 0 0,0 1 1,0 0-1,-4-1 0,4 2-16,0-1 1,1 0 0,-1 0 0,0 1 0,1-1 0,-1 1-1,0 0 1,1 0 0,-1 0 0,1 0 0,-1 0-1,1 1 1,0-1 0,-1 1 0,1 0 0,0-1 0,0 1-1,0 0 1,0 0 0,1 0 0,-1 0 0,0 1-1,1-1 1,0 0 0,-1 1 0,1-1 0,0 1 0,0-1-1,1 1 1,-1 0 0,0 3 0,-2 9-12,0-1 0,1 1 1,1 0-1,1 20 0,0-33 15,0 0 0,0 0 0,0 0-1,0 1 1,0-1 0,0 0 0,1 0 0,-1 0-1,1 1 1,0-1 0,0 0 0,-1 0 0,1 0-1,1 0 1,-1 0 0,0 0 0,0-1 0,1 1-1,-1 0 1,1-1 0,-1 1 0,1-1 0,0 1-1,-1-1 1,1 0 0,0 1 0,0-1 0,0 0-1,0 0 1,0-1 0,0 1 0,0 0-1,1-1 1,-1 1 0,0-1 0,0 0 0,0 0-1,1 1 1,-1-2 0,0 1 0,4-1 0,2 0 27,0 0 1,0-1-1,0 0 1,0-1-1,0 0 1,-1 0-1,1 0 1,-1-1-1,0 0 1,8-7 0,-3 1-4,-1 1 0,0-2 1,-1 0-1,0 0 1,13-21-1,-20 28-15,0-1-1,0 0 1,0-1 0,-1 1 0,0 0 0,0-1-1,0 0 1,-1 1 0,0-1 0,0 0-1,0 0 1,0 1 0,-1-1 0,0 0 0,-1 0-1,1 0 1,-2-7 0,1 12-10,1 0 0,0-1 0,-1 1 0,1 0 0,-1 0 0,1-1 0,-1 1 0,0 0 0,0 0 0,1 0 0,-1 0 0,0 0 1,0 0-1,0 0 0,0 0 0,0 0 0,0 0 0,0 0 0,-1 1 0,1-1 0,0 0 0,0 1 0,-1-1 0,1 1 0,0 0 0,0-1 0,-1 1 0,1 0 0,-1 0 0,1 0 0,0 0 0,-1 0 1,1 0-1,0 0 0,-1 0 0,1 0 0,0 1 0,-1-1 0,1 0 0,0 1 0,-2 0 0,-1 1-1,0 0 1,0 0-1,0 0 0,1 0 1,-1 0-1,1 1 0,-1 0 1,1 0-1,0 0 0,0 0 1,-4 6-1,-1 3 6,1 0 0,0 1-1,1 0 1,1 0 0,0 0 0,0 1 0,2-1 0,-1 1-1,2 0 1,-1 15 0,3-29-6,0 1 0,0-1 0,0 1 0,0-1 0,0 1 0,0-1 0,0 1 0,0-1 0,0 1 0,0-1 0,0 1 0,0-1 0,1 1 0,-1-1 0,0 0 0,0 1 0,1-1 0,-1 1 0,0-1 0,1 0 0,-1 1 0,0-1 0,1 0 0,-1 1 0,0-1 0,1 0 0,-1 0 0,1 1 0,-1-1 0,1 0 0,-1 0 0,1 0 0,0 1 0,19-5 0,18-16 0,-30 12 0,1 0 0,-2-1 0,1 0 0,-1 0 0,-1 0 0,0-1 0,0 0 0,-1 0 0,5-14 0,-8 21 0,-1-1 0,0 1 0,1 0 0,-1-1 0,-1 0 0,1 1 0,-1-1 0,1 1 0,-1-1 0,0 0 0,0 1 0,0-1 0,-1 1 0,1-1 0,-1 0 0,0 1 0,0-1 0,0 1 0,-1 0 0,1-1 0,-1 1 0,0 0 0,0 0 0,0 0 0,0 0 0,0 0 0,-1 0 0,1 1 0,-1-1 0,0 1 0,1 0 0,-5-3 0,4 4 0,0-1 0,0 1 0,1 0 0,-1-1 0,0 1 0,0 1 0,0-1 0,0 0 0,0 1 0,-1 0 0,1-1 0,0 1 0,0 0 0,0 1 0,0-1 0,0 1 0,0-1 0,0 1 0,0 0 0,0 0 0,0 0 0,0 0 0,0 1 0,1-1 0,-1 1 0,0 0 0,1 0 0,0 0 0,-1 0 0,1 0 0,0 0 0,0 0 0,-2 4 0,-1 0 0,1 0 0,0 1 0,0-1 0,0 1 0,1 0 0,0 0 0,0 0 0,1 1 0,0-1 0,1 0 0,-1 1 0,0 12 0,2-20 0,1 0 0,-1 1 0,0-1 0,0 0 0,0 0 0,1 0 0,-1 0 0,0 1 0,0-1 0,1 0 0,-1 0 0,0 0 0,0 0 0,1 0 0,-1 0 0,0 0 0,0 0 0,1 1 0,-1-1 0,0 0 0,0 0 0,1 0 0,-1 0 0,0 0 0,0 0 0,1-1 0,-1 1 0,0 0 0,1 0 0,-1 0 0,0 0 0,0 0 0,1 0 0,-1 0 0,0 0 0,0-1 0,0 1 0,1 0 0,-1 0 0,0 0 0,0-1 0,0 1 0,1 0 0,-1 0 0,0-1 0,12-7 0,16-30 0,-27 36 0,1 0 0,-1-1 0,0 1 0,0 0 0,0-1 0,-1 1 0,1-1 0,-1 1 0,1-1 0,-1 1 0,0-1 0,0 1 0,0-1 0,0 1 0,0-1 0,-2-4 0,1 8-195,0-1 0,0 1 0,1 0 0,-1 0 0,0-1 0,0 1 0,0 0 0,0 0 0,1 0 0,-1 0 0,0 0 0,1 0 0,-1 0 0,1 0 0,-1 0 0,1 1 0,0-1 0,-1 1 0,-4 17-6099,1 0-4655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12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19 18097,'0'0'5376,"0"11"-4367,-8 156 967,-2 3-349,10-162-1498,1 34 849,7-31-452,-7-11-509,0 0 0,0 0-1,0 0 1,-1 0 0,1-1 0,0 1 0,0 0-1,0-1 1,0 1 0,-1-1 0,1 1 0,0-1 0,0 1-1,-1-1 1,1 1 0,0-1 0,-1 0 0,1 1-1,-1-1 1,1-1 0,5-6 16,-1 0 0,0 0 0,-1 0 0,0-1 1,0 0-1,0 0 0,-1 0 0,-1 0 0,3-15 0,0-10-145,1-45 0,-5 55-1,1 7-25,-1-1 0,-1 0 0,0 0 0,-2 0 0,0 0 0,-7-28 1,9 45 133,0 0 1,-1 0 0,1 0-1,0 0 1,-1 0 0,1 0-1,-1 0 1,1 0 0,-1 1-1,1-1 1,-1 0 0,0 0 0,1 0-1,-1 1 1,0-1 0,1 0-1,-1 1 1,0-1 0,-1 0-1,-7 10-110,-1 28-42,10-34 163,-1-1 1,1 1-1,0-1 0,0 1 1,0-1-1,0 0 0,1 1 0,-1-1 1,1 1-1,-1-1 0,1 1 0,0-1 1,0 0-1,0 0 0,0 1 1,0-1-1,0 0 0,1 0 0,2 3 1,-1-4 4,-1 1 1,1 0-1,0-1 1,0 0 0,1 0-1,-1 0 1,0 0-1,0-1 1,0 1 0,1-1-1,-1 0 1,0 1-1,1-2 1,-1 1 0,4-1-1,-1 1-1,1-2 1,-1 1-1,1-1 0,-1 0 0,1 0 1,-1 0-1,0-1 0,0 0 0,0-1 0,-1 1 1,1-1-1,6-6 0,2-3-23,0 0-1,-1-1 1,13-18-1,-26 32 15,0 0 0,0-1 0,0 1-1,0 0 1,0 0 0,0-1-1,0 1 1,0 0 0,0 0 0,0-1-1,1 1 1,-1 0 0,0 0 0,0 0-1,0-1 1,0 1 0,1 0 0,-1 0-1,0 0 1,0 0 0,0-1 0,1 1-1,-1 0 1,0 0 0,0 0 0,1 0-1,-1 0 1,0 0 0,0 0 0,0 0-1,1 0 1,-1 0 0,0 0-1,0 0 1,1 0 0,-1 0 0,0 0-1,0 0 1,1 0 0,-1 0 0,0 0-1,0 0 1,1 0 0,-1 0 0,0 0-1,0 0 1,1 1 0,-1-1 0,0 0-1,0 0 1,0 0 0,1 0 0,-1 1-1,0-1 1,0 0 0,0 0-1,0 0 1,0 1 0,1-1 0,-1 0-1,0 0 1,0 1 0,3 26 181,-6 36 213,-2-16-294,-5 67 152,10-103-328,0 0 0,1-1 0,0 1 0,0-1 0,2 1 0,-1-1 0,1 0 0,5 12 0,9 3-3072,-1-15-4940,4-8-10267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13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14926,'0'0'10890,"82"32"-9224,-28-31-129,12-1-704,8 0-480,1-4-225,-3-3-96,-13 0-1025,-13 3-2210,-18 3-1185,-20 0-1538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13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14798,'0'0'7399,"50"18"-6022,-2-18-31,9-9-257,11-2-737,6-1-288,-3 1-929,-5 0-2914,-9 5-3204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14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21685,'0'0'6470,"67"-3"-5445,-22 3-545,5 0-416,4 0-448,0 0-1922,-4 0-2531,-8-6-4292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15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391 322 13741,'0'0'2386,"0"-8"-101,1 5-2074,-1 0-1,1-1 1,-1 1 0,0 0-1,0 0 1,0 0-1,0-1 1,-1 1 0,1 0-1,-1 0 1,0 0 0,0 0-1,0 0 1,0 0-1,-1 0 1,1 0 0,-1 0-1,1 1 1,-1-1 0,0 0-1,0 1 1,-1 0-1,1-1 1,0 1 0,-1 0-1,1 0 1,-1 0 0,0 1-1,1-1 1,-1 1-1,0-1 1,-4 0 0,-5-2-180,0 0 1,0 1 0,-1 0 0,1 1 0,-1 1 0,1 0-1,-1 1 1,1 0 0,-1 1 0,1 0 0,-1 1 0,1 0-1,0 1 1,-1 1 0,2 0 0,-1 0 0,0 1 0,1 1-1,0 0 1,0 0 0,1 1 0,-1 1 0,1 0 0,1 0-1,0 1 1,-10 11 0,17-18-1,0 1-1,0-1 1,0 1-1,1-1 1,-1 1-1,1 0 1,-1 0-1,1 0 1,0 0-1,0 0 1,0 0-1,1 0 1,-1 0-1,1 0 1,-1 0-1,1 1 1,0-1-1,1 0 1,-1 0-1,0 0 1,1 0-1,1 4 1,-1-4-6,1 0 0,0-1 0,0 0 1,0 1-1,0-1 0,1 0 0,-1 0 0,1 0 1,-1 0-1,1 0 0,-1-1 0,1 1 0,0-1 1,0 0-1,0 0 0,0 0 0,0 0 0,0 0 1,0-1-1,0 1 0,0-1 0,4 0 0,13 1 13,-1-1-1,1 0 0,0-2 1,-1 0-1,1-2 0,-1 0 1,0-1-1,0-1 0,-1 0 1,1-2-1,25-13 0,-34 15-28,0 0-1,0 0 0,0-1 0,-1 0 0,0-1 0,0 0 1,-1 0-1,0 0 0,0-2 0,-1 1 0,0 0 0,-1-1 0,0-1 1,0 1-1,-1-1 0,-1 0 0,0 0 0,0 0 0,-1 0 0,2-19 1,-4 25 9,-1 0 0,0 0 1,0 0-1,0 0 0,-1 0 1,0 0-1,0 0 0,0 0 1,-1 0-1,1 0 0,-1 0 1,0 0-1,-1 1 0,1-1 1,-1 1-1,0 0 0,0 0 1,0 0-1,-5-5 0,1 4 2,0-1-1,0 1 1,0 1-1,-1-1 1,1 1-1,-1 0 1,0 1-1,-1 0 1,1 0-1,-15-2 1,8 2-67,0 1-1,1 1 1,-1 0 0,0 0 0,0 2-1,0 0 1,0 1 0,1 0 0,-1 1 0,1 1-1,-1 0 1,1 1 0,-18 9 0,23-8-119,0 0 0,0 0 0,1 1 0,-11 10 0,17-15 33,0 0 1,0 1-1,0-1 1,1 0-1,-1 1 1,0-1-1,1 1 1,0 0-1,-1-1 0,1 1 1,0 0-1,1 0 1,-1 0-1,0-1 1,1 1-1,-1 0 1,1 0-1,0 0 0,1 6 1,-1-8-99,1 1 0,-1-1-1,1 1 1,0-1 0,0 0 0,0 0 0,0 1-1,0-1 1,0 0 0,0 0 0,0 0 0,0 0-1,0 0 1,1 0 0,-1 0 0,0 0 0,1-1-1,-1 1 1,0 0 0,1-1 0,-1 1 0,1-1-1,-1 0 1,1 1 0,2-1 0,28 4-4867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15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40 16335,'0'0'4463,"-11"-7"-2370,8 4-2033,-5-1 233,1-1 0,-1 1 0,0 0 0,-16-5 1,21 8-230,-1 0-1,1 0 1,0 1 0,-1 0 0,1-1 0,-1 1 0,1 0 0,-1 0-1,1 1 1,0-1 0,-1 1 0,1 0 0,0 0 0,-1 0 0,1 0-1,0 0 1,0 1 0,0 0 0,0-1 0,-3 4 0,-3 3-34,0 1 0,0 0 0,1 0 0,0 1 0,1 1 0,0-1 0,0 1 0,1 0 0,1 0-1,0 1 1,-4 14 0,4-9 190,0 0-1,1 0 0,1 1 1,1 0-1,0-1 0,1 1 0,3 23 1,-2-37-205,0-1 1,1 0 0,0 0 0,0 0-1,0-1 1,0 1 0,0 0-1,1 0 1,-1 0 0,1-1 0,-1 1-1,1-1 1,0 1 0,0-1 0,0 0-1,1 0 1,-1 0 0,0 0-1,1 0 1,0 0 0,-1-1 0,1 1-1,0-1 1,0 0 0,-1 0 0,1 0-1,0 0 1,0 0 0,0-1-1,0 1 1,1-1 0,-1 0 0,0 0-1,3 0 1,1 0 0,0 0 0,0-1 0,0 0 0,0 0 0,0 0 0,0-1 0,0 0 0,-1-1 0,1 1 0,-1-1 0,1 0 0,-1-1 0,0 0 0,6-5 0,-6 3 17,1 0 0,-1-1 0,-1 1 0,0-1 0,0-1 0,0 1 0,-1-1 0,0 0 0,0 0 0,-1 0-1,0 0 1,0 0 0,-1-1 0,0 0 0,-1 1 0,1-18 0,-2 26-17,0 0 1,0-1-1,0 1 0,0 0 0,0-1 0,0 1 0,0 0 1,0-1-1,0 1 0,0 0 0,0-1 0,0 1 0,-1 0 0,1-1 1,0 1-1,0 0 0,0 0 0,-1-1 0,1 1 0,0 0 1,0 0-1,-1-1 0,1 1 0,0 0 0,0 0 0,-1-1 0,1 1 1,0 0-1,-1 0 0,1 0 0,0 0 0,0 0 0,-1 0 0,1 0 1,0-1-1,-1 1 0,1 0 0,0 0 0,-1 0 0,1 0 1,0 0-1,-1 1 0,1-1 0,0 0 0,-1 0 0,1 0 0,0 0 1,-1 0-1,1 0 0,0 0 0,-1 1 0,1-1 0,0 0 1,0 0-1,-1 0 0,1 1 0,0-1 0,0 0 0,-1 1 0,-16 14 110,16-14-124,0 1 1,0-1-1,0 1 1,0-1-1,0 1 1,1-1 0,-1 1-1,0 0 1,1-1-1,-1 1 1,1 0-1,0-1 1,0 1-1,-1 0 1,1 0 0,0-1-1,0 1 1,0 0-1,1-1 1,-1 1-1,0 0 1,1 0-1,-1-1 1,1 1 0,0-1-1,-1 1 1,1 0-1,0-1 1,0 1-1,0-1 1,0 0-1,0 1 1,0-1-1,1 0 1,-1 0 0,2 2-1,2-1-45,1 0-1,-1 0 0,1 0 1,-1 0-1,1-1 0,0 0 1,0 0-1,0-1 1,7 0-1,-11 0 19,-1 0 0,0 1 1,0-1-1,0 0 0,0 0 0,0 0 1,0 1-1,0-1 0,0 1 0,0-1 0,0 1 1,-1-1-1,1 1 0,0-1 0,0 1 0,0 0 1,0-1-1,-1 1 0,1 0 0,0 0 0,-1 0 1,1 0-1,-1-1 0,1 1 0,-1 0 1,1 0-1,-1 0 0,0 0 0,1 0 0,-1 0 1,0 0-1,0 0 0,0 0 0,1 0 0,-1 0 1,0 1-1,-1-1 0,1 0 0,0 0 0,0 0 1,0 0-1,-1 0 0,1 0 0,0 0 1,-1 0-1,1 0 0,-2 1 0,-24 57-1309,21-49 1237,-37 97-8258,37-92 631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16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1 207 15022,'0'0'1858,"16"-3"293,-5 1-1810,364-65 6620,16 12-5550,-52 9-1658,-198 15-5715,-135 29 2065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16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196 221 10154,'0'0'6310,"0"-11"-3454,1-33-417,-1 42-2273,0 0 0,-1 0 0,1 0 0,-1 0 0,0 0 0,0 0-1,1 0 1,-1 1 0,0-1 0,-1 0 0,1 0 0,0 1 0,0-1 0,-1 1-1,1-1 1,-1 1 0,1 0 0,-1-1 0,0 1 0,1 0 0,-1 0 0,0 0-1,0 0 1,0 1 0,0-1 0,0 0 0,-3 0 0,-4-1 24,0 1-1,0-1 1,0 2 0,-12-1 0,18 1-130,-2 1-13,0 0 0,1 0 1,-1 0-1,1 0 0,0 1 1,-1-1-1,1 1 0,0 0 1,0 1-1,0-1 0,0 1 0,0 0 1,0-1-1,1 2 0,0-1 1,-1 0-1,1 1 0,0-1 1,1 1-1,-1 0 0,1 0 1,0 0-1,-1 0 0,2 1 1,-1-1-1,1 0 0,-1 1 1,1 0-1,0-1 0,1 1 1,-1-1-1,1 1 0,0 0 1,0-1-1,0 1 0,2 5 1,-1-7-26,0 0 1,0-1 0,0 0 0,0 1 0,0-1 0,1 0 0,-1 0 0,1 1 0,0-1 0,0 0-1,0-1 1,0 1 0,0 0 0,0 0 0,0-1 0,0 0 0,1 1 0,-1-1 0,1 0 0,-1 0-1,1 0 1,-1 0 0,1-1 0,-1 1 0,1-1 0,0 1 0,-1-1 0,1 0 0,0 0-1,5-1 1,1 1 7,0 0-1,1-1 1,-1 0-1,0-1 0,0 0 1,0 0-1,18-8 0,-15 4 5,0-1 0,-1-1-1,1 0 1,-2-1-1,1 0 1,-1-1-1,13-16 1,-19 21 39,0 0-1,0 0 1,0 0 0,-1 0-1,0-1 1,0 1 0,-1-1-1,0 0 1,0 0 0,0 0 0,0 0-1,-1 0 1,0-1 0,0 1-1,-1 0 1,0 0 0,0-1-1,-2-12 1,0 16-52,0-1-1,0 0 1,0 0-1,0 0 1,-1 1-1,0 0 1,0-1-1,0 1 1,0 0-1,0 0 1,0 1-1,-1-1 1,0 1-1,1-1 1,-1 1-1,0 0 1,0 1-1,0-1 1,0 1-1,0-1 1,0 1-1,-1 1 1,1-1-1,-5 0 1,0 0-70,0-1 1,0 2-1,0-1 1,0 1-1,0 1 0,0 0 1,0 0-1,0 1 1,0 0-1,-15 5 1,18-4-194,0 0 1,1 1-1,0-1 1,0 1-1,0 0 1,-9 10-1,12-12-190,1 0-1,-1 0 1,0 0-1,0 1 1,1-1-1,0 1 1,-1-1-1,1 1 1,0 0-1,0 0 1,0-1-1,1 1 1,-1 0-1,1 0 1,-1 0-1,1 0 1,0 4-1,5 0-3854,10-3-2028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17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17585,'0'0'11493,"-1"9"-11253,-15 61 413,10-47-288,1 0 0,0 0 1,-1 33-1,6-55-353,0 0-1,0 0 1,0 0-1,0 0 0,0 0 1,1 0-1,-1 0 0,0 0 1,1 0-1,-1 0 1,0 0-1,1 0 0,-1 0 1,1 0-1,-1-1 1,1 1-1,0 0 0,-1 0 1,1-1-1,0 1 0,0 0 1,-1-1-1,1 1 1,0 0-1,0-1 0,1 1 1,1 0 10,0 0 1,0 0 0,0-1-1,0 1 1,0-1-1,0 0 1,0 0-1,0 0 1,4 0 0,9-3-141,0 0 0,25-8 1,-34 9-74,66-13-2498,-23 9-3547,-22 2-1175,-18 3-756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17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0 243 12364,'0'0'11958,"11"9"-11403,-5-5-456,-1 1 6,1-1 0,-1 0 0,1 0 0,0-1 0,0 1 0,1-1 0,-1-1 0,0 1 0,1-1 0,0 0 0,-1-1 0,1 0 0,12 1 0,47-2 260,0-3-1,75-14 0,131-37-195,-178 34 43,259-58-907,111-23-420,-413 92 548,73-2 1,-49 9-8284,-66 2 442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59.8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13805,'0'0'15738,"0"9"-14564,0 0-954,5 124 1064,-4-115-1262,1 1-1,2-2 1,-1 1-1,2 0 1,11 28 0,-15-45-45,-1 0 0,0 0 0,1 1 0,0-1 0,-1 0 0,1 0 0,0 0 0,-1-1 0,1 1 0,0 0 0,0 0 0,0 0 0,0 0 0,0-1 0,0 1 0,0-1 0,0 1 0,0 0 0,0-1 0,1 1 0,-1-1-92,-1 0 0,1-1 0,0 1 0,-1 0 0,1-1 0,-1 1 0,1 0 0,-1-1 0,1 1 0,-1-1 0,1 1 0,-1-1 0,1 1 0,-1-1 0,1 1 0,-1-1 0,0 1 0,1-1 0,-1 1 0,0-1 0,0 0 0,1 1 0,-1-1 0,0 0 0,0 1 0,0-1 0,0 0 0,0 1 0,0-1 0,0 1 0,0-1 0,0 0 0,0 1 0,0-1 0,-1-1 0,0-50-9569,-3 19 2658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18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299 414 10602,'0'0'5221,"5"-8"-2183,-2 3-2779,1 0 250,-1 0 1,0 0-1,0-1 1,-1 0-1,1 0 1,1-7-1,-4 12-401,1-1 0,-1 0 0,0 1 0,0-1 0,0 0 0,0 1 0,0-1 0,0 1 0,0-1 0,-1 0 1,1 1-1,0-1 0,-1 1 0,0-1 0,1 1 0,-1-1 0,0 1 0,0-1 0,0 1 0,1 0 0,-1-1 0,-1 1 0,1 0 0,0 0 0,0 0 0,0 0 0,-1 0 0,1 0 0,0 0 0,-1 0 1,1 1-1,-1-1 0,1 0 0,-3 0 0,-6-2 6,1 0 0,-1 0 1,0 1-1,0 0 0,0 1 1,0 0-1,-1 1 0,1 0 1,0 0-1,0 1 0,-17 4 1,22-4-82,1 0 0,-1 0 0,1 1 0,0 0 0,0 0 0,-1 0 0,1 0 0,0 1 0,1 0 0,-1-1-1,0 1 1,1 0 0,0 1 0,0-1 0,0 1 0,0-1 0,0 1 0,1 0 0,-1 0 0,1 0 0,0 1 0,0-1 0,1 0 0,-1 1 0,1-1 0,0 1 0,0 6 0,0-7-23,0 0-1,1 0 0,0 0 1,0 0-1,0 0 1,0 0-1,1 0 1,-1 0-1,1-1 0,0 1 1,1 0-1,-1 0 1,0-1-1,1 1 1,0 0-1,3 4 0,-2-5 4,0-1-1,0 1 1,0-1-1,0 0 1,0 0-1,1 0 1,-1 0-1,1 0 0,-1-1 1,1 0-1,-1 0 1,1 0-1,0 0 1,0 0-1,-1-1 1,1 1-1,6-2 1,-1 1 4,0-1 1,0 0 0,0 0 0,0-1 0,0-1 0,0 1-1,0-1 1,-1-1 0,0 0 0,0 0 0,0 0 0,0-1-1,0 0 1,-1-1 0,0 0 0,0 0 0,-1 0 0,0-1-1,0 0 1,0 0 0,-1-1 0,8-14 0,-5 8 29,0 0-1,-1-1 1,-1 0 0,0 0 0,-1-1 0,-1 0 0,0 0 0,-2 0 0,1 0 0,-2 0-1,0 0 1,-2-19 0,0 27-21,-1 0 1,0 1-1,0 0 0,-1-1 0,0 1 0,0 0 1,0 0-1,-1 0 0,0 1 0,-1-1 0,1 1 0,-1 0 1,0 1-1,-1-1 0,1 1 0,-1 0 0,0 0 1,-1 0-1,1 1 0,-11-5 0,10 5-36,0 1 0,0 0 0,0 1 0,0-1 0,0 1 0,0 1 0,-1-1 1,1 1-1,-1 1 0,1-1 0,-1 1 0,1 0 0,-1 1 0,1 0 0,-1 0 0,1 1 0,0 0 0,-1 0 0,1 0 0,0 1 0,-8 5 0,-2 2-43,1 2-1,0 0 1,-16 15-1,27-23-223,1 1 0,-1-1 1,1 1-1,0 0 0,1 0 0,-1 0 0,1 0 0,0 1 0,0-1 1,1 1-1,-1 0 0,1-1 0,0 1 0,-1 7 0,3-12 10,0 0 0,0 0-1,0 0 1,0-1-1,0 1 1,0 0 0,0 0-1,0 0 1,0 0-1,0-1 1,1 1 0,-1 0-1,0 0 1,0-1-1,1 1 1,-1 0 0,1 0-1,-1-1 1,1 1-1,-1 0 1,1-1-1,-1 1 1,1 0 0,-1-1-1,1 1 1,0-1-1,-1 1 1,1-1 0,0 0-1,-1 1 1,1-1-1,1 1 1,15 4-8776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20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77 9993,'-3'-1'10936,"-9"13"-9337,4 11-1143,2 0 0,0 1-1,1 0 1,2 0 0,0 0 0,2 1-1,1 24 1,0-49-401,0 1-1,0 0 0,0 0 1,0-1-1,0 1 1,0 0-1,0 0 1,0-1-1,0 1 1,0 0-1,1-1 1,-1 1-1,0 0 0,1 0 1,-1-1-1,0 1 1,1 0-1,-1-1 1,1 1-1,-1-1 1,1 1-1,-1-1 0,1 1 1,-1-1-1,1 1 1,-1-1-1,1 1 1,0-1-1,-1 0 1,1 1-1,0-1 1,0 0-1,-1 0 0,2 1 1,-1-1 6,1 0 0,-1 0-1,0-1 1,0 1 0,0 0 0,0 0 0,1-1-1,-1 1 1,0-1 0,0 1 0,0-1 0,0 0-1,0 1 1,0-1 0,0 0 0,0 0 0,-1 1 0,1-1-1,0 0 1,0 0 0,-1 0 0,2-1 0,4-12-27,0 0 1,0 0 0,-2-1-1,1 1 1,-2-1 0,0 0-1,-1 0 1,-1 0 0,0 0 0,0 0-1,-4-21 1,-3 11 45,6 24-78,0 1 1,0-1-1,0 1 1,0 0-1,0-1 1,-1 1-1,1-1 1,0 1-1,0-1 1,0 1-1,0-1 1,-1 1-1,1 0 1,0-1-1,0 1 1,-1-1-1,1 1 1,0 0-1,0-1 1,-1 1-1,1 0 1,-1-1-1,1 1 1,0 0-1,-1 0 1,1-1-1,-1 1 1,1 0-1,0 0 1,-1 0 0,1 0-1,-1-1 1,1 1-1,-1 0 1,1 0-1,-1 0 1,1 0-1,-1 0 1,1 0-1,0 0 1,-1 0-1,1 0 1,-1 0-1,1 1 1,-1-1-1,1 0 1,-1 0-1,0 1 1,1-1-6,0 0 1,0 0 0,0 0-1,0 0 1,0 0-1,-1 0 1,1 1-1,0-1 1,0 0-1,0 0 1,0 0 0,0 0-1,0 1 1,0-1-1,-1 0 1,1 0-1,0 0 1,0 1 0,0-1-1,0 0 1,0 0-1,0 0 1,0 1-1,0-1 1,0 0-1,0 0 1,0 0 0,0 1-1,0-1 1,0 0-1,0 0 1,1 0-1,-1 1 1,0-1 0,0 0-1,0 0 1,0 0-1,0 0 1,0 1-1,0-1 1,1 0 0,-1 0-1,0 0 1,0 0-1,13 5-13,13-2 62,-20-4-39,1 0 1,-1-1 0,0 0-1,0 0 1,-1 0 0,1-1-1,0 0 1,-1 0 0,0 0-1,0-1 1,0 0 0,0 0-1,0 0 1,-1-1 0,1 1-1,-1-1 1,-1 0 0,1 0-1,-1 0 1,1-1 0,-1 1-1,3-10 1,-4 65-398,-5-12 320,-1-4-359,2 0 1,3 55-1,10-52-2836,6-19-2887,-8-16 221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20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0 193 10602,'0'0'8616,"13"3"-6678,23 2-877,-1-1-1,1-2 1,0-2-1,0-1 1,67-11-1,305-60 357,1-13-3464,-383 80 1449,26-8-1395,-22-1-4453,-25 9 701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22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370 292 13100,'1'-1'295,"-1"-1"0,0 0-1,0 1 1,0-1 0,0 0-1,-1 1 1,1-1-1,0 1 1,-1-1 0,1 1-1,-1-1 1,1 1 0,-1-1-1,0 1 1,0-1-1,0 1 1,0 0 0,0-1-1,0 1 1,0 0 0,0 0-1,0 0 1,0 0 0,-1 0-1,1 0 1,0 0-1,-3-1 1,-2 0 101,0 1-1,0 0 1,0 0-1,0 0 1,0 1 0,-9 0-1,12 0-326,-5 1 11,0 0-1,0 1 0,0-1 0,0 1 1,0 1-1,1 0 0,-1 0 1,1 0-1,0 1 0,0 0 1,0 1-1,0-1 0,1 1 1,0 1-1,0-1 0,-7 8 1,7-7 49,0 1 1,1 0 0,-1 0-1,1 1 1,1-1 0,-1 1-1,2 0 1,-1 0 0,1 1 0,0-1-1,0 1 1,1-1 0,0 1-1,0 14 1,1-21-100,1-1 1,0 0-1,1 1 1,-1-1-1,0 0 1,0 1-1,1-1 0,-1 0 1,0 0-1,1 1 1,-1-1-1,1 0 1,0 0-1,-1 0 0,1 1 1,0-1-1,0 0 1,0 0-1,0 0 0,0 0 1,0-1-1,0 1 1,0 0-1,2 1 1,0-1 7,0 0 0,0 0 1,0 0-1,0 0 0,0-1 1,0 0-1,0 1 1,0-1-1,0 0 0,5-1 1,2 0 32,-1-1 0,1 0 1,-1-1-1,0 0 0,0 0 0,12-7 1,-3 0 11,-2-1 0,1-1 0,-1-1-1,-1 0 1,-1-1 0,0-1 0,0 0 0,18-28 0,-25 33 23,-1 0-1,0 0 0,-1-1 0,0 1 1,-1-1-1,0 0 0,-1-1 0,0 1 0,0 0 1,-1-1-1,-1 0 0,0 1 0,-1-1 1,0 0-1,-1 0 0,-2-15 0,1 22-87,0-1 0,0 0 0,-1 1 0,0 0 0,0 0-1,0 0 1,-1 0 0,0 0 0,1 1 0,-2-1 0,1 1 0,0 0-1,-1 1 1,0-1 0,0 1 0,0 0 0,0 0 0,0 0-1,-1 1 1,1-1 0,-1 2 0,0-1 0,0 0 0,-6 0 0,-3-1-124,1 1 0,0 0 0,-1 1-1,1 1 1,-1 0 0,1 1 0,-1 0 0,1 1 0,-15 5 0,15-2-96,1 0 0,-1 1 0,1 1 0,1 0 0,-1 1 0,-21 17 0,28-19-107,0-1 0,0 1-1,1 0 1,0 1 0,0-1 0,-5 10 0,8-13-92,1 1 1,-1-1-1,1 0 1,0 1-1,0-1 0,0 1 1,0-1-1,0 1 0,1 0 1,0-1-1,0 1 1,0 0-1,0-1 0,1 6 1,0-7-21,0 0 1,0 0 0,-1 0 0,1-1-1,0 1 1,1 0 0,-1-1-1,0 1 1,0-1 0,1 1 0,-1-1-1,0 0 1,1 1 0,0-1 0,-1 0-1,1 0 1,0 0 0,-1 0-1,1 0 1,0-1 0,2 1 0,27 9-9013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22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16335,'0'0'9172,"-5"11"-8286,-29 76 843,-34 146 0,65-223-1605,2-9-88,1 1-1,-1-1 1,0 1-1,1-1 1,-1 1-1,1 0 1,-1-1-1,1 1 1,0 0 0,0 0-1,0-1 1,0 1-1,0 0 1,0-1-1,0 1 1,1 0 0,-1-1-1,1 1 1,-1 0-1,1-1 1,-1 1-1,1-1 1,0 1-1,0-1 1,0 1 0,0-1-1,0 0 1,0 1-1,2 1 1,1-2 59,1 1 0,-1-1 0,1 0 0,-1-1 0,1 1 0,-1-1 0,1 0 0,-1 0 0,7-1 0,7 1-46,17 0-99,98-4-595,-117 3-934,1-2 1,-1 0-1,20-8 1,-3-3-4908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24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7111,'0'0'13837,"61"-9"-13004,-25 4-225,7 1-416,1 0-320,-5 1-1345,-3-1-1122,-8 1-1569,-14 2-1857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24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14221,'0'0'7399,"72"24"-5861,-16-31-321,5-7-897,4 1-256,-5-1-1889,-8-3-4485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25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18481,'0'0'4196,"67"0"-2114,-36 0-1057,2 0-512,4 0-385,-3 0-640,0-4-1827,-3-10-2657,-7-1-8777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26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15919,'0'0'7928,"1"13"-7261,0 70 51,-2-35-88,3 1 1,1-1 0,13 60-1,-11-97 600,-1-19-171,0-21-417,1-44-698,-8-112 0,3 185 54,-5-34-92,5 33 86,0 0 0,0-1 0,0 1 1,0 0-1,0 0 0,-1 0 0,1-1 1,-1 1-1,1 0 0,-1 0 0,1 0 0,-1 0 1,1 0-1,-1 0 0,0 0 0,0 0 0,1 0 1,-1 0-1,0 0 0,0 0 0,0 1 1,0-1-1,-2-1 0,3 3-3,-1 0 1,1-1-1,-1 1 0,1 0 0,-1-1 1,1 1-1,0 0 0,-1 0 1,1-1-1,0 1 0,0 0 0,0 0 1,0 0-1,-1-1 0,1 1 0,0 0 1,0 0-1,0 0 0,0-1 1,1 1-1,-1 0 0,0 0 0,0 0 1,0-1-1,1 1 0,0 1 1,8 25-37,-7-23 48,1-1-1,0 1 1,0-1 0,1 0 0,-1 0 0,1 0 0,0-1-1,-1 1 1,1-1 0,0 0 0,1 0 0,-1 0 0,0-1-1,0 1 1,1-1 0,-1 0 0,1 0 0,-1-1 0,1 1-1,-1-1 1,1 0 0,-1 0 0,1-1 0,-1 1 0,1-1-1,7-2 1,-5 1 11,0 0 0,0-1 0,0 0 0,0 0 0,0 0 0,-1-1 0,1 0 0,-1 0 0,0-1 0,0 0 0,-1 0-1,1 0 1,-1-1 0,0 1 0,5-10 0,8-21-33,-35 87-3,-12 65 1,25-94-266,0 1-1,2 0 1,0 0 0,2 0-1,4 36 1,-4-57 123,0-1 1,1 1-1,-1-1 0,1 0 1,-1 1-1,1-1 1,-1 0-1,1 1 0,0-1 1,0 0-1,0 0 1,0 0-1,0 1 0,0-1 1,0 0-1,0 0 1,2 1-1,8-1-3223,1-12-3598,-3-12-7090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26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18674,'0'0'7142,"34"51"-6693,-34-13-289,0 6-96,0 5-32,0-2 0,0-6 0,0-2 0,0-10-224,2-7-449,-1-11-608,3-8-1377,-2-9-8553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0.20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84 14830,'0'0'14013,"12"-4"-12561,281-73 75,-280 74-6499,-11 5 1374,-18 12-842,-33 14-2985,20-14 682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26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13805,'0'0'8814,"0"-9"-6850,0 6-1862,0 1 0,1 0 0,-1-1 0,0 1 0,1 0 0,-1-1 0,1 1 0,0 0-1,0 0 1,0 0 0,0 0 0,0-1 0,0 1 0,0 1 0,1-1 0,-1 0 0,1 0 0,3-3 0,0 2 87,0 1 0,1-1 1,-1 1-1,1 0 0,0 0 1,-1 0-1,1 1 1,11-1-1,12-3 60,-1 2 1,1 0-1,-1 2 1,1 2-1,0 0 0,36 8 1,-61-9-252,-1 1 1,0 0 0,0 0 0,0 1-1,0-1 1,0 1 0,0-1-1,0 1 1,0 0 0,0 0-1,-1 1 1,1-1 0,-1 0 0,0 1-1,0-1 1,0 1 0,0 0-1,0 0 1,0 0 0,1 4-1,-2-4 7,0-1 0,-1 1 0,0 0 0,1-1-1,-1 1 1,0 0 0,0-1 0,-1 1-1,1 0 1,0-1 0,-1 1 0,0-1-1,1 1 1,-1-1 0,0 1 0,-1-1-1,1 1 1,0-1 0,-1 0 0,1 0 0,-1 1-1,1-1 1,-1 0 0,0-1 0,0 1-1,-3 2 1,-12 10 3,-1 0 0,-1-2 0,0 0 0,-1-1 0,0-1 0,0-1 0,-1-1 0,0-1 0,-24 5 0,61-15-14683,3-4 5349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31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57 9865,'0'0'5301,"2"-8"-2605,-2-1-1913,0 5-478,1 1 0,-1-1 0,1 1 0,-1 0 0,1-1 0,0 1 0,0 0 0,0 0 0,3-6 0,-4 9-261,0 0 0,0 0 0,0 1 1,0-1-1,1 0 0,-1 0 0,0 0 0,0 0 0,0 0 0,0 0 0,0 0 0,0 0 0,0 1 1,0-1-1,0 0 0,0 0 0,0 0 0,0 0 0,1 0 0,-1 0 0,0 0 0,0 0 0,0 0 1,0 0-1,0 0 0,0 0 0,0 0 0,0 0 0,1 0 0,-1 0 0,0 0 0,0 0 0,0 0 1,0 0-1,0 0 0,0 0 0,0 0 0,1 0 0,-1 0 0,0 0 0,0 0 0,0 0 0,0 0 1,0 0-1,0 0 0,0 0 0,1 0 0,-1 0 0,0 0 0,0 0 0,0 0 0,0 0 0,0-1 0,0 1 1,0 0-1,0 0 0,0 0 0,0 0 0,0 0 0,0 0 0,0 0 0,1 0 0,-1-1 0,0 1 1,0 0-1,0 0 0,2 16 690,-1 21-472,-5-4-22,-1 0 0,-2 0-1,-2-1 1,-1 0 0,-14 31 0,-18 62 285,38-111-368,2-8-14,0-1 1,1 1-1,-1 0 0,1 0 1,1 0-1,-1 0 0,1 0 1,1 9-1,0-14-119,0 0-1,0 0 1,0 0 0,0 0-1,0 0 1,1 0 0,-1 0-1,0-1 1,0 1 0,1-1 0,-1 1-1,1-1 1,-1 1 0,0-1-1,1 0 1,-1 0 0,1 1 0,-1-1-1,1 0 1,-1 0 0,1-1-1,-1 1 1,1 0 0,1-1 0,41-5 200,-4-5-518,56-23 0,-41 9-6747,-41 18 651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32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28 10666,'0'0'7501,"-5"-4"-7309,3 2-109,1 1-33,0 0 1,0-1-1,-1 1 1,1 0-1,-1 0 1,1 0-1,-1 0 1,1 0-1,-1 0 1,0 0-1,1 0 1,-1 1-1,-3-2 1629,0-2 6547,-26 1-7633,28 5-534,0-1-1,0 1 1,-1-1 0,1 1-1,0 0 1,0 0-1,1 1 1,-1-1 0,0 1-1,1-1 1,0 1 0,-1 0-1,-1 3 1,-26 41 305,25-38-319,0 1 0,1-1-1,0 1 1,0 0 0,1 0 0,1 0-1,0 1 1,0-1 0,1 1 0,0-1-1,1 1 1,1 13 0,0-21-35,0-1 1,0 1-1,0-1 0,1 0 0,-1 0 1,1 0-1,-1 0 0,1 0 0,0 0 1,0 0-1,0 0 0,0 0 0,0-1 1,1 1-1,-1-1 0,0 0 1,1 0-1,-1 0 0,0 0 0,1 0 1,0 0-1,-1-1 0,1 1 0,-1-1 1,1 0-1,0 1 0,3-2 0,7 2 15,0 0 0,0-1 0,0-1-1,18-3 1,-26 3-26,0 0 1,-1-1-1,1 0 0,0 0 1,0 0-1,-1-1 0,0 1 0,1-1 1,-1 0-1,0 0 0,0-1 1,-1 1-1,1-1 0,-1 0 0,4-4 1,-6 6 9,0 1 1,-1 0-1,1-1 1,0 1-1,-1-1 1,1 1 0,-1-1-1,1 1 1,-1-1-1,0 0 1,1 1-1,-1-1 1,0 1-1,0-1 1,0 0-1,0 1 1,-1-1 0,1 1-1,0-1 1,-1-1-1,0 1 27,-1 0-1,1 0 1,-1 0-1,1 0 1,-1 0-1,0 1 0,1-1 1,-1 0-1,0 1 1,0 0-1,0-1 1,0 1-1,0 0 1,-1 0-1,1 0 1,0 0-1,-4 0 1,-2-1-22,1 0 0,-1 1 0,1 0 0,-1 0 0,0 1 0,1 0 0,-1 0 0,-7 2 0,13-2-13,0 0 0,0 0 0,0 0 0,0 0 0,1 1 0,-1-1 0,0 1 0,0-1 0,0 1 0,1 0 0,-1 0 0,0 0 0,1 0 0,-1 0 0,1 0 0,-1 0 0,1 0 0,0 1 0,-1-1 0,1 1 0,0-1 0,0 1 0,0-1 0,0 1 0,0-1 0,0 1 0,1 0 0,-1 0 0,0-1 0,1 1 0,0 0 0,-1 0 0,1 0 0,0 0 0,0 0 0,0-1 0,0 1 0,0 2 0,1-3-1,0 0 0,-1 0 0,1 0 0,0 0 0,0-1 0,-1 1 0,1 0 0,0 0 0,0-1 0,0 1 0,0 0 0,0-1 0,0 1 0,0-1 0,0 1 0,1-1 0,-1 0 0,0 0 0,0 1 0,0-1 0,0 0 0,0 0 0,1 0 0,-1 0 0,2 0 0,38-2 0,-35 2 0,5-2-34,0 0 0,0 0 1,0-1-1,0 0 0,12-6 0,-18 7 17,1 0 0,-1-1 0,1 0 1,-1 0-1,0 0 0,0-1 0,-1 0 0,1 0 0,-1 0 0,1 0 0,4-7 0,-12 15-80,1 1-1,0-1 0,0 1 0,0 0 1,0 0-1,1 0 0,0 0 0,0 0 1,0 0-1,1 0 0,-1 1 0,2 7 1,-1-11-19,0 0 0,1 0 0,-1 0 0,1 0 0,-1 0 0,1-1 0,0 1 0,0 0 0,0 0 1,0 0-1,0-1 0,0 1 0,1 0 0,-1-1 0,1 1 0,-1-1 0,1 0 0,-1 1 0,1-1 0,0 0 0,-1 0 1,1 0-1,0 0 0,0-1 0,0 1 0,0 0 0,0-1 0,0 1 0,0-1 0,0 0 0,0 1 0,0-1 0,0 0 1,4-1-1,4 1-8794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32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64 237 10602,'-10'3'366,"6"-2"134,0 0 1,0 0-1,0 0 1,1 1-1,-1-1 1,0 1-1,1 0 0,-1 0 1,1 1-1,-1-1 1,1 1-1,0 0 1,-4 4-1,8-7-344,1 1 0,-1 0 0,0 0-1,0-1 1,0 1 0,1-1-1,-1 1 1,0-1 0,1 0 0,-1 1-1,1-1 1,-1 0 0,0 0 0,1 0-1,-1 0 1,1 0 0,-1 0 0,0 0-1,3-1 1,-1 1 119,98-6 1749,1-4 1,120-28-1,-45 7-874,892-105-2260,-1052 133 700,-16 0 179,-27-3 109,-6-2 127,6-7-2180,3 1-7042,10 9-1946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33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1 161 16656,'0'0'6683,"0"9"-6175,13 257 1937,-9-242-1251,-4-24-1161,0 0 1,0 0-1,0 0 1,1 0-1,-1 0 0,0 0 1,0 1-1,0-1 1,1 0-1,-1 0 0,0 0 1,0 0-1,0 0 1,1 0-1,-1 0 0,0 0 1,0 0-1,0 0 1,1 0-1,-1 0 0,0 0 1,0 0-1,1 0 1,-1 0-1,0 0 0,0 0 1,0 0-1,1 0 1,-1 0-1,0-1 0,0 1 1,0 0-1,1 0 1,-1 0-1,0 0 0,0 0 1,0 0-1,0-1 1,1 1-1,-1 0 0,0 0 1,0 0-1,0-1 0,0 1 1,19-38 1043,-12 6-1020,-1-1 1,-2 1-1,-1-1 0,-1 0 1,-2 0-1,-1 0 0,-6-36 1,7 67-58,-1-3 0,1 0 1,-1 0-1,0 0 0,0 1 1,0-1-1,-1 0 1,0 1-1,1-1 1,-2 1-1,1-1 0,0 1 1,-5-6-1,6 10 0,1 1 0,-1-1-1,1 0 1,-1 1 0,1-1 0,0 0-1,-1 1 1,1-1 0,0 0-1,-1 1 1,1-1 0,0 1 0,-1-1-1,1 0 1,0 1 0,0-1-1,0 1 1,-1-1 0,1 1 0,0-1-1,0 1 1,0-1 0,0 1-1,0-1 1,0 1 0,0-1 0,0 1-1,0-1 1,0 1 0,0-1-1,0 1 1,0-1 0,1 2 0,0 21 4,0-21-1,0 1-1,0-1 1,1 0 0,-1 0 0,1 0-1,0 0 1,-1 0 0,1 0 0,0-1-1,0 1 1,0 0 0,0-1 0,0 0-1,1 1 1,-1-1 0,0 0 0,1 0-1,-1 0 1,1 0 0,-1-1 0,1 1-1,-1-1 1,1 0 0,-1 1-1,1-1 1,-1 0 0,1 0 0,4-1-1,0 0 13,0 1-1,0-1 1,0 0-1,0-1 1,0 1-1,0-1 1,0-1-1,0 1 1,8-6-1,-5 1 2,1-1-1,-1 0 1,-1-1-1,1 0 0,-1-1 1,-1 0-1,0 0 1,0-1-1,6-12 1,-9 53-251,-15 94 328,5-83-8,2 1 0,1 0-1,6 60 1,-3-99-145,0 0-1,0-1 1,0 1-1,0 0 1,0-1-1,0 1 1,1-1-1,-1 1 1,1-1-1,-1 0 1,1 0-1,4 4 1,10-1-4293,-16-5 3881,1-1 0,0 1 0,0-1 0,0 1-1,0-1 1,-1 1 0,1-1 0,0 0 0,-1 1 0,1-1 0,0 0-1,-1 0 1,1 0 0,-1 1 0,1-1 0,-1 0 0,0 0 0,1 0-1,-1 0 1,1-1 0,4-16-12820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34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5894,'-5'2'15291,"3"9"-10918,2 18-5640,0-24 2995,3 31-1261,2 0-1,2 0 0,1-1 1,1 0-1,26 58 0,-21-55-1123,-12-32 699,-2 0-3690,0-6 3483,0 0 0,0 0 0,0 1-1,0-1 1,0 0 0,0 0-1,-1 0 1,1 0 0,0 0 0,0 1-1,0-1 1,0 0 0,0 0 0,0 0-1,-1 0 1,1 0 0,0 0-1,0 0 1,0 1 0,0-1 0,-1 0-1,1 0 1,0 0 0,0 0 0,0 0-1,-1 0 1,1 0 0,0 0-1,0 0 1,0 0 0,-1 0 0,1 0-1,0 0 1,0 0 0,0 0 0,0 0-1,-1 0 1,1-1 0,0 1 0,0 0-1,0 0 1,0 0 0,-1 0-1,1 0 1,0 0 0,0 0 0,0-1-1,0 1 1,0 0 0,-1 0 0,1 0-1,0 0 1,0 0 0,0-1-1,0 1 1,0 0 0,0 0 0,0-1-1,-14-11-6918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34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32 138 11531,'0'0'3390,"-5"-11"-107,-17-34-438,21 44-2684,0 0 0,1-1 0,-1 1 0,1 0 0,-1-1 0,1 1 0,0-1 0,0 1 0,-1-1 0,1 1 0,0-1 0,0 1 0,0-1 0,1 1 0,-1-1 0,0 1 0,0 0-1,1-1 1,-1 1 0,1-1 0,-1 1 0,1 0 0,0-1 0,0 1 0,-1 0 0,1 0 0,0-1 0,0 1 0,0 0 0,0 0 0,0 0 0,1 0 0,-1 0 0,0 1 0,3-3 0,2 0 28,1 1-1,-1-1 1,1 1 0,0 0 0,12-1-1,-12 2 124,108-15 846,-102 15-1202,1 1-1,-1 0 1,1 1 0,-1 0 0,1 1 0,19 6 0,-30-8 17,-1 1-1,0 0 1,0-1 0,0 1 0,0 0 0,0 0-1,0 1 1,0-1 0,0 0 0,0 1-1,0-1 1,-1 1 0,1 0 0,-1-1-1,1 1 1,-1 0 0,3 4 0,-4-4 23,1-1-1,-1 1 1,0 0 0,1 0 0,-1 0 0,0 0 0,0-1 0,0 1-1,-1 0 1,1 0 0,0 0 0,-1 0 0,1-1 0,-1 1-1,1 0 1,-1 0 0,-1 2 0,-3 3 67,1-1 1,-1 1-1,0-1 0,-1 0 1,1 0-1,-1-1 1,0 0-1,-11 7 0,-27 10 270,36-19-491,0 0 1,1 1 0,-1 0-1,1 0 1,0 1 0,-8 5 0,14-8-1397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35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14382,'0'0'12529,"1"14"-11723,-2 35 212,-2 1 0,-11 56-1,9-74-371,2 2 0,0 63 0,3-95-643,1 0-1,-1 1 1,0-1 0,0 0-1,1 0 1,0 1-1,-1-1 1,1 0-1,0 0 1,0 0-1,0 0 1,0 0-1,0 0 1,1 0 0,-1 0-1,1 0 1,-1-1-1,1 1 1,-1-1-1,1 1 1,0-1-1,3 3 1,-1-3-2,1 1 1,-1 0-1,1-1 0,-1 0 1,1 0-1,-1 0 0,1-1 1,0 1-1,-1-1 0,9-1 1,1 0-4,0-1 0,0-1-1,0 0 1,-1-1 0,1-1 0,20-9 0,-24 8-133,-3 3-585,1-1 0,-1 0 1,0-1-1,0 1 0,0-1 1,10-10-1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36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26 14926,'0'0'9470,"0"11"-7953,10 325 3063,-7-326-3191,2-25-839,1-29-386,-1-19-201,-7-101-1,-5 126 6,7 37 23,0 0 0,0 0 1,0 0-1,-1 0 0,1 0 0,0 0 1,0 0-1,-1 0 0,1 0 1,-1 1-1,1-1 0,-1 0 0,1 0 1,-1 0-1,1 0 0,-1 1 1,0-1-1,0 0 0,1 1 0,-1-1 1,0 0-1,0 1 0,0-1 1,1 1-1,-1 0 0,0-1 0,0 1 1,0-1-1,0 1 0,0 0 1,0 0-1,-2-1 0,2 2 1,0 0 0,0 0-1,0 0 1,0 0 0,0 0 0,0 0-1,1 0 1,-1 1 0,0-1 0,1 0-1,-1 0 1,1 1 0,-1-1 0,1 0-1,-1 0 1,1 1 0,0-1-1,0 0 1,0 1 0,0-1 0,0 1-1,0-1 1,0 0 0,0 1 0,0-1-1,1 2 1,-1-1 13,0 0-1,0 0 1,0 0-1,1 0 0,-1-1 1,1 1-1,-1 0 1,1 0-1,0 0 1,-1-1-1,1 1 1,0 0-1,0-1 1,0 1-1,1-1 1,-1 1-1,0-1 1,0 0-1,2 2 1,1-2 11,-1 0 0,1 0 0,-1 0 1,1-1-1,0 1 0,-1-1 0,1 0 0,-1 0 1,1 0-1,0 0 0,-1-1 0,1 0 0,-1 1 1,1-1-1,-1 0 0,1-1 0,-1 1 0,0-1 1,0 1-1,0-1 0,6-4 0,1-3 15,0-1 0,-1 1 0,0-2 0,12-16-1,-1 1 26,-17 73-147,-6 20 306,1-42-225,1 0 0,1 1 0,1-1 0,2 0 0,5 28 0,-7-49-199,1 0 1,-1 1-1,1-1 1,0 0-1,0 0 1,0-1 0,5 7-1,-6-8-297,0-1-1,1 0 0,-1 0 1,0 0-1,0 0 0,1 0 1,-1 0-1,1 0 0,-1 0 1,1-1-1,0 1 1,-1 0-1,4 0 0,11 0-8920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39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9513,'0'0'929,"-1"12"261,0-4-971,0 0 0,1-1 0,1 1 0,-1 0 0,1 0 0,0 0-1,1 0 1,0 0 0,0-1 0,1 1 0,0-1 0,0 0 0,1 0 0,0 0-1,5 7 1,167 226 3823,-91-129-3973,-5 3 0,73 140 1,-84-107-43,72 220 1,9 171 1561,-98-299-1260,-10 2 0,-11 1-1,-10 2 1,-14 292 0,-13-444-325,-5-1 0,-3-1-1,-4 0 1,-5-1 0,-3-2 0,-4 0-1,-57 115 1,22-74 408,-7-3-1,-5-3 1,-182 219-1,182-258-203,-143 118 0,157-148-202,54-45-136,-43 42 406,49-47-425,0 0-1,0 0 0,1 1 1,-1-1-1,1 1 0,0-1 1,0 1-1,0 0 1,1 0-1,-1 0 0,1 0 1,0 0-1,-1 7 1,6-11-4147,11-15-57,-10-10-852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0.5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 88 11883,'0'0'12012,"63"4"-9482,-28-22-608,3 1-833,1-3-737,-5 2-256,-5 6-224,-6 5-1249,-10 7-1890,-8 0-833,-5 12-577,-11 5-2690</inkml:trace>
  <inkml:trace contextRef="#ctx0" brushRef="#br0" timeOffset="1">1 277 11659,'0'0'16784,"56"31"-15535,-17-46-544,0-1-449,-1-1-192,-3 3-96,-5 4-1025,-3 0-1537,-6-2-2083,-4-1-2434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39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15214,'0'0'3406,"-9"10"-2407,2-3-846,2-3-107,2-1 0,-1 1 0,0 1 0,1-1 0,-1 0 1,1 1-1,1 0 0,-1 0 0,1 0 0,-1 0 0,1 0 0,1 0 1,-1 0-1,1 1 0,-1 6 0,-52 414 1657,53-417-1690,0-5 39,1 1 1,-1-1 0,1 1-1,0-1 1,0 1-1,1 0 1,1 7 0,-1-11-44,0 0 0,-1 0 0,1 0-1,0 1 1,0-1 0,0-1 0,0 1 0,0 0 0,0 0 0,0 0 0,0 0 0,0-1 0,0 1 0,0 0-1,1-1 1,-1 1 0,0-1 0,0 0 0,1 1 0,-1-1 0,0 0 0,1 0 0,-1 0 0,0 0 0,1 0-1,-1 0 1,0 0 0,1 0 0,-1 0 0,2-1 0,24-5 42,0-1 0,0-2 0,-1 0 1,0-2-1,-1 0 0,27-18 0,10-2-41,90-39-140,129-67-6012,-180 77-1076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52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12268,'0'0'7660,"10"-6"-6832,16-5-712,2 0 1,-1 2 0,1 1 0,1 2 0,-1 0 0,1 2 0,0 1-1,34 1 1,-62 2-112,0 0 0,0 0 0,0 0 0,0 0 0,0 0 0,-1 0 0,1 0 0,0 0 0,0 0 0,0 0 0,0 0 0,0 1 0,-1-1-1,1 0 1,0 1 0,0-1 0,0 0 0,-1 1 0,1-1 0,0 1 0,0 0 0,-1-1 0,1 1 0,-1-1 0,1 1 0,0 0 0,-1 0 0,1-1 0,-1 1-1,0 0 1,1 0 0,-1 0 0,0-1 0,1 1 0,-1 0 0,0 0 0,0 0 0,0 0 0,1 0 0,-1-1 0,0 1 0,0 0 0,0 0 0,-1 0 0,1 0 0,0 0-1,0 0 1,0-1 0,-1 1 0,1 0 0,0 0 0,-1 0 0,1 0 0,-1-1 0,1 1 0,-1 0 0,0 0 0,-32 49 739,31-48-718,-172 196 2745,165-181-2868,14-11-2298,-3-6 1948,1 0 1,-1-1-1,0 1 0,1-1 0,-1 1 0,0-1 0,0 0 0,1 0 0,-1 0 0,0 0 1,0 0-1,2-2 0,24-19-5708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52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50 141 8584,'4'-9'1474,"0"0"-1058,3-6 501,-1 1-1,0-1 1,-1 0 0,-1-1-1,0 1 1,1-17 0,-17 34 1287,6 3-1955,1 1-1,0 1 0,0-1 1,0 1-1,1 0 0,0 0 1,0 0-1,-3 8 1,-21 64 1717,26-71-1682,-1 0 0,2 0 1,-1 0-1,1 0 0,1 0 0,-1 0 1,2 11-1,-1-17-233,1-1 0,-1 1 0,1 0-1,-1-1 1,1 1 0,0 0 0,-1-1 0,1 1 0,0-1 0,0 1-1,0-1 1,1 0 0,-1 1 0,0-1 0,0 0 0,1 0 0,-1 0-1,0 0 1,1 0 0,0 0 0,-1 0 0,1 0 0,-1-1-1,1 1 1,0 0 0,-1-1 0,1 0 0,0 1 0,0-1 0,-1 0-1,1 0 1,0 0 0,0 0 0,-1 0 0,1 0 0,0-1 0,3 0-1,1 0 1,0-1-1,0 0 0,1 0 1,-1 0-1,0-1 1,-1 0-1,1 0 0,-1-1 1,1 1-1,-1-1 1,0-1-1,0 1 0,-1 0 1,8-9-1,-9 9-36,0 0-1,0 0 1,0-1 0,0 1 0,0 0-1,-1-1 1,0 0 0,0 1 0,0-1-1,0 0 1,-1 0 0,0 0 0,0 0-1,0 0 1,-1-1 0,0 1-1,0 0 1,0 0 0,-1-5 0,0 7-12,0 1 0,0 0 0,-1 0 1,1 0-1,0 0 0,-1 0 0,0 0 0,1 1 1,-1-1-1,0 0 0,0 1 0,0-1 0,0 1 1,0 0-1,0 0 0,0-1 0,-1 2 1,1-1-1,0 0 0,-1 0 0,1 1 0,0-1 1,-1 1-1,1 0 0,-1-1 0,1 1 0,0 0 1,-1 1-1,1-1 0,-4 1 0,0-1-131,0 1 0,0 0-1,0 0 1,1 0-1,-1 1 1,0 0 0,1 0-1,-1 0 1,1 1-1,0 0 1,-8 5 0,10-5-304,0 0 0,0 0 1,1 0-1,-1 1 0,1-1 1,0 1-1,0-1 0,-2 6 1,-2 17-6308,5-12-2597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53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51 10218,'0'0'8466,"-8"-8"-6864,-38-35 838,53 48-2222,-1 0 1,1 0 0,1-1 0,-1 0 0,1-1 0,0 1 0,-1-1 0,1-1 0,9 3 0,-6-3-391,-1 1 0,0 1 0,0 0 1,-1 0-1,16 10 0,-24-13 159,0-1 1,-1 1 0,1 0-1,0 0 1,-1 0-1,1 0 1,-1 0-1,1-1 1,-1 1-1,0 0 1,1 0 0,-1 0-1,0 0 1,0 0-1,0 1 1,0-1-1,0 0 1,0 0-1,0 0 1,0 0 0,0 0-1,0 0 1,0 0-1,-1 0 1,1 0-1,0 0 1,-1 0-1,1 0 1,-1 0-1,1 0 1,-1-1 0,1 1-1,-1 0 1,-1 1-1,-24 30-99,25-31 110,-153 146 114,146-134-972,8-13 715,0-1 1,0 1-1,1 0 0,-1 0 0,0 0 1,0 0-1,0 0 0,0 0 1,0 0-1,1-1 0,-1 1 0,0 0 1,0 0-1,0 0 0,1 0 0,-1 0 1,0 0-1,0 0 0,0 0 0,0 0 1,1 0-1,-1 0 0,0 0 0,0 0 1,0 0-1,1 0 0,-1 0 0,0 0 1,0 0-1,0 0 0,0 0 1,1 1-1,-1-1 0,0 0 0,0 0 1,0 0-1,0 0 0,0 0 0,1 0 1,-1 0-1,0 1 0,0-1 0,0 0 1,0 0-1,0 0 0,0 0 0,0 1 1,0-1-1,1 0 0,-1 0 0,0 0 1,0 0-1,0 1 0,0-1 0,0 0 1,0 0-1,0 0 0,0 1 1,0-1-1,0 0 0,16-10-7847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54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13613,'0'0'4030,"-10"2"-2546,7-2-1403,-1 0 0,1 1-1,-1 0 1,1-1-1,0 1 1,-1 0-1,1 1 1,0-1-1,0 0 1,0 1 0,0 0-1,0 0 1,0 0-1,0 0 1,0 0-1,1 1 1,0-1 0,-1 1-1,1-1 1,0 1-1,0 0 1,0 0-1,0 0 1,1 0-1,-1 0 1,1 1 0,0-1-1,0 0 1,0 1-1,0-1 1,1 0-1,-1 5 1,0-3 9,0 1 0,0-1-1,1 0 1,-1 0 0,1 1 0,0-1-1,1 0 1,-1 0 0,1 0 0,0 1 0,3 6-1,-3-10-43,1 0-1,-1 0 0,1 0 0,0 0 0,0 0 1,-1-1-1,1 1 0,0-1 0,1 1 0,-1-1 1,0 0-1,0 1 0,0-1 0,1 0 0,-1-1 1,1 1-1,-1 0 0,1-1 0,-1 1 1,1-1-1,-1 0 0,1 0 0,-1 0 0,1 0 1,2-1-1,1 1 12,0-1 1,0 0-1,0 0 1,0 0-1,0-1 1,0 0 0,0 0-1,0-1 1,-1 1-1,1-1 1,-1-1-1,0 1 1,0-1-1,0 0 1,7-7-1,-8 8-30,-1-1 0,1 0 0,-1 0 0,0 0 0,0 0-1,-1-1 1,1 1 0,-1-1 0,0 1 0,0-1 0,0 0-1,-1 0 1,0 0 0,0 0 0,0 0 0,-1 0 0,1 0-1,-1 0 1,-1-7 0,1 10-8,-1 0 1,0 0-1,0 0 0,0 1 1,0-1-1,0 1 0,0-1 1,0 1-1,0-1 1,0 1-1,-1-1 0,1 1 1,-1 0-1,1 0 0,-1 0 1,1 0-1,-1 0 0,0 0 1,0 0-1,1 0 0,-1 1 1,0-1-1,0 1 0,0-1 1,1 1-1,-1 0 0,0 0 1,0 0-1,0 0 0,0 0 1,0 0-1,0 0 0,-3 1 1,-1 0-56,0 0 1,-1 0 0,1 0-1,0 1 1,0-1 0,0 2-1,0-1 1,0 1 0,-6 3-1,6-1-465,0 0-1,0 0 0,1 0 0,0 1 0,0 0 1,0 0-1,0 0 0,1 1 0,0-1 0,-5 14 1,2 1-4598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55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468 2 10282,'-14'-1'23,"0"1"0,0 0 0,0 0 1,0 1-1,0 1 0,0 1 0,0 0 1,1 0-1,-1 2 0,1-1 0,0 2 1,0 0-1,1 0 0,0 1 0,0 1 1,-12 10-1,5-2 62,0 2 1,1 1-1,1 0 0,1 1 1,1 0-1,1 2 1,0 0-1,2 0 0,0 1 1,2 0-1,1 1 1,0 1-1,2-1 1,-8 49-1,11-46 2,1 0 0,1 1 0,1-1 0,1 1 0,2-1 0,1 0 0,1 1-1,1-1 1,1-1 0,2 1 0,0-1 0,2 0 0,22 41 0,-17-43 63,2 0 1,0-1-1,1-1 1,2 0-1,0-2 0,1 0 1,1-1-1,46 29 0,-54-39-20,1 0-1,0-1 1,0-1 0,1-1-1,0 0 1,1-1-1,-1 0 1,1-2-1,0 0 1,-1-1-1,2 0 1,-1-1-1,0-1 1,0-1-1,0-1 1,23-4-1,-27 1 230,0 0 0,0-1 0,0 0 0,-1-1 0,0 0 0,0-1 0,0 0 0,-1-1 0,-1 0 0,1-1 0,-2 0 0,1-1 0,12-18 0,-4 3-14,-2-1 0,0 0 0,-2-1 0,-1-1-1,11-33 1,-11 19-99,-2 0 1,-2-1-1,-2 0 0,-1-1 0,-1-67 0,-6 83-216,0 0 0,-2 1 1,-1-1-1,-2 1 0,0 0 0,-2 0 0,-1 0 0,-1 1 0,-22-40 0,25 56-35,0 0 1,0 1-1,-1 0 1,0 0-1,-1 1 1,0 0-1,0 0 1,-1 1-1,0 1 1,-1-1-1,0 2 1,0-1-1,0 2 0,-1-1 1,1 2-1,-14-5 1,9 6-112,0 0 0,-1 0 0,1 2 0,0 0 0,-1 1 0,1 0 0,0 2 0,-1 0 0,1 0-1,0 2 1,0 0 0,-19 8 0,6 0-369,0 1 0,0 2 0,2 1 0,0 1 0,-37 31-1,12-4-2836,-70 80 0,53-45-3389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57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442 30 16335,'0'0'1581,"9"-5"-503,30-15-347,-39 19-725,0 1-1,1 0 0,-1 0 0,0-1 0,0 1 1,0 0-1,0 0 0,1 0 0,-1-1 1,0 1-1,0 0 0,0 0 0,1 0 1,-1 0-1,0-1 0,0 1 0,1 0 0,-1 0 1,0 0-1,1 0 0,-1 0 0,0 0 1,0 0-1,1 0 0,-1 0 0,0 0 0,1 0 1,-1 0-1,0 0 0,0 0 0,1 0 1,-1 0-1,0 0 0,0 0 0,1 0 1,-1 1-1,0-1 0,0 0 0,1 0 0,-1 0 1,0 0-1,0 1 0,1-1 0,-1 0 1,0 0-1,0 0 0,0 1 0,0-1 1,1 0-1,-1 0 0,0 1 0,0-1 0,0 0 1,0 0-1,0 1 0,0-1 0,0 1 1,-3 12 49,3-13-29,-12 20 257,0-1 1,-2 0 0,0-1 0,0-1-1,-2 0 1,-34 29 0,20-18-220,-79 70 623,-79 83 2026,182-175-2640,1 0-1,1 1 1,-1-1 0,1 1-1,0 0 1,-4 11 0,7-17-74,1 1 0,-1-1 0,1 0 0,0 1 0,-1-1 0,1 0 1,0 1-1,0-1 0,0 0 0,0 1 0,0-1 0,0 1 0,0-1 0,1 0 1,-1 1-1,0-1 0,1 0 0,-1 0 0,1 1 0,-1-1 0,1 0 0,0 0 0,0 0 1,-1 0-1,1 1 0,0-1 0,0 0 0,0 0 0,0-1 0,0 1 0,0 0 1,0 0-1,1 0 0,-1-1 0,0 1 0,0-1 0,0 1 0,1-1 0,-1 1 0,0-1 1,1 0-1,-1 0 0,2 1 0,21 3-105,0-1-1,0-1 1,-1-1 0,28-3-1,98-13-2648,-146 14 2673,179-21-7989,-101 12 79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58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18 13485,'0'0'4340,"-10"-4"-2765,8 3-1536,-1 0 1,0 0 0,1 0-1,-1 0 1,0 0-1,1 1 1,-1-1 0,0 1-1,0 0 1,0 0 0,1 0-1,-1 0 1,0 0 0,0 1-1,1-1 1,-1 1-1,0 0 1,0 0 0,1 0-1,-1 0 1,1 0 0,-1 0-1,1 1 1,0-1 0,-1 1-1,1 0 1,0 0-1,0 0 1,0 0 0,0 0-1,0 0 1,-2 4 0,-17 22 175,1 1 0,1 1 1,2 1-1,1 0 0,1 1 0,2 1 1,1 0-1,2 1 0,1 0 1,2 1-1,-4 40 0,11-69-153,0-1 0,0 1 0,0 0 0,1 0 0,0-1 0,0 1 0,0 0-1,1-1 1,-1 1 0,5 8 0,-4-11-28,0 0-1,0 0 1,0-1 0,1 1-1,-1 0 1,1-1 0,0 1-1,-1-1 1,1 0 0,0 0-1,0 0 1,1-1 0,-1 1-1,0-1 1,1 1 0,-1-1-1,7 1 1,6 1 62,-1-1 0,1-1 1,-1-1-1,1 0 0,0-1 0,-1 0 1,1-1-1,-1-1 0,0-1 0,1 0 1,-2-1-1,1 0 0,0-2 0,-1 1 0,-1-2 1,1 0-1,-1 0 0,0-1 0,-1-1 1,14-14-1,-14 13-83,0 0 1,-1-1-1,0-1 1,-1 0-1,-1 0 1,0-1-1,-1 0 1,0-1-1,-1 0 1,0 0-1,-2 0 0,0-1 1,0 0-1,-2 0 1,0 0-1,-1 0 1,0-1-1,-1 1 1,-2-19-1,0 27-30,-1 0 0,0 0 0,0 0 0,-1 0 0,0 0-1,0 1 1,0 0 0,-1-1 0,0 1 0,-1 0 0,0 1 0,0-1 0,0 1 0,-1 0-1,0 1 1,0-1 0,0 1 0,-1 0 0,0 1 0,0-1 0,0 1 0,0 1 0,-1-1 0,1 1-1,-1 1 1,0 0 0,0 0 0,0 0 0,0 1 0,0 0 0,0 0 0,0 1 0,0 0-1,-1 1 1,1-1 0,0 2 0,0-1 0,0 1 0,0 0 0,1 1 0,-1 0 0,0 0-1,-10 7 1,6-3-301,1 0-1,-1 2 0,1-1 1,1 1-1,0 1 0,0-1 1,1 2-1,0-1 1,1 2-1,-8 12 0,10-13-730,0 0 0,0 1 0,1 0 1,1 0-1,0 0 0,-3 21 0,4 19-6532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8:25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5605 511 14125,'-237'-68'1779,"-1117"-286"857,1167 320-2645,-1 8 1,-1 8-1,-1 9 0,0 8 0,-199 24 0,186 2 113,2 9-1,1 9 1,2 9-1,-293 118 1,382-124-79,2 5 1,2 4 0,3 5 0,3 5-1,2 3 1,-160 150 0,200-159-39,2 2 1,3 2-1,3 3 1,-54 93-1,71-99 4,2 1-1,3 1 0,3 1 0,2 1 0,-22 116 0,37-136 9,2 2-1,2-1 0,1 0 0,3 1 1,2-1-1,1 1 0,3-1 0,2-1 0,20 63 1,-7-45 38,3-2-1,3-2 1,2 0 0,2-2 0,3-1 0,43 50 0,-4-16-12,4-3 1,4-4-1,3-4 1,3-3-1,4-4 1,2-5 0,4-3-1,2-5 1,109 46-1,-35-32 79,3-7 0,3-7-1,2-9 1,335 46 0,-94-51 470,773-20-1,-896-41-494,-1-12 0,-1-14 0,-3-13 0,326-106 0,-462 111-65,-2-7-1,-4-7 0,-2-7 0,272-175 0,-341 188-14,-3-4-1,-3-3 1,116-130 0,-143 138 7,-3-3 0,-2-2 0,-3-2 0,-3-2 0,44-108 0,-64 128 36,-2 0 0,-2-1 0,-2-1 1,-3 0-1,-1-1 0,-3 1 0,-2-80 1,-5 87 148,-2-1 1,-2 1-1,-2 0 1,-2 0-1,-1 1 0,-2 0 1,-2 1-1,-2 1 1,-25-44-1,6 24 174,-2 2-1,-3 2 1,-2 2-1,-2 1 1,-72-62-1,47 55-151,-2 3 1,-3 3-1,-124-65 0,51 47-353,-3 7-1,-3 6 1,-2 7 0,-196-37 0,91 39-1472,-348-22 1,-275 59-4050,479 34 569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4:14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1 301 12396,'0'0'2541,"13"-7"-2023,66-27 536,2 3 1,166-40-1,192-7-646,98 16 975,-463 55-860,-55 6-390,-54 7 108,-402 30 1944,76-8-1579,-60 29 665,1343-171-2649,-756 95 455,-111 16 753,-95 14 173,-15 4 324,-224 67 735,-347 96 2238,620-177-3287,-21 7 49,-1-2 0,-1-1 0,-38 3 0,66-8-64,1 0-1,-1 0 0,1 0 1,-1 0-1,1 0 0,-1 0 1,1 0-1,-1 0 1,1 0-1,-1 0 0,1 0 1,-1 0-1,1 0 0,-1 0 1,1 0-1,-1-1 0,1 1 1,-1 0-1,1 0 0,-1-1 1,1 1-1,0 0 0,-1 0 1,1-1-1,-1 1 1,1-1-1,0 1 0,-1 0 1,1-1-1,0 1 0,0-1 1,-1 1-1,1-1 0,0 1 1,0 0-1,0-1 0,-1 1 1,1-1-1,0 1 1,0-1-1,0 1 0,0-1 1,0 0-1,0 1 0,0-1 1,0 1-1,0-1 0,0 1 1,1-1-1,-1 1 0,0-1 1,0 1-1,0 0 0,0-1 1,1 1-1,-1-1 1,0 1-1,1-1 0,-1 1 1,0 0-1,1-1 0,-1 1 1,0 0-1,1-1 0,26-29-1106,2 8 145,1 1 0,1 1 1,1 2-1,53-23 0,142-42-3895,-120 49 172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1.55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316 0 19346,'0'0'9684,"0"9"-9396,-2 8-19,-1 1-1,0-1 0,-1 0 1,-1 0-1,-1-1 0,-15 32 1,12-29-8,1 1 1,1 0 0,0 0 0,2 0-1,-4 29 1,8-49-262,1 0 0,0 0 0,0 1 0,0-1 0,0 0 0,0 0 0,0 0 0,0 0 0,0 1 0,0-1 0,0 0 0,0 0 0,0 0 0,0 0 0,0 1 0,0-1 0,0 0 0,0 0 0,0 0 0,0 1 0,0-1 0,0 0 0,0 0 0,1 0 0,-1 0 0,0 0 0,0 1 0,0-1 0,0 0 0,0 0 0,0 0 0,1 0 0,-1 0 0,0 0 0,0 1 0,0-1 0,0 0 0,0 0 0,1 0 0,-1 0 0,0 0 0,0 0 0,0 0 0,0 0 0,1 0 0,-1 0 0,0 0 0,0 0 0,1 0 0,10-7 0,9-15 0,-12 10-66,-1 0 0,0-1 0,-1 0 0,0 0 0,-1-1 0,0 0 0,-1 0 0,-1 0 0,-1 0 0,0 0 0,0-1 0,-1 1 0,-2-20 0,1 35 64,0-1-1,0 0 1,0 0-1,0 0 0,0 1 1,0-1-1,0 0 1,-1 0-1,1 0 0,0 1 1,0-1-1,0 0 1,0 0-1,0 0 0,0 0 1,-1 1-1,1-1 1,0 0-1,0 0 0,0 0 1,0 0-1,-1 0 0,1 0 1,0 0-1,0 1 1,0-1-1,-1 0 0,1 0 1,0 0-1,0 0 1,0 0-1,-1 0 0,1 0 1,0 0-1,0 0 1,-1 0-1,1 0 0,0 0 1,0 0-1,0 0 1,-1-1-1,1 1 0,0 0 1,0 0-1,0 0 1,0 0-1,-1 0 0,1 0 1,0 0-1,0-1 0,0 1 1,0 0-1,-1 0 1,1 0-1,0 0 0,0-1 1,0 1-1,0 0 1,0 0-1,0 0 0,0-1 1,0 1-1,-1 0 1,1 0-1,0 0 0,0-1 1,-8 17-128,1 3 229,1 1-1,2 0 1,0 0-1,1 0 0,1 0 1,0 1-1,2-1 1,3 36-1,-1-54-87,-1 1-1,1 0 0,-1-1 1,1 1-1,0-1 0,0 1 1,0-1-1,0 0 1,1 0-1,-1 0 0,1 0 1,-1 0-1,1 0 0,-1-1 1,1 1-1,0-1 0,0 0 1,0 0-1,0 0 0,0 0 1,0 0-1,0-1 0,0 1 1,0-1-1,0 0 1,0 0-1,0 0 0,0 0 1,1-1-1,-1 1 0,0-1 1,4-1-1,-7 2-10,1 0 0,-1 0 0,0-1 0,1 1 0,-1 0 0,0 0 0,1-1 0,-1 1 0,0 0 0,1-1 0,-1 1 0,0 0 0,0-1 0,1 1 0,-1 0 0,0-1 0,0 1 0,0 0 0,0-1 0,1 1 0,-1-1 0,0 1 0,0 0 0,0-1 0,0 1 0,0-1 0,0 1 0,0 0 0,0-1 0,0 1 0,0-1 0,0 1 0,0-1 0,0 1 0,-1 0 0,1-1 0,0 1 0,0 0 0,0-1 0,-1 1 0,1 0 0,0-1 0,0 1 0,-1 0 0,1-1 0,0 1 0,0 0 0,-1-1 0,1 1 0,-1 0 0,1 0 0,0 0 0,-1-1 0,1 1 0,0 0 0,-1 0 0,0 0 0,-22-14 0,23 14 0,-67-36 0,-72-51 0,102 63 0,34 21 0,0 1 0,0 0 0,-1 0 0,1 0 0,-1 1 0,0-1 0,1 1 0,-1-1 0,0 1 0,-7-1 0,11 4 0,-1-1 0,1 0 0,0 0 0,-1 0 0,1 1 0,0-1 0,0 0 0,0 0 0,0 0 0,0 1 0,0-1 0,0 0 0,1 0 0,-1 1 0,0-1 0,1 0 0,-1 0 0,0 0 0,1 0 0,0 0 0,-1 0 0,2 2 0,3 3 0,0 0 0,0-1 0,1 1 0,-1-1 0,1-1 0,0 1 0,0-1 0,1 0 0,0 0 0,-1-1 0,1 0 0,0 0 0,0 0 0,1-1 0,-1 0 0,13 1 0,15 1 0,-1-1 0,47-2 0,-56-1 0,-15 0 0,-3 1 0,-1 0 0,1-1 0,-1 0 0,1-1 0,-1 1 0,1-1 0,-1 0 0,0-1 0,1 0 0,-1 0 0,0 0 0,0 0 0,0-1 0,7-5 0,-13 2 0,-11 3 0,-15 2 0,23 1 0,-123 9 0,-16 1 0,126-10 0,1-1 0,-1-1 0,0 0 0,1-1 0,0 0 0,-26-10 0,20 0 0,21 13 0,0-1 0,0 1 0,0 0 0,0-1 0,0 1 0,0 0 0,0 0 0,0-1 0,0 1 0,0 0 0,0 0 0,0-1 0,0 1 0,0 0 0,1 0 0,-1-1 0,0 1 0,0 0 0,0 0 0,0-1 0,0 1 0,1 0 0,-1 0 0,0 0 0,0-1 0,0 1 0,1 0 0,-1 0 0,0 0 0,0 0 0,1-1 0,-1 1 0,0 0 0,0 0 0,1 0 0,-1 0 0,0 0 0,0 0 0,1 0 0,-1 0 0,43-5 0,315-4-3102,-482 13-4590,105-1 7842,0-2 0,-1 0 0,1-1 0,-1 0 1,1-2-1,-1-1 0,-26-6 0,44 8-51,-1 1 0,1-1 0,0 1 0,0 0-1,0 0 1,0 0 0,-1 0 0,1 0 0,0 0 0,0 0 0,0 1 0,-1-1 0,1 1 0,0 0 0,0-1 0,0 1-1,-2 1 1,3-1-41,1 0 1,-1-1-1,0 1 0,0 0 0,1 0 0,-1-1 0,0 1 0,1 0 0,-1 0 0,1 0 0,-1 0 0,1 0 0,-1 0 1,1 0-1,0 0 0,-1 0 0,1 0 0,0 0 0,0 0 0,0 0 0,0 0 0,0 0 0,0 1 0,0-1 1,0 0-1,1 0 0,-1 0 0,0 0 0,0 0 0,1 0 0,-1 0 0,1 0 0,-1 0 0,1 0 0,-1-1 1,1 1-1,1 1 0,-1 0 6,1-1 0,-1 1 0,1-1 1,0 0-1,-1 0 0,1 0 0,0 0 0,0 0 1,0 0-1,-1 0 0,1 0 0,0-1 0,0 1 1,0-1-1,1 0 0,2 1 0,41 1 380,-38-2-356,91-7 532,-50-5-1515,-6-10-3816,-35 11-2059,-6 0-4974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4:24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108 222 6919,'-9'4'4334,"5"-2"-3907,-49 24 2306,12-9 2521,85-18-3082,13-14-1575,-1-2 0,71-33-1,-45 17-501,253-75 100,-274 93-159,1 4 1,1 2 0,98-2-1,-148 11-25,0 2 0,0-1-1,0 2 1,-1-1 0,1 2-1,-1 0 1,0 0 0,0 1 0,0 1-1,-1 0 1,0 0 0,0 1-1,0 1 1,16 15 0,-27-23-1,1 0 0,-1 0 0,0 0-1,0 0 1,0 1 0,0-1 0,1 0 0,-1 0 0,0 0 0,0 0 0,0 1 0,0-1 0,0 0 0,0 0 0,0 0 0,1 1 0,-1-1 0,0 0 0,0 0 0,0 1 0,0-1 0,0 0 0,0 0 0,0 0 0,0 1 0,0-1 0,0 0 0,0 0 0,0 1 0,0-1 0,0 0 0,-1 0 0,1 0 0,0 1 0,0-1 0,0 0 0,0 0 0,0 0 0,0 1-1,-1-1 1,1 0 0,0 0 0,0 0 0,0 0 0,0 0 0,-1 1 0,1-1 0,-17 5 496,-32 0 307,41-5-699,-827 75 1547,668-58-883,141-14-565,23-3-235,5 1-58,39-2-428,-9 1 473,221-6-1719,379-57 1,-608 61 1795,-20 6 283,-30 16 263,15-13-636,-126 73 151,14-9-937,116-66 266,0 0 0,1 1 0,0 0 0,-9 11 0,-10 9-8193,15-21-31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4:28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9673,'0'0'10559,"10"0"-9389,96-9 1114,15-2-1152,-64 14-695,0 2 0,92 20 0,-88-13-340,0-3 0,63 2 0,98-14 40,105 4-2,-489-17 1974,-20 12-1919,0 8 0,-340 52 1,493-51-116,-1-1-1,-33 1 1,63-5-77,-1 0 0,1 0 1,-1 0-1,1 0 0,0 0 0,-1 0 1,1 0-1,-1 0 0,1 0 0,-1 0 1,1 0-1,0 0 0,-1 0 0,1-1 1,0 1-1,-1 0 0,1 0 0,0 0 1,-1-1-1,1 1 0,0 0 0,-1 0 1,1-1-1,0 1 0,-1 0 0,1-1 1,0 1-1,0 0 0,0-1 0,-1 1 1,1-1-1,0 1 0,0 0 0,0-1 1,0 1-1,0-1 0,0 1 0,0 0 1,0-1-1,0 1 0,0-1 0,0 1 1,0 0-1,0-1 0,0 1 0,0-1 1,0 1-1,0 0 0,0-1 0,0 1 1,1-1-1,-1 1 0,0 0 0,0-1 1,1 1-1,-1 0 0,0-1 0,0 1 1,1 0-1,-1 0 0,0-1 0,1 1 1,-1 0-1,23-22-174,-6 13 130,1 1 0,0 2 0,1 0 1,-1 0-1,31-3 0,101-7-10,-102 13 34,366-19-2120,-275 19-1988,-3 2-3787,-85 1-859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4:45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81 6054,'0'0'9587,"12"-3"-8546,38-8 25,0 2 0,94-5-1,120 11 340,-183 3-1143,382 13-30,331-12 0,-724-10-157,-170 5 1751,-1289 4 1489,1615-21-4143,484 1-1473,-2040 76 3417,1302-53-1105,18-3-38,-1 1 1,0 1-1,1 0 0,-16 4 0,25-3-1596,6-2 340,14 0-1896,36-4-4007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4:46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90 8872,'0'0'4116,"9"-7"-2701,0 1-1122,0 0-1,0 1 1,1 0 0,0 1 0,0-1-1,0 2 1,1 0 0,-1 0-1,1 1 1,0 0 0,18 0 0,561 3 763,-277 5-778,-532-7-115,-677 31 3934,1111-44-4022,661-21-847,-797 33 759,-19-2 29,-60 1 91,-9 1-32,-87-7 303,-147 5 1,147 5-143,-89 4 96,152-2-323,0 1 0,0 2 0,-49 15 0,80-21-161,0 1 0,-1-1 0,1 1 0,0 0 0,0 0 0,0 0 0,0 0 0,0 1 0,0-1 0,0 0 0,0 1 0,0 0 0,0-1 0,1 1 0,-1 0 0,-1 2 0,3-4 87,0 0 0,0 0 0,0 0 0,0 0 0,0 0-1,0 1 1,0-1 0,0 0 0,0 0 0,0 0 0,0 0 0,0 0 0,0 1-1,0-1 1,0 0 0,0 0 0,0 0 0,0 0 0,0 0 0,0 1 0,0-1-1,0 0 1,0 0 0,0 0 0,0 0 0,0 0 0,0 1 0,0-1 0,0 0-1,0 0 1,1 0 0,-1 0 0,0 0 0,0 0 0,0 0 0,0 0-1,0 1 1,0-1 0,0 0 0,1 0 0,-1 0 0,0 0 0,0 0 0,0 0-1,0 0 1,0 0 0,1 0 0,-1 0 0,0 0 0,0 0 0,0 0 0,0 0-1,0 0 1,1 0 0,-1 0 0,0 0 0,0 0 0,0 0 0,0 0 0,28 0-5567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4:57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1969 354 7944,'-10'-5'848,"-7"-3"-522,-45-21 1403,0 3 1,-79-22 0,129 45-1698,0 1 0,0 1 1,0 0-1,0 1 0,0 0 1,-1 1-1,1 1 0,0 0 1,0 0-1,1 1 0,-1 0 1,0 1-1,1 1 0,0 0 1,0 0-1,-16 11 0,-9 10 117,0 1 0,1 2 0,-35 40-1,27-27-107,-82 76 610,6 6 1,5 6-1,-134 198 0,186-230-37,-94 203 0,128-232-434,3 0-1,3 2 0,3 0 1,-11 87-1,18-60-140,5 0 0,9 174 0,3-228-34,2-1-1,2 0 1,2 0-1,1-1 1,3-1-1,1 0 1,2-1-1,1 0 1,3-2-1,40 56 1,-35-58 31,2-1-1,1-1 1,2-1 0,1-2 0,2-1-1,1-2 1,1-2 0,1-1 0,1-2 0,46 20-1,-56-31-36,0-2-1,1 0 0,1-3 0,-1 0 0,1-2 1,0-1-1,0-2 0,0 0 0,1-3 1,60-7-1,-49 0 34,-2-2-1,1-2 1,-1-1 0,-1-3 0,0-1 0,-1-1-1,50-34 1,-23 6 73,-2-2 0,-2-3 0,-2-3 0,-3-2 0,-2-3 0,-3-2 0,-2-3 0,-3-1 0,42-80 0,-31 37 30,-6-2-1,-4-2 1,-4-1 0,-6-3-1,31-161 1,-49 153 161,-5-1-1,-6-1 1,-5 0 0,-14-126 0,4 172-247,-4-1-1,-37-144 1,35 184-15,-1 2 0,-2 0-1,-2 0 1,-1 2 0,-2 0 0,-2 1-1,-35-44 1,42 62 25,-1 1-1,-1 1 1,0 1-1,-1 0 1,-1 1-1,0 1 1,-1 1-1,0 1 1,-1 1-1,0 0 1,-1 2-1,0 0 1,0 2-1,-1 0 1,-32-3-1,20 5-85,-1 2 0,0 2-1,0 1 1,0 2-1,1 2 1,-1 1-1,1 1 1,1 2 0,-46 18-1,-30 19-68,3 5 1,-106 66-1,-184 157 180,321-213-62,3 3-1,3 3 0,2 3 1,4 3-1,3 3 1,-56 92-1,77-101-7,3 1-1,3 1 1,3 2-1,3 2 1,3 0 0,4 2-1,3 0 1,-10 89-1,20-84-96,4 0-1,4 0 0,3 0 1,3 0-1,26 122 0,-16-138-31,1 0 1,4-1-1,2-1 0,3-1 1,3-1-1,2-2 0,45 62 0,-49-84 91,1-2-1,2-2 0,1 0 0,1-2 1,2-2-1,1-1 0,1-1 0,1-2 1,1-2-1,2-1 0,0-2 0,47 15 1,-24-14 16,0-3 0,1-3 0,1-2 0,1-3 1,-1-3-1,1-3 0,99-8 0,-120 1-9,-1-3 0,0-1 1,-1-3-1,0-1 0,0-2 0,69-34 0,-58 20 1,-1-3 0,-2-2 0,-1-2 0,64-60-1,-40 23 4,-4-3 0,-3-4 0,-3-2 0,-5-3 0,81-148-1,-75 105-101,-5-3 0,-6-2-1,58-220 1,-83 230 84,-6-1 1,-5 0-1,-5-2 1,-5-172 0,-10 247 57,-2 1 1,-2 0-1,-2 0 1,-3 1 0,-1 0-1,-34-83 1,30 97 36,-1 1 0,-1 0 0,-2 1 0,-2 1 0,0 1 0,-2 1 0,-1 2-1,-2 0 1,-46-37 0,28 32 10,-2 1-1,-1 3 0,-1 2 0,-2 2 0,0 2 1,-105-29-1,74 31 31,0 4 0,-1 3 0,-167-2 0,193 16-259,1 3 1,-1 3-1,1 2 0,0 2 0,1 3 0,0 2 1,1 3-1,1 2 0,1 2 0,1 3 0,1 1 0,-69 52 1,-57 63-3418,13 10-3175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5:03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2538 68 11755,'-114'-23'516,"-2"4"0,0 5 0,-1 6 0,0 5-1,0 4 1,-170 25 0,187-10 69,0 4 0,1 5 0,2 4 0,1 4 0,1 5 0,2 3 0,-149 91 0,190-96-577,1 2 0,2 2 0,2 2 0,2 2 0,1 2 0,3 2 0,2 2 0,2 2 0,2 1 0,3 1 0,2 2 0,2 1 0,-26 79 0,40-81 153,2 1-1,3-1 1,2 2 0,3-1 0,2 1 0,3-1-1,9 68 1,4-30-77,4-1 0,5-1-1,3 0 1,5-2-1,68 141 1,-55-143 45,4-2 0,4-2-1,4-2 1,3-3 0,3-3 0,3-2 0,113 97-1,205 123 129,-301-242-250,2-4 0,178 75 0,-183-93-3,1-4-1,1-4 1,0-3-1,2-3 1,0-4-1,1-4 1,0-3-1,87-7 1,-106-5 60,1-4 0,-2-2 0,1-2 0,-2-4 0,0-2 0,64-32 0,-81 28-41,-1-1 0,-1-2 0,-1-2 0,-2-2 0,-1-1 0,-2-2-1,-1-2 1,-1-2 0,45-65 0,-41 44-9,-2-1 0,-3-3 0,-3 0-1,-3-2 1,-3-1 0,25-96 0,-20 36 283,23-198 0,-48 256 119,-2 1 0,-4-1 0,-3 0 0,-20-115 1,-126-486 880,130 591-1207,-4 1 0,-3 0 0,-3 2 0,-4 1 0,-51-85 0,62 124-72,-2 1 0,-2 0-1,-1 2 1,-1 2 0,-2 0-1,-1 2 1,-1 1 0,-1 2-1,-2 1 1,0 1 0,-72-33 0,60 38 6,-1 2 0,-1 2 0,-1 2 0,0 3 0,-100-8 0,33 13 19,-174 15-1,-110 40-549,184-19-1923,0-9-3591,105-16-582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5:20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1344 52 9289,'0'0'592,"-9"-2"-186,-38-13-74,15 4 810,-52-11 0,75 21-1083,0 0-1,0 1 1,0 1 0,0-1 0,0 2-1,0-1 1,0 1 0,1 0 0,-12 5 0,-77 40-151,40-18 236,-248 81 1852,90-37-1151,195-65-791,0 1 0,1 1 0,0 1 1,0 0-1,2 1 0,-1 2 0,2-1 1,0 2-1,0 0 0,-15 21 0,12-11 79,1 1-1,2 0 1,1 2-1,1-1 1,1 2-1,-13 41 0,7 4 41,3 1-1,3 0 1,4 1-1,0 150 1,13-130-164,4-1 0,4 0-1,4-1 1,5 0 0,33 94 0,-39-145-18,2-2 0,2 0 0,1 0 0,2-2 0,2-1 0,2-1 0,1-1 0,1-1 0,2-1 0,63 53 0,-64-63 3,2-1 0,1-2-1,1 0 1,1-3 0,0-1-1,2-1 1,-1-2-1,2-1 1,0-2 0,0-2-1,1-1 1,75 5 0,-50-11 62,1-2 1,-1-3-1,0-3 1,-1-2-1,1-4 1,-2-2-1,0-2 1,-1-4-1,0-2 1,-2-2-1,56-33 1,-44 16-53,-2-2 1,-2-3-1,104-95 1,-137 109 3,-2-2 0,-1 0 0,-2-2 0,-2-1 0,-1-2 0,-1 0 0,-3-1 0,19-48 0,2-34 991,-5-2-1,-6-1 0,-5-1 0,18-249 1,-40 326-504,-6-90 1,0 122-425,-1 0 1,0-1-1,-2 1 1,0 1-1,0-1 0,-2 1 1,0 0-1,-16-26 0,5 16 13,-1 1-1,-2 1 1,0 0-1,-1 2 1,-2 1-1,0 1 1,-1 0-1,-1 2 1,-1 1-1,-1 2 1,-40-18-1,-7 2-84,-2 4 0,0 3 1,-102-17-1,107 28 32,0 2 1,-1 4 0,-1 3 0,-133 9 0,156 2-416,0 1 0,-87 27 0,95-20-773,0 1 0,2 2-1,-59 36 1,31-10-2286,10-7-2162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7:56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6495 1134 10250,'-9'-12'-636,"-161"-187"3069,138 167-2238,0 1-1,-2 2 1,-1 1 0,-49-28-1,-11 3 6,-3 3 0,-1 5 0,-3 5 0,-1 3-1,-2 6 1,-204-35 0,-748-32 4167,743 86-4109,0 14 0,-314 44 0,-257 93 95,737-105-152,2 6 1,1 7-1,-260 124 0,271-99 17,-236 167 0,294-181-145,4 3 0,2 4 0,3 2 0,-72 93 0,113-125-19,2 1-1,1 1 1,2 1-1,1 1 1,3 1-1,-21 66 1,24-51-19,2 1 0,3 1 0,2 0 0,1 86 0,7-69 20,3 1-1,4-1 1,2 0 0,4-1-1,3-1 1,39 105 0,-34-123-8,2-1 0,2-1 0,3-1 0,2-1 0,2-2 0,2-2 0,2-1 0,79 75 0,-47-63 20,2-4-1,3-2 1,1-4-1,3-3 1,1-4-1,154 55 1,-60-40 75,3-7 0,241 34-1,-194-52-131,1-9-1,1-10 0,1-10 0,-1-10 0,0-10 0,284-60 1,1090-367 144,-1419 385-327,291-143-1,-397 165 111,-2-3 1,-2-4-1,-3-2 1,-1-4 0,-2-2-1,78-88 1,-78 68 81,-5-3 1,-2-3-1,-4-2 1,70-148 0,-96 170 7,-2-2 0,-3-1 0,-3-1 0,-2 0 0,-4-2 0,-2 1 0,3-119 1,-14 148 35,-3-1 1,-1 1 0,-1-1 0,-3 1 0,0 1-1,-3 0 1,-25-60 0,14 50-25,-2 2 1,-1 0-1,-3 2 1,-1 1-1,-39-41 1,-7 6-24,-3 3 0,-3 4 0,-3 3 0,-162-94 0,115 84 75,-4 6 1,-2 6-1,-2 6 0,-4 6 0,-1 6 1,-2 6-1,-1 7 0,-2 6 1,-175-7-1,107 26-15,-2 10 1,2 9-1,-221 42 1,184-6-136,3 11-1,-307 116 1,-303 201-1481,33 67-4858,425-217-1887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8:01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1420 0 9321,'-86'43'657,"1"4"0,3 3 0,2 4 0,2 3 0,3 3 0,-89 92 0,82-64-117,4 4-1,4 3 1,4 3 0,-97 180-1,120-181-473,5 1-1,3 3 1,5 1 0,-38 198-1,44-119 0,8 0 0,3 190 1,18-280 67,16 121 0,-8-157-114,1-1 1,4 1-1,29 78 0,-31-103-15,2-1 0,0 0 0,2-1 0,2 0 0,0-2 0,2 0 0,25 26 0,-27-34 9,2-1 0,0-1 0,0 0 1,2-2-1,0 0 0,1-1 0,0-2 0,0 0 1,48 14-1,-39-17 93,1 0-1,0-3 1,0 0 0,0-2 0,0-2 0,0-1 0,0-1 0,1-2-1,42-10 1,-33 3 77,-1-2-1,-1-2 1,0-2 0,-1-2-1,-1-1 1,54-37 0,-29 10-10,-2-2 1,-3-4 0,-1-2-1,-4-2 1,-1-3 0,-3-2-1,65-106 1,-46 52-120,-5-3 0,-5-2 0,-6-3 0,-5-2-1,-6-3 1,-5-1 0,-6-1 0,-6-1 0,17-268 0,-41 334 65,-3 0 0,-2 0 0,-4 1 0,-2-1 0,-3 2 1,-3 0-1,-40-103 0,42 132-46,-1 2 0,-2 0-1,-1 0 1,-1 2 0,-2 0 0,-1 2 0,-1 0 0,-2 2 0,0 0 0,-2 2 0,0 1 0,-2 1 0,-1 1 0,0 2-1,-45-22 1,48 30-45,0 1 0,-1 1 0,1 1 0,-2 2 0,1 1 0,-1 1 0,0 1 0,0 2 0,0 0 0,0 3 0,-54 8 0,45-2-95,2 1-1,-1 3 0,1 0 1,1 3-1,0 1 1,1 1-1,1 2 1,-49 36-1,21-5-854,1 2 0,-52 59 0,-94 129-6812,85-89-5207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8:04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1829 0 13389,'-161'32'793,"2"6"0,-168 65 0,264-78-751,0 2 1,2 3-1,1 3 0,2 2 0,1 2 0,2 3 1,-91 87-1,75-49-63,3 4-1,3 2 1,5 4-1,3 2 1,4 2 0,4 2-1,-40 112 1,66-144 162,3 0-1,2 1 1,4 1 0,2 1-1,3 0 1,2 0 0,4 0-1,3 1 1,2-1 0,3 1-1,3-1 1,3 0 0,3-1-1,2-1 1,4 0 0,2-1-1,2-2 1,4 0 0,43 70-1,-34-72-134,2-1 0,3-2 0,3-2 0,1-2 0,3-2 0,2-2 0,2-2 0,2-3 0,1-2 0,3-3 0,1-2 0,1-3 0,2-3 0,1-2 0,104 28 0,-45-27 117,1-5 0,1-6 0,0-5 0,1-6-1,1-5 1,243-31 0,-247 12-22,-1-6-1,-1-4 1,-1-6-1,227-98 1,-275 97 20,-2-3 1,-1-3-1,-2-3 1,-2-3-1,-3-3 1,-1-2-1,-3-3 1,92-113-1,-105 108-31,-3-2-1,-2-2 1,-4-1-1,-2-2 1,-3-1 0,34-111-1,-50 124-51,-2 0 1,-2-1-1,-3 0 0,-2 0 0,-3-1 0,-3 0 1,-1 1-1,-3-1 0,-15-70 0,10 88-92,-2 0-1,-1 1 0,-2 1 1,-2 0-1,-1 0 1,-2 2-1,-1 1 0,-40-52 1,27 47-10,-1 1 0,-3 1 1,-1 3-1,-1 0 0,-2 3 0,-49-29 1,14 17 58,-2 4 0,-1 4 0,-2 3 0,-1 3 0,-1 4 0,-1 4 0,-157-18 0,110 26 70,0 7 0,-1 6 0,1 5-1,0 6 1,0 5 0,-205 54 0,152-16-248,-230 102 0,127-24-1824,7 12-3537,134-65-3104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1.9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87 19 9513,'0'-1'527,"0"0"-1,1 0 1,-1 0 0,0 0-1,0 0 1,1 0 0,-1 0 0,1 1-1,-1-1 1,0 0 0,1 0-1,0 0 1,-1 1 0,1-1-1,-1 0 1,1 1 0,0-1 0,0 0-1,-1 1 1,1-1 0,0 1-1,0-1 1,1 0 0,-3 24 4381,-13 41-2566,-66 196-367,74-219-3620,12-24-2666,-5-17 4016,-1 0 0,1 0 0,-1 1 0,1-1 0,0 0 0,-1 0 0,1 0 0,0 0 0,-1 0 0,1 0 0,0 0 0,-1 0 0,1 0 0,0 0 0,-1 0 0,1 0 0,-1 0 0,1 0 0,0-1 0,-1 1 0,1 0 0,-1-1 0,1 1 0,0 0 0,-1-1 0,1 1 0,0-1 0,7-9-6175,-1-5-3038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9:28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381 92 5958,'0'0'2300,"-11"1"-2807,3-1 536,-1 0-1,0 0 1,0-1-1,1 0 1,-1-1-1,1 0 1,-1 0-1,1 0 1,0-2-1,0 1 1,-14-9-1,-4-3-520,12 6 194,-2 0 0,-25-11 0,35 18 649,-1 0 1,1 0 0,0 0-1,-1 1 1,1 1 0,-1-1 0,0 1-1,1 0 1,-1 0 0,-11 2-1,-5-1 2833,-11-1 1055,33 0-4045,0 1 0,0-1 1,1 0-1,-1 0 1,0 0-1,0 1 0,1-1 1,-1 0-1,0 0 1,1 1-1,-1-1 0,0 1 1,1-1-1,-1 1 0,1-1 1,-1 1-1,0-1 1,1 1-1,-1-1 0,1 1 1,0 0-1,-1-1 1,1 1-1,0 0 0,-1-1 1,1 1-1,0 0 1,-1 0-1,1-1 0,0 1 1,0 0-1,0 1 0,0-1-184,1 1-1,-1-1 1,1 0 0,0 0-1,-1 0 1,1 0-1,0 0 1,0 0-1,-1 0 1,1 0-1,0 0 1,0 0-1,0-1 1,0 1-1,0 0 1,1 0-1,-1-1 1,0 1-1,0-1 1,0 1-1,1-1 1,-1 0 0,0 1-1,2-1 1,38 8 35,-36-7-14,267 19 1819,-30-4-908,69 1-728,-245-16-198,-30 1-214,65 14 0,-68-9 49,1-2 0,44 1-1,-58-5 227,12 0-686,-31-3-22,-19-3-213,-102-24-621,70 15 1172,0 2 0,-1 2 0,-99-5 0,-593 27 747,743-12-524,26 5-325,104 15 441,0-5 1,214-4-1,-36-2 45,-182-9-114,-79-1-1631,77 7 0,-95 1-1507,-5 2-1584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9:34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8200,'0'0'12807,"14"9"-12322,11 6-334,0-1-1,1 0 0,1-3 0,0 0 1,0-1-1,49 9 0,-57-16-7,0-1 0,0-2-1,0 0 1,0 0 0,0-2 0,-1 0 0,1-2-1,0 0 1,-1-1 0,0-1 0,20-8 0,32-15 96,88-22-1,-134 45-236,0 1 0,1 1-1,-1 1 1,1 2 0,0 0-1,0 1 1,42 7 0,-31-3-291,-36-4 295,0 0 0,0 0 0,-1 0 0,1 0 0,0 0 0,0 0-1,0-1 1,0 1 0,0 0 0,0 0 0,0 0 0,0 0-1,-1 0 1,1 0 0,0 0 0,0-1 0,0 1 0,0 0-1,0 0 1,0 0 0,0 0 0,0 0 0,0 0 0,0-1-1,0 1 1,0 0 0,0 0 0,0 0 0,0 0 0,0 0 0,0-1-1,0 1 1,0 0 0,0 0 0,0 0 0,0 0 0,0 0-1,0 0 1,0-1 0,0 1 0,0 0 0,0 0 0,0 0-1,1 0 1,-1 0 0,0 0 0,0 0 0,0-1 0,0 1-1,0 0 1,0 0 0,0 0 0,1 0 0,-14-7 239,-10 3 31,1 0-1,0 1 1,-1 1 0,0 2-1,1 0 1,-43 6-1,18 2-222,2 2 0,-59 20-1,-27 23 48,-26 8-24,139-56-55,-1 0-1,0-1 1,0-1 0,0-1-1,0-1 1,-32-1 0,41-2-10,0 0 0,0 0 0,0-1 0,0 0 0,1 0 0,-1-1 0,1-1 0,0 1 0,0-2 1,1 1-1,-1-1 0,-10-10 0,64 14-241,76 3 592,200-7-1580,-280 2 999,1-2 1,-2-2-1,1-2 1,-1-1-1,66-28 1,-163 38 1853,22-1-1605,-61 4-281,1 4 1,-134 26-1,223-31 224,-29 8 8,34-9 9,0 0 1,0 0-1,0 0 1,0 1-1,0-1 1,0 0-1,1 1 1,-1-1-1,0 0 1,0 1-1,0-1 1,1 1-1,-1 0 1,0-1-1,1 1 1,-1-1-1,0 1 1,1 0-1,-1 0 1,1-1-1,-1 1 1,1 0-1,0 0 1,-1 0-1,1 0 1,0-1-1,-1 1 1,1 0-1,0 1 1,1 0-32,-1-1 1,1 1 0,0-1-1,1 0 1,-1 1-1,0-1 1,0 0 0,0 0-1,1 0 1,-1 0-1,1 0 1,-1 0 0,1 0-1,-1-1 1,1 1-1,-1 0 1,1-1 0,0 1-1,-1-1 1,1 0 0,0 1-1,2-1 1,47 4-799,-45-3 637,139-1-4822,-65-5 161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0:00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9 2146,'0'0'11696,"-16"-8"-9672,17 23-1629,2 1 1,-1 0-1,2-1 1,0 1 0,1-1-1,1 0 1,0-1-1,12 21 1,-8-15-275,-1 0 1,-1 0 0,10 38-1,-13-41 294,0 0 0,1-1 1,11 24-1,-9-24-378,-1 1 0,0 0 1,4 21-1,-2-7 380,0-1 0,27 55 0,-1-3-83,104 245 1348,88 251-1244,-122-373-398,-69-143-9,45 110-1,-48-95 194,56 94 1,-19-45-117,129 224 323,-7-59 802,-94-148-1162,-61-84 0,87 103 0,-90-123-63,-3 1 0,-1 2 0,37 68 0,-37-64 0,3-2-1,0 0 1,3-3-1,76 69 0,41 47 26,-50-27 106,-60-71-29,3-3 0,54 51 1,181 177 164,-221-222-230,106 96 114,18 18 200,292 294-231,-337-341-92,56 47 24,-27-42 14,96 80 82,-17-33-124,-63-51-11,-56-33 100,3-6 0,217 113 0,-21-14-87,-8-6-9,-44-53-13,112 58 8,-239-117-20,278 92 0,-291-116 0,632 239 5,258 52-5,-601-217-69,157 35-246,-295-97 68,170 30-72,-270-66-456,78 14-484,-211-31 1144,1-3 0,0-2 1,83-6-1,-135 4-58,1-1 0,-1 1 0,1 0 0,-1-1 0,1 1 0,-1-1 0,1 0 0,-1 0-1,0 0 1,0 0 0,1 0 0,-1-1 0,0 1 0,3-3 0,11-21-8218,-14 18 2252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0:26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97 3459,'0'0'5109,"0"-10"-3331,0-36 328,0 6 4415,-3 45-2503,-7 33-3515,-8 298 744,13-221-1170,5 147 57,0-261-22,0-12 374,12-218-210,-4 140-246,-8-157 0,0 239-21,-1 0-1,0 0 1,0 0 0,-1 1 0,0-1-1,0 0 1,0 1 0,-1-1-1,0 1 1,-5-9 0,7 19-27,-1 0-1,1 0 1,1 0-1,-1 0 1,1 0 0,-1 0-1,1 0 1,1 5-1,14 425 51,-14-412-32,-1-12 0,0 0 0,1-1 0,1 1 0,-1 0 0,4 9 0,-5-18 0,0-1 0,0 0-1,0 0 1,0 0 0,0 0-1,0 1 1,0-1 0,0 0-1,0 0 1,0 0 0,0 0-1,0 0 1,0 1-1,0-1 1,0 0 0,0 0-1,1 0 1,-1 0 0,0 0-1,0 1 1,0-1 0,0 0-1,0 0 1,0 0 0,0 0-1,1 0 1,-1 0-1,0 0 1,0 1 0,0-1-1,0 0 1,0 0 0,1 0-1,-1 0 1,0 0 0,0 0-1,0 0 1,0 0 0,1 0-1,-1 0 1,0 0-1,0 0 1,0 0 0,0 0-1,0 0 1,1 0 0,-1 0-1,0 0 1,0 0 0,0 0-1,0 0 1,1 0 0,-1-1-1,0 1 1,0 0-1,0 0 1,7-13-42,1-18 3,7-110 118,-4-236 1,-12 310-36,1 67-33,0 37-182,-2 104-373,-1-35 666,16 154 1,-12-251-94,1-1 0,0 1 0,0 0 0,5 12 0,-7-20-57,0-1 0,1 1 0,-1 0 1,0 0-1,1 0 0,-1 0 0,1 0 0,-1 0 1,1 0-1,0-1 0,-1 1 0,1 0 1,0 0-1,-1-1 0,1 1 0,0 0 0,0-1 1,0 1-1,0-1 0,-1 1 0,1-1 0,0 0 1,0 1-1,0-1 0,0 0 0,0 0 0,0 1 1,0-1-1,0 0 0,0 0 0,0 0 0,0 0 1,0 0-1,0 0 0,0-1 0,0 1 0,0 0 1,0 0-1,0-1 0,0 1 0,0-1 0,0 1 1,0-1-1,0 1 0,-1-1 0,1 1 0,0-1 1,0 0-1,-1 1 0,1-1 0,0 0 0,-1 0 1,1-1-1,5-4-266,-1-1 0,0 0 1,0-1-1,-1 1 0,0-1 1,0 0-1,-1 0 0,5-13 1,15-75-2146,-20 84 2006,6-32-954,-2 1 0,-2-2 1,-1 1-1,-4-54 0,-3 86 1862,-2 18-34,-2 21 314,-29 478 5747,36-502-6661,4 50 608,6-33-1872,-10-19 1254,1-1 0,0 0 1,-1 1-1,1-1 0,-1 0 0,1 0 1,0 1-1,-1-1 0,1 0 1,0 0-1,-1 0 0,1 0 0,-1 0 1,1 0-1,0 0 0,-1 0 0,1 0 1,0 0-1,-1 0 0,1-1 1,0 1-1,-1 0 0,1 0 0,-1-1 1,1 1-1,0 0 0,-1-1 1,1 1-1,-1 0 0,1-2 0,12-13-6439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0:32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17 6983,'-35'-16'11728,"57"33"-9925,-20-15-1731,-1-1 1,0 1-1,1-1 1,-1 0-1,1 0 1,0 1-1,-1-1 1,1 0-1,0 0 1,0 0-1,0-1 1,-1 1 0,1 0-1,0-1 1,0 1-1,0-1 1,0 0-1,0 1 1,0-1-1,3 0 1,100-12 1224,-72 13-921,45 8 1,-45-4-172,47 1 1,51-8 191,142 5 588,-197 6-946,24 1 19,-35-10-40,79 12 1,-82-5 39,-35-5-36,0 2-1,51 13 1,-61-14 33,-1 0 0,0-1 1,0 0-1,1-1 0,-1-1 1,19-2-1,-18 0-497,0 2 0,0 0 1,0 0-1,0 2 0,25 5 0,-17 5-7106,-15-4-705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0:44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15 173 5189,'0'0'5744,"-1"10"-4511,-6 65 1906,3-52-632,7-63-2030,5-32-357,1-33 1709,-9 104-1482,-3 36 251,0-19-492,-3 14 131,1 1 0,-1 35-1,6-66-65,7-23 80,1-8-61,-2 0 0,-2-1 0,0 1 0,-3-57 0,-16 238 456,12-102-373,3-47-204,1-46 107,0 23-129,1 9-51,-1 0 0,-1 0 1,0 0-1,-1-1 1,0 1-1,-5-18 1,6 31-126,-2 50-484,-1-1 595,3 0 0,6 59 0,1-94-19,2-19-148,6-23 76,-4-6-122,-2-2 0,-1 1-1,-2-1 1,-1 0 0,-1-51-1,-12 93 173,0 16 131,0 1 0,1 0 0,1 0-1,1 0 1,-2 29 0,-2 9 37,6-45-204,-5 26 798,6-37-339,5-26-295,0 5-335,0 0 0,12-31 1,8 0-3412,-15 39 1766,-8 8 1821,0-1 0,1 1 1,-1 0-1,0 0 0,0 0 1,0 0-1,0 0 0,0-1 1,0 1-1,0 0 0,1 0 1,-1 0-1,0 0 0,0 0 1,0 0-1,0 0 0,0 0 1,1 0-1,-1 0 0,0-1 1,0 1-1,0 0 0,0 0 1,1 0-1,-1 0 0,0 0 1,0 0-1,0 0 0,0 0 1,1 0-1,-1 0 0,0 1 1,0-1-1,0 0 0,0 0 1,1 0-1,-1 0 0,0 0 1,0 0-1,0 0 0,0 0 1,0 0-1,1 0 0,-1 1 1,0-1-1,0 0 0,0 0 1,0 0-1,0 0 1,0 0-1,0 1 0,0-1 1,1 0-1,-1 0 0,0 0 1,0 0-1,0 0 0,0 1 1,1 22-6163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0:49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3427,'0'0'13197,"11"2"-12066,16 1-207,1-1-1,29-2 1,38 3-411,-40 2-422,131 7-903,-25 4 236,-109-9-503,66 2 1,63-8-2377,240 16 7390,-300-9-3677,-27-1 122,1-3 1,107-10-1,40-5-75,-75 7-124,-51-10-149,14-1-27,75 4 113,144-1 148,-195 10 503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1:30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10218,'0'0'6801,"9"-5"-5904,9-3-717,0 2 1,0 0 0,1 1 0,0 0-1,0 2 1,35-2 0,299-4 395,-32 2 44,-563 14 1574,-325 16-1148,551-26-644,15-3 110,3 5-491,-1 0 0,1 0 1,0 0-1,-1-1 0,1 2 0,0-1 1,0 0-1,0 0 0,-1 1 1,1-1-1,4 0 0,94-12-43,1 5 0,147 7 0,-127 3-188,135-15 0,-243 12 217,-9 1 0,0 0 0,0 0 0,0 0 0,-1-1 0,1 0 0,0 0 0,-1 0 0,1 0 0,-1 0 0,1-1 0,3-2 0,-35-1 319,-181 9 266,-374 57 1,568-58-2195,33-3-655,37-6-3045,-8-4-1125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1:42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12903 16 5862,'0'0'8498,"4"-2"-7820,13-12 6198,-20 22 453,-7 22-7296,10-27 154,0-1 0,0 0 0,-1 1 0,1-1 0,-1 0 0,1 1 0,-1-1 0,0 0 0,0 0 0,0 0 0,0 0 0,0 0 0,-2 3 0,-2 1-339,0 13 563,5-18-373,0 1 1,0-1-1,0 1 1,0-1-1,-1 1 0,1-1 1,-1 1-1,1-1 0,-1 1 1,0-1-1,1 0 1,-1 1-1,0-1 0,0 0 1,-2 2-1,3-2-38,0 2 0,-1 0 0,0 1 0,0-1 0,0 0 0,0 0 0,0 0 0,0 0 0,-1-1 0,1 1 0,-1 0 0,0-1 0,0 1 0,0-1 0,0 1 0,0-1 0,0 0 0,-1 0 0,1 0 0,-5 3 0,4-4 0,1 1 0,-1 0 0,1 0 0,-1 0 0,1 1 0,0-1 0,0 1 0,0-1 0,0 1 0,1 0 0,-1-1 0,-2 7 0,2 9 0,-4 8 0,-19 36 0,21-50 0,0-1 0,-1 1 0,0-1 0,-1 0 0,0 0 0,0-1 0,-1 1 0,-15 15 0,18-21 0,1-1 0,-1 1 0,1 0 0,0 1 0,0-1 0,1 0 0,-1 1 0,-2 10 0,3-9 0,0 0 0,-1 0 0,0-1 0,0 1 0,-1-1 0,-4 7 0,-21 27 0,2 2 0,-25 50 0,35-57 0,-2-2 0,-1 0 0,-2-1 0,-47 54 0,-63 68 0,90-100 0,-56 55 0,3-18 0,-243 254 0,251-244 0,-173 157 0,-125 88 0,249-220 0,-130 141 0,0 0 0,134-144 0,-146 129 0,51-48 0,109-94 0,-173 124 0,-247 179 0,-33 23 0,-38-13-267,72-64 246,338-236-139,-255 117-1,253-143 94,-382 174-271,175-90 251,-513 197-195,635-281 288,-383 124-6,-46 6-12,583-183 24,-351 128-28,-18 5 0,-287 38 69,324-99-48,435-109 52,0-1 0,0-2-1,-1-1 1,-49-1-1,104-17-10263,-3 4 919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3:17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32 158 9577,'0'0'2445,"9"1"-2338,27 4-72,68 19-1,-85-19-5,0-1-1,0-1 1,1 0 0,-1-1-1,35-2 1,102-15 325,-61 3-335,-27 2 444,0-3 1,0-2 0,116-45 0,-122 38 3,-29 12-401,0 2-1,1 1 1,0 1 0,44 0-1,140 6 55,-89 3-34,17-5 16,125 3 335,-230 3-356,0 2-1,42 12 1,-48-10-39,1 0 1,0-3-1,45 2 0,-66-6 30,1-2 0,-1 0 0,0 0 0,1-2 0,26-7 0,-93-1 339,-30-4-72,0 4 0,-132-2 0,117 9-400,-667-6-8,674 20-134,1 3 0,-159 47 1,159-36 210,-1-3 1,-155 16 0,112-37 372,78-1-110,-71 7 0,123-6-286,0 0-1,0 0 0,0 1 0,1-1 1,-1 0-1,0 1 0,0 0 0,0-1 1,1 1-1,-1 0 0,0 0 1,1 0-1,-1 0 0,1 0 0,-1 0 1,1 0-1,-1 1 0,1-1 1,0 0-1,0 1 0,-1 0 0,0 1 1,2-1 1,0-1 1,0 1-1,-1-1 0,2 0 1,-1 1-1,0-1 1,0 0-1,0 1 1,1-1-1,-1 0 1,0 1-1,1-1 0,-1 0 1,1 0-1,0 1 1,-1-1-1,1 0 1,0 0-1,0 0 1,0 0-1,0 0 0,0 0 1,0 0-1,0 0 1,0 0-1,0-1 1,0 1-1,0 0 1,0-1-1,1 1 0,0 0 1,10 5-23,0-1 1,0 0-1,1-1 1,-1 0-1,1-1 0,0 0 1,25 1-1,98-4 98,-66-2-47,297-8 132,-1-16 1,521-104 0,-775 106-137,-47 8-3,0 4 1,124-9 0,-136 25-883,-51-3 652,0-1 0,0 1 0,1 0 0,-1-1 0,0 1 0,0 0 0,0 0 0,0 0 0,-1 1 0,1-1 0,0 0 0,0 1 0,-1-1 0,1 1 0,0 0 0,-1-1 0,0 1 0,1 0 0,-1 0 0,2 3 0,-1 15-9969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2.2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13196,'0'0'13293,"0"54"-12268,0-13-448,0 4-385,0 1-160,0-1 32,0-4-64,0-9-801,0-6-1249,0-12-1217,5-11-3619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4:46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22 9513,'0'0'19736,"8"-1"-19138,134 1 791,-87 2-1406,84-8 1,-116 1-51,-41 0-103,-40 2 81,-278 3 1194,336 0-1073,6-1-38,0 0 0,-1 0 0,1 0 0,0 1 0,0 0 0,0 1 0,9 0 0,6 1 1,235-2-753,-319 1-380,-33 5 3677,0 0-5786,32-5-8205,74-1-1713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4:59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13357,'0'0'9774,"0"9"-9523,0-6-319,0 10 830,0 0-1,1 0 1,0 0 0,1 0-1,1 0 1,6 20 0,-9-32-746,1 0 0,-1-1 0,1 1 0,-1-1 0,1 1 0,-1-1 0,1 0 0,-1 1 0,1-1 0,-1 1 1,1-1-1,0 0 0,-1 0 0,1 1 0,0-1 0,-1 0 0,1 0 0,0 0 0,-1 0 0,1 0 0,0 0 0,-1 0 0,1 0 0,0 0 1,0 0-1,-1 0 0,1 0 0,0 0 0,-1 0 0,1-1 0,0 1 0,-1 0 0,1-1 0,-1 1 0,1 0 0,-1-1 0,1 1 0,0-1 1,-1 1-1,1-1 0,-1 1 0,0-1 0,1 1 0,-1-1 0,1 1 0,-1-1 0,0 0 0,1 0 0,23-28 147,22-59-35,-40 168-69,-8-43-56,1-26 134,0-1-1,1 1 0,0 0 1,0-1-1,1 1 1,1-1-1,4 17 0,-6-25-110,1-1 0,0 0 0,-1 0 0,1 0 0,0 0 0,0 1 0,0-1 0,0 0 0,0-1-1,0 1 1,0 0 0,0 0 0,0 0 0,0-1 0,1 1 0,-1 0 0,0-1 0,0 1 0,1-1 0,-1 0 0,0 1 0,1-1 0,-1 0-1,0 0 1,1 0 0,-1 0 0,0 0 0,1 0 0,-1 0 0,0 0 0,1-1 0,-1 1 0,0 0 0,1-1 0,-1 1 0,0-1 0,0 1-1,1-1 1,1-1 0,3-2 89,0 1 0,0-1 0,0 0 0,0-1 0,0 0 0,4-5 0,76-96-56,-32 37-70,-49 63-410,15-24-11105,-13 11 59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02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98 7815,'0'0'9054,"5"-8"-7415,0 1-1166,27-39 1880,-30 43-1432,-1 0 1,1 0-1,-1 0 1,0 0 0,0-1-1,0 1 1,0 0-1,0-7 1,-6 9-808,0 1 0,0-1 0,0 1 0,0 0 1,0 1-1,0-1 0,-8 2 0,8 1-72,-1-1 0,0 1 0,0 1 0,1-1 0,0 1-1,-1-1 1,1 2 0,1-1 0,-1 0 0,1 1 0,0 0 0,0 0 0,0 0 0,0 1 0,1-1 0,0 1 0,0 0 0,-2 8-1,0-2-39,1 0 0,1 0-1,0 0 1,1 1 0,0-1-1,1 0 1,1 1 0,0 18-1,0-29 5,0-1 0,1 0 0,-1 0 0,0 0 0,0 1 0,1-1 0,-1 0 0,1 0 0,-1 0 0,1 0 0,-1 0 0,1 0 0,0 0 0,-1 0 0,1 0 0,0 0 0,0 0 0,0 0 0,0 0 0,0-1 0,0 1 0,0 0 0,0-1 0,0 1 0,0 0 0,0-1 0,0 0 0,0 1 0,0-1 0,1 0 0,-1 1 0,0-1 0,0 0 0,0 0 0,1 0-1,-1 0 1,0 0 0,0 0 0,0 0 0,1-1 0,-1 1 0,0 0 0,0-1 0,0 1 0,0-1 0,0 1 0,1-1 0,0-1 0,3 1 64,0-2 0,-1 1 0,1-1 0,-1 1 0,1-1 0,-1 0 0,0-1 0,0 1 0,-1-1 0,5-5 0,-7 8-67,0 1 1,-1-1 0,1 0-1,0 0 1,-1 1 0,1-1 0,-1 0-1,1 0 1,-1 0 0,0 1-1,1-1 1,-1 0 0,0 0-1,0 0 1,1 0 0,-1 0-1,0 0 1,0 0 0,0 0-1,0 0 1,0 1 0,0-1 0,0 0-1,-1 0 1,1 0 0,0 0-1,0 0 1,-1 0 0,1 0-1,-1 1 1,1-1 0,-1 0-1,1 0 1,-1 1 0,1-1 0,-1 0-1,1 0 1,-1 1 0,0-1-1,0 1 1,1-1 0,-1 1-1,0-1 1,0 1 0,0-1-1,1 1 1,-1 0 0,0-1 0,0 1-1,0 0 1,0 0 0,-2-1-1,-5 0 28,-1 0 0,0 1 0,1-1 0,-13 2 0,16 0-29,5-1-2,-1 0 0,1 0 0,0 0 0,-1 0 0,1 1 0,-1-1 0,1 0 0,-1 0 0,1 0 0,0 1 0,-1-1 0,1 0 0,0 1 0,-1-1 0,1 0 0,0 1 0,-1-1 0,1 0 0,0 1 0,0-1 0,-1 1 0,1-1 0,0 1 0,0-1 0,0 0 0,0 1 0,0-1 0,0 1 0,-1-1 0,1 1 0,0-1 0,0 1 0,0-1 0,1 1 0,-1-1 0,0 0 0,0 1 0,0-1 0,0 1 0,0-1 0,0 1 0,1-1 0,-1 0 0,0 1 0,0-1 0,1 1 0,-1-1 0,0 0 0,0 1 0,1-1 0,-1 0 0,1 1 0,-1-1 0,0 0 0,1 0 0,-1 1 0,0-1 0,1 0 0,-1 0 0,1 0 0,-1 0 0,1 1 0,-1-1 0,1 0 0,10 1 0,-1 0 0,1-1 0,-1 0 0,1 0 0,-1-1 0,0-1 0,1 1 0,-1-2 0,0 0 0,0 0 0,0 0 0,0-1 0,-1-1 0,17-10 0,-25 58 0,-6 25-3283,16-67-10955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27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11082,'0'0'10656,"8"-2"-9994,84-9 10,0 4 0,104 5-1,-132 2-652,-102 10 157,-24-5-100,-89-6 0,-21 2 914,147 3-432,25-4-553,0 0 0,0 0 0,0 0 0,0 0 0,0 0 0,0 0 0,0 0 0,1 0 0,-1 0 0,0 0 0,0 0 0,0 0 0,0 0 0,0 0 0,0 0 0,0 0 0,1 0 0,-1 0 0,0 0 0,0 0 0,0 0 0,0 0 0,0 1 0,0-1 0,0 0 0,0 0 0,0 0 0,0 0-1,0 0 1,1 0 0,-1 0 0,0 0 0,0 0 0,0 1 0,0-1 0,0 0 0,0 0 0,0 0 0,0 0 0,0 0 0,0 0 0,0 0 0,0 1 0,0-1 0,0 0 0,0 0 0,0 0 0,0 0 0,0 0 0,0 0 0,0 0 0,0 0 0,-1 1 0,1-1 0,0 0 0,0 0 0,0 0 0,0 0 0,0 0 0,0 0 0,0 0 0,0 0 0,0 0 0,-1 1 0,46 5 192,126-5-52,44 2-23,-206-2-130,-12 1-10,-26 0-36,-47 0 6,-167-13 624,241 11-930,-6-1 220,5-1-3643,3-4-1503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6:58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84 12300,'0'0'8135,"12"-7"-8049,-9 5-79,5-4 25,1 1 0,-1 0 0,2 1 0,-1 0-1,0 0 1,1 1 0,-1 0 0,1 1 0,14-2-1,39-2 33,411-22-90,-474 28 79,-42 0 332,-25 2-362,0 3 0,-80 17 1,-127 43 23,262-62-49,7-2 3,1-1 0,-1 1 0,1 0 0,-1 1 0,1-1 1,-1 1-1,1 0 0,0 0 0,0 0 0,0 1 0,-6 4 0,52-3-311,243-28-43,-75 2-2113,-250 27 2250,0 3 0,1 1 1,0 1-1,-47 21 0,10-5-7,11-4-228,31-9-770,0-1 0,-1-2 0,0-2 0,-63 8 0,68-17-3156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14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52 105 8104,'0'0'5301,"-8"-2"-2915,2 2-1822,4 0-398,-1-1 0,0 1 1,1 0-1,-1-1 1,0 1-1,1-1 0,-1 0 1,1 0-1,-1 0 1,1 0-1,-1 0 1,1 0-1,-3-3 0,50 1 1884,148 3-1058,704-9-425,-14 10-347,-356 6-120,-483-10-90,-33 2 7,-30 0 15,-1621 38-128,1612-35 91,-450 42 208,448-35-199,20-4-12,16-2-42,487-31 430,-301 11-306,365-18 48,462-46-463,-985 73 346,-18 1 252,-64 3 274,-80 4 1,46 1-336,-744 44 361,279 38-2971,413-58-688,21-3-1969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38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28 8968,'0'0'-154,"-8"0"1851,-44 0 1437,52 0-2814,15 5-250,3 0-56,0 0 1,1-1 0,-1-1 0,1-1 0,0 0 0,29-2-1,113-18 14,-109 10 72,77-3 0,90 23 775,1 0-640,66-32-146,1-1-50,-229 22 9,0 2 0,-1 3 0,75 17 0,-50-10 74,0-3 0,1-3 0,159-9 0,-79-1-39,-132 5-69,0 2 0,0 0-1,0 2 1,0 2 0,-1 0-1,47 21 1,-74-28-13,30 10 45,0-2 1,0-1-1,1-2 0,0-1 1,36 0-1,176-10 566,-89-1-424,-94 6-67,1 3 0,119 21 0,-131-14-107,0-2 1,0-3-1,0-1 1,1-3-1,-1-2 0,0-3 1,1-1-1,-2-3 1,90-26-1,-93 19 46,1 2 0,55-6-1,-81 16 77,0 2 0,0 1 1,0 0-1,0 2 0,0 0 0,43 11 0,1 2-91,1-3 0,0-3-1,0-3 1,81-3 0,143 10 692,-232-13-765,10-1-271,89 10 1,-142-6-971,-1-2 0,1 0 0,25-2-1,-27-3-3849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8:35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1262 61 11211,'-31'-12'245,"-1"1"0,-1 1 0,0 2 0,0 1 0,0 2 1,-1 1-1,0 2 0,0 1 0,0 1 0,0 3 0,1 0 0,-1 2 1,1 2-1,0 1 0,-36 13 0,30-6-207,1 1-1,0 2 1,2 2-1,0 1 0,1 2 1,1 2-1,1 0 1,2 2-1,0 2 1,2 1-1,-49 65 1,46-48 181,2 2 0,2 1 1,2 1-1,3 1 1,-33 107-1,44-114-65,2 1-1,2 1 1,2-1 0,2 1 0,2 0 0,2 0-1,10 78 1,-7-106-174,1 0 1,1 0-1,0 0 0,1 0 1,1-1-1,1 0 0,1 0 0,0-1 1,1 0-1,1-1 0,1 0 1,0-1-1,1 0 0,0-1 0,2 0 1,-1-1-1,2-1 0,-1 0 1,2-1-1,-1-1 0,2-1 1,-1 0-1,1-1 0,0-1 0,28 7 1,-12-9-10,0-1-1,-1-2 1,1-1 0,0-1 0,0-3 0,0 0 0,0-2 0,-1-2 0,0-1 0,-1-1 0,44-19-1,27-18 74,-2-4-1,99-67 1,-121 68-19,83-66 1,-139 97-102,-1-1 0,-1-2 1,0 0-1,-2-1 0,-1 0 0,0-2 0,25-47 1,-36 57 79,-1 0 0,-1 0 0,-1 0 0,0-1 1,0 1-1,-2-1 0,0 0 0,0 0 1,-2 0-1,0 0 0,-3-25 0,0 20 51,-2 0-1,0 0 0,-1 1 1,-1-1-1,-1 2 0,0-1 1,-20-30-1,3 14 294,-1 1 0,-1 1-1,-2 2 1,-2 0 0,0 3-1,-2 0 1,-57-36 0,72 52-195,-1 1 1,-1 1-1,0 1 1,0 0 0,-1 1-1,-40-8 1,32 11-886,1 1 0,-47 1 0,42 3-4489,1 0-6849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59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0 315 13549,'0'0'934,"12"0"208,293-14 3622,170-39-3056,-322 34-1218,1007-140 237,-958 129-691,-148 23-107,3-1-70,-42 6 87,-16 1 32,-238 18 157,90-3-105,-1193 143-683,1258-145 746,45-7 12,-328 31 756,530-43-728,180-34-1,-176 19-103,730-74 62,-403 46-972,-209 11 176,-275 35 761,-27 2-62,-33 0 4,-718 66 42,678-53-27,60-7-39,-573 75 224,7 33 703,454-75-932,85-18-4406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3:18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320 62 5029,'-296'0'13015,"384"14"-11654,432-4-1192,-436-11-146,117-6 28,310-51 0,-498 56-41,-8 2 11,0-1 1,-1 0-1,1 0 0,0 0 1,-1 0-1,1-1 1,7-4-1,-19 2 1270,-12 3-665,-717 57 102,518-31-709,126-16-12,-42 3 8,-143 34 0,341-49-319,92-24 233,479-61-2191,-181 73 1627,-697 12 2893,-757 87-1585,948-78-1730,35-6-3059,21-7-5200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3.2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1141 7015,'3'23'11647,"-3"-23"-11509,0 0-1,1 0 1,-1 1-1,0-1 0,0 0 1,0 0-1,0 0 1,0 1-1,0-1 0,0 0 1,1 0-1,-1 0 1,0 1-1,0-1 0,0 0 1,0 0-1,1 0 1,-1 0-1,0 0 1,0 0-1,0 1 0,1-1 1,-1 0-1,0 0 1,0 0-1,1 0 0,-1 0 1,0 0-1,0 0 1,0 0-1,1 0 0,-1 0 1,0 0-1,0 0 1,1 0-1,-1 0 0,0 0 1,0 0-1,0 0 1,1-1-1,-1 1 1,3-2 230,0-1 0,0 0 1,0 0-1,-1 0 0,1-1 1,-1 1-1,0 0 1,2-6-1,17-31 748,-3-1 1,25-77-1,13-96-599,-31 110-251,9-31-775,5 2 0,76-173 0,-93 264-206,-26 58-12562,-11 7-971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8:18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1602 296 13100,'-10'-10'710,"-19"-15"-74,-2 1-1,-1 1 0,-1 2 0,-41-20 1,34 20-255,-139-64 1001,154 76-1234,0 1-1,-1 1 0,0 1 1,0 1-1,-42-2 1,29 8-131,1 0-1,-1 3 1,1 1 0,0 2 0,0 1 0,1 2 0,1 2 0,-42 18 0,28-7 10,1 3 0,1 1 0,2 3 0,1 2 0,-47 41 1,68-51-65,0 0 1,2 2-1,0 0 1,2 1-1,1 2 1,1 0-1,1 0 1,1 2-1,2 0 1,0 1-1,3 0 1,0 1-1,2 0 1,1 1-1,2-1 1,1 2-1,-1 40 1,6-1 26,3 0-1,3 1 1,16 75-1,71 207-145,-78-310 119,1-1 0,2-1 0,2 0-1,2-1 1,44 64 0,-52-89 39,0 1 0,2-2 0,-1 0 1,2-1-1,0 0 0,1-2 0,0 0 1,1-1-1,1 0 0,-1-2 0,2-1 1,-1 0-1,43 11 0,-31-14 30,0-1-1,0-1 1,1-2 0,-1-1-1,1-2 1,-1-1 0,1-2-1,-1 0 1,0-3 0,-1-1-1,36-13 1,-6-2 167,-1-3 1,-1-3-1,-1-2 1,83-60 0,-95 56 31,-1-1 0,-1-3 0,-2-1 0,-2-3 0,-2 0 0,-2-3 0,45-74 0,-56 77-80,-2-2-1,-2 0 1,-2-1-1,-2-1 1,-1-1-1,-3-1 1,-3 1-1,10-101 1,-18 92 273,-2 1 0,-3 0 1,-2 0-1,-3 0 0,-28-106 1,25 126-329,-2 0 0,-1 2 0,-1 0 0,-2 0 0,-2 1 0,0 2 0,-3 0 1,0 1-1,-51-51 0,61 69-162,-1 1 0,0 1 0,-1 0-1,0 1 1,0 1 0,-1 0 0,0 1 0,-24-8 0,27 11-159,0 1 0,-1 1 0,1 0 1,0 1-1,-1 0 0,1 1 0,-1 0 0,1 1 0,-1 0 0,1 1 1,0 0-1,-13 5 0,-2 4-1087,1 1 0,0 1 0,-40 28 0,55-34 544,-62 40-6215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04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71 10922,'0'0'13069,"14"-3"-12493,365-36 846,-192 25-1061,152-1-24,-909 46 161,215-6-105,525-44 58,-1-1-480,382 9-163,-503 11 42,-329 21 951,157-9-1975,2-4-4389,93-8-881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05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52 11211,'0'0'7238,"10"3"-6287,14 5-496,0-2 0,1-1 0,0 0 0,37 0 1,116-3 363,-101-3-685,72-6 67,281-52 1,-320 41-17,-283 69 1309,-216 20-139,296-60-924,0-4 0,-115-7 0,201-1-380,1 0 0,0 0-1,0-1 1,0 0-1,0 0 1,-10-5 0,15 7-47,1-1 1,-1 1-1,0 0 0,0-1 1,0 1-1,1 0 1,-1-1-1,0 1 0,0-1 1,1 1-1,-1-1 1,1 0-1,-1 1 1,0-1-1,1 0 0,-1 1 1,1-1-1,-1 0 1,1 0-1,0 1 0,-1-1 1,1 0-1,0 0 1,0 0-1,-1 1 0,1-1 1,0 0-1,0 0 1,0 0-1,0 0 1,0 0-1,0 0 0,0 1 1,0-1-1,1 0 1,-1 0-1,0 0 0,0 0 1,1 1-1,-1-1 1,0 0-1,1 0 0,-1 1 1,1-1-1,-1 0 1,1 1-1,0-1 1,-1 0-1,1 1 0,-1-1 1,1 1-1,0-1 1,0 1-1,-1-1 0,1 1 1,0-1-1,0 1 1,0 0-1,0-1 0,10-4-33,-1-1 0,0 2 1,1 0-1,0 0 0,0 0 0,0 2 0,16-3 0,86-6-12,-105 11 41,166-9-803,178 15-1,-279 3 313,-68-5 457,-15 1 32,-18 2 44,-472 49 1170,98-16-487,381-35-1235,18-2-2678,34-4-3102,13-9-703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0:04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0 213 8168,'0'0'2984,"9"-7"-2915,1-2 100,1 0 0,1 1 0,0 1 0,0 0 0,0 1 0,1 0-1,0 1 1,0 0 0,0 1 0,18-3 0,53-2 51,121 2 0,-21 2-62,962-60 815,-761 45-3854,0-1-4970,-299 16 5342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0:05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2406 28 2466,'37'0'1823,"-21"1"-975,0-1 1,1 0-1,-1-1 1,0-1-1,1-1 1,-1 0 0,16-6-1,-28 4 956,-12 2-1269,-13 0-546,-858 26-1198,4 59 2484,866-81-1272,-792 50 2191,1239-88-2023,-179 10-155,672-31-5370,-471 33 1446,-341 18-2205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0:05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1020 23 7399</inkml:trace>
  <inkml:trace contextRef="#ctx0" brushRef="#br0" timeOffset="1">1020 23 7399,'-94'-23'2242,"-6"26"-608,-21 3-898,-17 2-575,-10 2-129,-2 6-64,10-3-865,12-2-2338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1:53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14990,'0'0'3620,"-12"54"-2852,12-33-447,0 1-193,0 1-96,0-1-96,6 5-673,-2-1-224,1 1-929,-2-3-1921,-3-2-5414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1:53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15246,'0'0'2499,"-20"79"-577,16-39-737,4-1-1057,0-4-96,1-3-1217,10-6-1666,2-3-96,-2-5 129,-1 0-1122,-2 5-128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0:58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3427,'0'0'3107,"80"-40"-2242,-36 23-513,1 3-320,2 1-160,-2 3-1345,4-3-577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0:59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12591 320 7623,'0'0'2659,"3"6"-2627,-3-4-184,13 36 1032,-12-37-798,-1 0 1,0 1-1,0-1 1,0 0-1,0 0 1,0 0-1,0 0 1,-1 0-1,1 0 1,0 0-1,0 0 1,-1 1-1,1-1 1,-1 0-1,1 0 1,-1 0-1,1-1 0,-1 1 1,0 0-1,1 0 1,-1 0-1,0 0 1,0 0-1,1-1 1,-1 1-1,0 0 1,0-1-1,0 1 1,0-1-1,0 1 1,0-1-1,0 1 1,0-1-1,0 0 1,0 1-1,-1-1 1,1 0-1,-1 0 1,-75 7 408,0-3 0,-117-9 0,-480-72-232,459 47-21,-318-46-180,-211-27-10,94 52-8,-3 32 32,12 2-34,-1171-12-22,1413 40-13,-242 2-236,-1969 18 527,2055-44-132,2-1 541,166 13-652,-409 3-1,432 3-498,363-5 240,1 0 0,0 0 1,-1 0-1,1 1 0,-1-1 0,1 0 1,0 0-1,-1 0 0,1 1 0,0-1 1,-1 0-1,1 1 0,0-1 0,0 0 1,-1 0-1,1 1 0,0-1 1,0 0-1,-1 1 0,1-1 0,0 1 1,0-1-1,0 0 0,0 1 0,0-1 1,0 1-1,-1-1 0,1 0 0,0 1 1,0-1-1,0 1 0,0-1 0,1 0 1,-1 1-1,0-1 0,0 1 0,0 0 1,0 1-1978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9:19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9385,'0'0'10100,"42"34"-8114,-4-2-1142,77 45 1,-48-33-473,130 107 87,80 71 272,-171-143-119,62 44-258,-90-67-202,24 16-21,-2-12 99,108 88-1,-10-11 42,-71-53 222,203 138-50,-284-193-411,61 30 0,-64-37-9,-2 1 0,50 38 0,157 108 68,-54-54-86,42 7 81,-200-102-79,-1 1 1,57 46 0,-19-13 11,-56-42-3,-1 1 1,-1 1-1,18 18 0,-26-25-21,0-1 1,1-1-1,0 1 1,0-1 0,0-1-1,17 8 1,18 9-3,-26-10 21,-11-9-7,-1 1 1,0 0-1,-1 1 0,1-1 0,-1 1 1,1 0-1,-1 0 0,0 0 1,0 1-1,-1-1 0,4 6 1,-1 0 8,29 41 203,-34-51-209,29 13-6795,-31-17 80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3.56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48 0 15855,'0'0'11718,"-5"15"-11451,-5 36-180,2 1 1,3 1 0,1 77-1,0-33-16,-1-5 61,-1-16 662,6 86-1,0-161-769,0 1 0,-1 0 0,2-1 0,-1 1 0,0 0 0,0-1 0,0 1 0,1-1 0,-1 1 0,1 0 0,-1-1 0,1 1 0,0-1 0,0 0 0,0 1 0,-1-1 0,1 1 0,0-1 0,1 0 0,-1 0 0,0 0 0,0 0 0,0 0 0,3 2-1,-2-3-5,0 0-1,0 1 0,0-1 0,0 0 0,0 0 0,0 0 1,0-1-1,0 1 0,0 0 0,0-1 0,0 1 0,-1-1 0,1 0 1,0 0-1,0 1 0,3-3 0,6-5 68,0 0-1,0 0 1,-1 0-1,15-18 1,186-245 312,-136 169-3341,-50 65-2127,-7 4-3230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0:59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362 90 2819,'4'-3'671,"2"-1"-628,0 0-1,0 0 1,-1-1-1,0 0 1,0 0-1,0 0 1,4-7-1,-1-14 4808,-9 25-4729,1 0 0,0 0-1,-1 1 1,1-1 0,-1 0-1,1 0 1,-1 0 0,0 0-1,1 1 1,-1-1 0,0 0 0,1 1-1,-1-1 1,0 0 0,0 1-1,0-1 1,0 1 0,0 0-1,1-1 1,-1 1 0,0-1-1,0 1 1,0 0 0,0 0 0,0 0-1,0 0 1,0 0 0,0 0-1,-2 0 1,-37-2 1131,34 2-856,-25 0-59,0 1 0,0 2 0,0 1 0,0 1 0,1 2 0,0 1 0,0 1-1,-40 18 1,68-26-330,0 0 0,-1 1 0,1-1 0,0 0 0,0 1 0,0-1 0,1 1 0,-1-1 0,0 1 0,0 0-1,1 0 1,-1 0 0,1 0 0,0 0 0,0 0 0,0 0 0,0 1 0,0-1 0,0 0 0,0 0 0,1 1 0,-1-1 0,1 1-1,-1-1 1,1 1 0,0-1 0,0 0 0,1 6 0,0-5-1,0 0 0,0 0 1,0 0-1,1 0 0,-1 0 0,1 0 0,-1-1 0,1 1 1,0 0-1,0-1 0,1 1 0,-1-1 0,0 0 0,1 0 1,-1 0-1,1 0 0,0 0 0,0-1 0,0 1 0,-1-1 1,5 2-1,75 22 448,131 24 0,2 0-530,-113-18-2710,-69-22-1047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1:00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915 56 8968,'-25'-10'149,"0"0"0,-1 2-1,0 0 1,0 2-1,0 1 1,-1 1-1,0 2 1,0 0-1,0 2 1,0 0-1,0 2 1,0 2-1,0 0 1,1 1-1,-1 2 1,2 1-1,-1 1 1,1 1-1,0 1 1,1 1-1,0 1 1,1 2-1,1 0 1,0 1 0,1 1-1,1 1 1,-18 21-1,16-13-83,1 0 0,0 2 0,3 0 0,0 2 0,2 0 0,1 0 0,-14 40 0,21-46-50,1 0 0,0 0 0,2 1 0,1 0 0,1 0-1,1 1 1,1-1 0,1 0 0,2 1 0,5 33-1,-4-48-1,0-1 0,1 0-1,0 0 1,1 0-1,0 0 1,0-1 0,1 0-1,0 0 1,0 0 0,1-1-1,1 0 1,-1 0-1,1-1 1,1 0 0,-1 0-1,1-1 1,0 0-1,1 0 1,-1-1 0,1-1-1,16 6 1,6 1 283,0-2 0,1-1 1,0-2-1,1-1 0,56 1 1,-22-4 92,-1-4 1,0-2-1,130-26 1,-163 22-233,0-1 0,-1-2 0,-1-1 0,1-2 0,-2-1 0,0-1 0,-1-2 0,-1-1 0,40-33 0,-57 40-20,0 0 1,0-1 0,-2 0-1,1 0 1,-2-1-1,0-1 1,-1 1-1,0-1 1,9-26-1,-14 32-93,-1 0 0,1 0-1,-1 0 1,-1 0 0,0 0-1,0-1 1,-1 1-1,0 0 1,0-1 0,-1 1-1,0 0 1,-1-1 0,0 1-1,-1 0 1,0 0 0,0 1-1,-1-1 1,-8-14 0,2 9-54,-1 1 0,-1 0 0,0 0 0,-1 1 0,0 1 0,-1 0 0,0 1 0,-1 1 0,0 0 1,0 1-1,-1 0 0,-32-10 0,5 4-449,-1 3 0,-1 1 0,-82-7 0,-115 10-3508,230 7 3658,-106 0-3567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1:53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0 6278,'-12'52'3491,"3"0"-1153,2-1-127,2-1-1154,2-2-897,3-6-128,0-6-737,0-8-1921,0-6-545,0-3 96,0-2 2786,0-2 1891,0 3 672,0 4-1601,0 4-577,-2 5-64,-6 4-897,0 3-4292</inkml:trace>
  <inkml:trace contextRef="#ctx0" brushRef="#br0" timeOffset="1">41 923 8136,'0'0'672,"-9"66"257,6-34-96,1 0-128,-2 1 1120,0 2 129,-2 1-1121,2 0-417,2-4-352,0-3-192,1-8-1697,-2-5-2564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1:54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9865,'-2'9'1847,"0"1"-1165,-8 36 2122,-5-14 2188,15-32-4304,6-4-4248,-3 14 3316,-1 0-1,-1 1 1,0 0 0,-1-1 0,0 1-1,-2 20 1,0 6-208,2-30-3157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1:55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13933,'0'0'3299,"-21"60"-1825,18-32-674,3 3-415,0-1 95,0-4-320,8-4-128,4-6 0,2-6-288,-1-4-480,-4-3 63,0-3 0,-5 0-1281,-4 3-1761,0 3-2147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1:55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10186,'0'0'3075,"-12"58"-449,8-33-544,4-5-1281,0-6-481,0-7-256,3-7-576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00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7559,'0'0'4228,"1"11"-2253,4 25-1178,2 0-1,1-1 0,2 0 1,1-1-1,29 62 0,105 170-187,-116-215-540,33 55-41,363 685 1273,-148-235-1208,-174-356-170,178 372-168,-194-395 114,61 110 1271,-140-270-887,-5-7-1261,-6-6-3826,-12-5-1583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01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40 330 9417,'0'0'1441,"-6"10"310,1 1-1254,0 0 0,0 0 0,1 1 1,0 0-1,1-1 0,1 1 0,0 0 0,-1 20 0,3-19 32,1 27 733,-1-38-1191,0 0-1,0 0 1,1-1-1,-1 1 0,1 0 1,-1 0-1,1-1 1,0 1-1,0 0 0,0-1 1,0 1-1,0-1 1,0 1-1,0-1 1,0 0-1,0 1 0,3 1 1,-3-3-39,0 0 0,-1 0 0,1 0 0,0 0 1,-1 0-1,1-1 0,0 1 0,-1 0 0,1 0 0,-1-1 0,1 1 1,0 0-1,-1-1 0,1 1 0,-1 0 0,1-1 0,-1 1 1,1-1-1,-1 1 0,1-1 0,-1 1 0,0-1 0,1 1 1,-1-1-1,0 0 0,1 1 0,-1-1 0,0 0 0,0 1 1,0-1-1,1 1 0,-1-1 0,0 0 0,0 1 0,0-1 1,0 0-1,0 1 0,-1-2 0,7-32 922,-6 32-899,6-104 980,-7-109-1,-2 70-978,3 144-61,0 0 0,1 0 0,-1 0 1,0 0-1,0 0 0,0 0 0,1 0 1,-1 0-1,0 0 0,1 0 0,-1 0 0,1 0 1,-1 1-1,1-1 0,-1 0 0,1 0 0,0 0 1,-1 0-1,1 1 0,0-1 0,0 0 0,0 1 1,-1-1-1,1 1 0,0-1 0,2 0 0,0 0-6,0 0 0,0 0 0,1 0 0,-1 1 0,0-1 0,1 1-1,-1 0 1,6 1 0,4 0-1,1 1 0,-1 1 0,19 5 0,5 5-168,0 2 0,-1 1 0,-1 2 0,-1 1 0,0 2 0,54 44 0,-80-59 2,61 48-2017,-21-22-2121,-9-13-2282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16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1 506 7143,'0'0'4361,"8"0"-3720,-3 1-616,0-2 0,1 1 0,-1 0-1,0-1 1,0 0 0,0 0 0,0-1 0,0 1 0,0-1 0,-1 0 0,1 0 0,0-1 0,-1 0 0,6-4 0,15-13-35,0 1-1,1 0 1,1 2 0,0 1 0,2 2 0,-1 0 0,33-9 0,-30 13 15,531-154 1605,-452 139-699,0 5 0,2 4 0,134 0 0,-190 15-572,0 3 0,0 2 0,100 21 0,-61-2 297,0-4 1,1-5-1,117 3 1,-112-14 25,1-5 0,-1-4 0,102-20 0,96-28 141,139-32-1232,-425 82-1778,-7-2-2051,-2-3-2751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17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8616,'0'6'230,"0"-1"0,0 1 0,0 0-1,1 0 1,0 0 0,0-1 0,1 1-1,-1 0 1,1-1 0,0 1 0,1-1 0,-1 0-1,1 0 1,0 0 0,1 0 0,-1 0-1,1-1 1,0 1 0,0-1 0,0 0 0,0 0-1,8 4 1,9 7-86,0-1 0,1 0-1,1-2 1,0-1 0,32 11-1,131 33 620,11 4-402,-62 1-398,-95-40 17,1-2-1,0-1 1,1-3-1,1-1 0,56 9 1,22-12 1700,174-9 1,-133-3-1620,-63 2 67,1-4 0,148-26 0,-149 14 874,168-6 0,102 24-604,-232 5 501,0 6 0,0 5 0,-2 6 0,224 72 0,-345-92-604,0 2 0,0-1-1,0 2 1,-1 0-1,0 0 1,-1 2 0,1-1-1,-2 1 1,1 1-1,-1 0 1,-1 1 0,0 0-1,0 1 1,-1 0 0,10 17-1,-14-20-852,26 36 1857,-12-30-4205,-18-15 2520,0 0 0,0 0 0,-1 0-1,1 1 1,0-1 0,0 0 0,0 0-1,0 0 1,-1 0 0,1 0 0,0 0-1,0 0 1,0-1 0,-1 1 0,1 0-1,0 0 1,0-1 0,-1 1 0,1 0-1,0-1 1,-1 1 0,1-1 0,1 0-1,12-17-14037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4.48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47 13581,'0'0'15278,"4"12"-14445,8 33-520,6 59-1,-2-15-232,-16-87-54,0 0 0,0 0 0,0 0 0,1 0 0,-1 0 0,1 0 0,-1 0 1,1-1-1,0 1 0,0 0 0,0 0 0,0-1 0,0 1 0,0-1 0,0 1 0,0-1 1,1 1-1,1 1 0,-2-3-3,0 0 0,0 0 1,0 0-1,0 0 0,0-1 1,-1 1-1,1 0 1,0-1-1,0 1 0,0 0 1,0-1-1,-1 1 0,1-1 1,0 1-1,0-1 0,-1 1 1,1-1-1,0 0 0,-1 1 1,1-1-1,0 0 0,-1 1 1,1-1-1,-1 0 0,0 0 1,1-1-1,8-13 216,-1-2-1,11-29 0,-15 34-334,64-175-42,-67 186 133,-1 1 0,0-1 0,0 0 0,0 0 0,1 0 0,-1 0 0,0 0 0,1 0 0,-1 0 0,1 1 0,-1-1 0,1 0 0,-1 0 0,1 1 0,0-1 0,-1 0 0,1 1 0,0-1 0,0 1 0,-1-1 0,2 0 0,4 17 86,-5 49 221,-1-52-276,0 1 1,0 32 9,0-44-36,0 0 0,1 0 0,-1 0 0,0 0 0,1 0 0,-1-1 0,1 1 0,-1 0 0,1 0 0,0 0 0,0-1 0,-1 1 1,1-1-1,1 1 0,-1 0 0,0-1 0,2 3 0,-2-4 1,0 0 1,-1 0 0,1 0 0,0 0 0,-1 0-1,1 0 1,-1 0 0,1 0 0,0 0 0,-1 0-1,1 0 1,-1 0 0,1 0 0,0 0 0,-1-1-1,1 1 1,-1 0 0,1-1 0,-1 1 0,1 0-1,-1-1 1,1 1 0,-1 0 0,1-1-1,-1 1 1,1-1 0,-1 1 0,0-1 0,1 1-1,-1-1 1,0 1 0,1-1 0,-1 1 0,0-1-1,1 0 1,9-25 123,-8 23-117,53-158 99,-46 149-157,-2 22-7,-2 30 12,-4-35 63,2 28-104,-2-19-625,0 0 0,1 0 0,1 1 0,5 17 1,-8-32 528,0 1 1,0 0-1,0-1 1,0 1 0,1 0-1,-1-1 1,0 1-1,0 0 1,1-1 0,-1 1-1,0-1 1,1 1-1,-1 0 1,0-1-1,1 1 1,-1-1 0,1 1-1,-1-1 1,1 0-1,-1 1 1,1-1 0,-1 1-1,1-1 1,0 0-1,-1 0 1,1 1-1,0-1 1,-1 0 0,1 0-1,-1 0 1,1 1-1,0-1 1,-1 0 0,1 0-1,0 0 1,-1 0-1,1 0 1,0 0 0,-1-1-1,2 1 1,0-1-486,-1 0 1,1 0-1,-1-1 1,1 1 0,-1-1-1,0 1 1,1 0-1,-1-1 1,0 0-1,0 1 1,0-1 0,0 0-1,0-2 1,11-27-10182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23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64 8360,'0'0'4863,"8"-8"-1510,-5 5-3124,35-34 2989,-37 36-2888,1-1 1,0 1 0,0-1 0,0 1 0,0 0 0,0 0-1,0 0 1,0 0 0,0 0 0,1 0 0,-1 0-1,0 1 1,1-1 0,-1 1 0,0 0 0,1 0 0,-1 0-1,0 0 1,1 0 0,-1 0 0,0 0 0,5 2-1,-6-1-219,1 0-1,-1 1 1,0-1-1,0 0 0,0 0 1,0 1-1,0-1 0,0 1 1,-1-1-1,1 1 1,0-1-1,-1 1 0,1-1 1,-1 1-1,0 0 0,1-1 1,-1 1-1,0 0 1,0-1-1,0 1 0,0 0 1,0 2-1,-8 38 640,-2-22-637,0-1 0,-1 0-1,-1-1 1,-1-1 0,0 0 0,-22 20 0,-22 30 554,56-66-658,1 1 0,-1-1-1,0 0 1,0 0 0,0 0-1,1 1 1,-1-1 0,0 0 0,1 0-1,0 1 1,-1-1 0,1 1-1,0-1 1,-1 0 0,1 1-1,0 2 1,0-4-4,1 1-1,-1 0 1,0-1 0,1 1-1,-1 0 1,0-1 0,1 1-1,-1-1 1,1 1 0,-1-1-1,1 1 1,-1-1 0,1 1-1,0-1 1,-1 0-1,1 1 1,0-1 0,-1 0-1,1 1 1,-1-1 0,1 0-1,0 0 1,1 1 0,6 0 19,0 0 0,1-1-1,-1 0 1,14-2 0,-3 1-13,225-18-614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24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32 3972,'0'0'25827,"2"13"-25560,-2 5-155,0 1 0,0-1 0,-2 0 0,-1 0 0,-6 25 0,-6 32 1351,15-75-1457,0 0 1,0 0-1,0 0 0,1 0 0,-1-1 1,0 1-1,0 0 0,0 0 0,0 0 0,1 0 1,-1 0-1,0 0 0,0 0 0,1 0 1,-1 0-1,0 0 0,0-1 0,0 1 1,1 0-1,-1 0 0,0 0 0,0 1 1,1-1-1,-1 0 0,0 0 0,0 0 1,1 0-1,-1 0 0,0 0 0,0 0 0,0 0 1,1 0-1,-1 0 0,0 1 0,0-1 1,0 0-1,0 0 0,1 0 0,-1 0 1,0 1-1,0-1 0,0 0 0,0 0 1,0 0-1,0 1 0,1-1 0,-1 0 0,0 0 1,0 0-1,0 1 0,0-1 0,0 0 1,0 0-1,0 0 0,0 1 0,0-1 1,0 0-1,0 0 0,0 1 0,0-1 1,0 0-1,0 0 0,0 1 0,0-1 0,-1 0 1,1 0-1,0 0 0,0 1 0,10-11 130,-9 10-136,14-19 0,-1 0 0,0-2 0,-1 1 0,-1-2 0,-1 1 0,-2-2 0,14-40 0,-25 68 0,1 0 0,0 0 0,0 1 0,0-1 0,1 0 0,-1 0 0,1 1 0,1-1 0,0 9 0,0-13 0,-1 0 0,0 0 0,1-1 0,-1 1 0,0 0 0,1 0 0,-1 0 0,1 0 0,0 0 0,-1-1 0,1 1 0,0 0 0,-1-1 0,1 1 0,0 0 0,0-1 0,0 1 0,-1-1 0,1 1 0,0-1 0,2 1 0,-1 0 0,1-1 0,-1 0 0,0 0 0,1 0 0,-1 0 0,0-1 0,1 1 0,-1 0 0,0-1 0,1 0 0,-1 1 0,0-1 0,3-2 0,6-3 0,0 0 0,0-1 0,-1-1 0,0 0 0,15-16 0,-15 14 0,-1 1 0,2 1 0,-1 0 0,20-12 0,-31 41 0,-27 60 0,19-60 0,1 0 0,1 1 0,1 0 0,1 1 0,1-1 0,-1 31 0,5-52-33,-1-1 0,1 1 0,0-1 0,0 0 1,0 1-1,0-1 0,0 1 0,0-1 0,0 1 0,0-1 0,0 1 0,0-1 1,0 1-1,0-1 0,1 1 0,-1-1 0,0 0 0,0 1 0,0-1 0,1 1 0,-1-1 1,0 0-1,0 1 0,1-1 0,-1 1 0,0-1 0,1 0 0,-1 0 0,0 1 0,1-1 1,-1 0-1,1 1 0,-1-1 0,0 0 0,1 0 0,-1 0 0,1 0 0,-1 1 1,1-1-1,-1 0 0,1 0 0,-1 0 0,0 0 0,1 0 0,-1 0 0,1 0 0,-1 0 1,1 0-1,-1 0 0,1-1 0,-1 1 0,1 0 0,-1 0 0,0 0 0,1 0 1,-1-1-1,1 1 0,-1 0 0,0 0 0,1-1 0,22-20-5600,-12 1-3063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25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 15503,'0'0'5658,"4"11"-4077,-1-3-1294,0 0 1,-1 1-1,-1-1 1,1 0-1,-1 1 1,0-1-1,-1 1 1,0-1 0,-1 1-1,1-1 1,-2 1-1,1-1 1,-1 1-1,-4 11 1,-67 125 2664,49-102-1724,63-148-2782,-20 52-93,-9 27 970,-8 21 417,-3 8 52,-2 7 308,1 0 0,0 1 0,0-1 0,1 1-1,0-1 1,1 1 0,1 12 0,0-21-78,-1 1 1,0-1 0,1 1-1,0-1 1,0 1-1,0-1 1,0 0 0,0 1-1,0-1 1,1 0 0,-1 0-1,1 0 1,-1 0 0,1 0-1,0 0 1,0 0 0,0-1-1,0 1 1,0 0 0,0-1-1,0 0 1,1 0 0,-1 1-1,0-1 1,1-1-1,-1 1 1,1 0 0,-1 0-1,1-1 1,-1 0 0,1 1-1,-1-1 1,1 0 0,4-1-1,-7 0 25,0-1 0,0 1 0,0 0 0,0-1 0,-1 1-1,1 0 1,0-1 0,-1 1 0,1 0 0,0-1 0,-1 1 0,0 0-1,1 0 1,-1-1 0,0 1 0,1 0 0,-3-1 0,-34-49 284,-23-25-379,57 72 26,-1 0 0,0 0 0,0 0 0,-1 1-1,1 0 1,0 0 0,-1 0 0,0 1 0,0-1 0,0 1 0,0 0-1,0 0 1,-10-1 0,14 3 18,0 0 0,0 0 0,-1 1 0,1-1 0,0 1-1,0-1 1,0 1 0,0-1 0,0 1 0,0-1 0,0 1 0,0 0 0,0 0 0,0-1 0,0 1 0,0 0-1,0 0 1,0 0 0,1 0 0,-1 0 0,0 0 0,1 0 0,-1 0 0,1 1 0,-1-1 0,1 0 0,0 0-1,-1 0 1,1 0 0,0 1 0,0-1 0,0 0 0,0 0 0,0 1 0,0-1 0,0 0 0,0 0-1,1 0 1,-1 2 0,0 3 25,1 0 1,-1-1-1,1 1 0,0 0 0,1 0 0,-1-1 0,4 9 0,-1-8-13,1-1 0,-1 1 0,1-1 0,-1 0 0,2 0 0,-1-1 0,0 1 0,1-1 0,0 0 0,0-1 0,0 1 0,0-1 0,1-1 0,-1 1 0,1-1 0,0 0 0,8 1 0,6 1 29,-1-1-1,1-1 0,0-2 1,32-1-1,-53 1-33,1 0 0,-1 0 0,0 0 0,1 0 0,-1 0 0,0-1 0,0 1 0,1 0 0,-1 0 0,0 0 0,0 0 0,1 0 0,-1 0 0,0 0 0,0-1 0,1 1 0,-1 0 0,0 0 0,0 0 0,0-1-1,1 1 1,-1 0 0,0 0 0,0-1 0,0 1 0,0 0 0,0 0 0,1-1 0,-1 1 0,0 0 0,0 0 0,0-1 0,0 1 0,0 0 0,0 0 0,0-1 0,0 1 0,0 0 0,0-1 0,0 1 0,0 0 0,0 0 0,0-1 0,0 1 0,0 0 0,-1-1 0,1 1 0,0 0 0,0 0 0,0-1 0,0 1 0,0 0 0,-1 0 0,1 0 0,0-1 0,0 1 0,0 0 0,-1 0 0,1 0-1,0 0 1,0-1 0,-1 1 0,-14-13 66,-63-18-34,-124-31 0,421 85 43,-112-18-4603,-59-4-1604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27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59 223 4869,'0'0'5781,"-9"6"-4489,0 3-815,5-6-147,1 0 0,0 0 1,-1 0-1,0 0 0,0-1 0,0 1 0,0-1 0,-6 2 1,9-3 656,18-17-736,1 1-1,0 1 1,1 1 0,1 1-1,0 0 1,27-10-1,-4 4-290,0 3 0,51-12 0,-19 8 47,246-52 60,-295 67-8,-1 1-1,1 1 0,-1 1 0,1 1 0,0 1 1,-1 2-1,1 0 0,-1 2 0,40 12 0,0 4 41,0-4 0,0-3 0,2-2-1,-1-4 1,127 1 0,-27-17 807,0-7-1,206-47 1,-329 54-851,1 1 0,-1 3-1,85 1 1,-124 4-20,1 0 0,-1 0 0,1 0 0,-1 0 0,0 1 0,0 0-1,0 0 1,0 0 0,0 1 0,5 3 0,22 11-1687,-7-13-3427,-12-5-2475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27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9257,'0'0'3566,"12"8"-2643,-7-5-797,3 3 27,-1-2 0,1 1 0,0-1 0,0 0 0,1-1 0,-1 0 1,1 0-1,-1-1 0,1 0 0,11 1 0,68-1 550,161-16 0,87-36-993,-173 24 1722,2 8 1,255 5-1,-359 16-806,0 4-1,0 1 0,-1 4 1,-1 2-1,0 3 0,63 26 1,-119-41-661,39 18 191,-41-19-196,1 0 0,0 0 1,-1 0-1,1 0 0,-1 0 1,1 0-1,-1 1 0,1-1 1,-1 1-1,0-1 0,0 1 1,0-1-1,0 1 0,0 0 0,0-1 1,0 1-1,0 0 0,-1 0 1,2 3-1,-2-5-87,0 0 0,0 0 0,0 1 0,0-1-1,0 0 1,0 0 0,-1 1 0,1-1 0,0 0 0,0 0 0,0 0 0,0 0 0,0 1-1,0-1 1,-1 0 0,1 0 0,0 0 0,0 0 0,0 1 0,0-1 0,-1 0 0,1 0-1,0 0 1,0 0 0,0 0 0,-1 0 0,1 0 0,0 0 0,0 1 0,0-1-1,-1 0 1,1 0 0,0 0 0,0 0 0,0 0 0,-1 0 0,1 0 0,0 0 0,0 0-1,-1-1 1,1 1 0,0 0 0,0 0 0,0 0 0,-1 0 0,1 0 0,0 0 0,0 0-1,0 0 1,0-1 0,-1 1 0,1 0 0,-14-6-8842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29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 13100,'0'0'13421,"1"11"-12962,-1 0-396,-1-1 0,1 1-1,-2 0 1,1-1 0,-2 1 0,1-1-1,-1 0 1,-1 0 0,0 0-1,0 0 1,-7 10 0,-88 141 2489,98-160-2512,0 0 1,1 0 0,-1 0-1,0 0 1,1 0-1,-1 0 1,1 0 0,-1 1-1,1-1 1,-1 0 0,1 0-1,0 0 1,0 1 0,0-1-1,-1 0 1,1 0-1,0 0 1,1 1 0,-1 1-1,0-3-24,1 1-1,-1 0 1,1-1-1,-1 1 1,1 0-1,0-1 1,-1 1-1,1-1 1,0 1-1,-1-1 1,1 1-1,0-1 1,0 1-1,-1-1 1,1 0-1,0 1 1,0-1-1,0 0 1,-1 0 0,1 0-1,1 0 1,7 1 18,0-1 1,0 0 0,1 0 0,10-3 0,-10 2 46,82-12 62,23-3-581,-37 13-3020,-56 5-871,-8 4-2723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30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2018,'0'0'1249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31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92 4260,'0'0'5050,"9"-6"-3699,-3 2-1114,35-26 2245,-22 8 1622,-11-3 3300,-17 21-4154,-33 5-2080,30 4-1102,0-1 0,1 1 1,-1 1-1,1 0 1,0 1-1,0 0 0,1 1 1,0 0-1,0 0 0,1 1 1,0 1-1,1-1 1,0 1-1,0 1 0,1 0 1,1 0-1,0 0 0,0 0 1,1 1-1,0 0 1,1 0-1,1 1 0,0-1 1,0 1-1,-1 23 0,4-33-61,1 0-1,-1-1 1,1 1 0,-1 0-1,1-1 1,0 1-1,0-1 1,0 1-1,0-1 1,1 0-1,-1 1 1,0-1-1,1 0 1,0 0 0,0 0-1,-1 0 1,1 0-1,0 0 1,3 1-1,-1 0 9,1 0 0,0 0 0,0-1 0,0 0 0,1 0 0,-1 0 0,0-1 0,1 1 0,5 0 0,-3-1 2,-1 0 0,1-1 1,-1 0-1,0 0 0,1 0 0,-1-1 1,0 0-1,1-1 0,-1 0 0,0 0 1,0 0-1,0-1 0,0 0 0,9-5 1,-15 7-11,0 0 1,1 1 0,-1-1-1,0 0 1,0 0 0,0 1-1,0-1 1,0 0 0,-1 0-1,1 0 1,0 0 0,0 0-1,-1 0 1,1-1 0,0 1 0,-1 0-1,1 0 1,-1 0 0,0-1-1,1 1 1,-1 0 0,0 0-1,0-1 1,1-1 0,-2 1 12,0 1 0,0 0 0,0 0 1,0 0-1,0 0 0,0 0 0,0 1 0,0-1 1,0 0-1,0 0 0,0 1 0,0-1 0,-1 1 1,1-1-1,0 1 0,0-1 0,-1 1 0,-2-1 0,-10-1 122,0 0-1,0 1 1,-14 0-1,27 1-140,-7 0-1,-29 0 0,36 0 0,0 0 0,0 0 0,0 0 0,0 0 0,0 0 0,0 0 0,0 0 0,0 0 0,1 0 0,-1 0 0,0 1 0,0-1 0,0 0 0,0 1 0,0-1 0,0 1 0,1-1 0,-1 1 0,0-1 0,0 1 0,1-1 0,-1 1 0,0 0 0,1 0 0,-2 0 0,4 0 0,1 0 0,-1 0 0,0 0 0,0 0 0,1-1 0,-1 1 0,0-1 0,1 0 0,-1 0 0,1 1 0,-1-2 0,0 1 0,5-1 0,-3 1 0,22-1-115,0-2-1,-1-1 1,0-1 0,0-1-1,46-18 1,-64 22 108,-6 2 7,-1-1 0,1 1 0,0 0 1,-1 0-1,1 0 0,-1 0 0,1 0 1,0 0-1,-1 0 0,1 0 0,0 0 1,-1 0-1,1 0 0,-1 0 0,1 0 0,0 0 1,-1 0-1,1 1 0,-1-1 0,1 0 1,0 1-1,-1-1 0,1 0 0,-1 1 1,1-1-1,-1 0 0,0 1 0,1-1 1,-1 1-1,1 0 0,7 25 190,-8 45-62,-1-48-507,0-13-517,1 2-2312,1-4-5676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32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6 10314,'25'-6'4656,"-24"6"-4491,-1 0 1,0 0-1,1 0 0,-1 0 0,0 0 0,1 0 1,-1 0-1,0 0 0,1 0 0,-1 0 1,0 1-1,1-1 0,-1 0 0,0 0 1,1 0-1,-1 0 0,0 1 0,1-1 1,-1 0-1,0 0 0,0 0 0,1 1 0,-1-1 1,0 0-1,0 1 0,1-1 0,-1 0 1,0 0-1,0 1 0,0-1 0,0 0 1,1 1-1,-5 15 3759,-11 6-3853,-38 38 2019,-2-3 1,-80 65-1,130-118-2003,32-31-784,-1-2 0,-1 0 0,39-63 0,-27 37 485,-51 128 745,12-62-465,0 1-1,1-1 0,0 1 0,1 0 0,1-1 0,1 17 0,-1-26-42,-1 1 0,0 0 0,1-1 0,-1 1 0,1 0 0,0-1 0,0 1 0,0-1 0,0 0-1,1 1 1,-1-1 0,1 0 0,-1 1 0,1-1 0,0 0 0,0 0 0,0-1 0,0 1 0,0 0 0,0-1-1,0 1 1,0-1 0,1 1 0,-1-1 0,1 0 0,-1 0 0,1 0 0,-1-1 0,1 1 0,0 0 0,-1-1-1,6 0 1,-8 0-15,1 0 0,0 0 0,0-1-1,0 1 1,0-1 0,0 1 0,0-1 0,0 1-1,-1-1 1,1 1 0,0-1 0,-1 0-1,1 0 1,0 1 0,-1-1 0,1 0-1,-1 0 1,1 0 0,-1 1 0,1-1 0,-1 0-1,1 0 1,-1 0 0,0 0 0,0 0-1,0 0 1,1 0 0,-1 0 0,0 0-1,0 0 1,0 0 0,0 0 0,0 0 0,-1 0-1,1 0 1,0 0 0,0 0 0,-1 0-1,0-1 1,-12-39 144,8 34-150,0 1-1,0-1 1,0 1 0,-1 0-1,0 1 1,0 0 0,0 0 0,-1 0-1,1 0 1,-1 1 0,0 0-1,-1 1 1,1 0 0,-1 0 0,1 0-1,-1 1 1,0 0 0,0 0-1,0 1 1,0 0 0,0 1 0,-9 0-1,16 0-4,0 0-1,-1 1 0,1-1 0,0 1 1,0-1-1,-1 1 0,1-1 0,0 1 1,0 0-1,0-1 0,0 1 0,0 0 1,0 0-1,0 0 0,0 0 0,0 0 1,0 0-1,1 0 0,-1 0 0,0 0 1,1 0-1,-1 0 0,0 1 0,1-1 1,0 0-1,-1 0 0,1 1 0,0-1 1,-1 0-1,1 1 0,0-1 0,0 0 1,0 1-1,0-1 0,1 0 0,-1 0 1,0 2-1,1 0 9,-1-1 0,0 1 0,1 0 0,0-1 1,0 1-1,0-1 0,0 0 0,0 1 0,0-1 0,0 0 0,1 1 1,-1-1-1,1 0 0,0 0 0,-1 0 0,1 0 0,0-1 1,3 3-1,5 0 4,1 0 0,0 0 0,0-1 1,0 0-1,0-1 0,0-1 0,1 0 1,13 0-1,8-1-40,50-8-1,-30-2-292,-40 5 114,-37 2 135,-7 0 145,0-2 0,0 0 0,1-3 0,-1 0 0,-38-17 0,12 5-18,56 20-81,109 4-148,-1-1-1367,-36-6-2480,-3-8-3174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8:50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12 15086,'0'0'2899,"-8"-2"-2114,-1-1-548,6 2-142,0 0 0,0 0 0,0 0 0,0 0 0,0 1 0,-1-1 0,1 1 0,0 0 0,0 0 0,0 0 0,-4 0 0,6 1-53,1-1 0,-1 1 0,0-1 0,1 1 0,-1 0 0,0-1 0,1 1 0,-1-1 0,1 1 0,-1 0 0,1 0 0,-1-1 0,1 1 0,-1 0 0,1 0 0,0 0 0,-1-1 0,1 1 0,0 0 0,0 0 0,0 0-1,0 0 1,0 0 0,0 1 0,-2 28-105,3-25 123,-6 206 2259,0 67-1072,10-243-958,-5-34-209,-9-4-86,-11-7-382,0 0 0,0-2 0,1 0 0,1-1 0,0-1 0,1-1 0,0-1 0,1 0 0,-14-19-1,30 35 416,0-1-1,-1 1 1,1-1-1,-1 1 1,1 0-1,0-1 0,0 1 1,-1-1-1,1 1 1,0-1-1,0 1 1,0-1-1,-1 1 0,1-1 1,0 0-1,0 1 1,0-1-1,0 1 0,0-1 1,0 1-1,0-1 1,0 1-1,0-1 1,0 1-1,1-1 0,-1 0 1,0 1-1,0-1 1,0 1-1,1-1 1,-1 1-1,0 0 0,1-1 1,-1 1-1,0-1 1,1 1-1,0-1 0,25-5 419,38 12-212,-61-6-201,15 3-55,13 2-460,52 1 1,-74-6-518,0 0 0,0-1 0,1 0 0,-1-1 0,17-5 0,6-10-4845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4.82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69 1 8776,'0'0'13950,"-6"13"-10833,-37 99 553,38-97-3324,1 0 0,0 0 0,1 1 0,1-1 0,1 1-1,0 27 1,1-42-342,0-1 0,0 1 0,0-1 0,0 1 1,1-1-1,-1 0 0,0 1 0,0-1 0,0 1 0,1-1 0,-1 0 0,0 1 0,0-1 0,1 0 0,-1 1 0,0-1 0,1 0 0,-1 0 0,0 1 0,1-1 1,-1 0-1,0 0 0,1 0 0,-1 1 0,0-1 0,1 0 0,-1 0 0,1 0 0,-1 0 0,1 0 0,-1 0 0,0 0 0,1 0 0,-1 0 0,1 0 1,-1 0-1,0 0 0,1 0 0,-1 0 0,1 0 0,-1 0 0,1 0 0,-1-1 0,0 1 0,1 0 0,-1 0 0,0 0 0,1-1 0,-1 1 0,0 0 0,1 0 1,-1-1-1,1 0 0,18-14 230,-10 2-207,0 0 0,-1 0 0,0-1 0,-1 0 0,0-1 0,-2 0 0,1 0 1,-2 0-1,0 0 0,-1-1 0,-1 1 0,0-1 0,0-24 0,-7 92-4,3-39-43,0 0 0,1 1 0,1-1 0,0 0 0,0 0 0,4 18 0,-4-30-87,0-1 1,1 1 0,-1-1-1,0 1 1,0 0 0,1-1 0,-1 1-1,0-1 1,1 1 0,-1-1 0,1 1-1,-1-1 1,0 1 0,1-1-1,-1 1 1,1-1 0,-1 0 0,1 1-1,0-1 1,-1 0 0,1 0 0,-1 1-1,1-1 1,0 0 0,-1 0-1,1 0 1,-1 1 0,1-1 0,0 0-1,-1 0 1,1 0 0,0 0 0,-1 0-1,1 0 1,0-1 0,-1 1-1,1 0 1,-1 0 0,1 0 0,0-1-1,-1 1 1,2-1 0,21-16-8142,-8-6-1302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8:50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12780,'0'0'9097,"-38"77"-8649,28-41-160,1 3-127,5-6-97,4-2-64,0-4 32,13 0-32,6-5 0,4 0-641,5-8-1057,1-1-1409,0-9-2562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8:51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13132,'0'0'9054,"0"8"-8600,-2 23 90,-12 57 1,7-55-223,2 1 0,0 34 0,5-66-589,0-17-2941,0-10-806,0-7-2142</inkml:trace>
  <inkml:trace contextRef="#ctx0" brushRef="#br0" timeOffset="1">9 76 14125,'0'0'5734,"-9"57"-4293,31-49-288,11-5-320,11-3-353,9-1-319,6-13-33,0-1-2146,-4-3-2402,-8-1-2147,-13 4 2628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8:51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13036,'0'0'5483,"8"-2"-4853,6-1-248,1 2 1,-1-1-1,1 1 1,0 1-1,-1 1 1,24 4-1,-30-4-337,0 0-1,0 0 0,0 1 1,0 1-1,0-1 0,-1 1 0,1 1 1,-1-1-1,0 1 0,0 0 0,0 1 1,-1 0-1,0 0 0,10 10 1,-14-11 50,1 0 1,-2 0 0,1 0 0,0 0 0,-1 0 0,0 0-1,0 0 1,0 1 0,0-1 0,-1 0 0,1 1 0,-1-1 0,0 0-1,-1 1 1,1-1 0,-1 0 0,0 1 0,0-1 0,0 0-1,-1 0 1,1 0 0,-4 5 0,-5 12 312,0 0 0,-2-2 0,-14 19 0,12-17-459,0 0-92,-27 36 75,7-28-3949,11-21-3585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8:51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11531,'0'0'11851,"72"21"-11274,-22-21-417,8 0-32,0-1-224,-4-4-2210,-13 2-1346,-14 0-2145,-15 3-5606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8:52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36 8968,'0'0'7015,"-51"25"-4549,51-19-1344,9-6-1,20 0-225,16 0-287,9-10-289,11-2-256,2 1 0,-2-1-1729,-6 3-3460,-9-3-6470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8:52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11307,'0'0'2028,"9"-7"220,1 0-1605,0 1 0,1 0 0,0 1 0,20-8 0,-27 12-462,-1 0 0,0 0 1,0 1-1,1-1 0,-1 1 1,0 0-1,1 0 0,-1 0 1,0 0-1,1 0 0,5 2 1,-7-1-114,-1 0 0,1 0 1,0 0-1,-1 0 0,1 0 1,-1 0-1,1 0 0,-1 0 0,0 1 1,1-1-1,-1 0 0,0 1 1,0-1-1,0 1 0,0 0 1,0-1-1,-1 1 0,1 0 1,0 0-1,-1-1 0,1 1 1,-1 0-1,1 3 0,0 0 97,0 1-1,-1-1 0,0 1 0,1-1 0,-2 0 1,1 1-1,-1-1 0,1 1 0,-2-1 0,1 0 1,0 0-1,-1 0 0,0 0 0,0 0 1,-1 0-1,1 0 0,-1 0 0,0-1 0,-1 0 1,1 1-1,-1-1 0,1 0 0,-1-1 0,-5 5 1,23-14-622,1 0 0,-1 2 0,1 0 1,0 0-1,1 1 0,-1 1 1,1 1-1,27 0 0,-41 1 447,-1 0 1,1 0-1,-1 0 1,1 0-1,-1 0 0,0 1 1,1-1-1,-1 0 1,1 1-1,-1-1 0,1 1 1,-1 0-1,0-1 1,1 1-1,-1 0 0,0 0 1,0 0-1,0 0 1,0 0-1,0 0 0,0 0 1,0 0-1,0 0 1,0 0-1,0 1 0,0-1 1,-1 0-1,1 1 1,0-1-1,-1 0 0,0 1 1,1-1-1,-1 1 1,0-1-1,1 1 0,-1-1 1,0 1-1,0-1 1,0 1-1,0-1 0,-1 1 1,1-1-1,0 1 1,-1-1-1,1 0 0,-2 3 1,0 4 188,-1 0 0,1-1 0,-2 1 1,1-1-1,-1 0 0,0 0 0,-9 10 0,2-4 518,-2 0 0,0 0 0,0-2 0,-30 21-1,35-27-656,-1 0 0,0-1 0,1 0 0,-2 0 0,1-1 0,0 0 0,-1-1 0,1 0 0,-1 0 0,-16 0 0,32-3-1198,-1 0 1,1 0-1,-1-1 1,1 0-1,-1 0 1,0 0-1,7-4 0,10-4-3055,15-4-4606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8:52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20243,'0'0'9962,"59"13"-20532,-34-31-6118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8:53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1 641,'0'0'21108,"14"64"-19795,-3-28-160,3 5-545,7-1-383,5 1-161,4-5 0,3-4-609,-4-6-768,-3-3-224,-4-5-513,-11-6-289,-4-5-992,-7-1-1281,-5-3-3396</inkml:trace>
  <inkml:trace contextRef="#ctx0" brushRef="#br0" timeOffset="1">69 384 10090,'0'0'3235,"-49"-14"224,37 6-993,5 1 1,7-3-450,8 0-799,21-8-802,13 0-320,12-9 0,7-1-64,7-2-64,-3-6-2338,-9-5-2851,-9-5-10794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8:53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300 109 10954,'0'0'3251,"-1"-10"-346,1 8-2778,0-7 334,-1 0 0,-1 0 0,1 0-1,-6-15 1,6 22-350,1 0 0,-1 0 0,0 0 0,0 0 0,0 1 1,0-1-1,0 0 0,0 0 0,0 1 0,0-1 0,-1 1 0,1-1 0,-1 1 0,1-1 0,-1 1 0,1 0 0,-1 0 0,0 0 0,0 0 0,0 0 0,1 0 0,-1 0 0,0 1 0,0-1 1,0 1-1,0-1 0,0 1 0,0 0 0,0 0 0,0 0 0,0 0 0,-4 1 0,4-1-91,0 1 0,1 0 0,-1 0 0,0 0 1,1 1-1,-1-1 0,1 0 0,0 1 0,-1-1 0,1 1 0,0-1 0,0 1 0,0-1 1,0 1-1,0 0 0,0 0 0,0-1 0,0 1 0,1 0 0,-1 3 0,-10 43 257,9-31-177,1 0 0,1 0-1,0 1 1,1-1 0,1 0-1,1 0 1,0-1-1,1 1 1,1-1 0,0 0-1,1 0 1,1 0 0,1-1-1,10 17 1,12 35 0,-28-62-96,-1 0 1,1 0-1,-2 1 0,1-1 0,0 0 0,-1 0 1,0 1-1,0-1 0,-1 0 0,1 0 0,-1 0 1,-2 6-1,2-9-34,0 0 0,0 0 0,0 0 1,0-1-1,-1 1 0,1 0 0,-1-1 0,1 1 1,-1-1-1,1 0 0,-1 0 0,0 1 0,0-1 1,0 0-1,0 0 0,0-1 0,1 1 0,-2 0 1,1-1-1,0 1 0,0-1 0,0 1 0,0-1 1,0 0-1,0 0 0,0 0 0,0 0 0,-1 0 0,1-1 1,0 1-1,0-1 0,0 1 0,0-1 0,-2-1 1,-7-1-428,1 0 0,0-1 0,0-1 0,0 1 0,-13-10 0,-58-46-1469,73 53 1927,-1 0 0,2-1 0,-1 0 0,1-1 1,0 1-1,1-1 0,-6-11 0,12 20 48,-1-1-1,1 0 1,-1 1-1,1-1 0,0 0 1,0 0-1,-1 0 0,1 1 1,0-1-1,0 0 0,0 0 1,0 0-1,0 1 0,0-1 1,0 0-1,0 0 0,0 0 1,1 1-1,-1-1 1,0 0-1,0 0 0,1 1 1,-1-1-1,0 0 0,1 0 1,-1 1-1,1-1 0,0 0 1,24-11 513,43 4-419,-56 8-19,32-2-235,57-6-1155,-92 7 12,0-1-1,0-1 0,-1 0 1,1 0-1,8-4 0,6-8-6832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8:54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14029,'0'0'8616,"2"79"-7174,-2-41-481,0 2-545,3 1-320,9-4-32,5-4-1441,4-7-1570,3-10-2658,1-5-8809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5.1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128 0 14478,'0'0'13020,"-8"7"-10089,1-1-2751,0 0 0,0 1-1,0 0 1,1 0 0,0 0 0,1 1 0,0 0 0,0 0 0,0 1-1,1-1 1,0 1 0,-2 11 0,-33 173-1104,32-219-23104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8:54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8520,'0'0'11947,"69"-4"-11146,-26-3-160,3-2-353,9 2-256,-2-1 32,-2 1-96,-9 4-1089,-11 3-1313,-13 0-129,-14 0-832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8:55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14798,'0'0'10025,"89"7"-9480,-42-7-417,4 0-32,-4 0-256,-4 2-1730,-5 6-928,-7-5-2019,-6-3-5220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8:58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16560,'0'0'1174,"10"-8"166,2-1-1150,0 1 1,0 1-1,1 0 0,0 0 0,1 1 0,-1 1 1,1 0-1,0 1 0,0 1 0,28-4 1,-40 7-173,0-1 0,0 1 0,0 0 0,-1 0 0,1 0 0,0 0 1,0 0-1,0 1 0,0-1 0,0 0 0,0 1 0,-1-1 0,1 1 1,0 0-1,0 0 0,-1 0 0,1 0 0,0 0 0,-1 0 0,1 0 1,-1 0-1,1 0 0,-1 1 0,0-1 0,1 1 0,0 1 0,-1 0 63,-1 0 0,0 0 0,1 0-1,-1 0 1,0 1 0,0-1 0,0 0 0,-1 0-1,1 0 1,-1 0 0,0 0 0,0 0 0,0 0-1,0 0 1,0 0 0,-3 4 0,-21 37 581,19-35-596,0 1-1,0 1 1,1-1-1,0 1 1,1 0-1,-6 21 1,10-31-70,0 0 0,0 0 0,0 0 1,0 0-1,0 0 0,1 0 0,-1 0 1,0 0-1,1 0 0,-1 0 0,0 0 0,1 0 1,-1 0-1,1 0 0,-1 0 0,1-1 1,0 1-1,-1 0 0,1 0 0,0-1 0,0 1 1,-1 0-1,1-1 0,0 1 0,0-1 0,0 1 1,0-1-1,0 1 0,0-1 0,0 0 1,0 1-1,0-1 0,0 0 0,0 0 0,0 0 1,0 1-1,1-2 0,51 2-526,-36-2 216,0 0 10,-4 0 38,0 1-1,0 0 0,0 1 1,19 4-1,-30-5 274,-1 0-1,1 0 1,-1 1-1,0-1 1,1 1 0,-1-1-1,1 1 1,-1-1 0,0 1-1,1 0 1,-1 0 0,0-1-1,0 1 1,0 0 0,1 0-1,-1 1 1,0-1-1,0 0 1,-1 0 0,1 0-1,0 1 1,0-1 0,0 0-1,-1 1 1,1-1 0,-1 0-1,1 1 1,-1-1-1,0 1 1,1-1 0,-1 1-1,0-1 1,0 1 0,0-1-1,0 1 1,0-1 0,-1 1-1,1-1 1,0 1 0,-1-1-1,1 1 1,-1-1-1,1 0 1,-1 1 0,0-1-1,1 0 1,-2 2 0,-2 3 267,0 1 0,-1-2 0,0 1 1,1 0-1,-2-1 0,1 0 0,-1 0 1,1-1-1,-13 7 0,-64 34 2183,70-39-2003,-1 2-122,-1-1-1,0-1 1,0-1-1,0 0 1,0 0-1,-1-2 1,0 0 0,-18 2-1,28-8-1129,14-4-612,14-4-1694,5 0-1310,2 0-2281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9:00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266 111 7175,'28'-35'3710,"-26"32"-3089,0 0 0,0 0 0,0-1 0,-1 1-1,1-1 1,-1 1 0,0-1 0,0 1 0,0-1 0,0 0 0,-1 0 0,0 1 0,1-1 0,-1 0 0,-1-6 0,0 9-571,1 1 0,0-1 0,0 0 0,0 1 0,-1-1 0,1 0 0,0 1-1,-1-1 1,1 1 0,-1-1 0,1 0 0,-1 1 0,1-1 0,-1 1 0,1 0 0,-1-1 0,1 1 0,-1-1 0,1 1 0,-1 0 0,0-1 0,1 1 0,-1 0 0,0 0 0,1 0 0,-1-1 0,0 1 0,1 0 0,-1 0 0,0 0 0,0 0 0,1 0 0,-1 0 0,0 0 0,1 0 0,-1 1 0,0-1 0,1 0 0,-1 0 0,0 1 0,1-1 0,-1 0 0,1 1 0,-1-1-1,0 0 1,1 1 0,-1-1 0,1 1 0,-1-1 0,0 1 0,-30 25-132,20-7 108,1 0 1,0 0-1,2 1 0,0 0 1,1 0-1,1 1 0,1 0 1,-5 42-1,6-3 157,5 117 0,19-76 148,-56-101-2573,27-4 1157,0 1 0,0-1-1,1-1 1,0 0 0,0 0-1,0 0 1,0-1 0,1 0-1,0-1 1,0 0 0,1 0-1,0 0 1,-7-12 0,6 9 506,1 1 1,1-1 0,0-1-1,-7-18 1,4-7 3195,9 2 3809,-1 32-6246,1 1 0,0-1 0,0 1 0,0-1 0,0 1-1,0 0 1,1 0 0,-1-1 0,0 1 0,0 0 0,1 0 0,-1 0 0,1 0 0,-1 0 0,1 0 0,0 1 0,-1-1-1,1 0 1,0 1 0,-1 0 0,1-1 0,0 1 0,-1 0 0,4-1 0,50-4 402,-46 5-276,124-1 196,-53 1-5611,-47-1-2263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9:01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10154,'0'0'11563,"-3"10"-10432,-7 17-551,-1 0-1,-27 46 0,25-53-414,2 1-1,0 1 1,1-1-1,1 2 1,1-1-1,2 1 0,-7 38 1,11-51-138,2-1 0,0 1 0,0-1 0,0 1 0,1-1 1,1 1-1,3 14 0,-3-21-76,-1 1 0,1-1 1,0 1-1,0-1 0,0 0 1,0 0-1,0 0 1,1 0-1,-1 0 0,1-1 1,0 1-1,0-1 0,0 0 1,0 0-1,0 0 0,1 0 1,-1 0-1,0-1 0,1 1 1,0-1-1,-1 0 0,5 1 1,1 0-1030,1-1 0,-1 1 1,1-2-1,-1 1 1,1-2-1,18-1 1,20-12-9526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9:03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99 2530,'6'-10'766,"-3"2"583,1 0-1,0 1 0,1-1 0,0 1 0,0 0 0,1 0 1,0 1-1,0-1 0,0 1 0,1 0 0,7-5 0,-13 11-1289,-1 0 0,0 0 0,1 0 0,-1 0 0,0 0 0,1 0 0,-1 0 0,1 0 0,-1 0 0,0 0 0,1 0 0,-1 0 0,0 0 0,1 0-1,-1 0 1,0 0 0,1 0 0,-1 0 0,0 0 0,1 1 0,-1-1 0,0 0 0,1 0 0,-1 0 0,0 1 0,1-1 0,-1 0 0,0 0 0,0 1 0,1-1-1,-1 0 1,0 1 0,0-1 0,0 0 0,1 1 0,-1-1 0,4 20 647,-7 23-325,-2-24-299,0 0 0,-1 0 0,-2 0 0,-15 29 0,16-34-52,-1 0 0,2 1-1,0 0 1,1 0 0,0 0-1,1 0 1,1 1 0,-2 22 0,5-37-24,0 0 0,0-1 1,0 1-1,0 0 0,1 0 1,-1 0-1,0 0 0,1 0 1,-1 0-1,0-1 1,1 1-1,-1 0 0,1 0 1,-1 0-1,1-1 0,0 1 1,-1 0-1,1-1 1,0 1-1,-1-1 0,1 1 1,0-1-1,0 1 0,-1-1 1,1 1-1,1-1 1,32 6 130,-24-6-848,0-1 0,0 0 0,-1 0 0,18-5 0,6-9-4569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9:03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14638,'0'0'5082,"-8"3"-4874,4-2-193,1-1-6,0 1 1,0 0-1,0 0 1,-1 0-1,1 0 1,0 1-1,0-1 1,1 1 0,-1 0-1,0-1 1,0 1-1,1 1 1,-1-1-1,1 0 1,0 1-1,0-1 1,0 1-1,0 0 1,0-1-1,0 1 1,-1 4-1,-3 6 496,0-1-1,1 1 1,1 0-1,0 1 1,1-1-1,0 1 1,-1 22-1,4-35-497,0-1 0,1 1 1,-1-1-1,1 1 0,-1-1 0,0 1 0,1-1 0,-1 0 0,1 1 0,-1-1 1,1 0-1,-1 1 0,1-1 0,-1 0 0,1 1 0,-1-1 0,1 0 0,-1 0 1,1 0-1,-1 0 0,1 0 0,0 0 0,-1 0 0,1 0 0,-1 0 0,1 0 1,0 0-1,-1 0 0,1 0 0,-1 0 0,1 0 0,-1 0 0,2-1 0,21-5 194,21-30 36,-41 33-228,0 0 0,-1 1 0,1-1 0,-1 0 0,0-1-1,0 1 1,0 0 0,0 0 0,0-1 0,-1 1 0,0-1 0,2-5 0,-26 21 65,17-8-12,1 0-1,1 0 1,-1 0-1,1 1 0,-1 0 1,1 0-1,1 0 1,-1 0-1,1 1 0,0-1 1,0 1-1,0 0 0,-2 9 1,5-15-59,1 1 1,-1-1 0,0 1-1,1-1 1,-1 1-1,0-1 1,1 1-1,-1-1 1,1 1-1,-1-1 1,1 0-1,-1 1 1,1-1 0,-1 0-1,1 1 1,-1-1-1,1 0 1,-1 0-1,1 1 1,-1-1-1,1 0 1,0 0-1,-1 0 1,1 0 0,0 0-1,-1 0 1,1 0-1,-1 0 1,1 0-1,0 0 1,-1 0-1,1 0 1,-1-1 0,1 1-1,-1 0 1,1 0-1,0-1 1,-1 1-1,1 0 1,-1 0-1,1-1 1,0 0-1,27-11 154,14-15 0,-33 20-306,1 1 0,0-1 0,0 1 1,1 1-1,20-8 0,-30 13 140,-1 0 1,0 0-1,1 0 1,-1 0-1,0 1 1,1-1-1,-1 0 1,0 0-1,0 0 0,1 1 1,-1-1-1,0 0 1,1 0-1,-1 1 1,0-1-1,0 0 1,0 0-1,1 1 1,-1-1-1,0 0 1,0 1-1,0-1 1,0 0-1,1 1 0,-1-1 1,0 0-1,0 1 1,0-1-1,0 0 1,0 1-1,0-1 1,0 0-1,0 1 1,0-1-1,0 0 1,0 1-1,0-1 1,-1 1-1,1-1 0,0 0 1,0 1-1,-3 17-49,-26 38 265,25-49-150,-1 0 0,1 0 0,0 1 0,1-1 0,0 1 0,0 0 0,0-1 0,1 1-1,0 1 1,0 8 0,2-16-156,1-1-1,-1 1 1,1-1-1,-1 1 1,1-1-1,0 1 1,-1-1-1,1 1 1,0-1-1,-1 0 1,1 1-1,0-1 1,-1 0-1,1 0 1,0 1-1,-1-1 1,1 0-1,0 0 1,0 0-1,-1 0 1,1 0-1,0 0 1,0 0-1,-1 0 1,1 0-1,0 0 1,1-1-1,24-3-6611,-5-6-2524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9:04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15022,'0'0'8360,"0"54"-7175,26-47-480,7-6-321,8-1-192,8 0-63,1-8-97,-2-2-1346,-5 1-1312,-10 1-1026,-10 3-2177,-14 5-3460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9:04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14478,'0'0'9833,"64"11"-9192,-14-11-385,7 0-160,-3 0-32,-6-1-1954,-7-3-2914,-8-5-5414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9:05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9897,'0'0'4533,"5"-10"-2254,-1 0-1622,-3 7-425,0-1 0,0 1 0,1-1 0,-1 1 0,1 0 0,0-1 0,0 1 0,0 0 0,0 0 0,1 1 0,-1-1 0,6-4 0,-8 7-127,0-1 1,1 1-1,-1-1 1,1 1-1,-1 0 0,1-1 1,-1 1-1,1 0 1,-1 0-1,1-1 1,-1 1-1,1 0 0,-1 0 1,1 0-1,0 0 1,-1 0-1,1 0 0,-1-1 1,1 1-1,-1 1 1,1-1-1,0 0 1,-1 0-1,1 0 0,-1 0 1,1 0-1,-1 0 1,1 1-1,0-1 1,-1 0-1,1 1 0,8 18 1091,-5 28-834,-4-45-259,-1 11-70,2 0-1,-1 0 1,2 0-1,0 1 0,0-1 1,7 18-1,-8-28-20,0-1-1,0 1 1,0 0-1,1-1 1,-1 1-1,1-1 1,0 0-1,0 1 1,0-1-1,0 0 1,0 0-1,0 0 1,1 0-1,-1-1 1,1 1-1,-1-1 1,1 1-1,0-1 1,-1 0-1,1 0 1,0 0-1,0 0 1,0-1-1,0 1 1,-1-1-1,1 0 1,0 0-1,0 0 1,0 0-1,0 0 1,0 0-1,0-1 1,0 0-1,5-1 1,-1 0 20,0-1 1,0 1-1,0-1 1,0-1-1,0 1 0,-1-1 1,0 0-1,0-1 1,11-9-1,44-57-36,-11 12-295,-64 95-229,7-20 631,0 0 1,0 1-1,2 0 1,0 0-1,1 1 0,0-1 1,-1 27-1,5-43-84,0 0-1,0 0 0,0 0 0,0 0 1,0-1-1,0 1 0,0 0 1,0 0-1,1 0 0,-1 0 0,0 0 1,0-1-1,1 1 0,-1 0 1,1 0-1,-1 0 0,0-1 0,1 1 1,-1 0-1,1-1 0,0 1 1,-1 0-1,1-1 0,0 1 0,-1-1 1,1 1-1,0-1 0,-1 1 1,1-1-1,2 1 0,-1-1 15,0 1-1,0-1 0,0 0 1,1-1-1,-1 1 1,0 0-1,0-1 1,0 1-1,0-1 0,0 1 1,1-1-1,1-1 1,5-3 47,1 0-1,-1-1 1,0 1 0,10-10 0,-5 1-12,0 0 1,0-1-1,15-22 0,-24 29-215,0 1-1,0-1 1,-1 0-1,0-1 1,0 1 0,-1-1-1,-1 1 1,1-1 0,1-14-1,-4 23-26,0-1 0,0 1 0,0-1-1,-1 1 1,1-1 0,0 1 0,0-1 0,-1 1 0,1-1-1,0 1 1,-1-1 0,1 1 0,0 0 0,-1-1-1,1 1 1,0 0 0,-1-1 0,1 1 0,-1 0 0,1 0-1,-1-1 1,1 1 0,-1 0 0,1 0 0,-1 0-1,1 0 1,-1 0 0,1-1 0,-1 1 0,1 0 0,-1 0-1,1 0 1,-1 1 0,1-1 0,-1 0 0,1 0-1,-1 0 1,1 0 0,-1 0 0,1 0 0,-1 1 0,-4-1-1970,-10 0-5661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5.5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19154,'0'0'12940,"49"22"-12267,-18-13-673,8 3 0,2 0 0,1 1 0,-3 1-160,-8-4-4004,-8 1-5125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9:05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3940,'0'0'16901,"8"11"-16623,21 24-95,40 66 0,-60-87-158,-2 0 1,0 1-1,0 0 0,-1 1 0,-1-1 1,-1 1-1,0 0 0,-1 1 1,1 19-1,-3-22 132,-1-1 0,-1 0 1,0 0-1,0 0 0,-2 0 0,1 0 0,-2-1 1,1 1-1,-2-1 0,0 0 0,0 0 0,-1 0 1,-1 0-1,0-1 0,0-1 0,-1 1 1,0-1-1,-1 0 0,-12 10 0,5-10 398,9-9-1215,6-11-3575,6-7-1989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9:06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24952,'0'0'4708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9:07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10 15214,'0'0'3636,"10"-2"-2083,31-5-432,-40 7-1073,0 0-1,0 0 0,0 0 0,0 0 1,-1 0-1,1 1 0,0-1 0,0 0 1,0 1-1,0-1 0,-1 0 0,1 1 1,0-1-1,0 1 0,-1-1 0,1 1 1,0 0-1,-1-1 0,1 1 1,-1 0-1,1-1 0,0 1 0,-1 0 1,0 0-1,1 0 0,-1-1 0,0 1 1,1 0-1,-1 0 0,0 0 0,0 0 1,1 1-1,0 30 773,-1-24-637,-1 2-81,-1 1 1,1 0 0,-2 0-1,1-1 1,-2 1 0,1-1-1,-1 0 1,-1 0-1,0 0 1,0-1 0,-1 1-1,-11 13 1,7-9 470,1 1-1,0 0 1,-12 29 0,20-42-558,0-1 0,1 1 0,-1 0 0,1-1 1,-1 1-1,1 0 0,0-1 0,-1 1 0,1 0 1,0-1-1,0 1 0,0 0 0,0-1 0,1 1 1,-1 0-1,0-1 0,1 1 0,-1 0 0,1-1 1,0 1-1,-1-1 0,1 1 0,0-1 0,0 1 1,0-1-1,0 0 0,0 1 0,0-1 0,0 0 1,1 0-1,-1 0 0,0 0 0,1 0 0,-1 0 1,1 0-1,-1 0 0,1 0 0,-1-1 0,1 1 1,-1-1-1,1 1 0,0-1 0,-1 0 0,1 1 1,0-1-1,1 0 0,13 1-404,-1 0 1,0-1-1,0 0 1,18-3-1,-23 1-304,10 0-2361,-1-2 1,36-12-1,-13 2-6176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9:07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32 833,'0'0'20948,"-8"-7"-19683,3 3-1091,4 2-138,-1 1-1,1-1 0,0 1 1,0-1-1,-1 1 1,1 0-1,-1 0 0,1-1 1,-1 1-1,0 0 1,1 1-1,-1-1 0,0 0 1,0 0-1,1 1 1,-1-1-1,0 1 0,0-1 1,0 1-1,0 0 1,0 0-1,0 0 0,0 0 1,0 0-1,0 0 1,1 1-1,-1-1 0,0 1 1,0-1-1,0 1 1,0 0-1,1-1 0,-1 1 1,0 0-1,1 0 0,-4 2 1,-12 14 203,0 0 1,0 1 0,-15 22-1,26-31-87,-1 0 0,2 1 0,-1-1 0,1 1 0,1 0-1,0 0 1,0 1 0,1-1 0,-2 14 0,5-23-137,0 1-1,-1-1 1,1 0 0,0 1 0,0-1-1,0 0 1,1 1 0,-1-1 0,0 0-1,0 1 1,1-1 0,-1 0 0,1 1-1,-1-1 1,1 0 0,-1 0 0,1 0-1,0 1 1,0-1 0,-1 0 0,1 0-1,0 0 1,0 0 0,0 0 0,0-1-1,0 1 1,0 0 0,2 1 0,1-1 5,-1 0 1,1 0-1,-1 0 1,1 0-1,0-1 1,-1 0-1,1 1 1,0-1-1,-1 0 1,6-1-1,6-2 14,-1 1 0,0-2-1,0 0 1,21-9 0,-18 6-196,-1-2-1,-1 0 1,15-11-1,-26 18 149,-1-1 0,1 0-1,-1 0 1,0 1-1,0-2 1,0 1 0,0 0-1,-1-1 1,1 1-1,-1-1 1,0 0-1,0 0 1,0 1 0,0-1-1,-1-1 1,0 1-1,0 0 1,1-6-1,-2 9 25,0 0 0,0 0-1,-1 1 1,1-1-1,0 0 1,0 1-1,-1-1 1,1 0-1,0 1 1,-1-1-1,1 1 1,-1-1-1,1 1 1,-1-1 0,1 1-1,-1-1 1,1 1-1,-1-1 1,0 1-1,1-1 1,-1 1-1,1 0 1,-1-1-1,0 1 1,1 0-1,-1 0 1,0 0 0,0-1-1,1 1 1,-1 0-1,0 0 1,1 0-1,-1 0 1,0 0-1,0 0 1,1 1-1,-1-1 1,0 0-1,1 0 1,-1 0 0,0 1-1,1-1 1,-1 0-1,-1 1 1,-31 15 543,30-13-516,0 1 1,0-1 0,0 1 0,1 0-1,-1 0 1,1 0 0,-3 7-1,5-10-33,0 0-1,-1-1 1,1 1-1,0-1 0,0 1 1,0 0-1,0-1 1,0 1-1,0-1 0,0 1 1,0 0-1,0-1 0,0 1 1,0-1-1,0 1 1,0 0-1,0-1 0,1 1 1,-1-1-1,0 1 1,0 0-1,1-1 0,0 2 1,0-2 0,0 1 0,0-1 1,0 1-1,0-1 0,0 0 0,0 0 1,0 1-1,0-1 0,1 0 1,-1 0-1,0 0 0,0 0 0,0 0 1,0 0-1,0 0 0,1-1 1,-1 1-1,2-1 0,6-2-136,0 0 1,0-1-1,0 0 0,0 0 1,13-10-1,-14 9-268,-1 0 1,2 1-1,-1 0 1,0 0-1,1 1 0,16-5 1,-24 8 393,0 1 1,-1-1-1,1 0 1,-1 0-1,1 1 1,-1-1 0,1 1-1,-1-1 1,1 1-1,-1-1 1,1 1-1,-1-1 1,1 1-1,-1-1 1,0 1-1,1-1 1,-1 1-1,0 0 1,1-1-1,-1 1 1,0 0 0,0-1-1,0 1 1,0 0-1,0-1 1,0 1-1,0 0 1,0-1-1,0 1 1,0 0-1,0-1 1,0 1-1,0 0 1,0-1-1,-1 1 1,1-1 0,0 2-1,-6 29 449,-14 16 693,15-37-993,0-1 1,1 1-1,1 0 1,0 0-1,0 0 1,-2 14-1,5-24-228,0 1 1,0-1-1,0 1 0,-1 0 0,1-1 0,0 1 0,0 0 0,0-1 0,0 1 0,0 0 0,0-1 0,1 1 1,-1 0-1,0-1 0,0 1 0,0 0 0,1-1 0,-1 1 0,0-1 0,1 1 0,-1 0 0,0-1 1,1 1-1,-1-1 0,1 1 0,-1-1 0,1 1 0,-1-1 0,1 0 0,-1 1 0,1-1 0,-1 0 0,1 1 1,0-1-1,-1 0 0,1 1 0,-1-1 0,1 0 0,0 0 0,-1 0 0,2 0 0,22 1-5840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9:21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7037 28 10602,'0'0'3737,"6"4"-3054,-4-3-585,0 1 1,0-1-1,0 1 0,0 0 0,0 0 1,0 0-1,-1 0 0,1 0 0,0 0 1,-1 0-1,0 1 0,1-1 0,-1 0 1,1 4-1,0 1 128,-1 0 0,0 1 0,0-1 0,0 1 0,-1 8 0,-1-2-94,-1-1 0,0 1 1,-1 0-1,0-1 0,-1 0 0,-1 0 1,-11 24-1,5-17 318,0 0 1,-1 0-1,-1-2 0,-17 20 0,18-26-269,0-1 0,-1 0 0,-1 0 0,0-1 0,-26 14 0,-84 33 894,90-42-994,11-6-71,0-1-1,-1-1 0,0-1 1,-1-1-1,-25 3 0,-121-2 104,30-3-36,65 6 12,1 4 0,-91 26 0,29-5-78,-378 94-38,403-101 116,-1 2-73,-1-6 1,-191 16 0,-275-40 52,447-10-112,-221-47 0,-124-66 167,457 118-128,-645-164 114,389 104 44,18 3-154,200 52 11,0 2 0,-89 0 0,-142 23 16,175-5 117,-221-12 0,261-6-105,0 4-1,-1 3 0,0 3 1,-124 18-1,187-16-53,-13 2 40,-1 0 1,0-2-1,-39 1 1,60-4-21,0 0 0,-1-1 0,1 0 0,0 0 0,0 0 0,-1 0 0,1-1 0,0 0 0,0-1 0,0 1 0,1-1 0,-1 0 0,1-1 0,0 1 0,-1-1 0,1 0 0,1 0 0,-1-1 0,1 1 0,-6-9 0,-6-26-42,15 35 33,0 0 0,0 0 0,0 1 1,-1-1-1,1 0 0,-1 0 0,0 1 0,0-1 1,0 1-1,-1 0 0,1 0 0,-1-1 0,-3-2 1,6 4-179,0 0-1,0 0 1,0-1 0,0 1 0,0 0 0,1 0 0,-1-1-1,0 1 1,1 0 0,0 0 0,0 0 0,-1 0 0,1 0-1,0 0 1,1 0 0,-1 0 0,0 0 0,3-3 0,1-3-398,1-8 429,0 0 0,-1 0 0,-1 0 0,0 0 0,-1-1 1,-1 1-1,0-25 0,-2 41 242,1-1-320,0 0 1,0 0-1,0 1 1,-1-1-1,1 0 1,0 0-1,0 0 1,-1 0-1,1 0 1,0 0-1,-1 0 1,1 0 0,-1 0-1,1 0 1,-1 0-1,0 0 1,1 0-1,-1-1 1,0 1-1,0-1 1,6-25-4097,-4 9 1244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9:21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31 199 10634,'-8'16'1496,"4"-10"-1055,1 0 0,0 1 1,0 0-1,1-1 0,0 1 0,0 0 0,1 0 0,-2 8 1,4-15-405,0 0 1,0 0 0,-1 0 0,1 0 0,0 0 0,0 0-1,0 0 1,-1 0 0,1 0 0,0 0 0,0 0 0,-1-1-1,1 1 1,0 0 0,-1 0 0,1-1 0,0 1 0,-1-1-1,1 1 1,0 0 0,-1-1 0,1 0 0,18-17 137,-2-2 1,0 0-1,-2 0 0,20-34 1,6-7-301,-34 51-39,34-40-1268,-39 48 1142,1 0-1,-1-1 1,1 1-1,-1 0 1,1 1-1,0-1 1,0 0 0,0 1-1,0 0 1,0-1-1,0 1 1,0 0-1,0 1 1,0-1-1,1 1 1,3-1-1,-6 1 140,0 0-1,0 0 0,0 0 0,0 0 1,0 1-1,0-1 0,0 0 1,0 1-1,0-1 0,0 0 1,0 1-1,0-1 0,-1 1 0,1 0 1,0-1-1,0 1 0,0 0 1,-1-1-1,1 1 0,0 0 1,-1 0-1,1-1 0,0 3 0,11 37-5282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9:25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19 334 9513,'0'0'8894,"-3"-9"-8446,-2-10-57,1 0 0,1 0 0,1-1 0,0 1 0,2-24 0,7-98 2285,-5 96-2541,3 81-6514,-4-21-652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9:27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7238 0 8008,'0'0'13265,"-2"8"-12544,-3 21 119,2-1-1,0 48 1,1-25-882,1-37 77,0-1-1,0 1 1,-2-1 0,-6 24-1,7-32 61,0-1 0,0 1-1,0-1 1,-1 1 0,1-1-1,-1 0 1,0 0 0,0 0 0,-1-1-1,1 1 1,-1-1 0,0 1-1,0-1 1,0 0 0,0-1-1,-6 3 1,-35 17-5,-1-2-1,-1-2 0,-72 17 1,94-29-75,-33 9 215,-1-3 0,-1-2-1,-89 3 1,75-10-310,0 4 0,0 2 0,-120 33 0,120-26 226,0-4 0,-1-2 1,0-4-1,-78-4 0,39-8-18,-223-41 0,-685-130-102,794 140-68,57 14 49,-247 0 0,-174 35-629,-179 31 653,438-22-36,127-12 37,-312-27 1,412 10-49,1 4-1,-1 5 1,-193 27 0,182-6 48,69-11-58,0-2-1,-86 4 0,138-45-256,15-24 19,-6 15-564,1 0 0,3 1 0,32-58 0,-34 78-918,8-14-885,-17 9-2035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9:27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20 226 10794,'-1'-1'124,"-1"1"0,1-1 0,0 1 0,0-1 0,0 0 1,0 1-1,0-1 0,0 0 0,0 0 0,0 1 0,0-1 0,1 0 0,-1 0 0,0 0 0,0 0 0,1 0 0,-1 0 0,1-1 0,-1 1 0,1 0 0,-1 0 0,1 0 0,0 0 0,0-1 1,-1 1-1,1 0 0,0 0 0,0-1 0,0 1 0,0 0 0,0 0 0,1 0 0,-1-1 0,0 1 0,1 0 0,-1 0 0,0 0 0,1-1 0,-1 1 0,1 0 0,0 0 0,-1 0 0,2-1 1,2-4 355,1 1 1,-1-1 0,1 1 0,0 1 0,1-1 0,5-4 0,3 0-330,-2 0 1,1-1-1,-2-1 1,1 0 0,-1 0-1,-1-1 1,0 0-1,-1-1 1,13-22 0,-22 35-144,0 0 1,0-1 0,0 1-1,0 0 1,0 0 0,0 0 0,0-1-1,0 1 1,0 0 0,0 0-1,0-1 1,0 1 0,0 0 0,0 0-1,0 0 1,0-1 0,0 1-1,0 0 1,0 0 0,1 0 0,-1-1-1,0 1 1,0 0 0,0 0-1,0 0 1,1 0 0,-1 0-1,0-1 1,0 1 0,0 0 0,0 0-1,1 0 1,-1 0 0,0 0-1,0 0 1,1 0 0,-1 0 0,0 0-1,0 0 1,0 0 0,1 0-1,-1 0 1,0 0 0,0 0-1,0 0 1,1 0 0,-1 0 0,0 0-1,0 0 1,1 0 0,-1 0-1,0 0 1,0 0 0,0 0 0,1 1-1,3 16 431,-2 30 344,-2-45-736,-2 89 951,-1-38-297,4 0 0,8 71 1,-9-120-713,1 0 1,0-1 0,0 1 0,1-1-1,-1 1 1,1-1 0,-1 0 0,1 1-1,0-1 1,4 5 0,-5-8-64,-1 1 1,1-1 0,-1 1 0,1-1 0,-1 0-1,1 1 1,-1-1 0,1 1 0,0-1-1,-1 0 1,1 0 0,0 1 0,-1-1 0,1 0-1,0 0 1,-1 0 0,1 0 0,0 0-1,0 0 1,-1 0 0,1 0 0,1 0 0,-1 0-191,1-1 0,-1 0 0,0 0 0,0 1 0,0-1 0,1 0 0,-1 0 0,0 0 1,0 0-1,0 0 0,-1-1 0,1 1 0,0 0 0,0 0 0,-1-1 0,2-1 0,11-31-8427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9:08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226 102 8712,'5'-4'993,"-1"-1"0,0 0 0,-1 0 0,1 0 0,-1 0 0,0-1 0,-1 0 0,1 1 0,-1-1 0,0 0 0,0 0 0,-1 0-1,2-13 1,-4 19-893,1-1 1,-1 0-1,1 0 0,0 1 0,-1-1 0,1 0 0,-1 0 0,0 1 0,1-1 0,-1 1 0,1-1 0,-1 0 1,0 1-1,1 0 0,-1-1 0,0 1 0,0-1 0,0 1 0,1 0 0,-1-1 0,0 1 0,0 0 0,0 0 0,0 0 1,1 0-1,-1-1 0,0 1 0,0 1 0,-2-1 0,-28 4 800,21 0-845,1 0 1,0 1 0,0 0-1,0 1 1,1 0 0,0 0-1,0 1 1,0 0 0,1 0-1,0 1 1,-6 8 0,-2 3 66,1 1 1,1 1 0,-16 36-1,22-42-24,1 0 0,0 1 0,2-1-1,0 1 1,0 1 0,2-1 0,0 0-1,1 1 1,1 31 0,3-28-83,0 0 0,2 1 1,0-1-1,1-1 0,1 1 0,1-1 1,14 26-1,-5-7-1208,-15-22-2563,-10-23-1512,-5-5 2598,-5-7-2236,-5-2-1014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6.03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80 16367,'0'0'14985,"1"10"-14542,15 66-73,-14-68-350,1 0-1,-1 0 1,2 0-1,-1-1 0,1 1 1,0-1-1,1 0 1,8 11-1,-12-17-16,0 0-1,0-1 1,-1 1-1,1 0 1,0 0-1,0 0 1,0-1-1,0 1 1,0 0 0,1-1-1,-1 1 1,0-1-1,0 0 1,0 1-1,0-1 1,1 0 0,-1 1-1,0-1 1,0 0-1,0 0 1,1 0-1,-1 0 1,0 0 0,0-1-1,1 1 1,0-1-1,0 0 9,1 0-1,-1 0 1,0-1-1,0 1 1,0-1-1,0 0 0,-1 1 1,1-1-1,0 0 1,-1 0-1,1 0 1,0-3-1,6-8 45,-2-1-1,0 0 1,5-19 0,-9 28-52,25-113-3,-23 113 0,1 14 0,1 14 0,-2 3 0,-4-18 0,1 0 0,0 0 0,1-1 0,0 1 0,0-1 0,0 1 0,1-1 0,0 0 0,0 0 0,6 9 0,-8-16 0,0 1 0,-1-1 0,1 1 0,-1-1 0,1 0 0,0 1 0,-1-1 0,1 0 0,0 1 0,-1-1 0,1 0 0,0 0 0,-1 0 0,1 0 0,0 0 0,-1 0 0,1 0 0,0 0 0,0 0 0,-1 0 0,1 0 0,0 0 0,-1 0 0,1-1 0,0 1 0,-1 0 0,1-1 0,0 1 0,-1 0 0,1-1 0,-1 1 0,1 0 0,-1-1 0,1 1 0,-1-1 0,1 1 0,-1-1 0,1 0 0,-1 1 0,1-2 0,17-29 0,-14 23 0,10-23 0,15-28 0,-27 55 0,0 0 0,1 1 0,-1-1 0,1 1 0,0-1 0,0 1 0,0 0 0,0 0 0,1 0 0,5-4 0,-8 7 1,0 0-1,0 0 1,0-1-1,0 1 1,0 0-1,0 0 1,0 0-1,0 0 1,0 0-1,0 0 1,0 0-1,0 0 1,0 1-1,0-1 1,0 0-1,0 1 1,0-1-1,0 1 1,0-1-1,0 1 1,0-1-1,-1 1 1,1-1-1,0 1 1,0 0-1,-1 0 1,1-1-1,0 1 1,-1 0-1,1 0 1,-1 0-1,1 0 1,-1-1-1,1 1 1,-1 0-1,0 0 1,1 0-1,-1 0 1,0 0-1,0 0 1,0 2-1,12 55-49,-10-45-14,1 1-705,3 11 133,-7-22-3494,-5-12-4987,-6-13 1823,-4-5-3442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9:09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25 486 6598,'0'0'7303,"-24"-53"-4452,24 44-1282,11 1-223,15 2-674,7 2-159,9-2-289,4-2-160,2 2-32,1-5-705,-9-4-2273,-3-7-4197</inkml:trace>
  <inkml:trace contextRef="#ctx0" brushRef="#br0" timeOffset="1">527 0 11883,'0'0'10122,"-20"77"-9225,12-39-257,4 4-319,1 1-193,3 0-32,0-6-384,0-11-2307,3-11-3747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9:32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16367,'0'0'4132,"67"-7"-3043,-28-3-352,4 0-96,4-2-321,1 0-256,-2 4-32,-8 1-32,-7 5-128,-8 2-641,-5 0-352,-10 1-640,-6 5-738,-2 3-2081,-11-2-4325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9:32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13837,'0'0'4292,"48"15"-3363,-9-15-64,8-1 32,2-11-641,4 2-192,-2 0-1313,-7-3-3235,-7 2-6407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9:32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14286,'0'0'6475,"0"12"-5124,1 11-654,1 1 0,9 38 0,-8-48-636,1-1 1,0 1-1,0-1 0,2 0 0,0 0 0,14 24 0,-19-36-52,0 0 0,-1 0 0,1 0 0,0 0 0,0 0 0,0 0 1,0-1-1,0 1 0,0 0 0,0 0 0,0-1 0,0 1 0,1 0 0,-1-1 0,0 1 0,0-1 0,0 0 0,1 1 0,-1-1 0,0 0 0,1 0 0,-1 0 0,0 0 0,0 0 0,1 0 0,-1 0 0,0 0 0,1-1 0,-1 1 0,0 0 0,0-1 0,1 1 0,-1-1 0,0 1 0,0-1 0,0 0 1,0 1-1,0-1 0,0 0 0,0 0 0,0 0 0,0 0 0,0 0 0,1-2 0,6-6 124,0-1 1,-1 0 0,12-21-1,-10 16-123,3-5 17,-7 12-27,0-1 1,0 1 0,1 0-1,0 1 1,0-1-1,1 1 1,10-9 0,-16 16-9,-1 1 0,1-1 1,-1 0-1,1 1 0,-1-1 1,0 1-1,1-1 0,-1 1 1,0-1-1,0 1 0,1-1 1,-1 1-1,0-1 0,0 1 1,0 0-1,0-1 0,1 1 1,-1-1-1,0 1 0,0-1 1,0 1-1,0 0 0,-1-1 1,1 1-1,0-1 0,0 1 1,0-1-1,0 1 0,-1 0 1,-1 24-46,-15 39 90,11-48-30,1 1-1,1 0 0,1 1 1,-3 29-1,6-47-6,0 1 0,1 0-1,-1 0 1,0 0 0,0-1 0,1 1 0,-1 0-1,0 0 1,1-1 0,-1 1 0,1 0 0,-1-1 0,1 1-1,-1-1 1,1 1 0,-1 0 0,1-1 0,0 1-1,-1-1 1,1 1 0,0-1 0,-1 0 0,1 1-1,0-1 1,0 0 0,-1 1 0,1-1 0,0 0-1,0 0 1,-1 0 0,1 0 0,0 0 0,0 0-1,0 0 1,0 0 0,-1 0 0,1 0 0,0 0-1,0 0 1,-1-1 0,1 1 0,0 0 0,0 0 0,-1-1-1,1 1 1,0-1 0,0 0 0,41-19 116,15-28 74,77-82 0,-68 62 444,-50 59-78,-9 7-1863,0-3-4038,3-6-2812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9:35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14 16367,'0'0'2280,"0"13"-1186,-3 95 1016,1 69-926,2-175-1108,-1 0-1,1 0 0,0 1 1,0-1-1,1 0 1,-1 0-1,0 0 0,1 0 1,-1 0-1,1 0 1,0 0-1,0 0 0,0 0 1,0 0-1,0 0 1,0-1-1,0 1 0,0 0 1,1-1-1,-1 1 1,1 0-1,-1-1 1,1 0-1,0 1 0,-1-1 1,1 0-1,0 0 1,0 0-1,0 0 0,0 0 1,0-1-1,3 2 1,-1-2 76,0-1 1,0 1 0,-1-1-1,1 0 1,0 0 0,-1 0-1,1 0 1,-1-1 0,1 1 0,-1-1-1,0 0 1,1 0 0,-1 0-1,0 0 1,0-1 0,0 1-1,3-5 1,111-135 641,-62 70-664,-55 71-127,2-2 15,0 0 1,1 0-1,-1 1 0,0-1 1,1 1-1,-1 0 1,1-1-1,0 1 1,0 0-1,0 0 0,4-1 1,-6 3-15,0 1 0,-1-1 0,1 1 0,0-1 1,-1 1-1,1 0 0,-1 0 0,1-1 0,-1 1 0,1 0 1,-1 0-1,0-1 0,1 1 0,-1 0 0,0 0 0,0 0 0,0 0 1,1-1-1,-1 1 0,0 0 0,0 0 0,0 0 0,0 0 1,0 0-1,-1 0 0,1-1 0,0 3 0,-1 29 93,-2-12-18,-1-1 0,-10 36-1,8-39-57,2 0 0,0 1 1,1 0-1,-2 27 0,5-44-20,0 1 0,0-1 0,0 1 0,0-1 0,0 1 0,0 0 0,0-1 0,1 0 0,-1 1 0,0-1 0,0 1 0,0-1 0,1 1 1,-1-1-1,0 1 0,0-1 0,1 1 0,-1-1 0,0 0 0,1 1 0,-1-1 0,1 0 0,-1 1 0,0-1 0,1 0 0,-1 0 0,1 1 0,-1-1 0,1 0 0,-1 0 0,1 0 0,0 1 0,21-3 69,20-16 77,-23 6 131,-1-2 1,0 0-1,-1-1 0,-1-1 1,0-1-1,26-36 0,21-49 38,-24 29-3578,-35 65 2696,2-2-6187,-2 2-4426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35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18033,'0'0'352,"-8"4"166,4-2-354,-1 0 0,2 0 0,-1 0-1,0 1 1,0 0 0,1-1 0,-1 1 0,1 0-1,0 1 1,0-1 0,0 0 0,1 1 0,-1 0-1,1 0 1,0 0 0,0 0 0,0 0-1,0 0 1,1 0 0,-1 0 0,0 9 0,0-5 149,1 1 1,0 0 0,1-1 0,-1 1-1,2 0 1,-1-1 0,1 1-1,4 13 1,-4-19-218,0 0 1,0-1-1,0 1 0,1 0 1,0 0-1,-1-1 0,1 1 1,0-1-1,0 1 0,1-1 1,-1 0-1,0 0 0,1 0 0,-1 0 1,1 0-1,0 0 0,0-1 1,-1 0-1,1 1 0,0-1 1,0 0-1,0 0 0,0 0 0,1-1 1,-1 1-1,5-1 0,2 0-51,0 0-1,0 0 1,1-1-1,-1-1 0,0 0 1,0 0-1,0-1 1,-1 0-1,1-1 0,-1 0 1,1 0-1,-1-1 1,0 0-1,8-8 0,-7 7-61,-1-2 0,0 1 0,0-1 0,0-1 0,-1 0 0,-1 0-1,0 0 1,0-1 0,-1 0 0,0 0 0,0-1 0,3-11 0,-8 20-52,-3 5 8,-7 13-28,-9 28 78,16-36 38,0 0 1,1 0 0,0 1-1,0-1 1,1 0-1,0 0 1,2 16-1,-2-22-18,1 0 0,0 1 0,0-1 0,-1 0 0,1 0 0,1 0 0,-1 0-1,0 0 1,0 0 0,1 0 0,-1 0 0,1 0 0,0-1 0,-1 1 0,1-1 0,0 1 0,0-1 0,0 1-1,0-1 1,0 0 0,0 0 0,1 0 0,-1-1 0,0 1 0,0 0 0,1-1 0,-1 1 0,0-1 0,1 0-1,3 0 1,3 0 71,0 0 0,0-1 0,-1 0 0,1-1-1,0 0 1,-1 0 0,1-1 0,-1 0 0,1-1-1,-1 1 1,0-2 0,-1 1 0,15-11 0,-16 11 81,-1-1 0,0 1 0,0-1-1,0 0 1,-1 0 0,1 0 0,-1-1 0,0 1 0,-1-1 0,1 0 0,-1 0 0,0 0 0,-1-1 0,0 1 0,0-1 0,0 1 0,1-9 0,-4 25-181,1-6 15,-1 1 1,1 0 0,0 0-1,1-1 1,-1 1 0,1 0-1,1 4 1,-2-8 6,1 1 0,0-1 0,0 1 0,-1-1 0,1 0 0,0 0 0,0 1 0,0-1 0,1 0 0,-1 0 0,0 0 0,0 0 0,0 0 0,1 0 0,-1-1 0,1 1 1,-1 0-1,0-1 0,1 1 0,-1-1 0,1 1 0,-1-1 0,1 0 0,0 1 0,-1-1 0,3 0 0,5 0 5,1-1 0,-1 1 0,0-2 0,0 1-1,0-1 1,0 0 0,0-1 0,0 0 0,0-1 0,10-5 0,-13 6-5,0-1 1,1 0-1,-1 0 1,-1 0-1,1 0 0,0-1 1,-1 0-1,0 0 1,-1-1-1,1 0 0,-1 1 1,0-1-1,0-1 1,3-6-1,-6 12-2,-1 0 0,1 0 0,-1-1 0,1 1 0,-1 0 0,0 0 0,1 0 0,-1-1 0,0 1 0,0 0 0,0 0 0,0-1 0,0 1 0,0 0 0,0 0 0,0 0 0,-1-1 0,1 1 0,0 0 0,-1 0 0,1 0 0,-1 0 0,1-1 0,-1 1 0,0 0 0,1 0 0,-1 0 0,0 0 0,0 0 0,0 1 0,0-1 0,1 0 0,-1 0 0,0 0 0,0 1 0,-1-1 0,1 1 0,0-1 0,0 1 0,0-1 0,0 1 0,0-1 0,-1 1 0,1 0 0,0 0 0,0 0 0,-1 0 0,1 0 0,-2 0 0,-1 0 0,-1 0 0,1 0 0,0 0 0,-1 1 0,1-1 0,0 1 0,0 0 0,0 1 0,0-1 0,0 1 0,0 0 0,0 0 0,-5 3 0,6-3 1,1 0 0,0 0 0,-1 0 0,1 1 0,0-1-1,0 1 1,1-1 0,-1 1 0,0 0 0,1-1 0,0 1 0,0 0 0,-2 4 0,3-5-1,0-1 1,0 1 0,0 0 0,0 0-1,0 0 1,0-1 0,0 1-1,1 0 1,-1 0 0,1-1-1,-1 1 1,1 0 0,-1 0 0,1-1-1,0 1 1,0-1 0,2 3-1,0 0-8,1 0-1,0-1 1,0 1 0,0-1-1,1 0 1,-1 0-1,1-1 1,0 1-1,0-1 1,-1 0-1,2 0 1,-1-1-1,0 1 1,5 0 0,78 6-3489,-28-10-4436,-7-3-6609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36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15471,'0'0'9545,"-2"13"-8867,-8 171 615,9-157-1142,2-1 0,1 1 0,2-1 0,0 0 0,12 39 0,-9-51 289,-2-12-91,1-25 38,-6-37-1104,-1 49 384,-1-1 0,-1 1 0,0 0 0,0 1 1,-1-1-1,-1 1 0,1-1 0,-2 1 0,1 1 0,-14-17 0,9 21-244,14 17 225,0-7 166,-1-1 0,1 0 0,1 0 0,-1 0-1,1 0 1,-1-1 0,1 0 0,0 0 0,0 0 0,0 0-1,1-1 1,-1 0 0,1 0 0,-1-1 0,1 1 0,8 0-1,11 1-2923,1 0 0,33-2 0,-48-1 1437,33 0-7119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36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49 7655,'0'0'15797,"-10"-3"-14719,4 2-895,-1-1 1,1 1-1,-1 0 1,0 1-1,0-1 0,1 1 1,-1 1-1,-12 1 1,17-1-131,-1-1 0,1 1 1,0 0-1,-1 0 0,1 0 1,0 0-1,-1 1 1,1-1-1,0 0 0,0 1 1,0 0-1,0-1 0,1 1 1,-1 0-1,0 0 0,1 0 1,-1 0-1,1 0 0,0 0 1,0 1-1,0-1 0,0 0 1,0 1-1,0-1 0,0 1 1,1-1-1,-1 1 0,1-1 1,0 1-1,0-1 0,0 6 1,0-7-44,0 0 0,0 0 0,0 0 0,0 0 1,1 0-1,-1-1 0,0 1 0,0 0 0,1 0 0,-1 0 1,1 0-1,-1 0 0,1 0 0,-1 0 0,1-1 0,-1 1 1,1 0-1,0 0 0,-1-1 0,1 1 0,0 0 0,0-1 1,-1 1-1,1-1 0,0 1 0,0-1 0,0 1 0,0-1 1,1 1-1,2-1 16,0 1 1,0 0 0,-1-1 0,1 0-1,0 0 1,0 0 0,0 0-1,4-1 1,3-1-4,-1 0 0,1-1 0,-1 0 0,0-1 0,11-5 0,-9 3-281,-1 0 1,0-2-1,0 1 0,-1-1 1,0-1-1,0 0 0,-1 0 0,0-1 1,-1 0-1,10-16 0,-25 43 103,0 0-1,1 1 1,0-1-1,2 1 1,0 0-1,1 1 1,-1 30 0,3-47 109,1-1 0,0 1 0,1-1 0,-1 0 1,0 1-1,0-1 0,0 1 0,1-1 0,-1 0 1,1 1-1,-1-1 0,1 0 0,0 1 1,-1-1-1,1 0 0,0 0 0,0 0 0,0 0 1,0 0-1,0 0 0,0 0 0,0 0 1,0 0-1,0 0 0,1 0 0,-1-1 0,0 1 1,0 0-1,1-1 0,-1 1 0,1-1 1,-1 0-1,0 1 0,1-1 0,-1 0 0,1 0 1,-1 0-1,0 0 0,1 0 0,-1 0 1,1 0-1,2-1 0,1 0-470,1 0 0,-1 0 1,1-1-1,-1 0 0,1 0 0,-1 0 0,0-1 0,0 1 1,8-7-1,18-20-4796,-2-7-2642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36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4516,'0'0'14836,"-4"10"-13598,-6 18-180,1 1-1,-6 35 1,12-51-789,1-1-1,1 1 1,0 0-1,1 0 0,0 0 1,1-1-1,0 1 1,6 23-1,-6-33-260,0 0-1,0 0 0,0 0 0,0 0 0,1-1 0,-1 1 0,1 0 0,0-1 0,-1 1 0,1-1 0,0 0 0,1 1 1,-1-1-1,0 0 0,1 0 0,-1-1 0,1 1 0,0 0 0,-1-1 0,1 0 0,0 1 0,0-1 0,0 0 0,0 0 1,0-1-1,0 1 0,0-1 0,0 0 0,0 1 0,0-1 0,0 0 0,1-1 0,-1 1 0,0-1 0,0 1 0,0-1 1,0 0-1,0 0 0,-1 0 0,1 0 0,0-1 0,0 1 0,-1-1 0,1 0 0,-1 0 0,1 0 0,-1 0 0,0 0 1,0 0-1,0-1 0,3-2 0,24-41-667,48-97 1,-87 147-13322,0 6 4783</inkml:trace>
  <inkml:trace contextRef="#ctx0" brushRef="#br0" timeOffset="1">125 249 13325,'0'0'6021,"-3"55"-3170,20-38-1185,2-2-1058,5-1-416,2-3-1569,-1-5-3812,1-2-8680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37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2 141 14510,'0'0'4121,"12"0"-2658,-2 0-1365,1-1 1,-1 1-1,0-2 1,0 0 0,0 0-1,0-1 1,0 0-1,0 0 1,-1-1 0,1-1-1,-1 1 1,0-2 0,0 1-1,-1-1 1,0 0-1,13-13 1,-19 17 180,1-1 1,-1 0-1,0 1 0,0-1 1,0 0-1,0 0 0,0 0 1,0 0-1,-1 0 0,0-1 1,0 1-1,0 0 1,1-6-1,-2 8-181,0 1 1,0-1-1,0 0 1,0 0-1,0 0 1,0 1-1,-1-1 1,1 0-1,0 0 0,-1 0 1,1 1-1,0-1 1,-1 0-1,1 1 1,-1-1-1,1 0 1,-1 1-1,1-1 1,-1 0-1,0 1 0,0-1 1,-1 0-60,0 0 1,0 0-1,0 0 1,0 0-1,0 1 1,0-1-1,0 1 0,-1-1 1,1 1-1,0 0 1,-4 0-1,-5 1 22,0 0 1,0 1-1,0 0 0,0 1 0,0 0 1,1 0-1,-1 1 0,-11 7 0,18-9-43,-1 0 0,1 0 0,0 0 0,1 1-1,-1-1 1,0 1 0,1 0 0,-1 0 0,1 0-1,0 1 1,0-1 0,0 1 0,1-1 0,-1 1 0,1 0-1,0 0 1,0 1 0,0-1 0,1 0 0,-1 0-1,1 1 1,-1 7 0,2-11-28,1 1-1,-1-1 1,1 1 0,0-1-1,-1 1 1,1-1 0,0 0-1,0 0 1,0 1 0,0-1-1,0 0 1,0 0-1,0 0 1,0 0 0,1 0-1,-1 0 1,0 0 0,1 0-1,-1-1 1,1 1 0,-1 0-1,1-1 1,-1 1 0,1-1-1,-1 0 1,1 0-1,-1 1 1,1-1 0,1 0-1,57 5-1768,-51-5 1227,45 0-3975,4-2-4901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6.4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12 6822,'0'0'14638,"56"-1"-16271,-33 7-3748</inkml:trace>
  <inkml:trace contextRef="#ctx0" brushRef="#br0" timeOffset="1">256 0 16560,'0'0'7489,"-10"3"-4467,6-2-2893,1 0-1,-1 0 1,0 0 0,0 1-1,1-1 1,-1 1-1,1 0 1,-1 0 0,1 0-1,0 0 1,0 1 0,0-1-1,0 1 1,0 0 0,1 0-1,-1 0 1,1 0-1,-1 1 1,1-1 0,1 0-1,-1 1 1,0 0 0,1-1-1,-1 1 1,1 0 0,0 0-1,1 0 1,-1 0-1,1-1 1,-1 7 0,1-6-114,0 0 0,-1 0 0,1 0 0,1 0 0,-1 1 1,1-1-1,-1 0 0,1-1 0,0 1 0,1 0 0,-1 0 0,1 0 0,-1-1 1,1 1-1,0-1 0,0 1 0,1-1 0,3 5 0,-3-6-40,0 0-1,0 0 0,0-1 0,0 1 1,0-1-1,0 1 0,1-1 0,-1 0 1,0 0-1,1-1 0,-1 1 0,1-1 1,-1 1-1,1-1 0,-1 0 1,1 0-1,-1-1 0,0 1 0,1-1 1,-1 0-1,1 0 0,4-2 0,-2 1-382,-1-1 0,0 1-1,0-1 1,0 0-1,0-1 1,0 1 0,0-1-1,-1 0 1,0 0-1,0-1 1,6-7-1,-6 7-1337,-1-1-1,1 1 1,-1-1 0,0 0-1,4-13 1,-1-3-7543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37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11627,'0'0'9572,"1"11"-8248,35 519 8797,-39-647-10051,1-85 25,4 175-231,1 1 0,1-1 0,1 1 0,1 0 0,14-35 0,-18 57 92,-1 0-1,1 0 1,0 0 0,0 1-1,0-1 1,1 1 0,-1 0-1,1-1 1,0 1 0,0 0-1,0 1 1,0-1 0,0 0-1,1 1 1,-1 0 0,1 0-1,0 0 1,-1 0 0,7-2-1,-6 4-7,-1-1 0,0 1-1,1 0 1,-1 0 0,1 0 0,-1 0-1,0 1 1,1-1 0,-1 1-1,0 0 1,0 0 0,1 0-1,-1 0 1,0 1 0,0-1 0,0 1-1,-1 0 1,1 0 0,0 0-1,-1 0 1,1 0 0,-1 0-1,1 1 1,2 4 0,-2-4 16,0 1 1,0-1 0,0 1-1,-1 0 1,0 0-1,0 0 1,0 0-1,0 0 1,0 0-1,-1 1 1,0-1-1,0 0 1,0 1 0,0-1-1,-1 1 1,1 0-1,-1-1 1,-1 1-1,1-1 1,0 1-1,-1-1 1,0 1-1,0-1 1,-1 0 0,1 1-1,-1-1 1,0 0-1,0 0 1,0 0-1,-1 0 1,1 0-1,-1-1 1,0 1-1,-5 5 1,2-4 90,0 1-1,-1-1 1,1 0-1,-1-1 1,0 0-1,0 0 1,0 0 0,-1-1-1,1 0 1,-1 0-1,0-1 1,0 0-1,0 0 1,0-1 0,0 0-1,0-1 1,0 1-1,0-2 1,-9 0-1,17 1-153,-1 0-1,1 0 1,-1 0-1,1 0 1,-1 0-1,1 0 1,-1 0-1,1-1 1,-1 1-1,1 0 1,-1 0-1,1 0 1,-1-1-1,1 1 1,0 0-1,-1-1 1,1 1-1,-1 0 1,1-1-1,0 1 1,-1 0-1,1-1 1,0 1-1,-1-1 1,1 1-1,0-1 1,0 1-1,-1-1 1,1 1-1,0-1 0,0 1 1,0-1-1,0 1 1,0-1-1,0 1 1,0-1-1,0 1 1,0-1-1,0 1 1,0-1-1,0 1 1,0-1-1,0 1 1,0-1-1,1 1 1,-1-1-1,0 1 1,0-1-1,0 1 1,1-1-1,19-21-8550,5 10-99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38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80 16592,'0'0'13591,"0"10"-13292,-1 2-236,1-1-43,-1-1 0,1 1 0,1 0-1,3 20 1,-4-30-14,0 1-1,1-1 0,-1 1 0,1 0 1,-1-1-1,1 1 0,0-1 1,-1 1-1,1-1 0,0 0 1,0 1-1,0-1 0,0 0 0,0 1 1,0-1-1,0 0 0,1 0 1,-1 0-1,0 0 0,1 0 0,-1 0 1,0-1-1,1 1 0,-1 0 1,1-1-1,0 1 0,-1-1 1,1 1-1,-1-1 0,1 0 0,0 0 1,-1 0-1,1 0 0,-1 0 1,1 0-1,0 0 0,-1 0 0,1-1 1,-1 1-1,1-1 0,0 1 1,1-2-1,1 0-9,0 0-1,0-1 1,0 1 0,-1-1-1,1 0 1,-1 0 0,0 0-1,0 0 1,0 0 0,0-1-1,-1 0 1,0 1 0,1-1-1,-1 0 1,0 0 0,-1 0-1,1 0 1,-1-1 0,1-3-1,2-6-106,-1 0 1,0-1-1,-1 1 0,0-23 0,-6 11-19,3 26 122,1 0 0,0 0 0,0 0 0,-1-1 0,1 1 0,0 0 0,0 0-1,-1 0 1,1 0 0,0 0 0,-1 0 0,1 0 0,0 0 0,0 0 0,-1 0 0,1 0-1,0 0 1,-1 0 0,1 0 0,0 0 0,0 0 0,-1 1 0,1-1 0,0 0-1,-1 0 1,1 0 0,0 0 0,0 1 0,0-1 0,-1 0 0,1 0 0,0 0-1,0 1 1,0-1 0,-1 0 0,1 0 0,0 1 0,0-1 0,0 0 0,0 0-1,0 1 1,-3 3-24,0 1 1,1 0-1,-1 0 0,1 0 0,0 0 0,1 0 0,-2 6 0,2-7 48,0 0 0,1 0-1,-1 0 1,1 0-1,0 0 1,0 0 0,0 0-1,1 0 1,-1 0 0,1 0-1,0-1 1,0 1-1,0 0 1,3 5 0,-2-7-2,-1 0 1,1-1-1,-1 1 1,1-1-1,0 0 1,0 1-1,0-1 1,0 0-1,0 0 1,0 0-1,0 0 1,0-1-1,0 1 1,0 0-1,1-1 1,-1 0-1,0 1 1,0-1-1,0 0 1,1 0-1,-1 0 1,0 0-1,0-1 1,1 1-1,-1-1 1,0 1-1,3-2 1,-1 0 1,1 1 0,-1-1-1,0 0 1,0 0 0,-1-1 0,1 1 0,0-1 0,-1 0 0,1 0-1,-1 0 1,0 0 0,0-1 0,0 1 0,-1-1 0,1 0-1,3-7 1,-2 4-57,-1-1-1,0 1 0,0-1 0,-1 1 0,1-1 1,-2 0-1,1 1 0,0-15 0,-2 22 32,0-1 1,0 1-1,0 0 1,0 0-1,0 0 0,-1-1 1,1 1-1,0 0 0,0 0 1,0 0-1,0-1 0,0 1 1,0 0-1,-1 0 1,1 0-1,0 0 0,0 0 1,0-1-1,0 1 0,-1 0 1,1 0-1,0 0 1,0 0-1,0 0 0,-1 0 1,1 0-1,0 0 0,0 0 1,-1 0-1,1 0 0,0 0 1,0 0-1,0 0 1,-1 0-1,1 0 0,0 0 1,0 0-1,0 0 0,-1 0 1,1 0-1,0 0 1,0 0-1,0 0 0,-1 0 1,1 1-1,0-1 0,0 0 1,0 0-1,-1 0 0,1 0 1,0 0-1,0 1 1,0-1-1,0 0 0,-1 0 1,-9 10-189,7-4 243,1 0-1,0-1 0,0 1 0,1 0 0,0 1 1,0-1-1,0 0 0,1 0 0,0 0 0,0 1 1,0-1-1,1 0 0,0 0 0,0 0 0,1 0 1,0 0-1,3 9 0,-2-11-298,-1 1 0,0-1 0,1 0 0,0 0-1,0 0 1,0 0 0,0 0 0,1-1 0,6 6 0,15 4-4566,6-8-3439,-20-5-2952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38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16720,'0'0'11114,"54"24"-11562,-33-11-2595,-1-1-3011,0-2-7751</inkml:trace>
  <inkml:trace contextRef="#ctx0" brushRef="#br0" timeOffset="1">325 150 21652,'0'0'5446,"-68"0"-3909,43 6-1056,3 4 63,5 1-96,3 2-319,9 3-129,5 0-64,0 4 96,0-3-96,16 0-33,3-2-223,8-4-513,5-6-1056,5-5-1539,3 0-2145,3-4-5157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39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88 4324,'-9'-1'12876,"7"1"-12027,-46-2 4466,20 7-2512,27-5-2680,0 0 0,1 0 0,-1 0 1,1 0-1,-1 1 0,1-1 0,-1 0 0,0 1 1,1-1-1,-1 0 0,1 1 0,-1-1 1,1 1-1,0-1 0,-1 1 0,1-1 0,-1 1 1,1-1-1,0 1 0,-1-1 0,1 1 1,0-1-1,0 1 0,0 0 0,-1-1 0,1 1 1,0 0-1,0 0 0,1 1-96,-1-1-1,1 0 1,0 0 0,0 0-1,0 0 1,0 0-1,0 0 1,0 0 0,0 0-1,0 0 1,0 0-1,0 0 1,1-1-1,-1 1 1,0 0 0,1-1-1,-1 1 1,0-1-1,1 0 1,-1 1 0,0-1-1,1 0 1,-1 0-1,1 0 1,1 0 0,45 3 175,-44-3-156,18 0-9,-1 0 1,0-2-1,34-6 0,-51 8-52,0-1-1,0 0 0,0 0 0,0 0 0,0 0 1,0-1-1,0 1 0,-1-1 0,1 0 0,-1 0 0,1-1 1,-1 1-1,0-1 0,0 1 0,0-1 0,0 0 0,0 0 1,-1-1-1,0 1 0,1 0 0,-1-1 0,0 0 0,-1 1 1,1-1-1,-1 0 0,3-7 0,-4 10 13,0-1 1,0 1-1,1 0 0,-1-1 1,0 1-1,0 0 0,-1 0 1,1-1-1,0 1 1,0 0-1,-1-1 0,1 1 1,0 0-1,-1 0 0,1 0 1,-1-1-1,0 1 0,1 0 1,-1 0-1,0 0 0,0 0 1,0 0-1,0 0 0,1 0 1,-1 0-1,0 1 0,-1-1 1,-1-1-1,0 1-1,0 0 0,-1 0 0,1 0-1,-1 0 1,0 1 0,1-1 0,-1 1 0,1 0 0,-1 0 0,-5 1-1,-3 0 27,1 2-1,0-1 0,-1 1 1,1 1-1,0 0 0,-10 5 1,9-1 179,0 0 1,0 0-1,1 1 1,1 1-1,-12 13 1,18-20-148,1 0-1,0 1 1,0-1 0,1 1 0,-1 0 0,1 0-1,0 0 1,0 0 0,0 0 0,1 0-1,-1 0 1,1 1 0,0-1 0,0 1-1,1-1 1,-1 1 0,1-1 0,0 1-1,0-1 1,1 7 0,1-8-62,-1 0 1,0-1-1,1 0 0,0 1 0,-1-1 1,1 0-1,0 0 0,0 0 1,1 0-1,-1 0 0,0 0 1,0 0-1,1-1 0,-1 1 0,1-1 1,0 0-1,-1 0 0,1 0 1,0 0-1,0 0 0,4 0 1,64 8-1068,30-9-7610,-46 0-188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39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4 19058,'0'0'9283,"-12"-2"-8311,4 1-833,0 1 0,-1 0 0,1 0 0,-1 1 0,1 0 0,0 1 1,-12 3-1,17-4-134,0 0 1,0 0 0,0 0 0,0 0 0,0 0-1,1 1 1,-1 0 0,0-1 0,1 1 0,-1 0 0,1 0-1,0 0 1,0 1 0,-1-1 0,2 0 0,-1 1-1,0 0 1,0-1 0,1 1 0,-1 0 0,1 0 0,0 0-1,0 0 1,0 0 0,0 0 0,1 0 0,-1 0-1,1 5 1,0-6-91,1 0 0,0 0 0,-1-1 0,1 1 0,0 0 1,0-1-1,0 1 0,0-1 0,0 1 0,0-1 0,1 1 0,-1-1 0,0 0 0,1 1 0,-1-1 0,1 0 0,0 0 0,-1 0 0,1 0 0,0-1 0,-1 1 0,1 0 0,0-1 0,0 1 0,0-1 0,2 1 0,60 10-2412,-55-10 1832,34 4-1804,-23-4 1350,-1 1 0,0 0 1,0 2-1,0 0 0,31 12 0,-49-15 1241,0-1-1,0 0 0,0 1 0,0-1 1,0 1-1,0-1 0,-1 1 0,1 0 1,0-1-1,0 1 0,0 0 0,-1-1 1,1 1-1,0 0 0,-1 0 0,1 0 1,-1-1-1,1 1 0,-1 0 0,1 0 1,-1 0-1,0 0 0,1 0 0,-1 0 1,0 0-1,0 0 0,0 0 0,0 0 1,0 0-1,0 0 0,0 0 0,0 0 1,0 0-1,0 0 0,-1 0 0,1 0 1,0 0-1,-1 0 0,1 0 0,0 0 1,-1 0-1,1 0 0,-1-1 0,0 1 1,1 0-1,-1 0 0,0 0 0,1-1 1,-1 1-1,0 0 0,0-1 0,0 1 1,1-1-1,-3 1 0,-48 32 3382,51-32-3484,-103 45 3691,46-32-4727,51-13-326,0 0-1,0-1 1,0 0 0,0 0 0,0 0-1,-10-3 1,4-3-15275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40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81 6758,'0'0'15957,"-11"-3"-14617,9 2-1278,-3-1-10,0 1 0,0-1 0,0 1-1,0 0 1,0 1 0,0-1 0,0 1 0,0 0 0,-1 0-1,1 1 1,0-1 0,0 1 0,0 0 0,0 1 0,0-1-1,1 1 1,-1 0 0,0 0 0,1 0 0,-1 1 0,1 0-1,-6 5 1,2 0-52,0 0 1,1 1-1,0 0 0,1 0 0,0 1 0,-5 10 1,8-15 0,1 0 1,0 0 0,0 0-1,0 0 1,1 1 0,-1-1-1,1 0 1,1 1 0,-1-1 0,1 0-1,0 1 1,0-1 0,1 1-1,1 8 1,-1-12 22,0 0 0,0-1 0,0 1 1,0-1-1,1 1 0,-1-1 0,0 0 0,1 1 0,-1-1 0,1 0 1,-1 0-1,1 0 0,0 0 0,-1 0 0,1-1 0,0 1 1,0 0-1,0-1 0,-1 1 0,1-1 0,0 0 0,0 0 0,0 1 1,0-1-1,0 0 0,0-1 0,0 1 0,-1 0 0,1-1 1,4 0-1,2-1 174,0 1 0,1-1 0,-1-1 0,0 0 1,14-7-1,-6 0-40,0-1-1,-1-1 1,-1 0 0,1-1-1,-2-1 1,18-23 0,-23 29-38,-2-1 1,1-1-1,-1 1 1,-1-1-1,0 0 0,0-1 1,-1 1-1,-1-1 0,1 0 1,-2 1-1,1-2 1,0-16-1,-10 38-414,-1 5 306,1 1 0,1-1-1,0 1 1,1 1-1,1-1 1,0 1-1,2-1 1,0 1-1,0 0 1,2 0 0,1 18-1,-1-33-9,1 0-1,0 0 0,-1-1 1,1 1-1,0 0 0,0 0 1,1 0-1,-1 0 1,0-1-1,1 1 0,-1-1 1,0 1-1,1-1 0,0 1 1,-1-1-1,1 0 1,0 0-1,0 0 0,0 0 1,0 0-1,-1 0 1,1-1-1,0 1 0,1 0 1,-1-1-1,0 0 0,0 1 1,0-1-1,0 0 1,0 0-1,0 0 0,0 0 1,3-1-1,3 1-497,0-1-1,0 0 1,0 0 0,-1-1-1,1 0 1,0-1 0,14-5-1,15-18-5748,-4-5-3573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40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11435,'0'0'7308,"-11"9"-3240,-92 79 4655,111-90-9285,1-1-1,0 1 1,0 1 0,13-1-1,-19 1 348,4 1 75,1 0 0,-1 0 0,1 0 0,0 1 0,-1 1 1,1-1-1,-1 1 0,0 0 0,0 1 0,0-1 0,10 6 0,-14-6 135,1 0-1,-1 0 0,0 0 0,0 1 1,0-1-1,0 1 0,0-1 1,0 1-1,-1 0 0,1 0 1,-1 0-1,0 1 0,0-1 1,0 0-1,0 1 0,-1-1 1,1 1-1,-1 0 0,0-1 1,0 1-1,0 0 0,-1 0 1,1 7-1,-2-8 159,0 0-1,0 0 1,0 0 0,0 0 0,-1 0 0,1 0-1,-1 0 1,0 0 0,0-1 0,0 1 0,0-1-1,-1 1 1,1-1 0,-1 0 0,1 0 0,-1 0-1,0 0 1,1 0 0,-1-1 0,0 1-1,0-1 1,-5 2 0,-4 2 216,-1-1 0,1 0 0,-1 0 1,-18 2-1,25-5-294,1-1 0,0 0 1,-1 1-1,1-2 0,0 1 1,0-1-1,-1 0 0,-9-3 0,14 4-202,-1-1 0,1 1 0,0-1 0,0 1 0,0-1 0,0 0 0,0 0 0,0 0 0,0 1 0,0-1-1,0 0 1,0 0 0,1 0 0,-1-1 0,0 1 0,0 0 0,0-1 0,1 0-390,-1 0-1,1 0 1,0 0 0,0 0-1,0 0 1,0 1 0,0-1-1,0 0 1,0 0 0,1 0 0,-1 0-1,1 0 1,-1 1 0,1-1-1,1-2 1,12-17-9637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41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93 16528,'5'-8'3203,"-2"2"-2331,0 0 0,0 0 0,-1 0 1,1 0-1,-1-1 0,2-9 0,-4 15-692,0-1 1,0 1-1,0 0 0,0 0 0,0 0 1,0 0-1,0 0 0,-1 0 0,1 0 1,0-1-1,-1 1 0,1 0 1,-1 0-1,1 0 0,-1 0 0,1 0 1,-1 0-1,0 1 0,1-1 0,-2-2 1,0 2-99,0 0 1,0 0 0,0 1 0,0-1 0,0 0-1,0 1 1,0-1 0,0 1 0,0-1 0,-1 1 0,1 0-1,0 0 1,0 0 0,0 0 0,-4 1 0,-2 1-69,-1 0 1,1 0-1,0 1 1,0 0 0,1 1-1,-1 0 1,0 0-1,1 0 1,0 1 0,0 0-1,1 1 1,-1-1-1,1 1 1,0 0 0,-5 8-1,4-6-19,1 1-1,0 0 0,0 0 0,1 0 1,0 0-1,0 1 0,1 0 1,0 0-1,1 1 0,0-1 1,-2 17-1,5-25 1,0-1-1,0 1 1,0-1 0,0 1-1,0-1 1,0 0 0,0 1-1,1-1 1,-1 1 0,1-1-1,-1 0 1,1 1-1,-1-1 1,1 0 0,0 0-1,-1 1 1,1-1 0,0 0-1,0 0 1,0 0 0,0 0-1,0 0 1,0 0 0,0 0-1,1 0 1,-1-1 0,0 1-1,0 0 1,1-1-1,-1 1 1,0-1 0,1 1-1,-1-1 1,1 1 0,-1-1-1,0 0 1,1 0 0,-1 0-1,1 0 1,-1 0 0,1 0-1,-1 0 1,0-1-1,1 1 1,1-1 0,5 0 2,0-1 0,0 0 0,0 0 0,0-1 0,-1 0 0,15-7 0,0-5-295,-1-1 0,-1-1 1,0-1-1,33-38 0,-53 56 265,0 0 0,0 0 0,0 0 1,0 0-1,0 0 0,0-1 0,0 1 0,0 0 1,1 0-1,-1 0 0,0 0 0,0 0 1,0 0-1,0 0 0,0 0 0,0-1 0,0 1 1,1 0-1,-1 0 0,0 0 0,0 0 1,0 0-1,0 0 0,1 0 0,-1 0 0,0 0 1,0 0-1,0 0 0,0 0 0,0 0 0,1 0 1,-1 0-1,0 0 0,0 0 0,0 0 1,0 0-1,0 0 0,1 0 0,-1 1 0,0-1 1,0 0-1,0 0 0,0 0 0,0 0 0,0 0 1,1 0-1,-1 0 0,0 0 0,0 1 1,0-1-1,0 0 0,0 0 0,0 0 0,0 0 1,0 0-1,0 1 0,0-1 0,0 0 1,0 0-1,0 0 0,0 0 0,0 0 0,0 1 1,0-1-1,2 19-530,-6 26 721,0-20 5,-37 178 904,33-171-650,-1-1 0,-2 0 0,-2 0 0,-18 34 0,29-62-366,1 0-1,-1 0 1,0 0 0,0 0-1,0 0 1,0-1 0,0 1-1,0-1 1,-1 1 0,0-1-1,1 0 1,-1 0 0,0 0-1,0 0 1,0-1 0,0 1-1,0-1 1,0 0-1,-1 0 1,1 0 0,0 0-1,-1 0 1,1-1 0,0 0-1,-1 1 1,-4-2 0,5 0-98,-1 0 1,1 0 0,-1 0-1,1-1 1,0 0 0,-1 0 0,1 0-1,0 0 1,0 0 0,1-1-1,-1 1 1,0-1 0,1 1-1,-1-1 1,1 0 0,0 0 0,0-1-1,0 1 1,1 0 0,-1 0-1,1-1 1,0 1 0,-2-8-1,1 5-299,0 0-1,1 0 1,0-1-1,0 1 1,1 0-1,-1-1 1,1 1-1,1-1 1,-1 1-1,1 0 1,0-1-1,1 1 1,2-8-1,-1 8-318,0 0-1,0 0 0,0 0 1,1 1-1,0-1 0,0 1 1,0 0-1,6-5 0,21-17-4822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41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22293,'0'0'6406,"-34"71"-5733,26-46-449,6 0-192,2-5-32,0 0-32,3-8-320,7-3-65,5-6-383,1-3-257,4-7-1025,2-13-2499,-2-11-3426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42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18610,'0'0'8376,"1"10"-7811,14 76 269,-13-77-799,1 0-1,0 0 1,0 0 0,1-1 0,0 1 0,1-1 0,-1 0 0,12 13 0,-15-19-22,0-1 1,0 1-1,1-1 0,-1 0 1,0 0-1,1 0 0,-1 0 1,1 0-1,-1 0 0,1 0 1,0-1-1,-1 1 0,1 0 1,0-1-1,-1 1 0,1-1 1,0 0-1,0 1 0,-1-1 1,1 0-1,0 0 0,0 0 1,-1 0-1,3-1 0,-1 0 14,-1 0-1,1-1 0,-1 1 1,1-1-1,-1 1 0,0-1 1,0 0-1,0 0 0,0 0 1,0 0-1,0 0 0,0 0 1,2-4-1,1-3 12,0 0 1,0-1-1,-1 1 1,-1-1-1,1 0 0,-2 0 1,3-11-1,-4 14-52,2-42 116,-2 48-110,-1 0-1,0 0 1,0 0-1,0 0 1,0 0-1,0 0 0,0 0 1,0 0-1,0 0 1,-1 0-1,1-1 1,0 1-1,-1 0 1,1 0-1,-1 0 0,1 0 1,-1 1-1,1-1 1,-1 0-1,0 0 1,1 0-1,-1 0 0,0 1 1,0-1-1,1 0 1,-1 0-1,0 1 1,0-1-1,0 1 0,0-1 1,0 1-1,0-1 1,-2 0-1,1 2 2,1-1-1,0 1 0,0-1 0,-1 1 1,1 0-1,0-1 0,0 1 0,0 0 1,0 0-1,0 0 0,0 0 1,0 0-1,0 0 0,0 0 0,0 0 1,0 0-1,1 0 0,-1 0 1,0 1-1,1-1 0,-1 0 0,1 0 1,-1 1-1,1-1 0,0 0 1,0 1-1,-1-1 0,1 1 0,0-1 1,0 0-1,0 1 0,1-1 0,-1 2 1,0 1 29,0 0 0,0 0-1,0-1 1,1 1 0,-1 0 0,1 0 0,0-1 0,0 1 0,1 0 0,-1-1-1,3 6 1,-1-7-3,0 1 0,0-1 0,0 0 0,0 1 0,0-2 0,0 1 0,1 0-1,-1-1 1,0 1 0,1-1 0,-1 0 0,1 0 0,0 0 0,-1-1 0,1 1 0,0-1-1,0 0 1,-1 0 0,1 0 0,0-1 0,-1 1 0,1-1 0,0 0 0,-1 0 0,1 0 0,3-2-1,4-1 11,0-1 0,0 0-1,0-1 1,0 0-1,-1-1 1,16-13-1,-18 14-37,0-1 0,-1 0 0,1 0-1,-2-1 1,1 0 0,-1 0 0,0 0-1,-1-1 1,0 0 0,5-11 0,-12 16-399,-6 8 244,-7 7 101,2 3 68,4-6 63,1 0 1,0 0 0,0 1 0,1 0-1,0 1 1,1-1 0,-6 13 0,12-21-52,0 0 1,0 0-1,1 0 0,-1 0 1,0 0-1,1 0 0,-1 0 1,0 0-1,1-1 0,-1 1 1,1 0-1,-1 0 1,1 0-1,0 0 0,-1-1 1,1 1-1,0 0 0,0-1 1,-1 1-1,1-1 1,1 2-1,27 19-5,-12-9-102,-15-9 86,0-1 0,1 0 0,-1 0 0,1-1 0,0 1 0,-1 0 0,1-1 0,0 0 0,0 0 0,0 0 0,0 0 0,0 0 0,0 0 0,0-1 0,1 1 0,-1-1-1,0 0 1,0 0 0,0 0 0,0-1 0,1 1 0,-1-1 0,4-1 0,6-2-143,-1-2 0,0 1 0,0-1 0,16-12 0,22-11-265,-41 25 316,41-14-534,-49 18 613,0 0-1,0 0 1,0-1-1,0 1 1,0 0-1,0 0 0,0 0 1,0 0-1,0 0 1,0 0-1,0 1 1,0-1-1,0 0 1,-1 0-1,1 1 0,0-1 1,0 0-1,0 1 1,0-1-1,0 1 1,-1-1-1,1 1 0,0 0 1,0-1-1,-1 1 1,1 0-1,0 0 1,-1-1-1,1 1 1,-1 0-1,1 0 0,-1 0 1,1 0-1,-1-1 1,0 1-1,1 0 1,-1 0-1,0 0 0,0 0 1,1 0-1,-1 0 1,0 0-1,0 0 1,0 1-1,-1 16 31,1 6 387,0-24-371,1 1 0,-1 0 0,0-1-1,0 1 1,1-1 0,-1 1 0,0 0 0,1-1 0,-1 1-1,1-1 1,-1 1 0,1-1 0,-1 1 0,1-1 0,-1 1-1,1-1 1,-1 0 0,1 1 0,0-1 0,-1 0 0,1 0-1,0 1 1,-1-1 0,1 0 0,0 0 0,-1 0 0,1 0-1,1 0 1,10 8-3380,-7 15-5912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7.0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65 211 11691,'0'0'17948,"-10"6"-16929,6-4-936,1 1-1,-1-1 1,0 1-1,1-1 0,0 1 1,0 0-1,0 0 1,0 1-1,0-1 0,0 1 1,1-1-1,0 1 0,-1 0 1,1 0-1,1 0 1,-1 0-1,1 0 0,-1 0 1,1 0-1,1 1 1,-1-1-1,0 7 0,1-8-52,2 50 146,-2-52-176,0 0 0,0 0 0,0 0 0,0-1 0,1 1 1,-1 0-1,0 0 0,0 0 0,1-1 0,-1 1 0,0 0 0,1 0 1,-1-1-1,1 1 0,-1 0 0,1-1 0,-1 1 0,1-1 0,-1 1 1,1-1-1,0 1 0,-1-1 0,1 1 0,0-1 0,-1 1 0,1-1 0,0 0 1,0 1-1,-1-1 0,1 0 0,0 0 0,0 0 0,0 1 0,0-1 1,-1 0-1,1 0 0,0 0 0,0 0 0,0 0 0,-1-1 0,1 1 1,0 0-1,0 0 0,0-1 0,-1 1 0,1 0 0,0-1 0,0 1 0,-1 0 1,1-1-1,0 1 0,-1-1 0,1 1 0,-1-1 0,1 0 0,-1 1 1,1-1-1,-1 0 0,1 0 0,6-6 0,0 0 0,0 0 0,-1-1 0,0 0 0,-1 0 0,9-17 0,24-62 0,-30 66 0,-3 9 0,-4 8 0,1 0 0,-1 0 0,1 1 0,0-1 0,0 0 0,0 1 0,4-6 0,-5 11 0,0 0 0,0 0 0,-1-1 0,1 1 0,0 0 0,-1 0 0,0 0 0,1 0 0,-1 0 0,0 0 0,0 3 0,0 1 0,0 6 0,1 0 0,0 1 0,1-1 0,5 20 0,-7-32 0,0 1 0,0 0 0,0-1 0,1 1 0,-1-1 0,0 1 0,0-1 0,0 1 0,1-1 0,-1 0 0,0 1 0,1-1 0,-1 1 0,0-1 0,1 1 0,-1-1 0,0 0 0,1 1 0,-1-1 0,1 0 0,-1 1 0,1-1 0,-1 0 0,1 0 0,-1 0 0,1 1 0,-1-1 0,1 0 0,-1 0 0,1 0 0,-1 0 0,1 0 0,-1 0 0,1 0 0,-1 0 0,1 0 0,-1 0 0,1 0 0,-1 0 0,1 0 0,-1-1 0,1 1 0,-1 0 0,1 0 0,-1 0 0,1-1 0,-1 1 0,1 0 0,-1-1 0,1 1 0,-1 0 0,0-1 0,1 1 0,-1-1 0,0 1 0,1 0 0,-1-1 0,0 1 0,0-1 0,1 0 0,21-34 0,-19 30 0,8-17 0,28-44 0,-37 62 0,1 1 0,-1-1 0,1 1 0,0 0 0,0-1 0,0 1 0,1 1 0,-1-1 0,1 0 0,0 1 0,-1 0 0,1 0 0,5-2 0,-8 4 0,0-1 0,0 1 0,-1 0 0,1 0 0,0 0 0,0 0 0,0 0 0,-1 0 0,1 0 0,0 1 0,0-1 0,-1 0 0,1 0 0,0 0 0,-1 1 0,1-1 0,0 0 0,0 1 0,-1-1 0,1 1 0,-1-1 0,1 1 0,0-1 0,-1 1 0,1-1 0,-1 1 0,1 0 0,-1-1 0,0 1 0,1 0 0,-1-1 0,0 1 0,1 0 0,-1 0 0,0 0 0,8 38 0,-7-36 0,-1 1 0,0-1 0,1 1 0,0-1 0,0 1 0,0-1 0,0 1 0,0-1 0,3 5 0,-4-8 0,1 0 0,-1 0 0,1 1 0,-1-1 0,0 0 0,1 0 0,-1 0 0,1 0 0,-1 0 0,0 0 0,1 0 0,-1 0 0,1 0 0,-1 0 0,0 0 0,1-1 0,-1 1 0,1 0 0,-1 0 0,0 0 0,1 0 0,-1-1 0,0 1 0,1 0 0,-1 0 0,0-1 0,1 1 0,-1 0 0,0 0 0,0-1 0,1 1 0,-1 0 0,0-1 0,0 1 0,1-1 0,-1 1 0,0 0 0,0-1 0,0 1 0,0 0 0,0-1 0,0 1 0,0-1 0,10-22 0,-9 20 0,6-17 0,26-57 0,-32 74 0,1-1 0,0 0 0,1 1 0,-1-1 0,1 1 0,-1 0 0,1 0 0,0 0 0,0 0 0,0 0 0,1 1 0,-1-1 0,1 1 0,-1 0 0,7-3 0,-9 5 0,0-1 0,0 1 0,0 0 0,0 0 0,0 0 0,0 0 0,0 0 0,0 0 0,0 1 0,0-1 0,0 0 0,0 0 0,0 1 0,0-1 0,0 1 0,-1-1 0,1 0 0,0 1 0,0 0 0,0-1 0,-1 1 0,1-1 0,0 1 0,-1 0 0,1 0 0,0-1 0,-1 1 0,1 0 0,-1 0 0,1 0 0,-1 0 0,0-1 0,1 1 0,-1 0 0,0 0 0,1 1 0,7 45 0,-5-24 0,-3-23-6,1 0 0,-1 0 1,0 0-1,0 0 0,0 1 0,0-1 1,0 0-1,0 0 0,0 0 0,0 0 0,0 0 1,0 0-1,0 0 0,0 0 0,0 0 1,0 0-1,0 1 0,0-1 0,0 0 1,1 0-1,-1 0 0,0 0 0,0 0 0,0 0 1,0 0-1,0 0 0,0 0 0,0 0 1,0 0-1,0 0 0,1 0 0,-1 0 0,0 0 1,0 0-1,0 0 0,0 0 0,0 0 1,0 0-1,0 0 0,0 0 0,1 0 1,-1 0-1,0 0 0,0 0 0,0 0 0,0 0 1,0 0-1,0 0 0,0-1 0,0 1 1,0 0-1,0 0 0,1 0 0,-1 0 0,0 0 1,0 0-1,0 0 0,0 0 0,0 0 1,0 0-1,0 0 0,0-1 0,0 1 1,0 0-1,0 0 0,0 0 0,0 0 0,0 0 1,7-14-1211,3-14-3784,-4 3-2896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42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18962,'0'0'10698,"58"-17"-25080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43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0 11403,'0'0'10116,"-7"11"-8514,-5 8-1255,1 1 0,0 1 0,2-1 0,0 2 0,1-1 0,1 1 0,1 0 0,2 1-1,0 0 1,1-1 0,1 1 0,1 25 0,1-44-328,1 0-1,-1 0 0,1 0 1,0-1-1,0 1 0,1 0 0,-1-1 1,1 1-1,-1-1 0,1 1 0,0-1 1,1 0-1,-1 0 0,0 0 0,1 0 1,0 0-1,-1 0 0,1-1 0,4 3 1,-6-4 1,1 0 1,0 0-1,0 0 1,0-1-1,0 1 1,0 0 0,0-1-1,0 0 1,0 1-1,1-1 1,-1 0-1,0 0 1,0 0-1,0 0 1,0 0 0,0-1-1,0 1 1,0-1-1,0 1 1,0-1-1,0 0 1,0 0-1,0 0 1,0 0-1,0 0 1,0 0 0,-1 0-1,1 0 1,0-1-1,-1 1 1,1-1-1,-1 0 1,0 1-1,1-1 1,1-3 0,-1 2-148,0 0 0,0 0 1,0-1-1,0 1 0,0-1 1,-1 1-1,0-1 1,1 1-1,-1-1 0,0 0 1,-1 0-1,1 0 0,-1 1 1,0-1-1,0 0 1,0 0-1,0 0 0,-1 0 1,1 0-1,-2-4 1,0 3-273,-1-1 1,0 0 0,1 1 0,-2-1-1,1 1 1,-1 0 0,1 0-1,-2 1 1,1-1 0,0 1 0,-10-7-1,6 4-17,-1 1-1,-1 0 0,1 1 0,-1 0 0,0 1 0,0 0 0,0 0 0,-14-2 0,18 5 574,0 0 1,-1 0-1,1 0 0,0 1 1,0 0-1,0 1 0,-1-1 1,-7 3-1,13-3-79,0 0-1,0 0 1,0 0-1,0 0 1,0 0-1,0 1 1,1-1-1,-1 0 1,0 1 0,0-1-1,0 0 1,0 1-1,1-1 1,-1 1-1,0 0 1,0-1 0,1 1-1,-1-1 1,0 1-1,1 0 1,-1 0-1,1-1 1,-1 1 0,1 0-1,-1 0 1,1 0-1,-1 0 1,1 0-1,0-1 1,0 1 0,-1 0-1,1 0 1,0 0-1,0 0 1,0 0-1,0 0 1,0 0 0,0 0-1,0 0 1,1 0-1,-1 0 1,0 0-1,0-1 1,1 1 0,-1 0-1,1 2 1,0-1 70,1 0-1,-1 0 1,1 0 0,0 0 0,-1 0 0,1 0-1,0 0 1,0-1 0,0 1 0,0-1 0,0 1 0,1-1-1,-1 0 1,0 0 0,5 2 0,17 1 327,1-1 1,-1 0-1,36-2 0,72-12-2088,-72 1-2898,-6-1-3139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43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17296,'0'0'1677,"-10"4"431,7-2-1986,-7 2 444,0 0-1,0 1 1,1 1-1,-14 9 0,22-14-528,-1 0-1,1 0 1,-1 0-1,1 0 1,0 0-1,-1 0 0,1 0 1,0 1-1,0-1 1,0 0-1,0 1 1,0-1-1,0 1 1,0-1-1,1 1 0,-1 0 1,0-1-1,1 1 1,0-1-1,-1 1 1,1 0-1,0 0 1,0-1-1,0 1 0,0 0 1,0 0-1,0-1 1,0 1-1,0 0 1,1-1-1,-1 1 1,1 0-1,0-1 1,-1 1-1,1-1 0,0 1 1,0-1-1,0 1 1,0-1-1,0 1 1,0-1-1,2 2 1,6 4 157,0 0 0,1-1 0,0 0 1,0 0-1,1-1 0,-1-1 0,1 0 1,0 0-1,0-1 0,1 0 0,-1-1 1,1 0-1,-1-1 0,1-1 0,-1 1 1,1-2-1,22-3 0,-32 4-126,1-1-1,-1 0 1,0 0 0,0 0-1,0 0 1,0 0 0,0-1-1,0 1 1,0-1-1,-1 1 1,1-1 0,0 0-1,-1 1 1,1-1-1,-1 0 1,0 0 0,0 0-1,0 0 1,0 0 0,0 0-1,0-1 1,0 1-1,0 0 1,-1 0 0,1-1-1,-1 1 1,0 0 0,0-1-1,0-3 1,0 3 10,0 0 0,0-1 1,-1 1-1,1 0 0,-1 0 1,0-1-1,0 1 0,0 0 0,0 0 1,-1 0-1,1 0 0,-1 0 1,0 0-1,1 1 0,-1-1 1,-1 1-1,1-1 0,0 1 0,-1-1 1,-2-1-1,-3 0-139,1 0 0,-1 1 0,0 0 1,0 0-1,0 1 0,0 0 0,0 1 0,0 0 0,-1 0 0,1 0 1,0 1-1,-1 0 0,1 1 0,-11 2 0,5 12-2907,14-15 2645,-1 1 0,1-1 0,0 1 0,0-1 0,0 1-1,-1-1 1,1 1 0,0-1 0,0 1 0,0-1 0,0 1 0,0-1 0,0 0 0,0 1 0,0-1 0,0 1 0,0-1 0,1 1 0,-1-1 0,0 1-1,0-1 1,0 1 0,0-1 0,1 1 0,-1-1 0,1 1 0,8 3-11320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45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242 168 14318,'0'0'3090,"4"-11"-292,-1 2-2112,1 1-75,-1 1 1,0-1 0,-1 0 0,0-1 0,0 1 0,-1 0 0,0 0-1,0-11 1,-2 18-543,1-1 0,-1 1 0,1 0 0,-1 0 0,1 0-1,-1-1 1,0 1 0,0 0 0,0 0 0,0 0 0,1 0-1,-1 0 1,0 0 0,-1 1 0,1-1 0,0 0 0,0 0-1,0 1 1,0-1 0,-1 1 0,1-1 0,0 1 0,0-1 0,-1 1-1,1 0 1,0 0 0,-1 0 0,1-1 0,-2 2 0,-45-1 294,40 2-345,-1 0 0,1 0 0,0 0 0,0 1-1,0 1 1,0-1 0,1 1 0,0 1 0,-1-1-1,1 1 1,1 0 0,-1 1 0,1 0 0,0 0 0,0 0-1,-9 14 1,8-10-17,0 1-1,1-1 1,0 1-1,1 1 1,1-1 0,-1 0-1,2 1 1,-1 0-1,2 0 1,0 0-1,-1 15 1,2-25 4,1 0 0,0-1 0,0 1 0,-1 0 0,1 0 1,0-1-1,0 1 0,1 0 0,-1-1 0,0 1 0,1 0 0,-1-1 0,1 1 0,-1 0 1,1-1-1,0 1 0,-1-1 0,1 1 0,0-1 0,0 1 0,0-1 0,1 0 1,-1 1-1,0-1 0,0 0 0,1 0 0,-1 0 0,0 0 0,1 0 0,-1 0 0,1 0 1,-1-1-1,1 1 0,0 0 0,-1-1 0,1 1 0,0-1 0,-1 0 0,1 0 0,0 1 1,0-1-1,-1 0 0,1-1 0,0 1 0,-1 0 0,1 0 0,0-1 0,0 1 0,2-2 1,5 0 77,-1-1 0,1-1 0,-1 0 0,0 0 0,0 0 0,0-1 0,0 0 0,7-7 1,5-7 10,-2 0 1,0 0-1,-1-2 1,15-25-1,-24 34-6,0-1 0,-1 0 0,-1-1 0,0 0 0,-1 0 0,0 0 1,-1-1-1,4-25 0,-10 30-108,-4 12-107,-8 14-95,5 3 208,1 0-1,0 1 1,2-1-1,0 2 1,1-1-1,1 1 0,1-1 1,1 1-1,1 0 1,1 21-1,0-36 17,0-1-1,0 1 0,0-1 1,1 1-1,0-1 0,0 0 1,1 1-1,0-1 0,-1 0 1,2 0-1,-1 0 0,0 0 1,1 0-1,0-1 0,4 5 1,-4-6 1,-1-1 1,1 0-1,0 0 1,1 1-1,-1-2 1,0 1-1,0 0 1,1-1 0,-1 1-1,1-1 1,0 0-1,-1-1 1,1 1-1,0 0 1,-1-1-1,1 0 1,0 0 0,-1 0-1,1 0 1,0-1-1,0 1 1,-1-1-1,5-1 1,1-2 16,0 1 0,0-1 0,0 0 0,-1-1 0,0 0-1,0 0 1,0-1 0,-1 0 0,1 0 0,-1-1 0,-1 0 0,0 0 0,7-9 0,-3 2 1,-1 0 0,0-1 0,-1 1 0,0-2 1,-1 1-1,8-28 0,-13 34-288,-3 11 90,-7 23 27,-9 40 178,16-60-10,1 0-1,-1 1 0,1-1 1,0 0-1,0 0 0,1 0 1,-1 0-1,3 8 0,-2-12 2,0 0 0,0 1 0,-1-1 0,1 0 1,0 0-1,1 0 0,-1 0 0,0 0 0,0 0 0,0 0 0,1 0 0,-1 0 0,0-1 0,1 1 0,-1 0 0,0-1 0,1 1 0,-1-1 0,1 1 0,-1-1 0,1 0 0,-1 0 0,1 0 0,0 0 1,-1 0-1,1 0 0,-1 0 0,1 0 0,-1-1 0,1 1 0,-1 0 0,2-2 0,5 0 45,0-1 0,0 1 0,0-2 0,-1 1 0,0-1 0,1-1 1,-1 1-1,-1-1 0,1 0 0,-1-1 0,11-11 0,-3 2-300,-1-1-1,-1 0 1,18-31 0,-33 102-1088,-3-22 1332,3-22 14,1-1 1,0 1-1,0 0 0,1 0 0,1 0 0,0 0 1,0 0-1,4 17 0,-4-27-11,1 0 0,0 0 0,0 1-1,-1-1 1,1 0 0,0 0 0,0 0 0,0 0 0,0 0-1,0 0 1,0 0 0,1-1 0,-1 1 0,0 0 0,0-1 0,1 1-1,-1-1 1,0 1 0,1-1 0,-1 1 0,0-1 0,1 0-1,-1 0 1,0 0 0,1 0 0,-1 0 0,1 0 0,-1 0-1,0 0 1,1 0 0,-1-1 0,0 1 0,3-1 0,2-1-25,-1 1 1,0-1 0,1 0-1,-1-1 1,0 1-1,0-1 1,6-4 0,-4 1-317,1-1-1,-1 0 1,0 0 0,0-1 0,-1 0 0,6-9 0,-9 13-223,-1 1-1,0-1 1,-1 0 0,1 0-1,-1 0 1,1 0 0,-1 0-1,0-1 1,-1 1 0,1-5-1,-1 8 384,0 1-1,0 0 0,0 0 0,0-1 1,0 1-1,0 0 0,0 0 1,0-1-1,0 1 0,0 0 0,0 0 1,0 0-1,0-1 0,0 1 1,0 0-1,0 0 0,0-1 0,0 1 1,0 0-1,-1 0 0,1 0 1,0-1-1,0 1 0,0 0 0,0 0 1,-1 0-1,1 0 0,0 0 0,0-1 1,0 1-1,-1 0 0,1 0 1,0 0-1,0 0 0,-1 0 0,1 0 1,0 0-1,0 0 0,0 0 1,-1 0-1,1 0 0,0 0 0,0 0 1,-1 0-1,1 0 0,0 0 1,0 0-1,-1 0 0,1 0 0,-2 0-907,-10 0-7346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46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1 162 11563,'0'0'13789,"13"-1"-12091,12 0-954,0 0-475,0 0-1,0-2 1,48-11-1,-67 13-207,-1 0-1,0-1 1,0 1-1,0-1 1,0-1-1,-1 1 1,1-1 0,-1 1-1,1-1 1,-1 0-1,0-1 1,0 1-1,0-1 1,0 0 0,-1 0-1,0 0 1,0 0-1,0-1 1,0 1-1,0-1 1,-1 0 0,0 0-1,0 1 1,-1-2-1,1 1 1,1-8 0,-3 12-14,0 0 0,0-1 0,0 1 0,0-1 0,0 1 0,0 0 0,0-1 0,0 1 0,0-1 0,0 1 0,-1 0 0,1-1 0,-1 1 0,1 0 0,-1 0 0,0-1-1,1 1 1,-1 0 0,0 0 0,0 0 0,0 0 0,1 0 0,-1 0 0,-3-2 1,2 2-35,0 0 0,0 0 0,0 1 1,0-1-1,-1 0 0,1 1 0,0 0 1,-1 0-1,1-1 0,0 1 0,-1 0 1,1 1-1,-4 0 0,-2 0-29,0 1-1,1 0 1,-1 1-1,1 0 1,-1 0-1,1 0 0,0 1 1,-6 5-1,5-3 39,0 0-1,1 0 0,0 1 1,0 0-1,1 1 0,0 0 1,0 0-1,0 0 1,1 0-1,1 1 0,0 0 1,0 0-1,0 0 0,1 0 1,0 0-1,1 1 0,0 0 1,-1 18-1,3-25-8,1-1-1,-1 1 0,0-1 1,1 1-1,-1-1 1,1 0-1,0 1 1,0-1-1,0 0 1,0 1-1,0-1 1,1 0-1,-1 0 1,0 0-1,1 0 1,0 0-1,-1 0 0,1-1 1,0 1-1,0 0 1,0-1-1,0 1 1,0-1-1,1 0 1,-1 0-1,0 0 1,0 0-1,1 0 1,-1-1-1,1 1 1,2 0-1,10 2-90,-1-1 1,1-1-1,1 0 1,15-2-1,-14 1-269,43-5-2944,-21-8-2568,5-8-6943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47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16848,'0'0'10298,"-2"12"-8611,-7 29-448,2 0 0,-1 61 0,7-88-1315,1 0 1,1-1 0,0 1 0,1 0-1,1 0 1,0-1 0,1 0-1,0 1 1,1-1 0,1-1 0,0 1-1,9 13 1,-14-20-4852,-12-13 2547,-15-14-739,16 11 2133,-81-91-4376,39 29 8555,52 72-3115,0 0-1,0 0 1,0 0-1,0 0 1,0 0-1,0 0 1,0-1-1,0 1 0,0 0 1,0 0-1,0 0 1,0 0-1,0 0 1,0 0-1,0-1 1,0 1-1,0 0 1,0 0-1,0 0 1,0 0-1,0 0 0,0 0 1,0-1-1,0 1 1,0 0-1,0 0 1,0 0-1,0 0 1,0 0-1,0 0 1,0-1-1,0 1 0,0 0 1,0 0-1,0 0 1,0 0-1,1 0 1,-1 0-1,0 0 1,0 0-1,0 0 1,0-1-1,0 1 1,0 0-1,0 0 0,1 0 1,-1 0-1,0 0 1,0 0-1,0 0 1,0 0-1,0 0 1,1 0-1,12 1 1007,13 5-692,18 5-813,68 8 1,-6-12-7681,-47-7-3211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47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13741,'0'0'3054,"-12"2"-129,6-1-2574,-1 0 0,1 1 0,0 0 0,0 0 0,0 0 0,0 0 0,0 1 0,0 0-1,0 1 1,1-1 0,0 1 0,0 0 0,0 0 0,0 1 0,0-1 0,1 1 0,0 0 0,0 1 0,1-1 0,-1 0 0,1 1 0,-4 9 0,5-11-260,1-1 0,-1 1 0,1 0 0,0 0 0,0 0 0,1 0 0,-1 0 0,1 0 0,-1 0 0,1 0 1,1 0-1,-1 0 0,0 0 0,1-1 0,0 1 0,0 0 0,0 0 0,0 0 0,1 0 0,0-1 0,-1 1 1,1-1-1,1 1 0,-1-1 0,0 0 0,1 0 0,-1 0 0,1 0 0,0 0 0,5 3 0,-2-3-62,0 1-1,1-2 0,-1 1 0,1-1 0,-1 1 0,1-2 1,0 1-1,0-1 0,-1 0 0,1 0 0,0-1 1,0 0-1,0 0 0,0-1 0,0 0 0,0 0 1,8-3-1,-9 2 8,0 0 1,0-1 0,-1 0-1,1 0 1,0 0 0,-1-1-1,0 0 1,0 0 0,0 0-1,-1 0 1,1-1 0,-1 0-1,0 0 1,0 0 0,-1 0-1,1-1 1,-1 1 0,3-10-1,-4 12-18,-1 0 0,0 0 0,0 0 1,0-1-1,-1 1 0,1 0 0,-1 0 0,0-1 0,1 1 0,-1-1 0,-1 1 0,1 0 0,0-1 0,-1 1 0,0 0 0,0 0 0,0-1 0,0 1 0,0 0 0,-1 0 0,1 0 0,-1 0 0,0 1 0,0-1 0,0 0 0,0 1 0,-1-1 0,1 1 0,-1 0 0,1 0 0,-1-1 0,0 2 0,1-1 0,-1 0 0,-6-1 0,-1-2-590,-1 1 0,0 1 0,0 0 1,-1 1-1,-15-2 0,23 3 166,0 1 0,0 0 0,0-1 1,1 1-1,-1 0 0,0 1 0,0-1 1,0 1-1,0 0 0,1 0 0,-1 0 0,0 0 1,1 0-1,-1 1 0,1 0 0,-1 0 0,1 0 1,0 0-1,-4 4 0,3 1-11835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48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91 12300,'2'-10'1302,"0"-1"-573,7-30 2109,1 13 2147,-11 35-1469,2 8-2934,1 2-644,-4 149 926,5 191 674,-1-337-1447,-1 1 0,2-1 0,10 37-1,-9-50 769,-1-9-236,1-19 76,0-31-365,-4 31-364,0 1 0,-1 0 0,-1 0 0,-1 0 0,-1 0 0,-1 1 0,0-1 0,-2 1 0,0 0 0,-1 1 0,-1 0 0,-20-32 0,26 47 7,1 1 0,-1-1 0,0 1-1,0 0 1,0 0 0,0 0 0,0 0 0,-4-1 0,-3 3-223,17 16 49,-3-12 188,1 1 1,0 0-1,0-1 0,1 0 1,-1-1-1,1 1 1,0-1-1,0 0 0,0 0 1,0-1-1,0 0 0,1 0 1,-1 0-1,1-1 1,-1 0-1,1 0 0,13-1 1,-8 1-305,1-1 1,-1 0-1,1-2 1,-1 1-1,1-1 0,-1-1 1,0 0-1,21-9 1,-28 10 7,0-1 0,0 0-1,0-1 1,-1 1 0,1-1 0,-1 0 0,0 0 0,0 0 0,0 0 0,-1-1 0,1 1 0,-1-1 0,0 0 0,-1 0 0,1-1 0,-1 1 0,0 0 0,0-1 0,-1 1 0,1-1 0,-1 0 0,0 1-1,-1-1 1,0 0 0,0 0 0,0 1 0,-1-9 0,-4-1 285,-3 14 338,7 1-274,0 1 0,0 0 0,0 0 0,0 0 0,1 0 0,-1 0 0,0 0-1,0 0 1,1 0 0,-1 0 0,0 1 0,1-1 0,0 0 0,-1 0 0,1 1-1,-1-1 1,1 0 0,0 3 0,-1 6 382,0 1-1,1 0 1,0-1-1,1 1 1,3 15 0,-4-24-358,0 0 1,1 0 0,-1-1-1,1 1 1,0 0-1,-1-1 1,1 1 0,0-1-1,0 1 1,0-1-1,0 1 1,0-1 0,0 0-1,0 1 1,0-1-1,1 0 1,-1 0 0,0 0-1,1 0 1,-1 0-1,1 0 1,0 0 0,-1-1-1,1 1 1,-1 0 0,1-1-1,0 1 1,0-1-1,-1 0 1,1 0 0,0 1-1,0-1 1,-1 0-1,1-1 1,0 1 0,-1 0-1,1 0 1,0-1-1,0 1 1,-1-1 0,1 1-1,2-2 1,0 0-41,-1 0 0,1 0 0,-1 0 0,1 0 0,-1-1-1,0 1 1,0-1 0,0 0 0,0 0 0,0 0 0,-1 0 0,1-1 0,-1 1 0,2-4 0,25-57-92,-24 50 216,-5 22-96,-1 0 0,1-1 0,0 1 0,0 0 0,1 0 0,3 13 0,-2-8 48,0-2 35,0 1 0,1-1 0,1 0 0,0 0 0,0-1 0,1 1 0,7 10-1,-11-19-200,0 1-1,0-2 0,0 1 0,0 0 1,1 0-1,-1 0 0,0 0 0,1-1 0,0 1 1,-1-1-1,1 1 0,0-1 0,0 0 1,0 1-1,-1-1 0,1 0 0,1 0 1,-1-1-1,0 1 0,0 0 0,0-1 1,0 1-1,0-1 0,1 0 0,-1 1 0,0-1 1,0 0-1,1 0 0,-1-1 0,0 1 1,0 0-1,0-1 0,1 0 0,-1 1 1,0-1-1,0 0 0,0 0 0,0 0 0,0 0 1,0 0-1,0-1 0,-1 1 0,1 0 1,2-4-1,12-17-3503,-3-6-2531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48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14894,'0'0'4709,"0"9"-3402,0 22-162,9 63 0,-8-85-1025,0 0 0,1 0 0,1 0 0,0-1 0,0 1 0,0-1 0,1 0 0,0 0 0,1 0 0,0 0 0,0-1-1,11 12 1,-15-18-108,0 0 0,-1 0 0,1 0 0,1 0 0,-1 0 0,0 0-1,0 0 1,0-1 0,0 1 0,1 0 0,-1-1 0,0 1-1,0-1 1,1 1 0,-1-1 0,0 0 0,1 0 0,-1 0 0,1 1-1,-1-1 1,0 0 0,1-1 0,-1 1 0,0 0 0,1 0 0,-1-1-1,0 1 1,3-1 0,-2-1-3,0 0 1,0 0-1,0 0 0,0 0 1,0 0-1,0 0 0,0-1 1,-1 1-1,1-1 0,-1 1 1,1-1-1,0-4 0,3-8-52,0 1 1,-2-1-1,0 0 0,1-15 0,-1-108 97,-3 94 122,-1 72-159,0-4 161,1 1 1,2-1 0,0 1-1,6 26 1,-6-43-327,-1-1 0,2 0 0,-1-1 1,1 1-1,0 0 0,0-1 0,1 1 0,0-1 1,0 0-1,0-1 0,1 1 0,0-1 0,0 1 1,0-1-1,1-1 0,-1 1 0,1-1 0,0 0 0,1 0 1,7 2-1,10 1-4427,1-6-2333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49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16720,'0'0'10789,"8"9"-10106,30 27-352,-36-34-314,1 0 1,-1-1-1,0 1 1,0-1-1,1 0 1,-1 0-1,1 0 1,-1 0-1,1 0 0,-1 0 1,1-1-1,0 1 1,-1-1-1,1 1 1,0-1-1,-1 0 1,1 0-1,0-1 0,-1 1 1,1 0-1,0-1 1,-1 0-1,1 1 1,-1-1-1,4-2 0,2-1-400,-1-1-1,0 0 1,-1 0-1,1-1 0,11-11 1,-10 8-876,-9 13 1079,1-1 0,-1 1 0,1-1 0,0 1 0,0 0 0,0-1 0,1 1 0,1 6 0,-1-1 102,4 33 438,15 58-1,-13-74-63,-1 0 0,-1 0 1,-2 1-1,0-1 0,-2 1 0,-4 49 0,2-71-120,0-1-1,-1 1 0,1-1 0,-1 1 0,0-1 1,-1 1-1,1-1 0,-1 0 0,0 0 0,0-1 0,0 1 1,0 0-1,-1-1 0,1 0 0,-1 0 0,0 0 1,0 0-1,-5 2 0,7-4-104,0 0 1,0 0-1,0 0 1,0-1-1,0 1 0,0 0 1,0-1-1,0 0 1,-1 1-1,1-1 1,0 0-1,0 0 0,0 0 1,-1-1-1,1 1 1,0 0-1,0-1 0,0 0 1,0 1-1,-1-1 1,1 0-1,0 0 1,1 0-1,-1 0 0,0-1 1,0 1-1,0 0 1,1-1-1,-1 1 0,1-1 1,-1 0-1,1 1 1,-1-1-1,1 0 1,0 0-1,0 0 0,0 0 1,0 0-1,0 0 1,0-4-1,-5-7-246,1-1-1,1 0 1,1 0-1,0 0 1,0-1-1,2 1 1,0-1-1,0 1 1,2-18-1,0 24-31,1-1-1,-1 0 1,1 1 0,1-1-1,-1 1 1,1 0 0,1 0-1,0 0 1,0 0 0,0 0-1,1 1 1,0 0 0,1 0-1,0 0 1,0 1 0,8-7-1,26-16-5226,3 1-4704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7.41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0 192 18481,'0'0'12412,"10"-7"-10800,-3 3-1598,-1-1-1,1 0 0,-1 0 0,0-1 0,-1 1 0,0-1 0,1-1 0,-2 1 0,1-1 0,-1 0 0,0 0 0,0 0 0,-1 0 1,0-1-1,0 1 0,-1-1 0,0 0 0,0 0 0,0-11 0,-2 18-13,1-1 0,-1 0 0,0 0 0,0 0 0,0 0 0,0 0 0,-1 0 0,1 0 0,0 1 0,-1-1 0,1 0 0,-1 0 0,0 0 0,0 1 0,1-1 0,-1 0 0,0 1 0,0-1 0,-1 1 0,1-1 0,0 1 0,0 0 0,-3-2 0,3 3 0,0-1 0,-1 1 0,1 0 0,0 0 0,0 0 0,-1 0 0,1 0 0,0 1 0,-1-1 0,1 0 0,0 1 0,0-1 0,-1 0 0,1 1 0,0 0 0,0-1 0,0 1 0,0 0 0,0-1 0,0 1 0,0 0 0,0 0 0,0 0 0,0 0 0,0 0 0,0 0 0,1 0 0,-1 0 0,0 0 0,1 0 0,-1 1 0,1-1 0,0 0 0,-1 2 0,-6 10 0,1 0 0,0 1 0,2 0 0,-1 0 0,2 1 0,-1-1 0,2 1 0,0-1 0,1 1 0,1 0 0,0 0 0,0 0 0,4 16 0,-3-28 0,0-1 0,1 0 0,-1 0 0,0 0 0,1 0 0,-1 0 0,1 0 0,-1 0 0,1 0 0,0-1 0,0 1 0,0-1 0,0 1 0,0-1 0,0 0 0,0 0 0,1 0 0,-1 0 0,0 0 0,1 0 0,-1-1 0,0 1 0,1-1 0,-1 1 0,1-1 0,-1 0 0,1 0 0,-1 0 0,1 0 0,3-2 0,3 1 0,1 0 0,-1-1 0,1 0 0,-1-1 0,0 0 0,14-7 0,-7 2-431,0-2 0,0 0 0,25-21 0,2-11-6397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49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5 18065,'0'0'11296,"-8"-2"-10773,5 1-506,0 0 0,0 1 0,0-1 0,-1 1 0,1 0 0,0 0 0,0 0 0,-1 0 0,1 1 0,0 0 0,0-1 0,-1 1 0,1 0 0,0 0 0,-5 3-1,2 0-10,0 0-1,0 0 1,0 1-1,0 0 1,1 0-1,0 0 1,-7 10-1,5-6-5,0 1-1,0 0 0,1 0 1,-9 22-1,14-31-9,0 1-1,1-1 1,-1 1 0,0-1-1,1 1 1,-1-1-1,1 1 1,0-1 0,-1 1-1,1-1 1,0 1-1,0 0 1,0-1 0,0 1-1,0-1 1,1 1 0,-1-1-1,0 1 1,1 0-1,-1-1 1,1 1 0,-1-1-1,1 0 1,0 1 0,-1-1-1,1 1 1,0-1-1,0 0 1,0 0 0,0 1-1,0-1 1,1 0-1,-1 0 1,0 0 0,0 0-1,1-1 1,-1 1 0,1 0-1,-1 0 1,0-1-1,1 1 1,-1-1 0,1 1-1,0-1 1,-1 0-1,4 1 1,10 0-529,1 1 0,0-2 0,1 0-1,19-3 1,-19 0-1440,1-1 0,-1 0 0,28-11-1,11-8-6545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50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18449,'0'0'2275,"-9"8"533,-28 25-406,35-32-2297,1 0 1,-1 0-1,1 0 0,0 0 0,0 1 1,-1-1-1,1 0 0,0 1 1,0-1-1,0 1 0,1-1 1,-1 1-1,0 0 0,1-1 1,-1 1-1,1 0 0,-1-1 1,1 1-1,0 0 0,-1 0 1,1-1-1,0 1 0,1 2 1,-1-3-62,1 1 1,0-1-1,0 0 1,0 1-1,1-1 1,-1 0-1,0 0 1,0 0-1,1 0 1,-1 0-1,0 0 1,1 0-1,-1-1 1,1 1 0,-1 0-1,1-1 1,-1 0-1,1 1 1,2 0-1,8 1 19,1-1-1,0 1 1,0-2 0,14 0-1,-12-2-245,0-1 0,1 0 0,-1-2 0,-1 1 0,17-8-1,-18 6-340,0 1 0,1 1 0,0 0 0,0 1 0,0 0 0,19-1 0,-1 47 4336,-27-40-3742,0-1 0,0-1 0,0 1 0,0-1-1,0 1 1,0-2 0,0 1 0,0 0 0,0-1 0,8 0 0,54-7 79,-44 2-345,108-15-3167,-42 15-4545,-43 5 2025,-25-1 1741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50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12780,'0'0'10773,"7"10"-9935,-1 0-619,-1 0 0,0 0 0,0 1 0,-1-1-1,0 1 1,-1 0 0,0 0 0,-1 0 0,0 1 0,-1-1 0,0 14 0,0 249 1681,22-347-2274,1-20-1574,-9 30-102,37-99 0,-50 158 2088,0 0 0,0 0-1,0 0 1,1 1 0,0-1 0,0 1 0,0 0 0,0-1-1,0 1 1,1 1 0,-1-1 0,1 0 0,0 1 0,0 0-1,0 0 1,0 0 0,0 0 0,0 1 0,7-2 0,-8 2-33,0 0 0,0 1 1,0 0-1,0 0 1,0 0-1,0 0 0,0 0 1,0 0-1,0 1 0,0 0 1,0-1-1,0 1 1,0 0-1,-1 0 0,1 1 1,0-1-1,-1 1 1,1-1-1,-1 1 0,1 0 1,-1 0-1,0 0 0,0 0 1,0 0-1,0 0 1,0 1-1,0-1 0,-1 1 1,1-1-1,1 4 0,-2-5 32,0 1 0,-1 0-1,1 0 1,0 0-1,-1 0 1,1 0-1,-1 0 1,1 0-1,-1 0 1,0 0-1,0 0 1,0 0-1,0 1 1,0-1-1,-1 0 1,1 0-1,-1 0 1,1 0-1,-1 0 1,0 0-1,0-1 1,1 1 0,-4 4-1,1-3 82,0 1 0,0-1 0,-1 1 0,0-1 0,1 0 0,-1-1 0,0 1 1,0-1-1,-1 1 0,-4 1 0,-5 1 166,-1 0 0,1 0 1,-1-2-1,0 0 0,-26 2 0,39-4-340,1-1-1,-1 0 1,1 0-1,-1 0 1,1 0-1,-1 0 1,1 0-1,-1 0 1,1 0-1,-1-1 1,1 1-1,-1 0 1,1-1-1,0 1 0,-1-1 1,1 0-1,0 1 1,-1-1-1,1 0 1,0 0-1,0 0 1,0 0-1,0 0 1,-1 0-1,1 0 1,1 0-1,-1-1 0,0 1 1,0 0-1,0 0 1,1-1-1,-1-1 1,1 1-262,0 0 0,0 0 0,0-1 0,1 1 0,-1 0 0,1 0 0,-1-1 0,1 1 0,0 0 0,0 0 0,0 0 0,0 0 0,0 0 0,1 0 0,-1 0 0,0 0 0,1 1 0,0-1 0,-1 1 0,1-1 0,2-1 0,26-19-5982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51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53 12300,'0'0'7255,"-1"8"-4789,-5 27-550,6-34-1830,0 0-1,0 0 1,0 0-1,0 0 0,0-1 1,0 1-1,0 0 1,0 0-1,1 0 1,-1 0-1,0 0 0,1 0 1,-1 0-1,0-1 1,1 1-1,-1 0 1,1 0-1,0 0 0,-1-1 1,1 1-1,0 0 1,-1-1-1,1 1 1,0-1-1,0 1 0,-1-1 1,1 1-1,0-1 1,0 1-1,0-1 1,0 0-1,0 1 0,-1-1 1,1 0-1,0 0 1,0 0-1,2 0 1,38 0 890,-34 0-811,2-2-111,0 1 0,1-1 0,-1 0 0,0-1 0,-1 0 0,1-1-1,15-8 1,-20 10-64,-1 0 1,0 0-1,1 0 0,-1 0 0,0 0 0,0-1 0,0 1 0,-1-1 0,1 0 1,0 0-1,-1 0 0,0 0 0,0-1 0,0 1 0,0 0 0,-1-1 0,1 1 1,-1-1-1,0 0 0,0 0 0,1-5 0,-2 8-4,0 0 0,-1 0 0,1 0 0,0 0 0,-1 0-1,1 0 1,0 0 0,-1 0 0,1 1 0,-1-1 0,0 0 0,1 0 0,-1 0 0,0 1 0,1-1-1,-1 0 1,0 1 0,0-1 0,0 0 0,0 1 0,0-1 0,1 1 0,-1 0 0,0-1 0,0 1 0,0 0-1,0-1 1,0 1 0,0 0 0,0 0 0,0 0 0,0 0 0,0 0 0,0 0 0,-1 0 0,1 0-1,0 1 1,0-1 0,0 0 0,1 0 0,-3 1 0,-1 0-7,-1 0-1,1 0 1,0 1-1,0-1 1,-1 1 0,1 0-1,0 0 1,0 0-1,-3 3 1,1 0 38,1 1 0,-1 0 0,1 0 0,1 0 0,-1 1 0,1-1 0,0 1 1,1 0-1,0 0 0,0 1 0,0-1 0,1 1 0,0-1 0,0 1 0,1 0 0,0 0 0,1-1 0,-1 1 0,3 14 1,-2-20-4,1 0 0,0 0 0,0 0 0,0-1 0,0 1 1,0 0-1,1-1 0,-1 1 0,0-1 0,1 1 0,-1-1 1,1 0-1,0 1 0,-1-1 0,1 0 0,0 0 0,0 0 1,-1 0-1,1-1 0,0 1 0,0 0 0,0-1 0,0 0 1,0 1-1,0-1 0,0 0 0,0 0 0,0 0 0,0 0 1,4-1-1,4 1-486,-1-1 0,1 0 0,-1 0 1,0-1-1,13-4 0,14-12-5133,1-4-4736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51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10442,'0'0'10714,"0"13"-9214,1 17-594,-1 33 1970,12 84 0,-9-127-2699,0-1 0,2-1 0,0 1 0,1-1 0,1 1 1,1-2-1,0 1 0,1-1 0,14 19 0,-23-35-189,0-1-1,1 1 0,-1-1 1,0 1-1,0-1 0,1 1 1,-1-1-1,0 1 0,1-1 1,-1 0-1,0 1 0,1-1 0,-1 0 1,1 1-1,-1-1 0,1 0 1,-1 1-1,0-1 0,1 0 1,-1 0-1,1 0 0,-1 1 1,1-1-1,-1 0 0,1 0 1,0 0-1,-1 0 0,1 0 0,-1 0 1,2 0-1,3-16-219,-5-34-229,-1 43 256,1-5-170,-1 0 0,0 0 1,-1 0-1,-1 0 1,0 0-1,0 0 0,-1 1 1,0 0-1,-1 0 1,-1 0-1,-11-17 1,17 27 362,0 1 0,0 0 0,0-1 0,0 1 1,0 0-1,-1-1 0,1 1 0,0 0 0,0 0 1,-1-1-1,1 1 0,0 0 0,0-1 0,-1 1 1,1 0-1,0 0 0,-1 0 0,1 0 0,0-1 1,-1 1-1,1 0 0,0 0 0,-1 0 0,1 0 0,0 0 1,-1 0-1,1 0 0,0 0 0,-1 0 0,1 0 1,0 0-1,-1 0 0,1 0 0,-1 0 0,1 0 1,0 0-1,-1 0 0,1 0 0,-1 1 0,0 15-82,11 24 319,-7-35-196,1 0 1,0 0 0,1 0-1,-1-1 1,1 1-1,0-1 1,0 0-1,0 0 1,1-1-1,-1 0 1,1 0-1,0 0 1,0 0-1,0-1 1,0 0-1,0 0 1,0-1-1,1 0 1,10 1-1,-12-2 14,0 1-1,-1-1 1,1 0-1,0 0 0,0-1 1,0 0-1,0 0 0,-1 0 1,1 0-1,0-1 1,-1 1-1,1-1 0,-1 0 1,0-1-1,1 1 1,-1-1-1,0 0 0,-1 0 1,1 0-1,0 0 1,-1-1-1,0 1 0,0-1 1,0 0-1,0 0 1,2-5-1,3-14 682,-3 12-725,-4 27-204,-2 6 264,1-11 148,-1-1 0,2 0 0,-1 0 0,1 1 1,4 15-1,-4-24-227,-1 0 0,1 0 0,0 0 0,0 0 0,0 0 0,1 0 0,-1 0 0,0 0 0,1 0 0,-1 0 0,1-1 0,0 1 0,-1-1 0,1 1 0,0-1 0,0 1 0,0-1 0,0 0 1,0 0-1,0 0 0,0 0 0,1-1 0,-1 1 0,0-1 0,0 1 0,1-1 0,-1 0 0,0 1 0,1-1 0,1-1 0,36-2-4127,-16-6-4705,-16 5 2542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52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17681,'0'0'8103,"-13"49"-8071,14-37-928,6-4-1571,3-4-2209,-2-1-6086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52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12812,'0'0'3561,"12"1"-32,2 1-2511,0-1 1,-1 2 0,0 0 0,25 9-1,-34-11-938,0 1 0,0-1-1,0 1 1,0 1-1,-1-1 1,1 0-1,-1 1 1,1 0 0,-1 0-1,0 0 1,0 0-1,0 0 1,-1 0 0,1 1-1,-1 0 1,0-1-1,0 1 1,0 0 0,0 0-1,0 0 1,-1 0-1,0 0 1,1 6-1,-2-1 21,0 1-1,0-1 1,-1 1 0,0-1-1,-1 0 1,0 1-1,0-1 1,-1 0-1,-5 11 1,4-9 147,0-1 0,1 1 0,0 0 0,1 0-1,-1 16 1,2-26-241,1-1 0,0 1 0,0 0 0,0 0 0,0 0 0,0 0 0,0-1 0,0 1 0,1 0 0,-1 0 0,0 0 0,0 0 0,1-1 0,-1 1 0,0 0 0,1 0 1,-1-1-1,1 1 0,-1 0 0,1-1 0,-1 1 0,1 0 0,-1-1 0,1 1 0,0-1 0,-1 1 0,1-1 0,1 1-1,-1 0 4,1-1-1,0 0 1,-1 0-1,1 0 0,-1 0 1,1 0-1,0 0 0,-1 0 1,1 0-1,0-1 0,-1 1 1,1-1-1,2 0 0,3-3-3,0 1 0,0-1 0,-1 0 0,1 0 0,6-7 0,5-5-155,-2-1-1,0 0 1,-1-1 0,-1-1 0,-1-1-1,12-21 1,-25 40 113,0 4 61,0 0 0,0 1 0,0-1 0,0 0 1,1 0-1,0 0 0,-1 0 0,1 1 0,0-1 1,0 0-1,1 0 0,-1-1 0,1 1 0,-1 0 0,1 0 1,0-1-1,0 1 0,0-1 0,0 1 0,1-1 0,-1 0 1,0 0-1,1 0 0,0 0 0,-1-1 0,1 1 1,0-1-1,0 1 0,0-1 0,0 0 0,0 0 0,0 0 1,7 0-1,1 2-26,0-1 0,1-1 0,-1 0 0,1 0 0,-1-1 1,1-1-1,-1 0 0,1-1 0,-1 0 0,0 0 0,15-6 0,-18 5 13,0 0 0,0 0 0,0-1-1,0 0 1,-1-1 0,0 0 0,0 0-1,0-1 1,0 1 0,-1-1 0,0-1-1,0 1 1,-1-1 0,0 0 0,6-11-1,-10 17 30,0-1 0,0 0 0,0 0 0,0 0 0,0 0-1,-1-1 1,1 1 0,-1 0 0,1 0 0,-1 0 0,0 0-1,0-1 1,0 1 0,0 0 0,-1-4 0,1 5-23,-1 0 0,1 0 1,-1 0-1,1 0 0,-1 0 0,1 1 1,-1-1-1,0 0 0,0 0 0,1 0 1,-1 0-1,0 1 0,0-1 1,0 0-1,0 1 0,0-1 0,0 1 1,0-1-1,0 1 0,0-1 0,-2 1 1,-1-1-13,0 1 0,0-1 0,0 1 0,0 0 0,0 1 1,0-1-1,0 1 0,0 0 0,0-1 0,0 2 0,0-1 0,0 0 1,0 1-1,1 0 0,-5 3 0,1-1 45,0 1 0,1 0 0,-1 1 0,1-1 0,1 1 0,-1 0 0,1 1 0,0-1 0,1 1 1,-1 0-1,1 0 0,1 1 0,-1-1 0,1 1 0,1-1 0,-1 1 0,1 0 0,1 0 0,-1 0 0,2 1 0,-1-1 0,1 0 0,1 12 0,0-17-54,0-1-1,0 1 1,0 0 0,0 0-1,1-1 1,-1 1 0,1-1-1,0 1 1,0-1 0,0 0-1,0 0 1,0 1 0,0-2-1,1 1 1,-1 0-1,1 0 1,-1-1 0,1 1-1,0-1 1,0 0 0,-1 0-1,1 0 1,0 0 0,0 0-1,4 0 1,6 1-989,1 0 0,-1-1 1,1 0-1,17-2 0,14-3-5285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53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18001,'0'0'8840,"2"9"-7836,2 18-319,-2 1-1,-1 48 1,-2-36-503,6 40 0,-5-77-176,0-1 0,0 0-1,1 0 1,-1 0 0,0 0-1,1 0 1,0 0 0,0 0-1,-1 0 1,1 0 0,0 0 0,0 0-1,1-1 1,-1 1 0,0 0-1,1-1 1,-1 1 0,1-1-1,-1 1 1,1-1 0,0 0-1,-1 0 1,1 0 0,0 1-1,0-2 1,0 1 0,0 0 0,0 0-1,0-1 1,0 1 0,0-1-1,0 1 1,0-1 0,0 0-1,0 0 1,1 0 0,-1 0-1,2-1 1,3 0 27,0 0 0,0-1-1,-1 0 1,1 0 0,-1-1 0,1 0-1,-1 0 1,0 0 0,0-1-1,9-6 1,1-6-126,0 1 0,26-35-1,-9 9 43,-33 41 42,0 0 0,0 0 0,0 0 0,0 0 0,0-1 0,0 1 0,1 0 0,-1 0 0,0 0-1,0 0 1,0 0 0,0 0 0,0 0 0,0 0 0,0 0 0,0-1 0,1 1 0,-1 0 0,0 0 0,0 0 0,0 0 0,0 0 0,0 0-1,1 0 1,-1 0 0,0 0 0,0 0 0,0 0 0,0 0 0,0 0 0,0 0 0,1 0 0,-1 0 0,0 0 0,0 0 0,0 0 0,0 0-1,0 0 1,1 0 0,-1 1 0,0-1 0,0 0 0,0 0 0,0 0 0,0 0 0,0 0 0,0 0 0,0 0 0,1 0 0,-1 0 0,0 1-1,0-1 1,0 0 0,3 13-145,-1 31 376,-1-18-67,-1-25-130,0 0-1,1 1 0,0-1 0,-1 0 0,1 1 1,0-1-1,0 0 0,-1 0 0,1 1 1,0-1-1,0 0 0,0 0 0,0 0 1,1 0-1,-1-1 0,0 1 0,0 0 1,0 0-1,1-1 0,-1 1 0,0-1 0,1 1 1,-1-1-1,1 1 0,-1-1 0,1 0 1,-1 0-1,0 0 0,1 0 0,-1 0 1,1 0-1,-1 0 0,1 0 0,-1 0 1,2-1-1,5 0 139,-1 0 0,0-1 1,0 0-1,1 0 0,11-6 1,0-2-209,-1-2 1,31-25 0,-34 24-427,1 1-1,1 1 1,21-12 0,-38 23 450,0 0 0,1-1 0,-1 1 0,0 0 0,0 0-1,1 0 1,-1 0 0,0 0 0,0 0 0,1 0 0,-1 0 0,0 0 0,0 0 0,0 0 0,1 0 0,-1 0 0,0 0 0,0 0 0,1 1 0,-1-1 0,0 0 0,0 0-1,0 0 1,1 0 0,-1 0 0,0 0 0,0 1 0,0-1 0,1 0 0,-1 0 0,0 0 0,0 0 0,0 1 0,0-1 0,0 0 0,0 0 0,1 0 0,-1 1 0,0-1-1,0 0 1,0 0 0,0 1 0,0-1 0,0 0 0,0 1 0,1 18-293,-5 18 412,2-32-80,1 1 0,0-1 1,0 1-1,1 0 1,0-1-1,0 1 0,0 0 1,1-1-1,1 9 1,-2-13-172,1 0 0,-1 0 0,1 0 0,-1 0 1,1 0-1,0 0 0,-1 0 0,1 0 1,0 0-1,0 0 0,0 0 0,0 0 1,0 0-1,0-1 0,0 1 0,0 0 1,0-1-1,2 2 0,0-1-558,-1-1 0,1 0 0,0 1 0,0-1-1,-1 0 1,1 0 0,0 0 0,-1 0 0,1-1 0,0 1 0,-1-1-1,4-1 1,24-11-15037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54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100 126 4773,'0'0'3379,"6"-8"-299,-3 3-2639,17-29 3268,-17 30-2762,-2 0-1,1-1 0,0 1 1,-1-1-1,0 0 1,0 1-1,0-1 1,0-6-1,-1 11-811,0-1 1,0 1-1,0-1 1,0 1 0,0-1-1,0 1 1,0-1-1,0 1 1,0-1-1,0 1 1,-1-1-1,1 1 1,0 0-1,0-1 1,0 1-1,-1-1 1,1 1-1,0-1 1,-1 1-1,1 0 1,0-1-1,-1 1 1,1-1-1,0 1 1,-1 0-1,1 0 1,-1-1-1,1 1 1,-1 0-1,1 0 1,-1-1-1,1 1 1,-1 0-1,1 0 1,-1 0-1,-22 5 1483,-17 20-1067,30-15-468,0 1 0,1 1 0,-11 16 0,18-24-82,-1 0-1,1 1 0,0-1 0,0 0 1,0 1-1,1-1 0,-1 1 0,1 0 1,0-1-1,0 1 0,1 0 0,0 0 0,0 0 1,0 5-1,1-9-6,-1-1 0,1 1 1,0 0-1,-1 0 0,1-1 0,0 1 1,0-1-1,-1 1 0,1-1 0,0 1 1,0-1-1,0 1 0,0-1 0,0 0 1,0 1-1,0-1 0,-1 0 0,1 0 0,0 0 1,0 0-1,0 0 0,0 0 0,0 0 1,0 0-1,2 0 0,27-4-4,-14 0-199,0-2-1,-1 0 1,1-1 0,23-14-1,-27 14-191,0 0 0,0 1 0,1 0 0,0 1 0,0 0 0,0 1 0,20-4 0,-32 8 372,-1 0-1,0 0 1,0 0 0,1 0-1,-1 0 1,0 0-1,0 0 1,1 0 0,-1 0-1,0 0 1,1 1-1,-1-1 1,0 0 0,0 0-1,0 0 1,1 0 0,-1 0-1,0 0 1,0 1-1,1-1 1,-1 0 0,0 0-1,0 0 1,0 0 0,1 1-1,-1-1 1,0 0-1,0 0 1,0 1 0,0-1-1,0 0 1,0 0-1,1 1 1,-1-1 0,0 0-1,0 0 1,0 1 0,0-1-1,0 0 1,0 0-1,0 1 1,0-1 0,-4 18 59,-11 11 1075,7-10 1158,26-32-1504,24-31-610,-36 36-228,-1 1 0,0-1 0,-1 0 0,1 0-1,-2 0 1,1-1 0,-1 0 0,0 1 0,-1-1 0,2-9 0,-4 17-280,1 0 0,0 0 0,-1 0 0,1 0 0,0 1 0,0-1 0,0 0 0,-1 1 0,1-1 0,0 0 0,0 1 0,0-1 0,0 1 0,0-1 0,1 1 0,-1 0 0,0-1 0,0 1 0,0 0 1,0 0-1,0 0 0,0 0 0,0 0 0,1 0 0,-1 0 0,0 0 0,0 0 0,0 1 0,0-1 0,2 1 0,6-1-2153,12 0-4081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54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14318,'0'0'10137,"-2"12"-9827,-7 45 964,2 0 1,3 1-1,6 102 1,-2-159-1268,0 0 0,0 1 0,0-1 0,0 0 0,1 1 0,-1-1 0,0 0 1,1 1-1,-1-1 0,1 0 0,-1 0 0,1 1 0,0-1 0,-1 0 0,1 0 0,0 0 0,0 0 0,0 0 0,0 0 0,0 0 1,0 0-1,0 0 0,0-1 0,0 1 0,2 1 0,-1-2 22,0 0 0,0 0 0,0 0 0,0 0 0,0 0 0,0 0 0,0 0 1,0 0-1,0-1 0,-1 1 0,1-1 0,0 0 0,0 1 0,0-1 0,1-1 0,6-3 40,-1-1 0,1 1 0,-1-1 0,-1-1-1,11-10 1,-9 6-210,-1 0 1,-1 0-1,1-1 0,-2 0 0,1 0 0,-2 0 1,0-1-1,0 0 0,-1 0 0,-1 0 0,0-1 1,-1 1-1,0-1 0,-1 0 0,-1-16 0,-1 36-4378,-3 2 2376,1 0-56,-2 10-3775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23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4037 196 18962,'-93'-38'-113,"-1"4"0,-2 4 0,-1 5 0,-1 3 0,-165-13 0,119 26-903,-1 6 1,1 7-1,-1 6 0,2 6 1,-189 46-1,220-32 892,1 4 1,2 5-1,2 5 0,2 5 0,2 4 0,3 5 1,-109 81-1,100-53 643,4 5-1,4 4 1,5 5 0,3 3-1,5 5 1,6 3 0,4 4-1,-78 152 1,92-138-264,6 3 1,5 1-1,6 3 0,7 2 0,5 2 1,6 1-1,-18 270 0,41-198-437,10-1 0,9 0 0,9 0 0,10-2 0,9-2 0,8-1 0,10-3 0,9-2 0,8-4 0,137 254 0,-145-331 135,6-2 0,4-4 0,102 113-1,-108-148 111,3-3-1,4-4 0,3-4 1,142 94-1,-116-99 187,3-4 1,2-5-1,3-6 0,1-4 0,226 53 1,-187-66-17,0-8 1,2-6 0,0-7-1,194-12 1,-210-10-213,-1-7 1,0-5-1,-2-7 1,-1-6-1,-2-5 0,-2-7 1,142-71-1,-134 47-212,-3-6 1,-4-6-1,-4-6 0,-3-6 1,-5-5-1,126-133 0,-153 129 96,-5-3-1,-4-5 0,-5-3 1,-6-3-1,110-232 0,-136 235 304,-5-3 0,-5-2 0,-5-1 0,-6-2-1,-5-1 1,13-217 0,-34 202 441,-5 1-1,-7-1 1,-6 1 0,-6 1-1,-77-268 1,31 202-295,-9 4 0,-9 3 1,-8 3-1,-9 6 0,-7 3 1,-9 6-1,-279-325 0,311 413-504,-4 4 0,-3 4 0,-4 4 0,-209-129 0,221 161-357,-2 3 1,-2 4-1,-1 5 0,-2 3 1,-1 4-1,-188-30 0,143 42-2014,-1 7-1,-207 12 1,16 30-7553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54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13741,'0'0'4356,"74"5"-4004,-43-5-448,-2-5-3459,0-9-4709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55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101 285 12588,'0'0'9113,"-4"0"-10453,-29-2 544,29 1 1196,0 0-1,0 1 1,0-1 0,0 1-1,-1 0 1,1 0 0,0 0-1,-6 2 1,9-1-357,-1-1-1,1 1 1,0 0 0,-1 0 0,1 0-1,0 0 1,0 0 0,0 0 0,0 0-1,0 0 1,0 0 0,0 0 0,0 1-1,0-1 1,1 0 0,-1 1 0,0-1-1,1 1 1,0-1 0,-1 1 0,1-1-1,0 1 1,-1-1 0,1 1 0,0-1-1,0 1 1,0-1 0,0 1 0,1 1-1,-1 0-10,0 0-1,1 0 1,-1 0-1,1 0 0,0 0 1,-1-1-1,1 1 1,1 0-1,-1 0 0,0-1 1,1 1-1,-1-1 1,1 1-1,0-1 0,0 0 1,0 0-1,0 1 0,0-1 1,0-1-1,1 1 1,-1 0-1,1-1 0,-1 1 1,1-1-1,-1 1 1,1-1-1,0 0 0,0 0 1,0-1-1,-1 1 1,1 0-1,6-1 0,-2 1-6,1 0 0,0-1 0,0 0 0,0 0 0,0 0 0,0-1 0,0-1-1,-1 1 1,1-2 0,0 1 0,11-6 0,-6 0-34,0 0 0,-1-2 0,0 1 0,-1-1 0,0-1-1,0 0 1,-1-1 0,-1 0 0,0 0 0,-1-1 0,14-27 0,-14 24 154,-1 0-1,-1 0 1,-1 0 0,0 0 0,-1-1 0,-1 0 0,0 0 0,-1 0-1,-1 0 1,-1-24 0,0 40-138,0 1-1,0 0 0,0-1 1,0 1-1,0 0 1,0-1-1,-1 1 1,1 0-1,0-1 1,0 1-1,0 0 0,0-1 1,0 1-1,0 0 1,-1-1-1,1 1 1,0 0-1,0-1 1,0 1-1,-1 0 1,1 0-1,0-1 0,0 1 1,-1 0-1,1 0 1,0 0-1,0-1 1,-1 1-1,1 0 1,0 0-1,-1 0 0,1 0 1,0 0-1,-1 0 1,1-1-1,0 1 1,-1 0-1,1 0 1,-1 0-1,1 0 0,0 0 1,-1 0-1,1 0 1,0 1-1,-1-1 1,1 0-1,0 0 1,-1 0-1,1 0 0,0 0 1,-1 0-1,1 1 1,0-1-1,0 0 1,-1 0-1,1 1 1,0-1-1,-1 0 0,-15 16 239,8-2-205,1 1 1,1 0-1,0 1 1,1-1-1,0 1 1,1 0-1,1 0 1,-1 17-1,0 12 154,5 77 0,-2-121-186,1 1 0,0 0 0,0 0 0,0 0 0,0 0 0,1 0 0,-1 0 0,0 0-1,1 0 1,0 0 0,-1 0 0,1 0 0,0 0 0,0-1 0,0 1 0,0 0-1,0-1 1,0 1 0,1 0 0,-1-1 0,0 0 0,1 1 0,-1-1 0,1 0 0,0 0-1,-1 0 1,1 0 0,0 0 0,0 0 0,0 0 0,-1 0 0,1-1 0,0 1 0,0-1-1,0 0 1,0 1 0,0-1 0,0 0 0,0 0 0,0 0 0,0 0 0,0-1 0,2 0-1,-3 1-24,0 0 1,0 0-1,0-1 0,0 1 0,0-1 0,0 1 0,0-1 0,0 1 0,0-1 0,0 0 0,0 1 0,0-1 0,-1 0 0,1 1 0,0-1 0,-1 0 0,1 0 0,0 0 0,-1 0 0,1 0 1,-1 0-1,1 0 0,-1 0 0,1-1 0,0-33-924,-2 27 735,-1 0 0,0 1 0,0-1-1,-1 1 1,1 0 0,-7-10-1,-34-38 123,40 51 180,0 0 1,0 1 0,-1 0 0,1 0 0,-1 0 0,0 0 0,0 0 0,0 1-1,-1 0 1,1 0 0,0 0 0,-5-1 0,12 6-571,0 0 0,0 1 1,1-1-1,0-1 0,-1 1 0,1 0 0,7 2 1,58 14-9734,-28-14 1943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55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15 18546,'0'0'8018,"-9"-2"-6844,4 0-1042,-3 0 121,-1-1-1,1 2 1,-1-1 0,-15 0 0,23 2-243,-1 0 0,1 0 0,-1 0 0,1 0-1,-1 0 1,1 0 0,-1 0 0,1 1 0,-1-1 0,1 1 0,0-1 0,-1 1 0,1-1 0,-1 1 0,1 0 0,0-1 0,0 1 0,-1 0 0,1 0-1,0 0 1,0 0 0,0 0 0,0 1 0,0-1 0,0 0 0,0 0 0,0 1 0,1-1 0,-1 0 0,1 1 0,-1-1 0,1 1 0,-1-1 0,1 1 0,0-1-1,-1 1 1,1-1 0,0 3 0,1-2-66,-1 0 0,1 0 0,-1-1 0,1 1-1,0-1 1,0 1 0,0 0 0,0-1 0,0 0 0,0 1-1,0-1 1,1 0 0,-1 1 0,0-1 0,1 0 0,-1 0-1,1 0 1,0 0 0,-1 0 0,1-1 0,2 2-1,45 17-1502,-39-16 1023,77 18-3753,-25-8 3357,-54-7 5199,-20 1-2004,-27 2-586,34-8-1332,-39 8 519,17-2-910,0-1-1,-1-2 1,-30 1-1,58-5-83,-1 0-1,1 0 0,0 0 1,0 0-1,-1 0 0,1 0 1,0 0-1,0 0 0,-1 0 1,1 0-1,0 0 0,0 0 1,0-1-1,-1 1 0,1 0 1,0 0-1,0 0 0,0 0 1,-1 0-1,1 0 0,0-1 1,0 1-1,0 0 0,0 0 1,0 0-1,-1-1 0,1 1 1,0 0-1,0 0 0,0 0 1,0-1-1,0 1 0,0 0 1,0 0-1,0-1 0,0 1 1,0 0-1,0 0 0,0 0 1,0-1-1,0 1 1,0 0-1,0 0 0,0-1 1,0 1-1,0 0 0,0 0 1,0 0-1,0-1 0,0 1 1,0 0-1,1 0 0,-1 0 1,0-1-1,0 1 0,0 0 1,1 0-1,8-14-5322,14-8-4572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55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21332,'0'0'6502,"0"64"-5092,-2-30-385,2 1-481,0-1-384,0 3-96,8-2-288,2 0-1121,3-6-2371,-1-8-3651</inkml:trace>
  <inkml:trace contextRef="#ctx0" brushRef="#br0" timeOffset="1">0 512 18706,'0'0'10378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59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88 19827,'0'0'5717,"-1"9"-4756,8 349 1153,-3-229-923,-3-229-1133,4 0 1,31-178 0,-36 277-64,3-11-20,0-1 0,1 1 0,0-1 0,8-15 0,-11 27 7,-1-1 1,1 1-1,0-1 0,-1 1 0,1 0 0,0-1 0,0 1 0,0 0 0,0-1 1,0 1-1,0 0 0,0 0 0,1 0 0,-1 0 0,0 0 0,1 0 0,-1 0 0,1 1 1,-1-1-1,0 0 0,1 1 0,0-1 0,-1 1 0,1 0 0,-1-1 0,1 1 1,-1 0-1,1 0 0,0 0 0,-1 0 0,1 0 0,0 0 0,-1 1 0,1-1 1,-1 0-1,1 1 0,-1-1 0,1 1 0,-1 0 0,1 0 0,-1-1 0,0 1 1,1 0-1,-1 0 0,0 0 0,0 0 0,2 2 0,6 5-14,0 1 1,0 1-1,-1-1 0,-1 2 1,1-1-1,-2 1 1,1 0-1,-1 0 0,-1 0 1,0 1-1,-1 0 0,0 0 1,3 19-1,-7-28 33,0-1 1,0 0-1,0 0 0,0 1 1,-1-1-1,1 0 0,0 0 0,-1 0 1,0 0-1,1 0 0,-1 1 1,0-1-1,0-1 0,0 1 1,-1 0-1,1 0 0,0 0 1,-1 0-1,-2 1 0,1 1 66,-1-1-1,0-1 1,-1 1-1,1-1 0,0 1 1,-1-1-1,1 0 1,-8 1-1,-7 2 269,0-2 0,0 0 0,-28 1 1,36-4-271,-36 1 396,45-1-487,1 0 0,0 0 0,0 0 0,0 0 0,-1 0 0,1-1 0,0 1-1,0 0 1,0 0 0,0-1 0,0 1 0,0-1 0,0 1 0,0-1 0,0 0 0,0 1 0,0-1-1,0 0 1,0 0 0,0 0 0,0 1 0,1-1 0,-1 0 0,0 0 0,1 0 0,-1 0 0,0 0-1,1 0 1,-1-3 0,1 3-121,0 0-1,0-1 0,0 1 0,1 0 0,-1 0 1,1-1-1,-1 1 0,1 0 0,-1 0 1,1-1-1,-1 1 0,1 0 0,0 0 0,0 0 1,0 0-1,0 0 0,0 0 0,0 0 1,0 0-1,0 0 0,0 1 0,0-1 1,0 0-1,2 0 0,34-15-4365,-32 15 3597,35-12-6099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8:00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63 14221,'0'0'3033,"0"-8"202,0 5-2971,0 1 0,0-1 0,0 1 1,0-1-1,-1 1 0,1 0 0,-1-1 0,0 1 1,0-1-1,0 1 0,0 0 0,0 0 0,0-1 1,0 1-1,-1 0 0,1 0 0,-1 0 1,0 0-1,-2-2 0,2 3-174,-1 0 1,1 0-1,-1 0 0,1 0 1,-1 1-1,1-1 0,-1 1 1,1-1-1,-1 1 1,0 0-1,1 0 0,-1 0 1,0 0-1,1 1 0,-1-1 1,1 1-1,-1-1 0,1 1 1,-1 0-1,1 0 0,-1 0 1,1 1-1,0-1 0,-3 2 1,-5 2-32,1 1 0,-1 1 0,2-1 1,-1 1-1,1 1 0,0 0 0,0 0 1,1 0-1,0 1 0,0 0 0,1 0 0,0 1 1,1 0-1,0 0 0,1 0 0,0 0 0,0 1 1,1 0-1,1-1 0,0 1 0,-1 14 0,3-23-48,0 0 0,0 0 0,0 0 0,0 0-1,1 0 1,-1 0 0,1 0 0,-1 0 0,1 0-1,0-1 1,0 1 0,0 0 0,0 0 0,0-1-1,0 1 1,0 0 0,1-1 0,-1 1 0,1-1 0,-1 0-1,1 1 1,-1-1 0,3 1 0,0 0 3,0 0 1,0-1 0,0 1-1,1-1 1,-1 0 0,0 0-1,1 0 1,-1-1-1,1 0 1,6 0 0,-4 0-6,1-1 1,0 1-1,-1-2 1,1 1 0,-1-1-1,1 0 1,-1-1-1,0 0 1,0 0-1,0 0 1,0-1-1,10-8 1,-15 11-6,-1 0 0,1-1 1,-1 1-1,0 0 0,0-1 1,1 0-1,-1 1 0,0-1 0,0 1 1,-1-1-1,1 0 0,0 0 0,0 0 1,-1 1-1,1-1 0,-1 0 0,1-4 1,-2 5-6,1 1 1,0-1 0,0 0-1,-1 0 1,1 0 0,0 0 0,-1 1-1,1-1 1,-1 0 0,1 0-1,-1 1 1,1-1 0,-1 0 0,0 1-1,1-1 1,-1 1 0,0-1-1,1 1 1,-1-1 0,0 1-1,0-1 1,1 1 0,-1 0 0,0-1-1,0 1 1,-1 0 0,-1-1-2,1 1-1,-1-1 1,1 1 0,-1 0 0,0 0-1,1 1 1,-1-1 0,1 0 0,-1 1-1,1-1 1,-1 1 0,1 0 0,-1 0-1,1 0 1,-1 0 0,1 1 0,0-1-1,0 1 1,0-1 0,0 1 0,0 0 0,0-1-1,0 1 1,0 0 0,-2 4 0,3-5 6,1-1 0,-1 1 0,0 0 0,0 0 1,1-1-1,-1 1 0,1 0 0,-1 0 0,1 0 1,-1 0-1,1 0 0,-1 0 0,1 0 0,0 0 1,0 0-1,-1 0 0,1 0 0,0 0 0,0 0 1,0 0-1,0 0 0,0 0 0,0 0 0,1 0 1,-1 0-1,0 0 0,0 0 0,1 0 0,-1 0 1,1 1-1,1-1 4,0 0 0,-1-1 0,1 1 0,0-1 0,0 1 0,-1-1 0,1 0 0,0 0 0,0 0-1,-1 0 1,1 0 0,0 0 0,0 0 0,-1-1 0,4 0 0,7-2-267,1 0 0,-1-1-1,22-11 1,-14 0-499,-17 12 718,0 0 1,1 0-1,-1 1 0,1-1 0,-1 1 1,1 0-1,0 0 0,8-3 0,-17 41 932,2-25-1116,-9 44 679,13-19-5170,1-31-1173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8:01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52 13421,'2'17'9114,"2"79"-7199,-7-34-916,-19 107 0,1-20 200,32-200 93,32-90 0,-15 54-1302,-11 24-270,-12 39 138,1-1 1,1 1-1,2 1 1,0-1-1,1 2 1,15-24-1,-25 45 133,0 1 0,1-1 0,-1 0-1,1 0 1,-1 0 0,1 0 0,-1 1 0,1-1 0,-1 0 0,1 1-1,0-1 1,-1 0 0,1 1 0,0-1 0,0 1 0,-1-1 0,1 1-1,0-1 1,0 1 0,0 0 0,0-1 0,-1 1 0,1 0 0,0 0-1,0 0 1,0-1 0,0 1 0,0 0 0,0 0 0,0 0 0,0 1-1,0-1 1,-1 0 0,1 0 0,0 0 0,0 1 0,0-1 0,0 0-1,0 1 1,-1-1 0,1 1 0,0-1 0,0 1 0,-1-1 0,1 1-1,0 0 1,-1-1 0,1 1 0,0 0 0,-1-1 0,1 1 0,-1 0-1,1 0 1,-1 0 0,0-1 0,1 1 0,0 2 0,18 51-235,-19-52 271,3 8-29,-1-1 0,0 1 0,0-1 0,-1 1 0,-1 0 0,0 0 0,-1 12 1,1-19 14,-1 0 1,0 1 0,0-1 0,0 0 0,-1 0 0,1 0-1,-1 0 1,0 0 0,0-1 0,0 1 0,0 0 0,0-1 0,0 1-1,-1-1 1,1 0 0,-1 0 0,0 0 0,1 0 0,-1 0-1,0-1 1,0 1 0,0-1 0,0 0 0,-4 2 0,-8 1 85,0 0 1,0-1 0,-24 2 0,31-4-105,1-1 0,0 1 1,-1-2-1,1 1 0,0-1 1,0 0-1,-1 0 0,1-1 1,-10-4-1,15 5-128,1 0 1,-1 0-1,1 1 0,-1-1 1,1-1-1,0 1 0,0 0 1,-1 0-1,1 0 0,0-1 1,0 1-1,0 0 0,0-1 1,1 1-1,-1-1 0,0 1 1,0-3-1,0 2-233,1 0 0,0 1 1,0-1-1,0 0 0,0 1 1,0-1-1,0 0 0,0 1 1,0-1-1,1 0 0,-1 1 0,1-1 1,-1 1-1,1-1 0,0 1 1,0-1-1,-1 1 0,1-1 0,0 1 1,0 0-1,0-1 0,1 1 1,-1 0-1,0 0 0,0 0 0,3-2 1,22-13-7803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8:02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38 7591,'0'0'17948,"2"10"-16448,-2 22-921,0-1 0,-3 1 0,0-1 1,-2 1-1,-9 32 0,5-23-125,2 17 405,16-64-213,-1-4-616,-1-1 0,0 0 0,-1 0-1,-1 0 1,1-1 0,-2 0 0,0 0-1,0-1 1,-1 1 0,2-23 0,1-15-93,-3-66 1,-6 88-131,1 24-93,1 16 103,1-10 182,0 1-1,0-1 0,1 1 1,-1-1-1,0 1 0,1-1 0,0 1 1,-1-1-1,1 1 0,0-1 1,0 0-1,0 1 0,1-1 1,-1 0-1,0 0 0,1 0 0,0 0 1,-1 0-1,1 0 0,0-1 1,0 1-1,0 0 0,0-1 1,0 0-1,0 1 0,1-1 1,-1 0-1,0 0 0,1 0 0,-1 0 1,1-1-1,-1 1 0,1-1 1,-1 1-1,1-1 0,-1 0 1,1 0-1,-1 0 0,5-1 0,0 1-17,1-1-1,-1 0 1,0-1-1,0 1 1,0-1-1,0-1 1,0 1-1,0-1 0,-1 0 1,1-1-1,-1 0 1,0 0-1,6-5 1,2-6-14,-12 12 28,0 1 0,0-1-1,1 0 1,-1 0 0,1 1-1,0 0 1,0-1 0,0 1-1,0 0 1,0 0 0,0 1 0,1-1-1,5-2 1,-8 5-21,0-1 0,-1 1-1,1-1 1,-1 1 0,1 0 0,0-1 0,-1 1-1,1 0 1,-1-1 0,0 1 0,1 0 0,-1-1 0,1 1-1,-1 0 1,0 0 0,0-1 0,1 1 0,-1 0 0,0 0-1,0 0 1,0-1 0,0 1 0,0 0 0,0 0 0,0 1-1,1 29-109,-1-26 109,-2 63-87,2 35-65,9-37-2982,5-33-4713,7-10-9662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38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20179,'0'0'4938,"-1"11"-3561,-18 102 1064,9-61-2011,2 0 1,0 53-1,8-103-386,0-1-1,0 1 1,0-1-1,1 1 1,-1-1 0,1 1-1,-1-1 1,1 1 0,0-1-1,0 0 1,-1 1-1,1-1 1,0 0 0,0 0-1,0 1 1,0-1-1,1 0 1,-1 0 0,0 0-1,0-1 1,1 1 0,-1 0-1,0 0 1,1-1-1,-1 1 1,1 0 0,-1-1-1,0 0 1,1 1 0,0-1-1,-1 0 1,1 0-1,1 0 1,63 0 386,-50-1-411,-1 0-414,1-1-1,-1-1 0,0 0 0,1-1 1,16-6-1,-21 5-1707,-1 1 1,0-2-1,0 1 1,13-10 0,-2-4-7433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39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1 18930,'0'0'6091,"-2"9"-4852,-3 8-834,-1-1 0,-1 0 0,0-1 1,-1 1-1,-18 25 0,-64 77 1041,60-80-647,30-37-788,-1 0-1,1 0 1,-1-1-1,1 1 1,-1 0 0,0 0-1,1 0 1,-1-1-1,0 1 1,1 0 0,-1-1-1,0 1 1,0 0 0,0-1-1,0 1 1,1-1-1,-1 1 1,0-1 0,0 0-1,0 1 1,0-1 0,-2 0-1,1-18-491,17-41-1495,-14 54 1675,6-20-1026,-2 11 141,0-1 0,-2-1 1,0 1-1,2-24 1,-22 87 1254,16-40 137,0-1 1,1 0-1,0 1 0,0-1 1,0 0-1,1 0 0,0 1 0,1-1 1,-1 0-1,6 12 0,-6-16-150,0 0 0,1 0 0,-1 0 0,1 0 0,0-1 0,-1 1 0,2 0 0,-1-1 0,0 0 0,0 1 0,1-1 0,-1 0-1,1 0 1,0 0 0,-1-1 0,1 1 0,0-1 0,0 1 0,0-1 0,0 0 0,0 0 0,1 0 0,-1-1 0,0 1 0,0-1 0,5 0 0,-8 0-45,1 0 1,-1 0-1,0-1 1,0 1-1,1 0 1,-1-1-1,0 1 0,1 0 1,-1-1-1,0 1 1,0-1-1,0 1 1,0 0-1,1-1 1,-1 1-1,0-1 1,0 1-1,0-1 1,0 1-1,0 0 1,0-1-1,0 1 1,0-1-1,0 1 1,0-1-1,0 1 0,0-1 1,0 1-1,-1 0 1,1-1-1,0 1 1,0-1-1,0 1 1,-1 0-1,1-1 1,-7-17 44,-1 8-81,0 0-1,-1 0 1,0 1-1,-1 0 1,0 1-1,-11-8 1,9 7 587,-1-1 1,2 0-1,-17-18 1,28 28-126,141 80-827,-96-49-3361,-2 2-4599,-17-12-1804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9:39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406 99 2210,'0'0'10917,"4"-8"-9497,-1 1-1344,12-29 2561,-7-10 5193,-57 45-5710,40 2-2039,0 1 1,0-1 0,1 2-1,-1-1 1,0 1 0,1 1-1,0-1 1,-1 2-1,1-1 1,1 1 0,-1 0-1,1 0 1,-12 12 0,-1 2 108,0 1 1,1 1 0,-20 29 0,29-34-68,1 1 1,0 0 0,2 0 0,-1 1-1,2 0 1,1 0 0,0 1 0,-4 31 0,2 18 212,2 69 1,5-129-331,-2 84 7,7 286 102,-3-362-95,1-1-1,0 1 0,2-1 0,11 27 1,-11-29 6,1 0-1,-2 1 1,0-1 0,-1 1 0,0 0 0,1 24 0,-3-34 18,-1 1 0,-1-1 0,1 1 0,-1-1 0,1 0 0,-1 1 0,-1-1 0,1 0 0,0 1 0,-1-1 0,0 0 0,0 0 0,0 0 0,-1-1 0,1 1 0,-1 0 0,0-1 0,0 0 0,0 1 0,0-1 0,-1-1 0,1 1 0,-1 0 0,0-1 0,0 0 0,0 0 0,0 0 0,0 0 0,0 0 0,0-1 0,-1 0 0,-6 1 0,-41 2-44,52-4 0,0 1 0,0-1 0,0 0 0,0 0 0,-1 0 0,1 1 0,0-1 0,0 0 0,0 0 0,0 1 0,0-1 0,0 0 0,0 0 0,0 1 0,0-1 0,0 0 0,0 0 0,0 1 0,0-1 0,0 0 0,0 0 0,0 1 0,0-1 0,0 0 0,0 0 0,0 1 0,0-1 0,0 0 0,1 0 0,-1 1 0,0-1 0,0 0 0,0 0 0,0 0 0,1 1 0,-1-1 0,0 0 0,0 0 0,0 0 0,1 0 0,-1 1 0,0-1 0,0 0 0,0 0 0,1 0 0,-1 0 0,0 0 0,0 0 0,1 0 0,-1 0 0,0 0 0,1 0 0,-1 0 0,0 0 0,15 0 0,-8 0 0,-1 0 0,0 0 0,1 0 0,-1 1 0,0 0 0,11 3 0,-14-3 0,0 1 0,-1-1 0,1 1 0,0 0 0,-1 0 0,0 0 0,1 0 0,-1 0 0,0 1 0,0-1 0,0 1 0,-1-1 0,1 1 0,0 0 0,-1 0 0,2 5 0,13 34 0,-2 1 0,-2 0 0,-2 1 0,8 70 0,-15-54 0,-1 0 0,-10 83 0,-27 118 0,19-156 0,2-24 0,5-29 0,-6 106 0,15-156-13,1 1 1,-1 0-1,0 0 0,1 0 1,-1-1-1,1 1 0,0 0 1,0-1-1,0 1 0,0 0 1,0-1-1,0 1 0,1-1 0,0 0 1,-1 1-1,1-1 0,0 0 1,0 0-1,0 0 0,0 0 1,0-1-1,1 1 0,-1 0 1,0-1-1,1 0 0,-1 1 1,1-1-1,0 0 0,2 0 1,6 2-397,1 0 0,-1-1-1,0-1 1,0 0 0,22-1 0,-17-3-6130,1-8-4971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38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5720 72 15054,'-173'-28'-249,"-242"-8"0,372 33 96,-153-1 332,-368 39 0,114 6 1330,-2-19 0,-599-49 0,-514-39-495,1490 66-1016,1 4-1,-1 3 1,-81 18 0,126-19 11,0 2 0,0 2 0,1 0 0,0 2 0,1 1 0,1 1 0,0 2 0,1 1 1,0 0-1,-27 27 0,43-35-23,1 0 1,1 1 0,0 0-1,0 0 1,1 1-1,0 0 1,1 1 0,0-1-1,1 1 1,1 0-1,0 0 1,0 1 0,1-1-1,0 1 1,1 0 0,1 0-1,0 0 1,1 0-1,2 16 1,0-13-30,1 0-1,0 0 1,1-1 0,1 1-1,1-1 1,0 0-1,1 0 1,0-1 0,1 0-1,1 0 1,0-1 0,1 0-1,1 0 1,23 21-1,-3-9 31,2-1 0,1-1 0,1-2 0,1-1 0,0-2-1,1-2 1,73 22 0,287 49 413,-390-86-390,479 77 24,930 29 1,-857-112-195,589 15-128,-316-1 416,-732-16-135,-1-6 0,173-43 1,-224 43 2,-1-2 1,0-3-1,-2-2 1,0-1-1,-1-3 1,-1-1-1,61-48 1,-88 58 6,1 0 0,-2 0 0,0-2 1,-1 0-1,-1 0 0,0-1 0,-1-1 1,-2 0-1,0-1 0,13-35 0,-18 41 95,-1-1 0,-1 1 1,0-1-1,-1 0 0,-1 0 0,0 0 0,-1 0 0,-1 1 0,0-1 0,-1 0 0,-1 0 0,0 0 0,-1 1 0,0 0 1,-1 0-1,-11-22 0,4 14 99,-1 1 1,-1 1 0,0 0-1,-2 1 1,0 0 0,-1 1-1,-1 1 1,-23-17 0,13 14-69,-1 2 1,-1 0-1,-1 2 0,0 1 1,-40-13-1,0 8-41,0 2 0,-1 4 0,-1 3 0,-139-4 0,-2 14-227,-291 35 0,28 45-3502,250-30-1532,-6 1-5941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40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7 14061,'0'0'6999,"-8"-1"-4864,0-1-1859,-1 1 0,1 0 0,-1 0 0,1 1-1,0 0 1,-1 1 0,1 0 0,-1 0 0,1 0-1,0 1 1,0 1 0,0-1 0,0 2 0,0-1 0,1 1-1,-1 0 1,-12 9 0,11-5-128,0 0 1,1 1-1,0 0 1,0 0-1,1 1 0,0 0 1,1 1-1,0-1 1,1 1-1,0 0 0,0 0 1,2 1-1,-1-1 1,1 1-1,1 0 0,0 0 1,1 0-1,0 0 1,1 19-1,0-28-142,1 0 0,-1 1 0,0-1 0,1 0 0,0 0 0,0 0 1,0 0-1,0 0 0,1 0 0,-1 0 0,1-1 0,-1 1 0,1 0 0,0-1 0,0 1 0,0-1 0,1 0 0,-1 1 0,0-1 0,1 0 0,0 0 1,-1-1-1,1 1 0,5 2 0,-2-2 22,-1 0 0,1 0 0,0-1 0,-1 0 1,1 0-1,0 0 0,0-1 0,0 1 0,-1-2 0,1 1 1,0 0-1,11-4 0,-14 3-13,0 0 0,0-1-1,0 0 1,0 0 0,0 0 0,-1 0 0,1 0 0,-1-1 0,1 1-1,-1-1 1,0 1 0,0-1 0,0 0 0,0 0 0,0 0 0,-1 0-1,1 0 1,-1 0 0,1-5 0,-1 6-6,0 1 0,-1-1 0,1 0 0,0 1-1,-1-1 1,0 0 0,0 0 0,1 1 0,-1-1 0,0 0 0,0 0 0,0 0 0,-1 1 0,1-1-1,0 0 1,-1 0 0,1 1 0,-1-1 0,0 0 0,1 1 0,-1-1 0,0 1 0,0-1 0,0 1-1,0-1 1,0 1 0,0-1 0,-1 1 0,1 0 0,0 0 0,-1 0 0,1 0 0,-1 0 0,1 0-1,-1 0 1,1 0 0,-3 0 0,-1-1 26,0 1-1,-1 0 1,1 1-1,0 0 1,0-1-1,-9 2 1,13-1-34,-1 0 1,1 0 0,0 0-1,0 0 1,0 1 0,-1-1-1,1 0 1,0 1 0,0-1 0,0 1-1,0-1 1,0 1 0,0-1-1,0 1 1,0 0 0,0-1-1,0 1 1,0 0 0,0 0-1,0 0 1,1 0 0,-1 0 0,0 0-1,1 0 1,-1 0 0,0 0-1,1 0 1,0 0 0,-1 0-1,1 0 1,-1 1 0,1-1-1,0 2 1,1-2 0,-1 0 0,1 0 0,0 0 0,0 0 0,0 0 1,0 0-1,0 0 0,1-1 0,-1 1 0,0 0 0,0-1 0,0 1 0,1-1 0,-1 1 0,0-1 0,1 1 0,-1-1 0,0 0 0,1 0 0,-1 0 1,0 0-1,1 0 0,-1 0 0,0 0 0,3-1 0,41-1 115,-32 0-168,0-1-1,0 0 1,-1-1-1,1 0 1,19-11 0,11-4-410,-45 47-115,-7-2 477,6-18-70,1 0-1,-1 0 1,1 0-1,0 0 1,1 0-1,0 1 1,0-1-1,1 0 1,1 13-1,4-13-5051,6-7-4500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41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11499,'0'0'10442,"1"64"-8745,-1-38-800,0 1-448,0 0-289,0-3-128,0-2-1602,5-6-2337,1-5-2467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41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17008,'0'0'3999,"0"9"-2531,-1 40 1201,-15 89 1,8-79-1395,-1 70 1,9-127-1238,0 1 0,1-1 1,-1 1-1,1-1 0,0 0 1,0 1-1,0-1 1,0 0-1,0 0 0,0 0 1,1 1-1,-1-1 0,1-1 1,0 1-1,-1 0 0,1 0 1,0-1-1,0 1 0,0-1 1,0 1-1,0-1 0,0 0 1,0 0-1,1 0 1,-1 0-1,0 0 0,1 0 1,-1-1-1,1 1 0,3-1 1,10 3 27,1-1 1,0 0 0,21-2 0,-31 0-55,8 0-46,12 1-1687,51-7 0,-68 4-312,1 0 1,-1-1-1,1-1 0,14-6 0,1-4-7384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42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 14157,'0'0'8222,"-5"9"-6904,-2 2-864,-10 20 215,-2-1-1,-2-1 0,0-1 0,-37 37 1,58-65-652,0 0 1,0 1 0,0-1-1,0 0 1,0 0 0,0 0 0,-1 0-1,1 0 1,0 0 0,0 1-1,0-1 1,0 0 0,0 0-1,-1 0 1,1 0 0,0 0-1,0 0 1,0 0 0,0 0 0,-1 0-1,1 0 1,0 0 0,0 0-1,0 0 1,0 0 0,-1 0-1,1 0 1,0 0 0,0 0-1,0 0 1,0 0 0,-1 0-1,1 0 1,0 0 0,0 0 0,0 0-1,0 0 1,-1 0 0,1 0-1,0-1 1,0 1 0,0 0-1,0 0 1,0 0 0,0 0-1,-1 0 1,1 0 0,0-1 0,0 1-1,0 0 1,-1-13 176,7-17-281,21-45-661,-14 43 397,-7 26-131,-12 71 402,4-49 115,0 1 0,1 0-1,2 26 1,-1-42-24,0 0 0,0-1 1,1 1-1,-1 0 0,0 0 0,0 0 0,1-1 0,-1 1 1,1 0-1,-1-1 0,1 1 0,-1 0 0,1-1 0,-1 1 1,1-1-1,-1 1 0,1-1 0,0 1 0,-1-1 0,1 1 0,0-1 1,-1 1-1,1-1 0,0 0 0,0 1 0,0-1 0,-1 0 1,1 0-1,0 0 0,0 0 0,0 0 0,-1 0 0,1 0 0,0 0 1,0 0-1,0 0 0,-1 0 0,1 0 0,0 0 0,0-1 1,0 1-1,-1 0 0,1-1 0,0 1 0,-1-1 0,1 1 1,0 0-1,-1-1 0,1 0 0,0 1 0,-1-1 0,1 1 0,-1-1 1,1 0-1,-1 1 0,1-1 0,-1 0 0,0 1 0,1-1 1,-1 0-1,0 0 0,0 1 0,1-1 0,-1 0 0,0 0 0,0-1 1,0-1-14,0 0 0,-1 0 0,1 0 1,-1 1-1,1-1 0,-1 0 1,0 0-1,0 0 0,0 1 1,-1-1-1,1 0 0,-1 1 1,1 0-1,-1-1 0,-3-3 1,-37-27-32,37 29 30,-1 1 1,1-1-1,-1 0 0,1 0 1,0-1-1,1 0 1,-1 0-1,1 0 1,-4-7-1,8 12 3,-1 0 0,1 0 0,0 0 0,0-1 0,-1 1 0,1 0 0,0 0-1,0-1 1,0 1 0,0 0 0,0-1 0,-1 1 0,1 0 0,0 0 0,0-1 0,0 1 0,0 0 0,0-1-1,0 1 1,0 0 0,0-1 0,0 1 0,0 0 0,0 0 0,0-1 0,0 1 0,0 0 0,1-1 0,-1 1-1,0 0 1,0-1 0,0 1 0,0 0 0,0 0 0,1-1 0,-1 1 0,0 0 0,0 0 0,0-1 0,1 1-1,-1 0 1,0 0 0,0 0 0,1 0 0,-1-1 0,0 1 0,1 0 0,20 3-10,24 15-13,-45-18 23,17 8 13,75 34-1379,-29-17-3495,-21-11-1123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44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71 14510,'0'0'8360,"0"10"-7138,-11 134 2313,-2 12-1758,30-189-208,-11-3-1508,-2-1 1,-2 0-1,-3-67 0,1 96-71,-2-6-161,-2 17 132,1 0 107,1-17 85,2 13-207,0-21 60,0 14 215,0 16 759,0-8-713,28 29-139,-22-26-128,0 0 0,1 0 0,0 0 0,0-1 0,0 0 0,0 0 0,0-1 0,9 1 0,-13-1 0,0-1 0,0 0 0,-1 0 0,1-1 0,0 1 0,0-1 0,0 1 0,-1-1 0,1 0 0,0 0 0,-1 0 0,1 0 0,-1-1 0,1 1 0,-1-1 0,0 1 0,1-1 0,-1 0 0,0 0 0,0 0 0,0 0 0,0 0 0,1-3 0,9-13 0,-5 8 0,-1 0 0,0 0 0,0-1 0,-1 0 0,7-21 0,-20 79 0,2 1 0,1-1 0,4 73 0,1-104 0,0-8-555,1 0 1,0 0-1,1 0 0,5 15 1,8 0-2258,-14-22 2702,-1-1 0,1 1 1,0-1-1,0 0 0,-1 1 1,1-1-1,0 0 0,0 1 1,-1-1-1,1 0 0,0 0 1,0 0-1,0 0 0,-1 0 1,1 0-1,0 0 0,0 0 1,0 0-1,-1 0 0,1 0 1,0-1-1,0 1 0,-1 0 1,1 0-1,0-1 0,0 1 1,-1-1-1,2 0 0,5-7-7331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45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22005,'0'0'6438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46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17873,'0'0'10474,"-23"51"-10442,31-50-1249,3-1-1826,-2 0-1922,-1-13-5573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46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156 141 6278,'0'0'8931,"8"-10"-5717,23-30-449,-31 39-2680,1 1-1,-1 0 1,1-1 0,-1 1-1,0-1 1,1 1-1,-1-1 1,0 1 0,1-1-1,-1 1 1,0-1 0,0 1-1,1-1 1,-1 1-1,0-1 1,0 0 0,0 1-1,0-1 1,0 1 0,0-1-1,0 1 1,0-1-1,0 0 1,0 1 0,0-1-1,0 1 1,-1-1 0,1 1-1,0-1 1,0 0-1,0 1 1,-1-1 0,1 1-1,0-1 1,-1 1 0,1 0-1,0-1 1,-1 1-1,1-1 1,-1 1 0,1 0-1,-1-1 1,1 1 0,-1 0-1,1-1 1,-1 1-1,1 0 1,-1 0 0,1-1-1,-1 1 1,1 0 0,-1 0-1,0 0 1,0 0-1,-32-2 896,30 2-715,-3-1-208,0 1-1,0 0 1,0 1-1,0-1 1,0 1-1,0 0 1,0 1-1,0 0 1,1-1-1,-1 2 1,0-1 0,1 1-1,0 0 1,-1 0-1,1 0 1,0 1-1,1-1 1,-1 1-1,1 1 1,-1-1-1,1 1 1,1-1 0,-1 1-1,1 0 1,-1 0-1,-3 10 1,6-13-26,-1 1 1,1 0 0,-1 0 0,1 0-1,0 0 1,0 0 0,1 0 0,-1 0-1,1 0 1,-1 0 0,1 0 0,0 1-1,0-1 1,1 6 0,0-8-18,0 1-1,0-1 1,0 0 0,-1 1 0,1-1 0,1 0-1,-1 0 1,0 1 0,0-1 0,0 0-1,1 0 1,-1 0 0,0 0 0,1-1-1,-1 1 1,1 0 0,-1-1 0,1 1 0,0-1-1,-1 1 1,1-1 0,-1 0 0,1 1-1,0-1 1,-1 0 0,1 0 0,0 0-1,2-1 1,4 0 58,1 0 1,-1 0-1,0-1 0,0 0 0,0-1 0,0 0 1,0 0-1,0-1 0,-1 0 0,0 0 0,0-1 1,0 1-1,0-2 0,-1 1 0,11-12 0,-11 11-41,0 0 0,-1 0-1,0-1 1,0 1 0,-1-1-1,0-1 1,0 1 0,0 0-1,-1-1 1,-1 0 0,1 0-1,-1 0 1,0 0 0,-1 0-1,0 0 1,0-12-1,-1 19-32,0 0 0,0 1 0,0-1 0,0 0 0,0 0 0,0 1 0,-1-1 0,1 0 0,0 0 0,-1 1 0,1-1 0,0 0 0,-1 1 0,1-1 0,-1 0-1,1 1 1,-1-1 0,0 1 0,1-1 0,-1 1 0,1-1 0,-1 1 0,0-1 0,1 1 0,-1-1 0,0 1 0,0 0 0,1 0 0,-1-1 0,0 1-1,0 0 1,0 0 0,1 0 0,-1 0 0,0 0 0,0 0 0,0 0 0,1 0 0,-1 0 0,0 0 0,-1 1 0,0-1-66,-1 1 1,1-1-1,0 1 1,0 0-1,0 0 1,0 0-1,0 0 0,0 0 1,0 0-1,0 0 1,1 1-1,-1-1 1,0 1-1,-1 1 1,-12 31-2734,13-9-4312,14-22-7754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47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31 15407,'0'0'15374,"-25"-30"-17296,25 32-928,5-2-898,2 0-1889,4 0-4933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47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56 18642,'0'0'4815,"-5"10"-4159,0-1-528,1 1-1,0 1 0,0-1 0,1 0 0,0 1 0,1 0 0,1-1 0,-1 1 0,1 17 0,4 155 648,-2-114 3917,-3-158-4282,0 48-430,1 1 0,2 0-1,2 0 1,14-74 0,-16 110-10,0 0-1,1 0 1,-1 0 0,1 1-1,0-1 1,0 0-1,0 1 1,0-1-1,1 1 1,0 0 0,-1-1-1,1 1 1,0 1-1,0-1 1,1 0 0,-1 1-1,1-1 1,-1 1-1,1 0 1,0 0 0,-1 1-1,1-1 1,0 1-1,0 0 1,0 0 0,0 0-1,1 0 1,-1 1-1,0 0 1,0 0 0,0 0-1,0 0 1,1 0-1,-1 1 1,0 0 0,0 0-1,0 0 1,0 0-1,0 1 1,-1 0 0,1 0-1,0 0 1,-1 0-1,1 0 1,4 4-1,-4-3-39,0 0 0,0 0 0,-1 0 0,1 0 0,-1 1 0,0-1 0,1 1 0,-2 0-1,1 0 1,0 0 0,-1 0 0,0 1 0,0-1 0,0 0 0,2 9 0,-4-10 74,0 0 0,0 0 0,0-1 0,0 1 1,0 0-1,-1 0 0,1 0 0,-1 0 1,0-1-1,0 1 0,0 0 0,0 0 0,0-1 1,0 1-1,-1-1 0,0 1 0,1-1 1,-1 0-1,0 0 0,0 0 0,0 0 1,0 0-1,0 0 0,-1 0 0,1-1 0,-1 1 1,-2 1-1,-4 2 112,0 0 0,0-1 1,-1 0-1,0 0 0,0-1 1,0 0-1,0-1 0,0 0 1,-1-1-1,1 0 0,0 0 0,-1-1 1,-15-2-1,19 0 1163,3-1-6714,14 0-5543,6 4 5271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41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3980 202 14862,'0'-12'304,"1"5"-252,-1 0 0,0 1 0,-1-1 0,1 0 0,-1 1 0,-1-1 0,1 1 0,-1-1 0,0 1 0,-1 0 0,1 0 0,-1 0 0,0 0 0,-1 0 0,0 0 0,0 1 0,0 0 0,0 0 0,-1 0 0,0 0 0,0 1 0,-8-6 0,-1 2-85,-1 1 0,0 1 0,-1 0 0,1 1 0,-1 0 0,0 1 0,-1 1 0,1 1 0,0 0 0,-21 1 1,-3 2-61,0 1 1,0 2 0,-43 10 0,-71 24-262,-199 75 1,-139 88 462,271-103 427,4 10 0,-240 161 0,321-176-185,5 6 0,4 5 0,5 6 0,-128 149 0,144-132-124,6 4 1,5 4-1,7 4 0,5 4 0,7 3 1,-107 295-1,152-344-183,4 1 0,5 2 1,4 0-1,4 1 0,5 1 0,4-1 1,15 180-1,-1-212-62,3 0 1,3 0-1,3-2 1,3 0-1,29 64 0,-25-78 10,2-2 0,2-1 0,2-1 0,2-1 0,3-2 0,64 65 0,-64-77 20,2-2 0,1-1 0,2-2 0,1-2 0,1-2 0,0-2 0,2-1 0,1-3 0,1-2 0,0-1 0,98 17 0,-83-24 23,1-2 0,1-4 0,-1-2 0,1-3 0,-1-3 0,0-2 0,-1-3 0,122-37 0,-63 4 78,-3-5 0,-2-5 0,-2-5-1,146-101 1,-98 44-48,-6-6 0,159-162-1,-170 137 6,-7-7 0,-7-6 0,-6-5 0,-8-6 0,-8-4 0,-7-5 0,-8-5 0,-8-3 0,108-348 0,-156 393-105,39-291 1,-68 344 108,-5-1-1,-3-1 1,-5 1-1,-21-133 1,16 178 177,-1 0 0,-3 1 0,-1 1 1,-3 0-1,-1 0 0,-2 2 1,-2 1-1,-2 0 0,-39-50 1,44 67-195,-1 1 0,-1 0 0,-1 2 0,-1 0 0,0 2 0,-1 0 1,-2 2-1,1 1 0,-2 1 0,0 1 0,0 1 0,-1 1 0,-1 2 0,1 1 1,-43-6-1,27 9-338,0 2 0,0 2 0,1 2 1,-1 2-1,-48 10 0,-1 6-2122,-119 41-1,-22 19-4018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48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15919,'0'0'9150,"0"12"-8488,-9 371 3667,8-404-4453,-1-1 0,-1 1 0,-1 0-1,0 0 1,-2 0 0,-15-36-1,25 67 40,0-1-1,1-1 0,0 1 1,0 0-1,1-1 1,0 0-1,14 14 0,-16-18 100,1-1-1,0 1 0,0-1 0,0 0 0,0-1 0,0 1 0,1-1 0,-1 0 0,1 0 1,0-1-1,0 1 0,-1-1 0,1 0 0,0-1 0,8 0 0,-9 0 21,1 0-1,-1-1 1,1 0-1,-1 0 1,1-1-1,-1 1 1,0-1 0,0 0-1,0-1 1,0 1-1,0-1 1,0 0-1,5-4 1,-7 4-20,0 1 1,-1 0-1,1-1 0,-1 0 1,0 1-1,0-1 1,0 0-1,0 0 0,0 0 1,0 0-1,-1-1 1,0 1-1,0 0 0,1-1 1,-2 1-1,1-1 1,0 1-1,-1-1 0,0 1 1,0-1-1,0 0 1,0-3-1,-1 6-19,1 1-1,0 0 1,0 0-1,0 0 1,-1 0 0,1-1-1,0 1 1,0 0-1,-1 0 1,1 0 0,0 0-1,0 0 1,-1 0-1,1 0 1,0 0 0,0 0-1,-1 0 1,1 0 0,0 0-1,0 0 1,-1 0-1,1 0 1,0 0 0,0 0-1,-1 0 1,1 0-1,0 0 1,0 0 0,-1 0-1,1 1 1,0-1-1,0 0 1,0 0 0,-1 0-1,1 0 1,0 1 0,0-1-1,0 0 1,0 0-1,-1 0 1,1 1 0,0-1-1,0 0 1,0 0-1,0 1 1,0-1 0,0 0-1,-1 1 1,-9 11-67,7-5 108,-1 1 1,1 0-1,1 0 1,-1 0-1,2 0 1,-1 0-1,1 0 1,0 1 0,1-1-1,-1 1 1,2-1-1,1 10 1,-2-16-20,1 0 1,0-1 0,0 1-1,0-1 1,1 1 0,-1-1-1,0 0 1,1 1-1,-1-1 1,0 0 0,1 0-1,-1 0 1,1 0 0,0 0-1,-1 0 1,1-1 0,0 1-1,0 0 1,-1-1-1,1 1 1,0-1 0,0 0-1,0 0 1,0 0 0,-1 0-1,1 0 1,0 0 0,0 0-1,0 0 1,0-1-1,3 0 1,4-1 66,1 1-1,-1-2 1,0 1-1,16-8 1,27-23 1,-42 26-125,0 0-1,0 0 1,1 1-1,17-7 1,-28 12 36,1 1 1,-1 0-1,1 0 1,0 0 0,-1 0-1,1 0 1,-1 0-1,1 1 1,0-1 0,-1 0-1,1 0 1,-1 0-1,1 1 1,0-1 0,-1 0-1,1 0 1,-1 1-1,1-1 1,-1 1 0,1-1-1,-1 0 1,0 1 0,1-1-1,-1 1 1,1-1-1,-1 1 1,0-1 0,1 1-1,-1-1 1,0 1-1,0-1 1,1 1 0,-1 0-1,0-1 1,0 1-1,0-1 1,0 2 0,8 33-201,-2-8 104,-5-26 110,0 1-1,0-1 1,0 1-1,1-1 1,-1 1 0,1-1-1,-1 0 1,1 0-1,0 0 1,-1 0 0,1 0-1,0 0 1,-1 0-1,1-1 1,0 1-1,0-1 1,0 1 0,0-1-1,0 0 1,0 0-1,0 0 1,0 0-1,-1 0 1,1 0 0,0 0-1,0 0 1,0-1-1,0 1 1,0-1 0,3-1-1,8-3 35,0 0-1,0-1 1,15-9-1,-12 6-87,-10 6-85,0 0 0,0 1 0,0 0 0,1 0 0,-1 0 0,1 1 0,-1 0 0,1 0 0,7 0 0,-12 1 95,-1 0 0,1 0 0,0 1 0,0-1 0,0 0 0,-1 1 1,1-1-1,0 1 0,-1 0 0,1-1 0,0 1 0,-1 0 1,1 0-1,-1 0 0,1 0 0,-1 1 0,0-1 0,1 0 1,-1 0-1,0 1 0,0-1 0,0 1 0,0-1 0,0 1 0,0 0 1,0-1-1,-1 1 0,1 0 0,-1-1 0,1 1 0,-1 0 1,1 0-1,-1-1 0,0 1 0,0 2 0,1 23 547,-4-17-2733,-3-15-7711,-2-11 1059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49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18097,'0'0'5157,"51"47"-19923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49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87 222 18193,'0'0'5301,"-8"1"-3411,4-1-1770,1 1 0,-1-1 0,1 1 0,-1-1-1,1 1 1,0 0 0,-1 1 0,1-1 0,0 1 0,0-1 0,0 1-1,0 0 1,0 0 0,0 0 0,0 0 0,1 1 0,-1-1 0,1 1 0,0 0-1,0 0 1,0-1 0,0 1 0,0 1 0,0-1 0,1 0 0,0 0 0,-1 0-1,1 1 1,0-1 0,1 1 0,-1-1 0,0 7 0,1-9-117,0 0 1,0 0-1,1-1 1,-1 1-1,0 0 1,0 0-1,0 0 1,1 0 0,-1-1-1,1 1 1,-1 0-1,0 0 1,1-1-1,-1 1 1,1 0-1,0-1 1,-1 1-1,1 0 1,-1-1-1,1 1 1,0-1-1,0 1 1,-1-1-1,1 1 1,1 0-1,29 4 154,-23-5-119,1 0-1,0-1 1,0 0 0,-1-1 0,10-2 0,-7-1-111,0 0 1,-1 0-1,1-1 1,-1-1-1,0 0 1,16-14-1,-20 15 50,0 0 1,0 0-1,-1 0 0,0 0 0,0-1 1,0 0-1,-1 0 0,0-1 0,0 1 1,4-14-1,-16 36-43,3-6 135,-1 0 1,2 1 0,-1-1 0,2 1-1,-6 18 1,9-26-53,-1-1 0,1 1-1,0 0 1,0 0 0,0-1-1,0 1 1,0 0 0,0 0-1,0 0 1,0-1 0,1 1-1,-1 0 1,1-1 0,-1 1 0,1 0-1,0-1 1,-1 1 0,1-1-1,0 1 1,0-1 0,0 1-1,0-1 1,1 0 0,-1 1 0,0-1-1,1 0 1,1 2 0,1-2 9,0 0 0,-1 0 1,1 0-1,0 0 1,0-1-1,0 0 1,0 0-1,0 0 1,-1 0-1,1 0 0,7-2 1,0-1 0,0 0-1,0-1 1,0 0 0,-1-1 0,0 0 0,0-1-1,0 0 1,-1 0 0,0-1 0,0-1 0,15-14-1,1-6 18,-1 0 1,27-40-1,-44 58-33,4-5 14,0-1-1,-2-1 0,0 1 1,8-19-1,-18 35-7,1 0 0,-1-1 0,1 1 0,0 0 0,-1 0 0,1 0-1,0 0 1,-1 0 0,1 0 0,0 0 0,-1 0 0,1 0 0,-1 0 0,1 0 0,0 0-1,-1 0 1,1 0 0,-1 0 0,1 0 0,0 0 0,-1 0 0,1 0 0,0 0 0,-1 1 0,1-1-1,0 0 1,-1 0 0,1 1 0,0-1 0,-1 0 0,1 0 0,0 1 0,0-1 0,-1 0 0,1 1-1,0-1 1,0 0 0,0 1 0,-1 0 0,-18 13-42,18-13 23,-14 11 133,1 0 0,1 2 1,0 0-1,0 0 0,-12 22 0,23-33-116,0 0-1,0 0 1,1 0 0,-1 0 0,1 1 0,0-1 0,0 1-1,0-1 1,0 1 0,1-1 0,-1 1 0,1 0 0,0-1 0,0 1-1,0-1 1,1 1 0,-1 0 0,1-1 0,0 1 0,0-1-1,0 1 1,0-1 0,1 0 0,-1 0 0,1 1 0,0-1-1,0 0 1,0 0 0,1-1 0,-1 1 0,0 0 0,1-1-1,0 1 1,0-1 0,3 2 0,1 2-350,1-1-1,0 0 1,0 0 0,0-1-1,1 0 1,0 0-1,11 2 1,38 2-9079,-19-8-2848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52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74 10378,'0'0'4900,"6"-10"-2198,1-3-1761,-4 7-286,0 0-1,1 0 1,0 0-1,0 1 1,9-10-1,-13 15-543,0-1 0,0 1-1,0 0 1,1-1 0,-1 1-1,0 0 1,0 0 0,0-1-1,1 1 1,-1 0 0,0-1-1,0 1 1,1 0 0,-1 0-1,0-1 1,0 1 0,1 0-1,-1 0 1,0 0 0,1 0-1,-1-1 1,0 1 0,1 0-1,-1 0 1,0 0 0,1 0-1,-1 0 1,0 0 0,1 0-1,-1 0 1,0 0 0,1 0-1,-1 0 1,1 0 0,-1 0-1,0 0 1,1 0 0,-1 1 0,0-1-1,1 0 1,0 17 901,-12 24-887,-23 29 395,23-54-469,2 2 1,0 0-1,1 0 0,1 0 1,1 1-1,1 0 1,0 0-1,-4 37 0,9-54-45,1 0-1,-1 0 0,0 0 1,0 0-1,1 0 1,-1 0-1,1 0 1,0 0-1,-1 0 0,1 0 1,0 0-1,0 0 1,0 0-1,1-1 0,-1 1 1,0 0-1,1-1 1,-1 1-1,1-1 1,-1 1-1,3 0 0,0 1-16,1-1 0,-1 1-1,1-1 1,0-1-1,0 1 1,0-1 0,0 1-1,7 0 1,7-1-1473,-1 0-1,1-1 1,35-5 0,-18-4-4233,-1-5-2926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52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15 18417,'0'0'4010,"-11"0"-2345,6 0-1588,0-1 0,0 1-1,-1 1 1,1-1 0,0 1 0,0 0-1,0 0 1,0 0 0,0 1 0,0 0-1,0 0 1,0 0 0,1 1-1,-1-1 1,1 1 0,-1 0 0,1 0-1,0 1 1,0-1 0,1 1 0,-1 0-1,1 0 1,-5 7 0,3-3 62,1 0 1,0 0-1,0 1 0,1-1 1,0 1-1,-3 10 1,6-17-117,-1 0 0,1 0 1,-1 0-1,1 0 0,-1-1 1,1 1-1,0 0 0,0 0 0,0 0 1,0 0-1,0 0 0,0 0 1,1 0-1,-1 0 0,1-1 1,-1 1-1,1 0 0,0 0 1,0 0-1,-1-1 0,1 1 1,0-1-1,1 1 0,-1 0 0,0-1 1,0 0-1,1 1 0,-1-1 1,1 0-1,-1 0 0,1 0 1,-1 0-1,1 0 0,0 0 1,2 1-1,3-1 3,-1 0 0,0 0 0,1-1 0,-1 0 0,0 0 0,1-1 0,-1 0-1,0 0 1,1 0 0,-1-1 0,0 1 0,0-2 0,0 1 0,-1-1 0,1 0 0,0 0 0,-1 0 0,0-1 0,0 0 0,7-6 0,-8 6 32,1 0 1,-1 0-1,0-1 1,0 0-1,-1 0 1,1 0-1,-1 0 0,0 0 1,-1-1-1,1 1 1,-1-1-1,0 1 1,0-1-1,-1 0 1,0 0-1,0 0 1,0 0-1,-1 0 1,1 0-1,-2 0 1,0-10-1,0 14-61,1 0 1,-1 1-1,0-1 1,1 0-1,-1 1 1,0-1-1,0 1 0,0-1 1,0 1-1,0-1 1,0 1-1,-1 0 1,1 0-1,0 0 1,-1-1-1,1 1 0,-1 0 1,1 1-1,-1-1 1,1 0-1,-1 0 1,0 1-1,1-1 1,-1 1-1,0-1 0,0 1 1,1 0-1,-1 0 1,0 0-1,0 0 1,-2 0-1,2 0-201,0 0 0,0 0 0,0 0 0,0 1 0,0-1 0,0 1 0,0-1 0,1 1 0,-1 0 0,0-1 0,0 1 0,0 0 0,1 0 0,-1 1 0,0-1 0,1 0 0,-1 0 0,1 1 0,-1-1 1,1 1-1,0-1 0,0 1 0,-1 0 0,1-1 0,0 1 0,-1 4 0,-1 20-8898,6-19 555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52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1281,'0'0'3107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53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51 10025,'0'0'3214,"4"-8"-433,-2 0-2021,-1 5-472,0 0-1,0 1 1,-1-1 0,2 0-1,-1 0 1,0 1 0,0-1 0,1 1-1,0-1 1,-1 1 0,4-3 1825,-5 10-1756,1 0-1,-1-1 0,0 1 0,0 0 1,0 0-1,-1 0 0,0 0 1,0 0-1,0-1 0,0 1 1,-1 0-1,-3 6 0,0 4 367,-12 40 694,3-14-824,1 1 0,3 0 0,1 0 0,-5 83 0,15-125-545,1 0 1,0 0-1,-1 0 0,1 0 0,0 0 0,-1 0 0,1-1 0,-1 1 0,1 0 0,0-1 0,-1 0 0,1 1 0,-1-1 0,1 0 0,-1 0 0,3-1 0,14-12 9,-1 0 0,22-24 0,-27 25-62,0 1-1,1 0 1,1 1 0,0 1-1,21-13 1,-34 22-9,1 0 0,-1 1-1,0-1 1,0 0 0,0 1 0,1-1-1,-1 0 1,0 1 0,1 0 0,-1-1 0,1 1-1,-1 0 1,0 0 0,1-1 0,-1 1 0,1 0-1,-1 0 1,0 1 0,1-1 0,-1 0-1,1 0 1,-1 1 0,0-1 0,1 1 0,-1-1-1,0 1 1,0 0 0,1-1 0,-1 1-1,0 0 1,0 0 0,0 0 0,0 0 0,0 0-1,0 0 1,0 0 0,0 0 0,0 0 0,-1 0-1,1 1 1,0-1 0,-1 0 0,1 1-1,-1-1 1,1 0 0,-1 1 0,0-1 0,1 0-1,-1 1 1,0 2 0,0-2 7,0 1 1,0 0-1,0 0 0,0 0 1,0 0-1,-1 0 0,1 0 1,-1 0-1,0 0 0,0-1 1,0 1-1,0 0 0,0-1 1,0 1-1,-1-1 0,0 1 1,1-1-1,-1 1 0,0-1 1,0 0-1,0 0 0,0 0 1,-1 0-1,-3 2 0,-4 0 160,0-1-1,0 0 1,0 0-1,-1-1 1,-18 1-1,22-2-420,1-1 0,0 0 0,0 0 0,0-1 0,0 1 0,0-1 0,0-1 0,0 1 1,0-1-1,0 0 0,-6-3 0,12 5 97,0 0 0,0 0 1,0 0-1,0 0 0,-1 0 0,1 0 1,0 0-1,0 0 0,0 0 1,-1 0-1,1-1 0,0 1 1,0 0-1,0 0 0,0 0 1,0 0-1,-1 0 0,1 0 0,0 0 1,0 0-1,0-1 0,0 1 1,0 0-1,0 0 0,-1 0 1,1 0-1,0 0 0,0-1 1,0 1-1,0 0 0,0 0 0,0 0 1,0 0-1,0-1 0,0 1 1,0 0-1,0 0 0,0 0 1,0-1-1,0 1 0,0 0 0,0 0 1,0 0-1,0 0 0,0-1 1,0 1-1,0 0 0,0 0 1,0 0-1,0 0 0,0-1 1,1 1-1,8-2-6107,-8 2 6415,15-3-5379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53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75 15503,'0'0'12385,"-11"-4"-12065,8 3-315,0-1-1,0 1 1,0 0 0,0 0-1,0 1 1,0-1-1,-1 1 1,1-1 0,0 1-1,0 0 1,-1 0 0,1 0-1,0 1 1,0-1-1,-1 1 1,1 0 0,0 0-1,0 0 1,0 0 0,0 0-1,0 1 1,0-1-1,0 1 1,1 0 0,-1 0-1,0 0 1,1 0 0,0 0-1,-3 4 1,-22 27 494,26-32-448,-1 1-1,1-1 1,0 1 0,0 0-1,0 0 1,0 0 0,0 0 0,1 0-1,-1 0 1,1-1 0,-1 2-1,1-1 1,0 0 0,-1 0 0,1 0-1,0 0 1,0 0 0,1 2 0,2-3-15,0-1 0,0 1 0,0-1 0,0 1 0,0-1 0,0 0 0,0 0 1,0-1-1,0 1 0,0-1 0,0 1 0,5-3 0,4-2-14,-1 0 0,0-1 0,0 0 0,-1 0-1,13-11 1,-14 10-23,0 0 0,1 0 0,0 1 0,0 1-1,1 0 1,11-4 0,-22 9 8,1 0-1,-1 0 1,0 0 0,1 0-1,-1 0 1,0 0 0,1 0-1,-1 0 1,0 0 0,1 0-1,-1 0 1,0 1 0,1-1-1,-1 0 1,0 0-1,1 0 1,-1 0 0,0 1-1,0-1 1,1 0 0,-1 0-1,0 1 1,0-1 0,0 0-1,1 1 1,-1-1 0,0 0-1,0 0 1,0 1-1,0-1 1,1 0 0,-1 1-1,0-1 1,0 0 0,0 1-1,0-1 1,0 1 0,4 22 239,0 7 3,-3-29-242,-1-1 1,0 1-1,0 0 0,0-1 0,1 1 0,-1 0 0,0 0 0,0-1 0,1 1 0,-1-1 0,1 1 0,-1 0 0,1-1 1,-1 1-1,1-1 0,-1 1 0,1-1 0,-1 1 0,1-1 0,0 1 0,-1-1 0,1 0 0,0 1 0,-1-1 0,1 0 1,1 1-1,0-2 13,0 1 1,-1 0-1,1-1 1,0 1 0,0-1-1,-1 0 1,1 1 0,0-1-1,-1 0 1,1 0-1,-1 0 1,1 0 0,-1 0-1,0-1 1,1 1-1,-1 0 1,0-1 0,0 1-1,0-1 1,0 1 0,0-1-1,0 1 1,0-1-1,0 0 1,-1 1 0,1-1-1,-1 0 1,1 0-1,-1 1 1,0-1 0,0 0-1,1-2 1,3-68 707,-4 66-711,0 5-16,0 0 0,0 0-1,0 0 1,0 0 0,0 0 0,0 0-1,0 0 1,0 1 0,0-1 0,1 0 0,-1 0-1,0 0 1,0 0 0,1 0 0,-1 1-1,1-1 1,-1 0 0,1 0 0,-1 0 0,1 1-1,-1-1 1,1 0 0,-1 1 0,1-1 0,0 1-1,1-2 1,26 2-77,-22 1 46,27 3-713,45 3-5582,-34-7-872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54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26 2723,'0'-2'1092,"-2"-21"11279,-3 25-8226,-3 13-4340,6-12 1706,1 1-5333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55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6502,'0'0'10399,"4"-9"-8584,19-40 1666,-23 70 301,1 12-3213,-11 6 258,7-31-690,1-1 0,0 1 1,0 0-1,1 0 0,-1 0 0,2 0 1,-1 0-1,1 0 0,2 13 0,-2-21-127,1 1 0,-1 0 1,1-1-1,-1 1 0,1-1 0,-1 1 0,1-1 0,0 0 0,-1 1 0,1-1 1,0 1-1,-1-1 0,1 0 0,0 0 0,-1 1 0,1-1 0,0 0 0,0 0 0,-1 0 1,1 0-1,0 0 0,0 0 0,-1 0 0,1 0 0,0 0 0,0 0 0,-1 0 1,1 0-1,0-1 0,0 1 0,-1 0 0,1-1 0,0 1 0,-1 0 0,1-1 1,-1 1-1,2-1 0,25-15 160,-14 3-156,0-1 0,-1-1-1,0 1 1,11-22 0,5-5-72,-28 41 54,0 0 0,0 0-1,0-1 1,0 1 0,0 0 0,0 0 0,0 0-1,1-1 1,-1 1 0,0 0 0,0 0-1,0 0 1,0-1 0,0 1 0,0 0 0,1 0-1,-1 0 1,0 0 0,0 0 0,0-1 0,0 1-1,1 0 1,-1 0 0,0 0 0,0 0-1,1 0 1,-1 0 0,0 0 0,0 0 0,0 0-1,1 0 1,-1 0 0,0 0 0,0 0-1,0 0 1,1 0 0,-1 0 0,0 0 0,0 0-1,1 0 1,-1 0 0,0 0 0,0 0 0,0 0-1,1 0 1,-1 0 0,0 0 0,0 1-1,0-1 1,1 0 0,-1 0 0,0 0 0,0 0-1,0 1 1,0-1 0,0 0 0,0 0-1,1 0 1,-1 0 0,0 1 0,4 22 15,-5 30 331,-1-44-337,2 16 610,0-25-597,1 1 1,-1-1-1,1 1 1,-1-1-1,1 1 1,-1-1-1,1 1 1,-1-1-1,1 0 1,-1 1-1,1-1 1,0 1 0,-1-1-1,1 0 1,0 0-1,-1 1 1,1-1-1,0 0 1,-1 0-1,1 0 1,0 0-1,-1 0 1,1 0-1,0 0 1,-1 0-1,1 0 1,0 0-1,-1 0 1,1-1-1,0 1 1,-1 0-1,1 0 1,1-1-1,5-2 38,1 0-1,-1 0 1,0-1-1,0 0 1,0 0-1,0-1 1,-1 0-1,11-11 0,-11 11-69,-1 0 0,1 0 0,0 0-1,1 1 1,-1-1 0,1 2-1,-1-1 1,1 1 0,0 0-1,8-2 1,-14 5 2,0 0-1,0 1 1,0-1-1,0 1 1,0-1-1,0 1 1,-1-1-1,1 1 1,0 0 0,0-1-1,-1 1 1,1 0-1,0-1 1,-1 1-1,1 0 1,-1 0-1,1 0 1,-1 0 0,1 0-1,-1 0 1,0 0-1,1-1 1,-1 1-1,0 0 1,0 0-1,0 0 1,0 0-1,0 0 1,0 0 0,0 0-1,0 0 1,0 0-1,0 0 1,-1 2-1,-1 48 263,2-44-155,2 24 224,-1-31-303,-1 1 1,0-1 0,0 1 0,1-1-1,-1 1 1,0-1 0,1 0-1,-1 1 1,0-1 0,1 1 0,-1-1-1,1 0 1,-1 0 0,1 1 0,-1-1-1,1 0 1,-1 1 0,1-1-1,-1 0 1,1 0 0,-1 0 0,1 0-1,-1 0 1,1 1 0,-1-1-1,1 0 1,-1 0 0,2-1 0,3 0-37,0-1 0,0 0 0,0 0 0,0 0 0,-1-1 0,1 0 0,6-5 1,-10 7-1,8-4 464,3-1-3848,-13 7 3243,1-1-1,0 0 1,0 0 0,0 0-1,0 1 1,-1-1-1,1 0 1,0 0-1,0 1 1,0-1 0,0 0-1,0 0 1,0 1-1,0-1 1,0 0-1,0 0 1,0 1 0,0-1-1,0 0 1,0 0-1,0 1 1,0-1-1,0 0 1,0 0 0,0 1-1,0-1 1,0 0-1,0 0 1,0 0-1,1 1 1,-1-1 0,0 0-1,0 0 1,0 1-1,0-1 1,1 0-1,-1 0 1,0 0 0,0 0-1,0 1 1,1-1-1,-1 0 1,0 0-1,0 0 1,0 0 0,1 0-1,-1 0 1,0 0-1,0 0 1,1 0-1,-1 0 1,0 0 0,0 0-1,1 0 1,-1 0-1,0 0 1,1 0-1,-1 0 1,0 0-1,1 0 1,-12 13-5273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6:52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0 1 1345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56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17040,'0'0'5157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56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17457,'0'0'1291,"0"10"909,-5 121 3960,-10 7-4276,-5 75-1542,19-199-459,0 22 894,0-35-108,1-22-33,0-34-664,3 1-1,16-82 1,-14 109-268,2 0 0,1 0 0,1 1 0,1 0 0,1 0 0,27-42 0,-36 64 250,1 1 0,-1 0 0,1 0 0,0 1 0,0-1-1,0 0 1,0 1 0,0 0 0,0 0 0,1 0 0,-1 0-1,1 0 1,-1 1 0,1-1 0,0 1 0,7-1 0,-9 1 35,-1 1 0,1 0 1,0 0-1,0 0 0,0 1 1,-1-1-1,1 0 0,0 1 1,0-1-1,-1 1 0,1-1 1,0 1-1,-1 0 0,1 0 0,-1 0 1,1 0-1,-1 0 0,1 0 1,-1 0-1,0 0 0,0 0 1,1 1-1,-1-1 0,0 1 1,0-1-1,0 1 0,0-1 1,-1 1-1,1-1 0,0 1 1,-1 0-1,1-1 0,-1 1 1,1 0-1,-1 0 0,0-1 0,0 1 1,0 2-1,1 2 42,-1-1-1,-1 1 1,1 0 0,-1 0-1,0-1 1,0 1-1,0 0 1,-1-1-1,0 1 1,0-1 0,0 0-1,-1 0 1,0 0-1,0 0 1,0 0 0,-1 0-1,1-1 1,-1 0-1,0 1 1,0-2 0,-1 1-1,-5 4 1,3-3 172,0 0 0,-1 0 1,0-1-1,0 1 0,-1-2 1,1 1-1,-1-1 0,1-1 1,-1 1-1,0-2 0,0 1 1,0-1-1,-14 0 0,22-1-239,1 0 0,0 0 0,-1 0-1,1-1 1,0 1 0,0 0 0,-1 0 0,1 0 0,0 0-1,-1-1 1,1 1 0,0 0 0,0 0 0,-1-1 0,1 1-1,0 0 1,0 0 0,0-1 0,-1 1 0,1 0 0,0 0-1,0-1 1,0 1 0,0 0 0,0-1 0,0 1 0,0 0-1,0-1 1,-1 1 0,1 0 0,0-1 0,0 1-1,1 0 1,-1-1 0,0 1 0,0 0 0,0-1 0,0 1-1,0 0 1,0-1 0,0 1 0,0 0 0,1-1 0,-1 1-1,0-1 1,8-14-2517,32-13-6034,-33 24 6849,25-15-7620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57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43 223 4740,'0'0'16144,"-6"12"-13934,2-4-1969,-1 1 233,0 0 0,1 0 0,0 1 0,1-1 1,0 1-1,0 0 0,1 0 0,1 0 0,-1 0 0,2 1 1,-1 11-1,2-20-472,0-1 1,0 1-1,0-1 1,0 1-1,0-1 1,0 1-1,0-1 0,1 0 1,-1 1-1,0-1 1,1 0-1,-1 0 1,1 0-1,-1 0 1,1 0-1,0-1 1,-1 1-1,1 0 1,0-1-1,0 1 0,-1-1 1,1 0-1,0 1 1,0-1-1,0 0 1,-1 0-1,1 0 1,0 0-1,0-1 1,0 1-1,-1 0 1,1-1-1,2 0 0,3 0-125,1-1 0,-1 1 0,0-2-1,0 1 1,0-1 0,13-7-1,-10 3-187,0-2 0,0 0-1,-1 0 1,0 0 0,9-14-1,-13 18 289,-2 0 0,1-1 0,0 0 0,-1 0-1,0 0 1,-1 0 0,1 0 0,-1-1 0,0 1 0,-1-1 0,2-12-1,-3 18-45,-6 21-145,0 0 369,1-4 220,0-1 0,1 1 0,1 0-1,-2 30 1,5-45-343,0 0 0,0 0 0,0-1 0,0 1 1,0 0-1,0 0 0,0 0 0,0-1 0,0 1 0,1 0 0,-1 0 0,0-1 1,0 1-1,1 0 0,-1 0 0,1-1 0,-1 1 0,1 0 0,-1-1 0,1 1 0,-1-1 1,1 1-1,-1-1 0,1 1 0,0-1 0,-1 1 0,1-1 0,0 1 0,0-1 0,25-2 470,-18-1-441,-1 0 0,0-1 0,0 1 0,0-2 0,7-5 0,2-4-132,-2-2 0,0 1 0,-1-2 1,0 0-1,-1 0 0,-1-1 0,-1-1 0,-1 0 0,0 0 0,-2-1 0,0 0 0,-1 0 1,-1-1-1,-1 1 0,0-1 0,-2 0 0,0-23 0,-3 49 18,0-1-1,0 1 0,-1 0 1,0 0-1,0-1 0,0 1 1,-4 5-1,-4 10 110,1 1 199,0 0 1,1 0 0,1 1-1,2 0 1,0 0 0,1 1-1,1-1 1,1 1 0,2 43 0,1-62-239,0 0 0,0 0 1,1 0-1,-1-1 0,1 1 1,0 0-1,0-1 0,0 1 1,1-1-1,-1 1 0,5 3 1,-6-5-56,0-1 1,1 1-1,-1-1 0,1 0 1,-1 1-1,1-1 1,0 0-1,-1 0 1,1 0-1,0 0 0,0 0 1,0-1-1,0 1 1,0-1-1,0 1 0,0-1 1,0 1-1,0-1 1,0 0-1,0 0 1,0 0-1,0 0 0,0 0 1,3-2-1,-4 2-14,-1-1 0,1 0 0,-1 1 0,1-1 0,-1 0 0,1 0 0,-1 0 0,0 0 0,1 1 0,-1-1 0,0 0 0,1 0 0,-1 0 0,0 0 0,0 0 0,0 0 0,0 0 0,0 0 0,0 1 0,0-1 0,0 0 0,-1 0 0,1 0 0,0 0 0,-1 0 0,1 0 0,-1-1 0,-11-26-1641,-5 6 341,0 0 1,-31-28 0,-48-30 3179,125 86 2204,59 22-6607,-68-22-587,0-1 0,31 5 0,-5-6-6944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57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16047,'0'0'11291,"0"11"-9300,-1 14-1423,0-12-192,0 1 0,1 0 0,1-1 0,4 28 0,-4-38-342,-1 0 0,1 0 0,0 0 0,0-1 1,0 1-1,1 0 0,-1 0 0,1 0 0,0-1 0,-1 1 0,1-1 1,0 1-1,1-1 0,-1 0 0,0 0 0,0 0 0,1 0 0,0 0 1,-1-1-1,1 1 0,0-1 0,0 0 0,-1 1 0,1-1 0,0 0 1,0-1-1,0 1 0,6 0 0,1 0-128,0-1 0,-1 0 1,1-1-1,0 0 0,-1-1 0,1 1 0,-1-2 1,1 1-1,-1-2 0,0 1 0,0-1 0,-1 0 1,13-8-1,1-4-235,0-1 1,-1-1 0,27-30 0,-42 43 555,-4 7-22,-7 15 155,-13 21 262,16-34-544,0-1-1,0 1 1,0 0-1,1 0 1,0 0 0,-1 0-1,1 0 1,-1 8-1,3-11-64,-1 0 1,0 0-1,1 0 0,-1 0 0,0-1 0,1 1 0,-1 0 1,1 0-1,0 0 0,-1 0 0,1-1 0,-1 1 0,1 0 1,0-1-1,0 1 0,-1 0 0,1-1 0,0 1 1,0-1-1,0 1 0,0-1 0,0 1 0,0-1 0,0 0 1,0 0-1,0 1 0,0-1 0,0 0 0,0 0 0,0 0 1,0 0-1,0 0 0,0 0 0,0 0 0,0 0 0,-1-1 1,1 1-1,2-1 0,7-1-240,-1 0 1,1 0-1,-1-2 1,1 1-1,-1-1 0,0 0 1,0-1-1,-1 0 1,1 0-1,11-11 0,-8 7-101,1 1 0,0 0-1,19-8 1,-28 19 517,-6 9 65,-6 10 312,7-20-499,-3 4 88,1 0-1,0 0 0,0 0 0,1 1 0,0-1 0,0 0 0,0 1 0,1 0 0,0-1 1,0 1-1,1 0 0,0 7 0,0-14-297,0 0-1,1 0 1,-1 0 0,1 0 0,-1 0-1,0 0 1,1 0 0,-1 0-1,1 0 1,-1 0 0,0 0 0,1 0-1,-1-1 1,0 1 0,1 0-1,-1 0 1,0 0 0,1-1 0,-1 1-1,0 0 1,1 0 0,-1-1-1,0 1 1,0 0 0,1-1 0,-1 1-1,0 0 1,0-1 0,1 1-1,-1 0 1,0-1 0,0 1 0,0 0-1,0-1 1,0 1 0,0-1-1,0 1 1,0 0 0,0-1 0,0 1-1,0-1 1,0 1 0,0-1-1,1-19-6758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57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20595,'0'0'5638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58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18065,'0'0'7410,"-1"10"-6497,-12 323 3074,15-329-3453,4-12-232,3-14-65,-4 2-293,-1-1 0,-2 1-1,1-24 1,-2 33 4,-1 0-1,0 0 0,-1 0 1,-1 0-1,1 0 1,-2 0-1,-4-14 0,6 23 41,1 1 0,-1 0 0,1 0 0,-1 0 0,1-1 0,-1 1 0,1 0 0,-1 0 0,0 0 0,0 0 0,0 0 0,0 0 0,0 0 0,0 0 0,0 0 0,0 1 0,-2-2 0,3 2 1,-1 0-1,1 0 1,-1 0-1,1 1 1,-1-1 0,1 0-1,-1 0 1,1 1-1,0-1 1,-1 0 0,1 1-1,-1-1 1,1 1-1,0-1 1,-1 0 0,1 1-1,0-1 1,-1 1-1,1-1 1,0 1-1,0-1 1,-1 1 0,1-1-1,0 1 1,0-1-1,0 1 1,0 0 0,-7 45-142,7-42 167,0 0-1,0-1 1,0 1 0,1 0 0,-1 0-1,1 0 1,0-1 0,0 1 0,0 0 0,1-1-1,-1 1 1,1-1 0,0 1 0,0-1-1,0 0 1,0 0 0,1 0 0,3 4-1,-1-4 11,-1 0 0,1 0 0,0 0 0,0-1-1,0 0 1,0 0 0,0 0 0,1-1 0,-1 0 0,0 0-1,1 0 1,8 0 0,0-1 19,-1 0-1,0-1 1,0 0 0,0-1 0,0 0-1,-1-1 1,1-1 0,-1 0-1,14-6 1,-19 7-23,-1 0 0,1-1 1,-1 0-1,1 0 0,-1 0 0,0-1 0,-1 0 0,1 0 1,-1 0-1,0-1 0,0 0 0,-1 0 0,0 0 0,0 0 1,0-1-1,-1 0 0,4-9 0,-34 47-415,22-23 422,0 0-1,0 1 1,1-1 0,0 1 0,0 0-1,1 0 1,0 1 0,1-1-1,0 1 1,0-1 0,1 1-1,1-1 1,-1 1 0,2 10-1,0-17-17,1 0 0,-1-1 0,0 1 0,1-1-1,0 1 1,0-1 0,0 0 0,0 1 0,0-1-1,0 0 1,0 0 0,0 0 0,1-1 0,-1 1-1,1-1 1,0 1 0,-1-1 0,1 0 0,0 0-1,0 0 1,0 0 0,0 0 0,-1-1-1,5 1 1,11 2 6,0-2 0,30 1 0,-42-2-39,0-1 51,-1 1 0,1-1 0,0 0 0,-1 0 0,0-1 0,1 1 0,-1-1 1,0-1-1,0 1 0,0-1 0,0 0 0,0 0 0,0 0 0,-1-1 0,0 1 0,1-1 1,-1 0-1,3-5 0,-2 3 11,-1 1 0,0-1 0,0-1 0,0 1 0,-1 0-1,0-1 1,-1 0 0,1 0 0,-1 0 0,0 0 0,-1 0 0,0 0 0,1-12 0,-2 18-38,0-1 0,0 1 0,0 0 0,0 0 0,0 0 0,-1-1 0,1 1 0,0 0 0,0 0 0,-1 0 0,1 0 0,-1 0 0,1-1 0,-1 1 0,0 0 0,1 0 0,-1 0 0,0 1 0,0-1 0,0 0 0,0 0 0,0 0 0,1 1 0,-1-1 0,-1 0 0,1 1 0,0-1 0,0 1 0,0-1 0,0 1 0,0-1 0,0 1 0,-1 0 0,1 0 0,0-1 0,0 1 0,0 0 0,-1 0 0,1 0 0,0 1 0,0-1 0,-2 0 0,0 1 0,0-1 0,0 1 0,-1 0 0,1 0 0,0 0 0,0 0 0,0 1 0,0-1 0,0 1 0,0 0 0,1 0 0,-1 0 0,0 0 0,-3 5 0,3-5 0,1 1 1,0 0-1,0 0 0,0 0 1,0 1-1,1-1 0,-1 0 0,1 1 1,0-1-1,0 1 0,0 0 1,0-1-1,1 1 0,-1-1 1,1 1-1,0 0 0,0-1 0,1 1 1,-1 0-1,1-1 0,1 5 1,-1-4-3,1-1 0,0 1 0,0-1 1,0 1-1,1-1 0,-1 0 0,1 0 1,0 0-1,0 0 0,0-1 0,0 1 1,0-1-1,1 0 0,-1 0 0,1 0 1,-1 0-1,1 0 0,7 1 0,4 2-234,0-1 0,1-1 0,-1-1 0,18 1 0,31-2-3959,-3-2-3055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3:00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10346,'-1'11'11131,"3"21"-9191,0-11-624,-1 34 863,6 84-523,-6-123-1619,2-1 0,0 0 0,1 1 0,0-1 0,1-1 0,10 22 0,-14-35-51,-1 1-25,1-1-1,0 1 1,-1 0-1,1-1 1,0 1-1,0-1 1,0 1-1,1-1 1,-1 1-1,0-1 1,0 0-1,1 0 1,-1 0-1,1 1 1,-1-1-1,1-1 1,-1 1-1,1 0 1,0 0-1,2 1 1,-4-5-296,0 1 0,0 0 0,0 0 0,-1 0 0,1 0 0,-1 0 0,1 0 0,-1 0 0,0 0 0,1 0 0,-3-3 0,-31-44-3966,1 0 1857,5-2 3610,28 50-937,1 1-1,-1-1 0,1 1 1,-1-1-1,1 1 0,0-1 0,-1 1 1,1-1-1,-1 1 0,1 0 1,0 0-1,0-1 0,-1 1 1,1 0-1,0 0 0,0 0 0,-1 0 1,1-1-1,0 1 0,0 0 1,-1 0-1,1 1 0,0-1 0,0 0 1,0 0-1,33 0-811,-28 0 1071,7-1-503,0-1 1,0 0-1,-1-1 1,1-1-1,-1 0 1,0 0-1,0-1 0,16-9 1,-17 8-93,1 0 1,0 1 0,0 0-1,0 1 1,0 1-1,1-1 1,0 2-1,17-2 1,-29 4 124,0 0 1,0 0 0,0 1 0,1-1 0,-1 0-1,0 0 1,0 1 0,0-1 0,0 0 0,0 1-1,0-1 1,0 1 0,0 0 0,0-1 0,0 1-1,0 0 1,0-1 0,0 1 0,0 0 0,-1 0-1,1 0 1,0 0 0,-1 0 0,2 2 0,-1 0 47,0 0 1,1 0 0,-2 0-1,1 1 1,0-1 0,-1 0 0,1 1-1,-1 5 1,0 0 45,-1 1 1,0-1 0,-1 0-1,0 0 1,-5 16-1,-21 40 1191,31-64-1268,-1-1 1,1 1-1,0-1 1,0 0-1,-1 0 1,1 0-1,0 0 0,-1 0 1,1-1-1,0 1 1,-1-1-1,1 0 1,3-1-1,3-2-115,-1-1-1,0 0 1,1 0-1,-1-1 1,-1 0-1,0-1 1,1 0-1,-2 0 1,1 0-1,-1-1 1,0 0-1,7-13 1,-12 35 299,1 0 0,1 0 0,0 0-1,11 26 1,-13-38-157,1 0-1,0 0 0,0 0 1,0-1-1,0 1 0,0 0 1,0-1-1,0 1 0,1-1 1,-1 0-1,0 0 0,1 0 1,-1 0-1,1 0 0,-1 0 1,1-1-1,0 1 0,-1-1 1,1 0-1,0 0 0,-1 0 1,1 0-1,0 0 0,-1 0 1,1-1-1,-1 1 0,1-1 1,-1 0-1,1 0 0,2-1 1,0 0 14,0 0 0,1-1 1,-2 0-1,1 0 0,0 0 1,0-1-1,-1 1 0,0-1 1,0 0-1,0 0 0,0-1 0,5-8 1,-6 8-40,-1 0-1,1 0 1,-1 0 0,-1 0 0,1 0 0,-1-1 0,0 1 0,0 0 0,-1-1 0,1-7-1,-1 13-34,0-1-1,0 1 1,0 0 0,0 0-1,0-1 1,0 1-1,0 0 1,0 0-1,0 0 1,0-1-1,0 1 1,0 0-1,0 0 1,0-1-1,0 1 1,-1 0 0,1 0-1,0-1 1,0 1-1,0 0 1,0 0-1,0 0 1,-1 0-1,1-1 1,0 1-1,0 0 1,0 0 0,0 0-1,-1 0 1,1 0-1,0-1 1,0 1-1,-1 0 1,1 0-1,0 0 1,0 0-1,0 0 1,-1 0-1,1 0 1,0 0 0,0 0-1,-1 0 1,1 0-1,0 0 1,0 0-1,-1 0 1,1 0-1,0 0 1,0 0-1,-1 0 1,1 0-1,0 0 1,0 1 0,0-1-1,-1 0 1,1 0-1,0 0 1,0 1-1,-12 11-12,11-8 18,0 0-1,0 1 0,0-1 0,1 0 1,0 0-1,0 1 0,0-1 0,0 0 0,1 1 1,-1-1-1,3 8 0,-2-11-3,-1 0 1,1 0-1,-1 1 1,1-1-1,0 0 1,-1 0-1,1 0 1,0 0-1,0 0 1,0 0-1,0 0 1,0 0-1,0 0 1,0 0-1,0-1 1,0 1-1,0 0 1,1-1-1,-1 1 1,0-1-1,0 1 1,1-1-1,-1 0 1,0 1-1,1-1 1,-1 0-1,0 0 0,1 0 1,-1 0-1,0 0 1,1 0-1,-1-1 1,0 1-1,1 0 1,-1-1-1,0 1 1,1-1-1,-1 1 1,0-1-1,0 1 1,0-1-1,2-1 1,0 0-31,1-1 0,-1 0 0,0 1 0,0-1 0,-1 0 0,1-1 0,-1 1 0,1 0 0,-1-1 1,0 1-1,0-1 0,0 0 0,-1 0 0,1 0 0,-1 1 0,1-9 0,3-30-2952,-13 8-4000,-6 16 98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3:00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94 7495,'0'0'20425,"-11"-8"-18963,-39-22-778,49 29-663,-1 1 0,0-1 1,0 1-1,1 0 0,-1-1 0,0 1 1,0 0-1,0 0 0,0 0 0,0 1 1,1-1-1,-1 0 0,0 1 1,0-1-1,1 1 0,-1 0 0,0-1 1,1 1-1,-1 0 0,0 0 0,1 0 1,-1 0-1,-2 3 0,-24 30 449,25-31-383,0 1 18,1 1 1,-1-1-1,1 1 0,-1-1 0,1 1 0,0 0 0,1 0 0,-1 0 0,0 9 0,2-13-93,0 1 0,0-1 0,0 1 0,0-1 0,0 0 0,0 1 1,0-1-1,1 1 0,-1-1 0,1 0 0,-1 1 0,1-1 0,-1 0 0,1 1 1,0-1-1,0 0 0,0 0 0,-1 0 0,1 1 0,0-1 0,0 0 0,1 0 0,-1-1 1,0 1-1,0 0 0,0 0 0,1 0 0,-1-1 0,0 1 0,1-1 0,-1 1 0,0-1 1,1 1-1,-1-1 0,1 0 0,-1 0 0,3 0 0,3 1-9,0 0 1,0 0-1,0-1 0,0-1 0,0 1 0,0-1 0,0 0 0,0 0 1,-1-1-1,1 0 0,0 0 0,-1-1 0,1 0 0,-1 0 0,0 0 1,0-1-1,0 0 0,0 0 0,-1 0 0,0-1 0,0 0 0,0 0 1,0 0-1,-1-1 0,0 1 0,0-1 0,0 0 0,-1 0 1,0-1-1,0 1 0,0-1 0,-1 1 0,0-1 0,-1 0 0,1 0 1,-1 0-1,-1 0 0,1-7 0,-1 13-137,0-1 0,0 1 0,0-1-1,0 1 1,-1-1 0,1 1 0,0-1 0,-1 1 0,0-1 0,1 1 0,-1-1-1,0 1 1,1 0 0,-1-1 0,0 1 0,0 0 0,0 0 0,0 0 0,0 0-1,0 0 1,0 0 0,-1 0 0,1 0 0,0 0 0,-1 0 0,1 1 0,0-1-1,-1 1 1,1-1 0,-1 1 0,1-1 0,-1 1 0,1 0 0,-1 0 0,1-1-1,-1 1 1,-2 1 0,1-1-419,0 0-1,0 0 0,0 1 1,0-1-1,0 1 1,0 0-1,0-1 1,0 2-1,0-1 0,1 0 1,-1 0-1,0 1 1,1 0-1,-1-1 1,1 1-1,0 0 0,0 0 1,-4 5-1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3:01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213 140 11819,'4'-9'3604,"15"-52"-1873,-12 10 3670,-7 50-5247,0 1 0,0-1 0,-1 0 0,1 0 0,0 1 0,0-1 0,0 0 0,0 0 0,-1 1 0,1-1 1,0 0-1,0 1 0,-1-1 0,1 0 0,-1 1 0,1-1 0,0 1 0,-1-1 0,1 1 0,-1-1 0,0 1 0,1-1 0,-1 1 0,1-1 1,-1 1-1,0 0 0,1-1 0,-2 1 0,-25-1 1453,19 2-1504,1 1 0,0 0 1,-1 1-1,1 0 0,-8 3 0,-6 7-41,0 0 1,0 1-1,1 1 0,1 0 0,-26 29 1,44-44-66,1 0 0,0 0 1,-1 1-1,1-1 0,0 1 1,-1-1-1,1 0 0,0 1 1,0-1-1,-1 1 0,1-1 0,0 1 1,0-1-1,0 0 0,0 1 1,0-1-1,-1 1 0,1-1 1,0 1-1,0-1 0,0 1 1,0-1-1,0 1 0,0-1 1,1 1-1,-1-1 0,0 1 0,0-1 1,0 1-1,0-1 0,0 1 1,1-1-1,-1 0 0,0 1 1,0-1-1,1 1 0,-1-1 1,0 0-1,1 1 0,-1-1 1,1 0-1,-1 1 0,0-1 0,1 0 1,-1 0-1,1 1 0,-1-1 1,0 0-1,1 0 0,-1 0 1,1 0-1,-1 1 0,1-1 1,-1 0-1,1 0 0,-1 0 1,1 0-1,-1 0 0,1 0 0,-1 0 1,1 0-1,-1-1 0,2 1 1,46 0-264,-33-1 58,45-1-678,-40 0 517,0 1-1,0 0 1,0 2-1,36 6 0,-55-7 386,1 0-1,-1 1 0,1-1 0,-1 0 1,0 1-1,1-1 0,-1 1 0,0-1 1,1 1-1,-1 0 0,0 0 0,0-1 1,1 1-1,-1 0 0,0 0 0,0 0 1,0 0-1,0 0 0,-1 0 0,1 1 1,0-1-1,0 0 0,-1 0 0,1 1 0,0-1 1,-1 0-1,1 1 0,-1-1 0,0 1 1,0-1-1,1 0 0,-1 1 0,0-1 1,0 1-1,0-1 0,0 1 0,-1-1 1,1 0-1,0 1 0,-1-1 0,1 1 1,0-1-1,-1 0 0,-1 3 0,0 1 225,-1 0 0,0 0 0,0 0 0,-1-1 0,1 1 0,-1-1 0,0 0 0,0 0 0,-9 7 0,3-4-97,0-1 1,0 0-1,-1-1 0,0 0 0,0 0 1,0-1-1,0 0 0,-1-1 0,1-1 1,-1 0-1,-19 1 0,30-3-264,0 0 0,1 0 0,-1-1 0,0 1 0,0-1 0,1 1 0,-1 0 0,0-1 0,0 0 0,1 1 0,-1-1 0,1 1 0,-1-1-1,1 0 1,-1 1 0,1-1 0,-1 0 0,1 1 0,-1-1 0,1 0 0,0 0 0,-1 1 0,1-1 0,0 0 0,0 0 0,0 0 0,0 0 0,-1 1 0,1-1 0,0 0 0,1-2 0,1-29-8482,7 10-328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3:01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10666,'0'0'3977,"9"1"-897,0-1-2432,0 0 0,0 0 0,0 0 0,0-1 0,-1-1 0,1 1 0,0-1 0,-1-1 0,1 0 0,-1 0 0,0 0 0,13-9 0,-19 12-533,44-38 2293,-44 36-2325,0 1-1,0-1 1,-1 0-1,1 1 1,-1-1-1,0 0 1,0 0-1,1 0 1,-1 0-1,0-1 1,-1 1-1,1 0 1,0 0-1,-1-1 1,1 1-1,-1 0 1,1 0-1,-1-1 1,0 1-1,0 0 1,0-1-1,-1-3 1,0 5-63,0 0 1,0 0 0,0 0 0,0 0 0,0 1 0,-1-1 0,1 0 0,0 1 0,0-1-1,0 1 1,-1-1 0,1 1 0,0-1 0,-1 1 0,1 0 0,0 0 0,-1-1-1,1 1 1,0 0 0,-1 0 0,-1 1 0,-32 2-5,28 0-16,0 0 0,-1 0 0,1 1 0,1 0 0,-1 1 0,1-1 0,-1 1 0,1 0-1,1 1 1,-1-1 0,1 1 0,-7 9 0,9-10 14,-1-1 0,1 1 0,-1 0 0,2 0 0,-1 0 0,0 1 0,1-1 0,0 1 0,0-1 0,1 1 0,-1 0 0,1 0 0,0-1 0,1 1 0,0 0 0,0 0 0,0 8 0,1-12-22,1 0 0,-1 1 0,0-1 0,0 0 0,1 0 0,-1 0 0,1 0 0,0-1 0,0 1 0,-1 0 0,1-1 0,0 1 0,0-1 1,1 1-1,-1-1 0,0 0 0,0 0 0,1 0 0,-1 0 0,0-1 0,1 1 0,-1 0 0,1-1 0,2 0 0,68 4-2123,-60-4 1161,0 0-1118,0 0 0,0-1-1,0 0 1,15-5 0,8-7-8546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7:00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1241 413 11915,'-13'-14'561,"3"4"-519,-126-126 310,115 116-218,-2 1 1,-1 1-1,0 1 1,-1 2-1,-31-16 1,46 27-165,-1 0 0,-1 0 1,1 1-1,0 1 0,-1 0 0,0 1 1,1 0-1,-1 0 0,0 1 0,1 1 1,-19 3-1,13 0 15,0 0 0,0 2 0,0 0 1,1 1-1,0 0 0,-29 19 0,5 4 23,1 1 0,1 2 0,2 2-1,-45 55 1,35-36 88,4 2 0,1 2 0,4 1 1,2 2-1,2 1 0,4 2 0,2 1 0,3 1 0,-18 80 0,35-113-12,2 1 0,1-1 0,2 1 0,1 0-1,7 60 1,-3-70-39,2-1-1,1 0 0,1 0 1,0 0-1,2-1 0,1 0 1,0 0-1,27 38 0,-17-33-32,2 0 0,0-1 0,2-1 0,1-2 0,1 0-1,1-2 1,1 0 0,1-2 0,0-2 0,1 0 0,1-2 0,1-1-1,0-2 1,0-1 0,1-2 0,50 9 0,-46-13 3,-1-2 0,0-1 0,1-1 0,-1-2 0,1-2 0,-1-1 1,0-2-1,0-2 0,-1-1 0,0-1 0,-1-2 0,0-2 0,-1-1 0,0-1 0,44-31 0,-34 15 134,-1-2 1,-2-2-1,-1-2 0,-2-2 0,-2-1 0,-1-1 0,-3-2 0,-1-1 0,-2-2 0,34-79 0,-40 73-118,-2-2 0,-2 0 0,-3-1 0,-2 0 0,-3-1-1,-2 0 1,-3-1 0,-2 0 0,-8-103 0,0 123-68,-2 1-1,-2 0 1,-1 1 0,-2 0 0,-1 0 0,-18-34-1,18 45 149,-1-1-1,-2 2 0,0 0 0,-1 0 0,-2 2 1,0 0-1,-1 2 0,-33-27 0,42 39-19,-1 0-1,0 1 0,-1 0 1,1 1-1,-1 0 0,-1 1 1,1 1-1,-1 0 1,0 1-1,0 0 0,0 1 1,0 0-1,0 2 0,0-1 1,0 2-1,0 0 1,0 0-1,0 2 0,0-1 1,0 2-1,0 0 0,1 1 1,0 0-1,0 1 1,0 0-1,1 1 0,-19 13 1,6 1-108,0 0 1,1 2-1,1 1 1,-29 40 0,-67 115-1293,8-11-4182,40-81-1320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3:01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3 18225,'0'0'6449,"-11"-1"-4202,3 0-2123,0 1-1,0 0 0,-1 0 1,1 1-1,0 0 0,0 1 1,0 0-1,0 0 0,0 1 1,1 0-1,-1 0 0,1 0 1,-1 1-1,1 0 0,1 1 1,-1 0-1,0 0 0,1 0 0,-10 11 1,14-14-115,1 0-1,-1 0 1,0 0 0,1 0 0,-1 0 0,1 0 0,-1 1 0,1-1-1,0 0 1,0 1 0,0-1 0,1 1 0,-1-1 0,0 1 0,1-1-1,0 1 1,-1 0 0,1-1 0,0 1 0,1 4 0,0-6-18,0 1 1,0 0-1,1-1 1,-1 1 0,0-1-1,1 1 1,-1-1 0,1 0-1,0 0 1,-1 1-1,1-1 1,0 0 0,0-1-1,0 1 1,-1 0 0,1 0-1,0-1 1,0 1-1,0-1 1,0 0 0,0 1-1,0-1 1,0 0 0,1 0-1,2-1 1,82-2-3638,-74 1 2357,-1 0 1,0-1 0,0 0-1,-1-1 1,13-6 0,19-12-5257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3:02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15054,'0'0'7784,"-9"5"-5649,2 1-1895,0-1-1,0 1 1,0 1-1,1-1 1,0 1 0,0 0-1,1 0 1,0 1-1,0 0 1,1 0 0,0 0-1,0 0 1,1 1-1,0-1 1,1 1 0,-2 9-1,1-5-175,2 1 0,0-1-1,0 0 1,1 0 0,1 0-1,0 1 1,1-1 0,0 0-1,1 0 1,1-1 0,0 1 0,0-1-1,2 1 1,10 19 0,-14-29-151,-1-1 1,1 1 0,-1 0-1,0 0 1,0 0-1,0 0 1,-1 0 0,1 1-1,-1-1 1,1 4-1,-23-29-873,-4-22 845,15 27 541,0-2 0,-15-37 0,59 56 423,-1 4-887,45 4-2446,1-4-6471,-48-4 963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3:02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38 16816,'0'0'11990,"-33"59"-11686,31-51 31,2-12-45,0-18-192,0 21-131,0 1 1,0-1 0,0 0 0,0 1-1,0-1 1,-1 0 0,1 1 0,0-1-1,0 1 1,0-1 0,-1 0-1,1 1 1,0-1 0,-1 1 0,1-1-1,-1 1 1,1-1 0,-1 1 0,1-1-1,0 1 1,-1-1 0,0 1 0,1 0-1,-1-1 1,1 1 0,-1 0 0,1-1-1,-1 1 1,0 0 0,0 0 0,-2-1 63,1 1 0,-1-1 0,0 1 0,0 0 0,1 0 0,-1 0 0,0 0 0,1 1 0,-1-1 0,0 1 0,1 0 0,-1-1 0,0 1 0,1 0 0,-1 1 0,1-1 0,0 0 0,-1 1 0,1-1 0,0 1 0,0 0 0,0 0 0,0 0 0,0 0 1,1 0-1,-1 0 0,0 0 0,1 1 0,0-1 0,-1 0 0,1 1 0,0-1 0,0 1 0,1 0 0,-1-1 0,0 1 0,1 0 0,0-1 0,-1 1 0,1 0 0,0-1 0,1 6 0,0-7-20,-1-1 0,1 1 0,-1-1 0,1 1 0,0-1 0,-1 1 0,1-1 0,0 0 0,-1 1 0,1-1 0,0 0 0,0 1 0,-1-1 0,1 0 0,0 0 0,0 0-1,-1 0 1,1 0 0,0 0 0,0 0 0,0 0 0,-1 0 0,1 0 0,0 0 0,0-1 0,0 1 0,26-5 78,43-23-602,-56 21 386,1 1-1,-1 0 1,1 1-1,0 1 1,0 0-1,1 1 0,-1 1 1,20-1-1,-34 3 124,-1 0-1,1 0 0,0 0 1,0 0-1,0 0 1,0 0-1,0 1 0,0-1 1,0 0-1,-1 1 1,1-1-1,0 1 0,0-1 1,0 1-1,-1-1 0,1 1 1,0-1-1,0 1 1,-1 0-1,1-1 0,-1 1 1,1 0-1,-1 0 1,1-1-1,-1 1 0,1 1 1,2 28 167,-5-23-19,1 0 0,-1 0 0,0 0 0,0-1 0,-1 1 0,-4 9 0,-2-4 297,4-12 200,4-21 315,2 6-1126,-6-126 191,5 140-165,15 7-1617,39 16-2490,-15-15-2154,-8-6-1074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3:03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11307,'0'0'8525,"-11"1"-4575,-59 15-663,64-15-3082,1 1-1,0-1 1,-1 1-1,1 1 1,0-1-1,0 1 1,0 0-1,1 0 1,-1 0-1,1 1 1,-1 0-1,1-1 1,-4 6-1,8-9-229,0 1-1,1-1 0,-1 1 1,0-1-1,0 1 0,0-1 1,0 1-1,0-1 0,0 1 1,1-1-1,-1 0 0,0 1 1,0-1-1,1 1 0,-1-1 0,0 0 1,1 1-1,-1-1 0,0 0 1,1 1-1,-1-1 0,0 0 1,1 0-1,-1 1 0,1-1 1,-1 0-1,1 0 0,-1 0 1,0 0-1,1 1 0,-1-1 1,1 0-1,-1 0 0,1 0 1,-1 0-1,1 0 0,-1 0 1,1 0-1,-1 0 0,1 0 0,-1 0 1,1-1-1,0 1 0,32 1-385,-28-1 212,20 1-213,1-2-121,-1 1-1,1 2 0,0 1 0,0 1 1,35 10-1,-59-14 606,-1 0 0,0 1 0,0-1 1,0 0-1,0 1 0,0-1 0,0 1 0,0 0 0,0-1 0,0 1 0,0 0 1,0-1-1,0 1 0,0 0 0,0 0 0,0 0 0,-1 0 0,1 0 1,0 0-1,-1 0 0,1 0 0,-1 0 0,1 0 0,-1 0 0,0 1 1,1 1-1,-1-2 71,-1 1 1,1 0-1,-1 0 0,1-1 1,-1 1-1,0-1 1,0 1-1,1 0 1,-1-1-1,0 1 0,0-1 1,-1 0-1,1 1 1,0-1-1,-2 2 1,-7 5 503,0-1 1,0 0-1,-18 10 1,22-14-782,-25 14 1311,-40 14 0,15-16-2766,50-14 415,0-1 1,0 1-1,-1-1 0,1 0 0,-1-1 0,-7-1 0,3-3-10095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30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957 37 7687,'-16'-4'860,"-34"-7"38,0 3 1,0 1-1,-63 0 0,91 7-808,-1 1 0,1 1-1,0 1 1,0 1 0,0 1 0,0 0-1,1 2 1,0 1 0,0 0-1,-32 20 1,25-9-83,2 1 0,1 2 1,0 0-1,1 2 0,2 1 0,1 1 0,0 0 1,2 2-1,1 0 0,-26 57 0,19-28 117,3 0 0,2 1 0,3 2-1,3-1 1,-8 64 0,16-81-69,1 0 1,3 0-1,1 0 0,8 72 0,-5-101 78,0 0 0,1 0 0,1 0 0,0-1 0,0 1 0,2-1 0,-1 0 0,1 0 0,1-1 0,0 0 0,1 0 0,0-1 0,1 1 0,0-2 0,0 1 0,1-2 0,0 1 0,1-1 0,11 7 0,-1-5-62,1 0 0,-1-1 0,2-1 0,-1-1 0,1-2 0,1 0 0,-1-1 0,0-1 0,1-1 0,0-2-1,-1 0 1,1-1 0,31-6 0,-6-2-24,-1-2 1,1-2-1,-2-2 0,0-2 0,58-30 0,-60 23 11,-1-1 0,-1-2 0,-2-2 0,-1-2 0,-1-1 1,-1-3-1,49-57 0,-66 66 225,-1-1 0,-1-1-1,-1 0 1,-2-2 0,-1 0 0,-1-1 0,-1 0 0,-2-1 0,-2 0 0,0-1 0,-2 0 0,3-41 0,-9 51-71,0 0 0,-1 0 0,-1 0 1,-1 0-1,-1 1 0,-2-1 0,-8-28 1,9 38-179,-2 1 0,1 0 0,-1 0 0,-1 0 0,0 1 0,-1 0 1,0 1-1,-1-1 0,0 2 0,0-1 0,-1 1 0,0 1 1,-1 0-1,-11-7 0,5 5-34,0 2-1,-1 0 1,0 1 0,0 0-1,0 2 1,-1 0 0,-36-4-1,-8 4-1676,-66 3 0,88 2-582,-6 0-3218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31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38 10922,'0'0'7538,"-12"-8"-6636,4 3-706,5 2-149,1 1 0,-1 0 0,0 0 0,0 0 0,0 0 0,0 0 0,0 1 0,0-1 0,-1 1 0,1 0 0,0 0 0,-1 0 0,1 0 0,-1 1 0,1-1 0,-1 1 0,0 0 0,1 0 0,-1 0 0,1 0 0,-1 1 0,1 0 0,-5 1 0,-4 4 138,1 0 1,-1 1-1,1 1 0,0 0 0,1 0 0,0 1 0,-16 18 0,20-20-62,0-1 0,1 1 0,0 0 0,1 0 0,0 1 0,0-1 0,0 1 0,1 0 0,0 0 0,0 0 0,1 1 0,1-1 0,-2 12 0,3-18-116,0 0-1,0 0 0,0 0 1,0 0-1,1 0 1,-1 0-1,1 0 0,-1-1 1,1 1-1,0 0 1,0 0-1,0 0 0,0-1 1,0 1-1,0 0 0,0-1 1,1 1-1,-1-1 1,1 1-1,-1-1 0,3 2 1,1 0-30,-1-1 1,1 0-1,0 0 1,-1 0-1,1 0 1,0-1-1,0 0 1,8 1-1,3 0-669,0-1 0,0-1-1,0 0 1,28-5 0,3-10-3317,-4-7-2963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31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14061,'0'0'5830,"5"8"-5803,-3-6-23,-1 0 1,0 0 0,1 0-1,0 0 1,-1 0 0,1 0 0,0 0-1,0 0 1,0-1 0,0 1 0,0-1-1,0 1 1,1-1 0,-1 0-1,0 0 1,1 0 0,-1 0 0,1 0-1,-1-1 1,1 1 0,-1-1 0,1 0-1,0 1 1,-1-1 0,1 0-1,-1-1 1,1 1 0,-1 0 0,1-1-1,-1 1 1,1-1 0,-1 0 0,1 0-1,2-1 1,15-8 43,-17 8-28,0 0 0,1 0 0,0 1 0,0-1 0,-1 1 0,1 0 0,8-2 0,-12 4-75,0 0-1,0 0 1,0 0-1,0 0 1,0 0 0,1-1-1,-1 1 1,0 0-1,1 0 1,-1 0-1,0 0 1,1-1 0,-1 1-1,1 0 1,0-1-1,-1 1 1,1 0-1,-1-1 1,1 1-1,0 0 1,0-1 0,-1 1-1,1-1 1,0 0-1,1 1 1,2 0-556,0-1 1,0 0-1,-1 0 1,1-1-1,0 1 1,0-1-1,0 0 0,-1 0 1,1 0-1,0 0 1,-1-1-1,1 1 1,-1-1-1,1 0 1,-1 0-1,0 0 1,0-1-1,5-4 1,13-11-3725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31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3651,'0'0'15583,"-8"3"-15332,-24 12-149,104 9 223,-63-20-609,0 1 0,-1 0 0,0 0 1,0 1-1,0 0 0,10 10 0,-16-14 246,-1 0 0,1 0 1,0 0-1,-1 0 0,1 0 0,-1 1 1,0-1-1,0 0 0,0 1 0,0-1 1,0 1-1,1 4 0,-2-6 121,0 1-1,-1-1 1,1 1-1,0-1 1,0 1-1,-1-1 1,1 1 0,-1-1-1,1 1 1,-1-1-1,0 0 1,1 1-1,-1-1 1,0 0 0,0 0-1,0 0 1,0 1-1,0-1 1,0 0-1,0 0 1,0 0 0,-1-1-1,-2 3 1,-39 21 2567,41-23-2545,-1 0 1,0 0 0,1 0 0,-1 0 0,0 0 0,0 0 0,0-1 0,0 1 0,1-1 0,-1 0 0,0 0 0,0 0 0,0 0-1,-5-2 1,7 0-467,1-1-1,-1 0 1,1 1-1,0-1 1,0 1-1,0-1 1,0 0-1,0 1 1,0-1 0,1 0-1,-1 1 1,1-1-1,1-4 1,11-21-4113,7-5-1542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32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14862,'0'0'5947,"-5"10"-4869,-3 4-956,2 1-1,0 0 1,1 0-1,1 1 1,0-1-1,1 1 1,-2 27-1,3-2-376,0-23 8,1-1-1,1 1 0,0-1 1,1 1-1,6 29 1,-7-47 225,0 0 1,0 1 0,0-1 0,0 0 0,0 0 0,0 0 0,0 1-1,0-1 1,0 0 0,0 0 0,0 1 0,0-1 0,0 0 0,0 0-1,0 0 1,0 1 0,1-1 0,-1 0 0,0 0 0,0 0 0,0 1-1,0-1 1,0 0 0,0 0 0,1 0 0,-1 0 0,0 1 0,0-1-1,0 0 1,1 0 0,-1 0 0,0 0 0,0 0 0,0 0-1,1 0 1,-1 0 0,0 1 0,0-1 0,0 0 0,1 0 0,-1 0-1,0 0 1,0 0 0,1 0 0,-1 0 0,0 0 0,0 0 0,0 0-1,1-1 1,-1 1 0,0 0 0,1 0 0,6-15-267,1-21 373,-8-99 3561,0 135-3443,20 25-913,-16-21 218,0-1 1,-1 0-1,1 0 1,0 0-1,0-1 1,1 0-1,-1 0 1,6 2-1,38 4-7469,-18-8 2056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32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24 154 1505,'0'0'21525,"-4"7"-20901,1-3-510,2-3-89,-1 1 1,1 0-1,-1-1 0,1 1 1,0 0-1,-1 0 1,1 0-1,0 0 1,1 0-1,-1 0 0,0 1 1,0-1-1,1 0 1,0 0-1,-1 0 1,1 1-1,0 1 1,1-3-15,0 0 0,0 0 0,-1 0 0,1 0 0,0-1 1,0 1-1,1 0 0,-1-1 0,0 1 0,0-1 0,0 1 0,0-1 1,0 1-1,1-1 0,-1 0 0,0 0 0,0 0 0,0 0 0,1 0 1,-1 0-1,0 0 0,3 0 0,30-3 218,16-17-68,-44 16-178,0 1-1,0 0 1,0 1 0,0 0 0,0 0-1,1 0 1,-1 0 0,12 0 0,-17 2 10,0 0 0,0 0 0,-1 1 0,1-1 0,0 0 0,-1 1 1,1-1-1,0 1 0,-1-1 0,1 1 0,-1-1 0,1 1 0,-1-1 0,1 1 1,-1 0-1,1-1 0,-1 1 0,1 0 0,-1-1 0,0 1 0,1 0 0,-1 0 0,0-1 1,0 1-1,0 0 0,0 0 0,1-1 0,-1 1 0,0 0 0,0 0 0,-1 0 1,1-1-1,0 1 0,0 0 0,-1 1 0,1-1-33,0 0 0,0 0-1,0 0 1,0 0 0,0 0 0,0 0 0,0 0-1,0 0 1,0 0 0,0 0 0,0 0-1,1 0 1,-1 0 0,0 0 0,1 0 0,-1 0-1,0 0 1,1 0 0,0 0 0,-1 0-1,1-1 1,-1 1 0,1 0 0,0 0 0,0-1-1,-1 1 1,1 0 0,0-1 0,0 1 0,0-1-1,0 1 1,1 0 0,4-2-70,1 1 0,-1-1 0,0 1 0,1-2 0,-1 1 0,0-1 0,0 0 0,0 0 0,0-1 0,0 1 0,-1-1 0,1-1 0,-1 1 0,0-1 0,9-8 0,7-6-2914,-2-1 0,24-27 0,-33 34 1561,29-37-5970,-31 32 11009,-4 0 8102,-5 17-11581,0 1 0,0-1 0,0 1 0,0 0 0,0-1 0,0 1 0,0 0-1,0-1 1,1 1 0,-1 0 0,0 0 0,0 0 0,1 0 0,-1 0 0,1 0 0,-1 0 0,1 0-1,-1 0 1,1 0 0,0 0 0,-1 0 0,1 0 0,0 0 0,0 0 0,0 0 0,0 0-1,0 0 1,0 3 0,-1 40 283,2-35-110,-1 1-163,0 1 1,1-1 0,1 1 0,0-1-1,0 1 1,7 16 0,-7-22-121,0-1-1,-1 0 1,2 0 0,-1 0-1,0 0 1,1 0 0,0-1 0,0 1-1,0-1 1,0 0 0,1 0-1,-1 0 1,1 0 0,0-1 0,0 1-1,0-1 1,0 0 0,4 2-1,-7-4-402,-27 0-1933,20 0 2351,0 1 0,0-2 1,0 1-1,0 0 0,1-1 0,-1 0 0,0-1 0,0 1 0,1-1 0,-1 0 1,1-1-1,0 1 0,-1-1 0,1 0 0,0 0 0,1-1 0,-1 0 1,0 1-1,1-1 0,0-1 0,0 1 0,0-1 0,1 1 0,0-1 0,-1 0 1,2 0-1,-1-1 0,1 1 0,-4-11 0,6 15 18,-4-9 557,1 1 1,1-1-1,0 1 1,-2-16-1,4 24-499,0-1 0,0 1 0,0-1-1,0 1 1,0-1 0,0 1 0,0-1-1,0 1 1,1-1 0,-1 1 0,1-1-1,-1 1 1,1-1 0,-1 1 0,1 0-1,0-1 1,0 1 0,0 0 0,0 0-1,0-1 1,0 1 0,0 0 0,0 0-1,0 0 1,0 0 0,1 0 0,-1 1-1,0-1 1,1 0 0,-1 1 0,0-1-1,1 0 1,-1 1 0,1 0-1,-1-1 1,1 1 0,1 0 0,16-1-124,0 1 0,-1 1 0,34 5 0,12 2-5546,-27-7-1834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7:25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549 321 6726,'3'-15'1137,"7"-22"-771,-1 8 325,-1-1 0,-1 0 0,-2 0 0,-1-1-1,0-45 1,-5 74-627,1 0-1,-1-1 1,0 1-1,0 0 1,0 0-1,0 0 1,0 0-1,0 0 1,0 0-1,0 0 1,-1 1-1,1-1 1,-1 0-1,0 1 1,1-1-1,-1 1 1,0 0-1,0-1 1,0 1-1,0 0 1,0 0-1,0 0 1,0 0-1,0 1 1,0-1-1,0 0 1,-1 1-1,1 0 1,0-1-1,0 1 0,-1 0 1,1 0-1,-3 1 1,-5-1 31,0 0 0,-1 1 0,1 0 0,0 1 0,0 1 0,-12 3 0,-3 5-67,1 0-1,0 1 0,0 2 1,1 0-1,1 2 1,0 0-1,2 2 0,0 0 1,0 1-1,2 1 0,1 1 1,0 0-1,-14 26 0,9-11-28,3 1-1,0 1 0,3 1 0,1 0 0,2 1 0,1 0 1,-10 74-1,16-74 169,2-1 1,2 1-1,5 67 1,-1-90-151,0-1 1,2 1-1,0 0 1,1-1-1,0 0 1,2 0 0,0-1-1,0 1 1,2-2-1,0 1 1,12 15 0,-9-16-18,0 0 0,1 0 0,0-2 0,1 0 0,1 0 0,0-1 0,0-1 1,1-1-1,0 0 0,1-1 0,0 0 0,18 4 0,-12-6 18,1-1-1,-1-1 0,0-1 1,1-1-1,0-1 0,0-1 1,-1-1-1,36-7 1,-13-2 0,-2-2 0,1-1 1,-2-3-1,0-2 0,-1-1 1,-1-2-1,-1-2 0,-1-2 1,41-33-1,-56 38 31,0 0-1,-1-2 0,-1-1 0,-1 0 1,-1-2-1,-2 0 0,0-2 1,-2 1-1,0-2 0,-2 0 1,-1-1-1,-2-1 0,0 1 0,-3-2 1,0 1-1,-2-1 0,-1 0 1,-1-1-1,-2 1 0,-2-38 1,-1 55-19,-1 0 1,0 0-1,-1 0 1,0 1 0,-1-1-1,0 1 1,-2 0-1,1 0 1,-2 1 0,1 0-1,-2 0 1,1 0 0,-13-13-1,13 18-62,0-1-1,-1 1 0,0 1 1,0 0-1,0 0 0,-1 0 0,0 1 1,0 0-1,0 1 0,0 0 1,-1 0-1,0 1 0,0 0 1,0 1-1,0 0 0,0 1 1,0 0-1,-17 1 0,7 1-689,1 2-1,-1 0 1,1 2-1,0 0 1,-23 9 0,-43 17-4708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35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10922,'0'0'13784,"-1"13"-13154,-8 28 215,-1 0 0,-27 70 0,19-62-436,3 0 1,-13 65 0,22-75-325,1 1 0,2 70 1,3-100-89,0-1 1,1 1 0,0-1-1,1 1 1,0-1-1,1 1 1,0-1 0,0 0-1,1 0 1,0 0 0,0-1-1,1 0 1,0 1 0,1-2-1,0 1 1,0 0-1,9 7 1,-11-12-237,-1-1 0,1 0-1,0 0 1,-1 0 0,1 0 0,0-1-1,0 1 1,0-1 0,1 0 0,4 1-1,-3-2-899,0 1 0,-1-1-1,1 0 1,0-1-1,0 1 1,11-4 0,13-8-8438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8:10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1 164 13100,'0'0'1794,"4"9"-1821,-1-2 25,1 0 0,0-1 1,0 1-1,1-1 0,-1 0 0,1 0 0,1-1 0,-1 0 0,1 0 0,0 0 0,0 0 0,0-1 0,1 0 0,0 0 0,-1-1 0,1 0 0,1 0 0,10 2 0,12 2 385,-1-1-1,1-2 1,1-1 0,-1-1-1,0-2 1,44-5 0,-33 2 432,1 2 0,70 8 1,-43 4-637,2 1-76,117 4-1,-103-18-47,-1-4 0,0-4-1,87-22 1,-42 8 353,135-6 1,132 10 877,-270 16-1275,12-9 101,-1-5-1,187-51 0,-161 32-61,-94 27-46,1 2 0,0 3 0,111 7 0,-94 1 82,134-13-1,258-23-39,2 32 25,-240 2 21,-161-1-63,416 18 219,-319-6 349,0-7 1,179-20-1,-102 3-595,-53 14 1139,289 41 1,-447-38-954,47 2-1736,-90-7 1407,0 0 0,1 0 0,-1 0 0,0 0 0,0 0 0,1 0 0,-1 0 0,0 0 0,1 0 0,-1 0-1,0 0 1,1-1 0,-1 1 0,0 0 0,1 0 0,-1 0 0,0 0 0,0 0 0,1 0 0,-1-1 0,0 1-1,0 0 1,1 0 0,-1-1 0,0 1 0,0 0 0,0 0 0,1-1 0,-1 1 0,0 0 0,0 0 0,0-1 0,0 1-1,0 0 1,1-1 0,-1 1 0,0 0 0,0 0 0,0-1 0,0 1 0,0 0 0,0-1 0,0 1 0,0 0 0,0-1-1,0 1 1,0 0 0,-1-1 0,2-14-7893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8:11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12268,'8'0'740,"1"1"0,0 0 1,0 1-1,0 0 0,10 4 0,83 39-254,-43-17-176,9-2-295,0-2 0,1-4 0,1-3 1,1-2-1,114 7 0,-68-17 314,0-6 0,195-25 0,-106 1 660,1 9 0,0 10 0,221 21 0,-136 5-904,1-13 0,1-12 1,354-53-1,-499 37-64,257-31-66,-312 45 199,-1 4 0,127 13 0,-143 1 223,87 25 0,-109-21-510,1-2-1,1-3 0,93 4 0,-127-14-340,-14 1 106,0 0-1,0-1 1,0-1 0,0 1-1,0-1 1,0-1-1,0 0 1,0 0-1,0-1 1,0 0-1,8-4 1,10-13-4469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57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13645,'0'0'6598,"88"8"-6246,-35-8-63,2 0-193,0 0-32,-3 0-64,-7 4-1441,-10-2-802,-13 0-543,-9-2 95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57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14510,'0'0'4484,"11"1"-4495,180 10-2409,-53-3-856,-97-1 4722,-41-7-1357,1 0 0,-1 0 0,0 1 1,1-1-1,-1 0 0,0 0 0,1 1 0,-1-1 1,1 0-1,-1 0 0,0 1 0,0-1 0,1 0 1,-1 1-1,0-1 0,0 0 0,1 1 0,-1-1 1,0 1-1,0-1 0,0 0 0,1 1 0,-1-1 1,0 1-1,0-1 0,0 1 0,0-1 0,0 1 1,-15 16 1418,10-12-1461,0-1-1,0 1 1,0 1-1,1-1 0,0 1 1,0 0-1,1 0 0,-1 0 1,1 0-1,0 0 0,1 1 1,-4 12-1,4-12 309,0 0 0,0 0 0,-1 0 0,0 0 0,0-1 0,-1 1 0,1-1 0,-2 0 1,1 0-1,-1 0 0,1-1 0,-2 0 0,-4 5 0,-11 3 366,0-1 0,0-1-1,-24 8 1,22-10-764,-1 2 0,-30 19 0,51-28 10,-62 47 112,62-46-190,-1 0 0,1 1 0,0-1-1,0 1 1,0 0 0,0 0 0,1 0-1,-1 0 1,1 0 0,0 1 0,0-1-1,1 1 1,0-1 0,-2 7-1,3-10-19,0-1 0,0 1-1,0-1 1,0 1-1,0-1 1,0 1-1,0-1 1,0 1-1,0 0 1,0-1-1,0 1 1,0-1-1,1 1 1,-1-1-1,0 1 1,0-1-1,0 1 1,1-1-1,-1 0 1,0 1-1,1-1 1,-1 1-1,0-1 1,1 0-1,-1 1 1,1-1-1,-1 0 1,1 1-1,-1-1 1,1 0-1,-1 0 1,1 1 0,-1-1-1,1 0 1,-1 0-1,1 0 1,-1 0-1,1 0 1,-1 0-1,1 1 1,-1-1-1,1-1 1,-1 1-1,1 0 1,-1 0-1,1 0 1,-1 0-1,1 0 1,0-1-1,1 1-356,23 1-8310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58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18353,'0'0'5739,"0"11"-5072,-3 35 27,1-21-358,0 0 1,2 0-1,1 0 1,5 34-1,-6-58-294,0 0 0,0 0 0,0-1 0,1 1 0,-1 0 0,0 0 0,0 0 0,1 0 0,-1 0 0,1-1 0,-1 1 0,1 0-1,-1 0 1,1-1 0,-1 1 0,1 0 0,0-1 0,-1 1 0,1 0 0,0-1 0,0 1 0,-1-1 0,1 0 0,0 1 0,0-1 0,0 1 0,-1-1 0,1 0 0,0 0 0,0 1 0,0-1 0,0 0 0,0 0 0,0 0 0,0 0-1,-1 0 1,1 0 0,0 0 0,0-1 0,0 1 0,0 0 0,0 0 0,0-1 0,-1 1 0,1 0 0,0-1 0,0 1 0,0-1 0,-1 1 0,1-1 0,0 0 0,0 0 0,5-4 53,0 0 1,0 0-1,-1 0 1,9-12-1,27-49 21,-31 49-81,0 0-1,24-29 0,-31 103 14,-3 9 27,0-66-69,1 1 1,-1-1-1,0 1 1,1-1-1,-1 1 1,0-1-1,1 1 1,-1-1-1,1 1 1,-1-1-1,0 0 0,1 1 1,-1-1-1,1 0 1,-1 1-1,1-1 1,0 0-1,-1 0 1,1 0-1,-1 1 1,1-1-1,-1 0 1,1 0-1,0 0 1,-1 0-1,1 0 0,-1 0 1,1 0-1,0 0 1,-1 0-1,1 0 1,-1-1-1,1 1 1,0 0-1,25-8 232,-15 1-186,1-2-1,-2 1 0,1-2 0,17-20 0,16-13 35,-43 43-85,-1 0-1,0 0 1,0 0 0,0-1-1,0 1 1,1 0 0,-1 0-1,0 0 1,0 0 0,0 0-1,1 0 1,-1 0-1,0 0 1,0 0 0,0 0-1,0 1 1,1-1 0,-1 0-1,0 0 1,0 0 0,0 0-1,0 0 1,1 0 0,-1 0-1,0 0 1,0 0 0,0 1-1,0-1 1,0 0 0,1 0-1,-1 0 1,0 0 0,0 0-1,0 1 1,0-1 0,0 0-1,0 0 1,0 0-1,0 0 1,0 1 0,0-1-1,0 0 1,0 0 0,1 0-1,-1 0 1,0 1 0,0-1-1,-1 0 1,1 0 0,0 0-1,0 1 1,0-1 0,0 0-1,2 22 80,-4 21 51,2-41-150,-1-1 0,1 1 0,-1 0 0,1 0 0,0-1 1,0 1-1,-1 0 0,2 0 0,-1 0 0,0 0 1,0-1-1,0 1 0,1 0 0,-1 0 0,1-1 1,0 1-1,-1 0 0,1-1 0,0 1 0,0 0 1,1 1-1,1-2-716,0 0 1,-1 0-1,1 0 0,0-1 1,0 1-1,0-1 0,0 1 1,0-1-1,0 0 1,0 0-1,4-1 0,0 1-1235,11 0-5728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59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 17424,'0'0'5979,"-9"-1"-5162,6 1-782,1 0 0,-1-1 0,0 1 0,0 1 0,0-1 0,0 0 0,0 1 0,1-1 0,-1 1 0,0 0 1,0 0-1,1 0 0,-1 0 0,0 1 0,1-1 0,-4 3 0,2 0-21,0 1 1,0-1 0,0 1-1,1 0 1,-1 0 0,1 0-1,1 0 1,-1 0 0,-2 8-1,2-5 121,0 0 0,0 0 0,1 1 0,0-1 0,0 0 0,1 1-1,0-1 1,1 11 0,0-18-72,0 1-1,0 0 0,1 0 1,-1-1-1,0 1 0,1-1 1,0 1-1,-1 0 0,1-1 1,0 1-1,0-1 0,0 1 1,0-1-1,0 0 0,0 1 1,0-1-1,0 0 0,2 2 1,0-2-15,-1 0 0,0 0 1,0 0-1,1-1 0,-1 1 0,0-1 1,1 1-1,-1-1 0,0 0 0,1 0 1,-1 0-1,1 0 0,-1-1 0,0 1 1,1 0-1,-1-1 0,3-1 0,0 0-16,0 0-1,0 0 1,0-1-1,-1 0 1,1 0-1,-1 0 1,0 0-1,0-1 1,0 1-1,0-1 1,0 0-1,-1 0 1,0-1-1,5-8 1,-3 6-1,-1-1 0,0 0 0,-1 0 0,0 0 0,0-1 1,0 1-1,-1-1 0,1-11 0,-3 20-27,0 0 0,0 0 1,0 0-1,0 0 0,0 0 0,1-1 0,-1 1 1,0 0-1,0 0 0,0 0 0,0 0 0,0-1 1,0 1-1,0 0 0,0 0 0,0 0 0,0-1 1,0 1-1,0 0 0,0 0 0,0 0 0,0 0 1,0-1-1,0 1 0,0 0 0,0 0 0,-1 0 0,1 0 1,0-1-1,0 1 0,0 0 0,0 0 0,0 0 1,0 0-1,0 0 0,-1 0 0,1-1 0,0 1 1,0 0-1,0 0 0,0 0 0,0 0 0,-1 0 1,1 0-1,0 0 0,0 0 0,0 0 0,-1 0 1,1 0-1,0 0 0,0 0 0,0 0 0,0 0 1,-1 0-1,1 0 0,0 0 0,0 0 0,-1 0 0,-11 11 0,-9 21-31,16-22 47,1 0-1,0 0 0,1 0 0,-4 19 1,7-27-61,-1 0 0,1 0 1,-1-1-1,1 1 0,0 0 0,0 0 1,0-1-1,0 1 0,0 0 0,1 0 1,-1-1-1,0 1 0,1 0 0,-1-1 1,1 1-1,0 0 0,-1-1 0,1 1 1,0-1-1,0 1 0,0-1 0,0 1 1,0-1-1,0 0 0,1 0 0,-1 1 1,0-1-1,1 0 0,-1 0 0,1 0 1,-1 0-1,1-1 0,-1 1 0,1 0 1,0-1-1,-1 1 0,3 0 0,4 0-1085,0 0-1,0-1 1,0 0 0,0 0-1,13-3 1,15-8-4784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59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0 16592,'0'0'7591,"-34"55"-6022,8-23 161,1 6-513,-1-1-640,2 1-449,2-3-64,4-4-64,5-8 0,6-2-417,2-11-607,4-5-1058,-4-14-12044</inkml:trace>
  <inkml:trace contextRef="#ctx0" brushRef="#br0" timeOffset="1">0 90 13805,'0'0'15695,"69"59"-15471,-35-34-128,4-1-32,3-3-800,0-5-2339,-2-3-769,-2-8-8199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6:00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16976,'0'0'7847,"7"63"-7014,-4-26 96,-1 1-641,1-2-159,1-4-65,1-4-32,5-9-32,2-6-737,3-9-897,0-4-1376,4-6-1026,-4-16-2691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6:00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9353,'0'0'14211,"-1"11"-13186,1 2-834,-2 27 681,4 55 0,0-81-974,0 0 0,0-1 1,1 0-1,1 0 0,0 0 0,1 0 1,0 0-1,12 19 0,-12-23-498,0 1-1623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01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6671 308 6919,'-200'25'7315,"0"-2"-3886,-575 88-1740,-1384 463-2010,1343-276 971,628-211-418,3 8 0,-204 141 0,207-105-141,5 7 1,7 7 0,6 8 0,-246 298 0,368-400-95,-279 369 45,271-347 152,4 3 1,3 2-1,-63 157 0,95-204-59,2 1 0,0 0-1,2 0 1,2 1 0,1-1-1,1 1 1,4 62 0,1-72-79,2-1 0,0 1 1,1-1-1,2 0 0,0 0 1,1-1-1,2 0 1,0 0-1,1-1 0,0-1 1,2 0-1,17 20 0,4-2-71,1-1-1,2-2 1,1-2 0,2-1-1,0-2 1,3-2-1,0-2 1,62 26-1,-34-21-358,2-3-1,2-4 0,0-3 0,130 18 1,-114-29 124,1-3 1,0-5 0,130-14 0,-93-5 219,229-62 0,117-82 519,-16-31 164,680-334 1257,-139 61-1514,-924 432-345,549-252-455,-17-38-767,-453 226 684,246-200 1,-303 211 534,-4-4 0,-3-4-1,95-132 1,-144 170 84,-2-3 0,-3-1 0,-3-2 1,-3-1-1,-2-1 0,23-80 0,-42 109-56,-1 0 0,-2 0 0,-1-1 1,-2 0-1,-2 0 0,-1 0 0,-2 0 0,-1 0 0,-2 0 1,-2 0-1,-1 1 0,-2 0 0,-21-56 0,11 51 48,-2 1-1,-2 0 1,-2 2-1,-1 0 0,-1 2 1,-3 1-1,0 2 1,-2 0-1,-2 3 1,-1 0-1,-1 3 1,-1 0-1,-77-39 1,49 35 54,-1 2 0,0 3 0,-2 4 0,-1 2 0,-1 3 0,0 4 0,-1 2 0,-83-1 0,60 12-298,1 4 0,0 4-1,0 4 1,1 5-1,1 3 1,-149 54-1,52 0-2961,3 9 0,-180 110 0,78-24-6287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6:00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68 104 11819,'0'0'4709,"-61"-11"-1987,54 11 449,8-1-2178,20-1-384,12-5-1,10 0-255,9-4-225,7 1 0,3-3-64,1 3-64,-3 2-32,-9-1-1057,-4 5-1826,-8-1-1409,-7-1-4356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6:01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89 2210,'0'-8'11253,"0"6"-11100,1-3 608,-1 0 1,0 0-1,0 0 0,-1 0 0,1 0 0,-1 0 0,-2-9 0,2 12-622,0 0 0,0 1 0,-1-1 0,1 0 0,0 0 0,-1 1 0,1-1 0,-1 1 0,1-1 0,-1 1 0,0-1 0,1 1 0,-1 0 0,0 0 0,0 0 0,0 0-1,0 0 1,0 1 0,0-1 0,0 0 0,0 1 0,0 0 0,0-1 0,-1 1 0,-2 0 0,-2 0-74,-1 0-1,0 0 0,1 1 1,-1 0-1,0 1 1,1-1-1,-1 1 1,1 1-1,0-1 1,0 1-1,0 1 0,0-1 1,0 1-1,1 0 1,0 1-1,0 0 1,0 0-1,0 0 1,-5 6-1,5-4 102,1 0-1,-1 1 1,1-1 0,0 1-1,1 0 1,0 0 0,0 0-1,1 1 1,0-1 0,0 1-1,1 0 1,1 0 0,-1 0-1,1 0 1,0 16 0,2-21-138,-1 0 0,1-1 1,0 1-1,0-1 0,0 1 1,1-1-1,-1 0 0,1 1 1,0-1-1,0 0 0,0 0 0,0 0 1,0-1-1,1 1 0,-1 0 1,1-1-1,0 1 0,0-1 1,0 0-1,0 0 0,0 0 0,0-1 1,0 1-1,1-1 0,-1 1 1,1-1-1,6 1 0,4 1 5,-1 0 1,1-1-1,0-1 0,0 0 0,0-1 1,14-1-1,-26 1-7,0 0 1,0-1 0,1 1 0,-1 0-1,0-1 1,0 0 0,0 1-1,0-1 1,0 0 0,1 0-1,-2 0 1,1 0 0,0 0-1,0-1 1,0 1 0,0-1 0,-1 1-1,1-1 1,-1 1 0,1-1-1,-1 0 1,0 0 0,0 0-1,1 0 1,-1 0 0,0 0-1,-1 0 1,1 0 0,0 0 0,-1 0-1,1-1 1,-1 1 0,0 0-1,1 0 1,-1-1 0,-1-3-1,1 4 4,-1 1-1,0 0 1,0-1-1,1 1 1,-1 0-1,0 0 1,0 0-1,0-1 1,0 1-1,0 0 1,-1 0-1,1 1 1,0-1-1,0 0 1,-1 0-1,1 0 1,0 1-1,-1-1 1,1 1-1,-1-1 1,1 1-1,-1 0 1,1-1-1,-1 1 0,1 0 1,-1 0-1,-1 0 1,-53 0 680,43 0-639,-3 0-81,24 1-10,31-4 13,-22-1-103,-2 0 0,1-1 0,0-1-1,-1 0 1,0-1 0,-1-1 0,24-16 0,-48 59 366,-12 44 359,21-73-581,-1 0 0,2 0 0,-1 0 1,1 1-1,0-1 0,0 0 0,1 0 0,0 1 1,0-1-1,0 0 0,3 7 0,-3-12-131,-1 0-1,1 0 0,-1 0 1,1 0-1,0-1 0,-1 1 0,1 0 1,0 0-1,0 0 0,0-1 1,0 1-1,0-1 0,0 1 1,-1-1-1,1 1 0,0-1 1,2 1-1,11 1-6610,-3-2-3574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4:30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6 7111,'6'-6'20362,"-7"23"-19691,6 122 1019,-2 228-481,-4-348-1065,-1 0 0,0 0 0,-1-1 0,-1 1 0,-1-1 1,-9 23-1,14-41-139,0 1 0,0 0 1,0-1-1,-1 1 0,1 0 0,0-1 1,0 1-1,-1-1 0,1 1 1,-1 0-1,1-1 0,0 1 1,-1-1-1,1 1 0,-1-1 0,1 1 1,-1-1-1,1 0 0,-1 1 1,0-1-1,1 0 0,-1 1 0,0-1 1,1 0-1,-1 0 0,1 1 1,-1-1-1,0 0 0,0 0 1,1 0-1,-1 0 0,-1 0 0,-12-18 234,-2-33 63,10 12-302,2 0 0,1 0 0,2 0 0,8-66 0,-5 85 0,1 0 0,2 0 0,0 1 0,1 0 0,0-1 0,2 2 0,0-1 0,2 1 0,0 1 0,0 0 0,23-27 0,-25 35 0,0 0 0,1 0 0,0 1 0,0 1 0,1-1 0,0 1 0,1 1 0,-1 0 0,1 1 0,1 0 0,-1 0 0,0 1 0,1 1 0,0 0 0,0 0 0,0 1 0,0 1 0,0 0 0,1 1 0,16 1 0,-25 0 0,0-1 0,0 1 0,0 0 0,0 0 0,-1 0 0,1 1 0,0-1 0,-1 1 0,1 0 0,-1 0 0,1 0 0,-1 0 0,0 1 0,0 0 0,0-1 0,0 1 0,-1 0 0,1 0 0,-1 0 0,0 1 0,0-1 0,0 1 0,0-1 0,0 1 0,-1 0 0,0-1 0,1 1 0,-1 0 0,-1 0 0,1 0 0,-1 0 0,1 0 0,-1 0 0,0 0 0,0 0 0,-1 0 0,1 0 0,-1 0 0,0-1 0,0 1 0,0 0 0,-1 0 0,0-1 0,1 1 0,-5 5 0,-1-1 0,-1 0 0,1-1 0,-2 0 0,1-1 0,-1 1 0,0-2 0,0 1 0,0-1 0,-1-1 0,0 0 0,0 0 0,-19 4 0,1-2 0,0-2 0,0-1 0,-45 0 0,46-8-653,26 4 582,1 1-1,-1 0 1,1-1-1,0 1 1,-1 0-1,1-1 1,0 1 0,-1-1-1,1 1 1,0 0-1,-1-1 1,1 1-1,0-1 1,0 1 0,-1-1-1,1 1 1,0-1-1,0 1 1,0-1-1,0 0 1,0 1-1,0-1 1,0 1 0,0-1-1,0 1 1,0-1-1,0 0 1,1-2-521,0 1-1,1-1 1,-1 0 0,1 1 0,-1-1 0,1 1 0,0 0-1,0-1 1,0 1 0,0 0 0,1 0 0,-1 0 0,4-2-1,24-17-13543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3:34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44 13677,'0'0'5616,"5"-9"-2803,14-26-485,-19 36-2240,0-1 0,0 0 0,0 0 0,0 1 0,0-1 0,0 0 0,0 0 0,0 0 1,1 1-1,-1-1 0,0 0 0,0 0 0,0 0 0,0 1 0,0-1 0,0 0 0,0 0 0,0 0 0,1 1 0,-1-1 1,0 0-1,0 0 0,0 0 0,1 0 0,-1 0 0,0 0 0,0 1 0,0-1 0,0 0 0,1 0 0,-1 0 0,0 0 1,0 0-1,1 0 0,-1 0 0,0 0 0,0 0 0,0 0 0,1 0 0,-1 0 0,0 0 0,0 0 0,1 0 0,-1 0 1,0 0-1,0 0 0,0 0 0,1 0 0,-1-1 0,0 1 0,0 0 0,0 0 0,1 0 0,-1 0 0,0 0 0,0-1 1,1 28-205,-1-24 560,-2 39 677,-15 81 0,9-78-761,-3 71 1,10-17-340,20-143-8696,-5-18-2893,-7 28 1318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3:34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13132,'0'0'13320,"2"11"-12306,-3 196 1559,-3-75-2087,3-118-583,1-9-100,-1-1-1,1 1 1,0-1-1,0 0 1,1 1-1,-1-1 1,1 0-1,0 1 1,0-1 0,2 5-1,-3-24-9043,-2-5 2782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3:34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12940,'0'0'10629,"13"-4"-8723,55-11-606,0 3 1,0 3-1,77-1 1,-37 3-1149,197-9-296,-173 15-6513,-132-5-2295,-6-4-198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4:31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70 226 1602,'0'0'6155,"2"-9"-6262,7-59 100,-8 33-3093,1 30 3581,0 0 1,0 0 0,1 0-1,0 0 1,0 1-1,0-1 1,0 1-1,1 0 1,0 0-1,5-5 1,6-7 3312,0-8 2566,-11 5 1790,-43 19-5075,33 2-3047,1 0 1,-1 0 0,1 0-1,0 0 1,0 1-1,0 0 1,0 0-1,1 0 1,-1 1-1,1 0 1,0 0 0,0 0-1,0 0 1,0 0-1,1 1 1,0 0-1,-1-1 1,2 1-1,-1 0 1,1 1 0,0-1-1,0 0 1,-1 6-1,-3 7 56,2 0 1,0 0-1,2 0 0,0 0 0,0 35 0,3-47-74,0 0 0,0 0-1,1 0 1,0 0 0,0 0-1,0 0 1,1 0 0,0-1-1,0 1 1,0-1 0,1 0-1,-1 0 1,1 0 0,1 0-1,-1-1 1,1 0 0,-1 0-1,1 0 1,0 0 0,1-1-1,-1 0 1,0 0 0,1 0-1,0-1 1,0 1 0,0-1-1,0-1 1,0 1 0,0-1-1,0 0 1,0-1 0,1 1-1,-1-1 1,0-1 0,0 1-1,7-2 1,-11 1-10,-1 1 0,1-1 0,0 0 0,0 0 0,-1 0 0,1 0 0,-1 0 0,1 0 0,-1 0 0,1 0 0,-1-1 0,0 1 0,1-1 0,-1 1 0,0-1 0,0 1 0,0-1 0,0 0 0,-1 1 0,1-1 0,0 0 0,-1 0 0,1 0 0,-1 1 0,1-1 0,-1 0 0,0 0 0,0 0 0,0 0 0,0 0 0,0 0 0,0 1 0,-1-1 0,0-4 0,0 2 0,0 0 0,0 0 0,0-1 0,0 1 0,-1 0 0,0 0 0,0 0 0,0 0 0,0 1 0,0-1 0,-1 0 0,0 1 0,0 0 0,-4-4 0,1 3 0,-1 1 0,0-1 0,0 2 0,0-1 0,0 1 0,0 0 0,-13-1 0,17 2 0,0 1 0,0 0 0,0 0 0,0 0 0,1 0 0,-1 1 0,0-1 0,0 1 0,0 0 0,-3 1 0,5-2 0,0 1 0,0-1 0,0 1 0,0 0 0,0-1 0,0 1 0,1 0 0,-1 0 0,0-1 0,0 1 0,1 0 0,-1 0 0,0 0 0,1 0 0,-1 0 0,1 0 0,0 0 0,-1 0 0,1 1 0,0-1 0,-1 0 0,1 0 0,0 0 0,0 0 0,0 2 0,0-2 0,0 0 0,1 0 0,-1-1 0,0 1 0,0 0 0,1 0 0,-1-1 0,0 1 0,1 0 0,-1-1 0,1 1 0,-1 0 0,1-1 0,-1 1 0,1-1 0,0 1 0,-1-1 0,1 1 0,0-1 0,-1 1 0,1-1 0,0 0 0,0 1 0,-1-1 0,1 0 0,0 0 0,0 1 0,-1-1 0,1 0 0,0 0 0,0 0 0,0 0 0,1 0 0,33-1 0,-28 0 0,7-1 0,-1-1 0,0 0 0,0-1 0,0-1 0,-1 0 0,1-1 0,-1 0 0,0-1 0,-1 0 0,1-1 0,19-17 0,-29 27 0,-4 8 0,-4 12 0,-1-9-40,0 0 1,2 0-1,-1 1 1,2 0-1,0 0 1,1 0-1,0 1 1,1-1-1,0 17 1,5-17-3366,6-11-3434,7-3-8114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07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9513,'0'0'18001,"2"11"-16997,-2 12-692,-2 1-1,0-1 1,-1 0 0,-2 0 0,0 0 0,-11 28 0,-9 19-47,15-47 68,2 0 0,0 0 0,-4 29-1,12-51-326,-1 0 0,1 0-1,0 0 1,0 0 0,0 0 0,0 0-1,0 0 1,0 0 0,0 0 0,0 0-1,1-1 1,-1 1 0,0 0 0,0 0-1,1 0 1,-1 0 0,1 0 0,-1-1-1,1 1 1,-1 0 0,1 0 0,-1-1-1,1 1 1,0 0 0,-1-1 0,1 1-1,0 0 1,0-1 0,-1 1 0,1-1-1,0 1 1,0-1 0,0 0 0,0 1-1,-1-1 1,1 0 0,0 0-1,0 1 1,0-1 0,0 0 0,0 0-1,0 0 1,0 0 0,0 0 0,0 0-1,0-1 1,0 1 0,-1 0 0,3-1-1,59-17 157,-40 10-141,-19 7-42,13-3-1226,0 1 0,31-4 1,-44 7 905,1 0 1,-1 0-1,0 0 0,1 0 1,-1 1-1,0 0 1,1-1-1,-1 1 0,4 2 1,-6-2 192,0-1 1,0 1 0,0 0-1,0-1 1,0 1-1,0 0 1,0 0-1,0 0 1,0 0 0,-1 0-1,1 0 1,0 0-1,-1 0 1,1 0-1,0 0 1,-1 0 0,0 1-1,1-1 1,-1 0-1,0 0 1,1 0-1,-1 1 1,0-1 0,0 2-1,0-8-8602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08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93 7944,'0'0'4772,"4"-9"-2476,0 1-1575,16-33 1314,-13 10 2890,-15 27-1015,-28 7-1995,29-1-1792,0 1 1,0 0 0,0 0 0,1 0-1,-1 1 1,1 0 0,0 0-1,0 1 1,1 0 0,-1 0 0,1 0-1,0 1 1,0-1 0,1 1 0,0 1-1,0-1 1,-6 13 0,5-7-92,1-1 1,1 1-1,-1 0 1,2 1-1,0-1 1,0 0-1,1 1 0,1-1 1,2 23-1,-1-30-24,0-1-1,0 0 0,1 0 0,0 1 0,0-1 0,0 0 0,0-1 0,1 1 0,-1 0 0,1-1 1,0 1-1,0-1 0,1 0 0,-1 0 0,1 0 0,-1-1 0,1 1 0,0-1 0,0 0 0,0 0 1,0 0-1,0 0 0,0-1 0,1 0 0,-1 0 0,0 0 0,9 1 0,-9-1 6,0 0 0,0-1 0,1 1 0,-1-1 0,0 0 0,0 0 0,0 0 0,0-1 0,1 1 0,-1-1 0,0 0 0,0 0 0,0-1-1,0 1 1,0-1 0,-1 0 0,1 0 0,0 0 0,-1 0 0,1-1 0,-1 1 0,0-1 0,0 0 0,0 0 0,0 0 0,-1-1 0,1 1 0,-1 0 0,4-8 0,-6 10-4,1 0 1,-1 0 0,0 0-1,0 0 1,0 0 0,1 0-1,-1 0 1,0 0 0,-1 0-1,1 0 1,0 0 0,0-1 0,0 1-1,-1 0 1,1 0 0,0 0-1,-1 0 1,1 0 0,-1 1-1,1-1 1,-1 0 0,1 0-1,-1 0 1,0 0 0,0 1-1,1-1 1,-1 0 0,0 0-1,0 1 1,0-1 0,0 1 0,0-1-1,1 1 1,-1-1 0,0 1-1,0 0 1,0-1 0,0 1-1,-1 0 1,1 0 0,0-1-1,0 1 1,0 0 0,0 0-1,-1 1 1,-64-2 578,47 2-511,-14 6-77,28-5 0,21-4 0,-1-2 0,1-1 0,-1 0 0,15-9 0,-18 8 0,1 0 0,0 1 0,0 1 0,25-5 0,-35 51 0,-4-32-4,0 0 0,-1 0 0,0 0 0,-1-1 0,0 1 0,-1-1 0,0 0 1,-5 9-1,4-8-165,1 0 0,0-1 0,0 2 0,1-1 1,0 0-1,-1 14 0,4-16-4326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13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13164,'0'0'15049,"10"0"-14050,53-2 209,-14-1-654,92 8 0,-124-1-1752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9:41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2344 122 14286,'0'0'870,"-1"-9"-422,0-10-48,1 12-353,0-1 1,0 1 0,-1 0-1,-1-1 1,-3-13 0,4 19-64,0-1 0,0 1 1,0 0-1,0 0 0,0 1 0,-1-1 1,1 0-1,-1 0 0,1 1 1,-1-1-1,0 0 0,1 1 1,-1 0-1,0-1 0,0 1 0,0 0 1,0 0-1,0 0 0,0 0 1,-1 1-1,1-1 0,0 0 1,0 1-1,-1 0 0,1-1 0,-3 1 1,-28 0 24,0 1 0,-1 1 0,1 2 0,0 1 1,0 2-1,-57 20 0,5 5 164,-104 54 1,47-9 289,-153 110 0,-118 116-189,413-302-273,-112 85 332,4 4 1,4 5-1,-100 119 1,162-164-323,3 1-1,2 1 1,3 3 0,1 0 0,4 2-1,1 2 1,4 0 0,2 2-1,-16 70 1,33-108-14,0-1 0,2 1-1,1 0 1,1 0 0,1 0-1,1 0 1,4 25 0,-2-35 1,0 0 0,1 0 0,0-1 0,1 1 0,0-1 0,1 0 0,1-1 0,-1 1 0,2-1 0,0 0 1,0-1-1,1 0 0,15 13 0,-4-6 10,1-2 0,1 0 0,1-1-1,0-1 1,1-1 0,0-2 0,0 0 0,1-1 0,1-2 0,40 7 0,2-4 29,1-3-1,127-4 1,-120-8 24,-1-3-1,-1-4 0,0-2 1,136-47-1,-72 9-8,201-107 0,-214 90-39,-3-6-1,-4-5 1,-3-5 0,-4-5-1,-4-5 1,-4-4 0,123-155 0,-188 207-5,-3-2 1,-2-2 0,-3-1 0,47-108 0,-64 128 42,-3-1 0,0 0 1,-2 0-1,-2-1 0,-1 0 1,-1-1-1,-2 1 0,-1 0 0,-2-1 1,-6-38-1,3 54 22,0 1-1,-1 0 1,-1 0 0,0 1 0,-1-1-1,-2 2 1,1-1 0,-2 1-1,0 0 1,-1 1 0,0 0-1,-1 1 1,-1 0 0,-1 1-1,1 1 1,-2 0 0,-20-13-1,9 9 7,-1 1 0,-1 1 0,0 2 0,0 1 0,-1 1 0,-1 1 0,0 2 0,0 1 0,-57-4 0,33 8-50,1 2 0,0 2 0,-1 3 0,-63 14 0,39 0-339,0 3 0,-83 37 0,20-1-1336,-61 25-4774,44-25-7006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14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15 152 6118,'0'0'17616,"-3"-10"-16324,-9-31-309,12 39-924,0 0 1,1 0 0,-1 0 0,0 1 0,1-1 0,-1 0 0,1 0 0,-1 1 0,1-1-1,0 1 1,0-1 0,-1 0 0,1 1 0,0-1 0,1 1 0,-1 0 0,0-1-1,0 1 1,1 0 0,-1 0 0,0 0 0,1 0 0,1-2 0,36-16 360,-36 18-398,2-2-15,-1 1 0,1 1 0,0-1 0,0 1 0,0 0 0,0 0 0,0 0 0,-1 1 0,2-1 0,-1 1 0,0 0 0,9 2 0,-12-1-3,0 0 0,0 0-1,0 0 1,0 1 0,0-1-1,0 0 1,0 1 0,-1-1 0,1 1-1,0 0 1,-1 0 0,0 0-1,1-1 1,-1 1 0,0 0 0,0 1-1,0-1 1,0 0 0,0 0-1,-1 0 1,1 0 0,-1 1 0,1-1-1,-1 0 1,0 1 0,0-1-1,0 0 1,0 1 0,-1 1 0,0 34 160,-2-1 1,-12 58 0,9-62-136,3-4 864,12-47 106,10-44-345,-13 38-480,-2 0-1,-1-1 1,1-30 0,-4 49-149,1 0 1,-1 0 0,-1 0-1,1 0 1,-1 0-1,0 0 1,-1 0 0,1 1-1,-1-1 1,0 0-1,0 1 1,-1-1-1,0 1 1,0 0 0,0 0-1,-1 0 1,1 0-1,-1 1 1,-5-5 0,27 13-48,0 0-1,0-1 1,0-1 0,29 0 0,9 2-44,-34-2-357,26 3-2838,-17-5-5557,-15-3-3343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16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12684,'0'0'7928,"0"10"-7218,-3 92 103,-5 0 0,-25 116 0,30-206-474,2-9-186,0 1 0,0-1 0,1 0 0,-1 1 1,1-1-1,-1 1 0,1-1 0,0 1 0,0-1 0,1 5 0,28-40 1417,45-66-318,102-178 0,-169 263-552,-4 9-2646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17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13357,'0'0'8199,"-4"50"-5700,19-34-994,4 5-608,4 0-577,1 3-288,0 1-32,-3-1-929,-4-1-832,-3-4-706,-6-6-543,-5-5-1122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17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25 13229,'0'0'11066,"-8"-6"-10575,6 4-467,0 0 0,0 1-1,0-1 1,0 1 0,0-1-1,0 1 1,0 0 0,0 0-1,0 0 1,0 0 0,-1 0-1,1 1 1,0-1 0,-1 1 0,1-1-1,0 1 1,-1 0 0,1 0-1,-1 0 1,1 0 0,-1 0-1,1 1 1,0-1 0,-1 1 0,1-1-1,0 1 1,0 0 0,-1 0-1,1 0 1,0 0 0,0 0-1,0 1 1,0-1 0,0 1-1,0-1 1,0 1 0,1 0 0,-1-1-1,1 1 1,-3 4 0,-3 2 126,0 2 0,0-1 0,1 1 0,0 0 0,0 0 0,1 1 0,1-1 1,0 1-1,0 0 0,1 1 0,1-1 0,0 0 0,0 1 0,1 0 0,1-1 0,1 19 0,0-27-143,0 0 0,0-1-1,0 1 1,0-1-1,1 1 1,-1-1 0,1 0-1,0 0 1,-1 0-1,1 1 1,0-2 0,0 1-1,1 0 1,-1 0-1,0-1 1,1 1-1,-1-1 1,1 0 0,-1 0-1,1 0 1,-1 0-1,1 0 1,0 0 0,0-1-1,-1 1 1,1-1-1,0 0 1,0 0-1,-1 0 1,1 0 0,0 0-1,0-1 1,4 0-1,-5 1 20,1 0-1,0-1 1,-1 1-1,1 0 1,0-1-1,-1 0 1,1 1 0,-1-1-1,1 0 1,-1-1-1,1 1 1,-1 0-1,0-1 1,0 1-1,0-1 1,1 1-1,-2-1 1,1 0-1,0 0 1,0 0-1,0 0 1,-1-1-1,1 1 1,-1 0-1,0-1 1,0 1-1,0 0 1,0-1-1,0 0 1,0 1-1,-1-1 1,1 1-1,-1-1 1,0 0-1,0-3 1,-1 4-4,0 1-1,-1-1 1,1 1 0,-1 0-1,0 0 1,1-1 0,-1 1 0,0 0-1,0 1 1,1-1 0,-1 0 0,0 0-1,0 1 1,0-1 0,0 1-1,0-1 1,0 1 0,0 0 0,0 0-1,0 0 1,0 0 0,0 0-1,-3 1 1,3-1-25,-1 0 0,1 0 0,-1 0 0,0 0 0,1 0 0,-1 0 0,0 1 0,1-1 0,-1 1 0,1 0 0,-1 0 0,1 0 0,-1 0 0,1 0 0,0 1 0,0-1 0,-1 1 0,-1 1 0,4-2 1,1-1 0,-1 1 0,0-1 0,1 1 0,-1-1 0,0 0 0,1 1 0,-1-1 0,0 1 0,1-1 0,-1 0 0,1 0 1,-1 1-1,1-1 0,-1 0 0,1 0 0,-1 1 0,1-1 0,-1 0 0,1 0 0,-1 0 0,1 0 0,-1 0 0,1 0 0,-1 1 0,1-1 0,-1-1 0,1 1 0,-1 0 0,1 0 0,-1 0 0,1 0 0,-1 0 0,1 0 0,-1-1 0,1 1 0,-1 0 0,1-1 0,26-4-59,-17 1-30,-1-1 0,0-1 1,0 1-1,11-11 0,27-15-267,-46 66 166,-11 9-93,7-32-212,0-1-1,0 1 0,1-1 1,1 1-1,0 0 1,1 0-1,1 21 1,3-24-7228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42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327 1 9065,'0'0'9715,"-9"6"-8983,-16 12-458,2 2-1,0 1 1,1 0 0,1 2 0,1 0-1,2 1 1,0 1 0,1 1 0,-16 37-1,16-30 32,2 1-1,1 0 1,2 2-1,2-1 0,1 1 1,1 1-1,-3 60 1,10-83-249,1-1 0,0 1-1,1 0 1,1 0 0,0-1 0,1 1 0,1-1 0,0 0 0,0 0 0,1 0 0,1 0 0,8 13 0,-9-19-247,1 0 0,-1 0 0,1 0 1,0-1-1,1 0 0,-1 0 0,1-1 0,11 7 1,-9-7-677,0-1 0,0 1 0,1-2 0,-1 1 0,1-2 0,0 1 0,0-1 0,12 1 0,41-1-15025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43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0 9801,'0'0'16576,"-2"14"-16080,-3 6-368,0-1-1,-2 1 1,0-1-1,-1-1 0,-1 1 1,-17 26-1,-3-3 175,-25 39 792,50-74-944,0 1 0,0 0 0,1-1-1,0 1 1,0 0 0,1 0-1,0 1 1,-1 13 0,4-21-139,-1 0 0,1 0 0,-1 0-1,1 0 1,-1 0 0,1 0 0,0 0 0,0 0 0,-1-1 0,1 1 0,0 0-1,0 0 1,0-1 0,0 1 0,0 0 0,0-1 0,0 1 0,0-1 0,0 1 0,0-1-1,1 0 1,-1 1 0,0-1 0,0 0 0,0 0 0,0 0 0,0 0 0,1 0 0,-1 0-1,0 0 1,2-1 0,46-1 150,-48 1-152,140-24-962,-86 14-3181,-1 1-5380,-30 7-3741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44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77 13421,'0'0'3181,"2"-9"-10,3-30-336,-4 38-2736,-1 0 0,0 0 0,0 0 0,0 0 0,0 0 0,-1 0 0,1 0 0,0 0 0,0 0 0,-1 0 0,1 0 0,0 0 0,-1 0 0,1 0 0,-1 0 0,1 0 0,-1 0 0,0 0 0,1 0 0,-1 0 0,0 1 0,0-1 0,1 0 0,-1 0 0,0 1 0,0-1 0,0 1 0,0-1 0,0 1 0,0-1 0,0 1 0,0 0 0,0-1 0,0 1 0,0 0 0,0 0 0,0 0-1,0-1 1,0 1 0,-1 1 0,1-1 0,0 0 0,0 0 0,0 0 0,0 0 0,-1 1 0,-4 0-67,0 0 0,0 0-1,1 0 1,-1 1 0,0 0-1,-9 5 1,3 2 77,0 1 1,0 0-1,1 0 1,0 1-1,1 1 1,1 0-1,0 0 1,0 1-1,1 0 0,1 1 1,0-1-1,1 1 1,0 1-1,1-1 1,1 1-1,1 0 0,0 0 1,0 0-1,0 21 1,3-33-102,0-1 0,0 0 1,0 0-1,0 1 0,1-1 0,-1 0 1,0 0-1,1 1 0,0-1 0,-1 0 1,1 0-1,0 0 0,0 0 1,0 0-1,1 0 0,-1 0 0,0 0 1,1-1-1,-1 1 0,1 0 0,-1-1 1,1 1-1,0-1 0,0 0 0,3 2 1,-2-1 10,1-1 1,0 0-1,0 0 1,1 0-1,-1-1 1,0 1-1,0-1 1,0 0-1,0 0 1,0 0-1,1-1 1,-1 1-1,5-2 1,-2 0 11,1-1 1,-1 1 0,0-1-1,0 0 1,-1 0 0,1-1-1,9-7 1,-13 9-22,0 0 1,0 0-1,-1-1 1,1 0-1,-1 1 0,1-1 1,-1 0-1,0 0 0,0 0 1,0 0-1,0 0 0,-1-1 1,1 1-1,1-7 1,-3 9-7,0 0 1,0 0 0,0 0 0,0 0 0,0 1 0,0-1 0,-1 0-1,1 0 1,0 0 0,0 0 0,-1 1 0,1-1 0,0 0 0,-1 0-1,1 1 1,-1-1 0,1 0 0,-1 1 0,1-1 0,-1 0 0,0 1-1,1-1 1,-1 1 0,0-1 0,1 1 0,-1-1 0,0 1 0,0 0-1,-1-1 1,-1-1 3,0 1 0,-1 0-1,1 1 1,-1-1-1,1 0 1,-1 1 0,1 0-1,-6 0 1,7 0-10,0 0-1,0-1 1,0 1 0,-1 1 0,1-1-1,0 0 1,0 0 0,0 1 0,0-1-1,0 1 1,0 0 0,0-1-1,0 1 1,0 0 0,0 0 0,0 1-1,1-1 1,-1 0 0,0 0 0,1 1-1,-1-1 1,1 1 0,-1 0 0,1-1-1,0 1 1,0 0 0,0 0 0,0 0-1,0 0 1,-1 2 0,4-3 1,-1 0 0,1 0-1,0 0 1,-1 0 0,1-1 0,0 1 0,0-1 0,0 1 0,0-1 0,-1 0 0,1 0-1,0 0 1,0 0 0,0 0 0,0 0 0,0 0 0,3-1 0,0 1 5,8-3-81,0 1 0,0-2 0,0 1 1,-1-2-1,1 0 0,-1 0 0,0-1 1,0-1-1,-1 0 0,19-15 0,-9 8-77,-37 51 411,12-32-189,-3 5 80,1 1 1,0-1-1,0 1 1,1 0 0,0 0-1,1 0 1,0 1-1,1-1 1,-3 21-1,6-31-198,1-1 0,-1 1-1,0-1 1,1 0 0,-1 1 0,1-1-1,-1 0 1,1 1 0,-1-1 0,0 0 0,1 0-1,-1 1 1,1-1 0,-1 0 0,1 0-1,-1 0 1,1 1 0,0-1 0,-1 0-1,1 0 1,-1 0 0,1 0 0,-1 0-1,1 0 1,-1 0 0,1 0 0,-1-1 0,1 1-1,-1 0 1,1 0 0,-1 0 0,1-1-1,-1 1 1,1 0 0,-1 0 0,1-1-1,-1 1 1,1 0 0,-1-1 0,23-12-5174,-6-8-1946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44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12011,'0'0'2237,"0"-9"43,0 5-2041,0 0 0,0-1 1,0 1-1,1 0 0,-1 0 1,1 0-1,0 0 0,0 0 1,1 0-1,2-7 0,-2 9-52,-1 0 0,1 0 0,0 0-1,0 0 1,0 0 0,0 0 0,0 1 0,0-1 0,0 1-1,0 0 1,1-1 0,-1 1 0,0 0 0,1 0-1,-1 1 1,1-1 0,-1 0 0,1 1 0,0 0-1,-1-1 1,1 1 0,-1 0 0,4 0 0,-3 1-44,1 0 0,-1 0 0,0 0 0,1 0 0,-1 1 1,0-1-1,0 1 0,0 0 0,0 0 0,0 0 0,0 0 1,0 0-1,-1 1 0,1-1 0,-1 1 0,1 0 0,-1-1 0,0 1 1,0 0-1,-1 1 0,4 5 0,4 9 405,-1 1-1,8 27 1,-15-46-536,7 30 361,0 1-1,-2 0 0,-2 0 1,-1 0-1,-1 0 0,-4 61 1,0-65-368,-2 0 0,0 0 0,-2 0 0,-1-1 1,-1 0-1,-2 0 0,0-1 0,-17 29 0,-11 1-2604,6-24-2062,-6-5-3998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3:41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8872,'0'0'14745,"9"-3"-14131,31-4-496,0 2-1,0 2 1,1 1 0,-1 3 0,43 5-1,48-1-5067,-83-5-1536,-40-3 1217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3:41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4516,'0'0'16688,"51"46"-15183,3-46-640,13 0-416,0 0-353,2-5 0,-3-1-64,-9-1-929,-2 2-736,-8-1-994,-2-2-1857,-5-5-2435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20:04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846 716 12556,'-91'56'1187,"2"4"0,3 4 1,3 3-1,-95 101 0,130-117-1025,2 3 1,-65 100-1,95-126-135,0 0 0,2 1 0,1 1 1,1 0-1,2 1 0,1 0 0,2 0 0,-5 38 1,9-35 24,2 0 0,1 1 1,1-1-1,3 0 1,0 0-1,2 0 1,2-1-1,1 0 0,1 0 1,2-1-1,2 0 1,0-1-1,2-1 1,1 0-1,2-2 1,40 49-1,-31-44 26,2-1 0,1-2 0,2-1 0,0-1-1,2-2 1,1-1 0,1-2 0,1-2 0,1-1 0,0-2 0,1-2 0,2-2-1,-1-1 1,1-2 0,1-3 0,75 7 0,-37-11 116,0-5-1,1-2 1,-2-5-1,1-3 1,-1-3-1,121-38 1,-39-4 11,-2-7 0,159-88 0,-173 75-2,-4-7 1,169-128-1,-249 163-44,-3-3 0,-2-2 1,-2-2-1,-2-3 0,-3-3 0,82-130 0,-111 153-119,-2-1-1,-2 0 1,-1-1-1,-2-1 1,-2-1-1,-1 0 1,7-71-1,-15 83-32,-2-1-1,-1 1 1,-1 0-1,-2-1 1,-1 1 0,-1 0-1,-2 0 1,-1 1-1,-1 0 1,-2 0 0,-21-42-1,11 35-17,-1 1 0,-1 2-1,-2 0 1,-2 2 0,0 0-1,-51-41 1,35 37 187,-2 2-1,-1 2 1,-2 3-1,-71-33 1,40 29 169,0 4 0,-2 3 0,-1 4 0,0 3 0,-2 3 0,-121-4 0,100 16-199,-1 4 0,0 5 0,-195 37 1,218-24-184,0 4 1,1 4 0,1 3 0,2 3 0,-92 55 0,110-51-703,2 3-1,2 3 1,-96 92-1,-30 71-5511,98-93-550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4:39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31 10154,'0'0'18075,"-9"-7"-17493,-26-16-96,34 23-472,0 0 1,0 0-1,0 0 1,0 0-1,0 0 0,0 0 1,0 0-1,0 0 1,0 0-1,0 1 0,-1-1 1,1 0-1,0 1 0,0-1 1,1 1-1,-1-1 1,0 1-1,0 0 0,0-1 1,0 1-1,0 0 1,1 0-1,-1-1 0,0 1 1,1 0-1,-1 0 0,0 0 1,1 0-1,-1 0 1,0 1-1,-16 33 116,16-33-113,-3 8 11,1 0 0,0 0 1,0 1-1,1-1 0,0 1 1,1-1-1,0 1 0,1-1 1,1 17-1,-1-24-15,1 0 0,-1 0 0,1 0 0,0 0 1,-1 0-1,1 0 0,0-1 0,1 1 0,-1 0 0,0 0 0,1-1 0,0 1 0,-1 0 1,1-1-1,0 0 0,0 0 0,1 1 0,-1-1 0,0 0 0,1-1 0,-1 1 1,1 0-1,0-1 0,-1 1 0,1-1 0,0 0 0,0 0 0,0 0 0,0 0 1,0-1-1,0 1 0,0-1 0,0 1 0,0-1 0,0 0 0,4-1 0,-6 1 25,0 0 0,0-1 0,0 1 1,0-1-1,0 1 0,0 0 0,0-1 0,0 1 0,0-1 0,-1 0 0,1 1 0,0-1 0,0 0 0,-1 0 0,1 1 0,0-1 0,-1 0 0,1 0 0,-1 0 0,1 0 0,-1 0 0,1 0 1,-1 1-1,0-1 0,1 0 0,-1 0 0,0-1 0,0 1 0,0 0 0,0 0 0,0 0 0,0 0 0,0 0 0,0 0 0,0 0 0,0 0 0,-1 0 0,1 0 0,-1-1 0,1-1-12,-1 1-1,1-1 0,-1 1 0,0-1 0,0 1 0,0 0 0,0 0 0,0-1 0,0 1 0,0 0 0,-1 0 0,1 0 1,-1 0-1,0 0 0,1 0 0,-4-2 0,2 4-29,1-1 1,0 0 0,-1 1-1,1-1 1,-1 1-1,1 0 1,-1-1-1,1 1 1,-1 0 0,1 1-1,-1-1 1,1 0-1,-1 1 1,1 0 0,-5 1-1,6-2 7,1 0 0,-1 1-1,0-1 1,0 1 0,0-1 0,1 1-1,-1-1 1,0 1 0,0-1 0,1 1-1,-1 0 1,0-1 0,1 1 0,-1 0-1,1 0 1,-1-1 0,1 1 0,-1 0 0,1 0-1,0 0 1,-1 0 0,1 0 0,0-1-1,0 1 1,0 0 0,-1 0 0,1 0-1,0 0 1,0 0 0,0 0 0,1 0-1,-1 0 1,0 0 0,0 0 0,0-1-1,1 1 1,-1 0 0,0 0 0,1 0-1,-1 0 1,1-1 0,-1 1 0,1 0 0,0 1-1,1-2 2,-1 1 0,1 0-1,-1 0 1,1-1-1,0 1 1,-1-1 0,1 1-1,0-1 1,0 0 0,-1 0-1,1 1 1,0-1-1,0-1 1,0 1 0,-1 0-1,1 0 1,3-1 0,32-8 21,-24 2-25,1 0 0,-1-1 0,17-14 0,-12 9 0,-17 13 0,-1 0 0,0 1 0,1-1 0,-1 0 0,0 1 0,1-1 0,-1 1 0,0-1 0,0 1 0,1-1 0,-1 1 0,0-1 0,0 0 0,0 1 0,0-1 0,0 1 0,1-1 0,-1 1 0,0 0 0,0-1 0,0 1 0,0-1 0,-1 1 0,1-1 0,0 1 0,0-1 0,0 1 0,0-1 0,0 1 0,-1-1 0,1 1 0,-3 21 0,-7 6-27,6-18-146,0 0 1,1 0-1,0 0 0,0 1 0,1-1 0,1 1 0,-1 15 1,2-25-38,0-1 1,0 0-1,0 1 0,0-1 1,0 0-1,0 1 1,0-1-1,0 0 1,0 1-1,0-1 0,0 0 1,0 1-1,1-1 1,-1 0-1,0 1 1,0-1-1,0 0 0,0 0 1,1 1-1,-1-1 1,0 0-1,0 0 1,0 1-1,1-1 1,-1 0-1,0 0 0,0 1 1,1-1-1,-1 0 1,0 0-1,1 0 1,-1 0-1,0 0 0,1 1 1,-1-1-1,0 0 1,0 0-1,1 0 1,8 0-8114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4:40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48 16656,'0'0'11744,"7"2"-11269,-4-1-385,-1-1 0,0 1 0,1 0 0,-1-1 0,0 0 0,1 0 0,-1 0 0,1 0 0,-1 0 0,1 0 0,-1-1 0,4 0 0,-5 0 4,0 0-1,0 0 0,1 0 1,-1 0-1,0 0 1,0 0-1,0 0 0,0-1 1,0 1-1,0 0 1,0-1-1,-1 1 0,1-1 1,0 1-1,-1 0 0,1-1 1,-1 0-1,0 1 1,1-1-1,-1 1 0,0-1 1,0 1-1,0-1 1,0 0-1,-1-2 0,1 3-88,1 1-1,-1-1 1,0 1-1,-1-1 0,1 1 1,0-1-1,0 1 1,0-1-1,0 1 0,0 0 1,0-1-1,0 1 1,-1-1-1,1 1 0,0-1 1,0 1-1,-1 0 1,1-1-1,0 1 0,-1 0 1,1-1-1,0 1 1,-1 0-1,1-1 0,0 1 1,-1 0-1,1 0 0,-1 0 1,1-1-1,0 1 1,-1 0-1,1 0 0,-1 0 1,-19 2 84,-15 18-34,33-18-55,0 0 0,0 0 0,1 0 0,-1 1 0,1-1 0,-1 0 0,1 1 0,0-1 0,0 1 0,0 0 0,0-1 0,1 1 0,-1 0 0,0 2 0,2-4 0,-1-1 0,0 0 0,1 0 0,-1 1 0,1-1 0,-1 0 0,0 1 0,1-1 0,-1 0 0,1 0 0,-1 0 0,1 0 0,-1 0 0,1 1 0,-1-1 0,0 0 0,1 0 0,-1 0 0,1 0 0,-1 0 0,1 0 0,-1 0 0,1-1 0,-1 1 0,1 0 0,-1 0 0,1 0 0,-1 0 0,0 0 0,1-1 0,-1 1 0,1 0 0,-1-1 0,17-6 0,-15 6-477,0 0 1,0-1-1,0 1 0,-1-1 1,1 0-1,0 0 1,-1 1-1,0-1 0,1 0 1,-1 0-1,0 0 0,0 0 1,1-3-1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4:41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310 74 1057,'3'-8'13138,"0"-3"-10707,-1 7-1767,0-1-1,-1 0 1,0 1 0,0-1-1,0 0 1,0 0 0,-1-8-1,0 13-569,0-1-1,0 1 0,0 0 0,0-1 0,0 1 0,0 0 0,0-1 1,0 1-1,0 0 0,0-1 0,0 1 0,-1 0 0,1 0 0,0-1 1,0 1-1,0 0 0,0-1 0,-1 1 0,1 0 0,0 0 0,0-1 1,-1 1-1,1 0 0,0 0 0,-1 0 0,1-1 0,0 1 0,0 0 1,-1 0-1,1 0 0,0 0 0,-1 0 0,1 0 0,0-1 1,-1 1-1,0 0 0,-17 4 1067,-15 12-604,10 1-367,1 1 1,1 1-1,1 0 1,0 2-1,1 0 1,2 1-1,-20 31 1,25-34-73,0 1 0,2 1 0,0 0-1,1 1 1,1-1 0,2 2 0,0-1 0,1 1 0,-3 29 0,7-46-108,1-1 0,0 1 0,0-1 0,1 1 0,-1 0 0,1-1 0,0 1 0,1-1 0,-1 0 0,1 1 0,0-1 0,0 0 0,1 0 0,0 0 1,-1 0-1,2-1 0,-1 1 0,0-1 0,1 1 0,0-1 0,0-1 0,0 1 0,1 0 0,-1-1 0,1 0 0,0 0 0,0 0 0,0-1 0,0 0 0,0 0 0,1 0 0,-1 0 0,0-1 0,1 0 0,9 1 0,0 0 14,0-1-1,0 0 0,0-2 0,-1 1 0,1-1 0,0-1 0,26-7 0,-36 8 41,0-1 1,0 1-1,-1-1 0,1 0 0,0 0 1,-1 0-1,1-1 0,-1 0 0,0 1 1,0-1-1,0-1 0,0 1 0,0-1 1,-1 1-1,0-1 0,1 0 0,-1-1 1,-1 1-1,1 0 0,-1-1 0,0 1 1,0-1-1,0 0 0,0 0 0,-1 0 1,1-6-1,-1 9-51,-1 0 0,0 0 0,0 0 0,0 0 0,-1 0-1,1 0 1,0-1 0,-1 1 0,0 0 0,1 0 0,-1 0 0,0 1 0,0-1 0,0 0 0,0 0 0,0 0-1,0 1 1,-1-1 0,1 0 0,0 1 0,-3-2 0,0 0 15,-1 0 0,1 0 1,-1 0-1,1 1 0,-1 0 0,0 0 0,0 0 0,-8-1 0,-8-1 40,-1 2 0,0 0-1,-25 1 1,42 1-66,-14-1-1,14 0 0,-1 1 0,1 0 0,0 0 0,0 0 0,0 0 0,-9 3 0,13 0 0,8-1 0,10 1 0,10-4 0,0-1 0,0-1 0,-1-2 0,1 0 0,-1-2 0,-1-1 0,1-1 0,-1-1 0,-1-2 0,0 0 0,30-20 0,-54 34 0,0 0 0,0 0 0,0 0 0,0 1 0,0-1 0,-1 0 0,1 0 0,-1 0 0,1 0 0,-1 0 0,-1 3 0,-8 21-533,1 0 0,1 1 1,2-1-1,-6 44 0,10-43-1108,1 1 0,1-1 0,1 1 0,7 41 0,-4-50-12281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39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81 128 5221,'0'0'3646,"4"-10"-2114,1-5-867,17-46 4028,-4 20 6455,-36 104-9226,-21 29-1070,16-40 492,-21 70 0,42-119-1316,1 1 0,0-1 0,1 1 0,-1-1 0,1 1 0,0 0 0,-1-1 0,2 1 0,-1 0 0,1 6 0,0-8-25,0-1 0,-1 0 1,1 1-1,0-1 0,0 0 1,0 0-1,0 1 0,0-1 1,0 0-1,0 0 0,0 0 0,1-1 1,-1 1-1,0 0 0,0 0 1,1-1-1,-1 1 0,1 0 0,-1-1 1,1 1-1,-1-1 0,0 0 1,1 0-1,-1 1 0,1-1 0,-1 0 1,3-1-1,10 2-282,0 0 0,0-1 0,0-1 0,0-1 0,-1 0 0,1 0 0,-1-2 1,1 1-1,-1-2 0,0 0 0,18-9 0,-30 13-186,3-3-3193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40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78 8360,'0'0'9118,"3"-10"-6123,1-3-1932,4-12 128,-6-2 3025,-5 26-4083,0 0-1,1 1 1,-1 0 0,0-1-1,0 1 1,0 0 0,1 0-1,-1 1 1,0-1 0,0 1-1,1-1 1,-1 1 0,-3 1 0,-3 2-60,1 1 0,0 0 1,1 0-1,-1 1 1,1 0-1,0 0 0,0 1 1,1 0-1,0 0 1,0 0-1,-5 10 1,6-11-10,2 1 1,-1-1 0,1 1 0,-1 0-1,2 0 1,-1 0 0,1 0 0,0 0-1,1 1 1,0-1 0,0 1 0,0-1-1,1 1 1,1 9 0,0-15-56,0 0 0,0 0 0,1 0 1,-1 0-1,1 0 0,-1 0 0,1 0 0,0-1 0,-1 1 0,1 0 1,0-1-1,0 0 0,0 1 0,0-1 0,1 0 0,-1 0 0,0 0 1,0-1-1,1 1 0,-1 0 0,0-1 0,1 0 0,-1 1 1,0-1-1,1 0 0,3 0 0,-1 0 19,-1 0 0,1 0 0,-1 0 0,0 0 1,1 0-1,-1-1 0,1 0 0,-1 0 0,0 0 0,0 0 0,0-1 0,1 0 0,6-4 1,-10 6-2,-1-1-1,1 1 1,-1-1 0,1 1 0,-1-1 0,1 1 0,-1-1 0,1 1 0,-1-1 0,1 1 0,-1-1 0,0 0 0,1 1 0,-1-1 0,0 0 0,0 1-1,1-1 1,-1 0 0,0 0 0,0 1 0,0-1 0,0 0 0,0 1 0,0-1 0,0 0 0,0 0 0,0 1 0,0-1 0,-1-1 0,-17-8 353,-33 6-267,49 4-112,-8 0-7,6 0 22,1 0-1,-1 0 1,0 0-1,1 0 1,-1 0 0,0 1-1,1 0 1,-1 0-1,-4 1 1,40-2 5,17-16-14,-40 12-13,2 0 1,-1 0-1,0 1 1,1 1-1,-1 0 0,14-1 1,-23 4-11,0 0 0,0 0-1,-1-1 1,1 2 0,0-1 0,-1 0-1,1 0 1,-1 0 0,1 0 0,-1 0-1,0 0 1,1 1 0,-1-1 0,0 0 0,0 0-1,0 0 1,0 1 0,0-1 0,0 0-1,0 0 1,0 0 0,-1 2 0,-1 32 31,-12 55-164,14-90-14,0 1 0,0-1 0,0 0-1,0 0 1,1 0 0,-1 0 0,0 0 0,0 0 0,0 0 0,1 0 0,-1 0 0,0 0 0,0 0 0,0 0-1,1 0 1,-1 0 0,0 0 0,0 0 0,0 0 0,1 0 0,-1 0 0,0 0 0,0 0 0,0 0 0,1 0-1,-1 0 1,0 0 0,0-1 0,0 1 0,0 0 0,1 0 0,-1 0 0,0 0 0,0 0 0,0 0-1,0-1 1,0 1 0,0 0 0,1 0 0,-1 0 0,0-1 0,0 1 0,0 0 0,0 0 0,0 0 0,0-1-1,0 1 1,0 0 0,5-13-6360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40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14510,'0'0'10068,"4"13"-8958,5 23-598,-1 1 0,-2 1 0,2 64-1,-8 134-9,-1-163-462,-1-1 167,-16 98 1,-10-50-2445,20-93-706,-2 0 1,-14 28-1,-1-12-10232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02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15631,'0'0'7046,"87"14"-5989,-34-14-608,6-4-385,-1-1-64,-2 4-833,-12 1-576,-13 1-673,-13 8-737,-11 3-2178,-7 0-5124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02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16303,'0'0'7912,"89"3"-7432,-31-9-384,6 0-800,-3-3-2595,-5-1-1858,-9-3-5541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02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15439,'13'-4'1340,"39"-13"337,57-10 0,-83 21-1479,0 2 0,0 1 0,1 1 1,48 4-1,-73-2-184,-1 0 0,0 0 0,1 0 0,-1 0 0,0 1-1,1-1 1,-1 1 0,0-1 0,0 1 0,1-1 0,-1 1 0,0 0 0,0-1 0,0 1 0,0 0-1,0 0 1,0 0 0,0 0 0,0 0 0,0 0 0,0 0 0,-1 0 0,1 0 0,0 1 0,-1-1 0,1 0-1,-1 0 1,1 1 0,-1-1 0,0 0 0,0 1 0,1-1 0,-1 0 0,0 1 0,0-1 0,0 0-1,0 1 1,0-1 0,-1 0 0,1 1 0,0-1 0,-1 0 0,1 1 0,-1-1 0,1 0 0,-1 0 0,0 2-1,-3 6 282,0 0-1,-1-1 1,1 1-1,-2-1 1,-6 9-1,-77 78 2401,62-68-2184,1 1 1,1 1-1,-22 33 1,29-24-888,16-11-4138,4-21-926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03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15118,'0'0'5093,"-10"51"-4356,-3-7-193,-2 9-127,3 3-193,-1 2-160,5-6 0,2-9-64,5-9-64,1-10-32,0-10-256,12-10-994,3-4-768,1-14-1922,3-17-2690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48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63 5765,'0'0'7213,"7"-8"-3503,4-5-2421,6-6 263,1-4 4815,-24 48-2442,4-9-3787,-18 59 355,4 1-1,-10 109 1,12 157-2483,14-340 1714,0 1 1,1 0 0,-1 0 0,1 0 0,0-1 0,0 1 0,0 0 0,0-1 0,0 1 0,2 2 0,8 1-3766,-10-6 3710,0-1 0,0 1 0,-1-1 1,1 1-1,0-1 0,0 1 0,0-1 1,-1 1-1,1-1 0,0 0 0,-1 0 1,1 1-1,-1-1 0,1 0 0,0 0 1,-1 0-1,0 0 0,1-1 0,9-25-6828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03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14414,'0'0'1249,"-20"54"673,9-16-481,-2 5-608,4 6-513,3-3-224,3-4-32,3-6-64,0-10-704,2-6-65,8-9 96,-4-11-1665,-1 0-1730,-4-6-2146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04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39 148 11371,'0'0'11082,"-38"-60"-9480,65 45-289,15-2 32,18-1-544,13 2-481,6 1-192,9 9-63,-3 5-98,-8 1-1984,-12 2-1827,-13 7-2274,-11-5-5445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04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12588,'0'0'8296,"0"63"-6727,3-30-640,0 4-448,0 3-385,2 1-192,-1-3-1634,0-4-2050,-4-7-3971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05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26 13677,'0'0'4137,"-9"-5"-2252,3 2-1789,0 0-1,0 0 1,1 1 0,-2 0 0,1 0 0,0 0 0,0 1 0,-1 0 0,1 0-1,0 1 1,-1 0 0,1 0 0,-1 0 0,1 1 0,0 0 0,-1 0 0,1 0 0,0 1-1,0 0 1,0 0 0,0 1 0,0-1 0,1 2 0,-1-1 0,-6 5 0,6-3 20,1 1 0,0 0 0,0 0 0,0 0 0,1 0 1,0 1-1,0 0 0,0 0 0,1 0 0,0 0 0,0 0 1,1 1-1,0-1 0,1 1 0,-1 0 0,1 11 0,0-16-97,1 1 0,0-1 0,0 1 0,0-1 0,1 1 0,-1-1 0,1 1 0,0-1 0,0 0 0,0 1 0,0-1 0,0 0 0,1 0 0,0 0 0,-1 0 0,1 0 0,0 0 0,1 0 0,-1 0 0,0-1 0,1 1 0,-1-1 0,1 0 0,0 0 0,0 0 0,0 0 0,0 0 0,0-1 0,0 1 0,1-1 0,-1 0 0,0 0 0,1 0 0,-1 0 0,1-1 0,-1 1 0,6-1 0,-2 0 0,0 0 1,0 0-1,0-1 1,1 0-1,-1 0 1,12-5 0,-17 6 9,-1 0 0,1-1 0,-1 1 0,0-1 0,1 1 0,-1-1 1,0 0-1,1 0 0,-1 0 0,0 1 0,0-1 0,0 0 0,0 0 1,0-1-1,0 1 0,0 0 0,0 0 0,0 0 0,0-1 0,-1 1 0,1 0 1,-1-1-1,1 1 0,-1-1 0,1 1 0,-1-1 0,0 1 0,1 0 1,-1-1-1,0 1 0,0-1 0,0 1 0,0-1 0,-1 1 0,1-1 1,0 1-1,-1-1 0,1 1 0,-2-3 0,1 2 34,-1 1 1,1-1-1,-1 1 1,0 0-1,1-1 0,-1 1 1,0 0-1,0 0 0,0 0 1,0 0-1,0 1 0,0-1 1,0 0-1,0 1 0,-1 0 1,1-1-1,0 1 0,0 0 1,0 0-1,0 0 1,0 0-1,-4 1 0,1-1 14,0 1 1,0-1-1,0 1 0,0 0 0,0 0 0,0 0 0,0 1 0,-6 3 0,10-5-68,0 0-1,1 0 0,-1 0 0,1 1 0,-1-1 0,0 0 0,1 1 0,-1-1 1,1 0-1,-1 1 0,1-1 0,-1 1 0,1-1 0,0 0 0,-1 1 0,1-1 0,0 1 1,-1-1-1,1 1 0,0 0 0,-1-1 0,1 1 0,0-1 0,0 1 0,0-1 0,-1 1 1,1 0-1,0-1 0,0 1 0,0 0 0,0-1 0,0 1 0,0-1 0,1 2 1,20 3 85,36-11 3,26-22-347,-66 21-299,1 0 0,1 1 0,34-6 1,-53 11 528,1 1 0,-1 0 0,1 0 1,0 0-1,-1 0 0,1 0 1,-1 0-1,1 0 0,-1 0 0,1 0 1,0 1-1,-1-1 0,1 0 0,-1 0 1,1 0-1,-1 1 0,1-1 1,-1 0-1,1 0 0,-1 1 0,1-1 1,-1 1-1,1-1 0,-1 0 1,1 1-1,-1-1 0,0 1 0,1-1 1,-1 1-1,0-1 0,0 1 0,1-1 1,-1 1-1,0 0 0,-1 27-191,-20 29 320,19-54-112,1 0-33,-5 9-121,1-1-1,0 1 0,1 0 1,0 0-1,1 1 0,0-1 1,-1 22-1,4-25-3873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06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 10090,'0'0'8151,"-8"9"-6816,-15 16-685,1 1 0,1 2 0,2 0 0,0 1 0,-25 57-1,35-66-574,0 0 0,2 1 0,1 0 0,0 0 0,2 1 0,0-1 0,1 1 0,1 0 0,2 0 0,3 39 0,-3-57-80,2 0-1,-1 0 1,0 1 0,1-1-1,0-1 1,0 1-1,0 0 1,0 0-1,1-1 1,-1 1-1,1-1 1,0 0-1,0 0 1,0 0 0,1 0-1,-1 0 1,1-1-1,-1 1 1,1-1-1,0 0 1,0 0-1,0-1 1,8 3-1,-5-2-523,1 0-1,-1 0 1,1-1-1,0 0 1,12 0-1,-14-1-687,1-1-1,0 0 1,-1 0 0,1 0-1,-1-1 1,9-2-1,13-13-9586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06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17072,'0'0'2840,"-10"13"-966,2-3-1489,0 0-96,0 0 0,1 1 0,0 0 0,1 0 0,0 0 0,-6 17 0,-6 21 492,-6 17-195,-18 80 0,42-145-575,0-1 0,-1 1-1,1-1 1,0 1-1,0-1 1,0 1-1,0-1 1,0 1-1,0-1 1,0 1 0,0-1-1,0 1 1,0-1-1,0 1 1,0-1-1,1 1 1,-1-1 0,0 0-1,0 1 1,0-1-1,1 1 1,-1-1-1,0 1 1,0-1-1,1 0 1,-1 1 0,0-1-1,1 1 1,-1-1-1,1 0 1,-1 0-1,0 1 1,1-1 0,0 1-1,21-3 27,31-20-774,-45 18 395,-5 3 226,69-27-2680,-67 27 2547,0-1 0,0 1 0,0 0 0,1 0 0,-1 1 0,0-1 0,0 1 0,1 0-1,-1 1 1,0-1 0,0 1 0,7 2 0,-10-2 216,-1-1 0,0 1 1,1 0-1,-1 0 0,0 0 0,0 0 0,1 0 0,-1 0 1,0 0-1,0 0 0,0 1 0,-1-1 0,1 0 1,0 1-1,0-1 0,-1 0 0,1 1 0,-1-1 1,1 1-1,-1-1 0,1 2 0,2 39-40,1 0-82,1-35-1603,4-6-3520,2-1-4075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07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46 16752,'0'0'7853,"-9"-8"-6519,-31-23-795,38 30-529,-1 0 0,1 0 0,-1 0 0,0 0 0,1 1-1,-1-1 1,0 1 0,0 0 0,1 0 0,-1 0 0,0 0-1,0 0 1,1 0 0,-1 1 0,0 0 0,0-1 0,1 1-1,-1 0 1,1 0 0,-1 0 0,1 1 0,-1-1 0,1 0 0,0 1-1,0 0 1,-1 0 0,1-1 0,-3 5 0,-4 3-20,0 1 0,0 1-1,1-1 1,-7 13 0,8-11 59,0 0-1,0 1 1,-6 20 0,11-27 5,0-1 1,1 1-1,0-1 1,0 1-1,0-1 1,0 1-1,1 0 1,0-1-1,0 1 1,1 0 0,1 8-1,0-11-39,0-1-1,-1 1 1,1-1 0,0 0-1,0 0 1,0 0 0,0 0-1,1 0 1,-1-1 0,0 1-1,1 0 1,-1-1-1,1 0 1,0 0 0,-1 0-1,1 0 1,0 0 0,0 0-1,0-1 1,-1 1 0,1-1-1,0 0 1,0 0 0,0 0-1,4-1 1,1 1-51,0 0 0,0 0 1,0-1-1,0-1 0,0 1 0,0-1 0,0 0 1,8-5-1,-11 5 26,-1-1-1,0 0 1,-1 0 0,1 0 0,0 0 0,-1-1-1,0 1 1,0-1 0,4-5 0,-7 8 31,1 0-1,-1 1 1,0-1 0,1 0-1,-1 1 1,0-1 0,1 0-1,-1 0 1,0 1 0,0-1 0,0 0-1,0 0 1,0 1 0,0-1-1,0 0 1,0 0 0,0 0-1,0 1 1,0-1 0,0 0 0,-1 0-1,1 1 1,-1-2 0,0 1 23,0 0 0,0 0 1,0 0-1,-1 1 1,1-1-1,0 0 0,0 1 1,-1-1-1,1 1 1,-1-1-1,1 1 0,0 0 1,-1-1-1,1 1 1,-1 0-1,1 0 1,0 0-1,-3 1 0,-3-2 40,0 1 0,0 1-1,0-1 1,1 1-1,-1 1 1,0-1 0,0 1-1,1 0 1,-1 0 0,1 1-1,0 0 1,0 0 0,0 1-1,0 0 1,0-1-1,1 2 1,-8 6 0,38-11 60,31-26-87,-49 22-256,1-1 0,0 1 0,-1 1-1,1 0 1,1 0 0,-1 0 0,0 1 0,11-2 0,-18 5 176,-1 0 1,1 0-1,0-1 0,0 1 0,-1 0 1,1 0-1,-1 0 0,1 0 1,-1 0-1,1 0 0,-1 0 1,1 0-1,-1 0 0,0 0 1,0 0-1,1 0 0,-1 0 1,0 0-1,0 0 0,0 0 1,0 0-1,0 0 0,0 0 1,-1 0-1,1 0 0,0 0 1,0 1-1,-1-1 0,0 1 0,-8 38 149,7-33-154,-1-1 1,1 2-1,0-1 0,1 0 1,-1 9-1,8-16-6474,4-7-315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07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16271,'0'0'4853,"8"6"-4405,3 2-372,-1 1 1,0 0-1,-1 0 0,0 1 0,0 1 0,-1-1 0,0 1 0,-1 1 0,-1-1 0,0 1 0,7 19 0,-6-8 83,-2 0 1,-1 0-1,0 0 0,-2 1 0,-1-1 0,-1 1 0,0-1 0,-2 0 0,-1 1 1,-1-1-1,-9 32 0,3-23-200,-1-1 1,-1 0-1,-30 51 1,25-53-1451,-36 44 1,25-41-5097,2-11-7149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08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19218,'0'0'7976,"74"-3"-7208,-22 2-447,9 0-257,5 1-1217,-3 0-1954,-9-1-1217,-13-2-2275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08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16752,'0'0'3779,"95"8"-1216,-28-8-834,12 0-575,2 0-706,-2 0-352,-8 0-1569,-14 0-3812,-12 0-8008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49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40 281 12364,'0'0'5301,"-7"-11"-2611,-21-37-704,27 46-1898,0 0-1,0 0 0,1 0 1,-1 0-1,1 0 1,-1 0-1,1 0 1,0 0-1,0-1 0,0 1 1,0 0-1,1 0 1,-1 0-1,0 0 1,1 0-1,-1 0 0,1 0 1,0 0-1,0 0 1,0 0-1,0 0 1,0 0-1,0 0 0,3-2 1,1-2 79,1 0-1,0 0 1,1 0 0,11-7-1,-8 5 72,13-8 105,1 1 0,0 0 0,1 2 0,0 1 0,1 1 0,41-12 0,-50 18-317,0 1-1,0 1 1,1 0-1,-1 1 0,0 1 1,1 1-1,-1 0 1,1 2-1,-1 0 0,0 0 1,30 10-1,-40-10-110,0 1 0,0 0 1,0 0-1,-1 0 0,1 1 0,-1 0 0,0 1 0,0-1 0,0 1 1,-1 0-1,0 1 0,0-1 0,0 1 0,0 0 0,-1 0 1,0 1-1,-1-1 0,1 1 0,-1 0 0,0 0 0,-1 0 0,0 0 1,0 0-1,0 1 0,0 7 0,-2-3 64,1 1 0,-2-1 0,0 0 0,0 0 0,-1 1 1,-1-1-1,0 0 0,0 0 0,-1-1 0,-1 1 0,0-1 0,-1 0 0,0 0 0,-11 15 0,-7 3 920,-2 0 1,-52 45-1,48-47-49,1 1 0,-33 39 0,60-65-844,0 1 0,0-1 0,1 0 0,-1 0-1,0 1 1,1-1 0,0 1 0,-1-1 0,1 1 0,0 0 0,0 0 0,1-1-1,-1 1 1,0 0 0,1 0 0,0 0 0,0 0 0,0-1 0,0 1 0,0 0 0,0 0-1,1 0 1,-1 0 0,1 0 0,0-1 0,0 1 0,1 3 0,2-2-25,-1 0 0,1 0 0,0 0 0,1 0 1,-1 0-1,0-1 0,1 0 0,0 0 0,0 0 0,0 0 1,0-1-1,11 4 0,40 13-1354,87 17 0,-7-14-8773,-103-19 2880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51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6983,'0'0'18444,"4"14"-17601,-3-11-787,1 6 106,1 1 0,-1 0 0,-1 0 0,0-1 0,0 1 0,-1 0 0,0 0 0,-1 0 0,-2 13 0,-28 109 1418,4-21-101,-20 179 0,46-319-1376,-3-37-13,9-98 0,-2 144-90,1 0 0,1 0 0,1 1 0,0 0 0,1 0 0,2 1 0,0 0 0,0 0 0,2 1 0,19-25 0,-23 33 0,0 1 0,1 0 0,0 1 0,0 0 0,1 0 0,0 1 0,0 0 0,1 1 0,-1 0 0,1 0 0,0 1 0,0 0 0,1 1 0,-1 0 0,1 1 0,0 0 0,-1 0 0,1 1 0,0 1 0,0 0 0,11 1 0,-19-1-1,-1 1 0,1-1 0,-1 1 1,1-1-1,-1 1 0,1 0 0,-1 0 0,0 0 0,1 1 0,-1-1 1,0 0-1,0 1 0,0-1 0,0 1 0,0 0 0,0 0 0,0 0 0,-1 0 1,1 0-1,-1 0 0,1 0 0,-1 0 0,0 1 0,0-1 0,0 0 1,0 1-1,0-1 0,-1 1 0,1-1 0,0 5 0,-1-3 2,0 1-1,1-1 0,-2 0 1,1 0-1,0 1 0,-1-1 0,0 0 1,0 0-1,0 1 0,0-1 1,-1 0-1,0 0 0,0-1 0,0 1 1,0 0-1,0 0 0,-6 5 1,-1-1 0,-1 0 0,1 0 0,-2-1 0,1-1 0,-1 0 0,0 0 1,-1-1-1,1 0 0,-1-1 0,0 0 0,0-1 0,0-1 0,-1 1 0,1-2 0,0 0 1,-1-1-1,1 0 0,-16-2 0,26 2-9,1 1-1,-1-1 1,0 0 0,1 0-1,-1-1 1,0 1 0,1 0 0,-1 0-1,1-1 1,-1 1 0,0-1-1,1 0 1,-1 1 0,1-1-1,0 0 1,-1 0 0,1 0 0,-1 0-1,1 0 1,0 0 0,0 0-1,0 0 1,0-1 0,0 1-1,0 0 1,-1-3 0,4 3-805,1-1 0,0 1 1,0 0-1,0 0 1,-1 0-1,1 0 0,0 0 1,1 1-1,-1-1 0,0 1 1,0 0-1,3 0 0,-3 0-351,27-2-7767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52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67 10826,'0'0'10261,"1"-9"-8665,0-2-1089,1-27 1543,-3 37-1889,0 1 0,0-1 0,0 0 0,1 0 0,-1 1 1,0-1-1,0 0 0,0 1 0,0-1 0,0 1 0,-1 0 0,1-1 0,0 1 0,0 0 0,0-1 1,0 1-1,0 0 0,-1 0 0,1 0 0,0 0 0,0 0 0,-2 1 0,-33 0 722,33-1-619,-2 1-187,0-1 0,0 1 0,1 1 0,-1-1 0,0 1 0,1 0 0,-1 0 0,1 0 0,-1 0 0,1 1 0,0 0 0,0 0 0,0 0 0,0 0 0,1 1 0,-1 0 0,1-1 0,0 1 0,0 0 0,1 0 0,-5 9 0,2-3-25,1 0 0,0 0 0,0 0 0,1 1 0,0-1 0,1 1 0,1-1 0,-2 22 1,3-30-49,0 0 0,1-1 0,-1 1 0,0 0 0,0 0 0,1-1 0,-1 1 0,1 0 0,0-1 0,0 1 0,-1-1 0,1 1 1,0-1-1,0 1 0,0-1 0,0 1 0,1-1 0,-1 0 0,0 0 0,0 0 0,1 0 0,-1 0 0,3 2 0,0-1 8,1 0-1,-1-1 1,1 1 0,0-1-1,-1 0 1,1 0-1,0 0 1,8 0-1,-4-1 19,0 0-1,0 0 1,0-1-1,0 0 1,0-1-1,-1 0 1,1-1-1,0 1 1,11-7-1,-7-1-19,-15 3-4,-27 5-2,-5 5-6,26-1 1,12-1 0,6-2-39,0 0-1,0-1 1,-1 0-1,1-1 1,0 0 0,-1-1-1,15-7 1,-12 5-22,0 1 0,0 1 0,24-6 0,-35 10 57,-1 0 0,1 0 0,-1 0 0,1 0 0,-1 0 1,1 1-1,-1-1 0,1 0 0,-1 0 0,1 1 0,-1-1 0,1 0 0,-1 1 0,0-1 1,1 1-1,-1-1 0,1 0 0,-1 1 0,0-1 0,0 1 0,1-1 0,-1 1 1,0-1-1,0 1 0,1-1 0,-1 1 0,0-1 0,0 1 0,0 0 0,0-1 1,0 1-1,0-1 0,0 1 0,0-1 0,0 1 0,0-1 0,0 1 0,0 0 1,-1-1-1,1 1 0,0-1 0,0 1 0,0-1 0,-1 1 0,1-1 0,-1 1 0,-10 35 212,10-32-152,-7 16 50,4-10-51,0 0 1,0 1-1,1-1 0,1 1 0,-1 0 1,2 0-1,-1 17 0,2-28-86,0 1 0,0-1 0,1 0 0,-1 1 1,0-1-1,1 0 0,-1 0 0,0 0 0,1 1 0,-1-1 0,1 0 0,-1 0 0,0 0 0,1 0 1,-1 0-1,1 0 0,-1 0 0,0 0 0,1 0 0,-1 0 0,1 0 0,-1 0 0,0 0 0,1 0 1,-1 0-1,1 0 0,-1 0 0,0 0 0,1 0 0,-1-1 0,1 1 0,-1 0 0,0 0 0,1 0 1,-1-1-1,0 1 0,1 0 0,-1-1 0,0 1 0,17-11-3998,0-8-2803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52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13741,'0'0'19026,"56"-10"-20852,-44-7-6886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53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321 373 12172,'0'0'5263,"3"-10"-2978,-1 6-2249,11-42 3172,-13 44-3037,1 1 0,-1-1 1,0 0-1,0 0 0,0 1 0,0-1 0,0 0 0,0 0 0,0 0 0,-1 1 0,1-1 0,-1 0 0,1 0 0,-1 1 0,0-1 0,1 1 1,-1-1-1,0 0 0,0 1 0,0-1 0,0 1 0,0 0 0,-1-1 0,1 1 0,0 0 0,-1 0 0,-1-1 0,-7-3-13,-1 2 0,1-1 0,-1 1 0,1 1 0,-1 0 0,0 1 0,0 0-1,0 0 1,0 1 0,0 1 0,0 0 0,0 0 0,-18 6 0,24-6-109,0 0-1,0 0 1,0 1 0,0 0-1,0 0 1,1 0 0,-1 1 0,1-1-1,-1 1 1,1 0 0,0 1-1,0-1 1,0 1 0,1-1 0,-1 1-1,1 0 1,0 0 0,0 1 0,0-1-1,1 1 1,-1-1 0,1 1-1,0 0 1,1 0 0,-1 0 0,1 0-1,0 0 1,0 0 0,1 0-1,-1 7 1,1-11-30,1 1-1,-1-1 1,1 1-1,-1-1 1,1 0 0,-1 1-1,1-1 1,0 0-1,-1 1 1,1-1 0,0 0-1,0 0 1,0 0-1,0 0 1,0 0 0,0 0-1,1 0 1,-1 0-1,0 0 1,0 0 0,1-1-1,-1 1 1,0 0-1,1-1 1,-1 1 0,1-1-1,-1 0 1,1 1-1,-1-1 1,1 0 0,-1 0-1,3 0 1,53-2 141,-42 0-139,-1-2-1,0 0 1,0 0-1,-1-2 1,1 0-1,-1 0 1,0-1-1,-1 0 1,1-1-1,-2-1 1,1 0-1,-1-1 1,17-19-1,-21 21-2,0 0 0,-1-1 0,0 1-1,-1-1 1,1-1 0,-2 1 0,0-1 0,6-19 0,-8 22-14,-1 0 1,0 0 0,0 0-1,-1 0 1,0 0 0,0 0-1,-1 0 1,1 0 0,-2 1 0,1-1-1,-1 0 1,0 0 0,0 1-1,-5-9 1,4 9-7,1 1 0,-2 0 0,1 0 0,-1 0 0,1 1 0,-1-1 0,0 1 0,-1 0 0,1 0 0,-1 0 0,0 1 0,0-1 0,0 1 0,0 0 0,-1 1 0,1-1 0,-1 1 0,1 0 0,-1 1 0,0-1 0,0 1 0,0 1 0,0-1 1,0 1-1,0-1 0,0 2 0,0-1 0,-9 3 0,0-1-4,1 2 0,0-1 0,0 2 0,0 0 0,0 1 0,1 0 0,0 1 0,0 1 0,1 0 0,-18 14 0,24-17-135,0 0-1,0 0 0,1 1 1,0-1-1,0 1 0,0 0 1,0 1-1,1-1 0,0 1 1,1 0-1,-1 0 0,1 0 1,0 0-1,-1 9 1,4-15 22,-1-1 0,1 1 0,0-1 1,0 1-1,0 0 0,1-1 0,-1 1 1,0 0-1,0-1 0,0 1 1,0-1-1,1 1 0,-1-1 0,0 1 1,0 0-1,1-1 0,-1 1 0,0-1 1,1 1-1,-1-1 0,1 0 0,-1 1 1,1-1-1,-1 1 0,1-1 1,-1 0-1,1 1 0,-1-1 0,1 0 1,-1 1-1,1-1 0,-1 0 0,1 0 1,0 0-1,24 2-3891,-18-2 2780,24 0-4391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54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305 9 14286,'0'0'3501,"-9"-2"-757,2 0-2414,1 0 0,-1 1 0,0 0 0,1 1 0,-1-1 0,0 1-1,0 0 1,0 1 0,1 0 0,-1 0 0,0 0 0,1 1 0,-1 0-1,1 0 1,-1 1 0,1 0 0,0 0 0,-10 7 0,1 2 66,0 0 1,1 1 0,1 1 0,0 0 0,0 1 0,2 1-1,-16 26 1,21-31-264,0 0 0,1 1-1,0-1 1,1 1 0,1 1 0,0-1 0,0 0-1,1 1 1,1-1 0,0 1 0,0 0 0,3 19-1,-1-29-125,-1 0 1,1-1-1,0 1 0,0 0 0,0-1 0,0 1 0,0-1 1,1 1-1,-1-1 0,1 0 0,-1 1 0,1-1 0,0 0 0,0 0 1,0 0-1,0-1 0,0 1 0,0 0 0,1-1 0,-1 1 1,1-1-1,-1 0 0,1 0 0,-1 0 0,1 0 0,0 0 0,-1-1 1,1 1-1,0-1 0,0 1 0,-1-1 0,1 0 0,0 0 1,0-1-1,0 1 0,3-1 0,0 0 12,1 0 0,-1 0 0,0 0 0,1-1 0,-1 0 0,0 0 0,0-1 0,0 1 0,0-1 0,0-1 0,-1 1 0,0-1 0,1 0 0,7-8 0,-11 9-11,0 0 0,0 0-1,0-1 1,0 1 0,-1-1 0,1 1-1,-1-1 1,0 1 0,0-1-1,0 0 1,0 0 0,-1 1 0,0-1-1,0-5 1,0 8-7,0 0-1,0 0 1,0 0 0,0 0-1,-1 0 1,1 0 0,0 0-1,-1 1 1,1-1 0,-1 0-1,1 0 1,-1 0 0,1 0-1,-1 0 1,1 1 0,-1-1-1,0 0 1,0 1 0,1-1-1,-1 0 1,-1 0 0,0 0-8,0 1 0,1 0 1,-1-1-1,0 1 0,1 0 1,-1 0-1,0 0 0,0 0 1,1 0-1,-1 0 0,0 1 1,1-1-1,-1 0 0,0 1 1,1-1-1,-1 1 0,-1 1 1,-1-1 4,1 1 1,-1 1-1,1-1 1,0 0 0,0 1-1,0 0 1,0-1-1,0 1 1,0 0-1,-2 5 1,5-7 1,0-1 1,-1 0-1,1 0 1,0 0 0,0 1-1,0-1 1,0 0-1,0 0 1,0 1-1,0-1 1,0 0-1,0 0 1,0 1 0,1-1-1,-1 0 1,0 0-1,0 0 1,0 1-1,0-1 1,0 0-1,0 0 1,0 0 0,0 1-1,1-1 1,-1 0-1,0 0 1,0 0-1,0 0 1,0 1-1,1-1 1,-1 0 0,0 0-1,0 0 1,0 0-1,1 0 1,-1 0-1,0 0 1,0 0-1,1 1 1,-1-1 0,0 0-1,0 0 1,1 0-1,-1 0 1,0 0-1,0 0 1,0 0-1,1 0 1,-1-1-1,0 1 1,1 0 0,9 0 13,5-3-58,0-1 0,-1 0 0,0-1 1,0 0-1,0-1 0,14-9 0,-12 7-477,0 0 0,0 1-1,33-9 1,-49 16 516,1 0 0,-1 0 0,0 0 1,1 0-1,-1 0 0,0 0 0,1 0 0,-1 0 0,0 0 0,1 0 1,-1 0-1,0 0 0,1 0 0,-1 0 0,0 0 0,1 0 0,-1 0 1,1 0-1,-1 0 0,0 1 0,0-1 0,1 0 0,-1 0 0,0 0 1,1 1-1,-1-1 0,0 0 0,0 0 0,1 1 0,-1-1 0,0 0 1,0 1-1,0-1 0,1 0 0,-1 0 0,0 1 0,0 0 1,-1 17 37,-13 19 389,14-37-421,-18 34 623,13-26-498,0 0 0,0 0 0,1 1 0,0 0 0,1 0 0,-1 0 0,2 0 0,-1 0 0,2 1 0,-1-1 0,0 15 0,3-23-143,-1-1 0,0 1 0,1-1 0,-1 1 0,1-1 1,-1 1-1,1-1 0,-1 0 0,1 1 0,-1-1 0,1 0 1,-1 1-1,1-1 0,-1 0 0,1 1 0,0-1 1,-1 0-1,1 0 0,0 0 0,-1 0 0,1 0 0,0 0 1,-1 0-1,1 0 0,-1 0 0,1 0 0,0 0 0,-1 0 1,1 0-1,0 0 0,-1 0 0,1-1 0,1 0 1,21-6-2754,-1-12-6028,0-6-11333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54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8936,'0'0'14633,"9"1"-13192,31 5-493,1-3 0,0-1 1,45-4-1,134-20 142,-79 7-939,-116 12-610,101-7 564,-43 8-8217,-90 2 3062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55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298 282 10442,'0'0'12396,"0"-8"-10469,0 7-1855,1-1 0,-1 1 0,0-1 1,0 1-1,0-1 0,0 1 0,-1-1 0,1 1 1,0-1-1,-1 1 0,1-1 0,-1 1 1,1 0-1,-1-1 0,0 1 0,0 0 0,1-1 1,-1 1-1,0 0 0,0 0 0,0 0 0,0 0 1,0 0-1,-1 0 0,1 0 0,0 0 1,0 0-1,-2 0 0,-3-1 79,0 1-1,0 0 1,0 1-1,-1-1 1,1 1 0,0 1-1,-12 1 1,8-1-67,1 0 0,-1 1 1,1 0-1,0 1 0,0 0 0,0 0 0,0 1 1,1 0-1,-1 1 0,1 0 0,-13 10 0,16-11-19,1 1 0,-1-1 1,1 1-1,0 0 0,1-1 0,-1 2 0,1-1 0,0 0 0,0 1 0,1-1 0,-1 1 0,1 0 0,1 0 0,-1 0 0,1 0 0,0 0 0,0 0 0,1 0 0,0 8 0,0-11-48,1 0 0,-1 0 0,1 0 0,-1 0 0,1-1 0,0 1 0,0 0 0,1-1 0,-1 1 0,0-1 0,1 1 0,-1-1 0,1 1 0,0-1 0,0 0 0,0 0 0,0 0 0,0 0 0,1 0 0,-1-1 0,0 1 0,1-1 0,0 1 0,-1-1 0,1 0 0,0 0 0,-1 0 0,1 0 0,0 0 0,0-1 0,0 0 0,0 1 0,-1-1 0,1 0 0,6-1 0,0 1 5,0 0-1,1-1 1,-1 0-1,0-1 1,0 0 0,0 0-1,0-1 1,0 0-1,-1-1 1,12-6-1,-9 3 43,0-2 1,0 1-1,-1-1 0,-1-1 1,1 0-1,-1 0 0,-1-1 0,0 0 1,0-1-1,-1 1 0,-1-2 1,0 1-1,-1 0 0,0-1 0,-1 0 1,0 0-1,-1-1 0,0 1 1,-1-1-1,-1 1 0,0-1 0,-1 0 1,-3-25-1,1 33-64,1-1 0,-1 1 0,0 0 0,-1 0 0,0 0 0,0 0 0,0 0 0,-1 0 0,0 1 0,0 0 0,0 0 0,0 0 0,-1 0 0,0 0 0,0 1 0,0 0 0,-1 0 0,1 1 0,-1-1 0,0 1 0,0 0 0,0 1 0,-12-4 0,10 4 0,-1 0 0,0 0 0,0 0 0,0 1 0,0 1 0,0 0 0,0 0 0,-1 0 0,1 1 0,0 1 0,0 0 0,1 0 0,-1 0 0,0 1 0,1 0 0,-16 9 0,11-4-241,0 1 0,0 1 0,-13 13 0,23-21 139,1 0 0,0 0 0,-1 0 0,1 0-1,0 1 1,1-1 0,-1 1 0,0-1 0,1 1-1,-1 0 1,1 0 0,0-1 0,0 1 0,0 0-1,0 0 1,1 0 0,-1 0 0,1 0-1,-1 1 1,1-1 0,0 0 0,1 0 0,0 5-1,-1-7-322,1 0 0,0 0 0,-1 0-1,1 0 1,0-1 0,0 1-1,0 0 1,-1 0 0,1-1 0,0 1-1,0-1 1,0 1 0,0-1-1,0 1 1,0-1 0,0 0-1,0 0 1,0 1 0,0-1 0,0 0-1,0 0 1,1 0 0,0 0-1,19 1-10005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55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 17489,'0'0'11883,"-7"13"-11013,-154 308 427,158-315-1256,-6 17 611,9-23-640,0 1-1,0-1 1,0 1 0,0-1-1,0 1 1,0-1 0,0 1-1,0-1 1,1 1 0,-1-1-1,0 1 1,0-1 0,0 0-1,1 1 1,-1-1 0,0 1-1,0-1 1,1 0 0,-1 1 0,0-1-1,1 0 1,-1 1 0,1-1-1,-1 0 1,0 0 0,1 1-1,-1-1 1,1 0 0,-1 0-1,1 0 1,-1 1 0,1-1-1,-1 0 1,0 0 0,1 0-1,-1 0 1,1 0 0,-1 0-1,1 0 1,-1 0 0,1 0-1,-1 0 1,1-1 0,43-2-355,-1-2 0,0-2 1,59-17-1,-39 8-3748,-33 8-3227,-3 1-7171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57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95 9673,'0'0'6065,"3"-8"-3540,-2 3-2084,11-36 2237,-14 11 1842,1 29-4409,0 0-1,0 1 1,0-1 0,0 0 0,0 0-1,0 0 1,0 1 0,0-1 0,-1 1 0,1-1-1,0 1 1,0-1 0,-1 1 0,1 0-1,0-1 1,-1 1 0,1 0 0,0 0-1,-1 0 1,1 0 0,-1 0 0,1 0-1,0 1 1,-1-1 0,0 1 0,-37 10 479,28-4-464,0 0-1,0 1 1,0 0 0,1 1 0,1 0 0,-1 1 0,1 0-1,1 1 1,0-1 0,0 2 0,1-1 0,1 1 0,0 0-1,0 0 1,1 0 0,1 1 0,0 0 0,1 0 0,0 0-1,-1 18 1,4-29-120,0 0 0,1 0 0,-1 0 0,0-1 0,1 1 0,-1 0 0,1 0 0,-1 0 0,1 0 1,0-1-1,0 1 0,0 0 0,0-1 0,0 1 0,0-1 0,0 1 0,1-1 0,-1 1 0,1-1 0,-1 0 0,1 0 0,1 1 0,2 1 12,0-1 1,0 1-1,0-1 1,0-1 0,0 1-1,0-1 1,11 2-1,1-2 16,-1 0-1,1-1 0,0-1 1,23-4-1,-1-8-20,-37 13-11,-1-1-1,1 1 0,-1-1 1,1 0-1,-1 1 0,0-1 0,1 0 1,-1 0-1,0 0 0,0 0 0,0 0 1,0-1-1,0 1 0,0 0 1,0 0-1,0-1 0,0 1 0,0 0 1,-1-1-1,1 1 0,-1-1 0,1-1 1,-1 2 0,-1 0 0,0 1 0,1-1 0,-1 0 0,0 1 1,1-1-1,-1 1 0,0-1 0,0 1 0,0-1 0,0 1 0,1 0 1,-1-1-1,0 1 0,0 0 0,0 0 0,0-1 0,0 1 0,0 0 1,0 0-1,0 0 0,-1 0 0,-29-1 18,27 1-15,-7-1 15,-38 1 79,47 0-96,1-1-1,-1 1 1,1 1 0,-1-1 0,0 0-1,1 0 1,-1 0 0,1 1 0,-1-1-1,1 1 1,-1 0 0,1-1 0,-1 1-1,1 0 1,-1 0 0,1 0 0,0 0-1,0 0 1,-1 0 0,1 0 0,0 0-1,-1 2 1,3-3-3,-1 1 0,1-1 0,-1 1 0,1-1 0,0 0 0,-1 1 0,1-1 0,0 0 0,-1 0 0,1 1 0,0-1 0,-1 0 0,1 0 0,0 0 0,-1 0 0,1 0 0,0 0 0,0 0 0,-1 0 0,1 0 0,0 0 0,-1 0 0,1-1 0,0 1 0,0 0 0,0-1 0,26-5 0,-15 1-19,0-2 0,-1 0 0,0 0 0,13-11 0,-16 11-4,1 0-1,0 1 1,0 0-1,0 1 1,1 0-1,-1 0 1,17-5-1,-26 10 18,0 1 0,1-1 0,-1 0 0,0 0 0,1 0 1,-1 0-1,1 0 0,-1 0 0,0 0 0,1 0 0,-1 1 0,0-1 0,1 0 0,-1 0 0,0 0 0,1 1 0,-1-1 0,0 0 1,0 0-1,1 1 0,-1-1 0,0 0 0,0 1 0,0-1 0,1 0 0,-1 1 0,0-1 0,0 0 0,0 1 0,0-1 0,0 1 1,0-1-1,0 0 0,0 1 0,0-1 0,0 0 0,0 1 0,0-1 0,0 1 0,0-1 0,0 1 0,-1 20-54,1-18 54,-3 13 69,0 0 0,-1 0 1,-9 21-1,8-24-13,1 0 1,0 1-1,1 0 0,0 0 1,-1 15-1,4-28-123,0 0 1,0 0-1,0 0 0,0 0 0,0 0 0,0 0 0,1 0 1,-1-1-1,0 1 0,0 0 0,1 0 0,-1 0 0,0 0 1,1 0-1,-1-1 0,1 1 0,-1 0 0,1 0 0,0 0 1,0 0-219,0-1 1,0 0-1,-1 1 1,1-1-1,0 0 1,0 0-1,0 0 1,-1 1-1,1-1 1,0 0-1,0 0 1,0 0-1,0 0 1,-1-1-1,1 1 1,0 0-1,0 0 1,0 0-1,0-1 1,-1 1-1,2-1 1,17-11-10077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8:03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31 18353,'0'0'10560,"12"1"-9872,21-1-447,0-2-1,1-1 0,42-9 0,-53 7-85,1 1 0,-1 1 0,42 1 0,-65 2-139,1 0 0,0 0 0,0 0 0,-1 0 1,1 0-1,0 0 0,-1 1 0,1-1 0,-1 0 1,1 1-1,0-1 0,-1 0 0,1 1 1,-1-1-1,1 0 0,-1 1 0,1-1 0,-1 1 1,1-1-1,-1 1 0,1 0 0,-1-1 0,0 1 1,1-1-1,-1 1 0,0 0 0,1-1 1,-1 1-1,0 0 0,0-1 0,0 1 0,0 0 1,1-1-1,-1 1 0,0 0 0,0-1 1,-1 1-1,1 0 0,0-1 0,0 2 0,0-1-2,0 0 0,-1 0 0,1 0-1,0 0 1,-1 0 0,1 0 0,0 0-1,-1 0 1,0 0 0,1 0-1,-1 0 1,1 0 0,-1 0 0,0 0-1,0-1 1,1 1 0,-1 0 0,0 0-1,0-1 1,0 1 0,0-1-1,0 1 1,0-1 0,0 1 0,0-1-1,-1 1 1,-42 3 95,0-1-1,-60-5 1,-30 0-8,425 3-346,-388 15 192,67-9-3,0-3 1,-46 3 0,76-7-14,-1 0 1,0 0 0,1 0 0,-1 0-1,0 0 1,1 0 0,-1 0-1,0 0 1,1 0 0,-1 0-1,0 0 1,1-1 0,-1 1-1,0 0 1,1-1 0,-1 1-1,1 0 1,-1-1 0,1 1-1,-1-1 1,1 1 0,-1 0 0,1-1-1,-1 1 1,1-1 0,-1 0-1,1 1 1,-1-1 0,4-23-5457,12-3-1821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9:49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97 7559,'0'0'17558,"-6"-1"-17376,-16-2 3,48 6 274,53 6 327,-76-8-765,24 3 203,54 3 1,-75-7-163,0 0-1,1 0 1,-1-1 0,0 0 0,0 0-1,0 0 1,0-1 0,0 0 0,0 0-1,-1 0 1,1-1 0,0 1-1,-1-2 1,0 1 0,6-5 0,-16 6 244,-1 1 1,0 0-1,1 0 1,-1 1 0,0 0-1,-6 0 1,-49 3 13,0 3 0,1 3 1,-70 19-1,207-20-470,221-4-469,-297-4 657,-4-3 2,0 0 0,-1 0 1,0 1-1,1-1 0,-1 1 1,0 0-1,-8-3 0,7 2 6,-13-6-17,1 1 0,-2 1 0,1 0 1,-1 1-1,0 1 0,0 1 0,0 1 0,0 1 0,-1 0 0,0 2 1,1 0-1,-24 3 0,31 1 54,14-1-170,23-5-101,23-18 92,-18 7 85,44-12 0,-65 23-170,1-1-1,0 2 1,0 0-1,0 0 1,0 0-1,0 1 1,-1 1-1,21 3 1,-27-3 25,1 0 0,-1 0 0,1 1 0,-1-1 0,0 1 0,0 0 0,0 0 0,0 1 0,0-1 0,0 0 0,0 1 0,-1 0 0,1-1 0,-1 1 0,0 0 0,0 0 0,0 1 0,2 3 0,8 30-2852,-10-2-3363,-6-17-3414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49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21524,'0'0'3107,"-40"63"-1922,25-28 1442,5 5-1346,6-2-1025,4-2-224,0-1-96,14-5-1345,2-3-1858,1-8-865,-4-9-1698,-4-10-3971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8:04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70 155 9545,'-9'3'1719,"5"-2"-1287,0 0-121,-1-1-1,1 1 1,0 0-1,0 1 0,0-1 1,0 1-1,1-1 1,-1 1-1,0 0 0,1 1 1,-1-1-1,1 1 0,-4 3 1,7-6-257,0 1 1,0-1-1,1 1 1,-1-1-1,0 0 1,0 1-1,1-1 1,-1 0-1,0 1 1,0-1-1,1 0 1,-1 1-1,0-1 1,1 0-1,-1 0 1,0 1-1,1-1 1,-1 0-1,1 0 1,-1 0-1,0 0 1,1 1-1,-1-1 1,1 0-1,-1 0 1,1 0-1,-1 0 1,0 0-1,1 0 1,-1 0-1,1 0 1,-1 0-1,1 0 1,-1 0-1,1-1 1,25 2 189,-23-1-69,314-22 2449,-73 1-2253,298 17-499,205-15-374,-138-55 542,-315 35 283,-228 29 75,-39 7 871,-72 11-619,-188 45-689,-45 8-1535,-285 0 509,378-45 588,-278 14 191,354-29 1335,-1-6 0,-134-21 0,238 25-986,-16-4 169,0 2-1,0 0 1,0 1-1,0 2 1,-40 3-1,60-2-236,0-1 0,-1 1 0,1 0 0,0 0 0,0 0 0,0 0 1,0 0-1,0 0 0,0 0 0,0 1 0,0-1 0,0 1 0,1 0 0,-1-1 0,1 1 0,-1 0 0,1 0 0,-1 0 0,1 0 1,0 0-1,0 0 0,0 0 0,0 1 0,1-1 0,-1 0 0,1 0 0,-1 1 0,1-1 0,0 1 0,0-1 0,0 0 1,0 1-1,0-1 0,0 0 0,1 1 0,-1-1 0,1 0 0,-1 0 0,1 1 0,0-1 0,0 0 0,0 0 0,0 0 1,1 0-1,-1 0 0,0 0 0,1 0 0,-1 0 0,1-1 0,3 3 0,4 1-7,1 0 0,0-1 0,0-1 0,1 1 0,-1-2 0,1 1 0,-1-2 0,18 2 0,92-5 19,-83 1 25,428-59 37,-259 27-64,436-46-192,269-42-1019,-897 121 3211,-41 11-1423,-50 13-542,-28 0-98,-142 15 0,-112-9-1120,109-11 176,-871 136 930,1091-150 69,-61 9 373,-1-4 1,-141-2-1,217-9-171,1 0 0,0-1 0,-1-1 0,-27-8 0,39 10-185,0 0 0,1 0 1,-1-1-1,1 1 0,0-1 1,-1 0-1,1 0 0,0 0 0,0 0 1,0-1-1,1 1 0,-1-1 1,0 0-1,1 0 0,0 1 0,0-2 1,0 1-1,0 0 0,0 0 1,0-1-1,1 1 0,0-1 0,-1 1 1,1-1-1,0-6 0,1 8-22,0-1-1,0 1 0,1 0 0,-1 0 0,1 0 0,-1-1 1,1 1-1,0 0 0,0 0 0,0 0 0,0 0 1,1 0-1,-1 0 0,0 0 0,1 1 0,-1-1 1,1 0-1,0 1 0,-1-1 0,1 1 0,0 0 1,0 0-1,0-1 0,0 1 0,0 0 0,0 1 1,3-2-1,9-3-16,-1 1-1,1 0 1,17-2 0,-28 5 25,78-9-385,1 3-1,130 7 1,-95 2-348,316 4-977,146-2 1286,-1-41 497,-497 27 37,598-48 2412,-659 58-1968,-24 0 121,-37 0 82,-490 37-2179,7 49-5826,336-51 1888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8:13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89 447 9929,'0'0'4506,"11"-11"-3353,35-29-60,91-62-1,75-31-722,-34 21-32,-155 96-200,-23 16-124,0 0 0,0-1 0,0 1 0,0 0 0,0 0 0,0 0 0,1 0 0,-1 0 0,0 0 1,0 0-1,0 0 0,0 0 0,0 0 0,0 0 0,0 0 0,0 0 0,1 0 0,-1-1 0,0 1 0,0 0 0,0 0 0,0 0 0,0 0 0,0 0 0,0 0 0,0 0 0,0 0 0,0-1 0,0 1 0,0 0 1,0 0-1,0 0 0,0 0 0,0 0 0,0 0 0,0-1 0,0 1 0,0 0 0,0 0 0,0 0 0,0 0 0,0 0 0,0 0 0,0 0 0,0-1 0,0 1 0,0 0 0,0 0 0,0 0 0,0 0 0,-1 0 0,1 0 1,0 0-1,0 0 0,0-1 0,0 1 0,0 0 0,0 0 0,0 0 0,0 0 0,-1 0 0,1 0 0,0 0 0,0 0 0,0 0 0,0 0 0,0 0 0,-1 0 0,-40 15 1196,-35 30-717,-87 67-1,101-66-461,-1-3 0,-89 44 1,248-163 117,352-214-127,-429 281-60,-19 9 37,0 0-1,0 0 1,0 1-1,0-1 0,0 0 1,0 0-1,0 0 1,0 0-1,0 0 1,0 0-1,0 0 1,0 0-1,0 0 0,0 0 1,0 0-1,0 0 1,0 1-1,0-1 1,0 0-1,0 0 1,0 0-1,0 0 0,1 0 1,-1 0-1,0 0 1,0 0-1,0 0 1,0 0-1,0 0 1,0 0-1,0 0 0,0 0 1,0 0-1,0 0 1,0 0-1,0 1 1,0-1-1,0 0 1,0 0-1,0 0 1,1 0-1,-1 0 0,0 0 1,0 0-1,0 0 1,0 0-1,0 0 1,0 0-1,0 0 1,0 0-1,0 0 0,0 0 1,0 0-1,1 0 1,-29 22-154,-127 78 1078,-256 124 1,302-181 432,404-204-4049,-92 66-5590,-143 70-1998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8:14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135 201 6118,'0'0'9059,"8"-5"-7538,292-178 1864,-272 170-3369,-37 28 21,-40 31 49,-8-1 222,-2-3-1,-120 65 1,160-99 62,15-11-4,27-20 25,39-25-1352,1 2 0,132-70 0,-171 109 657,-24 7 298,0 0 1,0 0-1,1 0 0,-1 0 0,0 0 1,0 0-1,0 0 0,1 0 1,-1 0-1,0 0 0,0 0 0,0 0 1,1 0-1,-1 0 0,0 0 1,0 0-1,0 1 0,0-1 1,1 0-1,-1 0 0,0 0 0,0 0 1,0 0-1,0 1 0,0-1 1,1 0-1,-1 0 0,0 0 0,0 0 1,0 1-1,0-1 0,0 0 1,0 0-1,0 0 0,0 1 1,0-1-1,0 0 0,0 0 0,0 0 1,0 1-1,0-1 0,0 0 1,0 0-1,0 0 0,0 1 0,0-1 1,-2 4-15,0-1 1,0 1-1,0-1 1,0 1-1,0-1 1,-1 0 0,1 0-1,-5 4 1,-65 55 485,-2-3 0,-149 90 0,222-149-482,-2 3-139,-1 0-1,0-1 0,0 1 0,0-1 1,-1 0-1,1-1 0,0 1 1,-1-1-1,1 0 0,-1 0 1,-4 1-1,-8-5-5412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8:18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1324 260 10186,'0'0'1345,"-7"-9"-667,-24-33-166,3 3 1348,-2 0-1,-37-36 1,58 69-1659,-1-1 0,1 2 0,-1-1 0,0 1-1,0 1 1,0 0 0,0 0 0,-1 1 0,0 0 0,0 1 0,0 0 0,-11 0 0,-7 0-175,-1 2 0,0 0 1,-39 7-1,32-1 0,0 3 0,1 0 0,0 3-1,1 1 1,0 1 0,1 2 0,0 1 0,2 2-1,0 1 1,1 2 0,1 1 0,1 1 0,2 2-1,0 0 1,2 2 0,0 1 0,-34 54 0,10 6 95,3 2 1,4 1-1,-39 131 0,72-195-114,1 1-1,1 0 0,1 1 1,1 0-1,2 0 0,1 50 1,3-68-8,0-1 1,1 1 0,0-1-1,1 0 1,0 0 0,1 0-1,0 0 1,1 0 0,0-1-1,1 0 1,0 0 0,0 0-1,1-1 1,0 0 0,1 0-1,0-1 1,0 0 0,1 0-1,0-1 1,12 8 0,-5-6 3,1-1 0,1 0 0,0-1 1,0 0-1,0-2 0,1 0 0,0-1 0,0-1 1,0-1-1,0-1 0,0 0 0,23-3 1,7-2 16,0-3 0,-1-1 0,74-24 1,-46 9-56,-1-4 1,-2-4 0,-1-2-1,105-66 1,-143 77 130,-1-2 0,-1-1-1,-1-1 1,-2-1-1,0-2 1,-2-1 0,-2-1-1,0-2 1,-2 0 0,34-67-1,-48 78 143,-1 0-1,0-1 1,-2 1-1,-1-2 1,-1 1-1,0 0 1,-2-1-1,-1 0 1,-1 1-1,-1-1 0,-1 1 1,-1-1-1,-1 1 1,-1 0-1,-11-34 1,9 39-199,0 1 0,-1 0 1,-1 0-1,0 0 0,-1 1 1,-1 0-1,0 1 0,-2 1 1,1 0-1,-2 0 0,0 1 1,0 1-1,-1 0 0,-1 1 1,0 1-1,0 0 0,-1 1 0,0 1 1,-29-9-1,16 9-53,0 1-1,-1 2 0,1 1 1,-1 2-1,0 0 1,0 2-1,0 2 1,-35 6-1,25-1-12,0 2 0,0 2 0,1 1 0,1 2 0,-56 29-1,75-33-479,1 2-1,0 0 0,1 1 0,-30 27 0,39-31-779,1 0-1,0 1 0,0 0 1,1 0-1,0 0 1,-5 12-1,-2 18-10104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8:19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0 224 18738,'0'0'704,"14"1"-901,62-4 824,0-3 0,0-3 0,77-20 0,-28 5-188,277-32-290,687-7 1,-1073 63-485,33-3-1487,-20-10-4622,-12-6-3538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34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15631,'0'0'4228,"29"61"-3908,-20-30-224,4 3-32,-2 4-32,-3 1 0,-2 1 0,-3 0-64,-3 0-897,0-5-1153,-3-4-1633,-6-7-2179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34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12620,'0'0'9225,"49"36"-12236,-31-41-3299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35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247 118 8680,'0'-9'3673,"0"4"-3199,0 0 1,0 0-1,-1-1 1,1 1-1,-1 0 0,0 0 1,-3-7-1,3 10-336,0 0 0,-1 0 1,1 0-1,0 0 0,-1 0 0,1 0 0,-1 0 0,0 1 1,1-1-1,-1 1 0,0-1 0,0 1 0,0 0 0,0 0 0,0 0 1,0 0-1,0 0 0,-1 0 0,1 0 0,0 1 0,0-1 0,-1 1 1,-4-1-1,-1 1-66,0 0-1,0 1 1,0 0 0,1 0 0,-1 0-1,0 1 1,0 1 0,1-1 0,-1 1 0,1 0-1,0 1 1,0 0 0,0 0 0,0 0 0,1 1-1,0 0 1,0 0 0,0 1 0,0-1-1,1 1 1,0 1 0,0-1 0,1 1 0,0 0-1,0 0 1,0 0 0,1 0 0,0 0 0,1 1-1,0 0 1,0-1 0,0 1 0,1 0 0,0 0-1,0 0 1,1 0 0,1 9 0,-1-15-47,1 0 0,-1 0 0,1 0 0,-1 0 1,1 0-1,0 0 0,-1 0 0,1 0 0,0 0 1,0-1-1,0 1 0,1 0 0,-1-1 0,0 1 1,1-1-1,-1 0 0,1 1 0,-1-1 0,1 0 1,-1 0-1,3 1 0,1 0 88,-1 0 0,1 0 0,0 0 0,-1-1 0,1 0 0,0 0 0,0-1 0,8 1-1,-4-1 47,1 0-1,-1-1 0,1 0 0,-1 0 1,0-1-1,0 0 0,0-1 0,17-7 0,-19 5-59,0 0-1,-1 0 0,1-1 1,-1 0-1,-1 0 0,1 0 0,-1-1 1,0 1-1,-1-1 0,1-1 0,-1 1 1,-1 0-1,1-1 0,-1 0 0,-1 0 1,1 0-1,-1 0 0,-1 0 1,0 0-1,0-1 0,0 1 0,-1-1 1,0 1-1,-1 0 0,0-1 0,-3-10 1,4 17-117,-1-1 1,1 1 0,-1-1 0,0 1-1,0-1 1,-1 1 0,1-1-1,0 1 1,-1 0 0,1 0 0,-1 0-1,0 0 1,0 0 0,0 0-1,0 0 1,0 0 0,0 1 0,0-1-1,0 1 1,-1 0 0,1 0-1,-1 0 1,1 0 0,-1 0 0,1 0-1,-1 0 1,1 1 0,-1-1-1,0 1 1,1 0 0,-1 0 0,0 0-1,-4 1 1,5 0-109,-1-1 1,1 1-1,0 0 1,-1 0-1,1 0 1,0 0-1,0 1 1,0-1-1,0 1 1,0-1-1,0 1 0,1 0 1,-1-1-1,0 1 1,1 0-1,0 0 1,-1 0-1,1 1 1,0-1-1,0 0 1,0 0-1,0 1 1,0-1-1,0 4 0,-1 2-613,1-1 0,0 1-1,0 0 1,1-1 0,0 13-1,0-17 132,1 0 0,-1 0 0,1 0 0,0 0 0,0-1 0,0 1 0,0 0 0,0 0-1,1 0 1,2 4 0,21 14-7704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36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13869,'0'0'1778,"-6"8"122,-2 4-1529,0 1 0,1-1 0,1 1 0,0 1 0,1-1 0,0 1 0,1 0 0,1 0 0,0 0 0,1 1 0,-1 25 0,3-23-299,1 0-1,0 0 0,2 0 0,0-1 0,1 1 1,0-1-1,1 0 0,13 28 0,-8-191 3095,1 81-3313,8-58-203,-19 124 350,0 0-1,0-1 0,0 1 1,0 0-1,0-1 0,0 1 1,0-1-1,0 1 0,0 0 1,1-1-1,-1 1 0,0 0 1,0-1-1,0 1 1,0 0-1,1-1 0,-1 1 1,0 0-1,0-1 0,1 1 1,-1 0-1,0 0 0,1-1 1,-1 1-1,0 0 0,1 0 1,-1-1-1,0 1 0,1 0 1,-1 0-1,0 0 0,1 0 1,-1 0-1,1 0 1,16 5-43,19 22-8,-30-23 66,6 5-44,11 10-164,-24-12 101,-16-1 53,-133 11-3858,159-19 2731,0 0-1,0-1 0,0 0 0,13-6 0,18-11-3707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37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11627,'0'0'9374,"-8"0"-8829,6 0-512,0-1 1,0 1 0,0 0-1,0 0 1,0 0-1,0 0 1,-1 1 0,1-1-1,0 0 1,0 1 0,0 0-1,0-1 1,1 1 0,-4 1-1,4 0 8,0 0 0,-1 0-1,1 0 1,0 0 0,0 0 0,0 0 0,0 0-1,0 0 1,1 0 0,-1 1 0,1-1 0,-1 0-1,1 0 1,0 1 0,0-1 0,0 0-1,1 5 1,0 23 233,11 55-1,-7-56-130,3 57 0,-10-131 1920,-1-3-2151,3 35-15,2 13 276,-1 5-170,1-1 0,0 1 1,0-1-1,0 0 0,1 0 1,-1 0-1,1 0 1,0 0-1,0 0 0,1-1 1,-1 1-1,1-1 0,0 0 1,0 0-1,0-1 1,0 1-1,0-1 0,0 0 1,1 0-1,-1 0 0,1 0 1,9 1-1,4 1 45,1 0-1,1-1 1,-1-1-1,25-1 1,-41-1-42,0 0 0,0 0-1,1-1 1,-1 1 0,0-1 0,0 1 0,0-1 0,1 0 0,-1 0 0,0 0 0,0-1 0,-1 1 0,1-1 0,0 1 0,0-1 0,4-4 0,-6 4 47,-3 20 60,1-17-108,1 0 0,0 0 1,-1-1-1,1 1 0,0 0 0,0 0 0,0-1 0,-1 1 0,1 0 1,0 0-1,0 0 0,0-1 0,0 1 0,0 0 0,0 0 0,0 0 0,1-1 1,-1 1-1,0 0 0,0 0 0,1-1 0,-1 1 0,0 0 0,1-1 1,-1 1-1,1 0 0,-1-1 0,1 1 0,-1 0 0,1-1 0,-1 1 0,1-1 1,0 1-1,-1-1 0,1 1 0,0-1 0,-1 0 0,1 1 0,0-1 1,0 0-1,-1 1 0,1-1 0,0 0 0,0 0 0,-1 0 0,1 0 1,0 0-1,0 0 0,0 0 0,-1 0 0,1 0 0,0 0 0,0 0 0,0 0 1,1-1-1,5 0 28,1 0 0,0 0 0,-1-1 0,1 0 0,-1 0 1,1-1-1,-1 0 0,0-1 0,8-4 0,-8 4-70,0 0-1,-1 1 1,1 0 0,0 0-1,0 0 1,1 1-1,-1 0 1,0 1-1,10-1 1,-16 2 26,1 0 0,-1 0 0,0 1 0,0-1 0,0 1 0,0-1 0,0 1 0,0-1-1,0 1 1,0-1 0,0 1 0,0 0 0,0 0 0,0-1 0,0 1 0,-1 0 0,1 0 0,0 0 0,-1 0 0,1 0 0,0 0 0,-1 0 0,1 0-1,0 2 1,-1-1 19,1-1-1,-1 1 0,1-1 1,0 1-1,0-1 0,0 0 0,0 1 1,0-1-1,0 0 0,0 0 0,0 0 1,0 0-1,0 0 0,1 0 1,-1 0-1,0 0 0,1 0 0,-1-1 1,0 1-1,1 0 0,-1-1 1,1 0-1,0 1 0,-1-1 0,1 0 1,1 1-1,7-2 61,0 0 0,0-1 0,0 0 0,0-1 0,-1 0 0,16-7 0,-16 6-435,1 1 0,0-1 0,0 1 0,0 1 0,0 0 0,18-1 0,-5 16 271,36-24 479,-52 9-383,0 0 1,0 0-1,0 0 0,0 1 0,0 0 0,0 1 0,1-1 0,-1 1 0,0 1 1,14 2-1,-4 7 4,-15-9 6,-1 1 1,1-1-1,0 0 0,0 0 1,0 0-1,0 0 1,0 0-1,0 0 0,0-1 1,0 1-1,0-1 0,0 1 1,4-1-1,52-4 128,-8 0-4274,-48 14-509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49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23638,'0'0'4068,"-23"50"-12524,37-35-4356</inkml:trace>
  <inkml:trace contextRef="#ctx0" brushRef="#br0" timeOffset="1">462 338 21845,'0'0'715,"-10"3"673,-1 0-1036,-1 1-1,1 0 1,0 0-1,1 2 1,-1-1-1,1 1 1,0 0-1,0 1 1,1 0-1,0 1 1,0 0-1,-7 9 1,9-8-335,1 1 0,0-1 0,0 1 1,1 0-1,1 0 0,-1 1 1,2-1-1,-1 1 0,2 0 0,-1 0 1,1 0-1,1 0 0,0 0 0,1 0 1,0 0-1,3 21 0,-2-29-101,0 0-1,0 1 1,1-1 0,-1-1-1,1 1 1,0 0-1,0 0 1,0 0-1,0-1 1,0 1 0,1-1-1,-1 0 1,1 0-1,-1 0 1,1 0-1,0 0 1,0 0 0,0-1-1,0 1 1,0-1-1,0 0 1,0 0-1,0 0 1,1 0-1,-1-1 1,4 1 0,7 1-1251,0-1 0,0-1 1,0 0-1,-1 0 1,16-3-1,21-9-6523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37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17296,'0'0'4260,"51"-63"-1953,-27 54-642,-1 7-768,-2 2-705,2 10-224,-4 13 0,-3 8 32,-5 4-128,-6 6-865,-5 2-288,0 1-353,-5-2-191,-6-3-834,1-8-1601,4-8-3972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37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11243,'0'0'12780,"-26"51"-10474,26-40-1569,9 0-577,5 3-64,-1-2-865,-1-6-2786,-4-2-4933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41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83 7944,'-12'3'2135,"-1"-1"-1448,8-2-395,1 1 1,-1 0-1,0 0 0,1 0 0,-1 0 0,1 1 0,0 0 0,-1 0 0,-6 5 1,11-7-165,1 1 1,0 0-1,-1-1 1,1 1 0,0-1-1,0 1 1,0-1-1,0 1 1,0-1 0,0 0-1,-1 1 1,1-1-1,0 0 1,0 0 0,0 0-1,0 0 1,0 0 0,0 0-1,0 0 1,0 0-1,1 0 1,484-11 2505,1-39 924,-157 14-2511,-282 32-1045,93-7-68,-330 27 93,51-1 63,-860 9 1336,982-23-1410,11-1-8,1 0 0,-1 1 1,0-2-1,1 1 0,-1 0 0,1-1 1,-1 0-1,-7-2 0,12 2-6,0 1-1,0 0 1,0 0-1,0 0 1,0 0-1,0-1 1,0 1-1,0 0 0,0 0 1,0 0-1,0 0 1,0-1-1,0 1 1,0 0-1,0 0 1,0 0-1,0 0 1,0-1-1,0 1 0,0 0 1,0 0-1,0 0 1,0 0-1,0-1 1,0 1-1,0 0 1,0 0-1,0 0 1,0 0-1,0 0 1,0-1-1,1 1 0,-1 0 1,0 0-1,0 0 1,0 0-1,0 0 1,0 0-1,1-1 1,-1 1-1,0 0 1,0 0-1,0 0 0,0 0 1,1 0-1,-1 0 1,0 0-1,0 0 1,0 0-1,0 0 1,1 0-1,-1 0 1,0 0-1,0 0 1,0 0-1,0 0 0,1 0 1,-1 0-1,0 0 1,0 0-1,0 0 1,0 0-1,1 1 1,18-5 43,104-1-1817,1 6-1,168 23 0,-115-7-1675,-21-5-6331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39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11563,'0'0'9225,"53"3"-8585,12 1-287,17 1-193,10 1-96,6 1 0,-7 2-64,-9 0-993,-12-2-993,-21-4-352,-17-3-1153,-25 0-737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40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13837,'0'0'1057,"-48"20"1377,45-17-576,6 2-1249,28-2 480,13 0 32,10 0-577,10 3-416,3-2-96,-1-2-1889,-5-2-1795,-3 0-3074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40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12332,'0'0'1825,"81"-7"-287,-30 7-161,6 2-960,-5 12-97,-6 6 96,-13 6-192,-13 5-127,-17 6-1,-6 2-64,-27 4 96,-15 6 160,-12 0-160,-2 1 32,3 0-96,12-5-64,16-9-640,14-14-5126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43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18001,'0'0'1997,"1"14"-1143,33 205 1044,-19-147-1486,-3 0 0,2 84-1,-14-144-430,1 2 284,0 1 1,-1 0-1,-1 0 0,0 0 1,-1-1-1,-1 1 1,0-1-1,-1 1 1,0-1-1,-1 0 1,-10 18-1,15-32-227,0 1 0,0-1-1,0 1 1,0-1 0,-1 1 0,1-1 0,0 1-1,0 0 1,-1-1 0,1 0 0,0 1 0,-1-1 0,1 1-1,-1-1 1,1 1 0,-1-1 0,1 0 0,0 1-1,-1-1 1,1 0 0,-1 1 0,1-1 0,-1 0-1,0 0 1,1 0 0,-1 0 0,1 1 0,-1-1-1,1 0 1,-1 0 0,0 0 0,1 0 0,-1 0-1,1 0 1,-1 0 0,0-1 0,-8-20 774,3-35-370,6 56-442,-1-70-33,4 0 1,17-109-1,-12 133-133,3 0 0,1 1 0,3 0-1,35-76 1,-46 114 154,-1-1-1,2 2 1,-1-1-1,1 0 1,0 1-1,0 0 1,0 0-1,1 0 0,0 1 1,0 0-1,1 0 1,-1 1-1,1-1 1,13-5-1,-15 8 7,0 1 0,0 0 0,0 0-1,0 0 1,0 1 0,1-1 0,-1 1 0,0 0 0,0 1-1,0-1 1,0 1 0,0 0 0,0 1 0,0-1 0,0 1-1,0 0 1,0 0 0,-1 0 0,1 1 0,-1 0 0,1-1-1,-1 2 1,6 4 0,-7-6 5,0 0 0,0 1 1,-1-1-1,1 1 0,0 0 0,-1 0 1,0 0-1,0 0 0,0 0 0,0 0 1,0 0-1,0 1 0,-1-1 0,0 1 1,1-1-1,-1 1 0,-1 0 0,1-1 1,0 1-1,-1 4 0,-1-4 2,0 0 0,0-1-1,0 0 1,-1 1 0,1-1 0,-1 0-1,0 1 1,0-1 0,0 0 0,-1-1-1,1 1 1,-1 0 0,1-1 0,-1 1-1,0-1 1,0 0 0,0 0 0,0 0-1,0 0 1,-6 2 0,-13 7 87,-1-1 1,0-2-1,0 0 1,-1-1-1,0-1 0,0-2 1,-1 0-1,-40 0 0,52-7-444,18-3-1646,20-5-2398,8 5-1269,7-1-2782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43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10 14958,'0'0'555,"-11"-2"1100,-7-1-548,1 0-1,-1 2 0,-29 0 1,41 2-937,0-1 0,0 1 0,1 0 1,-1 0-1,0 1 0,1-1 0,-1 1 1,1 1-1,0-1 0,-1 1 0,1 0 1,0 0-1,1 0 0,-1 1 0,1 0 1,-1-1-1,-5 8 0,7-6-27,-1 0 0,1 0 0,0 0 0,0 1-1,0-1 1,1 1 0,0 0 0,0 0 0,0-1 0,1 1 0,0 0 0,0 0 0,0 1-1,1-1 1,0 0 0,0 0 0,1 0 0,-1 0 0,1 0 0,3 10 0,-2-11-99,0-1 0,0 1 0,1-1 0,-1 1 0,1-1 0,0 0-1,0 0 1,0 0 0,1 0 0,-1 0 0,1-1 0,0 0 0,0 0 0,0 0 0,1 0 0,-1 0 0,1-1 0,-1 0 0,1 0 0,0 0 0,0-1 0,0 1 0,0-1 0,7 1 0,-6-2-29,-1 0 0,1 1 0,0-2 1,-1 1-1,0-1 0,1 0 0,-1 0 0,1 0 1,-1-1-1,0 0 0,0 0 0,0 0 0,8-5 0,-11 6 7,0-1 0,0 1 0,0-1 0,0 0 0,0 0 0,0 0 0,0 0 0,0 0 0,-1-1 0,1 1 0,-1 0-1,0-1 1,0 1 0,0-1 0,0 1 0,0-1 0,0 0 0,-1 1 0,1-1 0,-1 0 0,0 1 0,0-1 0,0 0 0,0 0-1,0 1 1,0-1 0,-1 0 0,1 1 0,-3-5 0,2 4 5,-1 1 0,0 0 0,1-1 0,-1 1 0,0 0 0,0 0 1,-1 1-1,1-1 0,0 0 0,-1 1 0,1-1 0,-1 1 0,1 0 0,-1 0 0,0 0 0,1 0 0,-1 0 0,0 0 0,0 1 1,0 0-1,1-1 0,-1 1 0,0 0 0,0 0 0,0 1 0,-4 0 0,5-2-17,-1 1 1,0 0-1,1 0 0,-1 1 1,0-1-1,1 1 0,-1-1 1,1 1-1,-1 0 0,1 0 1,-1 0-1,1 0 0,-1 0 1,1 1-1,0-1 0,0 1 1,0-1-1,0 1 0,0 0 0,0 0 1,0 0-1,0 0 0,1 0 1,-1 0-1,1 0 0,0 1 1,-1-1-1,0 4 0,2-5-1,0 0 0,1 1 0,-1-1-1,1 0 1,-1 0 0,1 0 0,-1 0-1,1-1 1,-1 1 0,1 0 0,0 0-1,-1 0 1,1 0 0,0-1 0,0 1-1,0 0 1,0-1 0,0 1 0,0 0 0,0-1-1,0 1 1,0-1 0,0 0 0,0 1-1,0-1 1,0 0 0,0 0 0,0 0-1,0 1 1,0-1 0,0 0 0,1 0-1,1-1 1,49 1 118,-42 0-87,16-3-221,0-1 0,-1-1 1,0-1-1,0-1 0,-1-1 0,46-22 1,-82 41 570,1 0 1,0 0 0,1 2-1,-11 15 1,19-25-300,-1 1-11,1 0 0,-1 0 0,1 0 0,0 0-1,0 0 1,0 0 0,1 1 0,-1-1 0,1 1 0,0-1-1,0 6 1,1-9-135,0 1-1,0-1 1,0 0-1,0 1 0,1-1 1,-1 0-1,0 1 1,1-1-1,-1 0 0,1 1 1,0-1-1,-1 0 1,1 0-1,0 0 1,0 1-1,0-1 0,0 0 1,0 0-1,0 0 1,0 0-1,0-1 0,0 1 1,0 0-1,0 0 1,0-1-1,1 1 1,-1-1-1,0 1 0,1-1 1,-1 1-1,0-1 1,1 0-1,-1 1 0,0-1 1,1 0-1,-1 0 1,1 0-1,-1 0 1,2-1-1,16 1-4305,-1 0-3914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46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41 12236,'1'-1'193,"-1"1"0,0-1 1,0 1-1,0-1 1,0 0-1,0 1 1,0-1-1,1 1 0,-1-1 1,0 0-1,-1 1 1,1-1-1,0 1 1,0-1-1,0 1 0,0-1 1,0 0-1,-1 1 1,1-1-1,0 1 0,0-1 1,-1 1-1,1-1 1,0 1-1,-1-1 1,1 1-1,-1-1 0,1 1 1,0 0-1,-1-1 1,-10 16 1506,-7 35-1282,3 18 423,-10 140 1,21-107 4137,6-151-4626,15-77 0,-9 78-199,3-81 1,-11 103-412,0 33 248,0 0-1,1 1 1,0-1-1,1 0 1,-1 0-1,1 0 0,0 0 1,0 0-1,1-1 1,0 1-1,0-1 1,0 0-1,1 1 1,0-1-1,0-1 0,0 1 1,0-1-1,1 1 1,-1-1-1,1 0 1,9 5-1,-9-6 21,0-1-1,0 0 1,0 1-1,0-1 1,1-1-1,-1 1 1,0-1-1,1 0 1,-1 0 0,1-1-1,-1 0 1,1 0-1,-1 0 1,1 0-1,-1-1 1,0 0-1,1 0 1,-1 0-1,0-1 1,1 0 0,-1 0-1,0 0 1,0-1-1,-1 1 1,6-5-1,0-1 10,0-1 0,0 0-1,-1 0 1,0-1 0,-1 0 0,14-23-1,-18 27-11,-1-1 0,1 1-1,-1-1 1,0 0 0,-1 0-1,1 0 1,-1 0 0,-1 0-1,1 0 1,-1-1 0,-1 1 0,1-1-1,-2-12 1,-12 32-232,5 4 218,0 1 1,1 0-1,0 1 1,2 0-1,0 0 1,1 0-1,-2 20 1,3-4 49,0-1 1,3 1-1,3 37 0,-2-63 5,0 1 0,1-1-1,0 0 1,0 1 0,1-1-1,5 9 1,-7-14-331,1 0 0,0 1-1,0-1 1,0 0 0,0 0 0,1 0-1,-1 0 1,1 0 0,0-1 0,0 1 0,0-1-1,0 0 1,0 0 0,1 0 0,6 3 0,-1-4-4422,0-3-2268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46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15118,'0'0'8019,"0"12"-6690,-5 99 247,-4 0 1,-25 111 0,34-189-1163,0-32-400,1-1 0,-1 1 0,0 0 0,1 0 0,-1 0 1,1-1-1,-1 1 0,1 0 0,-1-1 0,1 1 0,0 0 0,-1-1 0,1 1 0,0-1 0,-1 1 1,1-1-1,0 1 0,0-1 0,0 1 0,-1-1 0,2 1 0,3-1 11,0 0 0,0 0 0,0 0 0,-1 0 0,1-1-1,0 0 1,0 0 0,-1 0 0,1 0 0,4-3 0,118-26-545,-77 20-2482,0-2-3971,-17 2-1900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0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6 21204,'-8'-1'865,"1"0"-727,0 0 0,1 0-1,-1 0 1,0 1 0,1 0 0,-1 0 0,0 1 0,0 0 0,1 0 0,-1 0-1,1 1 1,-1 0 0,1 0 0,0 1 0,-1 0 0,1 0 0,1 0 0,-1 1-1,0 0 1,1 0 0,0 1 0,-9 8 0,9-6-112,0 1 0,0-1 0,1 1 0,0 0 0,0 0 0,1 1 0,0-1 0,0 0 0,1 1 1,0 0-1,1 0 0,0 0 0,0 0 0,1-1 0,0 1 0,1 12 0,0-19-19,-1 0-1,0 0 1,1 0-1,-1 0 1,1 0 0,0 0-1,0 0 1,0 0 0,0 0-1,0-1 1,0 1 0,0 0-1,0-1 1,1 1-1,-1 0 1,1-1 0,-1 0-1,1 1 1,2 1 0,1-1 13,-1 0 0,0 0 0,0 0 0,1 0 0,0-1 0,-1 0 0,1 0 0,7 1 0,-2-2 15,0 1 1,1-2 0,-1 1-1,0-1 1,0-1 0,0 0-1,19-6 1,-11-1-25,0-1 0,0-1 0,-2-1 0,1 0 0,-2-1 0,1-1 0,23-28 0,14-11 734,-73 99 2,20-46-746,-11 21 36,-16 41 0,25-57-45,0 0 1,1 0-1,0 0 0,0 1 1,0-1-1,0 0 0,1 0 1,0 1-1,0-1 0,0 0 0,1 0 1,0 1-1,0-1 0,0 0 1,2 6-1,-1-9-35,1 1-1,-1-1 1,0 0-1,0 0 1,1 1-1,0-2 1,-1 1-1,1 0 1,0 0 0,0-1-1,0 0 1,0 1-1,0-1 1,0 0-1,0-1 1,0 1 0,0 0-1,0-1 1,1 0-1,3 0 1,4 1-199,0-1 1,0 0-1,0-1 1,21-4 0,-24 2 204,0 0 1,0 0-1,0 0 1,0-1-1,-1 0 1,0-1-1,1 0 1,7-7-1,-12 10 118,0-1 1,0 0-1,0 1 0,-1-1 0,1 0 1,-1 0-1,0-1 0,0 1 0,0 0 0,0-1 1,0 1-1,-1-1 0,0 0 0,1 1 1,-1-1-1,-1 0 0,1 0 0,-1 0 0,1 0 1,-1-5-1,-1 6 8,0 0 0,-1 1 0,1-1 0,0 1 1,-1-1-1,0 1 0,0 0 0,1-1 0,-1 1 0,-1 0 0,1 0 0,0 0 1,0 1-1,-1-1 0,1 0 0,-1 1 0,1 0 0,-1 0 0,0-1 0,1 1 1,-1 1-1,0-1 0,0 0 0,0 1 0,-3-1 0,-10-2 677,0 1 0,0 0 0,-17 1 0,31 1-584,5 0-188,72-3-527,-38 4-1054,0-3 0,0-1 0,53-12 0,-45 0-6960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48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57 7687,'-1'8'9852,"-2"6"-4753,-9 84-2620,13-46-1605,2 0 0,19 96-1,-16-111-496,-2 0 1,-1 54-1,-3-91-376,0 0 0,1 1 1,-1-1-1,0 0 0,0 1 0,0-1 1,0 0-1,0 0 0,0 1 0,0-1 1,0 0-1,0 1 0,0-1 0,0 0 1,0 1-1,-1-1 0,1 0 0,0 1 1,0-1-1,0 0 0,0 0 0,0 1 1,-1-1-1,1 0 0,0 1 0,0-1 0,0 0 1,-1 0-1,1 0 0,0 1 0,0-1 1,-1 0-1,1 0 0,0 0 0,0 0 1,-1 1-1,1-1 0,-1 0 0,-10-8-601,-9-20-1485,0-10-3901,2 0 0,-21-67 0,18 22 1267,12 23 6137,6 1 5838,3 53-6727,0 0 0,1 0-1,0 0 1,0 0 0,0 0 0,1 0-1,0 0 1,0 1 0,0-1 0,1 1-1,0-1 1,0 1 0,0 0 0,8-9-1,-4 7-112,0 0 0,0 1-1,1 0 1,-1 0 0,2 1-1,-1 0 1,1 0 0,13-5-1,-1 2-155,0 2 0,1 0 0,0 2 0,0 0 0,0 1 0,0 1 0,30 2 0,-43 1-253,0 0-1,0 1 1,0 0-1,0 0 1,0 1 0,-1 1-1,1-1 1,-1 1-1,14 9 1,-20-12-1,0 0-1,0 0 1,0 1-1,-1-1 1,1 1-1,0-1 1,0 1-1,-1 0 1,1-1-1,-1 1 1,0 0-1,1 0 1,-1 0 0,0 0-1,0 0 1,0 0-1,0 0 1,-1 1-1,1-1 1,-1 0-1,1 0 1,-1 1-1,0-1 1,0 0-1,0 1 1,0-1-1,0 0 1,0 1 0,-1-1-1,1 0 1,-1 0-1,1 1 1,-1-1-1,0 0 1,0 0-1,0 0 1,0 0-1,0 0 1,-1 0-1,1 0 1,-1 0-1,1-1 1,-3 3 0,-5 5 179,-1-1 0,0 0 0,-1 0 0,1-1 0,-1 0 0,-1-1 1,1-1-1,-15 6 0,2-2 59,-1-2 0,1 0 0,-31 4 0,40-9-169,0-1 0,-1 0-1,-16-2 1,23-4-1443,17-4-1143,17-4-2050,5 6-238,4 0-1618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48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17328,'0'0'6978,"0"9"-6114,-2 24 79,0 1 0,-3-1 0,-14 57-1,-41 103-64,15-54 180,39-101-520,6-37-527,0 0 0,0 0 0,1 0 0,-1 0 0,0-1 0,1 1-1,-1 0 1,1 0 0,-1 0 0,1-1 0,-1 1 0,1 0 0,0 0-1,-1-1 1,1 1 0,0 0 0,-1-1 0,1 1 0,0-1 0,0 1-1,0-1 1,-1 0 0,1 1 0,0-1 0,0 0 0,0 1 0,0-1-1,0 0 1,0 0 0,0 0 0,0 0 0,0 0 0,-1 0 0,3 0-1,25-1 85,1-1 0,-1-2 0,0-1 0,51-15 0,-32 8-3189,0 1-3506,-29 7-858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49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33 18321,'0'0'8777,"-11"-7"-8014,4 2-626,5 3-116,1 0 1,-1 1-1,0-1 0,0 0 1,0 1-1,-1-1 1,1 1-1,0 0 1,0 0-1,-1 0 0,1 0 1,-1 0-1,1 0 1,-1 1-1,1-1 1,-1 1-1,1-1 0,-1 1 1,0 0-1,1 0 1,-1 0-1,1 1 0,-1-1 1,0 1-1,1-1 1,-1 1-1,1 0 1,0 0-1,-3 1 0,-7 7 96,2 0 0,-1 0 0,1 1-1,1 1 1,0 0 0,0 0 0,1 0-1,-9 20 1,12-23-59,1 0 0,1 0 0,-1 1 0,2 0 1,-1 0-1,1-1 0,0 1 0,1 1 0,0-1 0,1 0 0,0 0 0,0 0 0,0 0 0,3 11 0,-1-16-51,-1-1-1,0 1 1,1 0 0,0-1-1,0 0 1,0 1 0,0-1-1,1 0 1,-1 0 0,1 0-1,0-1 1,-1 1-1,1-1 1,1 1 0,-1-1-1,0 0 1,0 0 0,1 0-1,-1-1 1,1 1-1,0-1 1,-1 0 0,9 2-1,1-1 0,1 1-1,0-2 1,0 0-1,-1-1 1,21-2-1,-30 2-3,-1-1 0,1 0-1,-1 1 1,1-2 0,-1 1-1,1 0 1,-1-1 0,0 1-1,0-1 1,0 0 0,0 0-1,3-3 1,-4 4 4,-1 0-1,1-1 1,-1 1 0,0-1 0,0 1-1,0-1 1,0 1 0,0-1 0,0 0 0,0 1-1,0-1 1,0 0 0,-1 0 0,1 0-1,-1 0 1,0 1 0,1-1 0,-1 0-1,0 0 1,0 0 0,0 0 0,0 0-1,-1 0 1,0-3 0,0 4 12,0-1 0,0 0 0,-1 1 0,1-1 0,-1 1 0,1-1 0,-1 1 0,1 0 0,-1 0 0,0 0 0,0 0 0,0 0 0,0 0 0,1 0 0,-1 0 1,0 1-1,0-1 0,0 1 0,0 0 0,-1-1 0,1 1 0,0 0 0,0 0 0,-2 1 0,-53 2 65,54-3-68,0 1 1,-1-1-1,1 1 1,-1 0-1,1 1 1,0-1-1,0 1 1,0-1-1,0 1 1,0 0-1,0 0 1,0 0-1,1 0 0,-1 1 1,1-1-1,-1 1 1,1-1-1,0 1 1,-2 3-1,5-5-8,-1-1 0,1 1 0,-1-1 1,0 1-1,1-1 0,0 0 0,-1 1 0,1-1 0,-1 0 0,1 1 0,-1-1 0,1 0 0,0 0 0,-1 0 0,1 1 0,0-1 0,-1 0 0,1 0 0,0 0 0,-1 0 0,1 0 0,0 0 0,-1 0 0,1 0 0,0-1 0,0 1 0,23-2 92,-5-2-232,0-2-1,-1 0 1,0-1 0,0-1 0,28-17 0,-23 13-480,1 0 0,25-9 0,-49 21 614,0 0-1,0 0 1,0 0-1,0 0 1,0 0-1,1 0 1,-1 0-1,0 0 1,0 0-1,0 0 1,0 0-1,0 0 1,1 0-1,-1 0 0,0 0 1,0 0-1,0 0 1,0 0-1,0 0 1,0 0-1,1 0 1,-1 0-1,0 0 1,0 0-1,0 0 1,0 1-1,0-1 0,0 0 1,0 0-1,1 0 1,-1 0-1,0 0 1,0 0-1,0 0 1,0 0-1,0 1 1,0-1-1,0 0 1,0 0-1,0 0 0,0 0 1,0 0-1,0 1 1,0-1-1,0 0 1,0 0-1,0 0 1,0 0-1,0 0 1,0 0-1,0 1 1,0-1-1,0 0 0,0 0 1,0 0-1,0 0 1,0 0-1,0 1 1,0-1-1,0 0 1,0 0-1,-1 0 1,-2 9 79,3-9-72,-19 36 649,-20 44 317,37-75-983,0 1-1,0 0 1,1-1 0,0 1 0,0 0-1,0 0 1,1 0 0,0 0 0,0 0-1,0-1 1,1 1 0,2 8 0,-3-13-242,0-1 1,1 1 0,-1 0 0,1-1 0,-1 1-1,1-1 1,-1 1 0,1-1 0,-1 1 0,1-1-1,-1 1 1,1-1 0,0 1 0,-1-1-1,1 0 1,0 0 0,-1 1 0,1-1 0,0 0-1,0 0 1,-1 0 0,1 0 0,0 1-1,0-1 1,-1 0 0,1 0 0,0-1 0,-1 1-1,1 0 1,0 0 0,1 0 0,-2-1-61,16-1-11684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51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13613,'0'0'8808,"80"4"-7046,-13-4 64,20 0 63,13 0-703,7-3-802,-5-3-256,-10-1-128,-16 4-288,-27 1-577,-19 2-544,-21 0-673,-9 4-1153,-25 6-257,-20-3-1408,-13-1-3749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51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10602,'0'0'12876,"74"32"-10858,-19-32-224,11 0-897,6 0-513,4-3-256,1-3-64,-4 0-96,-4 0-1505,-4 0-2307,-11-4-3395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52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13741,'0'0'8168,"2"11"-7042,5 39 112,10 56 371,-16-97-1434,2 0-1,-1 0 0,1 0 0,1 0 0,0 0 0,0-1 1,0 0-1,10 13 0,-11-18-112,0 0 0,0-1 0,0 1 1,0-1-1,0 0 0,1 0 0,-1 0 0,1 0 0,0 0 0,0-1 0,-1 1 1,1-1-1,0 0 0,0-1 0,0 1 0,0-1 0,0 1 0,0-1 1,0 0-1,0-1 0,0 1 0,0-1 0,0 1 0,0-1 0,0 0 1,0-1-1,0 1 0,4-3 0,3-2 49,1 1 0,-1-2 0,0 0 0,0 0 0,-1-1 0,0 0 0,13-14 1,-8 3 35,-1 0 1,-1-1 0,0-1 0,-2 0 0,0 0 0,9-27 0,-24 76-139,2-13-3,0 0 0,1 1 1,1-1-1,3 30 0,-2-42 1,-1 1-1,1-1 0,0 0 1,0 1-1,1-1 1,-1 0-1,1 1 1,-1-1-1,1 0 0,0 0 1,0 0-1,1 0 1,-1-1-1,0 1 1,1-1-1,0 1 0,-1-1 1,1 0-1,0 0 1,0 0-1,0 0 1,1-1-1,-1 1 0,0-1 1,1 0-1,5 1 1,-1 0 26,1-1 0,-1 0 0,1 0 0,-1-1 0,1 0 0,-1-1 1,1 0-1,-1 0 0,1-1 0,-1 0 0,0 0 0,0-1 0,0 0 0,0 0 1,-1-1-1,1 0 0,-1-1 0,0 1 0,0-1 0,0-1 0,6-6 0,2-3 60,0-2 0,-1 0-1,0-1 1,-2 0 0,0-1-1,17-38 1,-25 52-733,-1-1 0,1 1-1,-1-1 1,2 1 0,-1 0 0,0 1 0,1-1-1,9-6 1,11-11-5513,-3-3-7877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1:47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22 170 3171,'0'0'7778,"-3"-10"-4708,1 4-2188,-5-18 441,-2-4 3945,21 98-2652,42 58-1838,-30-76-185,-3 0 0,-1 2 0,13 64 0,-34-108 1138,-7-17-1047,-9-17-377,-3-18-279,2 0-1,3 0 0,1-2 1,2 0-1,2 0 0,2-1 0,2 0 1,-1-81-1,7 123-36,0 0-1,0-1 1,1 1 0,-1 0-1,1 0 1,0 0-1,0 0 1,0 0 0,0 0-1,1 0 1,-1 0 0,1 1-1,-1-1 1,1 1 0,0-1-1,0 1 1,0-1 0,1 1-1,-1 0 1,0 0 0,1 0-1,0 0 1,-1 1-1,1-1 1,0 1 0,0-1-1,0 1 1,0 0 0,4-1-1,3-1-73,1 1 0,-1 1 0,0 0 0,1 0 0,-1 1 0,0 0 0,20 3 0,-28-3 81,0 0 1,0 0-1,0 0 1,0 1-1,0-1 0,0 1 1,0-1-1,0 1 1,0 0-1,-1-1 0,1 1 1,0 0-1,0 0 1,-1 1-1,1-1 0,0 0 1,-1 0-1,0 1 1,1-1-1,-1 1 0,0-1 1,1 1-1,-1 0 0,0-1 1,0 1-1,-1 0 1,1 0-1,0 0 0,0 0 1,-1-1-1,1 1 1,-1 0-1,0 0 0,0 0 1,1 0-1,-1 0 1,-1 0-1,1 0 0,0 0 1,0 0-1,-1 0 1,1 0-1,-1 0 0,0 2 1,-2 4 88,0 0-1,-1-1 1,1 1 0,-1-1 0,-1 0-1,1 0 1,-1-1 0,-1 1 0,-7 7-1,0-1 95,0-1 0,-1-1 0,-1 0 0,1-1 0,-2 0-1,1-1 1,-21 8 0,80-60-14066,-10 16 1916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1:48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12204,'0'0'9288,"6"8"-8129,7 17-584,-1 1 1,0 0 0,-2 0-1,-1 1 1,7 38 0,-10-45 615,-6-20-1161,0 0-1,0-1 0,0 1 1,0 0-1,0 0 1,0 0-1,0 0 0,0 0 1,0 0-1,0 0 1,0 0-1,0 0 0,0 0 1,1 0-1,-1 0 1,0-1-1,0 1 1,0 0-1,0 0 0,0 0 1,0 0-1,0 0 1,0 0-1,0 0 0,0 0 1,0 0-1,0 0 1,0 0-1,0 0 0,0 0 1,0 0-1,1 0 1,-1 0-1,0 0 0,0 0 1,0 0-1,0 0 1,0 0-1,0 0 0,0 0 1,0 0-1,0 0 1,0 0-1,0 0 0,0 0 1,1 0-1,-1 0 1,0 0-1,0 0 0,0 0 1,0 0-1,0 0 1,0 0-1,0 0 0,0 0 1,0 0-1,0 0 1,0 0-1,0 0 0,1-33 2259,-1 22-2604,0-8 354,-1 0 0,-2 0 0,0 0-1,0 0 1,-2 1 0,0 0 0,-1 0 0,-1 0 0,-1 0 0,-16-26-1,23 58-416,9 12 374,-7-24 4,1 0 1,-1 0-1,0 0 0,1 0 0,0 0 0,-1 0 1,1 0-1,0 0 0,0-1 0,0 1 0,0-1 1,0 0-1,0 0 0,0 1 0,1-1 1,-1 0-1,4 0 0,-5-1 5,1 0 0,0 0 0,0 0-1,-1 0 1,1 0 0,0 0 0,-1-1 0,1 1 0,0-1 0,-1 0-1,1 1 1,-1-1 0,1 0 0,-1 0 0,1 0 0,-1 0-1,1 0 1,-1 0 0,1-1 0,3-3 15,-1 0 0,0 0-1,-1-1 1,0 1 0,1-1 0,-2 1-1,1-1 1,-1 0 0,1 0 0,-2 0 0,3-13-1,3 41-256,7 45 195,0 6 68,-11-61-128,12 45 259,-14-54-284,0-1 1,1 1 0,-1 0-1,0 0 1,1-1-1,-1 1 1,1 0 0,0-1-1,0 0 1,0 1-1,0-1 1,1 0-1,-1 0 1,0 0 0,5 2-1,-7-4-103,1 0-1,0 0 1,-1 0 0,1 0-1,0 0 1,-1 0 0,1 0-1,0 0 1,-1 0 0,1 0-1,0-1 1,-1 1-1,1 0 1,0 0 0,-1-1-1,1 1 1,-1 0 0,1-1-1,0 1 1,-1-1-1,1 1 1,-1-1 0,0 1-1,1-1 1,-1 1 0,1-1-1,-1 1 1,0-1 0,1 1-1,-1-1 1,0 0-1,1 1 1,-1-1 0,0 0-1,0 1 1,0-1 0,0 0-1,0 1 1,0-1 0,0 0-1,0 1 1,0-1-1,0 0 1,0 1 0,0-1-1,-1-1 1,2-20-8972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1:48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19090,'0'0'12428,"24"-18"-24600,-17 15 4261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1:49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62 112 13549,'0'0'5984,"1"-10"-3405,0-45 405,-23 9 881,21 47-3781,1 1-1,-1 0 1,0 0 0,0-1 0,1 1 0,-1 0-1,1 0 1,0 0 0,0 0 0,-1 0 0,1 0-1,0 0 1,1 3 0,-1-3 24,-6 343 1723,19-430-1420,-11 61-373,0-16 11,-3-41 0,0 71-54,0-1 0,0 1 0,-1 1 0,0-1 0,-1 0 0,0 0 0,-1 1 0,0 0 0,-8-14-1,12 23 3,0-1-1,0 1 0,0 0 0,0 0 0,0 0 0,0-1 1,0 1-1,0 0 0,0 0 0,0 0 0,0-1 0,0 1 1,-1 0-1,1 0 0,0 0 0,0-1 0,0 1 0,0 0 1,-1 0-1,1 0 0,0 0 0,0 0 0,0 0 0,-1-1 0,1 1 1,0 0-1,0 0 0,0 0 0,-1 0 0,1 0 0,0 0 1,0 0-1,0 0 0,-1 0 0,1 0 0,0 0 0,0 0 1,-1 0-1,1 0 0,0 0 0,0 0 0,0 0 0,-1 0 1,1 1-1,0-1 0,0 0 0,0 0 0,-1 0 0,1 0 1,-4 16-114,3 26 40,1-38 78,0-2-2,-1 1-1,1-1 1,0 0-1,1 1 1,-1-1-1,0 1 1,1-1 0,-1 0-1,1 1 1,-1-1-1,1 0 1,0 1-1,0-1 1,0 0-1,1 0 1,-1 0 0,0 0-1,1 0 1,-1 0-1,1 0 1,0-1-1,0 1 1,-1-1-1,1 1 1,0-1-1,0 0 1,1 1 0,-1-1-1,0 0 1,0 0-1,0 0 1,1-1-1,-1 1 1,1-1-1,-1 1 1,0-1 0,1 0-1,-1 0 1,1 0-1,-1 0 1,0 0-1,1 0 1,-1-1-1,1 1 1,-1-1 0,0 0-1,0 0 1,1 0-1,-1 0 1,0 0-1,0 0 1,0 0-1,0-1 1,0 1 0,0-1-1,0 1 1,-1-1-1,4-3 1,1-5 11,1-1 0,-1 1 0,-1-1 0,0 0 0,-1 0 1,0-1-1,0 1 0,-1-1 0,2-18 0,-7 116-101,4 99 97,-2-184-122,0 0 1,1 0-1,-1 0 1,0 1-1,0-1 1,1 0-1,-1 0 1,1 0-1,-1 0 1,1 0-1,-1 0 1,1 0-1,0 0 1,-1 0-1,1 0 1,0 0-1,0 0 1,-1 0-1,2 0 0,5 2-4165,2-2-3989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1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228 392 14286,'0'0'2626,"-11"-1"-272,2 0-1963,0 0 0,0 0-1,1 1 1,-1 1 0,0-1-1,1 1 1,-1 1 0,1 0 0,-1 0-1,1 0 1,0 1 0,0 1-1,0-1 1,0 1 0,-10 7-1,11-6-257,2 0 0,-1 0 0,1 1 0,-1 0 0,1-1 0,1 2 0,-1-1 0,1 0 0,1 1 0,-1 0 0,1 0 0,0 0 0,0 0-1,1 1 1,0-1 0,0 1 0,1-1 0,0 1 0,0 11 0,2-18-132,-1 1 1,0-1-1,1 0 0,-1 0 1,1 0-1,0 1 0,-1-1 1,1 0-1,0 0 0,0 0 0,-1 0 1,1 0-1,0 0 0,0 0 1,0-1-1,0 1 0,1 0 1,-1 0-1,0-1 0,0 1 1,0-1-1,0 1 0,1-1 1,-1 1-1,0-1 0,0 0 1,1 0-1,-1 1 0,0-1 0,1 0 1,1-1-1,45-3 112,-30-2-30,0-1 0,-1 0 0,0-1 0,-1-1 0,1 0 0,25-21 0,-3-1 123,47-49 0,-60 53-139,-2 0-1,-1-2 1,28-45 0,-41 58 1,-1 0-1,-1-1 1,-1-1-1,0 1 1,-1-1 0,-1 0-1,0 0 1,2-30-1,-6 45-72,-1-1-1,0 0 0,0 1 0,-1-1 1,1 0-1,-1 1 0,0-1 0,1 1 1,-2-1-1,0-3 0,1 6 1,1 0-1,-1 1 0,1-1 0,-1 0 1,0 0-1,0 1 0,1-1 0,-1 0 0,0 1 1,0-1-1,0 1 0,1-1 0,-1 1 1,0-1-1,0 1 0,0-1 0,0 1 1,0 0-1,0 0 0,0 0 0,0-1 1,0 1-1,0 0 0,0 0 0,0 0 1,0 0-1,0 1 0,0-1 0,0 0 1,0 0-1,0 1 0,0-1 0,0 0 1,0 1-1,0-1 0,0 1 0,0-1 1,1 1-1,-1 0 0,-1 0 0,-6 4-5,1 1-1,0 0 0,0 0 1,0 0-1,1 1 0,0 0 0,-8 12 1,-34 62 77,41-69-60,-6 9 38,1 1-1,1 1 1,1 0 0,1 0 0,1 1 0,1 0-1,1 1 1,2-1 0,-4 46 0,8-66-163,0 0 0,0 0 0,1 0-1,0 0 1,0 0 0,0 0 0,0 0 0,0-1 0,1 1 0,-1 0 0,1-1 0,0 1 0,0-1 0,1 0 0,-1 1 0,1-1 0,-1 0 0,1 0 0,0-1 0,0 1-1,1-1 1,-1 1 0,0-1 0,1 0 0,-1 0 0,1-1 0,0 1 0,-1-1 0,1 1 0,0-1 0,0 0 0,0-1 0,0 1 0,0-1 0,6 0 0,4 1-862,0-1 0,0-1 0,0-1 1,0 1-1,0-2 0,-1 0 1,1-1-1,-1 0 0,16-8 0,35-22-5697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1:50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8200,'2'25'12300,"4"5"-5711,4 11-3715,10 26-4142,4 18 1171,-28-84-4815,-14-10 1229,1-9-673,-6-7-1041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1:51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15 110 13837,'0'0'8718,"-3"-8"-6732,-8-27-556,11 34-1375,0-1-1,0 1 0,0 0 1,0 0-1,0 0 0,0 0 1,1 0-1,-1-1 1,0 1-1,1 0 0,-1 0 1,1 0-1,-1 0 0,1 0 1,-1 0-1,1 0 1,0 0-1,0 0 0,-1 1 1,1-1-1,0 0 0,0 0 1,0 1-1,0-1 0,0 0 1,1 0-1,29-12 429,-24 11-341,10-4-104,1 1 1,-1 1 0,1 0-1,0 2 1,0 0-1,0 1 1,0 0-1,20 3 1,-36-2-13,0 0 0,0 1 0,-1-1 0,1 0 0,0 1 0,0-1 0,-1 1 0,1-1 1,0 1-1,-1 0 0,1 0 0,-1 0 0,1 0 0,-1 0 0,1 0 0,-1 0 0,0 0 0,0 1 0,1-1 0,-1 0 0,0 1 0,0-1 1,0 1-1,0-1 0,-1 1 0,1 0 0,0-1 0,-1 1 0,1 0 0,-1 0 0,1-1 0,-1 1 0,0 0 0,0 0 0,0-1 1,0 1-1,0 0 0,0 0 0,0 0 0,-1 1 0,0 3 84,-1 0-1,1-1 1,-1 1 0,0-1 0,0 0 0,0 1-1,-1-1 1,0 0 0,0 0 0,0-1-1,-6 7 1,-1-1 114,-1 0-1,-1-1 0,0-1 1,-24 14-1,-3-5-3705,58-18-12746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1:51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16464,'0'0'13698,"0"11"-13394,-21 257 1741,22-239-1915,0-28-127,-1 0 0,0-1 1,1 1-1,-1 0 0,0-1 0,1 1 1,-1-1-1,0 1 0,1-1 0,-1 1 1,1-1-1,-1 1 0,1-1 0,0 0 1,-1 1-1,1-1 0,-1 0 0,1 1 1,0-1-1,-1 0 0,1 0 0,0 0 1,0 1-1,3-2 1,0 1 0,0-1 0,-1 0 0,1 0 0,-1 0 0,1 0 0,-1-1 0,1 1 0,-1-1 0,0 0 0,6-4 0,22-13-3243,17-9-7477,-35 21 360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1:51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72 8648,'0'0'8339,"0"-9"-3914,0 7-4252,0-3 370,0 0 1,0 1 0,-1-1-1,1 1 1,-1-1 0,0 1-1,-2-5 1,3 8-440,-1-1 1,0 1-1,1 0 0,-1 0 1,0 0-1,0 0 0,0 0 1,0 0-1,0 0 0,0 0 1,0 0-1,0 0 0,0 0 1,0 0-1,0 1 0,0-1 1,-1 1-1,1-1 0,0 1 0,-1-1 1,1 1-1,0 0 0,-1-1 1,1 1-1,0 0 0,-1 0 1,1 0-1,-1 0 0,1 0 1,0 1-1,-1-1 0,1 0 1,0 1-1,-2 0 0,0 0-100,0 1-1,0-1 0,0 1 1,1 0-1,-1 0 0,0 0 0,1 1 1,0-1-1,-1 1 0,1-1 1,0 1-1,0 0 0,1 0 1,-1 0-1,1 0 0,-1 0 0,1 0 1,0 0-1,0 0 0,-1 4 1,-13 69-47,14-69 73,0-1-1,0 1 1,1 0 0,0 0 0,0 0-1,1-1 1,2 13 0,-2-17-20,0 0 0,0-1 0,0 1 0,0 0 0,1 0 0,-1-1 0,0 1 0,1-1 0,-1 1 0,1-1 0,-1 0 0,1 0 0,0 1 0,-1-1 0,1 0 0,0-1 0,0 1 0,0 0 0,0 0 0,0-1 0,0 1 0,0-1 0,0 0 0,0 1 0,0-1 0,0 0 0,0 0 1,4-1-1,2 0 12,-1 0 1,1-1 0,-1 0 0,0 0 0,1-1-1,-1 0 1,0 0 0,0 0 0,-1-1 0,1 0-1,-1 0 1,0-1 0,0 0 0,0 0 0,-1 0-1,0-1 1,0 0 0,0 0 0,0 0 0,-1-1 0,4-7-1,-8 14-5,1-1 0,-1 0 0,1 0 0,-1 1 0,0-1 0,1 0 0,-1 0-1,0 1 1,0-1 0,1 0 0,-1 0 0,0 0 0,0 1 0,0-1 0,0 0 0,0 0 0,0 0-1,0 0 1,0 1 0,-1-1 0,1 0 0,0 0 0,0 0 0,-1 1 0,1-1 0,0 0-1,-1 0 1,1 1 0,-1-1 0,1 0 0,-1 1 0,1-1 0,-1 0 0,1 1 0,-1-1 0,0 1-1,1-1 1,-1 1 0,0-1 0,0 1 0,1 0 0,-1-1 0,0 1 0,0 0 0,1 0-1,-1-1 1,0 1 0,0 0 0,0 0 0,0 0 0,1 0 0,-1 0 0,0 0 0,0 0-1,0 0 1,1 1 0,-2-1 0,-3 1 45,1-1 0,0 1 1,-1 0-1,1 1 0,0-1 0,0 1 0,0-1 1,0 1-1,-7 5 0,8-4-42,-1-1 0,1 1 1,0 0-1,0 0 0,1 1 1,-1-1-1,1 0 0,-1 1 0,-1 5 1,4-9-20,0 0 1,0 1-1,0-1 1,0 0 0,0 1-1,0-1 1,0 0-1,1 1 1,-1-1-1,0 0 1,0 1 0,0-1-1,1 0 1,-1 0-1,0 1 1,0-1-1,1 0 1,-1 0 0,0 0-1,0 1 1,1-1-1,-1 0 1,0 0-1,1 0 1,-1 0 0,0 1-1,1-1 1,-1 0-1,0 0 1,1 0 0,-1 0-1,0 0 1,1 0-1,-1 0 1,0 0-1,1 0 1,-1 0 0,0 0-1,1 0 1,-1-1-1,0 1 1,1 0-1,-1 0 1,0 0 0,1 0-1,-1-1 1,0 1-1,1 0 1,-1 0-1,1-1 1,17-5 40,17-17-68,-30 19-153,0 0 0,1 0 0,-1 1 0,0-1-1,1 1 1,0 0 0,0 1 0,0 0 0,0-1 0,0 2 0,0-1 0,13-1 0,-18 4 137,0-1-1,0 0 1,0 1-1,0-1 1,0 0-1,0 1 1,0-1-1,0 1 1,0 0-1,0-1 1,0 1-1,-1 0 1,1-1-1,0 1 1,0 0-1,-1 0 1,1 0-1,0 0 1,-1 0-1,1-1 1,-1 1-1,1 0 1,-1 0-1,0 0 1,1 0-1,-1 1 1,0-1-1,0 0 1,0 1-1,3 39-343,-3-31 270,0 145-5532,0-112-102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06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1 909 17553,'0'0'1959,"14"-13"-1484,13-9-259,2 0 0,0 2 1,55-29-1,565-214 586,25 62-286,-629 189-497,309-94 47,-292 83-23,-1-2 0,-2-3 0,87-54 0,-141 79-37,1-1 1,-1 1 1,1-1-1,-1-1 1,1 1-1,-2-1 1,6-5-1,-14 5-141,-14 5-258,-17 5-993,-15 7-1877,-3 2-2839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07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8616 739 15086,'0'0'2461,"-3"-8"-3059,2 5 333,0 0 0,-1-1 0,1 1 0,-1 0-1,0 0 1,0 0 0,0 0 0,0 0 0,-1 1 0,1-1-1,-1 1 1,1-1 0,-5-2 0,-2 0-432,0 0 0,0 1 1,0 0-1,-19-6 0,-122-31 1706,-207-29 1,-162 8 1819,411 51-2691,-1539-128 2550,178 19-1479,-406-6-4,829 67-894,406 31 1408,1 25 3524,635 3-5341,-38 4-24,41-3-113,-1-1 1,1 1 0,0-1 0,-1 1 0,1 0 0,-1 0 0,1-1 0,0 1 0,0 0 0,-1 0 0,1 1-1,0-1 1,0 0 0,-1 1 0,2-1 164,0-1 0,0 0 0,0 0 0,0 0 0,0 0 0,0 0 0,0 0 0,-1 0 0,1 0-1,0 0 1,0 1 0,0-1 0,0 0 0,0 0 0,0 0 0,0 0 0,0 0 0,0 0 0,0 0 0,0 0 0,0 1 0,0-1 0,0 0 0,0 0-1,0 0 1,0 0 0,0 0 0,0 0 0,0 0 0,1 1 0,-1-1 0,0 0 0,0 0 0,0 0 0,0 0 0,0 0 0,0 0 0,0 0 0,0 0-1,0 0 1,0 0 0,0 0 0,0 0 0,1 1 0,-1-1 0,0 0 0,0 0 0,0 0 0,0 0 0,0 0 0,0 0 0,0 0 0,1 0 0,-1 0-1,0 0 1,0 0 0,0 0 0,0 0 0,0 0 0,0 0 0,0 0 0,0 0 0,1 0 0,19 0-6592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07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35 135 10634,'12'-12'2691,"3"-2"-1849,60-53 3052,-69 62-3380,0 0 0,1 1-1,-1 0 1,1 0 0,0 1 0,1-1-1,-1 2 1,1-1 0,-1 1-1,1 0 1,11-1 0,-18 3-467,0 0 0,0 0 1,-1 0-1,1 0 0,0 0 1,0 0-1,-1 0 1,1 1-1,0-1 0,0 0 1,-1 1-1,1-1 1,0 0-1,-1 1 0,1-1 1,0 1-1,-1-1 0,1 1 1,-1-1-1,1 1 1,-1-1-1,1 1 0,-1 0 1,1-1-1,-1 1 1,0 0-1,1 0 0,3 28 469,-16 30-154,-1-28-247,-2-1-1,-2-1 0,0 0 1,-2-1-1,-1-1 0,-26 27 1,-46 66 1636,92-119-1736,0-1 0,0 0-1,-1 0 1,1 0 0,0 1 0,0-1 0,-1 0-1,1 1 1,0-1 0,0 0 0,0 0 0,0 1 0,-1-1-1,1 0 1,0 1 0,0-1 0,0 0 0,0 1-1,0-1 1,0 1 0,0-1 0,0 0 0,0 1-1,0-1 1,0 0 0,0 1 0,0-1 0,0 0-1,0 1 1,0-1 0,1 0 0,-1 1 0,0-1-1,0 0 1,0 1 0,0-1 0,1 0 0,-1 0-1,0 1 1,0-1 0,1 0 0,-1 0 0,0 1-1,0-1 1,1 0 0,-1 0 0,23 0 216,28-12-80,3-4-605,63-9 0,-1 9-6095,-84 11 2182,-4-3-2146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08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3 13581,'0'0'9363,"-9"-1"-8194,5 0-1102,-1 1 0,1 0-1,0-1 1,-1 2-1,1-1 1,0 0-1,0 1 1,-1 0 0,1 0-1,0 0 1,0 0-1,0 1 1,0-1-1,0 1 1,1 0-1,-1 0 1,0 1 0,1-1-1,0 1 1,-1 0-1,1 0 1,0 0-1,0 0 1,1 0 0,-1 1-1,1-1 1,-1 1-1,1 0 1,0 0-1,1-1 1,-3 8-1,3-9-59,0 0-1,0 0 0,1 0 0,-1 0 0,1 0 0,-1 0 0,1 0 0,0 1 1,0-1-1,0 0 0,0 0 0,0 0 0,0 1 0,0-1 0,1 0 0,-1 0 1,1 0-1,0 0 0,-1 0 0,1 0 0,0 0 0,0 0 0,1 0 0,-1 0 0,0 0 1,1-1-1,-1 1 0,1 0 0,-1-1 0,1 1 0,0-1 0,-1 0 0,1 0 1,0 1-1,0-1 0,0 0 0,0-1 0,0 1 0,3 1 0,-1-1 23,1 0-1,0-1 1,0 1-1,0-1 1,0 0-1,0 0 1,0 0-1,-1-1 1,1 0-1,0 0 1,0 0-1,-1-1 1,1 1-1,0-1 1,-1 0 0,0 0-1,5-4 1,-2 2 106,0-1 0,0 0 0,-1 0 0,0 0 0,0-1 0,0 0 0,-1 0 0,0-1 0,0 1 1,0-1-1,-1 0 0,5-11 0,-42 46 543,29-22-693,0 0-1,1 1 1,0-1 0,0 1 0,1 0-1,-1 0 1,-1 14 0,3-20-109,1 1 0,0 0 0,-1-1 0,1 1 0,0 0 0,0-1 0,0 1 1,0 0-1,1-1 0,-1 1 0,0 0 0,1-1 0,-1 1 0,1-1 0,0 1 0,-1-1 1,1 1-1,0-1 0,0 1 0,0-1 0,0 0 0,0 1 0,0-1 0,0 0 0,1 0 0,-1 0 1,0 0-1,1 0 0,-1 0 0,0 0 0,1-1 0,-1 1 0,1 0 0,0-1 0,-1 1 0,1-1 1,-1 1-1,4-1 0,1 1-810,1 0 1,-1-1-1,1 0 1,-1 0 0,1-1-1,7-1 1,12-10-4972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08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18898,'0'0'1324,"-9"8"123,0 0-1081,0 0 0,1 1 1,0 0-1,0 1 0,-12 19 1,18-25-292,-1 1 0,1-1 0,-1 1 0,1 0 0,1 0 0,-1 0 0,1 0 0,0 0 0,0 0 0,0 1 0,1-1 0,-1 0 0,1 0 1,1 1-1,-1-1 0,1 0 0,0 0 0,0 0 0,3 8 0,-4-12-78,1 1-1,0-1 1,0 1 0,0-1 0,0 1-1,0-1 1,1 0 0,-1 1 0,0-1-1,0 0 1,1 0 0,-1 0-1,1 0 1,-1 0 0,1 0 0,0 0-1,-1-1 1,1 1 0,0-1 0,-1 1-1,1-1 1,3 1 0,47-2-148,-47 0 137,0 0 0,1 0 0,-1 1 0,1 0 0,-1 0 0,1 1 0,-1-1 0,9 3 0,-12-2 11,-1 0 1,0-1 0,0 1-1,0 0 1,0 0-1,0 0 1,0 0 0,0 0-1,0 0 1,0 0 0,0 0-1,-1 0 1,1 0-1,0 0 1,-1 1 0,1-1-1,-1 0 1,1 0 0,-1 1-1,0-1 1,1 0-1,-1 1 1,0-1 0,0 0-1,0 1 1,0-1 0,0 0-1,0 1 1,-1-1 0,1 0-1,0 1 1,-1-1-1,1 0 1,-1 1 0,0 0-1,-1 3 56,1-1-1,-1 0 0,0 0 1,-1 0-1,1-1 0,-1 1 0,0-1 1,0 1-1,-4 3 0,1-2 177,0-1 0,0 1 0,-1-1 0,1-1 0,-1 1 0,0-1 0,0-1 0,0 1 0,0-1 0,-1 0 0,1-1-1,-1 0 1,1 0 0,-1 0 0,1-1 0,-15-1 0,21 0-298,-1 1 0,1 0 0,-1-1-1,1 1 1,-1-1 0,1 0 0,0 1 0,-1-1-1,1 0 1,0 0 0,0 0 0,0 0 0,0 0 0,0 0-1,0 0 1,0 0 0,0 0 0,0-1 0,0 1 0,0 0-1,1 0 1,-1-1 0,1 1 0,-1-1 0,1 1-1,-1 0 1,1-1 0,0 1 0,-1-1 0,1-1 0,0 1-418,0 0 0,0 1 0,0-1 0,0 0 0,0 0 0,1 0 0,-1 1 1,1-1-1,-1 0 0,1 1 0,-1-1 0,1 0 0,0 1 0,0-1 0,0 1 1,0-1-1,0 1 0,0-1 0,0 1 0,0 0 0,1-1 0,-1 1 0,1 0 1,-1 0-1,2-1 0,20-6-7489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08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80 12075,'0'0'14115,"-5"1"-14136,4-1 19,0 0 0,0 0 1,0 0-1,0 0 0,0 0 0,0 0 1,0 0-1,0 1 0,0-1 1,0 0-1,0 1 0,0-1 1,0 0-1,0 1 0,1-1 0,-1 1 1,0 0-1,0-1 0,0 1 1,0 1-1,18 5 23,50 3 7,-59-9-52,38 4-274,-28-4 291,-1 1 0,1 0 0,29 9 0,-50-11 2802,2 0-2732,0 0 0,1 0 0,-1 1 0,0-1 0,0 0 0,1 0 0,-1 0-1,0 0 1,1-1 0,-1 1 0,0 0 0,0 0 0,1 0 0,-1 0 0,0-1 0,1 1 0,-1 0 0,0-1 0,1 1 0,-1-1 0,1 1 0,-1 0 0,0-1 0,1 1-1,-1-1 1,1 0 0,0 1 0,-1-1 0,1 1 0,-1-1 0,1 0 0,0 1 0,-1-1 0,1 0 0,0 1 0,0-1 0,0 0 0,-1 1 0,1-1 0,0 0 0,0 0 0,0 1-1,0-1 1,0 0 0,0 0 0,1 1 0,-1-1 0,0 0 0,0 0 0,-1-19 127,0 13-170,0 0 1,1 0-1,-1 0 1,1 1-1,1-1 1,-1 0 0,1 0-1,1 0 1,2-8-1,-3 14-34,0 0-1,0 0 1,0 0-1,1 1 1,-1-1-1,0 0 1,0 1 0,1-1-1,-1 1 1,0-1-1,1 1 1,-1 0-1,1 0 1,-1 0-1,1 0 1,-1 0 0,0 0-1,3 0 1,29 4-732,8 5-1442,39 5-4870,-28-13-1424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1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 8232,'-9'6'7447,"-16"14"-5320,1 1 1,-43 46-1,58-57-1580,1 0 0,0 0-1,1 1 1,0 0 0,1 0-1,0 1 1,1 0 0,0 0-1,0 0 1,-4 26 0,8-36-506,1 0 0,0 0 1,0 0-1,0 0 0,0 0 1,0 0-1,0 0 1,0 0-1,1 0 0,-1 0 1,1 0-1,0 0 1,-1 0-1,1 0 0,0 0 1,0 0-1,0 0 1,0-1-1,0 1 0,1 0 1,-1-1-1,3 3 0,-1-2-10,0 0-1,0-1 0,0 1 0,0-1 1,0 0-1,0 0 0,0 0 0,0 0 0,1-1 1,-1 1-1,0-1 0,7 0 0,-1 0 24,0-1 0,0 0 0,-1 0 0,1-1 0,0 0 0,-1-1 0,0 0 0,1 0 0,-1-1-1,7-4 1,-6 1-23,-1 1 0,0-1 0,-1 0 0,0-1 0,0 0 0,-1 0 0,0 0 0,0-1 0,-1 0 0,5-10 0,-7 13 35,0 0-1,-1 0 1,0-1 0,-1 1-1,1-1 1,-1 1 0,0-1 0,0 1-1,-1-1 1,0 0 0,0 1-1,-1-1 1,0 1 0,0-1-1,0 1 1,-5-13 0,4 16-62,0-1 0,0 1 0,-1-1 0,1 1 0,-1 0 1,0 0-1,1 0 0,-1 0 0,-1 0 0,1 1 0,0-1 0,-1 1 0,1 0 0,-1 0 1,0 0-1,1 1 0,-1-1 0,0 1 0,0 0 0,0 0 0,0 0 0,0 1 1,0-1-1,-1 1 0,1 0 0,-7 1 0,7-1-107,0 1 0,0-1-1,1 1 1,-1 0 0,0 1 0,1-1 0,-1 0-1,1 1 1,-1 0 0,1 0 0,-1 0 0,-4 4-1,6-4-214,0 1-1,0-1 0,0 1 1,0-1-1,0 1 0,1 0 1,-1-1-1,1 1 0,-1 0 1,1 0-1,0 0 0,0 0 1,1 0-1,-1 0 0,1 0 1,-1 0-1,1 4 0,0 11-6663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09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82 221 11819,'0'0'1127,"10"-9"912,-3 2-1268,40-36 1662,-45 40-1891,1 0 1,-1 0-1,0 0 0,0-1 0,0 1 1,0 0-1,0-1 0,-1 1 0,2-6 1,-3 9-458,-1-1-1,1 1 1,0-1 0,0 1 0,0-1 0,-1 1 0,1-1-1,0 1 1,-1-1 0,1 1 0,0-1 0,-1 1 0,1-1-1,0 1 1,-1 0 0,1-1 0,-1 1 0,1 0 0,-1-1-1,1 1 1,-1 0 0,1 0 0,-1-1 0,1 1 0,-1 0-1,0 0 1,1 0 0,-1 0 0,1 0 0,-1 0 0,1 0-1,-1 0 1,0 0 0,1 0 0,-1 0 0,1 0 0,-1 0-1,1 0 1,-1 0 0,0 1 0,1-1 0,-1 0 0,1 0 0,-1 1-1,-29 7 97,21-3-159,0 1 1,0-1-1,0 2 0,0-1 0,1 1 1,-13 13-1,17-15-26,-1 0 0,1 0-1,1 1 1,-1-1 0,1 1 0,0-1 0,0 1-1,0 0 1,1 0 0,0 1 0,0-1 0,-1 9 0,3-15 3,0 1 1,0 0-1,1 0 0,-1-1 1,0 1-1,0 0 1,1-1-1,-1 1 1,1 0-1,-1-1 1,1 1-1,-1-1 1,1 1-1,-1-1 1,1 1-1,-1-1 1,1 1-1,-1-1 1,1 1-1,0-1 1,-1 0-1,1 1 1,0-1-1,-1 0 1,1 0-1,0 1 1,0-1-1,-1 0 1,1 0-1,0 0 1,0 0-1,-1 0 1,1 0-1,0 0 1,0 0-1,-1 0 1,2-1-1,33-3 122,-19-1-83,0-2-1,-1 1 1,0-2-1,-1 0 1,1 0-1,-1-2 1,22-19-1,-4 1 29,52-62 0,-77 80-57,3 0 16,-1-1-1,-1-1 1,11-18-1,-42 71-95,16-31 19,1 0-1,0 0 1,1 0-1,0 1 1,0 0 0,1 0-1,1 0 1,0 0-1,0 1 1,1-1-1,1 1 1,-1 21-1,2-32-92,0 0 0,1 0-1,-1 1 1,0-1 0,1 0-1,-1 0 1,0 0-1,1 0 1,-1 0 0,1 0-1,0 0 1,-1 0 0,1 0-1,0 0 1,0-1 0,-1 1-1,1 0 1,0 0-1,0-1 1,0 1 0,0 0-1,0-1 1,0 1 0,0-1-1,0 1 1,0-1-1,2 1 1,0-1-811,1 1 0,-1-1 1,0 0-1,0 0 0,0 0 0,0 0 0,0 0 0,1-1 0,3 0 1,13-8-9300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10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13645,'0'0'11600,"11"5"-11071,40 14-214,-48-18-296,0-1 0,0 0 0,0 0 0,0-1 0,-1 1 0,1 0 0,0-1 0,0 0 0,0 0 0,-1 1-1,1-2 1,-1 1 0,1 0 0,-1 0 0,1-1 0,-1 0 0,0 1 0,1-1 0,-1 0 0,0 0 0,0 0 0,0 0 0,-1-1 0,1 1 0,0 0 0,-1-1 0,0 1 0,1-1 0,-1 1 0,0-1 0,0 0 0,-1 0 0,1 1 0,-1-1 0,1-5 0,-1 7-16,0 1 1,0-1-1,0 1 1,0-1-1,0 1 0,0-1 1,0 1-1,0-1 1,0 1-1,-1-1 1,1 1-1,0-1 0,0 1 1,-1-1-1,1 1 1,0 0-1,0-1 0,-1 1 1,1-1-1,0 1 1,-1 0-1,1-1 1,-1 1-1,1 0 0,-1-1 1,1 1-1,-1 0 1,1 0-1,0 0 0,-1-1 1,1 1-1,-1 0 1,0 0-1,-23 3 13,19-2 8,-1 1 0,1 0 0,0 1-1,0-1 1,0 1 0,-6 5 0,8-5 0,0 0 0,0 0 1,1 1-1,-1-1 0,1 1 0,0-1 0,0 1 1,0 0-1,1 0 0,-1 0 0,1 0 0,0 0 1,-1 7-1,2-9-20,0-1 1,0 1 0,0-1 0,1 1-1,-1 0 1,0-1 0,1 1-1,-1-1 1,1 1 0,-1 0-1,1-1 1,0 0 0,0 1-1,0-1 1,-1 1 0,1-1 0,1 0-1,-1 0 1,0 1 0,0-1-1,0 0 1,1 0 0,-1 0-1,0 0 1,1-1 0,-1 1-1,1 0 1,-1-1 0,1 1 0,-1-1-1,1 1 1,0-1 0,-1 0-1,1 1 1,0-1 0,2 0-1,20 1-13,0-1 1,-1-1-1,1-1 0,0 0 0,0-2 0,-1-1 0,28-10 0,1 1-272,-51 14 289,33-4-118,-34 4 107,1 1 0,0-1 1,0 1-1,0-1 0,-1 1 0,1-1 1,0 1-1,0 0 0,-1-1 1,1 1-1,-1 0 0,1-1 0,-1 1 1,1 0-1,-1 0 0,1 0 0,-1 0 1,0-1-1,1 1 0,-1 0 1,0 0-1,0 0 0,0 0 0,1 0 1,-1 0-1,0 0 0,0 0 0,0 0 1,-1 0-1,1 1 0,0 6 21,0-3 108,-1 1-1,2-1 0,-1 0 1,0 1-1,1-1 1,0 0-1,3 7 0,-4-10-86,1-1 0,1 1 0,-1-1 0,0 1 0,0-1 0,0 1 0,1-1 0,-1 0 0,1 1 0,-1-1 1,1 0-1,0 0 0,-1 0 0,1 0 0,0 0 0,-1-1 0,1 1 0,0 0 0,0-1 0,0 0 0,0 1 0,0-1 0,0 0 0,3 0 0,14 0 4,-1 0 1,1-2-1,0 0 1,-1-1-1,32-10 0,43-6-730,-92 19 676,-1 0 1,1 0 0,0 0-1,-1 0 1,1 0-1,-1 0 1,1 0-1,0 0 1,-1 0 0,1 0-1,-1 0 1,1 1-1,-1-1 1,1 0 0,0 0-1,-1 1 1,1-1-1,-1 0 1,1 1 0,-1-1-1,0 0 1,1 1-1,-1-1 1,1 1 0,-1-1-1,0 1 1,1-1-1,-1 1 1,0-1-1,1 1 1,-1-1 0,0 1-1,0 1 1,1-1-54,-1 0 1,0-1-1,1 1 1,-1 0 0,1 0-1,-1 0 1,1-1-1,-1 1 1,1 0-1,0 0 1,-1-1-1,1 1 1,0 0-1,0-1 1,-1 1 0,1-1-1,0 1 1,0-1-1,0 0 1,-1 1-1,1-1 1,0 0-1,0 1 1,0-1-1,0 0 1,0 0 0,0 0-1,1 0 1,7 1-2051,1-1 0,-1 0 0,1 0 0,13-3 0,5-7-5568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10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24 15310,'0'0'5163,"0"-5"-4272,0 4-818,0 1 0,0-1 0,-1 0 0,1 0 0,0 0 0,0 0 0,-1 1 0,1-1 0,0 0 0,-1 0 0,1 1 0,-1-1 0,1 0 0,-1 0 0,1 1 0,-1-1 0,0 1 0,1-1 0,-1 0 0,0 1 0,1 0 0,-1-1 0,0 1 0,0-1 0,1 1 0,-1 0 0,0-1 0,0 1 0,0 0 0,0 0 1,1 0-1,-1 0 0,0-1 0,0 1 0,-1 1 0,-2-1 160,-1 0 1,1 1-1,-1 0 1,1-1-1,0 2 1,-1-1-1,1 1 1,-5 2-1,5-3-79,-1 1 0,2 0 0,-1 0 0,0 0 0,0 0 0,1 1 0,-1-1 0,1 1 0,0 0 0,0 0 0,0 0 0,0 1 0,0-1 0,1 1 0,-1-1 0,1 1 0,0 0 0,0 0 0,-2 7 0,4-10-149,0 0 1,0 0-1,0 0 0,1 0 0,-1 0 0,0 0 1,1-1-1,-1 1 0,0 0 0,1 0 0,-1 0 1,1-1-1,-1 1 0,1 0 0,-1 0 0,1-1 1,0 1-1,-1 0 0,1-1 0,0 1 0,-1-1 1,1 1-1,0-1 0,0 0 0,0 1 0,31 6 143,-22-6-203,1-2 1,0 1-1,20-5 0,-24 4-56,0-1-1,0 0 0,0-1 1,0 0-1,-1 0 0,1-1 0,-1 1 1,0-2-1,0 1 0,0 0 1,0-1-1,5-6 0,-11 10 119,0 1 0,0 0 0,-1 0 0,1-1 0,0 1 1,0 0-1,0 0 0,0-1 0,-1 1 0,1 0 0,0 0 0,0 0 0,-1 0 0,1-1 0,0 1 0,0 0 0,-1 0 0,1 0 0,0 0 0,0 0 0,-1 0 0,1 0 0,0 0 0,0 0 0,-1 0 0,1 0 0,0 0 0,-1 0 0,1 0 0,0 0 0,0 0 0,-1 0 1,1 0-1,0 0 0,-1 0 0,1 0 0,0 0 0,0 0 0,-1 1 0,1-1 0,0 0 0,0 0 0,0 0 0,-1 0 0,1 1 0,0-1 0,0 0 0,-1 1 0,-16 7 107,16-8-111,0 0-1,1 1 1,-1-1-1,0 0 0,1 1 1,-1-1-1,1 1 0,-1-1 1,0 1-1,1 0 1,-1-1-1,1 1 0,0-1 1,-1 1-1,1 0 0,-1-1 1,1 1-1,0 0 1,0 0-1,-1-1 0,1 1 1,0 0-1,0 0 0,0-1 1,0 1-1,0 0 1,0 0-1,0-1 0,0 1 1,0 0-1,0 0 0,0-1 1,0 1-1,1 0 1,-1 0-1,0-1 0,1 1 1,-1 0-1,0-1 0,1 1 1,-1 0-1,1-1 1,-1 1-1,1-1 0,-1 1 1,1-1-1,0 1 0,-1-1 1,1 1-1,-1-1 1,1 1-1,0-1 0,-1 0 1,1 1-1,0-1 0,0 0 1,-1 0-1,1 0 1,0 1-1,0-1 0,-1 0 1,1 0-1,0 0 0,1 0 1,58 2 45,-51-2-10,10-1-594,0-1 1,31-7 0,-32 5 292,0 1-1,32-1 1,-9 28-2630,0-21-4432,-17-3 1218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10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131 108 12684,'0'0'9289,"-11"-1"-9038,0 1-78,-1-1 0,1 2 0,-19 2 0,27-3-105,1 0 0,-1 0 0,1 1 0,-1-1 0,1 1 0,-1 0 0,1-1 0,0 1 0,-1 0 0,1 1 0,0-1 0,0 0 0,0 1 0,0-1 0,0 1 0,0-1 0,0 1 0,1 0 0,-1 0 0,0 0 0,1 0 0,-1 0 0,1 0 0,0 0 0,0 1 0,0-1 0,0 0 0,-1 5 0,2-7-66,0 1 0,1-1 1,-1 1-1,0 0 1,0-1-1,0 1 1,1 0-1,-1-1 1,0 1-1,0-1 1,1 1-1,-1-1 1,1 1-1,-1-1 1,0 1-1,1-1 0,-1 1 1,1-1-1,-1 1 1,1-1-1,-1 0 1,1 1-1,0-1 1,-1 0-1,1 0 1,-1 1-1,1-1 1,0 0-1,-1 0 1,1 0-1,0 0 0,-1 0 1,1 0-1,-1 0 1,2 0-1,31 0 205,-25 0-155,3-2-128,-1 1 0,1-1 0,0-1 0,-1 0 0,1-1-1,-1 1 1,0-2 0,0 0 0,14-9 0,-10 5 43,-1 0 0,-1-1 0,0 0-1,0-1 1,-1 0 0,11-15 0,-9-2 1091,-14 17 675,-14 14-280,12-1-1376,0 0 1,0 1-1,0-1 1,1 1-1,-1 0 1,1 0-1,0 0 1,-1 0-1,2 0 1,-1 0-1,0 1 1,0-1-1,1 0 1,0 1-1,0 0 1,0-1-1,0 1 1,0 0-1,1 6 0,-1-7-43,1 0-1,0 0 0,0 1 0,0-1 0,0 0 0,1 0 0,-1 1 0,1-1 1,0 0-1,0 0 0,0 0 0,0 0 0,1 0 0,-1 0 0,1 0 0,0 0 0,0-1 1,0 1-1,0-1 0,0 1 0,0-1 0,6 4 0,0-1-285,1-1-1,-1 0 1,1 0-1,0-1 1,0-1-1,0 1 1,15 1-1,36-3-6877,-15-7-3306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11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14606,'0'0'7426,"-9"7"-6850,2-2-386,1 0 0,-1 1 0,1-1 0,1 1 0,-1 1 0,1-1 0,0 1 0,0 0 0,1 0 1,0 1-1,0-1 0,1 1 0,0 0 0,-3 10 0,-1 23 252,1 0-1,2 0 1,2 0 0,1 0 0,3 0-1,1 0 1,16 77 0,-21-131-112,1-1 0,1 1 1,2-25-1,0-2-279,-2 28-44,1-11-36,-2 1-1,0-1 0,-1 0 0,-1 1 1,-8-31-1,10 52-88,9 15-399,-1-7 523,0-1 1,0 0-1,1 0 1,0-1-1,0 0 1,0-1-1,0 0 1,1 0 0,0-1-1,0 0 1,0 0-1,0-1 1,0 0-1,1 0 1,-1-1-1,1-1 1,-1 0 0,0 0-1,1-1 1,-1 0-1,14-3 1,-17 1 53,0 0 0,0-1-1,-1 0 1,1 0 0,-1 0 0,0 0 0,0-1 0,0 0 0,-1 0 0,0 0 0,0-1 0,0 1-1,3-8 1,-4 9 79,-6 10-89,0 0 0,0 0 0,1 0 1,0 1-1,0-1 0,1 1 1,-1 0-1,1-1 0,1 1 0,-1 0 1,2 12-1,0-18-27,0 1 1,1-1-1,-1 0 1,1 0-1,-1 1 0,1-1 1,-1 0-1,1-1 1,0 1-1,-1 0 0,1 0 1,0-1-1,0 1 1,-1-1-1,1 0 0,0 1 1,0-1-1,0 0 1,0 0-1,0 0 0,-1 0 1,1 0-1,2-1 1,45-7 220,-21-10-114,3-1-1193,-12 14-3764,-17 5 3751,1 1 0,0 0 0,-1 0 0,1 1 0,-1-1 0,0 0 0,1 1 0,-1-1 0,0 1 0,0 0 0,4 4 0,18 12-3869,-2-12 797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12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21 5221,'0'0'20990,"-11"-4"-20637,-35-12 15,44 16-322,1 0 0,-1 0-1,0 0 1,0 0 0,0 1-1,0-1 1,0 0 0,1 1 0,-1 0-1,0-1 1,0 1 0,1 0 0,-1 0-1,1 0 1,-1 0 0,1 0-1,-1 0 1,1 1 0,-1-1 0,1 0-1,0 1 1,0-1 0,0 1 0,0-1-1,0 1 1,0 0 0,-1 2-1,1-3-28,1 1-1,-1-1 0,0 0 0,1 0 0,-1 1 1,1-1-1,-1 1 0,1-1 0,0 0 1,0 1-1,-1-1 0,1 1 0,0-1 0,0 1 1,1-1-1,-1 0 0,0 1 0,0-1 0,1 1 1,-1-1-1,0 0 0,1 1 0,0-1 0,-1 0 1,1 1-1,0-1 0,0 0 0,-1 0 0,1 0 1,0 0-1,0 1 0,2 0 0,6 1-240,0 0 0,0 0 1,0 0-1,0-2 0,1 1 0,-1-1 0,1 0 0,9-1 0,44-4-6815,-29-5 30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12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18225,'0'0'7698,"-6"11"-6897,0 0-537,1 0 0,0 1 0,1-1 0,0 1 0,0 0 0,2 1 0,-1-1 0,0 20 0,3 162 248,6-201 105,1-14-380,1-152-530,-8 178 283,1-1 0,-1 1 0,1-1 0,0 1 0,1-1 0,-1 0 0,1 0 0,0 1 0,0-1 0,0 0 0,0-1 0,1 1 0,-1 0 0,1-1 0,0 1 1,0-1-1,0 0 0,1 0 0,-1 0 0,1-1 0,0 1 0,0-1 0,0 0 0,0 0 0,0 0 0,0 0 0,0-1 0,1 1 0,7 0 0,-7-1 23,0 0-1,0 0 1,0 0-1,0-1 0,1 0 1,-1 0-1,0 0 1,0-1-1,0 0 1,1 0-1,-1 0 0,0 0 1,0-1-1,-1 0 1,1 0-1,0 0 1,0-1-1,-1 1 0,0-1 1,1 0-1,-1-1 1,0 1-1,-1-1 1,1 1-1,-1-1 0,5-6 1,4-7-35,-24 43 34,-2 6 227,11-22-134,1 0-1,0 0 0,1 0 0,-1 15 1,2-24-130,0 1 1,0 0 0,0 0 0,0 0-1,0-1 1,1 1 0,-1 0-1,1-1 1,-1 1 0,1 0 0,0-1-1,-1 1 1,1 0 0,2 2-1,-2-4-52,0 1 0,0-1 0,0 0-1,-1 1 1,1-1 0,0 0-1,0 1 1,0-1 0,0 0-1,0 0 1,0 0 0,0 0-1,0 0 1,0 0 0,0 0 0,0 0-1,0 0 1,0-1 0,0 1-1,0 0 1,0-1 0,0 1-1,0 0 1,0-1 0,-1 1 0,1-1-1,0 0 1,0 1 0,1-2-1,0 0-563,0 0-1,0-1 1,0 1-1,0-1 1,0 1-1,-1-1 1,1 0-1,-1 1 1,0-1-1,0 0 1,1-3-1,7-22-6196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12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16816,'0'0'9353,"7"60"-9289,11-43-769,0 0-2370,9-3-1409,1-3-2114,-4-3 1601</inkml:trace>
  <inkml:trace contextRef="#ctx0" brushRef="#br0" timeOffset="0.99">201 136 12556,'0'0'15081,"-9"9"-13965,-28 30-545,36-38-569,0 0 1,-1 0 0,1 0 0,0 0-1,0 1 1,0-1 0,0 0 0,1 1-1,-1-1 1,0 0 0,1 1 0,-1-1-1,0 1 1,1-1 0,0 1 0,-1 0-1,1-1 1,0 1 0,0-1 0,0 4-1,1-4-20,-1 0 0,1 0-1,-1 0 1,1 0-1,0-1 1,0 1-1,0 0 1,-1 0 0,1-1-1,0 1 1,0 0-1,0-1 1,0 1-1,0-1 1,0 1 0,0-1-1,0 0 1,0 1-1,1-1 1,-1 0-1,1 1 1,9 0-280,0-1 0,0 1 0,0-1-1,11-3 1,-18 3 130,43-5-1259,55-3-3862,-91 6 2070,3-5-1703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13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18353,'0'0'6310,"-10"0"-4516,-28 4-369,36-4-1356,0 0-1,1 0 1,-1 1-1,0-1 1,1 0 0,-1 1-1,0-1 1,1 1 0,-1-1-1,0 1 1,1 0-1,-1 0 1,1-1 0,-1 1-1,1 0 1,0 1 0,-1-1-1,1 0 1,0 0-1,0 0 1,0 1 0,0-1-1,0 1 1,0-1 0,0 1-1,-1 1 1,6-1-371,-1-1 0,0 1 0,1-1 0,0 1 0,-1-1 0,1 0 0,-1-1 0,1 1 0,0-1 1,0 0-1,6 0 0,-3 1-111,11 1-209,-9-2 589,0 0-1,-1 1 1,1 0-1,0 1 1,-1 0 0,1 0-1,-1 1 1,0 0 0,14 7-1,-21-9 100,0-1 0,0 1 0,-1-1 0,1 1 0,0 0 0,-1-1 0,1 1-1,-1 0 1,1-1 0,-1 1 0,1 0 0,-1 0 0,1 0 0,-1-1 0,0 1 0,0 0-1,1 0 1,-1 0 0,0 0 0,0 0 0,0 0 0,0-1 0,0 1 0,0 0-1,0 0 1,0 0 0,0 1 0,-1 0 56,0 0 0,0-1 0,0 1 0,0 0 0,0 0 0,-1-1 0,1 1 0,0-1 0,-1 1 0,1-1 0,-4 2-1,-47 25 1938,50-27-1970,-9 4 169,-1-1 0,-1 0 0,1-1-1,0 0 1,-1 0 0,-24 0 0,36-4-619,0 0 1,1 1-1,-1-1 1,1 0-1,0 0 1,-1 0-1,1 0 1,0 0 0,-1 0-1,1 0 1,0-1-1,0 1 1,0 0-1,0 0 1,0 0-1,0 0 1,0 0 0,0 0-1,1 0 1,-1 0-1,0 0 1,1 0-1,-1 0 1,1-1-1,14-23-7769,6-5-5130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13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17969,'0'0'11627,"-9"62"-10378,3-26-704,3 3-417,3 1-96,0 1-320,0-1-962,0-2-960,1-2-1473,1-3-1250,-2-5-1953</inkml:trace>
  <inkml:trace contextRef="#ctx0" brushRef="#br0" timeOffset="1">68 599 15599,'0'0'13388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1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18385,'0'0'9577,"89"-2"-8744,-40-15-737,10 4-672,3 0-2307,-4 2-1954,-6 3-3779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47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9225,'0'0'9427,"14"-4"-8177,139-39 688,117-31-2072,-261 72-209,23-4-631,-14 7-2717,-21 2-64,-14 9 1014,-15 3-2656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48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55 5381,'-56'24'2627,"13"-1"-1,15-7-768,15-5-449,13-5-448,9-5-256,27-1 672,16-7-192,18-12-224,9-4-192,6-3-257,0 3-191,-5 2-257,-13 7-64,-9 12-449,-14 2-1248,-11 0-2179,-11 0-2242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49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78 12940,'0'0'7421,"-2"9"-6845,-1 4-292,-3 9-124,1 1 0,1 0 0,1 0 0,1 0 0,1 0 0,3 36 0,-1-57-135,-1-1 0,0 0 0,1 0 0,-1 0-1,0 0 1,1 0 0,-1 0 0,1 0 0,0 0 0,-1 0 0,1 0 0,0 0-1,0 0 1,0 0 0,-1-1 0,1 1 0,0 0 0,0 0 0,0-1 0,0 1-1,0-1 1,0 1 0,0-1 0,1 1 0,-1-1 0,0 0 0,0 0 0,0 1-1,0-1 1,0 0 0,1 0 0,-1 0 0,0 0 0,0 0 0,0 0 0,0-1-1,1 1 1,-1 0 0,0-1 0,0 1 0,0-1 0,0 1 0,0-1 0,0 1-1,0-1 1,0 1 0,1-2 0,6-3 299,0 0 0,-1 0 0,1 0 0,11-12-1,15-21 326,53-77 0,-10 10 349,-77 105-1002,0 0 1,0 0-1,0-1 1,0 1-1,0 0 0,0 0 1,0-1-1,0 1 1,0 0-1,0-1 0,1 1 1,-1 0-1,0 0 1,0 0-1,0-1 0,0 1 1,1 0-1,-1 0 1,0 0-1,0-1 0,0 1 1,1 0-1,-1 0 0,0 0 1,0 0-1,1-1 1,-1 1-1,0 0 0,0 0 1,1 0-1,-1 0 1,0 0-1,0 0 0,1 0 1,-1 0-1,0 0 1,1 0-1,-1 0 0,0 0 1,0 0-1,1 0 1,-1 0-1,0 0 0,0 0 1,1 0-1,-1 1 1,0-1-1,0 0 0,1 0 1,-1 0-1,0 0 1,0 0-1,0 1 0,1-1 1,-1 0-1,0 0 1,0 0-1,0 1 0,1-1 1,-1 0-1,0 0 1,0 1-1,0-1 0,0 0 1,0 1-1,0 30-72,-12 41 155,7-54-60,-1 0 13,1 1-1,1 0 0,-2 35 0,6-53-28,0-1 0,0 1 0,0-1 0,0 0 0,0 1 0,1-1 0,-1 1 0,0-1 0,0 0-1,0 1 1,1-1 0,-1 0 0,0 1 0,1-1 0,-1 0 0,0 0 0,1 1 0,-1-1 0,0 0 0,1 0 0,-1 1 0,0-1 0,1 0-1,-1 0 1,1 0 0,-1 0 0,0 0 0,1 0 0,-1 0 0,1 0 0,-1 0 0,0 0 0,1 0 0,-1 0 0,1 0 0,-1 0-1,1 0 1,-1 0 0,0 0 0,1 0 0,-1 0 0,0-1 0,1 1 0,0 0 0,19-9 127,4-8 67,-2 0-1,0-2 1,-1 0 0,28-34 0,-26 27 67,1 1 1,40-32-1,-61 56-453,0-1-1,0 1 1,0-1-1,1 1 1,-1 0-1,0 0 1,0 0-1,1 1 1,-1-1-1,1 1 1,-1 0-1,1 0 1,-1 0-1,5 1 1,4-1-4053,1 0-3082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50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56 8200,'0'0'9059,"8"-9"-6603,24-29-364,-31 38-1976,-1-1 0,1 0 0,-1 1-1,0-1 1,1 1 0,-1-1 0,1 1 0,-1-1-1,1 1 1,-1-1 0,1 1 0,-1 0 0,1-1-1,0 1 1,-1 0 0,1-1 0,0 1 0,-1 0-1,1 0 1,0 0 0,-1-1 0,1 1-1,0 0 1,-1 0 0,2 0 0,1 14 539,-9 22-691,-40 80 304,6-17 2571,70-177-1239,-17 48-1584,-2 0 1,-1 0-1,8-43 1,-19 78-45,0 0-1,1-1 1,-1 1 0,1 0-1,1 0 1,-1 0 0,1 0-1,0 0 1,0 0 0,0 0 0,0-1-1,5 10 1,-4-12 38,0 1 0,0 0 0,0-1 0,0 1 0,1-1 0,-1 0-1,1 0 1,-1 0 0,1 0 0,0 0 0,0-1 0,0 1 0,0-1 0,0 0 0,0 1 0,0-2 0,1 1 0,-1 0 0,0-1 0,0 1 0,6-1-1,-1 0 24,-1 1 0,0-2 0,0 1 0,0-1-1,0 0 1,0-1 0,0 0 0,0 0 0,0 0-1,-1-1 1,10-5 0,-3 0-15,-1 0 1,1-2-1,-2 1 1,16-16-1,-38 62-920,7-23 749,0 0 0,1 0 0,-3 24-1,9 4-1898,-3-39 1667,1-1 0,0 0 0,-1 0 0,1 0 0,0 0 0,0 0 0,0 0 0,0 0 0,1-1 0,-1 1 0,0 0 0,1-1 0,-1 1 0,3 1 0,18 8-7206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0:15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11339,'0'0'6182,"11"53"-4965,-7-18-288,-1 2-417,-1 4-352,-2 3 64,0-2-159,0 3-1,0-4 0,0-3-385,-7-5-1248,-1-10-1602,-1-5-2242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0:15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6694,'0'0'4266,"13"-11"-1757,-2 1-2282,0 1 0,1 1 1,0 0-1,0 0 0,1 1 1,0 1-1,0 0 0,1 1 1,-1 0-1,1 1 0,19-3 1,-24 6-279,-1 0 0,1 0 1,-1 1-1,0 0 0,1 1 0,-1 0 1,1 0-1,11 4 0,-17-4 163,-1 0 0,0 0 0,0 1 0,0-1 0,0 1 0,0-1-1,0 1 1,0 0 0,0-1 0,-1 1 0,1 0 0,-1 0 0,1 1 0,-1-1-1,0 0 1,0 0 0,0 0 0,0 1 0,0-1 0,-1 1 0,1-1-1,-1 1 1,1-1 0,-1 1 0,0-1 0,0 1 0,0-1 0,0 1-1,0-1 1,-1 1 0,1-1 0,-1 0 0,-1 3 0,1-1 143,0 0 1,-1 0-1,1-1 0,-1 1 1,0-1-1,-1 1 0,1-1 1,0 0-1,-1 0 0,0 0 1,0 0-1,0 0 1,0-1-1,0 1 0,0-1 1,-1 0-1,1 0 0,-1 0 1,1 0-1,-1-1 0,-6 2 1,-1 1 29,-1 0 0,0-1 1,0-1-1,0 0 0,-23 0 0,12-10-592,14 0-2097,14 1-5129,7 5 929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0:16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13 10730,'0'0'6865,"-9"-3"-4612,8 3-2231,-6-2 306,0 0 0,1 0 1,-1 1-1,0 0 0,0 0 0,-10 1 0,14 0-249,-1 1 0,1-1 0,0 1 0,-1 0-1,1 0 1,0 1 0,0-1 0,-1 1 0,1 0 0,0-1-1,1 1 1,-1 1 0,0-1 0,1 0 0,-1 1 0,1-1-1,-1 1 1,-1 2 0,-29 50 1407,32-53-1405,-1 1 0,1-1 0,0 1-1,0 0 1,0 0 0,0 0 0,1-1 0,-1 1-1,1 0 1,0 0 0,0 0 0,0 0-1,0 0 1,0 0 0,0 0 0,1 0-1,0 0 1,-1-1 0,3 5 0,-2-5-70,1-1 1,0 1 0,0 0 0,0-1-1,1 0 1,-1 1 0,0-1-1,0 0 1,1 0 0,-1 0 0,1-1-1,-1 1 1,1-1 0,-1 1-1,1-1 1,-1 0 0,1 0 0,-1 0-1,1 0 1,-1 0 0,1 0 0,3-2-1,-1 2 11,1-1 1,-1 0-1,0-1 0,0 1 0,0-1 0,0 0 0,0 0 0,0-1 1,8-5-1,-10 6-16,0-1 0,-1 0 1,0 0-1,1 0 1,-1-1-1,0 1 0,0 0 1,-1-1-1,1 1 0,-1-1 1,0 1-1,1-1 0,-2 0 1,1 0-1,0 0 0,-1 1 1,0-1-1,0 0 1,0 0-1,-1-6 0,1 10-4,0 0 1,0-1-1,0 1 0,0 0 0,-1 0 0,1-1 0,0 1 0,0 0 0,0 0 1,-1 0-1,1 0 0,0-1 0,0 1 0,0 0 0,-1 0 0,1 0 1,0 0-1,0 0 0,-1-1 0,1 1 0,0 0 0,-1 0 0,1 0 0,0 0 1,0 0-1,-1 0 0,1 0 0,0 0 0,0 0 0,-1 0 0,1 0 0,0 0 1,-1 0-1,1 1 0,0-1 0,0 0 0,-1 0 0,1 0 0,0 0 1,0 0-1,-1 1 0,1-1 0,0 0 0,0 0 0,0 0 0,-1 0 0,1 1 1,0-1-1,0 0 0,0 0 0,0 1 0,0-1 0,-1 0 0,1 1 1,-10 12 61,9-12-53,1 0 0,-1 1 1,0-1-1,0 1 0,1-1 1,-1 1-1,1 0 0,0-1 1,-1 1-1,1 0 0,0-1 0,0 1 1,0-1-1,0 1 0,0 0 1,0-1-1,0 1 0,1 0 1,-1-1-1,1 1 0,-1-1 1,1 1-1,0 0 0,-1-1 0,1 0 1,0 1-1,0-1 0,0 1 1,0-1-1,0 0 0,0 0 1,0 0-1,1 0 0,-1 0 1,0 0-1,1 0 0,-1 0 0,1 0 1,1 0-1,5 1-273,1 0 1,-1-1-1,0 0 0,1 0 1,0-1-1,11-1 0,2 0-2197,-22 2 2336,0-1-1,1 0 0,-1 1 0,0-1 0,1 1 0,-1-1 0,0 1 0,0-1 0,0 1 0,0-1 0,1 1 0,-1-1 0,0 1 0,0-1 0,0 1 0,0-1 0,0 1 0,0-1 0,0 1 0,0-1 0,0 1 0,-1-1 0,1 1 0,0-1 0,0 1 1,0-1-1,-1 1 0,1-1 0,0 0 0,0 1 0,-1-1 0,1 1 0,-1 0 0,-7 16-1267,-13 16-4193,12-21 950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0:16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14350,'0'0'18417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0:17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88 12844,'0'0'5798,"1"10"-4015,-6 197 2578,-1-28-3848,6-132 786,0-42 313,0-30-787,2-89-592,1 44-400,-4 1 1,-12-98 0,7 143 6,5 36-167,7 36 168,-6-45 168,1 0 0,0 0 1,1 0-1,-1 0 0,0 0 1,1-1-1,0 1 0,-1 0 1,1-1-1,0 0 0,0 1 1,1-1-1,-1 0 0,0 0 0,1 0 1,-1 0-1,1-1 0,0 1 1,-1-1-1,1 1 0,0-1 1,0 0-1,0 0 0,0 0 1,0-1-1,0 1 0,0-1 1,0 0-1,0 1 0,0-1 1,1-1-1,-1 1 0,4-1 1,0-1 11,0 0 0,-1-1 0,1 1 0,-1-2 1,1 1-1,-1-1 0,0 1 0,0-2 0,0 1 1,-1-1-1,0 0 0,0 0 0,7-8 1,20-38 40,-27 40-89,1 1 1,1 0 0,0 0-1,15-17 1,-17 27-155,-4 9-22,-1 34 47,-3-1 0,-12 71 0,8-76 77,2-1 1,1 1 0,2 1 0,4 50-1,-2-87-124,0 1 0,0 0 0,1-1 0,-1 1 0,0-1 0,1 1 0,-1 0 0,1-1 0,0 1 0,0-1 0,-1 0 0,1 1 0,0-1 0,0 1 0,0-1 0,2 2 0,16 2-7311,-6-5-4716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0:17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1345,'0'0'28155,"23"51"-27835,-23-10-128,0 5-128,1 4-64,1-1-384,0-4-1217,0-3-1186,3-11-384,-4-8-609,1-11-1216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2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51 110 17713,'0'0'6673,"0"15"-7058,-3 42 410,-18 93 1,10-84 517,-4 102 0,15-168-523,0 0 0,0 0-1,0 0 1,0 0-1,0 0 1,0 0-1,0 0 1,0 0 0,1 0-1,-1-1 1,0 1-1,0 0 1,0 0 0,0 0-1,0 0 1,0 0-1,0 0 1,0 0-1,0 0 1,0 0 0,1 0-1,-1 0 1,0 0-1,0 0 1,0 0-1,0 0 1,0 0 0,0 0-1,0 0 1,0 0-1,0 0 1,1 0-1,-1 0 1,0 0 0,0 0-1,0 0 1,0 0-1,0 0 1,0 1-1,0-1 1,0 0 0,0 0-1,0 0 1,0 0-1,1 0 1,-1 0 0,0 0-1,0 0 1,0 0-1,0 0 1,0 0-1,0 1 1,0-1 0,0 0-1,0 0 1,0 0-1,0 0 1,0 0-1,0 0 1,0 0 0,0 0-1,0 0 1,0 1-1,0-1 1,0 0-1,0 0 1,0 0 0,9-11 742,7-16 187,-5-3-724,-1-1 0,-1 0 0,-1 0-1,-2-1 1,3-52 0,-8-161-501,-1 241 256,1 2 9,-1 0 0,0 0 0,0 0 1,0 0-1,0 0 0,0 0 0,0 0 0,-1 0 0,1 1 0,-1-1 0,1 0 0,-1 0 0,0 0 0,1 0 0,-1 1 0,0-1 0,0 0 0,0 1 0,-1-1 0,1 0 0,-2-1 0,2 5-13,1-1-1,-1 1 1,0-1 0,1 1 0,-1 0 0,1-1-1,0 1 1,-1 0 0,1-1 0,0 1 0,0-1-1,0 1 1,0 0 0,1 2 0,-1-2-3,0 0 22,0 0 0,0 1 1,0-1-1,1 0 0,-1 1 0,1-1 0,0 0 0,-1 0 1,1 1-1,0-1 0,0 0 0,0 0 0,1 0 0,-1 0 1,0 0-1,1 0 0,-1-1 0,1 1 0,0 0 1,0-1-1,2 3 0,1-2-2,-1 1-1,1-1 1,0 0 0,-1-1-1,1 1 1,0-1 0,0 0 0,0 0-1,10 1 1,-6-2 6,0 0 0,0 0 0,0 0 0,0-1 0,0-1-1,0 0 1,-1 0 0,1 0 0,0-1 0,-1-1 0,11-5 0,-3-3 85,0-1-1,23-26 1,-37 63-378,-29 88 320,16-73 18,2 1 1,-8 78 0,16-107-188,1 1 0,0-1-1,1 0 1,0 0-1,1 1 1,5 19 0,-6-28-99,0-1 0,0 1 0,1 0 0,-1-1 1,1 0-1,-1 1 0,1-1 0,0 0 0,0 0 1,0 0-1,0 0 0,0 0 0,4 3 0,-3-4-193,0 0 0,0 0 0,0 0 0,0 0 0,0 0 0,0-1 0,0 1 0,0-1 0,0 0 0,0 0 0,0 0 0,1 0 0,-1 0 0,0-1 0,3 0 0,22-9-6526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0:18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17521,'0'0'2156,"1"-9"652,-1 6-2607,1-1 0,-1 1 0,1 0 0,0 0 0,0-1 0,0 1 0,1 0 0,-1 0 0,1 0 0,-1 0 0,1 1 0,0-1-1,4-4 1,0 2 97,0 0-1,0 0 1,0 1-1,1 0 1,0 0-1,11-4 1,8-3-122,0 1 0,0 2 0,1 0 0,0 2 0,0 1 1,0 1-1,51 0 0,-76 3-182,0 1 0,0 0 0,0 0 0,0 0 0,0 0 1,0 0-1,0 0 0,0 1 0,0-1 0,0 1 0,0-1 0,0 1 0,0 0 1,0 0-1,0-1 0,0 2 0,-1-1 0,1 0 0,0 0 0,-1 0 0,1 1 0,-1-1 1,1 1-1,-1-1 0,0 1 0,0 0 0,1-1 0,-1 1 0,0 0 0,-1 0 1,1 0-1,0 0 0,-1 0 0,1 0 0,-1 0 0,1 0 0,-1 0 0,0 0 0,0 0 1,0 0-1,0 0 0,0 0 0,0 0 0,-1 0 0,0 4 0,-1 3 103,-1 0 0,0 0 0,0-1 0,-1 1 0,0-1 0,0 0 0,-1 0 0,0 0 0,-7 8 0,-5 2 167,0 0-1,-1-1 0,-34 24 1,1-14-4617,48-26-136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0:18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10666,'0'0'15748,"7"14"-14749,-2-5-810,-2-5-103,0 1 1,0 0-1,-1 0 1,1 0-1,-1 0 0,0 1 1,-1-1-1,0 0 1,1 1-1,-2-1 0,1 1 1,0-1-1,-1 1 1,0-1-1,-1 1 0,1 0 1,-1-1-1,-2 7 1,-29 70 1046,22-60-944,1-1 0,0 1 0,2 1-1,1-1 1,0 1 0,-3 39 0,9-61-174,1 0-1,-1 0 1,0-1-1,1 1 0,-1 0 1,1-1-1,-1 1 1,1 0-1,-1-1 1,1 1-1,-1 0 0,1-1 1,0 1-1,-1-1 1,1 1-1,0-1 0,0 0 1,-1 1-1,1-1 1,0 0-1,0 1 1,-1-1-1,1 0 0,0 0 1,0 0-1,0 0 1,0 0-1,-1 0 0,1 0 1,0 0-1,0 0 1,0 0-1,-1 0 1,1 0-1,0 0 0,0-1 1,0 1-1,0-1 1,38-9 180,60-39-2090,-39 19-6395,-38 19 976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0:19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22 17617,'0'0'8418,"-10"-4"-7889,-31-13-284,38 17-242,0 0 0,0 0-1,0 1 1,0-1 0,1 1 0,-1-1-1,0 1 1,0 0 0,1 0-1,-1 0 1,1 1 0,-1-1 0,1 1-1,-1-1 1,1 1 0,0 0-1,0 0 1,0 0 0,0 0-1,0 0 1,0 0 0,1 1 0,-4 4-1,0 0-3,-2-1 124,1 1 0,1 1 0,-1-1 0,1 1-1,0 0 1,1 0 0,0 0 0,0 1-1,1-1 1,0 1 0,0 0 0,1 0 0,0 0-1,1 0 1,0 0 0,0 16 0,2-23-107,0 0 1,0-1-1,0 1 1,0 0 0,0 0-1,0-1 1,1 1-1,-1-1 1,1 1 0,-1-1-1,1 1 1,-1-1-1,1 0 1,0 0-1,-1 0 1,1 0 0,0 0-1,0 0 1,0-1-1,0 1 1,0 0 0,0-1-1,0 0 1,0 1-1,0-1 1,0 0-1,0 0 1,0 0 0,0 0-1,3-1 1,1 1-1,1 0 1,-1-1-1,1 0 0,-1 0 1,0 0-1,1-1 1,-1 0-1,9-4 1,-10 2-17,0 0 1,0 0 0,0 0-1,-1-1 1,0 0 0,0 0-1,4-5 1,-7 8 12,0 1 1,0-1-1,0 1 0,0-1 1,0 0-1,0 1 0,0-1 1,0 0-1,-1 0 0,1 0 1,-1 1-1,0-1 0,1 0 1,-1 0-1,0 0 1,0 0-1,0 0 0,0 0 1,0 1-1,-1-1 0,1 0 1,0 0-1,-1 0 0,0 0 1,1 1-1,-1-1 0,-2-3 1,2 4-1,-1 0 1,0 0 0,0 0-1,0 0 1,0 0 0,0 0-1,0 1 1,0-1 0,-1 1-1,1 0 1,0-1 0,0 1-1,0 0 1,0 0 0,-1 0-1,1 1 1,0-1 0,0 0-1,0 1 1,0 0 0,0-1-1,0 1 1,0 0-1,0 0 1,0 0 0,0 0-1,0 0 1,0 1 0,1-1-1,-1 1 1,0-1 0,1 1-1,-1-1 1,1 1 0,0 0-1,0 0 1,0-1 0,0 1-1,0 0 1,0 0 0,0 0-1,-1 5 1,3-7-8,0 1 0,0 0 0,-1-1-1,1 1 1,0-1 0,0 1 0,0-1 0,0 1 0,0-1 0,0 0 0,0 1-1,0-1 1,0 0 0,0 0 0,0 0 0,0 0 0,0 0 0,0 0-1,1 0 1,-1 0 0,1 0 0,28-2 89,-21-1-166,0 0 1,0 0-1,0 0 0,0-1 0,-1 0 1,0-1-1,0 0 0,0 0 1,0-1-1,-1 0 0,13-14 0,-38 70 322,13-39 59,1 1-1,1-1 0,0 1 0,-2 18 1,4-26-327,1 0 0,0 0 0,0 0 0,0 0 0,0 0 1,1 0-1,0 0 0,-1 0 0,2 0 0,-1 0 0,0-1 0,1 1 1,0 0-1,-1-1 0,2 1 0,3 5 0,14 18-3788,-9-9-2672,-6-7-1391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43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7175,'0'0'20750,"16"-1"-19650,246-23 729,-79 0-7737,-160 16 1651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44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14318,'0'0'10025,"69"-15"-8391,-21 2-641,6-2-673,4 2-256,-1 4 0,-4 5-320,-6 4-1730,-8 0-1538,-8 0-2882,-6 0-7591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44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8840,'0'0'12204,"9"-1"-10597,-7 1-1485,1-1 0,-1 1 0,0 0 0,1 0 0,-1 0 0,1 0 0,-1 0 0,1 1 0,-1-1 0,1 1 0,-1-1 0,0 1 0,1 0 0,-1 0 0,0 0 0,0 0 0,0 1 0,1-1 0,-1 0 0,0 1 0,-1 0 0,1-1 0,0 1 0,0 0 0,-1 0 0,1 0 0,-1 0 0,0 0 0,0 0 0,1 0 0,-1 1 0,-1-1 0,3 5 0,7 18 939,-2-4-773,1 0-1,1-1 1,0 0-1,15 19 1,-23-36-256,0 0-1,0 0 1,0 0 0,1 0-1,-1 0 1,1-1 0,0 1-1,-1-1 1,1 0 0,0 0-1,1 0 1,-1 0 0,0 0-1,0-1 1,1 0 0,-1 1-1,1-1 1,-1 0 0,1-1-1,0 1 1,-1-1 0,1 1-1,-1-1 1,1 0 0,0-1-1,-1 1 1,1 0 0,0-1-1,-1 0 1,1 0 0,6-3-1,-3 0 67,0-1 0,0 0 0,0-1 0,0 0 0,-1 0 0,0 0 0,0-1 0,-1 1-1,0-1 1,0-1 0,6-12 0,5-9-29,17-51 1,-7 6 4,-26 126-730,-4-22 668,1-12-2,1-1 1,1 0-1,1 30 0,0-44-6,0-1 1,0 1-1,0 0 1,1-1-1,-1 1 1,1 0-1,0-1 1,0 1-1,0-1 1,0 1-1,0-1 1,0 0-1,1 0 1,-1 1-1,1-1 1,-1 0-1,1 0 1,0 0-1,0 0 1,0-1-1,0 1 1,0 0-1,0-1 0,1 0 1,-1 1-1,0-1 1,1 0-1,-1 0 1,1 0-1,3 0 1,-1 0 15,1 0 1,-1-1-1,1 0 0,0 0 1,-1-1-1,1 1 0,-1-1 0,0 0 1,1 0-1,-1-1 0,0 0 1,0 0-1,1 0 0,-2-1 1,7-3-1,-3 0 3,0 1 1,-1-2-1,0 1 1,-1-1-1,1 0 1,-1-1-1,0 0 0,5-9 1,2-8-64,-1 1 1,-1-2-1,-2 1 1,0-1-1,6-35 1,-11 42-2110,-5 34-5648,0-12 6767,-1 12-7869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52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87 12684,'0'0'2872,"2"-9"102,3-28-54,-5 35-2787,0 1 0,0-1 0,0 1 0,0-1 0,0 0 0,0 1 0,-1-1 0,1 1 0,-1-1 0,1 1 0,-1-1 0,1 1 0,-1 0 0,0-1 0,1 1 0,-1 0 0,0-1 0,0 1 0,0 0 0,0 0 0,0 0 0,-1 0 0,1 0 0,0 0 0,0 0 0,-1 0 0,1 1 0,0-1 0,-1 0 0,1 1 0,-1-1-1,1 1 1,-1-1 0,1 1 0,-1 0 0,1 0 0,-1-1 0,1 1 0,-1 0 0,1 1 0,-1-1 0,1 0 0,-4 1 0,-1-1-67,-1 1-1,1 0 0,-1 0 0,1 1 0,0 0 0,-1 0 0,1 0 1,-9 5-1,7 0-20,0 0 1,1 0-1,0 0 1,0 1 0,0 0-1,1 0 1,0 1-1,1 0 1,0 0-1,1 0 1,-6 16-1,6-17 5,1 1-1,1 0 1,0-1-1,0 1 0,1 0 1,0 0-1,1 0 1,-1 0-1,2 0 1,-1 0-1,2 0 0,-1 0 1,4 13-1,-3-18-34,0 0 0,0 0 0,1-1 0,-1 0 0,0 1-1,1-1 1,0 0 0,0 0 0,0 0 0,0 0 0,1-1 0,-1 0 0,1 1-1,-1-1 1,1 0 0,0-1 0,0 1 0,0-1 0,0 1 0,0-1 0,0 0-1,0-1 1,0 1 0,0-1 0,1 0 0,-1 0 0,0 0 0,0 0 0,0-1-1,5 0 1,-1 0 14,0-1 0,0 1 0,0-1 1,0-1-1,0 0 0,0 0 0,0 0 0,-1-1 0,0 0 0,0 0 0,0-1 0,0 0 0,0 0 0,6-8 0,-10 9 0,0 0-1,0 0 1,0 0 0,-1 0-1,0 0 1,0-1 0,0 1-1,0-1 1,-1 1 0,0-1-1,0 0 1,0 0 0,0-7-1,-1 11-13,0 0 1,0-1-1,0 1 0,0 0 0,-1-1 0,1 1 1,-1 0-1,1 0 0,-1 0 0,1-1 0,-1 1 1,1 0-1,-1 0 0,0 0 0,0 0 0,0 0 1,0 0-1,0 0 0,0 0 0,-1 0 0,0 0-1,0 0-1,0 0 0,-1 0 0,1 0 0,0 1 1,-1-1-1,1 1 0,0 0 0,-1 0 0,1-1 1,-1 1-1,1 1 0,0-1 0,-4 1 0,2 0-5,1 0-1,-1 0 0,1 0 1,0 1-1,0-1 1,0 1-1,0 0 0,0 0 1,0 0-1,0 0 1,1 0-1,-1 1 0,1-1 1,-1 1-1,1-1 1,0 1-1,0 0 0,0 0 1,1 0-1,-1 0 1,1 1-1,-1-1 0,1 0 1,0 1-1,-1 4 0,3-8-2,0 1-1,-1-1 1,1 1-1,-1-1 1,1 1-1,0-1 1,0 0-1,-1 1 1,1-1-1,0 0 1,0 0-1,-1 1 1,1-1-1,0 0 1,0 0-1,-1 0 1,1 0-1,0 0 1,0 0-1,0 0 1,-1 0-1,1 0 1,0-1-1,0 1 1,-1 0-1,1 0 1,0-1-1,0 1 1,-1 0-1,2-1 1,27-9 128,1-7-193,-1 0 0,35-28 1,6-4-867,-69 48 907,0 0 0,1 0 0,-1 0 1,0 1-1,1-1 0,-1 0 0,0 0 0,1 1 1,-1-1-1,1 1 0,-1-1 0,1 1 0,-1 0 1,1 0-1,0 0 0,-1-1 0,1 1 1,-1 1-1,1-1 0,1 0 0,-2 1 14,0 0 0,-1-1 0,1 1-1,-1 0 1,1-1 0,0 1 0,-1 0 0,0 0-1,1 0 1,-1 0 0,1 0 0,-1-1 0,0 1-1,0 0 1,1 0 0,-1 0 0,0 0 0,0 0-1,0 0 1,0 0 0,0 0 0,0 0 0,-1 1-1,-1 10 140,0 1-1,-1-1 0,-7 18 0,10-29-114,-5 12-7,-1 1-122,1 0-1,0-1 1,1 1 0,1 1 0,0-1 0,1 1 0,1-1 0,0 1 0,1 20 0,8-25-4033,7-9-3822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58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126 154 4388,'11'-4'2136,"-4"1"-2284,15-6 2278,-2 0 1,32-19-1,-48 26-1581,1 0 0,-1 0 1,-1-1-1,1 0 0,0 0 0,-1 0 1,1 0-1,-1 0 0,0-1 0,0 0 1,-1 1-1,1-1 0,-1 0 0,1 0 1,-1 0-1,-1-1 0,1 1 0,0 0 0,-1-1 1,0 1-1,1-7 0,-3 9-447,1 1 0,-1 0 0,0 0 0,1 0-1,-1 0 1,0 1 0,0-1 0,1 0 0,-1 0 0,0 0-1,0 0 1,0 1 0,0-1 0,0 1 0,0-1 0,0 0 0,0 1-1,0 0 1,-1-1 0,1 1 0,0 0 0,0-1 0,0 1-1,0 0 1,-1 0 0,1 0 0,0 0 0,0 0 0,-3 1 0,-39 1 344,32 1-408,1-1 0,0 1 0,0 1 0,0 0 0,1 0-1,-1 1 1,1 0 0,0 1 0,0 0 0,1 0 0,0 1 0,0 0 0,0 0 0,1 1-1,0 0 1,1 1 0,-7 10 0,4-6 9,2 0 0,-1 1 0,2 0-1,-1 0 1,2 1 0,0-1 0,1 1 0,1 0 0,0 0-1,1 1 1,-1 16 0,3-29-44,0 0 0,0 0-1,0 0 1,1 0 0,-1 0 0,1 0-1,0 0 1,0 0 0,0-1 0,0 1-1,0 0 1,1 0 0,-1-1 0,1 1-1,0-1 1,-1 1 0,1-1 0,0 0-1,1 1 1,-1-1 0,3 2 0,-1-2 7,1 1 1,-1-1-1,1 0 1,-1-1-1,1 1 1,0-1-1,-1 0 1,1 0-1,0 0 1,0-1-1,0 0 1,6 0 0,-2 0 4,0-1 0,-1 0 0,1 0 1,0-1-1,-1 0 0,0-1 1,1 0-1,-1 0 0,0-1 1,0 0-1,-1 0 0,1-1 0,-1 0 1,12-11-1,-17 15 24,-1-1 0,1 0-1,0 0 1,-1 0 0,0 0 0,1 0-1,-1-1 1,0 1 0,0 0 0,0 0-1,0-1 1,-1 1 0,1-1 0,-1 1-1,1-1 1,-1 1 0,0-1 0,0-4-1,-1 6 8,1-1-1,-1 1 1,0 0-1,0-1 1,0 1-1,0 0 1,0 0-1,0 0 1,0 0-1,0-1 1,0 1-1,0 1 1,0-1-1,-1 0 1,1 0-1,0 0 0,-1 1 1,1-1-1,-1 1 1,1-1-1,-1 1 1,1-1-1,-1 1 1,1 0-1,-1 0 1,1 0-1,-1 0 1,1 0-1,-1 0 1,-1 0-1,-1 1-24,-1 0-1,1 0 1,0 0-1,0 1 1,0-1-1,0 1 1,0 0-1,-6 4 1,9-5-20,0-1 0,0 0-1,0 1 1,0-1 0,0 1 0,0 0 0,0-1 0,0 1-1,0 0 1,1 0 0,-1-1 0,0 1 0,1 0 0,-1 0-1,0 0 1,1 0 0,-1 0 0,1 0 0,-1 0 0,1 0-1,0 0 1,-1 0 0,1 0 0,0 0 0,0 0 0,0 0-1,0 0 1,0 0 0,0 1 0,0-1 0,0 0 0,0 0-1,0 0 1,1 0 0,-1 0 0,0 0 0,1 0-1,-1 0 1,1 0 0,1 2 0,1-1 3,1-1 1,0 1-1,1-1 0,-1 0 1,0 0-1,0 0 0,1 0 1,-1-1-1,0 0 0,1 0 0,-1 0 1,0 0-1,9-2 0,4 1 27,-4 0-106,1-1 1,0-1-1,-1 0 1,1 0-1,-1-1 1,0-1-1,12-6 1,27-9-403,-52 20 472,0 0 0,1 0 1,-1 0-1,1-1 0,-1 1 0,0 0 1,1 0-1,-1 0 0,1 0 0,-1 0 1,0 1-1,1-1 0,-1 0 1,1 0-1,-1 0 0,0 0 0,1 0 1,-1 0-1,0 1 0,1-1 1,-1 0-1,0 0 0,1 1 0,-1-1 1,0 0-1,1 0 0,-1 1 0,0-1 1,0 0-1,1 1 0,-1-1 1,0 0-1,0 1 0,0-1 0,0 1 1,1-1-1,-1 0 0,0 1 0,0-1 1,0 1-1,0-1 0,0 0 1,0 1-1,0-1 0,0 1 0,0-1 1,0 0-1,0 1 0,0-1 0,0 1 1,-1-1-1,1 0 0,0 1 1,0-1-1,0 0 0,-1 1 0,1-1 1,0 0-1,-1 1 0,-8 27 38,-13 16 297,-13 31 299,32-69-707,1 0 0,1 0 0,-1 0 0,1 0 0,0 0 0,0 0 0,1 1 0,0-1 0,0 0 0,1 8 0,0-13-170,-1 0 0,0 0 0,1-1-1,-1 1 1,1 0 0,-1-1 0,1 1 0,-1 0-1,1-1 1,-1 1 0,1 0 0,0-1 0,-1 1-1,1-1 1,0 1 0,-1-1 0,1 1 0,0-1-1,0 0 1,-1 1 0,1-1 0,0 0-1,0 0 1,0 0 0,0 0 0,-1 1 0,1-1-1,0 0 1,0 0 0,0 0 0,0-1 0,-1 1-1,1 0 1,0 0 0,0 0 0,0-1 0,1 1-1,-2-1 35,28-4-14093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30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15535,'0'0'5669,"58"-17"-4260,-23 15-416,7 2-640,8 0-289,2 0-32,0 0 0,-9 0-385,-5 0-800,-8 0-160,-10 0-545,-10 0-416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31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11531,'0'0'8232,"57"11"-7367,5-11-513,7 0-288,2 3-64,-5 3-1025,-6 1-2338,-12-1-2243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2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8936,'0'0'8350,"-11"12"-5174,2-3-2844,-9 8 1315,1 0 0,-22 31 0,36-44-1487,0 0 0,0 0 0,0 0 0,0 1 0,1-1 0,0 1 0,0 0-1,0 0 1,0-1 0,1 1 0,0 0 0,0 0 0,0 0 0,1 1 0,-1-1 0,1 0 0,1 0 0,-1 0 0,1 0 0,1 7 0,-1-11-161,-1 1-1,1-1 0,0 0 1,0 0-1,0 1 0,0-1 1,0 0-1,0 0 0,0 0 1,0 0-1,0 0 0,1 0 1,-1-1-1,0 1 0,1 0 1,-1-1-1,0 1 1,1-1-1,-1 1 0,1-1 1,-1 1-1,1-1 0,-1 0 1,1 0-1,-1 0 0,1 0 1,-1 0-1,1 0 0,-1 0 1,1-1-1,2 0 0,-2 1 37,1-1-1,-1 1 1,0-1 0,1 0-1,-1 0 1,0 0-1,1-1 1,-1 1-1,0 0 1,0-1-1,0 0 1,0 1-1,0-1 1,-1 0-1,1 0 1,0 0-1,-1 0 1,3-4-1,0-6 67,0 0 0,-1-1 0,0 0 0,0 0 0,-2 0 0,0 0 0,0 0 0,-1 0 0,-2-16-1,2 29-109,0 0-1,0-1 1,0 1-1,0 0 1,0-1-1,0 1 0,0 0 1,0-1-1,0 1 1,0 0-1,0-1 1,0 1-1,0 0 0,0-1 1,0 1-1,0 0 1,0-1-1,0 1 1,-1 0-1,1 0 0,0-1 1,0 1-1,0 0 1,-1-1-1,1 1 1,0 0-1,0 0 0,-1 0 1,1-1-1,0 1 1,0 0-1,-1 0 1,1 0-1,0 0 0,-1 0 1,1-1-1,0 1 1,-1 0-1,1 0 1,0 0-1,-1 0 0,1 0 1,0 0-1,-1 0 1,1 0-1,0 0 1,-1 0-1,1 0 0,0 0 1,-1 1-1,1-1 1,0 0-1,0 0 1,-1 0-1,1 0 0,0 0 1,-1 1-1,1-1 1,0 0-1,-13 16-515,12-12 240,-1 0 0,2 0 0,-1 0 0,0 0 0,1 0 0,-1 0 0,1 0 0,0 0 1,1 0-1,0 5 0,0-7-147,-1 1 0,1-1 0,0 0 0,0 0 0,0 0 1,0 0-1,0 0 0,0-1 0,1 1 0,-1 0 0,1 0 0,-1-1 1,1 1-1,0-1 0,-1 1 0,1-1 0,0 0 0,0 0 0,3 2 1,21 6-6323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31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368 13 10410,'0'0'1569,"-14"-2"417,1-2-1625,0 2 0,-1 0 1,1 1-1,0 0 0,0 1 0,-1 0 0,1 1 0,0 0 0,0 2 0,0-1 0,0 1 0,0 1 1,-21 10-1,20-6-94,0 1 1,1 0 0,0 1 0,1 1-1,0 0 1,1 1 0,-11 13 0,18-20-135,0 1 0,0-1 0,0 0 0,1 1 0,0 0 1,0 0-1,1 0 0,0 0 0,0 0 0,0 0 0,0 0 0,1 1 1,0-1-1,1 1 0,-1-1 0,1 1 0,1-1 0,-1 1 0,1-1 1,2 11-1,0-12-62,0 0 0,0 1 0,1-1 0,-1-1 1,1 1-1,0 0 0,0-1 0,1 0 0,-1 0 0,1 0 1,0-1-1,0 1 0,0-1 0,1-1 0,-1 1 1,1-1-1,-1 1 0,1-2 0,0 1 0,0-1 0,9 2 1,15 2 253,0-1 0,55-1 0,-71-3-259,0 0 1,0-1-1,0 0 1,-1-2 0,1 1-1,-1-2 1,1 0-1,-1 0 1,20-11-1,-29 13-3,1-1-1,-1 1 0,0-1 0,-1 0 0,1-1 0,0 1 0,-1-1 0,0 1 0,0-1 0,0 0 0,0 0 0,-1-1 0,0 1 0,0 0 0,0-1 0,0 0 0,0 1 0,-1-1 0,0 0 0,0 0 0,0 0 0,-1 1 1,0-1-1,0 0 0,0 0 0,0 0 0,-1 0 0,0 0 0,0 0 0,-2-7 0,-1 3-42,1 0 0,-1 1 1,0-1-1,-1 1 0,0 0 1,0 1-1,-1-1 0,0 1 0,0 0 1,-1 0-1,0 1 0,0 0 1,-1 0-1,-10-6 0,10 7-196,1 0-1,-1 1 1,0 0-1,0 0 1,0 1-1,0 0 1,0 1-1,-1-1 1,0 2-1,1-1 1,-1 1-1,0 1 1,1-1-1,-1 1 1,-14 3-1,21-3-139,1 0 0,-1 1 0,1-1 1,-1 1-1,0 0 0,1-1 0,-1 1 0,1 0 0,0 0 0,-1 0 0,1 0 0,0 0 1,-1 0-1,1 1 0,0-1 0,0 0 0,0 1 0,0-1 0,0 0 0,1 1 0,-1-1 0,-1 3 1,1 10-7554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59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61 5926,'0'0'14798,"4"-8"-12385,8-27-572,-12 34-1763,0 0-1,0 1 1,0-1-1,0 0 0,0 0 1,0 1-1,-1-1 1,1 0-1,0 0 1,-1 1-1,1-1 0,-1 0 1,1 1-1,0-1 1,-1 1-1,1-1 1,-1 0-1,0 1 0,1-1 1,-1 1-1,1-1 1,-1 1-1,0 0 1,1-1-1,-1 1 0,0 0 1,0-1-1,1 1 1,-1 0-1,0 0 0,0 0 1,1-1-1,-1 1 1,0 0-1,0 0 1,0 0-1,1 0 0,-1 1 1,0-1-1,0 0 1,0 0-1,-36 2 1071,37-2-1106,-7 2 13,1 0 0,-1 0 0,1 0 0,0 1 0,0 0 0,0 0 0,0 0 0,0 1 0,1 0 0,0 0 1,0 0-1,0 1 0,0 0 0,1 0 0,-1 0 0,-6 11 0,6-9-24,1 1 1,-1 0-1,1 0 1,1 0-1,-1 0 1,2 0-1,-1 1 1,1 0-1,0-1 1,1 1-1,0 0 1,0 11-1,1-19-28,0 1 0,0 0 0,1 0 0,-1 0 0,1-1 0,-1 1 0,1 0 0,0-1 0,-1 1 0,1-1 0,0 1 0,0-1 0,0 1 0,0-1 0,0 1 0,1-1-1,-1 0 1,0 0 0,1 0 0,-1 1 0,1-1 0,1 0 0,1 1 25,0 0-1,1 0 1,-1-1 0,0 1-1,1-1 1,0-1 0,-1 1-1,8 0 1,-1-1 24,1 0 1,-1-1-1,0 0 0,0-1 1,0 0-1,20-7 0,-21 4-30,1 0 0,-1 0 0,-1-1 0,14-10 0,-20 14 28,0 0 0,-1 0-1,1-1 1,-1 1-1,1-1 1,-1 0-1,0 0 1,0 0 0,0 0-1,0 0 1,-1 0-1,1 0 1,-1-1-1,0 1 1,0 0-1,0-1 1,0 1 0,0-5-1,-1 7-44,0 0-1,0 1 1,0-1 0,0 0 0,0 1-1,-1-1 1,1 0 0,0 1-1,0-1 1,-1 0 0,1 1-1,0-1 1,-1 0 0,1 1-1,-1-1 1,1 1 0,-1-1 0,1 1-1,-1-1 1,1 1 0,-1-1-1,1 1 1,-1 0 0,0-1-1,1 1 1,-1 0 0,0-1-1,1 1 1,-2 0 0,-27-2 76,-26 16-36,49-12-45,1 0 0,-1 1 0,1 0 0,0 0 0,0 0 0,0 1 0,1-1 0,-1 1 0,1 0 0,0 1 0,0-1 0,0 1 0,-3 5 0,7-9 0,0-1 0,0 1 0,0-1 0,0 0 0,1 1 0,-1-1 0,0 0 0,0 1 0,0-1 0,0 0 0,0 1 0,1-1 0,-1 0 0,0 1 0,0-1 0,1 0 0,-1 0 0,0 1 0,0-1 0,1 0 0,-1 0 0,0 0 0,1 1 0,-1-1 0,0 0 0,1 0 0,-1 0 0,0 0 0,1 0 0,-1 1 0,0-1 0,1 0 0,-1 0 0,0 0 0,1 0 0,-1 0 0,1 0 0,-1 0 0,0 0 0,1-1 0,-1 1 0,23 0 0,-19-1 0,10-1 0,-1 0 0,0-1 0,0-1 0,0 0 0,13-6 0,-14 5 0,0 1 0,0 0 0,1 0 0,-1 1 0,19-2 0,-30 5 0,-1 0 0,1 1 0,-1-1 0,0 0 0,1 0 0,-1 0 0,1 0 0,-1 0 0,0 0 0,1 1 0,-1-1 0,1 0 0,-1 0 0,0 0 0,1 1 0,-1-1 0,0 0 0,0 1 0,1-1 0,-1 0 0,0 1 0,0-1 0,1 0 0,-1 1 0,0-1 0,0 0 0,0 1 0,1-1 0,-1 1 0,0-1 0,0 0 0,0 1 0,0-1 0,0 1 0,0 0 0,-2 23 0,-11 22 0,8-32-6,0-2-246,1 1 0,0-1-1,0 1 1,2 0-1,-1 0 1,1 13 0,3-11-3912,8-10-3641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53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9065,'82'5'288,"-6"-1"-224,0 0-480,-3 1-2211,-1-1-1281,1-1 3300,0-1 1569,1-2-513,5 0-416,1 0-1025</inkml:trace>
  <inkml:trace contextRef="#ctx0" brushRef="#br0" timeOffset="1">1916 107 2242,'70'0'6118,"-4"0"-5990,1-6-128,1-1-1089,-1-2-1153,-2 4-289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53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7399,'0'0'3780,"94"-23"-1026,-45 13-1184,-4 2-1026,2 4 1,-6 4 287,-3 0 322,-2 0-258,-5 11-255,-4 0-481,0 0-128,-2 1-704,1-4-1090,-1 0-1313,1-8-1890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50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14510,'0'0'3267,"49"3"-2883,-4-3-192,4 0-128,11-4-64,2-1 32,6-1-32,3 0-992,-1-2-1187,2-3-735,0-2-2435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51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11851,'0'0'3299,"51"13"-1409,-23-12-929,7-1-352,12 0-321,10 0-256,12 0-513,3-5-3618,8-5-5414</inkml:trace>
  <inkml:trace contextRef="#ctx0" brushRef="#br0" timeOffset="1">1059 3 10890,'0'0'865,"96"0"-481,-37 0 257,12 0-545,7-1-64,11 0-480,8 1-2083,0 0-1280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51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7239,'193'-1'3475,"338"-47"0,-392 28-5068,212-4-1,-140 30 8054,-41 15-4398,-27-3-1547,-47-14-5179,-67-4 692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52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13485,'0'0'2925,"17"4"-2567,37 5-496,-1-2 1,71-1-1,131-9-4618,-202 2 3225,305-22-2083,-6 0 5617,-263 22-562,174 20 0,-157-3 167,192 25 1935,-100-26-5363,-118-13-2440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01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33 18001,'0'0'3684,"0"11"-3092,-2 13-522,0 8 196,1 43 0,1-68-167,0-1 0,1 1-1,0-1 1,0 1 0,0-1 0,1 0 0,0 1 0,0-1 0,1 0-1,0 0 1,0 0 0,0-1 0,8 11 0,-9-15 32,-1 0 0,1 1 0,0-1-1,0 0 1,0 0 0,0 0 0,0 0 0,1 0 0,-1-1 0,0 1 0,0-1-1,0 1 1,1-1 0,-1 0 0,0 0 0,1 0 0,-1 0 0,0 0 0,0-1-1,1 1 1,-1-1 0,0 1 0,0-1 0,0 0 0,0 0 0,0 0 0,1 0-1,-2 0 1,1 0 0,0-1 0,0 1 0,0-1 0,-1 1 0,1-1 0,1-2-1,8-6 201,-2 0-1,1-1 1,-1 0-1,8-14 0,-3 1-14,-1-1-1,-2-1 0,13-37 1,-2 5-104,-23 63-274,0 0 1,1 0 0,-1 0-1,1 0 1,0 0-1,1 0 1,0 6 0,0 9 39,-3 50-25,0-41 8,1 1-1,6 52 1,-5-81 41,0 0 0,0 1 0,1-1 1,-1 0-1,0 1 0,1-1 1,-1 0-1,1 1 0,-1-1 0,1 0 1,0 0-1,0 0 0,-1 0 0,1 0 1,0 0-1,0 0 0,0 0 0,0 0 1,0 0-1,0 0 0,0 0 0,1-1 1,-1 1-1,2 1 0,0-2 8,-1 1 0,1-1 0,0 0 0,-1 0 0,1 0 0,-1 0 0,1 0 0,-1-1 0,1 1 0,-1-1 0,1 0 1,3-1-1,3-1 25,-1-1 1,1-1 0,0 0 0,-1 0 0,0-1 0,7-6-1,10-12 95,-2-2 0,0 0-1,-2-1 1,-1-1 0,-1-2-1,27-55 1,-45 100-3714,1 8-3482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54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8712,'0'0'16757,"0"13"-15961,1 28-303,-1 9-282,3-1 0,9 56 0,-11-102-177,-1-1 0,1 1 0,-1-1 0,1 0 0,0 1 0,0-1 1,0 1-1,0-1 0,0 0 0,1 0 0,-1 0 0,1 0 0,-1 0 0,1 0 0,0 0 0,0 0 0,0-1 0,0 1 0,0-1 0,0 1 0,0-1 0,4 2 0,-3-3 43,-1 1 0,1-1 1,-1 0-1,1 0 0,-1 0 0,1-1 0,-1 1 0,1-1 0,-1 1 1,1-1-1,-1 0 0,0 0 0,1 0 0,-1 0 0,0 0 0,0 0 0,0-1 1,0 1-1,0-1 0,0 1 0,0-1 0,2-3 0,11-11 36,0-2-1,-2 1 1,0-2 0,-1 0-1,-1 0 1,11-26-1,-7 8-40,-1 1 0,14-67 0,-30 122-145,0 1 0,2 34 0,-1-4 142,1-37-53,-2 0-10,2 1 1,0 0 0,0-1-1,1 1 1,1-1 0,4 21-1,-5-31 2,0-1 0,0 0-1,0 0 1,0 0 0,1 1-1,-1-1 1,0-1 0,1 1-1,-1 0 1,1 0 0,0 0-1,0-1 1,0 1 0,0-1-1,0 0 1,0 1 0,3 1-1,-1-2 17,0 0 0,0-1-1,0 1 1,0-1 0,0 0-1,0 1 1,0-2 0,1 1-1,-1 0 1,0-1 0,0 0 0,-1 0-1,1 0 1,4-2 0,2-2 7,0 1 1,-1-2 0,0 1 0,0-1-1,0-1 1,0 0 0,-1 0-1,0-1 1,-1 1 0,0-2 0,0 1-1,11-19 1,4-10 106,31-73 0,-47 96 44,2-4-206,-6 34-635,-4-3-651,1-3-2677,1-3-4778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3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248 254 13837,'-12'0'5077,"-10"0"-3609,-1 2-1,0 0 1,-23 5 0,38-5-1162,1 0 0,0 0 0,-1 0 0,1 1 0,0-1 0,0 2 0,1-1 0,-1 1 0,1 0 0,-1 1 0,1-1 0,1 1 0,-1 0 0,1 1 0,-6 7 0,9-12-308,1 1 0,0-1 0,0 1 0,0-1-1,0 1 1,0-1 0,1 1 0,-1 0-1,0-1 1,1 1 0,0 0 0,-1 0-1,1 0 1,0-1 0,0 1 0,-1 0 0,2 0-1,-1 0 1,0-1 0,0 1 0,0 0-1,1 0 1,-1 0 0,2 2 0,0-2-5,-1 0 1,1 0-1,0 0 0,0-1 1,0 1-1,0-1 0,0 1 1,0-1-1,0 0 1,0 0-1,1 0 0,-1 0 1,0 0-1,1 0 0,4 0 1,1 1-1,1-1 0,0 0 0,0-1 1,0 0-1,0 0 0,0-1 0,0 0 0,0-1 1,10-2-1,-6-3-8,0 0-1,0 0 1,-1-1 0,0-1 0,-1 0-1,1-1 1,-2 0 0,0 0 0,0-1-1,-1-1 1,9-13 0,-1 0-20,-1-2 0,-2 0 0,0 0 0,12-38 0,-23 56 37,-1 1 1,1-1-1,-2 0 0,1 0 1,-1-1-1,0-14 0,-1 24-3,0-1 0,0 0 1,0 0-1,0 0 0,0 1 0,-1-1 0,1 0 0,0 0 0,0 1 0,0-1 1,-1 0-1,1 0 0,0 1 0,-1-1 0,1 0 0,0 1 0,-1-1 0,1 1 0,-1-1 1,1 0-1,-1 1 0,0-1 0,1 1 0,-1-1 0,1 1 0,-1 0 0,0-1 1,0 1-1,1 0 0,-1-1 0,-1 1 0,0 0 14,0 0 0,0 0 1,0 0-1,0 0 0,0 0 0,0 1 0,0-1 0,0 1 1,0 0-1,0 0 0,-3 1 0,-3 2 66,0 1-1,0 0 1,1 0 0,-12 11-1,7-4 39,1 1 0,0 0 0,1 0 0,1 1-1,0 1 1,1-1 0,0 1 0,1 1 0,1 0 0,0 0-1,1 0 1,1 0 0,1 1 0,0-1 0,1 1-1,1 24 1,1-37-200,0-1 0,1 1 0,-1-1 0,1 1 0,0-1 0,0 1 0,1-1 0,-1 0 0,1 0 0,-1 1 0,1-1 0,0 0 0,0-1 0,1 1 0,-1 0-1,0-1 1,1 1 0,0-1 0,-1 0 0,1 1 0,0-2 0,0 1 0,0 0 0,1 0 0,-1-1 0,0 0 0,7 2 0,-3-1-581,-1-1 1,1 0-1,-1 0 1,1-1-1,-1 1 1,9-2-1,-7 0-744,-1 0 0,0 0 1,0-1-1,0 0 0,10-4 0,14-11-8100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55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1 16111,'0'0'10987,"0"11"-10288,0 1-558,-1 0-1,-1 0 1,0 0 0,0 0 0,-1-1-1,-1 1 1,0-1 0,0 0 0,-1 0-1,-10 16 1,-76 99 1652,43-64-799,71-102-915,28-71 1,-27 55-389,-16 38 256,12-21-70,-19 84-512,-2 8 614,0-17 5,4 52-1,-2-78 19,0 0 0,1-1 0,0 1 0,1-1 0,0 0 0,1 1 0,0-1 0,0-1 0,0 1 0,8 9 0,-12-18 10,0 0 0,0 0 0,0 1 0,0-1 0,0 0 0,0 0 0,0 0 0,0 0 0,0 0 0,0 1 0,0-1 1,0 0-1,1 0 0,-1 0 0,0 0 0,0 0 0,0 0 0,0 0 0,0 0 0,0 1 0,0-1 0,1 0 0,-1 0 0,0 0 0,0 0 0,0 0 1,0 0-1,0 0 0,0 0 0,1 0 0,-1 0 0,0 0 0,0 0 0,0 0 0,0 0 0,0 0 0,1 0 0,-1 0 0,0 0 0,0 0 0,0 0 0,0 0 1,0 0-1,0 0 0,1 0 0,-1 0 0,0 0 0,0 0 0,0-1 0,0 1 0,0 0 0,0 0 0,1 0 0,-1 0 0,0 0 0,0 0 0,0 0 0,0 0 1,0-1-1,0 1 0,0 0 0,0 0 0,0 0 0,0 0 0,0 0 0,0-1 0,0 1 0,0 0 0,1-19 304,-9-24-194,-1 27-162,-1 1-1,0 0 0,-1 0 0,-1 1 1,0 0-1,-21-18 0,26 26-7,-1 0 1,0 0 0,0 0-1,0 1 1,0 0-1,-1 1 1,0 0-1,0 0 1,0 1-1,0 0 1,-1 1-1,1 0 1,-19-2-1,27 4 45,0 0-1,1 0 1,-1 0 0,1-1-1,-1 1 1,0 0-1,1 0 1,-1 0 0,0 0-1,1 0 1,-1 0-1,0 1 1,1-1 0,-1 0-1,0 0 1,1 0 0,-1 1-1,1-1 1,-1 0-1,1 0 1,-1 1 0,0-1-1,1 1 1,-1-1-1,1 0 1,-1 1 0,1-1-1,0 1 1,-1-1 0,1 1-1,-1-1 1,1 1-1,0 0 1,0-1 0,-1 1-1,1-1 1,0 1-1,0 0 1,0-1 0,-1 1-1,1 0 1,0-1 0,0 1-1,0 0 1,0-1-1,0 1 1,0 0 0,1-1-1,-1 1 1,0-1-1,1 2 1,-1 1 1,2-1 1,-1 0-1,0 0 0,0 0 1,1 0-1,-1 0 0,1 0 1,0 0-1,-1 0 1,1-1-1,0 1 0,4 2 1,8 3 27,1-1 1,0-1 0,0 0 0,0-1 0,1 0 0,-1-1 0,25 1 0,120-3-548,-87-3-1613,-60 2 253,-5 0-2708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58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13229,'0'0'12395,"89"2"-12203,-33-2-160,-1 0-800,-2 0-2275,-12-2-1217,-14-1-3267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59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18193,'0'0'1474,"54"2"-513,-7-6-97,13-1-287,1-4-449,4-2-1986,-7-5-7719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59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12620,'0'0'11488,"8"11"-10580,12 23-452,19 42 1,-38-73-449,0-1 1,0 1 0,1 0 0,-1-1 0,0 1 0,1-1 0,0 0-1,0 1 1,0-1 0,0 0 0,0 0 0,0 0 0,0 0 0,0-1-1,1 1 1,-1-1 0,1 1 0,0-1 0,-1 0 0,1 0 0,0 0-1,3 1 1,-2-2 15,-1 0-1,1-1 0,-1 1 0,1-1 1,-1 1-1,1-1 0,-1 0 0,0-1 1,0 1-1,1 0 0,-1-1 1,0 0-1,0 0 0,0 0 0,-1 0 1,1 0-1,0 0 0,2-4 0,26-26 107,-2-2 0,31-44 0,-60 78-123,0-1-1,0 1 1,1-1-1,-1 1 1,0-1-1,0 1 0,0 0 1,1-1-1,-1 1 1,0 0-1,1-1 1,-1 1-1,0 0 1,1-1-1,-1 1 1,0 0-1,1-1 1,-1 1-1,1 0 1,-1 0-1,0 0 1,1-1-1,-1 1 0,1 0 1,-1 0-1,1 0 1,-1 0-1,1 0 1,-1 0-1,1 0 1,-1 0-1,0 0 1,1 0-1,0 0 1,5 17 164,-5 45 125,-2-41-114,2-14-170,-1-1 0,1 0 0,0 1 1,0-1-1,1 0 0,0 0 0,4 8 1,-6-13 11,1 0 0,-1 0 0,1 0 0,0 0 0,-1 0 0,1 0 0,0 0 0,0 0 0,0 0 0,-1 0 1,1-1-1,0 1 0,0 0 0,0-1 0,1 1 0,-1-1 0,0 1 0,0-1 0,0 1 0,0-1 1,0 0-1,0 0 0,1 1 0,-1-1 0,0 0 0,0 0 0,0 0 0,1 0 0,-1-1 0,0 1 1,0 0-1,0 0 0,0-1 0,1 1 0,-1-1 0,0 1 0,0-1 0,0 1 0,0-1 0,0 0 0,0 1 1,0-1-1,0 0 0,-1 0 0,1 0 0,0 0 0,0-1 0,10-8 113,-2-1 1,0-1-1,0 1 0,-1-2 0,0 1 1,-1-1-1,0 0 0,-2-1 0,1 1 1,5-23-1,14-30-221,-22 80-13174,-3-13 12315,0 11-9322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00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0 13068,'0'0'13859,"-2"13"-12957,0 1-609,-2 1 0,0-1 0,0 0 0,-2 0 0,1-1 0,-2 0 0,-11 19 0,-30 41 1490,61-95-2392,1 0 0,1 1 1,34-38-1,-49 59 602,1 0-1,-1-1 0,0 1 0,1 0 1,-1-1-1,0 1 0,1 0 1,-1-1-1,0 1 0,1 0 0,-1 0 1,1-1-1,-1 1 0,1 0 0,-1 0 1,0 0-1,1 0 0,-1 0 1,1 0-1,-1 0 0,1 0 0,-1 0 1,1 0-1,-1 0 0,1 0 1,-1 0-1,0 0 0,1 0 0,-1 0 1,1 0-1,-1 1 0,1-1 1,10 16-90,3 35 100,-12-39-23,0-7 31,-2-2-2,1 1 0,-1-1 0,1 1 0,0-1 0,0 1 0,0-1 0,1 0 0,-1 0 0,1 0 0,0 0 0,0 0 0,4 5 0,-14-29 311,-6 9-353,0 0 0,-1 0-1,-1 2 1,0-1 0,-1 2-1,1 0 1,-28-9-1,22 8 40,-10 1 67,21 6-7,19 6-8,25 6-263,1-1 0,-1-2 0,65 3 1,-29-7-2798,-3-2-3277,10-1-7425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09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0 12780,'0'0'9823,"-11"1"-9065,4 0-723,0 0 1,1 0-1,-1 1 1,0 0-1,0 0 1,1 0-1,-1 1 1,1 0-1,0 0 1,0 1-1,0 0 1,0 0-1,1 0 1,0 1-1,-1 0 1,-6 9-1,-3 4 229,1 1-1,0 0 1,2 1-1,0 1 1,-14 36-1,20-44-78,2 1-1,-1-1 0,2 1 1,0 0-1,0 1 0,2-1 1,0 0-1,0 1 0,1-1 0,3 22 1,-2-33-157,0-1 1,0 1 0,0 0-1,1-1 1,-1 1-1,1-1 1,-1 0 0,1 1-1,0-1 1,0 0 0,0 0-1,0 0 1,0 0-1,1 0 1,-1-1 0,0 1-1,1-1 1,-1 1 0,1-1-1,0 0 1,-1 0-1,1 0 1,0-1 0,0 1-1,0-1 1,-1 1 0,1-1-1,0 0 1,0 0-1,4 0 1,0 0 20,-1 0 1,1-1-1,0 1 0,0-1 0,-1-1 1,1 1-1,0-1 0,-1 0 1,1-1-1,-1 1 0,11-7 1,-15 7-13,1-1 1,0 1-1,-1 0 1,1-1-1,-1 1 1,0-1 0,0 0-1,0 0 1,0 1-1,0-1 1,-1-1 0,1 1-1,-1 0 1,0 0-1,0 0 1,1-7 0,-2 8 1,0 0 0,0 1 0,-1-1 0,1 1 1,0-1-1,-1 0 0,1 1 0,-1-1 0,1 1 1,-1-1-1,0 1 0,0-1 0,0 1 0,0 0 0,0-1 1,0 1-1,0 0 0,0 0 0,0 0 0,-1 0 1,1 0-1,0 0 0,-1 0 0,1 0 0,-1 0 1,1 1-1,-1-1 0,1 0 0,-1 1 0,1 0 0,-1-1 1,0 1-1,1 0 0,-1 0 0,-2 0 0,-49-4 178,52 4-221,-1-1 0,1 1 1,-1 0-1,0 0 1,1 0-1,-1 0 0,1 0 1,-1 0-1,1 0 1,-1 1-1,1-1 1,-1 1-1,1-1 0,-1 1 1,1-1-1,0 1 1,-1 0-1,1 0 0,0-1 1,-1 1-1,1 0 1,0 0-1,0 0 0,0 1 1,0-1-1,0 0 1,0 0-1,-1 3 1,2-4-7,0 1 0,0-1 1,0 1-1,0-1 0,1 1 1,-1-1-1,0 0 0,0 1 1,0-1-1,1 1 0,-1-1 1,0 0-1,1 1 0,-1-1 1,0 1-1,1-1 0,-1 0 1,0 1-1,1-1 0,-1 0 1,0 0-1,1 1 0,-1-1 1,1 0-1,-1 0 0,1 0 1,-1 0-1,1 1 0,-1-1 1,1 0-1,-1 0 0,0 0 1,2 0-1,19 1-174,-16-2 136,21-1-102,0-1 1,0-1-1,-1-2 0,0 0 1,0-2-1,-1 0 0,0-2 1,26-14-1,-47 22 146,-3 2 11,1 0-1,-1 0 1,0 0-1,0-1 1,0 1-1,1 0 0,-1 0 1,0 0-1,0 0 1,1 0-1,-1 0 1,0-1-1,0 1 0,1 0 1,-1 0-1,0 0 1,1 0-1,-1 0 1,0 0-1,0 0 0,1 0 1,-1 0-1,0 0 1,0 0-1,1 1 1,-1-1-1,0 0 0,0 0 1,1 0-1,-1 0 1,0 0-1,0 0 1,1 1-1,-1-1 0,0 0 1,0 0-1,0 0 1,1 0-1,-1 1 1,0-1-1,0 0 1,0 0-1,1 1 0,-4 16 303,-17 29 270,14-34-410,-1 1-171,2 0 0,-1 0 0,2 0 1,0 0-1,0 1 0,1-1 0,1 1 0,0 0 0,1 0 0,1 20 0,8-19-2413,3-11-2569,1-4-4337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14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1 120 8200,'0'0'8456,"14"-11"-5808,4-3-1986,0 1 0,1 1-1,0 1 1,1 0 0,0 2 0,1 0 0,22-6 0,-26 11-366,0 0 0,0 1 0,0 1 0,1 1 0,-1 0 0,28 3 0,-43-2-295,-1 1 1,1-1 0,-1 0-1,1 0 1,-1 1 0,0-1-1,1 1 1,-1-1 0,1 1 0,-1-1-1,0 1 1,0 0 0,1 0-1,-1-1 1,0 1 0,0 0 0,0 0-1,0 0 1,0 1 0,0-1-1,0 0 1,0 0 0,-1 0-1,1 1 1,0-1 0,-1 0 0,1 1-1,-1-1 1,1 1 0,-1-1-1,0 0 1,1 1 0,-1-1-1,0 1 1,0-1 0,0 1 0,0-1-1,0 1 1,-1-1 0,1 1-1,0-1 1,-1 0 0,1 1 0,-1-1-1,0 2 1,-2 4 16,0 0 0,0 0 1,-1-1-1,0 1 0,0-1 0,-1 0 1,-9 10-1,-25 19 74,-47 33 0,-23 20 856,105-85-843,1 1 0,-1-1 1,1 1-1,-1 1 1,1-1-1,0 0 1,-2 6-1,5-10-97,0 1 1,-1 0-1,1 0 0,0-1 0,0 1 0,0 0 1,-1 0-1,1 0 0,0-1 0,0 1 1,0 0-1,0 0 0,1 0 0,-1 0 0,0-1 1,0 1-1,0 0 0,1 0 0,-1-1 1,0 1-1,1 0 0,-1 0 0,1-1 0,-1 1 1,1 0-1,-1-1 0,1 1 0,-1-1 0,1 1 1,0-1-1,-1 1 0,1-1 0,0 1 1,-1-1-1,1 1 0,0-1 0,0 0 0,-1 1 1,1-1-1,0 0 0,0 0 0,0 0 1,-1 0-1,1 0 0,0 0 0,0 0 0,0 0 1,-1 0-1,2 0 0,33 3-34,0-1 0,-1-2 1,1-1-1,36-6 0,65-20-4286,-90 13-621,-12-1-2354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14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659 64 2787,'-12'-7'8023,"1"-1"-7542,0 1 0,-1 1 0,-1 0 0,1 0 0,-1 1-1,0 1 1,0 0 0,0 1 0,0 0 0,-1 1 0,1 0 0,-24 1-1,21 4-339,0 0 0,1 1 0,-1 0 0,1 2 0,0 0-1,0 0 1,1 1 0,0 1 0,0 0 0,1 2-1,0-1 1,-17 17 0,1 1 221,2 1 0,0 1-1,-43 64 1,56-71-188,1 1 1,1-1-1,1 2 0,1 0 0,2 0 0,0 0 0,1 1 0,2 0 0,0 1 1,2-1-1,1 1 0,0 26 0,3-40-145,-1 0 0,2-1 0,0 1 1,0 0-1,1 0 0,0-1 0,1 1 0,0-1 0,1 0 1,0-1-1,1 1 0,0-1 0,1 0 0,0 0 0,0-1 1,1 0-1,0 0 0,1-1 0,0 0 0,0 0 0,1-1 1,0-1-1,0 1 0,1-2 0,-1 1 0,1-1 0,19 5 0,-1-3 202,-1 0-1,1-3 0,0 0 1,0-2-1,0-1 0,1-1 0,-1-1 1,0-2-1,0-1 0,0-1 0,-1-2 1,0-1-1,0-1 0,49-23 0,-56 21-102,0-2-1,0-1 0,-2 0 1,0-2-1,0 0 1,-2-1-1,0-1 0,-1 0 1,-1-1-1,0-1 0,-2 0 1,16-30-1,-19 30-43,-1-1 0,-1 0 1,-1 0-1,0-1 0,-2 0 0,-1 0 1,0 0-1,-2 0 0,0-1 0,-1 1 0,-2-1 1,0 1-1,-7-35 0,6 49-108,0 1 0,0-1 0,0 1 0,-1 0 0,0 0 0,-1 0 0,1 0 0,-2 0 0,1 1 1,0-1-1,-1 1 0,0 0 0,-1 1 0,1-1 0,-1 1 0,0 0 0,-1 1 0,1-1 0,-1 1 0,0 1 0,0-1 0,0 1 0,0 0 0,0 1 0,-1-1 0,0 2 0,1-1 0,-1 1 0,0 0 0,1 1 0,-1-1 0,0 2 0,0-1 0,0 1 1,1 0-1,-1 1 0,1-1 0,-1 2 0,1-1 0,-1 1 0,1 0 0,-9 6 0,-2 3-1122,0 0 1,-26 26 0,-3 9-4409,17-14-2347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3:03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312 53 15887,'0'0'5338,"-8"-8"-2823,4 3-2290,0 1 0,0 0 0,-1 1 0,0-1 0,0 1 0,0 0 1,0 0-1,0 0 0,-1 1 0,1 0 0,-1 0 0,0 0 0,1 1 0,-1 0 0,0 0 0,0 0 1,-8 0-1,0 2-77,-1 0 1,1 1-1,0 0 1,0 1-1,-16 5 1,24-6-150,1 0 0,-1 0 1,1 0-1,0 1 1,0 0-1,0-1 0,0 2 1,0-1-1,0 1 0,1 0 1,0 0-1,0 0 0,0 0 1,0 1-1,-4 7 0,7-11-2,1 0 0,-1-1-1,1 1 1,-1 0 0,1 0-1,0 0 1,0 0 0,-1 0-1,1 0 1,0 0 0,0 0-1,0 0 1,0-1 0,0 1-1,0 0 1,0 0 0,0 0-1,1 0 1,-1 0 0,0 0-1,0 0 1,1 0 0,-1 0-1,1-1 1,-1 1 0,0 0-1,1 0 1,0 0 0,-1-1-1,1 1 1,-1 0 0,1-1-1,0 1 1,0-1 0,-1 1-1,1 0 1,0-1-1,0 0 1,0 1 0,1 0-1,43 9-119,-31-8 79,11 3-29,-10-4-111,1 1 0,0 1 0,-1 1 1,0 0-1,0 1 0,0 1 0,-1 0 1,1 1-1,19 13 0,-32-18 171,0-1 0,0 1 0,0 0 0,0 0 0,0 0 0,-1 0 0,1 0 0,-1 0 0,1 0 0,-1 0 0,0 1-1,0-1 1,0 0 0,0 1 0,0-1 0,-1 1 0,1-1 0,-1 1 0,1 0 0,-1-1 0,0 1 0,0 3 0,-1-2 20,-1 0 0,1 0 0,0 0 1,-1 0-1,0 0 0,0 0 0,0-1 0,-1 1 0,1-1 1,-1 1-1,0-1 0,-4 4 0,-6 4 190,0 1 1,-1-2-1,-1 0 0,0-1 1,-23 11-1,23-13 175,1 0 0,-1-1 0,0-1 0,-1 0-1,1-1 1,-1 0 0,0-2 0,-30 2 0,45-4-378,1 0-1,0 0 0,-1-1 1,1 1-1,0 0 1,0-1-1,-1 1 1,1 0-1,0-1 1,0 1-1,-1 0 0,1-1 1,0 1-1,0 0 1,0-1-1,0 1 1,0 0-1,0-1 0,-1 1 1,1-1-1,0 1 1,0 0-1,0-1 1,0 1-1,0-1 1,0 1-1,1-1 0,-1 1 1,0 0-1,0-1 1,0 1-1,0 0 1,0-1-1,0 1 0,1-1 1,-1 1-1,0 0 1,0-1-1,1 1 1,-1 0-1,0 0 1,1-1-1,-1 1 0,0 0 1,0 0-1,1-1 1,0 1-1,14-13-1357,0 1 0,1 1 0,0 0 0,1 1 0,30-13 0,7-5-3360,7-8-2809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3:03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18289,'0'0'4848,"-5"12"-2702,1-3-1741,-1 2 265,1 0 0,0 0 0,0 0 0,2 1 0,-4 21 0,6-32-651,0 0 0,0-1 0,0 1 0,0 0-1,0 0 1,1 0 0,-1 0 0,0 0 0,0 0 0,1-1 0,-1 1-1,1 0 1,-1 0 0,1-1 0,-1 1 0,1 0 0,-1 0 0,1-1-1,0 1 1,-1-1 0,1 1 0,0-1 0,0 1 0,-1-1 0,1 1-1,1 0 1,29 5 119,34-11-336,4-15-279,-56 15 423,1 1-1,0 0 0,1 1 0,-1 0 1,1 2-1,14-1 0,-27 2 111,0 1 0,1-1-1,-1 1 1,0 0 0,0 0 0,0 0-1,0 0 1,0 0 0,0 1 0,0-1 0,0 1-1,0-1 1,0 1 0,-1 0 0,1-1-1,-1 1 1,1 0 0,-1 0 0,0 0 0,2 3-1,-2-2 0,0-1-1,1 1 1,-1-1 0,1 0-1,-1 0 1,1 0-1,0 0 1,0 0-1,0 0 1,0 0-1,1 0 1,-1-1-1,0 1 1,1-1 0,-1 0-1,1 0 1,-1 0-1,1 0 1,0 0-1,3 0 1,2 0 8,0-2 0,1 1-1,-1-1 1,15-3 0,5-8-2394,-10-6-5912,-15 7 1367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3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0 408 19699,'0'0'3945,"10"4"-3273,1-1-620,0 1-1,1-1 0,-1-1 1,1 0-1,-1-1 0,17 0 0,-21-1-67,0 0 0,1-1 0,-1 0 0,0 0 0,0-1 0,1 0 0,-1 0 0,-1-1-1,1 0 1,0 0 0,-1-1 0,1 1 0,6-6 0,-8 5 132,-1 1 1,1-1-1,-1 0 0,0 0 1,0 0-1,-1-1 0,1 0 1,-1 1-1,0-1 1,0 0-1,0 0 0,-1-1 1,1 1-1,-2-1 0,1 1 1,0-1-1,-1 1 1,0-1-1,0-11 0,-1 16-102,-1-1 1,1 1-1,0 0 0,-1 0 0,0 0 0,1 0 0,-1-1 0,0 1 0,0 0 1,1 0-1,-1 0 0,0 0 0,0 1 0,0-1 0,0 0 0,0 0 0,0 0 1,0 1-1,-1-1 0,1 1 0,0-1 0,0 1 0,-1-1 0,1 1 0,0 0 1,0-1-1,-1 1 0,1 0 0,0 0 0,-1 0 0,1 0 0,0 0 1,-1 0-1,-1 1 0,-3-1 7,-1 1-1,0 0 1,0 0 0,0 1 0,-10 4 0,9-3 103,1 0 0,0 1 0,0 0 0,0 1 0,1-1 1,-1 1-1,1 1 0,0-1 0,0 1 0,1 0 1,0 0-1,0 1 0,0 0 0,1 0 0,0 0 0,0 0 1,1 0-1,0 1 0,0-1 0,1 1 0,0 0 0,-2 14 1,5-18-117,-1-1 0,1 0 0,0 0 0,-1 0 0,1 0 0,1 0 0,-1 0 0,0 0 0,1-1 1,0 1-1,-1 0 0,1-1 0,0 1 0,0-1 0,1 0 0,-1 1 0,0-1 0,1 0 0,-1 0 0,1-1 1,0 1-1,0 0 0,0-1 0,-1 0 0,1 0 0,0 0 0,1 0 0,-1 0 0,0 0 0,4-1 0,12 4 81,0-2-1,-1 0 0,33-1 0,-29-3-60,-1 0 1,0-2-1,1-1 0,-2 0 1,1-2-1,-1 0 0,0-1 1,0-1-1,-1-1 0,0-1 1,23-17-1,0-3 3,-2-2 0,-1-2 0,52-59 0,-88 91-28,9-9-15,0-1 0,-1 0 0,-1-1 0,0 0 0,-1 0 0,0-1 0,-1 0 0,-1-1 0,8-21 0,-15 36 8,1-1 0,-1 1-1,0 0 1,1-1 0,-1 1 0,0 0 0,0-1 0,0 1-1,0 0 1,0-1 0,0 1 0,0-1 0,0 1 0,-1 0-1,1-1 1,0 1 0,-1 0 0,1-1 0,-1 1-1,0 0 1,1 0 0,-1 0 0,0 0 0,0-1 0,0 1-1,0 0 1,0 0 0,0 0 0,0 1 0,0-1 0,0 0-1,0 0 1,0 0 0,0 1 0,-1-1 0,1 1 0,0-1-1,-1 1 1,1 0 0,0-1 0,-1 1 0,1 0 0,0 0-1,-1 0 1,1 0 0,-2 0 0,-6 0 15,0 1 0,1 0 1,-1 0-1,1 1 0,-1 0 0,-11 4 0,3 2 76,0 0 0,0 1 0,1 0 0,0 1 0,1 1 0,0 1 0,1 0-1,0 1 1,-19 23 0,27-29-50,0 0 0,0 1 0,1-1 0,0 1 0,0 0 0,1 1 0,0-1 0,0 1 0,1 0 0,0 0 0,1 0 0,0 0 0,0 0-1,1 1 1,0-1 0,1 1 0,0-1 0,0 0 0,1 1 0,0-1 0,3 11 0,0-11-60,0-1 0,1 0 0,0-1 0,0 1 0,0-1 0,1 0 0,0 0 0,1-1 0,0 0 0,0 0 0,0 0 0,0-1 0,1 0 0,0-1 0,0 0 0,13 5 0,8 3-369,1-1 0,1-2 0,44 9 0,6-8-3569,-1-8-3476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3:03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19506,'0'0'9129,"56"8"-14638,-32-1-2178</inkml:trace>
  <inkml:trace contextRef="#ctx0" brushRef="#br0" timeOffset="1">426 48 18417,'0'0'2744,"-9"4"-523,-12 4-1085,0 0 219,0 1 0,0 1 1,-35 24-1,51-31-1295,0 1-1,0 0 1,0 0 0,1 1-1,0-1 1,0 1 0,0 0-1,0 0 1,1 0 0,0 0-1,0 1 1,0-1 0,1 1-1,-1 0 1,1 0 0,1 0-1,-1 0 1,1 0 0,0 0-1,0 8 1,1-12-66,0 0 0,1 0 0,-1 0 0,0 1 0,1-1 0,-1 0 0,1 0-1,0 0 1,0 0 0,-1 0 0,1 0 0,1 0 0,-1-1 0,0 1 0,0 0 0,1 0 0,-1-1 0,1 1-1,1 1 1,2 0-56,-1-1-1,0 1 0,0-1 0,1 0 0,0 0 0,-1 0 1,1 0-1,6 0 0,10 2-790,1-2 1,-1 0 0,24-2-1,-32 0-89,8 0-750,-1 0 1,1-1-1,-1-1 1,0-1-1,1-1 1,21-7-1,-7-4-641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3:04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7976,'0'0'17376,"10"7"-15582,2-2-1556,1 1 0,0-1 1,0-1-1,1-1 0,-1 0 1,1 0-1,0-1 0,-1-1 1,1-1-1,0 0 0,0 0 1,0-1-1,20-5 0,-13 2-199,0-1 0,0-2-1,24-10 1,-37 14-23,0-1 0,0 0 0,0-1 0,0 0 0,-1 0 0,0 0 0,0-1 0,0 0 0,-1-1 0,8-9 0,-13 15-16,0 0 1,0 0-1,0 0 0,0 0 0,-1 0 1,1-1-1,0 1 0,-1 0 0,1-1 1,-1 1-1,1 0 0,-1-1 1,1 1-1,-1 0 0,0-1 0,0 1 1,0-1-1,0 1 0,0 0 0,0-1 1,0 1-1,0-1 0,-1 1 0,1 0 1,0-1-1,-1 1 0,0-2 0,-1 1-4,0 1-1,0-1 1,1 1-1,-1 0 0,0-1 1,0 1-1,0 0 1,-1 1-1,1-1 0,0 0 1,0 0-1,0 1 1,0-1-1,-1 1 1,-2 0-1,-9-1-9,0 1 1,0 0 0,0 1-1,-19 4 1,10 1 58,1 0 0,1 2 1,-1 0-1,1 2 1,1 0-1,-1 1 0,2 1 1,0 1-1,-28 25 0,44-36-6,1 0 0,-1 1 0,1-1-1,0 1 1,0 0 0,0 0-1,0 0 1,0 0 0,1 0-1,0 0 1,-1 0 0,0 7-1,1-9-38,1 1 0,0-1 0,1 1 0,-1-1 0,0 1 0,0-1 0,1 1 0,-1-1 0,0 0 0,1 1 0,0-1 0,-1 0 0,1 1 0,0-1 0,-1 0 0,1 1 0,0-1 0,0 0 0,0 0 0,0 0 0,1 0 0,-1 0 0,0 0 0,0 0-1,0-1 1,1 1 0,-1 0 0,0-1 0,3 2 0,20 7-407,1 0 0,-1-2 1,1 0-1,49 5 0,16-5-4703,-3-5-5058,-17-2 585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3:06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12812,'-2'5'2298,"-9"20"4708,-2 7-3490,-50 145-2413,56-155-776,1 1 0,2 0 1,0 0-1,2 1 1,-1 30-1,4-52-275,-1-1 0,0 1 1,0 0-1,1-1 0,-1 1 0,1 0 0,0-1 0,-1 1 0,1-1 1,0 1-1,0-1 0,0 1 0,0-1 0,0 0 0,0 1 0,0-1 0,1 0 1,-1 0-1,0 0 0,1 0 0,1 1 0,1 0 23,0 0-1,1 0 0,-1-1 1,1 1-1,-1-1 1,1 0-1,8 1 1,6-1 28,1-1 1,35-4-1,-50 3-95,71-13-2433,-27 0-5800,-25 5 158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3:06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20083,'-10'3'2071,"-2"1"-1223,0 1 0,0 0 0,1 1-1,-21 12 1,29-16-744,0 0 0,0 0 1,1 0-1,-1 0 0,1 1 0,-1-1 0,1 1 0,0-1 0,-1 1 0,1 0 0,1 0 0,-1 0 0,0 0 0,1 0 1,-1 0-1,1 0 0,0 1 0,0-1 0,1 0 0,-1 1 0,1-1 0,-1 1 0,1-1 0,0 1 0,0-1 1,1 0-1,0 5 0,0-6-96,0 0-1,1 0 1,-1 0 0,1 0 0,0 0-1,0 0 1,0-1 0,0 1 0,0-1 0,0 1-1,0-1 1,0 0 0,0 1 0,1-1 0,-1-1-1,0 1 1,1 0 0,-1 0 0,1-1-1,-1 1 1,1-1 0,-1 0 0,1 0 0,-1 0-1,6-1 1,2 1 2,-1 0 0,1-1 0,0 0 0,-1-1-1,16-4 1,-18 2-70,1 1 0,-1-1-1,1-1 1,-1 1 0,0-1-1,-1 0 1,1-1 0,8-10 0,-11 12 47,0 0 0,-1-1 1,0 1-1,0-1 1,0 0-1,0 0 1,-1 0-1,0 0 0,0 0 1,0 0-1,0-1 1,-1 1-1,0 0 1,0-8-1,-19 44-275,14-20 237,1-1 0,0 1 1,0 0-1,1 0 0,0 0 0,1 0 1,1 0-1,-1 0 0,3 17 1,-2-27-122,1 1 0,-1-1 0,0 1 1,1-1-1,-1 1 0,1-1 1,0 1-1,-1-1 0,1 1 1,0-1-1,0 0 0,0 0 0,0 1 1,0-1-1,0 0 0,0 0 1,0 0-1,1 0 0,-1 0 0,0 0 1,1-1-1,-1 1 0,0 0 1,1-1-1,-1 1 0,3 0 1,26 3-6564,-7-4-1321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3:06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12332,'0'0'12054,"-8"13"-10997,1-2-830,1-1-1,0 1 1,1 1 0,0-1 0,1 1 0,0 0 0,0 0 0,2 0 0,-3 15 0,5-25-210,-1 1-1,1-1 1,0 0 0,0 1 0,0-1 0,0 1 0,0-1 0,0 0 0,0 1 0,1-1 0,0 0 0,-1 1 0,1-1 0,0 0 0,0 0 0,0 0 0,0 0 0,0 0 0,1 0 0,-1 0 0,1 0 0,-1 0-1,4 3 1,0-4-42,1 1 0,-1 0 0,1-1 0,-1 0-1,1 0 1,0-1 0,-1 0 0,1 0 0,6 0-1,3 0-493,-5-1 76,0 1-1,1 0 1,-1 1 0,0 0 0,0 1 0,12 3 0,-21-5 445,0 1 0,1-1 0,-1 1 0,0-1 1,1 1-1,-1 0 0,0 0 0,0 0 0,0 0 0,0 0 1,0 0-1,0 0 0,0 0 0,0 0 0,0 0 0,0 1 1,-1-1-1,1 0 0,0 0 0,0 3 0,-1-2 162,0 1 0,0 0 1,0-1-1,0 1 0,0 0 0,-1-1 0,1 1 0,-1 0 0,0-1 0,0 1 1,0-1-1,0 1 0,0-1 0,0 1 0,-2 2 0,-4 4 58,0 0-1,-1-1 1,0 0 0,0 0 0,0 0-1,-1-1 1,0 0 0,-1-1-1,1 0 1,-1-1 0,-1 0-1,1 0 1,0-1 0,-1 0-1,0-1 1,0 0 0,0-1-1,-14 1 1,24-3-304,1 0 0,-1 0 0,1 1 0,-1-1 0,1 0 0,0 0 0,-1 0 0,1 0 0,-1-1 0,1 1 0,-1 0 0,1 0 0,-1 0-1,1 0 1,0 0 0,-1 0 0,1-1 0,-1 1 0,1 0 0,0 0 0,-1-1 0,1 1 0,-1 0 0,1-1 0,0 1 0,0 0 0,-1-1 0,1 1 0,0 0 0,0-1 0,-1 1 0,1-1 0,0 1 0,0 0-1,0-1 1,6-17-3948,24-13-5183,0 14-561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3:07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85 12460,'0'0'14675,"-8"-2"-14312,5 1-352,0 1-1,0-1 1,0 1 0,0-1-1,0 1 1,0 0 0,0 0-1,0 0 1,0 0 0,0 1-1,0-1 1,0 1 0,0 0 0,1 0-1,-1 0 1,0 0 0,0 1-1,1-1 1,-1 1 0,1-1-1,-1 1 1,1 0 0,0 0-1,-1 0 1,-2 4 0,-1 0 127,2-3 81,0 0 0,1 0 0,-1 1 0,1 0 0,0 0 0,0 0-1,1 0 1,-1 0 0,-3 7 0,7-10-196,0 0 0,0 0 0,0-1 0,1 1 0,-1 0 0,0-1 0,0 1 0,0-1-1,1 1 1,-1-1 0,0 0 0,0 1 0,1-1 0,-1 0 0,0 0 0,1 0 0,-1 0 0,0 0 0,1 0 0,-1 0 0,2-1 0,0 1 17,22-2-134,47-7-1,-46 4 131,49-2-1,-75-34 862,0-47-299,0 88-593,0-1-1,0 1 1,0-1 0,0 1-1,1-1 1,-1 0-1,0 1 1,0 0 0,1-1-1,-1 1 1,0-1 0,1 1-1,-1-1 1,0 1 0,1-1-1,-1 1 1,1 0-1,-1-1 1,0 1 0,1 0-1,-1 0 1,1-1 0,-1 1-1,1 0 1,-1 0 0,1 0-1,-1-1 1,1 1-1,0 0 1,-1 0 0,1 0-1,-1 0 1,1 0 0,25 0-87,-17 1 59,79 7-1425,1 0-6419,-35-7-2596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3:07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7495,'0'0'17393,"0"57"-15504,0-24-351,0 6-513,1-2-673,8-5-224,3-4-96,-1-7-384,2-11-1057,-2-10-962,-4 0-1088,-7-18-577,0-13-2754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3:07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11851,'0'0'9962,"65"43"-10635,-38-32-3075,5-5-4708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3:08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 12524,'0'0'5627,"-12"4"-2115,-37 12-616,-84 31 3283,133-47-6181,0 0 0,0 0-1,1 0 1,-1 0-1,0 0 1,0 0 0,0 1-1,0-1 1,0 0-1,0 0 1,0 0 0,0 0-1,0 0 1,0 0-1,0 0 1,1 1 0,-1-1-1,0 0 1,0 0-1,0 0 1,0 0 0,0 0-1,0 0 1,0 1-1,0-1 1,0 0-1,0 0 1,0 0 0,0 0-1,0 0 1,0 0-1,0 1 1,-1-1 0,1 0-1,0 0 1,0 0-1,0 0 1,0 0 0,0 0-1,0 0 1,0 1-1,0-1 1,0 0 0,0 0-1,0 0 1,-1 0-1,1 0 1,0 0 0,0 0-1,0 0 1,0 0-1,0 0 1,0 0 0,0 0-1,-1 0 1,1 0-1,0 0 1,0 0 0,0 0-1,0 0 1,0 0-1,-1 0 1,1 0 0,0 0-1,0 0 1,0 0-1,0 0 1,16 3-337,31-2-455,-41-1 681,14 0-340,15 0-997,42 5 0,-66-4 967,0 1-1,-1 0 1,0 1 0,1 0-1,-1 1 1,0 0 0,0 1-1,12 7 1,-21-11 499,1 0 0,-1-1 0,1 1 0,-1 0-1,1 0 1,-1 0 0,1 0 0,-1 0 0,0 0 0,0 0 0,0 0 0,1 1 0,-1-1 0,0 0 0,0 1 0,-1-1 0,1 1 0,0-1 0,0 1-1,-1-1 1,1 1 0,-1 0 0,1-1 0,-1 1 0,0 0 0,0-1 0,0 1 0,0 0 0,0-1 0,0 1 0,0 0 0,0 0 0,-1-1 0,1 1-1,-1-1 1,1 1 0,-1 0 0,0-1 0,1 1 0,-1-1 0,0 1 0,0-1 0,0 0 0,0 1 0,0-1 0,0 0 0,-1 0 0,-1 2 0,-6 4 474,1-1 0,-1 0 0,0 0 0,-1-1 0,1 0 1,-14 4-1,4-2-152,0 0-1,0-2 1,-1 0 0,0-1 0,0-1 0,-22 1 0,39-4-727,-3-1-945,5-4-2324,1-7-1772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3:08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5862,'0'0'16917,"-3"13"-15406,-5 30-518,2 0 0,-2 69 1,8-89-921,1 1 0,1 0 0,1-1 0,1 1 0,1-1 0,16 44 0,-14-50 898,1-4-3549,-7-10-1564,-9-18 426,-21-34-1214,-3 1 3660,-35-59 6589,67 106-5240,-1 1 0,1 0 0,0-1 0,0 1 0,0 0 0,-1 0-1,1-1 1,0 1 0,0 0 0,0-1 0,0 1 0,-1-1 0,1 1 0,0 0 0,0-1 0,0 1-1,0 0 1,0-1 0,0 1 0,0-1 0,0 1 0,0 0 0,0-1 0,0 1 0,1 0 0,-1-1-1,0 1 1,0 0 0,0-1 0,0 1 0,1 0 0,-1-1 0,0 1 0,0 0 0,0-1-1,1 1 1,-1 0 0,0 0 0,1-1 0,-1 1 0,21 0 661,30 15-1962,-46-13 1186,37 10-2686,5-2-2472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1:25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13100,'0'0'9353,"-1"11"-9315,-6 80 837,4 1 1,14 138-1,-11-225-867,0-1-6,0 0 0,1 0 0,-1 0 0,1 0 0,0 0 0,0 0 0,0 0 0,0 0 0,1 0 0,0 0 0,2 3 0,0-42 297,16-304 3235,-42 669-3425,21-322-106,16-97 67,-9 54-51,4-50-1,-8 52 37,0 4 105,-1 1-1,-6-54 1,-4 63 104,3 18-74,2 11-121,-6 202-154,20-286 97,-3 30 19,2-58 0,-27 302 157,8-115-285,4-38-295,-1 13-208,5-42-3884,2 0-3818,0-39-6528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5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319 1 15983,'0'0'251,"-5"14"-139,-15 56 210,3 2 0,-14 134-1,8 169 585,9-106-583,-16 782 2314,-11-254 1047,6-257-2697,32-471-838,-57 1012 1587,21 21 474,39-845-2105,0-149-3488,1-96-1341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3:09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55 17264,'-9'1'2355,"-9"0"-1174,1 2 1,0 1 0,-26 8 0,38-10-923,-1 0 0,1 0 0,0 1 1,0 0-1,0 0 0,0 0 1,-6 7-1,9-9-201,0 1 0,1 0-1,-1 0 1,1 0 0,0 0 0,-1 0 0,1 0 0,0 0 0,0 1 0,0-1-1,1 0 1,-1 1 0,1-1 0,-1 0 0,1 1 0,-1-1 0,1 1-1,1 4 1,-1-6-55,0 0 0,1 0 0,-1 1 0,1-1-1,0 0 1,-1 0 0,1 1 0,0-1 0,0 0 0,0 0-1,0 0 1,0 0 0,0 0 0,0 0 0,0-1-1,0 1 1,0 0 0,0 0 0,1-1 0,-1 1 0,0-1-1,1 1 1,-1-1 0,0 1 0,1-1 0,-1 0 0,0 0-1,1 0 1,2 0 0,48 0 120,-43 0-106,-1-1 3,0 0 1,0-1-1,0 0 1,0 0-1,0-1 0,0 0 1,-1 0-1,1-1 1,-1 0-1,0 0 1,10-8-1,-14 10-3,0-1-1,1 0 0,-1 1 0,0-1 1,-1-1-1,1 1 0,0 0 0,-1-1 0,0 1 1,0-1-1,0 1 0,0-1 0,0 0 0,-1 0 1,0 0-1,0 0 0,0 0 0,0 0 1,-1-1-1,1 1 0,-1 0 0,0 0 0,0 0 1,-2-7-1,1 8-77,0 1 0,0 0 1,-1 0-1,1 0 0,-1 0 0,1 0 1,-1 0-1,0 0 0,0 1 0,0-1 1,0 0-1,0 1 0,0 0 0,0-1 1,0 1-1,-1 0 0,1 0 0,0 0 1,-1 1-1,1-1 0,-1 1 0,1-1 1,-1 1-1,1 0 0,-1 0 0,1 0 1,-1 0-1,-3 0 0,6 1-46,-1-1 1,1 0-1,-1 0 0,1 1 0,-1-1 1,1 0-1,-1 0 0,1 1 0,-1-1 1,1 1-1,0-1 0,-1 0 0,1 1 1,0-1-1,-1 1 0,1-1 0,0 1 1,-1-1-1,1 1 0,0-1 0,0 1 1,0-1-1,-1 1 0,1-1 0,0 1 1,0 0-1,0-1 0,0 1 0,0-1 1,0 1-1,0-1 0,0 1 0,0-1 1,1 1-1,-1 0 0,0-1 0,0 1 1,1 1-292,-1-1 0,0 1 0,1-1 1,-1 1-1,0-1 0,1 0 0,0 1 1,-1-1-1,1 0 0,0 1 0,0-1 1,0 0-1,0 0 0,0 0 0,1 2 1,15 3-5246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3:09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 14990,'0'0'3844,"0"10"-2787,-2 45 143,2 1-1,3-1 1,15 78 0,-18-130-1194,9 39 198,-1 1 1,2 68-1,-11-118-406,-1 0 0,0 0 0,0 0 0,0 1-1,-1-1 1,0 1 0,-6-10 0,0-2-241,-8-14 188,0 1 1,-41-54 0,-17-1 2714,74 85-1675,34 23-342,-20-13-776,1-1 0,1 0-1,0-1 1,22 7 0,31 1-6121,-34-13-197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3:10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37 11915,'0'0'11360,"-8"-4"-9187,3 2-1975,0 0 1,0 0-1,0 0 0,0 1 0,0 0 0,0 0 1,0 0-1,0 1 0,-10 0 0,13 0-166,-1 0-1,1 1 0,0 0 0,0-1 1,0 1-1,0 0 0,0 0 1,0 0-1,0 0 0,0 1 0,0-1 1,1 0-1,-1 1 0,0-1 1,1 1-1,-1 0 0,1-1 0,-1 1 1,1 0-1,0 0 0,0 0 1,0 0-1,0 0 0,0 0 0,1 0 1,-1 1-1,0-1 0,1 0 1,0 0-1,-1 4 0,1-4-24,-1 0 0,1 0-1,-1 0 1,1 0 0,0 0-1,0-1 1,0 1 0,0 0-1,0 0 1,1 0 0,-1 0-1,0 0 1,1 0 0,0 0-1,-1 0 1,1-1 0,0 1 0,0 0-1,0-1 1,0 1 0,0 0-1,0-1 1,0 1 0,1-1-1,-1 0 1,1 1 0,-1-1-1,1 0 1,1 1 0,1 0 21,0-1 0,0 0 0,1 0 0,-1 0 0,0-1 0,1 1 0,-1-1 1,0 0-1,1 0 0,-1-1 0,0 1 0,7-2 0,-2-2 11,1 1 0,-1-1 0,0-1-1,-1 1 1,1-2 0,-1 1 0,0-1 0,0 0-1,-1-1 1,0 0 0,0 0 0,0 0 0,6-12 0,21-17 36,-34 36-83,0-1-1,1 1 0,-1 0 0,0 0 0,0 0 0,0 0 1,1 0-1,-1 0 0,0 0 0,0 0 0,1 0 1,-1 0-1,0 0 0,0 0 0,0 0 0,1 1 1,-1-1-1,0 0 0,0 0 0,1 0 0,-1 0 0,0 0 1,0 0-1,0 0 0,0 1 0,1-1 0,-1 0 1,0 0-1,0 0 0,0 0 0,0 1 0,0-1 1,1 0-1,-1 0 0,0 0 0,0 1 0,0-1 0,0 0 1,0 0-1,0 1 0,0-1 0,0 0 0,0 0 1,0 0-1,0 1 0,0-1 0,0 0 0,0 0 1,0 1-1,0-1 0,0 0 0,0 0 0,0 0 0,0 1 1,0-1-1,0 0 0,-1 0 0,1 0 0,0 1 1,0 22-102,0-18 102,0 14-217,-1 0 66,1-1 0,1 1-1,1-1 1,3 19-1,-4-33-159,0 0 0,0-1-1,1 1 1,-1-1 0,1 1 0,0-1-1,0 0 1,0 0 0,0 0 0,0 0-1,4 4 1,-5-6-122,1 0 0,0 1 0,0-1-1,0 0 1,0 0 0,0 0 0,1 0 0,-1 0-1,0-1 1,0 1 0,1-1 0,-1 1 0,0-1 0,0 0-1,1 0 1,-1 0 0,0 0 0,1 0 0,3-1-1,13-5-6204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3:10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12139,'0'0'4175,"-3"10"-2205,-5 28-343,1 0 1,2 0-1,2 0 0,2 1 1,6 68-1,-5-96-1574,2 0 1,0-1-1,0 1 1,1-1-1,0 0 1,8 18-1,-10-26-56,-1-1 0,1 1 0,0 0 0,0 0 0,0-1 0,0 1 0,0-1 0,1 1 0,-1-1 0,0 0 0,1 1 0,-1-1 0,1 0 0,-1 0 0,1 0 0,-1 0 0,1 0-1,0 0 1,0 0 0,-1-1 0,1 1 0,0 0 0,0-1 0,0 0 0,0 1 0,0-1 0,-1 0 0,1 0 0,0 0 0,0 0 0,0-1 0,0 1 0,0 0 0,0-1 0,0 1 0,-1-1 0,1 0 0,0 1 0,0-1 0,-1 0 0,1 0 0,-1 0 0,1-1 0,-1 1 0,3-2 0,4-5-408,1 0-1,-1-1 1,-1 0 0,0 0 0,0-1 0,-1 0 0,0 0-1,0 0 1,-2-1 0,1 0 0,-1 0 0,-1 0 0,0-1-1,3-17 1,0-15-594,-1-1 1,-2-62-1,-3 105 2405,-2 8-515,-4 20-173,-4 37-101,9-45-316,0 4-79,0 0 0,1 1-1,1-1 1,1 0 0,6 25-1,-8-44-207,1 1 0,0-1 0,0 1 0,1-1 0,-1 1 0,1-1 0,-1 0 0,1 0 0,0 1 0,1-1 0,-1 0 0,0-1 0,1 1 0,-1 0 0,1-1 0,0 0 0,0 1 0,0-1 0,0 0 0,0-1 0,1 1 0,-1 0 0,1-1 0,-1 0 0,1 0 0,-1 0 0,1 0 0,-1 0 0,1-1 0,0 0 0,-1 0 0,1 0 0,0 0 0,0 0 0,-1-1 0,1 1 0,-1-1 0,6-2 0,-5 2-224,0-1-1,0 1 1,0-1 0,0 0-1,0 0 1,0-1 0,0 1-1,0-1 1,-1 0 0,0 0-1,1 0 1,-1 0 0,0-1-1,-1 1 1,1-1 0,0 0-1,2-6 1,-2 5-521,0-1-1,-1 0 1,0 1 0,0-1-1,0 0 1,-1 0 0,0 0-1,0-1 1,-1 1 0,1 0-1,-1 0 1,-1-8 0,-2 10 1464,-1 11 576,0 11 692,4-13-1771,0 0 1,0 0 0,1 0-1,0 0 1,0 1 0,0-1 0,0 0-1,1-1 1,0 1 0,4 8-1,-4-11-124,-1 0 0,0-1 0,1 1 0,-1-1 0,1 1 0,-1-1 0,1 1 0,0-1 0,-1 0 0,1 0 0,0 0 0,0 0 0,0 0 0,0 0 0,0-1 0,0 1 0,0-1 0,0 1 0,0-1 0,1 0 0,-1 1 0,0-1 0,0 0 0,0-1 0,0 1 0,0 0 0,0-1 0,0 1 0,3-2 1,-3 1-70,0 0 0,1 0 0,-1-1 0,0 1 0,0-1 0,0 1 0,0-1 0,-1 0 0,1 0 0,0 0 0,-1 0 0,1 0 0,-1 0 0,0-1 0,1 1 0,0-4 0,10-29 1573,-11 34-522,-4 22-928,1-1-1,1 1 0,1 0 1,1-1-1,1 1 0,1-1 1,1 0-1,0 1 0,2-2 1,12 32-1,-17-47-149,35 112 35,-33-103-38,0 0-1,-2 0 1,1 0 0,-2 0-1,1 0 1,-2 0 0,-2 17-1,2-28 129,0 1 0,0 0 0,0-1-1,0 1 1,0 0 0,-1-1 0,1 0-1,-1 1 1,0-1 0,0 0 0,0 0 0,0 0-1,0 0 1,0 0 0,0 0 0,-1-1-1,1 1 1,-1-1 0,1 1 0,-1-1-1,1 0 1,-1 0 0,0 0 0,0-1 0,0 1-1,1-1 1,-1 1 0,0-1 0,0 0-1,0 0 1,0 0 0,0 0 0,1-1 0,-1 1-1,0-1 1,0 0 0,1 0 0,-1 0-1,0 0 1,1 0 0,-1 0 0,1-1 0,-1 1-1,1-1 1,0 0 0,-1 0 0,1 0-1,-3-3 1,-2-6-50,1 0-1,-1-1 1,2 0 0,0 0-1,0 0 1,1 0-1,1 0 1,0-1-1,-2-18 1,3 11-371,0 1 0,2-1 0,0 0 0,1 0 0,6-29 0,-6 44 136,0 0 1,0 0-1,1 0 0,0 1 0,0-1 1,0 0-1,1 1 0,-1 0 1,1-1-1,0 1 0,1 0 1,-1 1-1,1-1 0,-1 0 0,1 1 1,6-4-1,-5 3-656,1 1 0,0 0-1,0 1 1,0-1 0,0 1 0,1 0-1,11-1 1,22-2-7414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3:11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17136,'2'4'322,"-1"0"0,0-1 0,0 1-1,0 0 1,0-1 0,0 1 0,-1 0 0,1 0 0,-1 0-1,0 0 1,-1 6 0,1-4 146,2 43 1274,11 167 2787,-9-188-4191,0-1 0,2 1 1,1-1-1,2 0 0,17 39 1,-10-41 238,-7-22 83,-3-16 169,-4-27-822,-2 0-1,-2 1 1,-2-1 0,-1 1 0,-15-57 0,16 79-139,5 20 85,0 0 1,0 0-1,0 0 1,0 0-1,1 0 1,-1-1-1,1 1 0,0 0 1,0-1-1,0 0 1,0 1-1,0-1 0,1 0 1,-1 0-1,1 0 1,-1 0-1,1-1 1,4 3-1,0 0 18,1-1 0,0 0 0,1-1-1,-1 1 1,0-2 0,0 1 0,11 0 0,-8-1 36,0-1 1,1 0-1,-1 0 1,0-1 0,0-1-1,0 0 1,0 0-1,0-1 1,0 0 0,-1-1-1,0 0 1,11-7-1,-14 6-4,0-1 0,0 0-1,0-1 1,0 1-1,-1-1 1,-1-1-1,1 1 1,8-17-1,-11 19-4,0-1-1,-1 0 1,0 1-1,0-1 0,-1 0 1,1 0-1,-1 0 1,0 0-1,-1 0 0,1 0 1,-1 0-1,0 0 1,-1 0-1,-2-10 0,3 15-4,0 0 0,0 0 0,0 0 0,-1 1 0,1-1 0,0 0 0,0 1 0,-1-1 0,1 0 0,-1 0 0,1 1 0,-1-1 0,1 1 0,-1-1 0,1 0 0,-1 1 0,0-1 0,1 1 0,-1 0 0,1-1 0,-1 1 0,0-1 0,0 1 0,1 0 0,-1 0 0,0-1 0,0 1 1,1 0-1,-1 0 0,0 0 0,0 0 0,0 0 0,1 0 0,-1 0 0,0 0 0,0 0 0,0 0 0,1 0 0,-1 0 0,0 1 0,0-1 0,1 0 0,-1 1 0,0-1 0,0 1 0,-2 1-10,0-1 1,0 1 0,1 0-1,-1 0 1,1 0-1,-1 0 1,1 0 0,0 0-1,0 1 1,-2 3 0,-4 7 45,2 0 0,-1 1 0,2 0 0,0 0 0,1 1 0,0-1 0,1 1 1,1 0-1,0 0 0,1 23 0,1-36-10,0 0 0,0 1 0,0-1 0,1 0 0,-1 0 0,1 0 0,-1 0 0,1 1 0,0-1 0,0 0 0,0 0 0,0 0 0,0-1 0,0 1 0,1 0 0,-1 0 0,1-1 1,-1 1-1,1-1 0,0 1 0,-1-1 0,4 2 0,-1-1 8,0 0 0,1 0 0,-1-1 0,0 0 0,1 1 0,0-2 1,-1 1-1,1 0 0,0-1 0,6 0 0,-1-1-19,1 0 1,0 0-1,0-1 0,-1 0 1,1-1-1,-1 0 1,0-1-1,19-10 0,-23 11-58,0-1 0,0-1 1,-1 1-1,0-1 0,0 0 0,6-7 0,-9 9 19,-1 1 0,1 0 0,-1-1 1,1 1-1,-1-1 0,0 0 0,0 1 1,0-1-1,-1 0 0,1 1 0,-1-1 1,1 0-1,-1 0 0,0 0 0,0 0 0,0 0 1,0 1-1,-1-4 0,1 5 25,-1 0 1,1 0-1,-1 0 0,0 0 0,1 0 1,-1 0-1,0 0 0,1 0 1,-1 0-1,0 1 0,0-1 0,0 0 1,1 1-1,-1-1 0,0 0 0,0 1 1,0-1-1,0 1 0,0-1 0,0 1 1,-1 0-1,1-1 0,0 1 1,0 0-1,0 0 0,0 0 0,0 0 1,0 0-1,0 0 0,0 0 0,-1 0 1,1 1-1,0-1 0,-1 1 0,-2-1-4,0 1-1,1 0 0,-1 0 0,1 0 0,-1 1 0,1-1 0,0 1 0,0 0 0,-5 3 0,-1 3 54,0 1 0,1 0-1,-10 15 1,16-21-25,0-1 0,0 0-1,1 1 1,0-1 0,-1 1-1,1-1 1,0 1 0,0 0 0,0-1-1,1 1 1,-1 0 0,1 0 0,-1 0-1,1-1 1,0 1 0,0 0-1,0 0 1,1 0 0,-1 0 0,1 0-1,1 4 1,-1-5-77,1 0-1,-1-1 1,1 1 0,0-1-1,0 1 1,0-1-1,0 0 1,0 1 0,0-1-1,0 0 1,0 0 0,0-1-1,0 1 1,1 0-1,-1-1 1,3 1 0,43 6-4600,-37-5 2565,25 1-4782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3:12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27 11563,'6'-9'135,"5"-5"5327,-7 11-264,-11 15-3459,-38 59 600,-93 110-1,135-181-6543,2-10 1632,2-17-1484,-1 23 2544,1-25-5080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3:12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8456,'0'0'18065,"2"55"-17168,20-36-288,3 0-385,7 2-160,-1 0-1057,5-5-2306,-2-3-2082,0-6-4421</inkml:trace>
  <inkml:trace contextRef="#ctx0" brushRef="#br0" timeOffset="1">410 34 11723,'0'0'8392,"-44"58"-6566,32-35-577,11 3-512,1-5-321,0-1-352,12-4-1089,-3-5-1569,4-6-513,1-5-1634,-1 0-6213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3:13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17072,'0'0'7244,"-1"12"-6352,13 190 457,-8-154-1321,-4-45-11,0 0-1,0 0 1,1 0-1,-1 0 1,1 0 0,-1 0-1,1 0 1,0 0-1,0-1 1,1 1 0,-1 0-1,0-1 1,1 1-1,-1-1 1,1 1-1,0-1 1,0 0 0,0 0-1,0 0 1,0 0-1,1 0 1,2 2-1,-2-3-3,0 0 0,1 0 0,-1-1 0,1 1-1,-1-1 1,1 0 0,-1 0 0,1 0 0,-1 0 0,1 0-1,-1-1 1,1 1 0,-1-1 0,0 0 0,1 0-1,-1-1 1,0 1 0,5-3 0,16-8-291,-17 7 208,0 1-1,0 1 1,1-1-1,0 1 1,-1 1-1,1 0 1,0 0-1,0 0 1,11 0-1,-18 2 69,0 0 0,0 0 0,-1 0-1,1 0 1,0 0 0,0 0-1,0 0 1,0 1 0,-1-1-1,1 0 1,0 1 0,0-1 0,-1 1-1,1-1 1,0 0 0,-1 1-1,1 0 1,-1-1 0,1 1-1,0-1 1,-1 1 0,1 0 0,-1-1-1,0 1 1,1 0 0,-1 0-1,1-1 1,-1 2 0,2 29 143,-3-25-29,0 0 0,0 1 1,-1-1-1,0 0 0,0 0 0,0 0 0,-5 8 0,0-7 69,0 0 0,0 0 0,0-1-1,-1 1 1,0-2 0,0 1 0,-1-1 0,1-1 0,-1 0-1,0 0 1,0 0 0,0-1 0,-1-1 0,1 1 0,-1-2-1,0 1 1,1-1 0,-1-1 0,0 0 0,0 0 0,1-1 0,-1 0-1,-10-3 1,18 4-247,0-1 0,-1 0 1,1 0-1,0 0 0,-1 0 0,1 0 0,0 0 0,0-1 0,0 1 1,0-1-1,0 1 0,0-1 0,1 0 0,-1 0 0,0 0 0,1 0 0,0 0 1,-1 0-1,1 0 0,0 0 0,0-1 0,0 1 0,0 0 0,1-1 1,-1 1-1,1-1 0,-1 1 0,1-1 0,0 1 0,0-5 0,0 2-660,1 0-1,0 0 1,0 1-1,0-1 1,1 0-1,0 1 0,-1-1 1,2 1-1,-1-1 1,0 1-1,1 0 1,0 0-1,0 0 1,6-6-1,20-16-6245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3:13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18193,'0'0'12076,"1"48"-11596,-8-9-224,-1 2-192,2 0-32,2 3-32,4-4-160,0-2-737,0-8-800,7-6-1218,7-11-544,1-8-2050,0-5-6086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3:13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35 115 15054,'0'0'6219,"11"-1"-3934,18 2-874,-4 0 29,0-2 1,47-6-1,-66 7-1379,0-1 0,0-1 1,-1 1-1,1-1 0,-1 0 1,1 0-1,-1-1 1,0 1-1,0-1 0,0 0 1,0-1-1,0 1 0,-1-1 1,1 0-1,-1 0 0,0 0 1,-1-1-1,7-9 0,-9 13-50,0 0-1,-1 0 0,1 0 0,-1 0 0,1 0 0,-1 0 0,1 0 0,-1 0 1,0 0-1,1 0 0,-1 0 0,0 0 0,0 0 0,0-1 0,0 1 0,0 0 1,0 0-1,0 0 0,0 0 0,-1 0 0,1-1 0,0 1 0,-1 0 0,1 0 0,-1 0 1,1 0-1,-1 0 0,1 0 0,-2-1 0,0 0 5,0 1-1,0 0 0,-1 0 1,1 0-1,0 0 1,0 0-1,-1 0 1,1 0-1,-1 1 1,1-1-1,0 1 0,-1 0 1,-2 0-1,-6 0 16,-1 0 0,1 1-1,0 0 1,0 1-1,-14 4 1,12 0-14,0-1-1,0 1 1,1 1 0,0 0-1,0 1 1,1 0 0,0 1 0,-12 12-1,17-15 21,0 0-1,1 0 1,-1 1-1,2 0 0,-1 0 1,1 0-1,0 1 1,0 0-1,1-1 0,0 1 1,0 0-1,1 1 1,0-1-1,-2 15 0,4-19-25,1 0-1,-1 0 1,1 0-1,0-1 1,0 1-1,0 0 1,1-1-1,-1 1 0,1-1 1,0 1-1,-1-1 1,2 0-1,-1 0 1,0 0-1,1 0 1,-1 0-1,1 0 0,0-1 1,0 1-1,0-1 1,0 0-1,0 0 1,1 0-1,-1 0 1,1 0-1,-1-1 0,7 2 1,8 3-141,0-1 0,0-1 0,0 0 1,27 1-1,32-2-2307,-25-6-2176,20-9-5823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6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1 352 15695,'0'0'2717,"2"-8"-2381,-2 5-329,1 0-1,0-1 1,1 1-1,-1 1 1,1-1-1,-1 0 1,1 0-1,0 0 1,0 1-1,0-1 1,0 1-1,0-1 1,1 1-1,-1 0 1,1 0-1,-1 0 1,1 0-1,4-2 1,7-2-1,-1 1 1,1 0-1,24-5 1,66-11-19,1 4 0,145-5 0,219 20-312,-241 4 374,1109-24 1995,596-40-242,-1143 40-1812,935 6 2172,-1375 16-2298,-220 0 137,0-7 0,174-30-1,-304 37-62,29-8-910,-20-1-2063,-5-6-5482,-4 6-3138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14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10698,'0'0'12428,"-6"10"-12060,-1 4-316,0 0-1,0 1 0,1 0 1,1 0-1,1 1 1,-4 22-1,3-5 85,1 1 1,1 47-1,3-79-82,0 1 1,0-1-1,-1 0 1,2 0-1,-1 1 1,0-1-1,0 0 1,1 1-1,-1-1 1,1 0-1,0 0 0,0 0 1,-1 0-1,1 0 1,1 0-1,-1 0 1,0 0-1,0 0 1,1 0-1,-1 0 1,1-1-1,0 1 0,-1-1 1,1 1-1,0-1 1,0 1-1,0-1 1,0 0-1,0 0 1,0 0-1,0 0 1,0-1-1,1 1 1,-1-1-1,0 1 0,0-1 1,1 1-1,-1-1 1,0 0-1,1 0 1,-1-1-1,0 1 1,0 0-1,3-1 1,4-1 123,-1 0 0,0-1 1,0 1-1,-1-1 0,1-1 1,0 0-1,-1 0 0,0 0 1,0-1-1,0 0 1,7-7-1,0-3-30,-1 1-1,-1-2 1,15-24-1,-22 33-83,-1-1 0,0 0 0,0 0-1,-1 0 1,0 0 0,0 0 0,-1-1 0,0 0-1,-1 1 1,1-10 0,-20 51 139,12-13-187,0 0 1,0 0 0,2 1-1,-2 29 1,6-45-12,-1 0 0,2 1 0,-1-1 0,1 1 0,0-1 1,0 0-1,0 0 0,1 1 0,-1-1 0,4 5 0,-4-8 2,1 1-1,-1-1 0,1 0 0,0 0 1,0 0-1,0 0 0,0 0 1,0 0-1,0 0 0,1 0 1,-1-1-1,1 0 0,-1 1 1,1-1-1,-1 0 0,1 0 1,0 0-1,-1 0 0,1-1 1,3 1-1,3 0 69,0 0-1,-1-1 1,1 0 0,0 0 0,0-1-1,-1 0 1,1 0 0,0-1 0,-1 0-1,0-1 1,1 0 0,-1 0 0,0-1-1,11-7 1,-13 7-26,-1 1 0,0-1-1,0-1 1,-1 1 0,1-1 0,-1 0 0,0 0-1,0 0 1,-1 0 0,1-1 0,-1 1 0,-1-1 0,1 0-1,-1 0 1,0 0 0,0 0 0,0 0 0,-1-1-1,0 1 1,0-12 0,-1 13-387,0-1 0,0 0 0,-1 1 0,0-1 0,0 1 0,0-1 0,-3-6 0,3 10 121,0 0 0,1 1 0,-1-1 0,0 1 0,0-1 0,0 1 0,0-1 0,0 1 0,0-1 0,-1 1 0,1 0 0,0 0 0,-1 0 0,1 0 0,-1 0 0,1 0 0,-1 0 0,0 0 0,1 1 0,-1-1 0,0 0 0,1 1 0,-1 0 0,0-1 0,0 1 0,-2 0 0,10 0-6755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15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6 130 14286,'0'0'7783,"1"9"-6150,-1-7-1540,0 0-1,0 0 0,1 0 0,-1 1 0,1-1 0,-1 0 0,1 0 0,0 0 1,-1 0-1,1 0 0,0 0 0,1 0 0,-1 0 0,0 0 0,0-1 0,1 1 1,-1 0-1,1-1 0,-1 1 0,1-1 0,0 0 0,0 1 0,0-1 0,0 0 0,-1 0 1,2 0-1,-1 0 0,0 0 0,0-1 0,0 1 0,0-1 0,0 1 0,0-1 1,1 0-1,-1 0 0,0 0 0,0 0 0,3 0 0,5-1 104,0 1-1,0-2 1,0 1-1,0-1 1,-1-1-1,1 1 0,-1-2 1,1 1-1,-1-2 1,0 1-1,13-9 1,-18 10-130,0 1 0,0-1-1,0 0 1,0 0 0,-1-1 0,1 1 0,-1-1-1,0 0 1,0 0 0,0 0 0,0 0 0,-1 0 0,0-1-1,0 1 1,0-1 0,0 0 0,-1 1 0,0-1 0,0 0-1,0 0 1,0 0 0,-1 0 0,0 0 0,0 0-1,-1-6 1,1 9-40,-1 0 0,0 0-1,0 0 1,0 0 0,0 0-1,0 0 1,0 1 0,-1-1 0,1 0-1,-1 1 1,1-1 0,-1 1-1,1-1 1,-1 1 0,0 0-1,0-1 1,0 1 0,0 0-1,1 0 1,-2 1 0,1-1 0,0 0-1,0 1 1,0-1 0,0 1-1,0-1 1,0 1 0,-1 0-1,1 0 1,-4 1 0,0-1-19,-1 0 1,1 0-1,-1 1 0,0 0 1,1 1-1,-1-1 0,1 1 1,0 1-1,-7 2 0,3 1-2,1 0-1,1 0 0,-1 1 0,1 0 0,0 1 0,1 0 0,0 0 0,0 0 1,1 1-1,0 0 0,0 0 0,1 1 0,0 0 0,1-1 0,0 2 0,0-1 1,1 0-1,1 1 0,0-1 0,0 1 0,0 20 0,3-28 0,0 0 0,-1 0-1,2 0 1,-1 0 0,0 0 0,0 0-1,1 0 1,0-1 0,0 1 0,-1-1-1,1 1 1,1-1 0,-1 0-1,0 1 1,0-1 0,1 0 0,0-1-1,-1 1 1,1 0 0,0-1 0,0 0-1,-1 1 1,1-1 0,0 0-1,0 0 1,0-1 0,1 1 0,5 0-1,12 2-136,0-1 0,1-1 0,24-2-1,-26 1-263,56-7-2815,-28-4-1989,6-9-5994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16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16688,'3'25'10889,"3"135"-9137,-6-155-1733,0 0-1,1 1 0,-1-1 1,1 0-1,0 1 1,1-1-1,-1 0 1,4 6-1,-5-10-10,0-1 0,1 1-1,-1 0 1,1-1-1,-1 1 1,1 0 0,-1-1-1,1 1 1,0-1-1,-1 1 1,1-1 0,0 1-1,-1-1 1,1 1-1,0-1 1,-1 0 0,1 1-1,0-1 1,0 0-1,-1 0 1,1 1 0,0-1-1,1 0 1,0 0 10,0-1 1,0 1 0,-1-1-1,1 0 1,0 1-1,0-1 1,-1 0-1,1 0 1,-1 0 0,1 0-1,-1 0 1,1-1-1,-1 1 1,0 0-1,2-2 1,7-10 53,0 0 1,0-1-1,-2 0 0,11-20 1,-11 17-57,2 0 1,17-23-1,-27 40-18,0-1 0,0 1 0,0 0 1,1 0-1,-1 0 0,0 0 0,0 0 0,0 0 0,0 0 0,0 0 1,0-1-1,0 1 0,1 0 0,-1 0 0,0 0 0,0 0 0,0 0 0,0 0 1,0 0-1,1 0 0,-1 0 0,0 0 0,0 0 0,0 0 0,0 0 0,0 0 1,1 0-1,-1 0 0,0 0 0,0 0 0,0 0 0,0 1 0,0-1 1,1 0-1,-1 0 0,0 0 0,0 0 0,0 0 0,0 0 0,0 0 0,0 0 1,0 0-1,1 1 0,-1-1 0,0 0 0,0 0 0,0 0 0,0 0 1,0 0-1,0 0 0,0 1 0,0-1 0,0 0 0,0 0 0,0 0 0,0 0 1,0 0-1,0 1 0,0-1 0,0 0 0,0 0 0,0 0 0,0 0 0,0 1 1,3 19-8,-3 22 150,-1 59 120,1-100-251,1 0-1,-1 0 1,1 0-1,-1-1 0,1 1 1,-1 0-1,1 0 1,-1-1-1,1 1 0,0-1 1,-1 1-1,1 0 1,0-1-1,0 1 0,-1-1 1,1 0-1,0 1 1,0-1-1,0 0 0,0 1 1,-1-1-1,1 0 1,0 0-1,0 0 0,0 1 1,0-1-1,0 0 1,0 0-1,0-1 1,-1 1-1,1 0 0,0 0 1,0 0-1,0-1 1,1 0-1,36-10 394,-25 2-361,-1-1-1,1 0 0,-2 0 1,0-2-1,0 1 1,-1-1-1,10-15 0,-20 27-45,0 0 1,0-1-1,0 1 0,0 0 0,0 0 0,0 0 0,1 0 0,-1-1 0,0 1 0,0 0 1,0 0-1,0 0 0,0 0 0,0 0 0,0-1 0,1 1 0,-1 0 0,0 0 0,0 0 0,0 0 1,0 0-1,1 0 0,-1 0 0,0 0 0,0 0 0,0-1 0,0 1 0,1 0 0,-1 0 1,0 0-1,0 0 0,0 0 0,1 0 0,-1 0 0,0 0 0,0 0 0,0 1 0,1-1 0,-1 0 1,0 0-1,0 0 0,0 0 0,0 0 0,1 0 0,-1 0 0,0 0 0,0 0 0,0 0 1,0 1-1,1-1 0,2 15-85,-1 35 139,-1-25 65,-1-23-107,0 0 1,0 1 0,1-1 0,-1 0 0,1 0 0,-1 0 0,1 1 0,0-1 0,0 0 0,0 0-1,0 0 1,1 0 0,-1-1 0,0 1 0,1 0 0,-1 0 0,1-1 0,0 1 0,0-1 0,-1 0-1,1 1 1,0-1 0,0 0 0,0 0 0,0 0 0,0 0 0,1 0 0,-1-1 0,0 1 0,0-1-1,0 1 1,1-1 0,-1 0 0,0 0 0,0 0 0,1 0 0,-1 0 0,4-1 0,1 0 10,-1 0 1,0-1-1,0 1 0,0-1 1,0 0-1,0-1 1,-1 0-1,1 1 1,-1-2-1,1 1 1,-1-1-1,0 1 0,6-8 1,-3-1-71,0 0 0,0-1 1,-1 0-1,-1-1 0,7-19 1,-18 62-13,3-23 139,1 1 0,0-1 0,0 1 0,1-1 0,-1 1-1,1 0 1,2 9 0,-1-15-69,0 0-1,-1 0 1,1 0-1,0 0 1,1 0-1,-1 0 1,0-1-1,0 1 1,0 0-1,0 0 1,1-1-1,-1 1 1,0-1 0,0 1-1,1-1 1,-1 0-1,1 1 1,-1-1-1,0 0 1,1 0-1,-1 0 1,1 0-1,-1 0 1,0 0-1,1 0 1,-1-1 0,0 1-1,2-1 1,40-10 102,-40 9-129,0 1 0,0-1 0,0 0-1,0 0 1,0-1 0,-1 1 0,1 0 0,-1-1 0,0 0 0,1 1-1,-1-1 1,0 0 0,-1 0 0,1 0 0,-1 0 0,1-1 0,-1 1-1,0 0 1,0-1 0,0 1 0,0-7 0,-14 26-818,-4 37-1518,13-17-4022,4-20 90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17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20 18866,'0'0'7628,"-10"-4"-6458,7 3-1098,-6-2 116,0 0-1,0 1 1,-1 0-1,-17-2 1,25 4-190,0 0 1,1 0 0,-1 0-1,0 0 1,0 0 0,1 0-1,-1 0 1,0 0 0,0 1-1,1-1 1,-1 1 0,0-1-1,1 1 1,-1 0 0,1 0-1,-1 0 1,1 0 0,-1 0-1,1 0 1,0 0 0,-1 0-1,1 0 1,0 1 0,0-1-1,0 0 1,0 1 0,0-1-1,0 1 1,0-1 0,0 1-1,1-1 1,-1 1 0,1 0-1,-1-1 1,1 1 0,0 0-1,-1 0 1,1-1 0,0 1-1,0 2 1,1-2-41,-1-1 0,0 1 0,1-1 0,0 1 0,-1 0 0,1-1 0,0 0 0,0 1 0,-1-1 0,1 1 0,0-1 0,1 0 0,-1 0 1,0 0-1,0 0 0,0 1 0,1-2 0,-1 1 0,0 0 0,1 0 0,-1 0 0,1-1 0,-1 1 0,1 0 0,0-1 0,-1 0 0,1 1 0,-1-1 0,4 0 0,59 7-1616,-48-6 881,4-1-104,36 4-1267,-53-4 2119,-1 0 0,1 1 1,0-1-1,0 1 0,0 0 1,-1 0-1,1 0 0,-1 0 1,1 0-1,-1 1 0,1-1 1,-1 1-1,1-1 0,2 4 1,-4-4 126,-1 1 0,1-1 0,-1 0 0,1 0 0,-1 0 0,0 1 0,1-1 0,-1 0 0,0 0 0,0 1 0,0-1 0,0 0 0,0 0 0,0 1 1,0-1-1,-1 0 0,1 0 0,0 1 0,-1-1 0,1 0 0,-1 0 0,1 0 0,-1 0 0,1 0 0,-1 0 0,0 0 0,0 0 0,1 0 0,-1 0 0,0 0 0,0 0 1,0 0-1,0 0 0,-2 0 0,-40 28 2146,37-25-1936,-27 15 518,0-1-1,-45 17 1,78-35-1096,-1-1 0,1 0 0,0 1 0,0-1 0,0 0 0,0 1 0,1-1 0,-1 0 0,0 1 0,0-1 0,0 0 0,0 1 0,1-1 0,-1 0 0,0 1 0,1-1 0,-1 1 0,0-1 1,1 1-1,-1-1 0,1 0 0,-1 1 0,1 0 0,-1-1 0,1 1 0,-1-1 0,1 0 0,19-25-5063,11-11-4783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17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1 5701,'0'0'10384,"-8"9"-6221,-4 6-3293,0 1 0,2 0-1,0 0 1,1 1 0,0 0-1,2 0 1,0 1-1,1 0 1,-5 21 0,9-22-726,0 0 0,2 0 1,-1 0-1,2 1 1,0-1-1,1 0 0,1 0 1,7 22-1,-3-17-714,2-1-1,0 0 1,15 24-1,-1-5-4831,-22-39 4628,-10-16 432,-5-8 500,-66-100 779,67 107 352,0 0 0,-1 0 0,0 1 1,-1 1-1,-19-13 0,33 26-472,22 2-321,35 4-682,53 3-5164,-55-8-1355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18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16496,'0'0'5423,"0"15"-3148,-1 44-440,2 107 1451,0-144-2956,1-1 0,1 0-1,1 1 1,0-1 0,13 32 0,-16-51-310,-1 1 0,1-1 1,0 0-1,0 1 0,0-1 0,0 0 1,0 0-1,1 0 0,-1 0 1,1 0-1,-1 0 0,1 0 1,0 0-1,0-1 0,-1 1 1,1-1-1,0 1 0,1-1 1,-1 0-1,0 1 0,0-1 0,0 0 1,1-1-1,-1 1 0,1 0 1,-1-1-1,0 1 0,1-1 1,-1 0-1,1 0 0,-1 0 1,1 0-1,-1 0 0,1 0 1,-1-1-1,1 1 0,-1-1 0,0 0 1,1 0-1,3-1 0,3-3 52,-1-1-1,0 1 0,0-1 0,0-1 0,0 0 0,-1 0 1,-1 0-1,11-14 0,5-16-71,-18 29 0,0 1 0,1-1 0,0 1 0,0-1 0,10-9 0,-14 17-3,-1 1-1,1-1 1,-1 1 0,1-1 0,-1 1-1,0-1 1,1 1 0,-1-1-1,1 1 1,-1-1 0,0 1-1,0-1 1,1 1 0,-1 0 0,0-1-1,0 1 1,0-1 0,0 1-1,1 0 1,-1-1 0,0 1-1,0 0 1,0-1 0,0 1 0,0-1-1,-1 1 1,1 0 0,0 0-1,1 27-87,-1-28 91,-2 35 31,1-23-40,0 0-1,1 0 0,0 0 1,1 0-1,4 19 0,-5-30-123,1 1 0,0-1 0,-1 0 0,1 0 0,0 1 0,0-1 0,0 0 0,0 0-1,0 0 1,0 0 0,0 0 0,0 0 0,0 0 0,0-1 0,0 1 0,1 0 0,-1 0-1,0-1 1,1 1 0,-1-1 0,0 1 0,1-1 0,-1 0 0,1 0 0,-1 1-1,1-1 1,-1 0 0,0 0 0,3-1 0,1 1-772,-1-1-1,0 1 1,0-1 0,1 0-1,-1-1 1,0 1 0,0-1-1,0 1 1,4-4-1,18-14-7518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18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18065,'-8'4'2659,"1"0"-1991,-69 39 4866,72-40-5224,-1 0-1,1 0 0,-1 0 0,1 1 1,0 0-1,0 0 0,1 0 1,-1 0-1,1 1 0,0-1 1,0 1-1,0 0 0,1 0 1,-3 7-1,5-12-302,0 1 1,0 0-1,0 0 0,0-1 1,0 1-1,0 0 0,0 0 1,0-1-1,0 1 0,0 0 1,0-1-1,1 1 0,-1 0 1,0 0-1,0-1 0,1 1 1,-1 0-1,0-1 0,1 1 1,-1-1-1,1 1 0,-1 0 1,1-1-1,-1 1 0,1-1 1,-1 1-1,2 0 0,24 6 41,28-10-173,-46 1 41,0 0 0,1 0 0,-2-1 0,1 0 0,0-1 0,-1 0 0,1 0 0,-1-1 0,9-7 0,-13 9 67,0 1 0,0 0 0,0-1 0,0 0 0,0 1 0,-1-1 0,0 0-1,1-1 1,-1 1 0,-1 0 0,1 0 0,0-1 0,-1 1 0,1-1 0,-1 0 0,0 1-1,0-1 1,-1 0 0,1 0 0,-1 1 0,0-1 0,0-8 0,0 12 17,-1-1-1,1 1 1,0-1 0,-1 1 0,1 0 0,-1-1 0,1 1-1,-1-1 1,1 1 0,-1 0 0,1-1 0,-1 1 0,1 0-1,-1-1 1,1 1 0,-1 0 0,1 0 0,-1 0 0,0-1-1,1 1 1,-1 0 0,1 0 0,-1 0 0,0 0 0,1 0-1,-1 0 1,1 0 0,-1 0 0,0 0 0,1 1-1,-1-1 1,1 0 0,-1 0 0,1 0 0,-1 1 0,1-1-1,-1 0 1,0 1 0,1-1 0,0 0 0,-1 1 0,0 0-1,-22 15 36,18-11-12,1-1 1,1 0-1,-1 1 1,1 0-1,0 0 1,0 0-1,0 0 1,0 1-1,1-1 1,0 1 0,0-1-1,1 1 1,0 0-1,0-1 1,0 1-1,0 11 1,2-15-57,0-1-1,0 1 1,0 0 0,1-1 0,-1 1-1,0-1 1,1 1 0,-1-1-1,1 0 1,-1 1 0,1-1 0,-1 0-1,1 0 1,0 0 0,0 0 0,0 0-1,-1-1 1,1 1 0,0-1-1,0 1 1,0-1 0,0 1 0,0-1-1,0 0 1,0 0 0,4-1-1,55 0-6156,-43-6 1946,-2-2-1922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19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12780,'0'0'9497,"10"-7"-7041,32-22-807,-41 28-1520,0 0 0,0 1-1,0-1 1,0 0-1,0 1 1,1-1 0,-1 1-1,0 0 1,0-1 0,1 1-1,-1 0 1,0 0-1,1-1 1,-1 1 0,0 0-1,1 0 1,-1 1 0,2-1-1,-2 1-89,0-1 1,-1 0-1,1 1 0,0 0 0,-1-1 0,1 1 1,-1-1-1,1 1 0,-1 0 0,1-1 1,-1 1-1,1 0 0,-1-1 0,1 1 0,-1 0 1,0 0-1,0 0 0,1-1 0,-1 1 0,0 2 1,-2 43 87,1-41 39,-4 26 233,2-20-300,1-1 0,1 1 0,-1 0 0,2-1 0,0 1 0,0 0 0,2 12-1,-1-22-88,-1 1 0,1 0-1,0-1 1,0 1 0,0-1-1,0 1 1,1-1-1,-1 1 1,0-1 0,0 0-1,1 1 1,-1-1-1,1 0 1,0 0 0,-1 0-1,1 0 1,-1 0-1,1-1 1,0 1 0,0 0-1,0-1 1,-1 0-1,1 1 1,0-1 0,0 0-1,0 0 1,0 0 0,0 0-1,-1 0 1,3 0-1,4-1 18,-1 1 0,0-1 0,0 0 0,0-1-1,0 0 1,0 0 0,6-3 0,-1-1-22,-1-1-1,0 0 1,0-1 0,-1 0-1,0 0 1,0-1 0,12-16-1,-17 20 3,-1-1-1,1 0 0,-1 0 1,0 0-1,0-1 1,-1 0-1,0 0 1,0 0-1,-1 0 0,0 0 1,0 0-1,0 0 1,-1-1-1,1-11 0,-2 18-2,0 0-1,-1 0 0,1 0 0,0 0 0,0 0 1,0 0-1,-1 0 0,1-1 0,0 1 0,-1 1 0,1-1 1,-1 0-1,1 0 0,-1 0 0,1 0 0,-1 0 1,0 0-1,0 0 0,1 1 0,-1-1 0,0 0 0,0 1 1,0-1-1,0 1 0,0-1 0,1 1 0,-1-1 1,0 1-1,0-1 0,0 1 0,-1 0 0,1 0 1,0-1-1,0 1 0,0 0 0,0 0 0,0 0 0,0 0 1,0 0-1,0 1 0,0-1 0,0 0 0,-2 1 1,1-1 0,0 1 1,0-1-1,0 1 1,0 0-1,0 0 1,0 0-1,0 0 1,0 0-1,1 0 1,-1 1 0,0-1-1,1 0 1,-1 1-1,1-1 1,-1 1-1,1 0 1,0 0-1,-1-1 1,1 1 0,0 0-1,-1 3 1,1-3-4,1 0 0,-1 1 0,1-1 0,-1 0 0,1 0 1,0 1-1,0-1 0,0 0 0,0 1 0,1-1 0,-1 0 1,0 1-1,1-1 0,0 0 0,-1 0 0,1 0 0,0 1 1,0-1-1,0 0 0,0 0 0,1 0 0,-1-1 0,1 1 1,-1 0-1,1 0 0,-1-1 0,1 1 0,0-1 0,0 1 1,0-1-1,0 0 0,0 0 0,0 0 0,0 0 0,0 0 1,1 0-1,3 0 0,8 2 13,0 0 1,0-1-1,1-1 0,26 0 1,-29-1-9,1-1 0,1-1-1,-1 0 1,0 0-1,0-1 1,0-1-1,0 0 1,19-10-1,-26 12-2,0-1 0,-1 1 0,0-1-1,1-1 1,-1 1 0,0-1 0,-1 0-1,1 0 1,-1 0 0,0 0 0,0-1-1,0 0 1,0 0 0,-1 0 0,0 0-1,0-1 1,0 1 0,3-12-1,-6 17 1,0-1 0,1 0 0,-1 0 0,0 0 0,0 0 0,0 0 0,0 0 0,0 0 0,0 0 0,-1 1 0,1-1 0,0 0 0,0 0 0,-1 0 0,1 0 0,0 0 0,-1 0 0,1 1 0,-1-1 0,1 0 0,-1 0 0,1 1 0,-1-1 0,0 0 0,1 1 0,-1-1 0,0 1 0,-1-2 0,0 1 12,-1 0 1,1 0 0,-1 0 0,0 1 0,1-1-1,-1 1 1,0-1 0,1 1 0,-6 0 0,-2 0 28,0 1 0,0 1 0,0-1 0,-16 6 0,16-2-37,0 0 0,0 0 0,0 1 0,0 1 0,1 0 0,0 0 0,0 1 0,-9 10 0,15-15-8,0 0 0,1 1 0,-1-1 1,1 1-1,0 0 0,0 0 1,0 0-1,0 0 0,1 0 0,0 0 1,-2 6-1,3-8-4,0 0 0,0 1 0,0-1 0,0 0 0,1 0 1,-1 1-1,1-1 0,-1 0 0,1 0 0,0 1 0,0-1 0,0 0 0,0 0 0,0 0 0,0 0 1,1 0-1,-1-1 0,1 1 0,-1 0 0,1-1 0,0 1 0,2 1 0,3 3-367,1-2 0,0 1 0,0-1 1,0 0-1,0-1 0,0 1 0,1-2 0,0 1 0,12 1 0,48 2-8027,-15-5-3767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20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16207,'0'0'10277,"4"15"-9055,5 33-480,9 51 56,-16-89-683,1 1 0,0-1 0,1 0-1,0 0 1,0-1 0,10 16 0,-12-23-91,-1 1 1,1-1-1,0 0 0,0 0 1,0 0-1,0 0 1,0 0-1,0-1 1,1 1-1,-1-1 0,1 1 1,-1-1-1,1 0 1,-1 0-1,1 0 0,0 0 1,-1 0-1,1-1 1,0 1-1,0-1 1,4 0-1,-2-1 53,-1 1 0,1-1-1,0-1 1,-1 1 0,1-1 0,0 0 0,-1 0-1,0 0 1,0 0 0,0-1 0,6-5-1,4-3 134,-2-1 0,1-1 0,-2 0-1,0 0 1,17-27 0,-21 30-210,-1 0 0,0-1 0,-1 1 0,0-1 0,-1 0 0,0-1 0,4-18 0,-12 80 0,2-22 0,0 0 0,4 56 0,-1-79 0,-1 0 0,1 1 0,0-1 0,0 0 0,0 0 0,1 0 0,0 0 0,0 0 0,0 0 0,1 0 0,0-1 0,0 1 0,0-1 0,0 0 0,0 0 0,1 0 0,0 0 0,0 0 0,0-1 0,0 0 0,9 5 0,-9-6 0,0 0 0,0-1 0,0 1 0,1-1 0,-1 0 0,1 0 0,-1-1 0,1 1 0,-1-1 0,1 0 0,-1 0 0,1 0 0,-1-1 0,1 1 0,-1-1 0,0-1 0,1 1 0,6-3 0,-5 0 0,1 0 0,-1 0 0,1 0 0,-1-1 0,-1 0 0,1 0 0,-1-1 0,0 0 0,0 0 0,5-8 0,-1-1 0,0 0 0,-1 0 0,-1-1 0,0 0 0,-2 0 0,0-1 0,0 0 0,-2 0 0,2-17 0,-4 31 1,-1-40 36,-5 28-80,4 14 38,1 1 1,-1 0-1,1 0 1,0 0-1,-1 0 1,1 0-1,-1 0 0,1 0 1,-1 0-1,1 1 1,-1-1-1,1 0 1,-1 0-1,1 0 1,0 0-1,-1 1 1,1-1-1,-1 0 1,1 0-1,0 1 1,-1-1-1,1 0 1,0 1-1,-1-1 0,1 0 1,0 1-1,-1-1 1,1 1-1,0-1 1,0 0-1,-1 1 1,1 0-1,-2 2-391,0 0 0,1 1 0,-1-1 0,1 0 1,0 1-1,-1-1 0,2 1 0,-1-1 0,-1 7 0,2 19-9898,3-20-634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20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0 18321,'0'0'12284,"0"10"-11366,-2-2-840,1 1 0,-1-1-1,0 0 1,0 1 0,-1-1 0,0-1-1,-1 1 1,0 0 0,0-1 0,0 0-1,-1 0 1,0 0 0,-1 0 0,0-1-1,-10 9 1,15-13-78,-32 33 0,-1-2 0,-1-2 0,-48 34 0,82-65-2,1 1 0,-1-1 0,0 1 0,0 0 0,1-1-1,-1 0 1,0 1 0,0-1 0,0 1 0,1-1 0,-1 0 0,0 0 0,0 1 0,0-1 0,0 0 0,0 0-1,0 0 1,0 0 0,0 0 0,1 0 0,-1 0 0,-2-1 0,2-15-158,18-26-593,29-35-2220,-42 70 2710,1 0 0,0 1 1,0 0-1,1 0 0,-1 1 1,1-1-1,1 1 0,-1 1 1,8-5-1,-13 8 251,-1 1 0,1 0 0,0 0 0,-1-1 0,1 1 0,0 0-1,-1 0 1,1 0 0,0 0 0,0 0 0,-1 0 0,1 0 0,0 0 0,-1 0 0,1 0 0,0 0-1,0 0 1,-1 1 0,1-1 0,0 0 0,-1 0 0,1 1 0,0-1 0,-1 0 0,1 1 0,-1-1 0,1 1-1,-1-1 1,1 1 0,-1-1 0,1 1 0,-1-1 0,1 1 0,-1 0 0,1-1 0,-1 1 0,0 0-1,0-1 1,1 1 0,-1 0 0,0 0 0,9 40 221,-5-20 42,0-9 103,0-1 1,1 0-1,10 17 1,-13-25-282,0 1 0,1-1 1,-1 1-1,1-1 1,0 0-1,0 0 0,0 0 1,0 0-1,0 0 1,1-1-1,-1 0 0,1 1 1,6 2-1,-7-8 240,-8-7-228,-7-8-136,-24-13-48,-1 2 1,-1 1-1,-52-28 0,137 69 274,-21-8-174,72 15-1131,-29-13-3297,-3-4-3885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6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15695,'0'0'1804,"9"-2"-912,12-2-451,0 1 0,0 0 0,0 2 0,0 0 0,0 1 0,1 2 0,24 4 0,-33-4-376,1 0 0,-1 2 0,0-1-1,-1 2 1,1-1 0,-1 2 0,1 0 0,-2 0 0,1 1 0,-1 1-1,0-1 1,0 2 0,11 11 0,-19-16-55,1 1 1,-1-1-1,0 1 1,0 0-1,0 0 1,-1 0-1,1 0 0,-1 0 1,-1 0-1,1 1 1,-1-1-1,0 1 1,0-1-1,0 1 1,-1-1-1,0 1 0,0 0 1,0-1-1,-1 1 1,0-1-1,0 1 1,0-1-1,-1 1 1,0-1-1,0 0 0,0 0 1,-1 0-1,1 0 1,-1 0-1,-6 7 1,-8 11 376,-1-1 0,-2-1 0,0-1 0,-36 29 0,50-44-222,-85 64 1608,57-44-1516,0 1 1,-33 35 0,53-42-261,12-8-1828,9-6-4962,17-4-3376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21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18 19987,'-18'4'2242,"11"-2"3684,26-2-4773,23 0-128,18 0 64,15-5-385,10-3-543,0 3-129,-3 0-225,-10 4-1056,-20 1-929,-17 0-1377,-20 6-161,-15 3-1441,-10 1-3683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21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16143,'0'0'7623,"52"30"-6085,1-26-97,10-2-352,5 0-704,1-2-257,-2 0-128,-9 0-1762,-9 0-2786,-8-11-4869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22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16688,'0'0'6368,"0"12"-4878,2 24-395,3 69 883,-4-95-1876,1 0 0,0 0 1,0 0-1,1 0 0,0-1 0,0 1 1,1-1-1,6 10 0,-9-17-65,0-1 1,0 1-1,1-1 0,-1 1 1,1-1-1,-1 1 1,1-1-1,0 0 0,-1 1 1,1-1-1,0 0 0,0 0 1,0-1-1,0 1 1,0 0-1,0 0 0,0-1 1,0 0-1,0 1 0,0-1 1,0 0-1,0 0 1,0 0-1,0 0 0,0 0 1,0 0-1,0-1 0,0 1 1,0-1-1,0 0 0,0 1 1,0-1-1,0 0 1,0 0-1,0 0 0,1-2 1,6-2 97,0-1 0,0-1 0,-1 1 1,0-2-1,11-12 0,-5 4-73,-1 0-1,0-1 1,-2 0 0,0-1-1,0 0 1,-2-1 0,0 0-1,-2 0 1,0-1-1,5-21 1,-18 100-54,4 61 0,1-116-5,1 0 1,0-1-1,1 1 1,-1 0-1,1 0 0,-1-1 1,1 1-1,0-1 1,1 1-1,-1-1 0,0 1 1,1-1-1,0 0 1,0 1-1,0-1 0,4 5 1,-4-7 15,1 1 0,-1 0 0,1-1 0,0 0 0,-1 0 0,1 1 0,0-1 0,0-1 0,-1 1 0,1 0 0,0-1-1,0 1 1,0-1 0,0 0 0,0 0 0,0 0 0,0-1 0,0 1 0,0-1 0,0 1 0,5-3 0,2-1 19,0 0 0,-1 0-1,1-1 1,-1-1 0,0 0 0,0 0-1,-1 0 1,0-1 0,0-1 0,0 1-1,-1-1 1,0 0 0,5-10 0,-2 4 4,-1 0 0,0 0 0,-2-1 0,0 0 0,0 0 0,-1-1 0,6-27 0,-9 31-1452,-5 37-1969,-1 6-1532,3-22-2013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23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249 124 12684,'0'0'1724,"0"-11"342,1-5-1722,0 8 289,-1 1-1,0 0 1,0-1-1,0 1 1,-1 0 0,-3-10-1,4 15-448,-1 0-1,0 0 0,0 0 1,0 0-1,0 1 0,0-1 1,0 0-1,-1 0 0,1 1 1,0-1-1,-1 0 1,0 1-1,1 0 0,-1-1 1,0 1-1,0 0 0,0 0 1,1 0-1,-1 0 1,0 0-1,0 0 0,-1 1 1,1-1-1,0 1 0,0-1 1,0 1-1,0 0 0,-3 0 1,-4 0-59,1 1 0,-1-1 0,1 2 1,0-1-1,-1 1 0,1 1 0,0-1 1,0 1-1,0 1 0,1 0 0,-1 0 0,1 0 1,0 1-1,0 0 0,0 0 0,1 1 1,-1 0-1,1 0 0,1 0 0,-1 1 0,1 0 1,1 0-1,-1 0 0,1 0 0,0 1 1,1 0-1,0 0 0,0 0 0,0 0 0,1 0 1,1 1-1,-1-1 0,1 1 0,1 15 1,0-22-107,0 1 0,1-1 0,0 1 0,-1-1 0,1 0 0,0 1 0,0-1 0,0 0 0,1 0 0,-1 0 0,0 1 0,1-1 0,0-1 0,-1 1 0,1 0 0,0 0 0,0-1 0,2 2 0,1 1 3,0-1 0,1-1 0,-1 1 0,1-1 0,-1 0 0,1 0 0,8 1 1,1 0-21,0-2 0,0 1 0,0-2 0,0 0-1,21-3 1,-33 2 1,0 0 0,0 0 0,0 0-1,0 0 1,-1 0 0,1 0-1,0-1 1,-1 1 0,1-1 0,4-4-1,-7 6 7,0-1-1,1 1 0,-1 0 0,1-1 1,-1 1-1,0-1 0,0 1 1,1 0-1,-1-1 0,0 1 1,0-1-1,1 1 0,-1-1 0,0 1 1,0-1-1,0 1 0,0-1 1,0 1-1,0-1 0,0 0 0,0 1 1,0-1-1,0 1 0,0-2 1,-1 1 16,1 1 0,-1-1 0,0 0 0,0 0 0,1 1 1,-1-1-1,0 0 0,0 1 0,0-1 0,0 1 0,0-1 1,0 1-1,0-1 0,0 1 0,0 0 0,0 0 0,0-1 1,-1 1-1,-11-2 44,0 0 1,0 0-1,1 1 0,-1 1 1,0 0-1,0 1 1,-23 4-1,31-1-76,16-2-6,18-2 17,-12-4-89,0 0 0,-1-2 0,29-12 0,-27 10-244,-1 1 1,1 1-1,20-4 0,-38 10 329,1 0-1,-1 0 0,0 0 1,1 0-1,-1 0 1,0 0-1,1 0 1,-1 0-1,1 0 0,-1 0 1,0 0-1,1 0 1,-1 1-1,0-1 1,1 0-1,-1 0 0,0 0 1,1 1-1,-1-1 1,0 0-1,0 0 1,1 1-1,-1-1 0,0 0 1,0 1-1,1-1 1,-1 0-1,0 1 1,0-1-1,0 0 1,0 1-1,0-1 0,1 1 1,-1-1-1,0 0 1,0 1-1,0-1 1,0 0-1,0 1 0,-1 25 187,-11 23 366,3-21-379,5-16-312,0-1 0,1 0 0,0 1 0,0 0-1,0 17 1,3-28-53,0-1-1,0 0 0,0 0 0,0 0 0,0 0 0,1 1 0,-1-1 0,0 0 0,0 0 1,0 0-1,0 0 0,0 0 0,0 0 0,1 0 0,-1 1 0,0-1 0,0 0 0,0 0 0,0 0 1,0 0-1,1 0 0,-1 0 0,0 0 0,0 0 0,0 0 0,1 0 0,-1 0 0,0 0 1,0 0-1,0 0 0,0 0 0,1 0 0,-1 0 0,0 0 0,0 0 0,0 0 0,0 0 0,1 0 1,-1 0-1,0-1 0,0 1 0,0 0 0,0 0 0,0 0 0,1 0 0,-1 0 0,0 0 1,0-1-1,0 1 0,0 0 0,0 0 0,0 0 0,0 0 0,0 0 0,0-1 0,0 1 0,1 0 1,-1 0-1,0 0 0,12-18-17333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24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1 9353,'0'0'16298,"-5"12"-15487,-10 19-423,0-1-1,-2-1 1,-1-1-1,-1 0 0,-1-2 1,-31 32-1,60-69-334,-1 0 0,0 0 0,11-21 0,-1 0-761,36-47-936,-55 107 1318,-15 34 563,9-40-61,2 0-1,0 0 1,1 0 0,-1 32 0,6-54-165,-1-1 1,0 1 0,0 0-1,0 0 1,0 0 0,0 0 0,0-1-1,0 1 1,0 0 0,1 0-1,-1 0 1,0 0 0,0 0-1,0 0 1,0-1 0,1 1 0,-1 0-1,0 0 1,0 0 0,0 0-1,0 0 1,1 0 0,-1 0-1,0 0 1,0 0 0,0 0 0,1 0-1,-1 0 1,0 0 0,0 0-1,0 0 1,1 0 0,-1 0-1,0 0 1,0 0 0,0 0 0,0 0-1,1 0 1,-1 0 0,0 0-1,0 1 1,0-1 0,0 0-1,1 0 1,-1 0 0,0 0 0,0 0-1,0 1 1,0-1 0,0 0-1,0 0 1,1 0 0,-1 0-1,0 1 1,0-1 0,0 0 0,0 0-1,0 0 1,0 0 0,0 1-1,0-1 1,0 0 0,0 0-1,0 0 1,0 1 0,0-2-6,1 0 0,-1 0 1,0 0-1,1 0 0,-1 1 1,0-1-1,0 0 0,0 0 1,0 0-1,0 0 0,0 0 1,0 0-1,0 0 0,0 0 1,-1 0-1,1 1 0,0-1 1,-1 0-1,1 0 0,0 0 1,-1 0-1,1 1 0,-1-1 1,1 0-1,-1 0 0,1 1 1,-1-1-1,-1 0 0,-76-74-279,50 50 319,-35-39 0,95 71 253,17 10-362,79 25-609,-41-23-4321,-27-12-3378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24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15631,'0'0'9353,"85"12"-7816,-28-12-416,9 0-576,9 0-353,-4 0-96,-5 0-96,-9-3-1441,-17 1-1602,-13 1-1474,-17-1-1504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25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14221,'0'0'8649,"72"9"-7144,-17-9-736,8-6-481,1-5-256,1 0-1537,-9-1-5158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25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1 1 4164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25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11339,'0'0'8216,"2"9"-5969,2 13-841,-2-8-702,0 0 1,2 1 0,0-2 0,0 1 0,11 22-1,-13-33-620,0 0-1,0 0 1,-1 0-1,2 0 1,-1-1-1,0 1 1,1-1-1,-1 0 1,1 0-1,-1 1 1,1-2-1,0 1 1,0 0-1,0-1 1,0 1-1,0-1 1,0 0-1,1 0 1,-1 0-1,0 0 1,1-1-1,-1 1 1,0-1-1,1 0 1,-1 0-1,0 0 1,1 0-1,-1-1 1,1 1-1,-1-1 1,6-2-1,-3 1 22,0-1 0,1 0 0,-1 0 0,0-1 0,0 1 0,-1-1 0,1 0 0,-1-1 0,0 0 0,0 1-1,-1-2 1,1 1 0,-1 0 0,0-1 0,5-10 0,2-4 51,-1-2-1,-1 1 1,8-28-1,-18 66-154,1 0 0,1-1 1,0 1-1,7 31 0,-7-41 5,1-1 1,-1 0 0,1 1-1,0-1 1,1 0 0,-1 0-1,1 0 1,1 0 0,-1 0-1,1-1 1,0 1-1,0-1 1,7 7 0,-8-10 2,0 0 0,0 0 0,0 0 0,1 0 0,-1-1 0,0 1 0,1-1 0,-1 0 0,1 0 0,-1 0 0,1 0 0,-1-1 0,1 1 0,0-1 0,-1 0 0,1 0 0,0-1 0,-1 1 0,1-1 0,0 1 0,-1-1 0,1 0 0,-1-1 0,1 1 0,-1 0 0,4-3 0,1-1 29,0 1-1,0-2 1,0 1-1,0-1 1,-1 0 0,0-1-1,-1 0 1,1 0-1,-1 0 1,0-1 0,-1 1-1,0-2 1,7-13-1,-5 5-534,0 0 0,8-33 0,-3-7-4335,-19 86-2381,3-10 60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26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40 4484,'0'0'9871,"6"-8"-6647,15-23-522,-21 31-2625,0 0 0,0 0 0,0 0 1,0 0-1,0 0 0,0 1 1,0-1-1,0 0 0,0 0 0,0 0 1,0 0-1,0 0 0,0 0 1,0 1-1,0-1 0,0 0 0,1 0 1,-1 0-1,0 0 0,0 0 1,0 0-1,0 0 0,0 0 0,0 0 1,0 1-1,1-1 0,-1 0 1,0 0-1,0 0 0,0 0 0,0 0 1,0 0-1,1 0 0,-1 0 1,0 0-1,0 0 0,0 0 0,0 0 1,0 0-1,1 0 0,-1 0 1,0 0-1,0 0 0,0 0 1,0-1-1,0 1 0,0 0 0,1 0 1,-1 0-1,0 0 0,0 0 1,0 0-1,0 0 0,0 0 0,-1 14 370,-10 13 294,-1 0-1,-1-1 0,-2 0 0,0-1 1,-2-1-1,-30 36 0,38-49-530,-2 4 70,6-8-179,1 0-1,-1 0 0,-1 0 1,1-1-1,-1 0 0,0 0 1,-1-1-1,1 1 0,-1-1 1,0-1-1,-12 7 0,18-12-195,1 0 0,-1 0 1,0 0-1,1 0 0,-1 0 0,1-1 0,-1 1 0,1 0 0,0 0 0,-1 0 1,1 0-1,0-1 0,0 1 0,0 0 0,0 0 0,0-1 0,0 1 1,0 0-1,0 0 0,0-1 0,1 1 0,0-2 0,-1 1-61,17-81-3951,-3 19 187,-10 20-2301,-12 43 2790,-9 4 3320,-7 9 7560,26-8-7151,0-1 0,0 1-1,0-1 1,1 1-1,-1-1 1,1 0-1,0 0 1,0 0 0,0 0-1,0 0 1,6 3-1,4 5 323,13 14-181,7 7 633,42 32 0,-64-56-2247,1 0-1,0 0 1,1-2 0,20 9-1,-30-14-4189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7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1 855 13837,'0'0'2589,"11"-10"-1692,76-67 168,-4-4 0,99-124-1,-142 153-568,-2-1-1,-2-2 0,-3-1 0,-3-2 1,46-119-1,-64 151 195,-12 25-677,0 1 1,0 0-1,1 0 0,-1-1 0,0 1 0,0 0 0,0 0 0,1-1 0,-1 1 0,0 0 0,1 0 0,-1 0 0,0-1 0,0 1 0,1 0 0,-1 0 1,0 0-1,1 0 0,-1 0 0,0 0 0,1 0 0,-1 0 0,0 0 0,1 0 0,-1 0 0,1 0 0,-1 0 0,0 0 0,1 0 0,-1 0 1,0 0-1,1 0 0,-1 0 0,1 1 0,2 2-2,0 1 0,0-1 1,-1 1-1,1 0 0,-1 1 1,0-1-1,4 9 0,181 343 85,-101-208-5001,-57-101 9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26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13869,'0'0'7474,"9"0"-5921,22 4-651,0 1-1,0 1 0,-1 2 0,56 21 1,-31-10-2051,-80-27-3772,-28-10 1178,31 11 3796,-1 1 1,0 1-1,0 1 1,-26-2-1,31 5 376,-31-1 697,46 2-940,1 0 1,0 0-1,-1 0 1,1 0-1,0 1 0,-1-1 1,1 1-1,0 0 0,-1-1 1,1 1-1,0 0 1,0 0-1,0 1 0,-3 1 1,6-2-82,1 0 1,-1-1-1,1 1 0,0 0 1,-1-1-1,1 1 1,-1-1-1,1 1 1,0-1-1,0 0 0,-1 0 1,1 0-1,0 0 1,-1 0-1,3 0 1,82 1 603,50-1-1096,-45-5-5599,-37-1-4334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28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40 101 15246,'0'0'9962,"-1"12"-9434,-15 74 773,-7 50 1450,24-129-1593,3-9-430,11-21-181,13-38-423,-22 42-73,-1 0 0,-1 0-1,0-1 1,-2 1 0,0-1 0,-1 0-1,-2-29 1,1 48-53,0 1-1,0-1 1,0 0 0,-1 0 0,1 0-1,0 1 1,0-1 0,-1 0 0,1 0-1,0 1 1,-1-1 0,1 0 0,0 1-1,-1-1 1,1 0 0,-1 1-1,0-1 1,1 1 0,-1-1 0,1 1-1,-1-1 1,0 1 0,1-1 0,-1 1-1,-1-1 1,2 1-2,-1 0 1,1 0-1,-1 0 1,1 0-1,-1 0 0,1 0 1,-1 0-1,1 1 1,-1-1-1,1 0 0,-1 0 1,1 0-1,-1 1 1,1-1-1,0 0 0,-1 0 1,1 1-1,-1-1 1,1 0-1,0 1 0,-1-1 1,1 1-1,0-1 1,-1 0-1,1 1 0,0-1 1,0 1-1,-1-1 1,1 1-1,0-1 0,0 1 1,0-1-1,0 1 1,0-1-1,0 1 0,0-1 1,0 1-1,0-1 1,0 1-1,-1 4 3,0-1-1,1 0 1,0 0 0,-1 1-1,2-1 1,-1 0 0,0 0-1,1 1 1,0-1 0,0 0-1,0 0 1,0 0-1,1 0 1,0 0 0,-1 0-1,2-1 1,-1 1 0,4 4-1,-3-5 10,0 0-1,0-1 1,1 0-1,-1 0 0,1 0 1,-1 0-1,1 0 1,0-1-1,0 1 1,0-1-1,0 0 0,0 0 1,0-1-1,0 1 1,0-1-1,0 0 1,0 0-1,0 0 0,8-2 1,-1 0-2,-1 0 0,-1-1 0,1-1 0,0 1 0,-1-1 0,0-1 0,0 0 0,0 0 0,0-1 0,-1 0 0,14-13 0,0-2 2,-1-1 0,31-43 0,-65 130-8,5-33-594,1 0 0,-3 47 0,9-71 330,0 1 0,1-1 0,0 0 0,1 1 0,0-1 0,0 0 0,1 0 0,-1 0 0,2 0 0,-1 0 0,1 0 0,1 0 0,-1-1 0,1 0 0,6 9 0,15 3-7220,3-12-6924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11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50 16912,'0'0'7025,"-4"-8"-5268,-13-25-343,17 32-1376,-1 1-1,1-1 1,-1 0-1,0 1 1,1-1-1,-1 1 1,0-1-1,1 1 1,-1-1-1,0 1 0,0-1 1,1 1-1,-1 0 1,0-1-1,0 1 1,0 0-1,1 0 1,-1 0-1,0 0 1,0 0-1,0 0 1,0 0-1,0 0 1,1 0-1,-1 0 0,0 0 1,0 0-1,0 0 1,0 1-1,1-1 1,-1 0-1,0 1 1,0-1-1,-1 2 1,-24 17-35,22-15 60,-12 10-39,-17 13 593,1 1 0,1 2 0,-35 44 1,61-64-414,9-7-76,19-12-39,28-19-147,-13 1-264,-28 19 255,0 0 0,0 1 0,1 0 0,0 0 0,0 2 0,14-6 1,-25 11 61,1 0-1,-1 0 1,0 0 0,0 0 0,1 0 0,-1 1 0,0-1 0,1 0 0,-1 0 0,0 0 0,0 0 0,1 1 0,-1-1 0,0 0 0,0 0 0,0 0 0,1 1 0,-1-1 0,0 0 0,0 0 0,0 1 0,0-1 0,1 0-1,-1 1 1,0-1 0,0 0 0,0 0 0,0 1 0,0-1 0,0 0 0,0 1 0,0-1 0,0 0 0,0 1 0,0-1 0,0 0 0,0 0 0,0 1 0,0-1 0,0 0 0,0 1 0,-1-1 0,1 1 0,-3 16-40,-7 10 138,-1-1 0,-1 0 0,-2-1 0,0 0-1,-23 29 1,26-39 156,14-22-220,-1 0 0,0-1 0,0 1 0,0-15 0,0 13-126,-1 2 57,-1 0 0,1 0 0,-1 0 0,0 0 0,-1 1 1,0-1-1,0 0 0,0 0 0,-1 0 0,0 1 0,0-1 0,-1 1 0,0 0 1,0 0-1,0 0 0,-1 0 0,0 0 0,0 0 0,0 1 0,-1 0 0,1 0 1,-1 0-1,-1 1 0,1 0 0,-1 0 0,1 0 0,-1 0 0,0 1 1,-1 0-1,1 0 0,-9-2 0,68 25 28,-1 2 0,-1 3 0,57 36 0,-107-60-53,34 27-2711,-21-4-3640,-13-10-913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11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19763,'0'0'7943,"49"-11"-6822,-11 10-576,4-1-481,3 2-160,-1 0-1250,-4 0-1184,-10 0-1185,-10 0-545,-12 7-65,-8 2 834,-16 0-1313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12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11403,'0'0'16079,"95"22"-15150,-42-22-481,6-5-352,0-4-96,-6 1-1473,-11-1-2883,-12 5-2242,-12-2-5862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12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16720,'0'0'8995,"0"12"-7260,1 24-183,8 55 1,-8-80-1461,1 0 0,0 0 0,1 0 0,0 0-1,1-1 1,0 1 0,1-1 0,0 0 0,0 0 0,12 15 0,-16-24-82,0 0-1,0 0 1,0 0 0,1 0 0,-1 0 0,0 0 0,0 0-1,1-1 1,-1 1 0,0 0 0,0-1 0,1 1 0,-1-1-1,1 0 1,-1 1 0,1-1 0,-1 0 0,0 0-1,1 0 1,-1 0 0,1 0 0,-1 0 0,3-1 0,-1 0 7,0 0 1,0 0 0,-1 0 0,1-1 0,0 0 0,-1 1 0,1-1 0,-1 0 0,0 0 0,4-4-1,4-6 24,-2 1 0,1-1 0,10-21 0,-18 31-45,59-137 613,-65 158-609,0-1 0,1 1 0,1 0 0,1 0 0,1 1 0,0-1 0,4 36 0,-3-53 0,0 0 0,0 0 0,1 0 0,-1 0 0,0 0 0,1 0 0,-1 0 0,1-1 0,0 1 0,-1 0 0,1 0 0,0 0 0,0-1 0,0 1 0,1 0 0,-1-1 0,0 1 0,1-1 0,-1 1 0,1-1 0,-1 0 0,1 0 0,-1 0 0,1 1 0,0-2 0,0 1 0,-1 0 0,1 0 0,0 0 0,0-1 0,0 1 0,0-1 0,0 0 0,0 1 0,0-1 0,0 0 0,0 0 0,2-1 0,1 0 0,-1 0 0,1 0 0,-1-1 0,0 0 0,1 0 0,-1 0 0,0-1 0,0 1 0,0-1 0,-1 0 0,1 0 0,-1 0 0,1 0 0,-1-1 0,3-4 0,4-6 0,0 0 0,0-1 0,-2 0 0,0-1 0,-1 0 0,0 0 0,-1 0 0,-1-1 0,-1 0 0,4-33 0,-12 71-7826,1-11 2397,0 4-3385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13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39 128,'0'0'29948,"1"11"-29307,3 145 1062,-4-156-1700,0 1 0,0-1 0,0 0 0,0 0 1,0 1-1,0-1 0,1 0 0,-1 0 0,0 0 0,0 1 0,0-1 0,0 0 0,0 0 1,0 0-1,0 1 0,1-1 0,-1 0 0,0 0 0,0 0 0,0 0 0,0 1 0,1-1 0,-1 0 1,0 0-1,0 0 0,0 0 0,1 0 0,-1 0 0,0 0 0,0 0 0,1 0 0,-1 1 1,0-1-1,0 0 0,0 0 0,1 0 0,-1 0 0,0 0 0,0 0 0,1 0 0,-1-1 1,0 1-1,0 0 0,1 0 0,-1 0 0,0 0 0,0 0 0,0 0 0,1 0 0,-1 0 0,0-1 1,0 1-1,0 0 0,0 0 0,1 0 0,-1 0 0,0-1 0,0 1 0,0 0 0,0 0 1,0 0-1,1-1 0,-1 1 0,0 0 0,0 0 0,0 0 0,0-1 0,0 1 0,0-1 1,13-14 125,-7 0-129,1-1 0,-2 0 0,0 0 0,-1-1 0,0 1 0,-1-1 0,-1 0 0,-1 0 0,-1-27 0,-2 58 0,1-9 0,0 0 0,0 0 0,1 0 0,-1 0 0,1 0 0,1 0 0,0 8 0,0-12 0,-1 1 0,1 0 0,0 0 0,-1-1 0,1 1 0,0 0 0,0-1 0,1 1 0,-1-1 0,0 0 0,0 1 0,1-1 0,-1 0 0,1 1 0,-1-1 0,1 0 0,-1 0 0,1 0 0,0-1 0,-1 1 0,1 0 0,0-1 0,0 1 0,-1-1 0,1 1 0,0-1 0,0 0 0,3 0 0,2 0 0,0 0 0,0-1 0,0 0 0,0-1 0,0 1 0,0-1 0,0-1 0,-1 1 0,1-1 0,-1-1 0,1 1 0,-1-1 0,0 0 0,0 0 0,-1-1 0,1 1 0,-1-1 0,0-1 0,-1 1 0,5-7 0,-15 25 0,0 0 0,1 0 0,0 1 0,1 0 0,1 0 0,0 0 0,1 0 0,0 0 0,1 1 0,1 20 0,8-20-1675,-8-15 1495,1 1-1,0-1 0,-1 0 0,1 0 0,0 1 0,-1-1 1,1 0-1,0 0 0,0 0 0,-1 0 0,1 0 0,0 0 1,-1 0-1,1 0 0,0 0 0,-1 0 0,1 0 0,0-1 1,-1 1-1,1 0 0,0 0 0,-1-1 0,1 1 1,0 0-1,-1-1 0,1 1 0,-1-1 0,1 1 0,-1-1 1,1 1-1,-1-1 0,1 1 0,-1-1 0,1 1 0,-1-1 1,1 0-1,10-20-7597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13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0 14318,'0'0'13794,"5"13"-12128,-4-11-1584,2 3 33,-1 0 1,0 0 0,0 0-1,0 0 1,-1 0 0,1 0-1,-1 0 1,0 0 0,-1 1-1,0-1 1,1 0-1,-2 1 1,1-1 0,-1 0-1,1 1 1,-1-1 0,-1 0-1,-3 9 1,-87 160 520,40-84-562,47-85-126,6-14-120,5-16-629,6-5-465,-3 5 303,1 1 1,1 0-1,2 1 1,0 0-1,24-32 1,-37 55 980,0 0 0,0 0 0,0-1 0,0 1 0,1 0 0,-1 0 0,0 0 0,0 0 0,0 0 0,0 0 0,0 0 0,0 0 0,1-1 0,-1 1 0,0 0 0,0 0 0,0 0 0,0 0 0,0 0 0,1 0 0,-1 0 0,0 0 0,0 0 0,0 0 0,0 0 0,0 0 0,1 0 0,-1 0 0,0 0 0,0 0 0,0 0 0,0 0 0,1 0 0,-1 0 0,0 0 0,0 0 0,0 0 0,0 1 0,0-1 0,0 0 0,1 0 1,-1 0-1,0 0 0,0 0 0,0 0 0,0 0 0,0 1 0,0-1 0,0 0 0,0 0 0,0 0 0,1 0 0,-1 0 0,0 1 0,0-1 0,0 0 0,0 0 0,0 0 0,0 0 0,0 0 0,0 1 0,0-1 0,2 19 667,-4 23 164,0-18-521,-5 99 1661,7-111-1885,1 0 0,0 0 0,1 0 0,0 0 0,1-1 0,0 1 0,10 22 1,-12-33-97,-1 0 0,0 0 1,1 0-1,-1-1 1,0 1-1,1 0 0,-1 0 1,1 0-1,0 0 1,-1 0-1,1-1 0,0 1 1,-1 0-1,1-1 0,0 1 1,0 0-1,0-1 1,-1 1-1,3 0 0,3-14 294,-10-35-61,-2 33-401,0-1 0,-1 2 0,-1-1 0,-1 1 0,0 0 0,-1 0 0,0 1 1,-24-23-1,18 21 93,-1 0 0,-1 1 1,-1 1-1,0 1 0,0 0 0,-23-9 1,20 15 325,22 6-247,0 0 0,0 0-1,-1 0 1,1 0-1,0 0 1,0 0 0,0 0-1,-1 0 1,1 0 0,0 0-1,0 0 1,-1 1 0,1-1-1,0 0 1,0 0 0,0 0-1,-1 0 1,1 0-1,0 0 1,0 0 0,0 1-1,-1-1 1,1 0 0,0 0-1,0 0 1,0 0 0,0 1-1,0-1 1,0 0 0,-1 0-1,1 0 1,0 1-1,0-1 1,0 0 0,0 0-1,0 0 1,0 1 0,0-1-1,0 0 1,0 1 0,1 1 31,0 0 1,0 0 0,0 0 0,0-1-1,0 1 1,0 0 0,1 0 0,-1-1-1,1 1 1,-1-1 0,1 1 0,0-1 0,-1 0-1,5 3 1,21 11 121,2-2 0,0 0 0,0-2-1,1-1 1,1-1 0,32 5 0,61 19-3668,-110-30-1782,0-2-4954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30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415 145 2947,'-53'9'5452,"-1"-1"0,-63 0 1,117-8-5380,0 0 1,1 0-1,-1 0 1,0 0-1,0-1 1,0 1-1,0 0 1,1 0-1,-1 0 1,0 0-1,0 0 1,0 0 0,0 0-1,0-1 1,0 1-1,1 0 1,-1 0-1,0 0 1,0 0-1,0-1 1,0 1-1,0 0 1,0 0-1,0 0 1,0 0-1,0-1 1,0 1 0,0 0-1,0 0 1,0 0-1,0 0 1,0-1-1,0 1 1,0 0-1,0 0 1,0 0-1,0-1 1,0 1-1,0 0 1,0 0-1,0 0 1,-1 0 0,1 0-1,0-1 1,0 1-1,0 0 1,0 0-1,0 0 1,0 0-1,-1 0 1,1 0-1,0-1 1,0 1-1,0 0 1,0 0-1,-1 0 1,18-9 710,29-1-37,1 2 1,0 2-1,65 1 1,-38 1-604,1448-25 83,-1413 29-246,680 40-2590,-162-3 888,-131-21 3046,759 8 62,-1059-32-1341,251-41-1,-406 39-208,-41 10 161,0 0 1,0 0-1,1 0 0,-1 0 1,0 0-1,0 1 0,0-1 0,0 0 1,0 0-1,0 0 0,0-1 1,1 1-1,-1 0 0,0 0 1,0 0-1,0 0 0,0 0 0,0 0 1,0 0-1,0 0 0,1 0 1,-1 0-1,0 0 0,0 0 0,0 0 1,0 0-1,0 0 0,0 0 1,0-1-1,0 1 0,0 0 0,0 0 1,1 0-1,-1 0 0,0 0 1,0 0-1,0 0 0,0 0 0,0-1 1,0 1-1,0 0 0,0 0 1,0 0-1,0 0 0,0 0 0,0 0 1,0-1-1,0 1 0,0 0 1,0 0-1,0 0 0,0 0 0,0 0 1,0 0-1,0 0 0,0-1 1,-1 1-1,1 0 0,0 0 0,0 0 1,0 0-1,0 0 0,0 0 1,0 0-1,0 0 0,0 0 0,-1-1 1,-22-1-62,-1101 17-205,355 3-179,-667-22 401,361-1 44,836 4-248,-968 18 180,1062-14 224,743-16-397,12-1-5,216 42 260,1 32 10,-108-6-13,753 32-415,-11-47-384,-1584-46-523,-168-30-1,159 17 1336,-916-97 1880,-6 36-899,338 28-1041,-1426-37-42,1961 89-74,-491 21-440,597-9 557,67-5-209,18-3 73,21 1-17,752 3 167,-442-10 41,1503 54-121,-989-19-104,665 33 593,-611-23-78,-490-32-1188,-653-30-62,122 7 939,-343-33 26,-761-71 171,-5 54-59,-550 121-3450,812 41-3678,471-38-1330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33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12844,'0'0'1756,"10"0"-1499,27 4-157,0 2 0,37 11 0,44 7-336,64-6 188,217-7 0,-42-3 1073,161 26-348,320 15-959,2554 7 2332,-2195-133 635,-1162 76-2471,-23 0-1550,-30-8-2427,-10-6-2787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9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11755,'0'0'7816,"20"47"-6631,-18-2-641,-2 12-448,0 14-64,-8 5-929,-6-4-1537,0-8-2627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40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13068,'0'0'12391,"-4"10"-12098,-1 2-213,-22 64 957,25-70-887,0 0 0,1 1 0,0-1 0,0 1 0,0 0-1,1-1 1,0 1 0,0-1 0,1 1 0,2 10 0,-2-16-109,0 1 0,0 0 0,1-1 0,-1 1 0,1-1 0,-1 1 0,1-1 0,0 0 0,-1 1 0,1-1 0,0 0 0,0 0 0,0-1 0,0 1 0,0 0 0,0 0 0,0-1 0,0 0 0,0 1 0,0-1 0,0 0 0,1 0 1,-1 0-1,0 0 0,0 0 0,4-1 0,4 0 38,0 0 1,0-1-1,1 0 1,11-5-1,-10 2-70,0 0 0,0-1-1,-1-1 1,0 0 0,0 0 0,-1-1-1,1 0 1,-2-1 0,1 0 0,-1-1 0,-1 0-1,0 0 1,9-16 0,-15 14 148,-14 21-36,-15 22 167,21-21-171,1 0 1,1 0 0,0 0-1,0 0 1,1 1-1,0-1 1,-2 20 0,4-27-108,1 0 0,-1 0 1,1 0-1,0 0 1,0 0-1,0 0 1,0 0-1,1 1 1,-1-1-1,1 0 1,0 0-1,0 0 1,0 0-1,0-1 1,1 1-1,-1 0 0,1 0 1,-1-1-1,1 1 1,0-1-1,0 1 1,0-1-1,0 0 1,1 0-1,-1 0 1,1 0-1,-1 0 1,1-1-1,0 1 0,5 2 1,-2-3 10,0 1 0,1-1 0,-1 1 0,1-2 0,-1 1 0,1-1 0,-1 0 0,1 0 0,0-1-1,-1 0 1,1 0 0,-1-1 0,0 1 0,1-1 0,-1-1 0,0 1 0,0-1 0,0 0 0,9-7 0,-11 7-5,1-1 0,-1 0 0,0 1 1,0-1-1,0-1 0,0 1 0,-1-1 0,0 1 0,0-1 0,0 0 0,-1 0 1,1 0-1,-1-1 0,0 1 0,-1 0 0,1-1 0,-1 1 0,0-1 0,0 0 1,-1 1-1,0-1 0,-1-10 0,1 14-70,-1 0-1,0 0 1,0 0-1,0 0 1,0 0-1,0 1 1,0-1-1,0 0 1,-1 1 0,1-1-1,0 1 1,-1-1-1,1 1 1,-1 0-1,0 0 1,1 0-1,-1 0 1,0 0 0,0 0-1,0 0 1,0 0-1,0 1 1,0-1-1,0 1 1,0-1 0,0 1-1,0 0 1,-2 0-1,3-1-22,-1 1 1,1 0-1,0 0 0,0 0 0,-1 0 0,1 0 0,0 0 1,-1 0-1,1 0 0,0 0 0,0 1 0,-1-1 0,1 0 1,0 1-1,0-1 0,0 1 0,-1-1 0,1 1 0,0 0 1,0 0-1,0-1 0,0 1 0,0 0 0,0 0 0,0 0 1,1 0-1,-1 0 0,0 0 0,0 0 0,1 0 0,-1 1 1,1-1-1,-1 0 0,1 0 0,-1 0 0,1 1 0,0-1 1,0 0-1,0 0 0,-1 1 0,1-1 0,0 0 1,1 2-1,-1-2-274,0 0 0,0-1-1,1 1 1,-1 0 0,1-1 0,-1 1 0,0 0 0,1-1 0,-1 1 0,1 0 0,0-1 0,-1 1 0,1-1 0,-1 1 0,1-1 0,0 1-1,-1-1 1,1 0 0,0 1 0,-1-1 0,1 0 0,0 0 0,0 1 0,0-1 0,-1 0 0,1 0 0,0 0 0,0 0 0,-1 0 0,3 0 0,-3 0 343,20 1-9510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41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1 124 2947,'0'0'26516,"8"2"-25438,2-2-1031,1 0 0,-1 0-1,0-1 1,0 0 0,0-1 0,0 0 0,0 0 0,-1-1-1,1 0 1,-1-1 0,1 0 0,-1-1 0,0 0 0,-1 0-1,1-1 1,-1 0 0,0 0 0,-1-1 0,0 0 0,0-1-1,7-8 1,-13 15-36,-1 0 0,1 1 0,-1-1 0,1 0 0,-1 1 0,1-1 0,-1 0-1,1 1 1,-1-1 0,0 0 0,0 0 0,1 1 0,-1-1 0,0 0 0,0 0 0,0 0 0,0 1-1,0-1 1,0 0 0,0 0 0,0 0 0,0 0 0,0 1 0,-1-1 0,1 0 0,0 0 0,0 1-1,-1-1 1,1 0 0,0 0 0,-1 1 0,1-1 0,-1 0 0,1 1 0,-1-1 0,1 1 0,-1-1-1,0 0 1,1 1 0,-1 0 0,0-1 0,1 1 0,-1-1 0,0 1 0,0 0 0,1-1 0,-1 1-1,0 0 1,0 0 0,0 0 0,1-1 0,-1 1 0,0 0 0,0 0 0,0 0 0,1 0 0,-1 0-1,0 1 1,-1-1 0,-5 0 67,0 0-1,0 1 0,0 0 1,1 0-1,-1 0 1,-7 3-1,5 1-77,0 0 0,0 0 0,1 1 0,-1 0 0,1 0 0,0 1 0,1 0 0,0 1 0,0 0 0,-6 9 0,11-14 0,-1 1 0,1-1 0,0 1 0,0 0 0,1 0 0,-1 0 0,1 0 0,-1 0 0,1 0 0,1 0 0,-2 9 0,2-11 0,1 1 0,-1-1 0,0 1 0,1-1 0,0 0 0,0 0 0,-1 1 0,1-1 0,0 0 0,1 0 0,-1 0 0,0 0 0,1 0 0,-1 0 0,1-1 0,-1 1 0,1 0 0,0-1 0,0 1 0,0-1 0,0 0 0,0 1 0,2 0 0,4 2-304,0 0 0,0-1 1,1 0-1,15 3 0,36 3-5523,-16-9-5116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41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55 13389,'0'0'7399,"-2"-9"-4207,2 5-2931,-1 1 0,1 0 0,-1 0 0,0 0 0,-1-1 0,1 1 0,0 0 0,-1 1 0,-2-4 0,3 4-172,0 1 0,0 0 0,0 0 0,-1 1 0,1-1 0,0 0 0,-1 0 0,1 1 0,-1-1 0,1 0 0,0 1 0,-1 0 0,0-1 0,1 1 0,-1 0 0,1 0 0,-1-1 0,1 1 0,-1 1 0,1-1 0,-1 0 0,0 0 0,1 0 0,-1 1 0,1-1 0,-1 1 0,1-1 0,0 1 0,-3 1 0,-2 1-28,1 1-1,-1-1 1,1 1 0,0 0 0,0 0 0,0 0 0,0 1 0,1 0-1,0 0 1,0 0 0,0 0 0,0 1 0,1 0 0,0-1 0,-3 10-1,2-7-14,1 1-1,0 0 1,1 0-1,0 0 1,0 0-1,1 1 0,0-1 1,1 0-1,0 1 1,1 11-1,0-19-31,-1 1-1,1-1 1,0 1-1,0-1 1,0 1 0,1-1-1,-1 1 1,0-1-1,1 0 1,0 0 0,-1 0-1,1 0 1,0 0-1,0 0 1,0 0 0,0-1-1,1 1 1,-1-1-1,0 1 1,1-1 0,-1 0-1,1 0 1,-1 0-1,1 0 1,-1 0-1,1-1 1,0 1 0,-1-1-1,1 0 1,0 0-1,-1 0 1,5 0 0,3 0 42,-1-1 0,1 0 0,-1 0 0,1-1 0,-1-1 0,0 1 0,18-9 0,-9 2-18,-2 0 0,1-2 0,-1 0-1,27-26 1,-36 31-17,0-1-1,-1 0 0,1 0 0,-2-1 1,1 1-1,-1-2 0,0 1 0,-1 0 1,1-1-1,-2 0 0,6-16 0,-9 24-19,0 1-1,0 0 0,0 0 1,0-1-1,0 1 0,1 0 1,-1 0-1,0-1 0,0 1 1,0 0-1,0 0 1,0-1-1,0 1 0,0 0 1,0-1-1,0 1 0,0 0 1,0 0-1,0-1 0,0 1 1,-1 0-1,1 0 0,0-1 1,0 1-1,0 0 0,0 0 1,0-1-1,0 1 0,-1 0 1,1 0-1,0-1 1,0 1-1,0 0 0,-1 0 1,1 0-1,0 0 0,0-1 1,0 1-1,-1 0 0,1 0 1,-1 0-1,-11 6-9,-11 17-18,14-9 24,0 1 1,1 1-1,1 0 0,-6 20 1,10-29 0,1-1 0,1 1 0,-1-1 0,1 1 0,0-1 0,1 1 0,0 0 0,0 0 0,0-1 0,1 1 0,0 0 0,0-1 0,0 1 0,4 7 0,-4-12-42,1 1-1,0-1 0,0 1 1,0-1-1,0 0 0,1 0 1,-1 0-1,0 0 0,1 0 1,0-1-1,-1 1 0,1-1 1,0 0-1,0 0 0,-1 0 1,1 0-1,0 0 1,0 0-1,0-1 0,0 1 1,0-1-1,1 0 0,-1 0 1,4-1-1,0 1-623,1 0-1,-1-1 1,-1 0 0,1-1-1,0 1 1,0-1 0,0-1 0,-1 1-1,12-7 1,14-18-5375,-2-7-2600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41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19763,'0'0'5957,"-24"49"-3586,9-9-706,1 7-288,0 6-320,3 0-480,6-4-577,5-3 0,0-5 0,10-7-96,4-7-1345,3-8-802,1-7-1376,0-11-1730,0-1-4933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42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1 21941,'-9'0'3475,"-86"4"1680,85-3-4998,0 0 0,1 1-1,-1 1 1,1 0 0,-1 0 0,1 1 0,0 0-1,-15 9 1,23-13-157,0 1 0,0-1 0,0 1 0,0 0 0,1-1 0,-1 1 0,0 0 0,0-1 0,0 1 0,1 0-1,-1 0 1,0 0 0,1 0 0,-1-1 0,1 1 0,-1 0 0,1 0 0,-1 0 0,1 0 0,0 0 0,-1 1 0,1-1 0,0 0 0,0 1-1,0-1-5,1 0-1,-1 0 1,1 0-1,-1 0 1,1 0-1,0-1 0,0 1 1,-1 0-1,1 0 1,0-1-1,0 1 1,0 0-1,0-1 0,0 1 1,-1-1-1,1 1 1,0-1-1,0 0 0,2 1 1,54 11-514,-57-12 511,74 6-1430,-40-4 57,-1 1 1,59 14-1,-90-17 1408,-1 0-1,1 0 0,-1 0 1,0 1-1,1-1 1,-1 0-1,1 1 0,-1 0 1,0-1-1,0 1 1,1 0-1,-1-1 0,0 1 1,0 0-1,0 0 0,0 0 1,0 0-1,0 0 1,0 0-1,0 1 0,0-1 1,0 0-1,-1 0 1,1 1-1,0-1 0,-1 0 1,1 2-1,-1-1 111,-1 0 0,1 0-1,-1 0 1,0 0 0,1 0 0,-1 0 0,0-1-1,0 1 1,0 0 0,0-1 0,-1 1-1,1-1 1,0 1 0,-1-1 0,1 1 0,-4 1-1,-8 7 532,-1-1 0,0 0-1,-22 10 1,18-10-475,0-1 0,-1-1 0,0 0 0,0-1 1,-36 5-1,55-11-253,-1 1-1,1-1 1,-1 0 0,1 0 0,-1 0-1,1 0 1,-1 0 0,1 0-1,-1 0 1,1 0 0,-1 0 0,1 0-1,-1 0 1,1 0 0,-1 0 0,1 0-1,0 0 1,-1 0 0,1-1 0,-1 1-1,1 0 1,-1 0 0,1-1 0,-1 1-1,1 0 1,0 0 0,-1-1 0,1 1-1,0-1 1,-1 1 0,1 0 0,0-1-1,0 1 1,-1-1 0,1 1-1,0-1 1,8-17-2635,26-15-3253,4 5-1108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42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57 9129,'0'0'15657,"-10"4"-12870,-5 4-2195,0 0 1,0 0 0,1 1-1,0 1 1,-24 22 0,33-27-463,0 0 0,1 0 0,-1 1 1,1 0-1,0 0 0,1 0 1,-1 0-1,-3 11 0,6-14-117,0 1 1,0-1-1,0 1 0,1 0 0,-1-1 0,1 1 0,0 0 0,0-1 0,1 1 0,-1 0 1,1-1-1,-1 1 0,1-1 0,0 1 0,1-1 0,-1 1 0,4 6 0,-2-7-11,0 0-1,0 1 0,0-1 1,0 0-1,1 0 0,-1-1 0,1 1 1,0-1-1,0 0 0,0 0 1,0 0-1,0 0 0,1-1 1,-1 1-1,0-1 0,1 0 0,-1-1 1,0 1-1,1-1 0,-1 0 1,1 0-1,6-1 0,-3 1-31,1-1 0,-1 0 0,0 0 0,1-1 0,-1 0 0,0 0 0,0-1 0,0 0 0,-1-1 0,1 0 0,9-6-1,-8 2 22,-1 0-1,0 0 1,0-1-1,-1 0 0,0 0 1,-1-1-1,0 0 1,0 0-1,-1-1 0,0 0 1,-1 1-1,3-14 1,-5 20 17,-1 0 0,0 0 0,0 0 0,-1 0 1,1 0-1,-1-1 0,0 1 0,0 0 0,-1 0 1,1 0-1,-1 0 0,0-1 0,0 1 1,0 0-1,0 0 0,-1 0 0,0 1 0,1-1 1,-2 0-1,1 1 0,0-1 0,-1 1 1,1 0-1,-1-1 0,0 1 0,0 1 0,0-1 1,-1 0-1,1 1 0,-1 0 0,1-1 0,-1 1 1,0 1-1,0-1 0,-6-2 0,-45-7-164,53 11-75,0-1 0,0 1 1,-1 0-1,1 0 0,0 0 0,0 0 0,0 0 1,0 0-1,0 1 0,0-1 0,0 1 0,0-1 0,0 1 1,0 0-1,0 0 0,1 0 0,-1 0 0,0 0 0,0 0 1,1 0-1,-1 0 0,0 1 0,-1 1 0,1 10-6271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43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19410,'0'9'2232,"-2"31"703,-13 68 0,8-73-1929,2 0-1,1 0 0,2 69 1,3-100-984,-1 0 0,0 0-1,1 0 1,0 0 0,0 0 0,0 0 0,0-1 0,1 1 0,-1 0 0,1 0-1,0-1 1,0 1 0,0-1 0,1 0 0,-1 0 0,1 0 0,0 0 0,0 0-1,0 0 1,0-1 0,0 1 0,1-1 0,-1 0 0,1 0 0,-1 0 0,1 0-1,0-1 1,0 0 0,0 0 0,0 0 0,0 0 0,0 0 0,0-1 0,4 0 0,2 0-36,0 0 1,0-1 0,-1 0 0,1-1 0,0 0 0,-1-1 0,0 0-1,1 0 1,-1-1 0,0 0 0,-1 0 0,1-1 0,9-8 0,-4 2-189,-2-1 0,20-23 1,20-19 128,-54 72 292,-32 57 204,27-64-495,0 0-1,1 1 1,1 0 0,0 0 0,1 0 0,0 1-1,1-1 1,0 1 0,-1 14 0,4-26-42,0-1 0,0 1 0,0 0-1,1-1 1,-1 1 0,0 0 0,0 0 0,1-1 0,-1 1 0,0 0 0,1-1 0,-1 1 0,0-1 0,1 1 0,-1-1 0,1 1 0,-1 0 0,1-1 0,-1 0 0,1 1 0,0-1 0,-1 1 0,1-1 0,0 0 0,-1 1 0,1-1-1,0 0 1,-1 0 0,1 1 0,0-1 0,-1 0 0,1 0 0,0 0 0,0 0 0,-1 0 0,1 0 0,0 0 0,0 0 0,-1 0 0,1 0 0,0-1 0,-1 1 0,2 0 0,34-14-6282,-6-10-1793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43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0 19154,'-13'9'2061,"11"-7"-2004,-95 72 4754,84-63-4030,1 0 0,0 1 0,0 0 0,1 1 0,1 0 0,-11 18 0,21-30-771,-1 0 0,0 0 0,0 0 0,1 0 0,-1 1 0,1-1 0,-1 0 0,1 0 0,-1 0 0,1 0 0,0 1 0,0-1 0,-1 0 0,1 0 0,0 1 0,0-1 0,0 0 0,0 1 0,1-1 0,-1 0 0,0 0 0,0 1 0,1-1 0,-1 0 0,1 0 0,-1 0 0,1 0 0,0 2 0,1-2-7,0 0 1,0 0-1,-1 0 0,1-1 0,0 1 0,0 0 0,0-1 1,0 0-1,0 1 0,0-1 0,0 0 0,0 0 0,0 0 0,0 0 1,3-1-1,6 0-61,-1-1 0,1 0 0,-1-1 0,0 0 1,0-1-1,9-5 0,-7 3-160,-2-2 0,1 1 1,-1-1-1,0-1 0,12-13 1,-17 17 196,-1 0 1,0 0 0,-1 0 0,1 0-1,-1-1 1,0 0 0,0 0 0,-1 1-1,0-2 1,0 1 0,0 0 0,1-12-1,-3 18 32,0 0 0,0-1-1,0 1 1,0-1 0,0 1-1,0-1 1,0 1 0,0 0-1,0-1 1,-1 1 0,1-1-1,0 1 1,0 0 0,0-1-1,0 1 1,-1-1 0,1 1-1,0 0 1,-1-1 0,1 1-1,0 0 1,0-1 0,-1 1-1,1 0 1,-1 0 0,1-1-1,0 1 1,-1 0 0,1 0-1,0 0 1,-1-1 0,1 1-1,-1 0 1,1 0 0,-1 0-1,1 0 1,0 0 0,-1 0-1,1 0 1,-1 0 0,1 0-1,-1 0 1,1 0 0,-1 0-1,1 0 1,0 0 0,-1 1-1,1-1 1,-1 0-1,1 0 1,0 0 0,-1 1-1,1-1 1,0 0 0,-1 0-1,1 1 1,0-1 0,-1 0-1,1 1 1,0-1 0,-1 1-1,-23 18 194,20-14-195,-1 0 0,1 1 0,0 0 0,1 0 0,-1 0 1,1 1-1,1-1 0,-1 1 0,1-1 0,0 1 0,0 0 0,1 0 0,0 0 0,0 0 0,1 0 0,0 0 0,0 0 0,1 0 1,1 7-1,-1-12-136,1 1-1,0-1 1,-1 0 0,1 0 0,0 0 0,1 0 0,-1 0 0,0-1 0,0 1 0,1-1 0,-1 0 0,1 1 0,-1-1-1,1 0 1,0 0 0,-1-1 0,1 1 0,0 0 0,0-1 0,0 0 0,-1 1 0,1-1 0,0-1 0,0 1 0,4-1 0,4 1-1784,0-1 1,-1-1 0,1 0-1,-1 0 1,18-6 0,11-12-12301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43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46 18129,'0'0'5931,"-1"11"-3347,-1 17-1252,0-3-373,1 0 0,1 0-1,6 48 1,-5-67-871,0 0-1,1 0 1,0 0-1,0 0 1,0 0 0,1 0-1,0-1 1,0 1-1,5 6 1,-5-10-95,-1 1 0,1 0 0,0-1 1,-1 0-1,1 0 0,0 0 0,0 0 0,1 0 0,-1 0 1,0-1-1,1 1 0,-1-1 0,1 0 0,-1 0 1,1 0-1,-1-1 0,5 1 0,-4-1 10,-1 0-1,0 0 1,0 0 0,0 0-1,1-1 1,-1 1-1,0-1 1,0 0 0,0 0-1,0 0 1,0 0 0,0-1-1,-1 1 1,1-1-1,0 0 1,-1 0 0,1 0-1,2-2 1,-1-1 4,0 1-1,0-1 1,-1 0 0,0 0 0,0 0-1,0-1 1,-1 1 0,0-1 0,3-7 0,-2 0 2,0 0 1,-1 0-1,0 0 1,-1 0-1,-1 0 1,0-1-1,0 1 0,-4-18 1,3 27-10,0 0 0,-1 0 0,1 0 0,-1 0 0,0 0 0,0 0 0,0 0 0,-4-4 0,5 7 0,0-1 0,0 1 0,0 0 0,0-1 0,-1 1 0,1 0 0,0 0 0,-1 0 0,1 0 0,-1 0 0,1 1 0,-1-1 0,1 0 0,-1 1 0,0-1 0,1 1 0,-1-1 0,0 1 0,1 0 0,-1 0 0,0 0 0,1 0 0,-4 0 0,4 1 0,0-1 0,-1 1 0,1 0 0,0 0 0,0 0 0,-1 0 0,1 0 0,0 0 0,0 0 0,0 0 0,0 0 0,0 0 0,1 1 0,-1-1 0,0 0 0,1 1 0,-1-1 0,0 0 0,1 1 0,0-1 0,-1 1 0,1-1 0,0 1 0,0-1 0,0 1 0,0-1 0,0 1 0,0-1 0,0 1 0,0-1 0,1 1 0,0 1 0,-1 2 0,1 0 0,0-1 0,0 1 0,0-1 0,1 1 0,0-1 0,0 1 0,0-1 0,4 6 0,0-4 0,1 0 0,0 0 0,0-1 0,0 0 0,1-1 0,0 0 0,0 0 0,0 0 0,0-1 0,0 0 0,1-1 0,0 0 0,-1 0 0,1-1 0,0 0 0,0-1 0,15 0 0,-10-1 0,0 0 0,0-1 0,0 0 0,0-1 0,-1 0 0,1-1 0,-1-1 0,0 0 0,0-1 0,17-11 0,-17 8 0,-1 0 0,0-1 0,20-22 0,-28 28 0,0-1 0,0 0 0,-1 0 0,1 0 0,-1 0 0,-1 0 0,1-1 0,-1 0 0,0 1 0,0-1 0,0 0 0,1-11 0,-3 16 0,0 1 0,0-1 0,0 0 0,0 1 0,0-1 0,0 0 0,0 1 0,0-1 0,0 0 0,0 1 0,-1-1 0,1 1 0,0-1 0,0 0 0,-1 1 0,1-1 0,0 1 0,-1-1 0,1 1 0,0-1 0,-1 1 0,1-1 0,-1 1 0,1-1 0,-1 1 0,1 0 0,-1-1 0,1 1 0,-1 0 0,0-1 0,1 1 0,-1 0 0,1 0 0,-2-1 0,-27 4 0,-26 22 0,47-19 0,-1 0 0,2 1 0,-1-1 0,1 1 0,0 1 0,0-1 0,1 1 0,0 1 0,0-1 0,1 1 0,-5 9 0,9-13 0,-1 0 0,1-1 0,0 1 0,0 0 0,0 0 0,1 0 0,-1 0 0,1 0 0,0-1 0,1 1 0,-1 0 0,1 0 0,0 0 0,1 0 0,-1-1 0,1 1 0,-1-1 0,1 1 0,1-1 0,-1 1 0,1-1 0,0 0 0,-1 0 0,8 6 0,0 1-302,0-1 0,1-1 1,0 1-1,1-2 0,0 1 0,0-2 1,1 0-1,14 6 0,-18-9-238,0 0 0,1-1 0,-1-1 0,1 1 0,-1-2 0,1 1 0,0-1 0,-1-1 0,1 1 0,0-2 0,0 1 0,0-2 0,10-1 0,16-14-11573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12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7013 438 13869,'0'0'1420,"-9"-10"-1318,-6-5-98,0-2 2,0 2-1,-1 0 1,0 1-1,-1 1 1,-24-15-1,-19 3 878,0 3 0,-2 2 0,-120-22 0,36 9 213,-88-20-865,-2 10 0,-1 10 0,-362-2 0,-816 30-172,929 6 207,-797 79 73,1063-60-304,-423 63 445,495-54 123,1 7 1,-181 69-1,141-22-412,166-72-192,1 1 1,0 1-1,1 1 1,0 1-1,1 0 1,-24 28-1,38-39-3,1 0 0,-1 0 1,1 0-1,0 1 0,0 0 0,1-1 0,-1 1 0,1 0 0,0 0 0,1 0 0,-1 0 1,1 1-1,0-1 0,0 0 0,0 1 0,1-1 0,0 0 0,0 1 0,0-1 1,1 1-1,0-1 0,0 0 0,0 0 0,1 1 0,0-1 0,0 0 0,0 0 0,0-1 1,1 1-1,0 0 0,0-1 0,6 7 0,4 4 11,2 0-1,0-2 1,0 1 0,1-2-1,1-1 1,0 0 0,27 13-1,17 5 7,2-3 0,112 31-1,140 15 28,-240-57-37,1313 200 18,12-88 0,423-66-902,-1516-74 894,-2-12-1,429-93 1,-478 49 523,-227 59-403,-1-2 0,0 0 0,0-2 1,-1-1-1,-1-1 0,38-30 0,-58 40-62,1 1 0,-1-1 0,-1-1 0,1 1 0,-1-1 0,0 0 0,0 0 0,-1 0 0,0-1 0,0 0 0,-1 0 0,0 0 0,0 0 0,-1 0 0,0 0 0,0-1 0,-1 1 0,0-1 0,-1 1 0,0-1 0,0 1 0,-1-1 0,0 1-1,0-1 1,-1 1 0,0-1 0,-1 1 0,1 0 0,-2 0 0,1 1 0,-1-1 0,0 0 0,-1 1 0,0 0 0,0 0 0,-9-9 0,-13-13-27,-1 2 0,-1 1-1,-2 1 1,-65-41 0,-148-64 28,41 25-1542,189 97 454,-1-1 1,2 0 0,-1-1 0,1 0 0,1-1 0,-19-22 0,-1-20-7681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9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104 183 17136,'0'0'1506,"-7"-9"586,-20-32-255,26 40-1797,1-1 0,-1 1 0,1 0 0,-1 0 0,1-1 0,-1 1 0,1 0 0,0-1 0,-1 1 0,1-1 1,0 1-1,0 0 0,0-1 0,0 1 0,0-1 0,1 1 0,-1 0 0,0-1 0,1 1 0,-1 0 0,1-1 0,-1 1 1,1 0-1,-1 0 0,1-1 0,0 1 0,0 0 0,0 0 0,0 0 0,1-1 0,33-21 92,-28 19-54,17-8-15,0 1 0,1 2 0,44-13 1,-56 19-62,-1 0 0,1 1-1,0 1 1,0 0 0,0 1 0,0 0 0,0 0 0,0 2 0,21 4 0,-31-5-5,0 0 1,0 1-1,0-1 1,0 1-1,-1-1 1,1 1-1,-1 0 1,1 0-1,-1 0 0,0 1 1,1-1-1,-1 0 1,0 1-1,-1-1 1,1 1-1,0 0 1,-1 0-1,1-1 0,-1 1 1,0 0-1,0 0 1,0 0-1,0 0 1,-1 1-1,1-1 1,-1 0-1,0 0 0,0 0 1,0 0-1,0 1 1,-2 4-1,1 3 20,-1 0 0,0 1 0,-1-1 0,0 0 0,-1 0 0,-1-1-1,-7 15 1,-33 41 184,33-51 144,1 1 0,0 0 0,-13 27 0,44-42-671,54-23 415,-62 17-92,1 0-1,0 1 1,0 0-1,0 1 0,0 1 1,0 0-1,1 1 1,-1 0-1,22 2 0,-33 0 1,1-1-1,-1 1 0,1 0 0,-1 0 0,0 1 1,1-1-1,-1 0 0,0 1 0,0-1 1,0 1-1,0 0 0,0 0 0,0 0 1,-1 0-1,1 0 0,0 0 0,-1 0 0,0 1 1,0-1-1,1 0 0,-1 1 0,-1-1 1,1 1-1,0-1 0,-1 1 0,1-1 1,-1 1-1,0 0 0,1 4 0,-1 1 49,0 1 1,0 0-1,-1-1 0,0 1 0,0-1 0,-1 1 1,0-1-1,-4 9 0,-1-3 277,0 0 1,-2-1 0,0 0-1,0-1 1,-1 0 0,0 0-1,-1-1 1,-1-1-1,0 0 1,-23 16 0,-6 0 766,-1-1 1,-51 20-1,73-35-1162,-1-1 1,-1-1-1,0-2 0,0 0 1,0-1-1,-32 3 1,50-7 28,0-1 1,0 0 0,0 1 0,0-2 0,-1 1-1,1 0 1,0-1 0,0 0 0,0 0 0,0 0-1,0 0 1,0-1 0,0 0 0,0 0 0,1 0 0,-1 0-1,1 0 1,-1-1 0,1 1 0,0-1 0,0 0-1,0 0 1,0 0 0,1-1 0,-1 1 0,1 0 0,0-1-1,0 0 1,0 0 0,0 1 0,1-1 0,-1 0-1,1 0 1,0 0 0,0-1 0,1 1 0,-1 0 0,1 0-1,0 0 1,0-1 0,1-4 0,-1 7-408,0-1 1,0 0-1,0 1 1,1-1-1,-1 1 0,0-1 1,1 1-1,0-1 1,0 1-1,0-1 1,0 1-1,0 0 1,0-1-1,1 1 0,-1 0 1,1 0-1,-1 0 1,1 0-1,2-2 1,18-15-8716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13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17969,'0'0'2872,"6"-10"-913,-1 4-1712,0 0-1,0-1 0,0 2 1,1-1-1,0 1 1,0-1-1,0 2 0,1-1 1,0 1-1,0 0 0,0 0 1,14-5-1,-15 7-195,44-12-5,-49 14-29,1 0 1,-1 0-1,0 0 1,0 0-1,0 0 1,0 0-1,0 0 1,0 0-1,1 0 1,-1 1-1,0-1 0,0 0 1,0 1-1,0-1 1,0 1-1,0-1 1,0 1-1,0-1 1,0 1-1,-1 0 1,1 0-1,0-1 1,0 1-1,0 0 1,-1 0-1,1 0 1,0 0-1,-1 0 1,1 0-1,-1 0 0,1 0 1,-1 0-1,0 0 1,1 0-1,-1 0 1,0 0-1,0 0 1,1 0-1,-1 2 1,2 85 1608,-1-14-2442,4-24-4014,-4-16-5932,-1-18 314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13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545 41 16335,'-13'-6'919,"-4"0"-559,0-1 1,0 2-1,0 0 1,-1 1 0,0 1-1,0 1 1,0 0-1,0 2 1,0 0-1,-33 4 1,35 0-317,1 2 1,-1-1-1,1 2 0,0 0 1,1 1-1,0 0 0,0 1 0,1 1 1,0 0-1,0 0 0,1 2 1,1-1-1,0 2 0,1-1 1,0 2-1,-15 25 0,15-21 51,1 0 0,0 0 0,1 1 0,1 0 0,1 0 0,1 0 0,1 1 0,0 0-1,2 0 1,0 0 0,1 1 0,1-1 0,3 27 0,-1-37-96,0 0 0,1 0 0,0 0 0,0 0 0,1-1 1,0 1-1,1-1 0,0 0 0,1 0 0,0 0 0,0-1 0,0 0 0,11 10 0,-6-9 28,0 0 1,1-1-1,0 0 0,0 0 0,1-1 1,-1-1-1,2 0 0,26 7 0,-18-7 174,1-1 0,0-2 0,0 0 0,0-1 0,1-2-1,-1 0 1,0-1 0,0-2 0,0 0 0,0-2 0,39-12 0,-39 8-2,-1-1 0,0-1 0,-1-1 0,0 0 1,-1-2-1,0 0 0,-1-2 0,-1 0 0,0-1 1,25-32-1,-33 36-39,-1 0-1,-1 0 1,0 0 0,-1-1-1,0 0 1,-1 0 0,-1-1 0,0 0-1,-1 0 1,-1 0 0,0 0-1,-1-1 1,0 1 0,-2-1 0,1 1-1,-2-1 1,-5-28 0,4 35-142,-1-1 0,0 1 1,-1 0-1,0 0 0,0 1 0,-1-1 1,0 1-1,-1 0 0,0 0 1,0 0-1,0 1 0,-1 0 1,0 1-1,-1-1 0,0 1 0,1 1 1,-2-1-1,1 1 0,-1 1 1,1 0-1,-15-5 0,13 5-265,-1 1 1,1 1-1,-1 0 0,0 0 0,0 1 0,1 0 0,-1 1 0,-16 1 1,18 1-456,0-1 1,1 1-1,-1 0 1,1 1 0,-1 0-1,1 0 1,0 1-1,0 0 1,1 0 0,-14 11-1,5-1-4919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58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15599,'0'9'1201,"-13"490"8435,13-529-5218,-1-24-3878,13-104 0,-9 138-561,2 0 0,0 0-1,1 0 1,2 1 0,9-20-1,-16 36 3,1 0-1,-1-1 0,1 1 1,0 0-1,0 0 0,1 0 1,-1 0-1,0 1 1,1-1-1,0 1 0,0-1 1,-1 1-1,1 0 0,1 0 1,-1 0-1,0 1 1,0-1-1,1 1 0,-1-1 1,1 1-1,-1 0 0,1 1 1,-1-1-1,1 0 1,0 1-1,-1 0 0,1 0 1,0 0-1,-1 1 0,1-1 1,0 1-1,-1 0 1,1-1-1,-1 2 0,1-1 1,4 3-1,-5-3 6,-1 0 1,1 0-1,-1 0 1,1 0-1,-1 0 1,0 1-1,0-1 0,0 1 1,1-1-1,-2 1 1,1 0-1,0 0 0,0 0 1,0 0-1,-1 0 1,1 0-1,-1 1 0,0-1 1,0 0-1,0 1 1,0-1-1,0 1 0,0-1 1,-1 1-1,1 0 1,-1-1-1,1 1 0,-1 0 1,0-1-1,0 1 1,-1-1-1,1 1 0,0 0 1,-1-1-1,-1 5 1,0-2 23,0 0 1,-1 0-1,0 0 1,0 0 0,0 0-1,-1-1 1,0 1-1,0-1 1,0 0-1,0 0 1,0 0-1,-1-1 1,0 1 0,1-1-1,-7 2 1,1 0 66,0-1 0,-1 0 0,1-1 0,-1 0 1,0-1-1,1 0 0,-1-1 0,0 0 0,0-1 0,-12 0 1,23 0-89,0 0 0,-1 0 1,1 0-1,-1 0 1,1 0-1,0 0 0,-1 0 1,1 0-1,-1 0 0,1 0 1,0 0-1,-1 0 1,1 0-1,-1 0 0,1-1 1,0 1-1,-1 0 1,1 0-1,-1 0 0,1-1 1,0 1-1,-1 0 0,1 0 1,0-1-1,0 1 1,-1 0-1,1-1 0,0 1 1,0 0-1,-1-1 1,1 1-1,0-1 0,0 1 1,0 0-1,0-1 1,-1 1-1,1-1 0,0 1 1,0 0-1,0-1 0,0 1 1,0-1-1,0 1 1,0 0-1,0-1 0,0 1 1,0-1-1,1 1 1,-1 0-1,0-1 0,0 0 1,1 0-171,0-1 0,-1 1 1,1 0-1,0 0 0,0-1 1,0 1-1,0 0 0,1 0 1,-1 0-1,0 0 0,0 0 1,0 1-1,1-1 1,1-1-1,58-13-9973,-22 9 897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58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98 18289,'0'0'3038,"-5"10"-214,-4 5-2197,2 1 0,0 0 1,1 0-1,1 1 0,0-1 0,1 1 1,-2 19-1,5-26-463,-4 45-341,7-42 527,6-31 962,40-232-1087,-49 253-212,1 0-1,0 0 1,0 0 0,0 0 0,0 0 0,0-1 0,1 1-1,0 0 1,-1 0 0,1 0 0,0 0 0,0-1 0,1 1 0,-1 0-1,0-1 1,3 4 0,-1-5 0,-1 1 0,1-1 0,0 0 0,0 0 0,0 0 0,-1 0-1,1-1 1,0 1 0,0-1 0,0 1 0,0-1 0,0 0 0,0 0 0,0-1 0,0 1 0,5-1-1,-1-1-9,1 1 0,-1-1 0,0-1 0,0 1 0,0-1 0,0-1 0,0 1 0,-1-1 0,1 0 0,-1 0 0,10-10-1,-3 2-61,-1 0 0,0-1 0,-1-1-1,10-14 1,-30 74-5,-16 59 740,24-95-668,0 0 1,0 0-1,0 0 1,1 0-1,1-1 1,0 1 0,0 0-1,5 18 1,-5-27-157,0 1 0,-1 0 1,1-1-1,0 1 1,0-1-1,0 1 1,0-1-1,0 1 0,1-1 1,-1 0-1,0 0 1,1 1-1,-1-1 1,0 0-1,1 0 1,-1 0-1,4 1 0,18 1-10050,-5-5-8118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58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82 16143,'0'0'6219,"-1"10"-4948,-11 121 1017,-3 72 746,16-208-2737,0 1 0,0-1 0,1 0 0,-1 1 0,1-1 0,5-8 0,3-11-166,0-11-106,-2-1 0,-2 0-1,-1 0 1,1-58-1,-11 76-46,-4 17-88,7 2 101,1 1 0,0-1 0,-1 0 0,1 0 0,0 0 0,0 1 0,-1-1 0,1 1-1,0-1 1,0 1 0,1-1 0,-1 1 0,0 0 0,1-1 0,-2 4 0,1-3 7,1 0 1,-1 0 0,0 0 0,1 1-1,0-1 1,-1 0 0,1 0 0,0 0 0,0 1-1,0-1 1,0 0 0,1 0 0,-1 0-1,0 1 1,1-1 0,0 0 0,-1 0-1,1 0 1,0 0 0,0 0 0,0 0-1,1 0 1,-1 0 0,0-1 0,1 1 0,-1 0-1,1-1 1,-1 1 0,1-1 0,0 1-1,0-1 1,-1 0 0,4 1 0,-1-1 5,0 0 0,0 0 1,1-1-1,-1 1 1,0-1-1,0 0 1,1 0-1,-1-1 0,0 1 1,1-1-1,-1 0 1,0 0-1,0 0 0,0-1 1,0 0-1,0 1 1,5-4-1,6-6 11,0 0 0,0-1 0,-1 0 1,-1-2-1,0 1 0,-1-1 0,-1-1 0,0 0 0,0-1 0,-2 0 0,9-20 1,-21 100-374,1-55 371,-4 30 74,1 0 0,2 0 0,2 1 0,5 53 0,-3-87-58,0-1-1,0 0 1,1 1 0,0-1-1,0 0 1,0 0-1,1 0 1,0 0 0,6 8-1,16 6-976,-23-18 645,0-1 1,0 1 0,0-1-1,0 1 1,0-1 0,0 0-1,0 0 1,0 1 0,0-2-1,0 1 1,0 0 0,0 0-1,3-1 1,8-8-7604,-4-8-8499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59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17200,'0'0'1954,"0"16"-577,-9 13 769,0 12-864,-1 12-385,2 4-321,1 2-224,4-3-256,3-3-63,0-11-1,7-12 32,4-8-64,-1-13-225,-2-9-736,-6 0-1601,-2-13-1698,-3-11-6246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59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14862,'0'0'7778,"14"-7"-6214,26-11-1125,0 3 0,1 1 0,0 2-1,1 2 1,1 1 0,-1 3 0,1 1 0,0 2 0,44 3-1,-84 1-426,0-1 0,0 0-1,-1 1 1,1-1-1,0 1 1,0 0 0,0 0-1,-1 0 1,1 0-1,0 0 1,-1 1 0,1-1-1,-1 1 1,0 0 0,1 0-1,-1 0 1,0 0-1,0 0 1,0 0 0,0 0-1,-1 1 1,1-1-1,0 1 1,-1-1 0,0 1-1,0 0 1,0-1-1,0 1 1,0 0 0,0 0-1,-1 0 1,1 0 0,-1 0-1,0 4 1,0-2 87,0-1 1,0 1 0,-1 0-1,0 0 1,0-1-1,0 1 1,-1 0 0,1-1-1,-1 1 1,0-1 0,0 0-1,-1 1 1,1-1-1,-1 0 1,0-1 0,0 1-1,0 0 1,0-1 0,-1 0-1,-6 5 1,2-4-70,0 0-1,-1 0 1,1-1 0,-1 0 0,0-1 0,0 0-1,0 0 1,0-1 0,0 0 0,-1-1 0,-12-1-1,21 2-163,1-1-1,-1 0 0,0 0 0,1 0 0,-1 0 0,0 0 0,0 0 0,1-1 0,-1 1 1,0 0-1,1 0 0,-1 0 0,1-1 0,-1 1 0,0 0 0,1-1 0,-1 1 0,1 0 1,-1-1-1,0 1 0,1-1 0,-1 0 0,0-11-6761,3 2-2254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02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11499,'0'0'14163,"1"11"-13416,-1 10-519,0 0 0,-1 1 0,-1-1 1,-1 0-1,-1 0 0,-11 34 0,-56 132 154,23-64 362,47-122-735,1-1 0,0 0 0,0 0 1,0 0-1,-1 1 0,1-1 0,0 0 1,0 0-1,0 0 0,-1 1 1,1-1-1,0 0 0,0 1 0,0-1 1,0 0-1,0 0 0,0 1 1,0-1-1,0 0 0,0 1 0,0-1 1,0 0-1,0 0 0,0 1 0,0-1 1,0 0-1,0 1 0,0-1 1,0 0-1,0 0 0,0 1 0,0-1 1,0 0-1,1 1 0,-1-1 0,0 0 1,0 0-1,0 0 0,0 1 1,1-1-1,-1 0 0,0 0 0,0 0 1,0 1-1,1-1 0,-1 0 1,0 0-1,1 0 0,-1 0 0,0 0 1,0 1-1,1-1 0,-1 0 0,0 0 1,0 0-1,1 0 0,-1 0 1,0 0-1,1 0 0,-1 0 0,0 0 1,1 0-1,-1 0 0,0 0 0,0 0 1,1-1-1,-1 1 0,23-11 83,-18 8-40,23-12 12,1 1 0,59-20 0,-72 30-136,-1 0 0,1 1 0,0 0 0,0 2 0,0 0-1,0 0 1,30 4 0,-17 8-1683,-13 2-5560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04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9865,'4'-15'2354,"6"-22"2631,1 22 1572,-11 15-6489,1 0 0,-1 0 0,0 0 0,1 0 0,-1 0 0,0 0 0,1 0 0,-1 0 1,0 0-1,1 0 0,-1 0 0,0 0 0,1 0 0,-1 1 0,0-1 0,1 0 0,-1 0 0,0 0 0,0 0 0,1 1 0,-1-1 0,0 0 0,0 0 0,1 0 0,-1 1 0,0-1 0,0 0 0,0 1 0,0-1 0,1 0 0,-1 0 0,0 1 0,0-1 0,0 0 1,0 1-1,0-1 0,0 0 0,0 1 0,0-1 0,0 0 0,0 1 0,3 17 591,-3-16-482,2 69 1110,-11 106-1,4-105-746,7-98-326,6-191 1547,-12 196-1816,3 21 53,1 0 0,0 0 0,0-1 0,0 1 0,0 0 0,0 0 0,0 0 0,0 0 0,-1 0 0,1 0 0,0 0 0,0 0 0,0 0 0,0 0 0,0 0 0,0 0 0,-1 0 0,1 0 0,0 0 0,0 0 0,0 0 0,0 0 0,0 0 0,0 0 0,-1 0 0,1 0 0,0 0 0,0 0 0,0 0 0,0 0 0,0 0 0,0 0 0,0 1 0,-1-1 0,1 0 0,0 0 0,0 0 0,0 0 0,0 0 0,0 0 0,0 0 0,0 0 0,0 1 0,0-1 0,0 0 0,0 0 0,0 0 0,0 0 0,0 0 0,0 0 0,0 1 0,0-1 0,-1 0 0,1 0 0,1 0 0,-1 0 1,0 0-1,0 0 0,0 1 0,0-1 0,0 1-5,-1 1 1,1-1-1,0 0 1,0 1-1,0-1 0,1 0 1,-1 1-1,0-1 1,1 0-1,-1 1 1,0-1-1,1 0 1,0 1-1,-1-1 1,1 0-1,0 0 1,-1 0-1,1 0 1,0 0-1,0 0 1,0 0-1,0 0 1,0 0-1,0 0 0,0 0 1,3 1-1,0 0 11,0 0-1,0 0 1,1 0-1,-1-1 0,1 0 1,-1 1-1,1-2 1,-1 1-1,1 0 0,0-1 1,0 0-1,-1 0 0,1 0 1,0-1-1,-1 0 1,1 0-1,-1 0 0,10-3 1,0-3 21,-1 0 1,1-1-1,-1 0 0,16-14 1,12-7 33,-40 29-62,-1 0-1,1 1 0,-1-1 0,1 0 1,-1 0-1,0 0 0,1 1 0,-1-1 1,0 0-1,1 1 0,-1-1 0,0 0 1,1 1-1,-1-1 0,0 1 1,0-1-1,1 0 0,-1 1 0,0-1 1,0 1-1,0-1 0,0 1 0,0-1 1,1 0-1,-1 1 0,0-1 0,0 1 1,0-1-1,0 1 0,0-1 0,0 1 1,-1-1-1,1 1 0,0-1 0,0 1 1,0 0-1,-1 24-8,1-24 13,-7 70 28,4-51-322,0 1 0,2-1 0,0 0 0,1 1-1,4 27 1,1-34-2399,2-8-3654,-2-5-2910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04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13325,'0'0'13709,"35"50"-12588,12-49-289,4-1-287,5 0-385,-2 0-128,-8-1-448,-8 0-898,-14 1-832,-7 0-544,-13 0-737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2:00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47 683 16047,'-7'10'1660,"0"1"-1123,3-6-217,0 0 1,0 1 0,1-1-1,0 1 1,0 0-1,1 0 1,-1 0-1,1 0 1,-1 9 0,2-14-280,1-1 1,0 1-1,0-1 1,0 1-1,0-1 1,-1 1 0,1-1-1,0 0 1,0 1-1,0-1 1,0 1 0,0-1-1,0 1 1,1-1-1,-1 1 1,0-1-1,0 1 1,0-1 0,0 1-1,0-1 1,1 0-1,-1 1 1,0-1-1,0 1 1,1-1 0,-1 0-1,0 1 1,1-1-1,-1 0 1,0 1-1,1-1 1,-1 0 0,1 1-1,-1-1 1,0 0-1,1 0 1,-1 0-1,1 1 1,-1-1 0,1 0-1,-1 0 1,0 0-1,1 0 1,-1 0-1,1 0 1,-1 0 0,1 0-1,-1 0 1,1 0-1,-1 0 1,1 0-1,-1 0 1,1 0 0,0-1-1,29-11 555,-2-6-185,0-1-1,-2-2 0,47-44 0,-28 23-156,221-214 534,-195 180-643,95-132 1,-163 203-143,4-4 8,-1 1 0,0-2 0,-1 1 1,7-17-1,-36 46 143,-4 18-2,2 1-1,2 1 0,2 1 0,1 1 1,3 1-1,1 0 0,2 2 0,-11 59 1,20-80-128,2 1 0,0 0 0,2 0 0,1 0 0,4 43 0,-3-64-20,1-1 1,0 0 0,0 1 0,0-1-1,0 0 1,1 0 0,-1 0-1,1 0 1,0 0 0,0 0 0,0 0-1,0-1 1,0 1 0,0-1-1,1 1 1,0-1 0,-1 0 0,1 0-1,0 0 1,0-1 0,0 1-1,0 0 1,0-1 0,0 0-1,1 0 1,-1 0 0,0 0 0,1-1-1,2 1 1,-1 0-129,-1-1 1,0 0-1,0 0 0,1 0 1,-1-1-1,0 1 0,0-1 1,0 0-1,1 0 0,4-3 1,-6 3-194,0-1 0,-1 1 1,1-1-1,0 0 1,0 0-1,-1 0 0,1 0 1,-1 0-1,0-1 0,0 1 1,0-1-1,0 1 1,0-1-1,1-3 0,-2 5-105,0-1-1,-1 0 0,1 0 0,0 0 0,-1 1 0,0-1 0,0 0 0,1 0 0,-1 0 0,0 0 0,0 0 0,0 0 1,-1 1-1,1-1 0,0 0 0,-1 0 0,0-2 0,-14-14-4611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04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17905,'0'0'7463,"54"16"-5349,-11-16-416,5 0-802,2 0-639,-4 0-257,-2 0-1474,-8 0-2914,-6-7-4901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05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13901,'0'0'13496,"4"14"-12503,8 28-409,7 55 1,-19-93-572,0-1 1,1 1 0,0 0-1,0-1 1,0 1 0,0 0 0,0-1-1,1 1 1,0-1 0,0 0-1,0 0 1,0 1 0,0-1 0,0-1-1,1 1 1,5 5 0,-6-7 2,0 0 1,0-1-1,0 1 1,1 0-1,-1-1 0,0 1 1,1-1-1,-1 0 1,0 0-1,0 0 1,1 0-1,-1 0 1,0 0-1,1-1 0,-1 1 1,0-1-1,1 1 1,-1-1-1,0 0 1,0 0-1,0 0 1,0 0-1,0 0 0,0-1 1,0 1-1,0-1 1,-1 1-1,3-3 1,11-10 19,-2 0 0,1-1 0,-2 0 0,0-1 1,0-1-1,10-21 0,12-16 159,-35 103-56,-11 121 240,12-169-364,0 0 0,0 0 0,0 1 0,0-1 0,0 0 0,0 0 0,0 0 0,0 1 0,0-1 0,1 0-1,-1 0 1,1 0 0,-1 0 0,1 0 0,-1 0 0,1 0 0,-1 0 0,1 0 0,0 0 0,0 0 0,-1 0 0,1 0 0,0 0 0,0 0 0,0-1 0,0 1 0,0 0 0,0-1 0,0 1 0,0-1 0,0 1 0,0-1 0,1 1 0,-1-1 0,0 0 0,0 0-1,0 0 1,0 1 0,1-1 0,-1 0 0,0 0 0,0-1 0,0 1 0,1 0 0,-1 0 0,0-1 0,0 1 0,0 0 0,0-1 0,0 1 0,2-2 0,4-1 79,0 1 0,-1-2 1,0 1-1,0-1 0,0 0 0,0 0 1,9-9-1,9-15-94,-2-2 0,32-52 0,-14 17 0,-36 77-2589,-3-11 2396,-1-1 0,0 1 0,0-1 0,0 0 0,0 1 1,0-1-1,0 1 0,1-1 0,-1 0 0,0 1 0,0-1 0,0 1 0,0-1 0,-1 1 1,1-1-1,0 0 0,0 1 0,0-1 0,0 1 0,0-1 0,0 0 0,-1 1 1,1-1-1,0 0 0,0 1 0,-1-1 0,1 0 0,0 1 0,0-1 0,-1 0 0,1 0 1,0 1-1,-1-1 0,1 0 0,0 0 0,-1 1 0,0-1 0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06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13901,'0'0'12513,"5"9"-11568,-2 0-844,1 0 0,-2 0 0,1 0 0,-1 1 0,0-1 1,-1 0-1,0 1 0,-1 0 0,0-1 0,0 1 0,-1-1 0,0 0 0,-3 12 0,-8 41 23,-19 81 72,44-246 1843,-7 52-1817,-2-77 0,-5 139-87,1 0-120,21-6 59,-9-8-61,-1 1 0,1-2 0,0 1 0,-1-2 0,0 1 0,0-2 0,-1 1 0,1-2 0,-1 1 0,9-9 0,14-6 15,-33 21-29,0 0 0,1-1 0,-1 1 0,1 0 0,-1 0 0,1-1 0,-1 1 0,1 0 0,0 0 0,-1 0 0,1 0 0,-1 0 0,1 0 0,-1 0 0,1 0 0,-1 0 0,1 0 0,0 0 0,-1 0 0,1 0 1,-1 0-1,1 1 0,-1-1 0,1 0 0,-1 0 0,1 0 0,-1 1 0,1-1 0,-1 0 0,1 1 0,-1-1 0,1 1 0,12 20-17,-12-18 22,0-1 0,0 1 0,1-1 0,-1 0-1,0 1 1,1-1 0,0 0 0,-1 0 0,1 0 0,0 0 0,0-1 0,0 1 0,4 2 0,-3-3 8,1 1 1,-1-2-1,1 1 0,0 0 1,-1-1-1,1 1 1,0-1-1,-1 0 0,1 0 1,0-1-1,-1 1 1,1-1-1,0 0 0,-1 0 1,1 0-1,-1 0 1,1 0-1,-1-1 0,0 0 1,0 0-1,0 0 1,0 0-1,0 0 0,0 0 1,0-1-1,0 1 1,3-6-1,-30 68-428,14-32 416,4-11-184,0 1 0,2 0 0,0 0 0,0 0 1,2 0-1,-1 22 0,6-23-3377,9-13-3704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08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58 10474,'0'0'17515,"2"-5"-16816,-2 5-667,0 0 0,0 1 0,0-1 0,0 0 0,0 0 0,1 0 0,-1 0-1,0 0 1,0 0 0,0 0 0,0 0 0,1 0 0,-1 0 0,0 0 0,0 0-1,0 0 1,0 0 0,1 0 0,-1 0 0,0 0 0,0 0 0,0 0 0,0 0-1,1 0 1,-1 0 0,0 0 0,0 0 0,0 0 0,0 0 0,1 0 0,-1 0-1,0 0 1,0-1 0,0 1 0,0 0 0,0 0 0,4 40 677,-4-17-370,0 0-1,-5 31 1,-9-2 144,7-31-252,2 1-1,-4 24 0,10-144-230,-2 63 0,6-58 0,-3 64 0,-2 21 0,1 0 0,-1 0 0,2 0 0,-1 1 0,5-14 0,10 67 0,-14-38 0,1 1 0,0-1 0,0 0 0,0 0 0,1 0 0,0-1 0,1 1 0,0-1 0,0 0 0,11 11 0,-14-16 0,0 1 0,0-1 0,1 0 0,-1 0 0,1-1 0,-1 1 0,1 0 0,0-1 0,-1 0 0,1 1 0,0-1 0,0 0 0,0-1 0,0 1 0,0 0 0,0-1 0,0 0 0,0 1 0,0-1 0,0-1 0,0 1 0,0 0 0,0-1 0,0 1 0,0-1 0,0 0 0,0 0 0,0 0 0,0 0 0,-1-1 0,1 1 0,0-1 0,3-2 0,16-15 0,38-40 0,-9 7 0,-38 36 0,-12 13 0,0 1 0,1 0 0,-1 0 0,1 0 0,0 0 0,-1 0 0,1 0 0,0 0 0,0 1 0,3-2 0,-7 45 0,-28 72 0,19-78 0,1 1 0,2 0 0,1 1 0,-2 49 0,9-87 1,0 0 0,0 0 1,0 1-1,0-1 0,0 0 0,0 0 0,0 1 0,0-1 1,0 0-1,0 0 0,0 0 0,0 1 0,0-1 0,0 0 1,0 0-1,1 0 0,-1 1 0,0-1 0,0 0 0,0 0 1,0 0-1,0 1 0,0-1 0,0 0 0,1 0 0,-1 0 1,0 0-1,0 0 0,0 1 0,1-1 0,-1 0 0,0 0 1,0 0-1,0 0 0,0 0 0,1 0 0,-1 0 0,0 0 1,0 0-1,1 0 0,-1 0 0,0 0 0,0 0 0,0 0 1,1 0-1,-1 0 0,0 0 0,14-7 55,8-15-616,-1-19-7889,-17 34 5223,9-20-14471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15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38 17713,'0'0'3101,"9"0"-1216,18-2-523,1-1 1,37-10 0,-39 7-961,1 1 0,0 1 0,48 0 0,-75 4-403,1 0 1,-1 0-1,1 0 0,-1 0 1,1 0-1,-1 1 0,1-1 1,-1 0-1,1 0 0,-1 1 1,1-1-1,-1 0 1,1 1-1,-1-1 0,1 0 1,-1 1-1,0-1 0,1 1 1,-1-1-1,0 1 0,1-1 1,-1 1-1,0-1 1,1 1-1,-1-1 0,0 1 1,0-1-1,0 1 0,0-1 1,0 1-1,0-1 0,1 1 1,-1 0-1,0-1 1,-1 1-1,1-1 0,0 1 1,0-1-1,0 1 0,0-1 1,0 1-1,0 0 0,-1 0 1,-11 25 220,-3-9 9,0-1 0,-2-1 0,0 0 0,-1-1 0,-21 13 0,-4 4 767,43-31-992,0 0 1,0 0-1,0 0 0,0 0 0,0 0 0,-1 1 0,1-1 1,0 0-1,0 0 0,0 0 0,0 0 0,0 0 0,0 0 1,0 1-1,0-1 0,0 0 0,0 0 0,0 0 0,0 0 0,0 0 1,0 1-1,0-1 0,0 0 0,0 0 0,0 0 0,0 0 1,0 0-1,0 1 0,0-1 0,0 0 0,0 0 0,0 0 1,0 0-1,0 0 0,0 0 0,0 1 0,0-1 0,0 0 1,1 0-1,-1 0 0,0 0 0,0 0 0,0 0 0,0 0 0,0 0 1,0 1-1,0-1 0,1 0 0,-1 0 0,0 0 0,0 0 1,0 0-1,0 0 0,0 0 0,1 0 0,-1 0 0,0 0 1,0 0-1,0 0 0,0 0 0,0 0 0,1 0 0,-1 0 1,0 0-1,0 0 0,0 0 0,0 0 0,0 0 0,1 0 0,21 2-3,27-3-538,-43 1 446,3-1-69,1 0 0,0 1 0,-1 0 0,1 1-1,-1 0 1,15 4 0,-22-4 146,1 0-1,-1 1 1,1-1-1,-1 0 1,1 1-1,-1 0 1,0-1-1,0 1 1,0 0-1,0 0 1,0 0-1,-1 0 1,1 1-1,0-1 1,-1 0-1,0 1 1,1-1-1,-1 1 1,0 0-1,0-1 1,-1 1-1,1 0 1,-1-1-1,1 1 1,-1 0-1,0 0 1,0 3-1,1 0 83,-2 1 0,1-1-1,0 0 1,-1 1 0,0-1-1,-1 0 1,1 0 0,-1 0 0,-1 0-1,1 0 1,-1 0 0,0-1 0,0 1-1,0-1 1,-1 1 0,0-1-1,0-1 1,0 1 0,-1 0 0,0-1-1,0 0 1,0 0 0,0-1-1,0 1 1,-1-1 0,-10 5 0,2-3 85,1 0 1,-1 0 0,0-1-1,0-1 1,-1 0 0,1-1 0,-1-1-1,1 0 1,-1-1 0,0-1-1,-14-2 1,22 2-385,0-1-1,0 0 1,1-1 0,-1 1-1,1-1 1,-1-1 0,1 1-1,-10-9 1,12 10 34,1 0 0,0-1-1,1 1 1,-1-1 0,0 1 0,1-1-1,0 0 1,-1 0 0,1-1 0,0 1-1,1 0 1,-1 0 0,0-1 0,1 1-1,0-1 1,0 0 0,0 1 0,0-6-1,1 7-570,4-6-7603,8 4 1175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16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472 48 15759,'-18'-9'400,"0"1"1,0 1-1,0 1 0,-36-8 1,46 13-268,0 0 1,1 0-1,-1 1 0,0 0 1,0 0-1,1 1 1,-1 0-1,0 0 1,1 1-1,-1 0 1,1 0-1,0 1 1,-1 0-1,1 0 1,-9 6-1,0 3 167,1 1 0,0 0 0,2 1 0,-1 0 0,2 2 0,0-1 0,0 1 0,2 1 0,0 0 0,1 0 0,-10 27 0,7-11-13,1 1 0,1 0 0,2 1 0,2 0 0,-4 51 1,9-68-273,0 1 0,2 0 1,0 0-1,1 0 1,0-1-1,2 1 1,0-1-1,2 0 1,9 23-1,-11-32-12,0-1 0,1 0 0,0-1 0,1 1-1,-1-1 1,1 0 0,1 0 0,-1-1 0,1 0-1,1 0 1,-1-1 0,1 0 0,0 0-1,0 0 1,0-1 0,0-1 0,1 1 0,0-1-1,0-1 1,16 4 0,-8-4 97,0 0 0,-1 0 0,1-2 0,0 0 1,0-1-1,-1-1 0,1 0 0,-1-1 0,1-1 0,-1 0 0,29-13 0,-25 7 98,-1-1-1,0 0 1,0-2-1,-1 0 1,-1-1-1,0-1 1,-1 0-1,22-28 1,-18 18 58,0-1 0,-2-1 1,-1-1-1,-1-1 0,-2 0 0,-1-1 1,-1 0-1,-1-1 0,-2-1 0,-1 1 1,-1-1-1,-2-1 0,1-34 0,-6 57-241,0 1-1,0-1 1,-1 0-1,0 1 0,-1-1 1,0 1-1,0 0 1,-1-1-1,0 1 1,-1 0-1,-6-11 0,7 15-57,0 0-1,-1 1 0,0-1 0,0 1 0,-1 0 0,1 0 0,-1 1 0,0-1 0,0 1 1,0 0-1,0 0 0,0 0 0,-1 1 0,1 0 0,-1 0 0,0 1 0,0-1 0,1 1 0,-11-1 1,3 2-258,0 0 0,0 1 1,0 0-1,0 1 1,0 0-1,1 1 0,-1 0 1,1 1-1,0 1 0,-21 10 1,-11 9-2637,-60 45 0,50-32-1287,-4 1-4312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19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83 9225,'0'0'9603,"-5"10"-7302,-1-2-1560,4-6-483,0 1 0,0 0-1,0 0 1,1 0 0,-1 0 0,1 0 0,-1 0 0,1 0 0,0 1 0,0-1-1,1 0 1,-1 1 0,0 4 0,1-7-123,0-1 0,0 1 0,0 0 0,0-1 0,1 1 0,-1-1 0,0 1 0,0 0 0,0-1 0,0 1 0,0-1 0,1 1 0,-1-1 0,0 1 0,1 0 0,-1-1 0,0 1-1,1-1 1,-1 0 0,1 1 0,-1-1 0,0 1 0,1-1 0,-1 0 0,1 1 0,-1-1 0,1 0 0,0 1 0,-1-1 0,1 0 0,-1 0 0,1 0 0,1 1 0,25-5 1612,24-20-1063,-32 11-744,-1 0 0,0-1-1,-1 0 1,-1-1 0,0-1 0,26-35-1,-45 54-88,-10 19 88,1 0 0,1 1 0,1 0 1,-8 27-1,15-38-694,0-1 0,1 1 0,1 0 0,0 12 0,1-24 636,0 0 0,0 1 1,0-1-1,0 0 0,0 0 0,0 0 0,0 0 0,-1 0 0,1 0 0,1 1 0,-1-1 0,0 0 0,0 0 0,0 0 0,0 0 0,0 0 1,0 0-1,0 1 0,0-1 0,0 0 0,0 0 0,0 0 0,0 0 0,0 0 0,0 0 0,0 0 0,0 0 0,1 1 0,-1-1 0,0 0 0,0 0 1,0 0-1,0 0 0,0 0 0,0 0 0,0 0 0,1 0 0,-1 0 0,0 0 0,0 0 0,0 0 0,0 0 0,0 0 0,0 0 0,1 0 0,-1 0 1,0 0-1,0 0 0,0 0 0,0 0 0,0 0 0,0 0 0,1 0 0,-1 0 0,0 0 0,0 0 0,0 0 0,0 0 0,0 0 0,0-1 0,5-2-6255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19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316 5 14990,'-9'-1'1586,"6"1"-1482,-4-1 61,0 0 1,0 0-1,0 1 0,1 0 0,-1 0 1,0 1-1,0-1 0,0 2 1,1-1-1,-1 1 0,0 0 1,1 0-1,0 1 0,-8 3 0,-2 6-21,1 1-1,1 0 1,0 1-1,0 1 0,1 0 1,1 1-1,1 0 1,0 1-1,1 0 0,1 1 1,-8 19-1,9-17 111,1 1-1,1 0 0,0 0 1,2 0-1,0 0 1,2 1-1,0 0 0,2-1 1,3 44-1,-2-57-246,1-1-1,0 1 1,0-1-1,0 1 1,1-1 0,0 0-1,0 0 1,1-1-1,0 1 1,0-1-1,1 1 1,-1-1-1,1-1 1,1 1 0,-1-1-1,1 0 1,0 0-1,0 0 1,1-1-1,-1 0 1,1 0 0,0-1-1,0 0 1,9 4-1,-5-4 81,-1-1-1,1 0 0,-1 0 1,1-1-1,-1 0 1,1-1-1,0 0 0,0-1 1,-1 0-1,1-1 0,-1 0 1,1-1-1,-1 0 1,0 0-1,0-1 0,0 0 1,11-7-1,-3-1 347,0-1-1,-1 0 1,0-1-1,-1-1 1,-1 0-1,0-1 1,-1-1-1,21-32 1,-28 37-260,0 1-1,-1-1 1,0 0 0,-1-1 0,0 0-1,-1 0 1,-1 0 0,0 0 0,0 0-1,-1-1 1,-1 1 0,0 0 0,-1-1 0,-1 0-1,-2-17 1,1 26-149,1 1-1,-1-1 0,0 0 1,0 1-1,-1 0 1,0-1-1,1 1 1,-1 0-1,0 0 0,-1 0 1,1 1-1,-1-1 1,0 1-1,1 0 1,-2 0-1,1 0 1,0 0-1,0 1 0,-1 0 1,1 0-1,-1 0 1,0 0-1,-6-1 1,4 2-375,1 0 0,-1 0 0,1 0 0,-1 0 0,1 1 0,-1 0 1,-11 2-1,13-1-585,1 0 1,-1 0 0,1 1-1,-1-1 1,1 1 0,-1 0-1,1 0 1,0 1-1,0-1 1,0 1 0,-3 3-1,-1 3-11299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20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19955,'0'0'6918,"0"54"-6053,0-25-288,0 6-417,-1-3-160,-1-1-1057,2-7-2114,0-6-2402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20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22 14670,'0'0'9059,"9"-4"-6982,-1 1-1556,0 0-1,1 0 1,0 1 0,0 0 0,0 0 0,13 0 0,-20 2-490,0 0 1,0 0-1,0 0 1,0 0 0,-1 0-1,1 0 1,0 1-1,0-1 1,0 1-1,0-1 1,-1 1 0,1 0-1,0-1 1,-1 1-1,1 0 1,0 0-1,-1 0 1,1 1-1,-1-1 1,0 0 0,1 1-1,-1-1 1,0 0-1,0 1 1,0-1-1,0 1 1,0 0-1,0-1 1,0 1 0,-1 0-1,1 0 1,0-1-1,-1 1 1,0 0-1,1 0 1,-1 0-1,0 0 1,0 0 0,0 0-1,0-1 1,0 1-1,-1 0 1,1 0-1,-1 2 1,0 1-27,0 0 1,-1 0 0,1 0-1,-1 0 1,0 0 0,0-1-1,-1 1 1,1-1-1,-1 1 1,0-1 0,-1 0-1,1 0 1,-7 6 0,-7 4 30,0 0 1,-20 12 0,-25 20 14,62-46-50,-1 0 1,1 0-1,0 0 1,-1 1-1,1-1 0,0 0 1,0 0-1,-1 1 0,1-1 1,0 0-1,-1 0 0,1 1 1,0-1-1,0 0 0,0 1 1,-1-1-1,1 0 1,0 1-1,0-1 0,0 0 1,0 1-1,0-1 0,0 0 1,-1 1-1,1-1 0,0 1 1,0-1-1,0 0 0,0 1 1,0-1-1,1 0 1,-1 1-1,0-1 0,0 0 1,0 1-1,0-1 0,0 1 1,0-1-1,1 0 0,-1 0 1,0 1-1,0-1 0,0 0 1,1 1-1,-1-1 1,0 0-1,0 0 0,1 1 1,-1-1-1,0 0 0,1 0 1,-1 1-1,0-1 0,1 0 1,-1 0-1,0 0 0,1 0 1,-1 0-1,0 0 1,1 0-1,-1 0 0,1 0 1,-1 0-1,0 0 0,1 0 1,-1 0-1,0 0 0,1 0 1,35 1 150,-27-2-120,-3 1-270,112-4-516,-79-2-4286,-4-4-6139,-23 5 812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2:01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50 15663,'0'0'3619,"-48"-12"-1345,51 12-96,29-4-1505,20 1 416,16-3-160,13 1-641,11-1-192,3 1-672,-5 1-3620,-10 0-5669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20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367 32 5317,'-9'-4'3716,"-3"-1"-2686,0 0 0,0 1 0,-1 0 0,-23-4 0,30 8-690,0-1 0,-1 0-1,1 1 1,-1 1 0,1-1 0,0 1 0,-1 0 0,1 0-1,0 1 1,0-1 0,0 2 0,0-1 0,-11 6 0,3 2 10,1 0 1,0 1-1,1 1 1,0 0-1,1 0 1,0 1-1,1 1 1,0 0-1,1 0 1,1 1-1,0 0 1,-8 23-1,10-23-197,1 0-1,1 0 1,0 0 0,1 1 0,1 0-1,0-1 1,1 1 0,1 0-1,0 0 1,1 0 0,1 0 0,0-1-1,7 22 1,-7-30-137,1 1-1,0-1 1,1 0 0,0 0 0,0 0-1,0-1 1,1 1 0,0-1 0,0 0 0,1 0-1,0-1 1,0 0 0,0 0 0,0 0-1,1-1 1,0 0 0,0 0 0,0 0-1,0-1 1,0 0 0,1-1 0,-1 0-1,1 0 1,15 2 0,-11-3 76,1-1 0,-1 0-1,0 0 1,1-1 0,-1-1 0,0 0 0,0 0-1,0-1 1,0-1 0,0 0 0,-1-1 0,1 0 0,-1-1-1,-1 0 1,15-11 0,-6 2 300,-1-1-1,0-1 1,-1-1 0,-1-1-1,-1 0 1,20-33 0,-27 37-231,1 0 0,-2-1-1,0 0 1,-1 0 0,0 0 0,-2-1 0,0 0 0,0 0 0,1-33 0,-5 47-211,0-1 0,0 1-1,0 0 1,-1-1 0,1 1 0,-1 0 0,0-1 0,0 1 0,0 0-1,0 0 1,-1 0 0,1-1 0,-1 2 0,0-1 0,0 0 0,0 0-1,0 0 1,0 1 0,-1 0 0,1-1 0,-1 1 0,1 0 0,-1 0 0,0 0-1,0 0 1,0 1 0,0-1 0,0 1 0,0 0 0,0 0 0,-1 0-1,1 0 1,0 0 0,-1 1 0,-3-1 0,1 1-389,0 0 1,0 0-1,0 0 1,1 1-1,-1 0 1,0 0-1,0 0 1,0 1-1,0-1 1,1 2-1,-1-1 1,1 0-1,0 1 1,0 0-1,0 1 1,0-1-1,0 1 0,0 0 1,-5 6-1,-11 21-5187,7 1-4063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21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15310,'0'0'9513,"-19"68"-6534,4-33-1633,0 0-642,4 3-383,3-7-257,6 0-417,2-8-1889,0-6-2082,13-11-1890,-2-6-9032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21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52 14029,'0'0'12786,"9"-8"-11863,-8 7-912,5-5 172,1 1 0,0-1 0,0 1 0,13-6-1,-17 10-145,0-1 0,0 1 0,1 0 0,-1 0 0,0 0 1,1 0-1,-1 0 0,1 1 0,-1 0 0,1-1 0,-1 2 0,1-1 0,-1 0 0,1 0 0,-1 1 0,1 0 0,-1 0 0,0 0 0,6 2 0,-8-2-36,0-1 0,0 1 1,0-1-1,0 1 0,1 0 1,-1-1-1,0 1 0,-1 0 1,1 0-1,0 0 0,0 0 1,0 0-1,0 0 0,-1 0 1,1 0-1,0 0 0,-1 0 1,1 0-1,-1 0 0,1 0 1,-1 1-1,0-1 0,0 0 1,1 0-1,-1 2 0,0 0 13,-1-1-1,1 0 1,-1 1-1,0-1 1,0 0 0,0 0-1,0 1 1,0-1-1,0 0 1,0 0-1,-1 0 1,-1 2-1,-5 4 107,1 0-1,-1-1 0,-1 0 0,-15 10 0,-47 24 4,83-41-297,1 1 1,-1 0-1,1 1 1,-1 0-1,1 1 1,-1 1-1,0 0 1,0 0-1,-1 1 1,1 1-1,11 7 1,-22-12 188,0-1 1,-1 1 0,1-1-1,0 1 1,-1 0-1,1-1 1,0 1-1,-1 0 1,1-1 0,-1 1-1,1 0 1,-1 0-1,0-1 1,1 1 0,-1 0-1,0 0 1,1 0-1,-1 0 1,0 0 0,0 0-1,0-1 1,0 1-1,0 0 1,0 0 0,0 0-1,0 0 1,0 0-1,0 0 1,-1 1 0,0 0 80,0 0 0,0 0 0,-1 0 0,1 0 0,-1 0 0,0-1 0,1 1 0,-1 0 0,0-1 0,-4 3 0,-52 25 1700,48-25-1814,0-1 1,-1 1-1,0-2 0,0 0 0,0 0 0,0-1 1,0-1-1,-15 0 0,25 0-163,0 0 0,1 0 0,-1 0 0,1 0 0,-1 0 0,0-1-1,1 1 1,-1 0 0,1 0 0,-1-1 0,1 1 0,-1 0 0,1-1 0,-1 1 0,1 0 0,-1-1 0,1 1 0,0-1-1,-1 1 1,1 0 0,-1-1 0,1 1 0,0-1 0,0 0 0,-1 1 0,1-1 0,0 1 0,0-1 0,0 1 0,-1-1-1,1 1 1,0-1 0,0 0 0,0 1 0,0-1 0,0 1 0,0-2 0,0-15-6572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22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352 3 18033,'-10'-1'1489,"-4"0"-1149,-1 1-1,1 0 0,-1 0 0,1 2 1,0 0-1,0 0 0,0 1 0,0 1 1,0 0-1,-15 8 0,17-5-247,-1 1 0,2 0 0,-1 1 0,1 0 0,1 0 0,0 1 0,0 1 0,1 0 0,0 0 0,1 1 0,0 0 0,1 0 0,0 1 0,1 0 0,1 0 0,0 1 0,0-1 0,2 1 0,0 0 0,0 0 0,1 0 0,1 0 0,0 1 0,1-1 0,3 27 0,-1-33-81,0 1 1,1-1 0,0 0 0,0 1 0,1-1 0,-1-1 0,2 1-1,-1-1 1,1 1 0,0-1 0,1-1 0,0 1 0,0-1-1,0 0 1,1 0 0,0-1 0,0 1 0,0-2 0,1 1-1,-1-1 1,1 0 0,0-1 0,0 0 0,1 0 0,8 2 0,-7-3 113,1 0 1,-1 0-1,1 0 1,0-2-1,0 1 1,-1-1-1,1-1 1,0 0-1,0 0 1,-1-1-1,1-1 1,-1 1-1,0-2 1,0 1 0,0-2-1,0 1 1,0-1-1,-1-1 1,17-12-1,-10 3 182,-1-1 0,-1 0 0,0-1 0,-1 0 0,0-1 0,-2-1 0,12-24 0,-18 33-184,-1-1 0,1 0 0,-1 0 0,-1 0 1,0-1-1,-1 1 0,0-1 0,-1 0 0,0 1 0,-1-1 0,0 0 1,-1 0-1,0 1 0,-6-23 0,6 29-310,-1 1 1,0-1-1,0 1 0,0-1 0,-1 1 1,0 0-1,0 0 0,0 0 1,0 1-1,0-1 0,-1 1 0,0-1 1,0 1-1,1 0 0,-2 1 1,1-1-1,0 1 0,-1-1 1,1 1-1,-1 1 0,1-1 0,-1 1 1,0-1-1,0 1 0,0 1 1,0-1-1,1 1 0,-1 0 0,-7 0 1,3 1-450,0 0 0,0 0 0,1 1 0,-1 0 0,0 0 1,1 1-1,0 0 0,-1 0 0,1 1 0,0 1 0,1-1 0,-1 1 1,1 0-1,0 1 0,-9 8 0,-7 15-11039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22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19763,'0'0'4100,"53"26"-1826,-10-19-1249,13 0 192,7-3-384,0 0-641,-2-1-128,-12-1-513,-10 1-1152,-16 1-801,-20 1-769,-29 0-10570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22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12716,'0'0'7239,"-51"18"-4517,51-13-1504,20 0-193,19-2 64,14-2-353,13 1-640,8-2-64,4 0-1281,-1-2-2819,-12-9-3235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23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48 14414,'0'0'5279,"2"-8"-3058,-2 6-2099,1 0-1,-1 0 1,1 0 0,-1 0 0,1 0-1,0 0 1,0 0 0,0 1-1,0-1 1,0 0 0,0 1-1,1-1 1,-1 0 0,0 1 0,1-1-1,-1 1 1,1 0 0,0-1-1,-1 1 1,4-2 0,-1 2-36,0 1 0,0-1 1,0 1-1,0-1 0,0 1 0,-1 0 1,1 0-1,0 1 0,0-1 1,0 1-1,0 0 0,-1 0 0,8 3 1,3 1-13,-1 0 0,0 1-1,-1 1 1,1 0 0,-1 0 0,-1 1 0,1 1 0,-2 0 0,14 13 0,-21-19-4,0 1 1,-1-1-1,1 0 1,0 1-1,-1-1 0,0 1 1,0 0-1,0 0 1,-1 0-1,1 0 0,-1 0 1,0 0-1,0 0 1,0 0-1,0 0 0,-1 1 1,0-1-1,0 0 0,0 1 1,0-1-1,-1 0 1,1 0-1,-1 0 0,0 1 1,-1-1-1,1 0 1,-1 0-1,0 0 0,0-1 1,0 1-1,0 0 1,0-1-1,-1 1 0,-4 4 1,-38 38 280,-2-2 0,-88 64-1,66-55-831,9-8-2551,3-7-3882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25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53 119 9929,'0'0'5584,"0"-9"-2963,1-4-1823,-2-30 3097,-2 44 196,-6 17-3511,0 31-135,3 1-1,1 0 1,4 96-1,2-78-324,-9 81 0,6-129-70,-6 28 487,6-109 702,10-196-1157,-4 220-121,1 1 0,2-1 0,1 1 0,25-67 1,-30 97 25,0 0 1,0 0-1,0 1 1,1-1 0,0 1-1,0-1 1,0 1 0,0 0-1,1 1 1,0-1-1,0 1 1,0 0 0,12-6-1,-14 8 4,0 1 0,0 0-1,0 0 1,0 0 0,1 0-1,-1 0 1,0 1 0,1 0 0,-1-1-1,1 1 1,-1 0 0,0 1-1,1-1 1,-1 1 0,0-1-1,0 1 1,1 0 0,-1 0-1,0 1 1,0-1 0,0 1 0,0-1-1,0 1 1,0 0 0,-1 0-1,1 0 1,-1 0 0,4 4-1,-1-1 4,0 0 0,-1 0 0,1 0 0,-1 1-1,0 0 1,-1-1 0,0 1 0,1 1 0,-2-1 0,1 0-1,-1 1 1,0-1 0,0 1 0,-1 0 0,0 0-1,0-1 1,0 8 0,-2-8 10,0 0-1,0 0 1,0 0 0,-1 0-1,1 0 1,-1 0 0,-1 0 0,1-1-1,-1 1 1,0-1 0,0 0-1,-1 0 1,0 0 0,0 0 0,0-1-1,0 1 1,0-1 0,-1 0-1,-5 3 1,-2 1 151,0 0-1,0-1 1,-1 0 0,-23 7 0,30-11-151,-1-1 0,1 0 0,-1-1 0,1 1 0,-1-1 0,1-1 1,-1 1-1,0-1 0,1 0 0,-1-1 0,1 0 0,-9-1 1,15 1-65,-1 1 1,1 0 0,0 0 0,-1 0 0,1 0-1,0 0 1,-1-1 0,1 1 0,0 0 0,-1 0-1,1-1 1,0 1 0,0 0 0,-1 0 0,1-1-1,0 1 1,0 0 0,-1-1 0,1 1 0,0 0-1,0-1 1,0 1 0,0 0 0,0-1 0,-1 1 0,1 0-1,0-1 1,0 1 0,0-1 0,0 1 0,0 0-1,0-1 1,0 1 0,0-1 0,1 1 0,-1 0-1,0-1 1,0 1 0,0 0 0,0-1 0,0 1-1,0 0 1,1-1 0,-1 1 0,0 0 0,0-1-1,1 1 1,-1 0 0,0 0 0,0-1 0,1 1-1,-1 0 1,0 0 0,1 0 0,-1-1 0,0 1 0,1 0-1,-1 0 1,1 0 0,20-14-3676,11-1-2842,4 2-4185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25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89 15855,'0'0'13752,"-3"11"-12578,-8 40-681,2 1 0,-4 83 0,33-179-7,-7 0-486,-3 0 0,-1-1 0,-2 0 0,1-71 0,-23 202-337,14-83 338,1 0 0,0 0 0,0 0 0,0-1-1,1 1 1,-1 0 0,1 0 0,-1 0 0,1-1 0,0 1-1,0 0 1,0-1 0,1 1 0,-1-1 0,1 1 0,-1-1-1,1 0 1,2 4 0,-2-5-11,0 0 1,0-1-1,0 1 1,1 0-1,-1 0 0,0-1 1,0 1-1,0-1 0,0 0 1,1 0-1,-1 0 0,0 0 1,0 0-1,1 0 0,-1 0 1,0-1-1,0 1 1,0-1-1,0 0 0,0 1 1,0-1-1,0 0 0,0 0 1,0-1-1,3-1 0,6-5-192,-1 0-1,0-1 1,0 0-1,-1 0 0,0-1 1,-1-1-1,11-16 0,-4 6-65,-17 69-117,-1-30 55,-3 12 829,2 0 1,0 45-1,4-65-810,1 0 1,0-1-1,1 1 1,4 16-1,-4-20-377,0-1 0,0 0 0,1 0 0,0 0 0,0 0 0,0 0 0,0-1 0,1 1 0,4 4 0,16 8-10032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29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51 16976,'0'0'8670,"2"9"-8046,1 10-556,0 0-1,-2 0 1,0 1-1,-2-1 1,0 0 0,-4 22-1,-4 6 1466,-20 69 1,41-188-18,-4 39-1506,-1 1-1,-2-1 1,-2 0 0,0-1 0,-3 1 0,-3-34 0,3 64-15,0 1 0,-1-1 0,1 1 0,-1-1-1,0 1 1,1-1 0,-1 1 0,0 0 0,0 0 0,-1-1 0,1 1 0,0 0 0,-1 0-1,0 0 1,-2-2 0,4 4 1,0-1 0,0 1 0,-1 0 1,1 0-1,-1 0 0,1-1 0,0 1 0,-1 0 0,1 0 0,0 0 0,-1 0 0,1 0 0,-1 0 0,1 0 0,-1 0 1,1 0-1,0 0 0,-1 0 0,1 0 0,-1 0 0,1 0 0,0 0 0,-1 0 0,1 0 0,-1 1 0,1-1 0,0 0 1,-1 0-1,1 0 0,0 1 0,-1-1 0,-9 23-131,8-14 121,1 0-1,0 0 1,0 0-1,1 0 1,0 0-1,1 0 1,-1 0-1,2 0 0,2 10 1,-3-15 13,0 0 0,1-1 0,0 1 0,0-1 0,0 1 0,0-1-1,0 0 1,1 0 0,-1 0 0,1 0 0,0 0 0,0 0 0,0-1 0,0 0 0,0 1 0,1-1 0,-1 0 0,1-1 0,-1 1 0,1-1 0,0 1 0,-1-1 0,7 1 0,0 0 12,0-1 0,0 0 0,0-1 0,1 0 0,-1 0 0,0-1 1,0-1-1,0 1 0,0-2 0,0 1 0,-1-1 0,1-1 0,-1 0 1,1 0-1,-1-1 0,-1 0 0,1 0 0,-1-1 0,0-1 1,0 1-1,-1-1 0,1 0 0,-2-1 0,1 0 0,-1 0 0,0 0 1,-1-1-1,0 1 0,0-1 0,-1-1 0,0 1 0,0-1 0,3-16 1,-19 45-304,-6 21 290,11-17 2,2 1 0,0 0 0,1 0 0,2 0 0,0 0 0,2 0 0,3 36 0,-3-57-66,1 0 1,0 0-1,-1-1 0,1 1 0,0-1 1,0 1-1,0-1 0,1 1 1,-1-1-1,0 1 0,1-1 1,0 0-1,-1 0 0,4 3 1,-4-4-497,1 0 1,-1 0 0,1 0 0,0 0 0,-1 0 0,1 0 0,0 0 0,0-1 0,0 1 0,0-1 0,0 1 0,-1-1 0,3 0 0,8 1-8210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2:31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1 135 17745,'0'0'502,"11"1"-529,39-4 101,-1-1-1,0-2 1,92-26-1,21-2-47,38 10-626,339 4-1,-526 20 463,77-4-3546,-58-5-1121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30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10282,'0'0'3240,"4"-9"113,16-31-230,-20 39-2925,1 0 0,-1 0 0,1 0 1,-1 0-1,1-1 0,0 1 0,-1 0 1,1 1-1,0-1 0,0 0 0,0 0 1,0 0-1,0 0 0,0 1 0,0-1 1,0 0-1,0 1 0,0-1 0,0 1 1,1-1-1,-1 1-123,0 0 0,-1 0-1,1 1 1,-1-1 0,1 0 0,0 1 0,-1-1 0,1 1 0,-1-1 0,1 1-1,-1-1 1,1 1 0,-1-1 0,0 1 0,1-1 0,-1 1 0,1-1 0,-1 1 0,0 0-1,0-1 1,1 1 0,-1 0 0,0-1 0,0 2 0,7 43 1251,-26 298-589,16-333-2981,3-10 2115,0 1 0,0-1 1,0 0-1,0 0 1,0 0-1,0 0 0,0 0 1,0 0-1,-1 1 0,1-1 1,0 0-1,0 0 0,0 0 1,0 0-1,0 0 1,-1 0-1,1 0 0,0 0 1,0 0-1,0 0 0,0 0 1,0 0-1,-1 1 0,1-1 1,0 0-1,0 0 1,0 0-1,0 0 0,-1-1 1,1 1-1,0 0 0,0 0 1,0 0-1,0 0 1,0 0-1,-1 0 0,1 0 1,0 0-1,0 0 0,0 0 1,0 0-1,0 0 0,-1 0 1,1-1-1,0 1 1,0 0-1,0 0 0,0 0 1,0 0-1,0 0 0,0 0 1,0-1-1,0 1 0,0 0 1,-1 0-1,1 0 1,0 0-1,0-1 0,0 1 1,0 0-1,0 0 0,0 0 1,0 0-1,0 0 1,0-1-1,0 1 0,0 0 1,0 0-1,-5-17-8359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30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14286,'0'0'2679,"5"-10"-100,-2 5-2297,1-1 1,-1 1 0,1 0-1,0 0 1,1 0 0,-1 0-1,1 1 1,0-1 0,0 1-1,0 1 1,0-1-1,1 1 1,-1 0 0,1 0-1,0 0 1,0 1 0,10-3-1,8-1 29,-1 1-1,1 2 0,27-2 0,-42 5-257,-1-1-1,0 2 1,0-1-1,1 1 0,-1 0 1,0 1-1,0-1 0,0 2 1,0-1-1,-1 1 0,1 0 1,13 9-1,-19-11-37,0 0 1,-1 0-1,1 1 0,0-1 0,0 1 0,-1 0 1,1-1-1,-1 1 0,1 0 0,-1 0 0,0 0 1,0 0-1,0 0 0,0 0 0,0 0 0,0 1 1,-1-1-1,1 0 0,-1 0 0,1 1 0,-1-1 1,0 0-1,0 1 0,0 3 0,-1-2 50,-1 0-1,1 0 1,-1 0-1,0 0 1,0-1-1,0 1 1,-1-1-1,1 0 1,-1 0-1,1 1 1,-1-2-1,-7 6 1,-1 1 90,-1-1 0,0 0 1,0-1-1,-1 0 0,0-1 0,0 0 1,-16 4-1,28-10-364,-22 4 802,16-5-2604,13-6-5891,10-4 1838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31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2274,'0'0'21749,"-2"9"-19763,-50 126 2893,-1-1-3599,47-115-1242,1 0-1,1 0 1,0 0-1,1 1 1,0 21-1,4-40-39,-1 0-1,1 0 0,-1 0 0,1 0 0,-1-1 1,1 1-1,-1 0 0,1 0 0,-1-1 1,1 1-1,0 0 0,0-1 0,-1 1 1,1-1-1,0 1 0,0-1 0,0 1 0,-1-1 1,1 0-1,0 1 0,0-1 0,0 0 1,0 0-1,0 0 0,0 1 0,0-1 0,0 0 1,0 0-1,0 0 0,1-1 0,41 1-431,-30-1 100,27 2-958,6 0-2727,0-4-6584,-21 0-506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31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34 18129,'0'0'5290,"-11"11"-2684,2-2-2260,1 0-1,-1 1 1,1 0 0,1 0 0,0 1 0,1 0 0,0 0 0,0 1 0,1 0 0,1 0 0,0 0 0,0 0 0,2 1 0,-3 19 0,5-30-414,-1-1 0,1 1 1,0-1-1,0 1 1,0-1-1,0 1 1,0 0-1,1-1 1,-1 1-1,0-1 1,1 0-1,-1 1 0,1-1 1,-1 1-1,1-1 1,0 0-1,0 1 1,-1-1-1,1 0 1,0 0-1,0 0 1,0 1-1,0-1 1,1 0-1,-1 0 0,0-1 1,2 2-1,-2-2-133,1 0 0,-1 0 0,1-1 0,-1 1 0,0-1-1,1 1 1,-1-1 0,0 1 0,1-1 0,-1 0 0,0 0 0,0 0-1,0 1 1,0-1 0,1 0 0,-1-1 0,-1 1 0,1 0-1,0 0 1,0 0 0,0 0 0,-1-1 0,1 1 0,0 0-1,-1-1 1,1 1 0,-1 0 0,1-4 0,7-17-2896,-1 0 0,7-35 0,-9 21 2667,-3 1 3387,-7 39 1138,-13 20-2355,18-22-1643,-3 3 396,0 0 0,1 1 0,0-1 0,0 1 0,0-1 0,1 1 0,-2 11 0,4-17-449,0 1 0,0-1 0,1 1 0,-1-1 0,0 0 0,0 1 0,0-1 0,0 0-1,1 0 1,-1 0 0,0 0 0,0 0 0,0 0 0,1 0 0,-1-1 0,0 1 0,0 0 0,0-1 0,0 1 0,0-1-1,2 0 1,4-3 4,-1-1-1,0 0 1,0 0-1,0 0 1,0 0-1,-1-1 1,0 0-1,6-9 1,34-60 71,-34 55-9,-11 20-89,0 0 1,1 0-1,-1 0 0,0 0 0,0 0 1,0 0-1,0 0 0,0 0 1,1 0-1,-1 0 0,0 0 0,0 0 1,0 0-1,0 0 0,1 0 0,-1 0 1,0 0-1,0 0 0,0 0 1,0 0-1,0 0 0,1 0 0,-1 1 1,0-1-1,0 0 0,0 0 0,0 0 1,0 0-1,0 0 0,1 0 1,-1 0-1,0 1 0,0-1 0,0 0 1,0 0-1,0 0 0,0 0 0,0 0 1,0 1-1,0-1 0,0 0 1,0 0-1,0 0 0,0 0 0,0 1 1,0-1-1,0 0 0,0 0 0,0 0 1,0 0-1,0 0 0,0 1 1,0-1-1,0 0 0,0 0 0,0 0 1,0 0-1,0 0 0,0 1 0,0-1 1,0 0-1,-1 0 0,1 0 1,0 0-1,2 27 679,-1 27-103,-1-49-601,0 3 99,0 0 1,0-1-1,1 1 0,2 14 0,-2-19-177,0-1 0,0 1 0,0 0-1,1-1 1,-1 1 0,1-1 0,0 0 0,0 1 0,-1-1 0,1 0 0,1 0 0,-1 0 0,0 0 0,0 0 0,1-1-1,2 2 1,-4-2-193,0 0 0,0 0 1,0 0-1,0 0 0,0 0 0,0 0 0,0 0 0,0 0 0,0 0 0,-1 0 0,1 0 0,0 1 0,-1-1 0,1 0 0,-1 1 0,0-1 0,1 0 0,-1 1 0,0-1 1,0 0-1,0 1 0,0-1 0,0 0 0,0 1 0,0-1 0,0 0 0,0 1 0,-1 1 0,-17 37-5717,4-22 1988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32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15022,'0'0'12012,"50"23"-10091,-5-9-415,11-3-673,8 0-417,8-3-352,-1-2-32,-7-2-384,-12 3-1346,-13-2-1056,-19-1-1410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32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17649,'0'0'6534,"52"24"-5093,0-23 129,14-1-962,6 0-448,0 0-256,-6-1-3011,-10-5-4292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33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36 8008,'0'0'15150,"-1"13"-14227,-49 409 3733,49-388-4457,1-22 133,-1 0 1,0-1 0,0 0 0,-5 18 0,4-80 1460,4 1-1931,2 0-1,2 0 0,2 1 0,3 0 0,1 1 1,22-52-1,-31 91 104,1 1 1,0-1-1,0 1 1,1 0-1,0 0 1,0 0-1,1 1 0,0 0 1,1 0-1,-1 0 1,1 1-1,11-8 1,-12 11 3,1-1 1,0 1-1,-1 0 1,1 0 0,0 1-1,0 0 1,1 0-1,-1 0 1,0 1-1,1 1 1,-1-1 0,1 1-1,-1 0 1,0 1-1,1-1 1,7 3-1,-12-3 15,-1 1 0,0-1-1,1 1 1,-1 0-1,0 0 1,0-1-1,1 1 1,-1 1-1,0-1 1,0 0 0,0 0-1,0 1 1,0-1-1,0 1 1,-1 0-1,1 0 1,-1-1-1,1 1 1,-1 0 0,1 0-1,-1 0 1,0 1-1,0-1 1,0 0-1,0 0 1,0 1-1,-1-1 1,1 0-1,-1 1 1,1 3 0,-1-2 24,0 0 0,-1-1 0,1 1 0,-1 0 0,0-1 0,0 1 1,0-1-1,0 1 0,-1-1 0,1 0 0,-1 1 0,0-1 0,0 0 1,0 0-1,-1 0 0,1-1 0,-1 1 0,1 0 0,-7 3 0,-5 4 75,-1-2 0,0 0 0,0 0 0,-1-2 0,0 0 0,0-1 0,-1 0 0,1-1 0,-1-1 0,0-1 0,0 0 0,-22-2 0,38 1-162,1-1 0,0 0 0,-1 0 1,1 0-1,-1 0 0,1 1 0,-1-1 0,1 0 1,0 0-1,-1 0 0,1 0 0,-1 0 0,1 0 1,-1 0-1,1 0 0,0 0 0,-1 0 0,1-1 1,-1 1-1,1 0 0,-1 0 0,1 0 0,0 0 1,-1-1-1,1 1 0,0 0 0,-1 0 0,1-1 1,0 1-1,-1 0 0,1-1 0,0 1 0,-1 0 0,1-1 1,0 1-1,0 0 0,0-1 0,-1 1 0,1-1 1,0 1-1,0 0 0,0-1 0,0 0 0,0 0-256,1 0 0,0 1 1,-1-1-1,1 0 0,0 1 0,0-1 0,-1 0 0,1 1 0,0-1 0,0 1 0,0-1 0,0 1 0,0-1 0,0 1 0,0 0 0,0 0 0,2-1 0,20-2-5468,6 1-2781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34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268 136 11179,'2'-9'3667,"-1"-4"-2838,1 4 256,-1 1 0,0-1 1,-1 0-1,0 0 0,-2-18 0,2 25-918,-1 0 0,1 0 0,-1 0 0,0 0 0,1 0 0,-1 0 0,0 0 0,-1 0 0,1 0 0,0 0 0,0 0 0,-1 1 0,1-1 0,-1 0 0,0 1 0,1 0 0,-1-1 0,0 1 0,0 0 0,0 0 0,0 0 0,0 0 0,0 0 0,0 0 0,0 0 0,0 1 0,0-1 0,0 1 0,-1 0 0,1 0 0,-4 0 0,-2 0-115,0 1-1,1 1 0,-1-1 1,1 1-1,-1 1 1,1-1-1,0 1 1,0 0-1,0 1 1,1 0-1,-1 0 1,1 0-1,0 1 0,0 0 1,0 0-1,-8 10 1,1-1 37,1 0 0,1 1 0,0 1 0,1-1 0,-14 32 0,21-42-30,1 1-1,0-1 0,1 0 0,-1 1 0,1-1 0,0 1 0,0-1 1,1 1-1,0 0 0,0-1 0,1 8 0,-1-11-50,1 0 0,-1 0 0,1 1 0,0-1 0,0 0 1,0 0-1,0 0 0,0 0 0,1 0 0,-1 0 0,1-1 0,-1 1 0,1 0 0,-1-1 0,1 1 0,0-1 0,0 0 0,0 1 0,0-1 0,0 0 0,0 0 0,0 0 1,0 0-1,0-1 0,1 1 0,-1-1 0,0 1 0,0-1 0,3 1 0,11 0 13,-1 1-1,1-2 1,-1 0-1,1-1 1,26-5 0,-35 5-17,-1 0 1,0-1 0,1 0-1,-1 0 1,0-1 0,0 0-1,-1 0 1,1 0 0,-1-1-1,1 0 1,-1 0 0,0 0-1,0-1 1,-1 1-1,1-1 1,4-7 0,-8 11 12,0 0 0,0-1 0,0 1 0,-1 0 1,1 0-1,0-1 0,-1 1 0,1 0 0,-1-1 0,1 1 0,-1-1 1,0 1-1,1 0 0,-1-1 0,0 1 0,0-1 0,0 1 1,0-1-1,0 1 0,-1-1 0,1 1 0,0-1 0,-1 1 0,1 0 1,-1-1-1,0-1 0,-1 1 17,1 1 1,0 0-1,-1 0 1,0 0-1,1 0 0,-1 0 1,0 0-1,1 0 1,-1 0-1,0 0 0,0 1 1,0-1-1,1 1 1,-1-1-1,0 1 0,0 0 1,-3 0-1,3-1-26,-1 1 0,0 0-1,0 0 1,0 0 0,0 0 0,0 1-1,0-1 1,1 1 0,-1-1 0,0 1 0,0 0-1,1 0 1,-1 0 0,1 1 0,-1-1-1,1 0 1,-1 1 0,1 0 0,0 0-1,0-1 1,-1 1 0,1 0 0,1 1-1,-1-1 1,0 0 0,-1 4 0,3-6-17,1 1 1,-1 0-1,1 0 1,0-1 0,-1 1-1,1 0 1,0-1 0,-1 1-1,1-1 1,0 1-1,0-1 1,0 1 0,-1-1-1,1 1 1,0-1-1,0 0 1,0 0 0,0 1-1,0-1 1,0 0-1,0 0 1,0 0 0,0 0-1,0 0 1,-1 0-1,1 0 1,0 0 0,0 0-1,1-1 1,35-1-338,-4-6-140,20-3-352,-52 12 843,0 0 1,0-1 0,0 1-1,0-1 1,0 1-1,-1 0 1,1 0 0,0-1-1,-1 1 1,1 0-1,0 0 1,-1 0-1,1 0 1,-1 0 0,1 0-1,-1 0 1,0 0-1,1 0 1,-1 0 0,0 0-1,0 0 1,0 0-1,1 0 1,-1 0-1,0 0 1,-1 0 0,1 0-1,0 0 1,0 1-1,0-1 1,-1 0 0,1 0-1,0 0 1,-1 1-1,-10 42 686,3-25-623,4-11-233,0 0-1,0 1 0,1-1 0,1 1 0,0 0 0,0 0 0,0 0 0,0 11 0,5-15-4004,7-5-2700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36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27 17296,'0'0'2082,"0"17"694,-6 55-989,-20 88-1,23-140 748,8-74-2368,0 13-2,-2-1 0,-2 1 0,-6-57 1,3 90-174,0 9-13,-1 23-45,3-21 62,0 0 1,0 0-1,0 0 0,0 1 1,1-1-1,-1 0 0,1 0 0,0 0 1,0 0-1,0 0 0,0 0 1,1 0-1,-1 0 0,1 0 0,0 0 1,0-1-1,0 1 0,3 3 1,-1-4 14,-1-1 0,1 1 1,-1-1-1,1 0 0,0 0 0,-1 0 1,1 0-1,0-1 0,0 1 0,0-1 1,-1 0-1,1 0 0,0-1 1,0 1-1,0-1 0,-1 0 0,1 0 1,0 0-1,-1 0 0,1-1 0,-1 1 1,1-1-1,-1 0 0,0 0 1,4-3-1,9-7 44,-1 0 0,0-1 0,20-24 0,-25 27-30,-10 10-23,0 0 0,0-1 0,0 1 0,0 0 1,0 0-1,1 0 0,-1 0 0,0 0 0,0-1 0,0 1 0,0 0 1,0 0-1,0 0 0,0 0 0,0 0 0,0 0 0,0 0 1,1 0-1,-1-1 0,0 1 0,0 0 0,0 0 0,0 0 0,0 0 1,1 0-1,-1 0 0,0 0 0,0 0 0,0 0 0,0 0 1,0 0-1,0 0 0,1 0 0,-1 0 0,0 0 0,0 0 0,0 0 1,0 0-1,0 0 0,1 0 0,-1 0 0,0 0 0,0 0 1,0 0-1,0 0 0,0 0 0,1 1 0,-1-1 0,0 0 0,0 0 1,0 0-1,0 0 0,0 0 0,0 0 0,0 0 0,0 1 0,0-1 1,1 0-1,-1 0 0,0 0 0,0 0 0,0 0 0,0 1 1,0 15 66,-8 20 153,-3 1-72,1 0 1,2 0-1,2 1 1,-3 60-1,9-98-185,-1 1-1,1-1 1,0 0-1,0 1 1,0-1 0,0 1-1,0-1 1,0 1-1,0-1 1,0 1-1,1-1 1,-1 0 0,0 1-1,0-1 1,0 1-1,0-1 1,0 0-1,1 1 1,-1-1-1,0 0 1,0 1 0,1-1-1,-1 1 1,0-1-1,1 0 1,-1 0-1,0 1 1,1-1-1,-1 0 1,0 0 0,1 1-1,-1-1 1,1 0-1,-1 0 1,0 0-1,2 0 1,15-7-2973,15-23-5985,-15 0-738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37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17457,'0'0'8899,"-5"9"-7389,-4 15-970,1 0 0,1 0 0,1 1 0,-3 29 0,-9 113-122,18-166-415,0-1 0,0 1 0,0-1 0,0 1-1,0-1 1,0 1 0,0 0 0,0-1 0,0 1 0,0-1 0,0 1 0,0-1 0,0 1-1,1-1 1,-1 0 0,0 1 0,0-1 0,1 1 0,-1-1 0,0 1 0,1-1 0,-1 0 0,0 1-1,1-1 1,-1 0 0,0 1 0,1-1 0,-1 0 0,1 1 0,-1-1 0,1 0 0,0 1-1,22-3 171,38-22-391,-40 15-585,16 0-2340,-12 7-2698,-13 2-288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2:32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1 268 16624,'0'0'1121,"76"4"-897,-11-4 353,20-9 31,19-15-288,18-6-256,12-9-31,12-3-290,1 1-447,-5 5-1250,-14 7-1954,-12 8-3555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37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16047,'0'0'8793,"0"11"-7576,-5 38 664,-2-1 0,-18 69 0,7-33-4575,12-49-2483,4-8-3480,2-49-493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38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1 108 14318,'0'0'6117,"3"-10"-3383,-2 5-2536,1 1 0,0-1 0,0 1 0,0 0 0,1 0-1,-1 0 1,1 0 0,0 0 0,0 0 0,0 1 0,1-1 0,-1 1 0,1 0 0,0 0 0,0 1 0,0-1 0,0 1 0,0-1 0,1 1 0,-1 1 0,1-1 0,6-1 0,9-3-64,1 1-1,0 1 1,1 1-1,-1 1 1,1 1-1,-1 0 0,1 2 1,22 3-1,-41-3-122,1-1 0,-1 1-1,0 0 1,0 0 0,0 0-1,1 0 1,-1 0-1,0 1 1,-1-1 0,1 1-1,0 0 1,0 0 0,-1 0-1,5 4 1,-6-4 8,0-1 1,0 1-1,0 0 0,0 0 1,0 0-1,-1 0 0,1-1 1,0 1-1,-1 0 0,1 0 1,-1 0-1,0 1 0,0-1 1,0 0-1,0 0 0,0 0 1,0 0-1,-1 2 1,-1 2 26,1-1 0,-2 1 1,1-1-1,-1 1 0,1-1 1,-2 0-1,1 0 0,0 0 1,-1 0-1,0 0 0,0-1 1,-1 0-1,1 0 0,-6 4 1,0-1 33,0 0 1,-1-1-1,0 0 0,0-1 1,0 0-1,0-1 0,-19 5 1,-19-4-5828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38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19 15791,'0'0'8707,"-11"-4"-6962,9 3-1690,-4-2 136,-1 1 0,1 0 0,-1 0 0,1 1 0,-1-1 1,1 1-1,-1 1 0,0-1 0,0 1 0,1 1 0,-1-1 0,0 1 0,1 0 1,-1 0-1,-10 4 0,7 0-91,1 0 0,0 1-1,0 0 1,0 0 0,1 1 0,-1 0 0,2 0 0,-1 1 0,-8 11-1,12-14-39,0 1 1,1 0-1,-1 0 0,1 0 0,0 0 0,0 1 0,1-1 0,0 1 0,0 0 0,1 0 0,0-1 0,0 1 0,0 0 0,1 0 0,1 10 0,-1-15-58,0 0 0,1 0 0,-1 0-1,1-1 1,-1 1 0,1 0 0,0 0 0,0 0 0,0-1 0,0 1-1,0 0 1,0-1 0,1 1 0,-1-1 0,1 1 0,-1-1-1,1 0 1,-1 1 0,1-1 0,-1 0 0,3 1 0,1 0 1,0 0 1,-1 0-1,1-1 1,0 0-1,0 0 1,1 0-1,-1 0 0,6-1 1,-1 1-8,-1-2 1,0 1 0,1-1-1,-1-1 1,0 1-1,0-2 1,0 1-1,0-1 1,8-5-1,-13 7 11,-1-1-1,0 1 0,0-1 1,0 0-1,0 0 1,0-1-1,-1 1 0,1 0 1,0-1-1,-1 0 0,0 1 1,0-1-1,0 0 0,0 0 1,0 0-1,-1-1 1,1 1-1,-1 0 0,0-1 1,0 1-1,0 0 0,0-1 1,0 0-1,-1 1 0,0-4 1,0 6-1,0 1 0,0-1 1,0 0-1,0 1 0,0-1 1,0 1-1,-1-1 0,1 1 1,0-1-1,0 1 0,-1-1 1,1 1-1,0-1 0,-1 1 1,1-1-1,-1 1 0,1-1 0,0 1 1,-1 0-1,1-1 0,-1 1 1,1 0-1,-1-1 0,1 1 1,-1 0-1,1 0 0,-1-1 1,1 1-1,-1 0 0,-1 0 1,-22 2 85,20 0-85,-1-1 1,1 1-1,0 0 0,0 0 0,0 0 0,0 0 0,0 1 0,-4 3 0,7-5-6,-1 0 1,1 0-1,0 0 0,0 0 0,0 1 0,0-1 1,0 0-1,1 1 0,-1-1 0,0 0 0,1 1 1,-1-1-1,1 1 0,-1-1 0,1 1 0,0-1 1,-1 1-1,1-1 0,0 1 0,0-1 0,0 1 0,0-1 1,1 4-1,0-4 1,0 0 1,0 0-1,0-1 0,0 1 1,0 0-1,0 0 0,1-1 1,-1 1-1,0 0 1,0-1-1,1 1 0,-1-1 1,0 0-1,1 1 0,-1-1 1,1 0-1,-1 0 1,0 0-1,1 0 0,1 0 1,6-1-63,0 1 0,0-1 0,0-1 0,-1 0 0,1 0 0,0-1 1,8-4-1,63-45-1131,-80 55 1306,0 0 0,0-1 0,0 1-1,0 0 1,0-1 0,0 1 0,-1-1 0,1 1-1,-1 0 1,0-1 0,-1 4 0,-20 41 761,17-38-892,0 0 0,1-1 0,0 2 0,0-1 0,1 0 0,0 1 0,1 0-1,0-1 1,0 1 0,1 0 0,0 0 0,1 10 0,0-19-181,0-1 1,0 1-1,1-1 1,-1 1-1,0-1 1,0 1-1,0-1 1,0 0-1,1 1 1,-1-1-1,0 1 0,0-1 1,1 0-1,-1 1 1,0-1-1,1 0 1,-1 1-1,0-1 1,1 0-1,-1 0 1,1 1-1,-1-1 0,0 0 1,1 0-1,-1 0 1,1 1-1,-1-1 1,1 0-1,-1 0 1,1 0-1,-1 0 1,1 0-1,-1 0 1,0 0-1,1 0 0,-1 0 1,1 0-1,-1 0 1,2-1-1,-1 1-771,13-1-11476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45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19 18289,'15'-11'993,"-7"3"737,-4 8-97,-4 3-1344,0 17 191,-3 9 289,-7 9-193,-1 8-415,1 10-1,-1 7 32,4 4-64,-1 2-64,2-1 0,4-8-32,2-11-865,0-14-1249,5-16-1825,10-15-3620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45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23959,'0'0'3843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45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17424,'0'0'9513,"19"-16"-18801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46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7559,'0'0'8526,"0"9"-7405,-6 163 3248,-2-23-3090,11-60-881,-1-41 195,-2-1 0,-7 61 1,7-106-509,0-1 0,0 1 0,0 0 0,-1-1 0,1 1 0,0 0 0,-1 0-1,1-1 1,-1 1 0,0-1 0,1 1 0,-1 0 0,0-1 0,0 0 0,0 1 0,0-1 0,0 1 0,0-1 0,0 0 0,-1 0 0,1 0 0,0 0 0,-1 0 0,1 0 0,-1 0 0,-2 1 0,3-2-10,-1-1-1,1 1 1,0-1-1,-1 0 1,1 1 0,0-1-1,0 0 1,0 0-1,0 0 1,-1 0 0,1 0-1,1 0 1,-1 0-1,0 0 1,0 0 0,0 0-1,0-1 1,1 1-1,-1 0 1,1-1 0,-1 1-1,1 0 1,-1-1-1,1 1 1,0-1 0,0 1-1,0 0 1,0-1-1,0 1 1,0-4 0,-3-27-75,2-1 0,2 0 0,0 0 0,3 0 0,0 0 0,2 1 0,2 0 0,0 0 0,3 1 0,0 0 0,2 1 0,26-46 0,-37 73-28,1-1 0,-1 0 0,1 1 0,0-1 0,0 1 0,0 0 0,0 0-1,0 0 1,1 1 0,-1-1 0,1 1 0,0-1 0,-1 1 0,1 1 0,0-1 0,0 0 0,1 1 0,-1 0 0,0 0 0,0 0 0,1 0 0,-1 1 0,7 0 0,-6 1-61,0-1 0,-1 2-1,1-1 1,0 1 0,-1-1 0,1 1-1,-1 1 1,1-1 0,-1 1 0,0-1 0,0 1-1,0 0 1,-1 1 0,1-1 0,-1 1-1,1-1 1,-1 1 0,0 0 0,-1 0 0,4 6-1,-4-7 82,-1-1 0,1 0-1,-1 1 1,0-1 0,0 1-1,0-1 1,0 1-1,0 0 1,-1-1 0,1 1-1,-1 0 1,1 0 0,-1-1-1,0 1 1,0 0 0,-1 0-1,1-1 1,0 1 0,-1 0-1,0-1 1,1 1-1,-3 4 1,1-4 78,-1 0-1,1 0 1,-1 0-1,0-1 1,1 1-1,-1-1 0,0 1 1,-1-1-1,1 0 1,0 0-1,-1 0 1,1-1-1,-1 1 1,-4 0-1,-7 3 216,-1-2-1,0 0 0,0-1 0,1 0 1,-1-1-1,-26-2 0,41 1-337,1 0-1,-1 0 0,1 0 0,-1 0 1,0 1-1,1-1 0,-1 0 0,0 0 1,1 0-1,-1-1 0,0 1 0,1 0 1,-1 0-1,0 0 0,1 0 1,-1-1-1,1 1 0,-1 0 0,0 0 1,1-1-1,-1 1 0,1 0 0,-1-1 1,1 1-1,-1-1 0,1 1 0,-1-1 1,1 1-1,0-1 0,-1 1 1,1-1-1,0 1 0,-1-1 0,1 0 1,0 1-1,0-1 0,-1 1 0,1-1 1,0 0-1,0 1 0,0-1 0,0 0 1,0 1-1,0-1 0,0-1 1,1 1-552,0 0 1,-1 0-1,1-1 1,0 1 0,0 0-1,1 0 1,-1 0 0,0 0-1,0 0 1,0 0 0,1 0-1,-1 1 1,0-1 0,1 0-1,-1 1 1,1-1-1,-1 1 1,3-1 0,23-4-12107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47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17 16111,'0'0'3972,"-10"-3"-2451,4 0-1363,-1 1-1,1 0 0,-1 0 0,0 1 0,0 0 0,0 0 0,0 0 0,0 1 0,0 0 0,1 0 0,-1 1 0,0 0 0,0 0 0,0 1 0,0 0 0,1 0 0,-1 0 1,-9 6-1,8-3 1,1 0 0,0 0 0,1 1 0,0-1 0,0 2 0,0-1 0,0 1 0,1 0 0,0 0 1,1 0-1,-1 0 0,2 1 0,-1 0 0,1 0 0,0 0 0,0 0 0,1 1 0,0-1 0,1 1 1,0-1-1,0 1 0,1-1 0,0 1 0,0-1 0,3 13 0,-1-17-141,0 0-1,0 0 1,1 0 0,-1 0 0,1-1-1,0 1 1,0-1 0,1 0-1,-1 0 1,1 0 0,-1 0-1,1 0 1,0-1 0,0 0-1,0 0 1,0 0 0,0 0-1,1 0 1,-1-1 0,0 0-1,10 1 1,-8 0 0,0-1 1,0 0-1,0 0 1,0 0-1,0-1 1,0 0-1,0 0 1,1-1-1,-1 0 0,0 0 1,0 0-1,0-1 1,0 0-1,-1 0 1,12-6-1,-16 8-5,0-1 1,0 0-1,1 1 1,-1-1-1,0 0 0,0 0 1,0 0-1,-1 0 1,1 0-1,0 0 0,0 0 1,0 0-1,-1-1 1,1 1-1,-1 0 0,1 0 1,-1-1-1,1 1 1,-1 0-1,0 0 0,1-1 1,-1 1-1,0 0 1,0-1-1,0 1 0,0 0 1,0-1-1,0 1 1,-1-1-1,1 0 0,-1 0 2,0 1-1,0 0 0,0 0 1,0-1-1,0 1 0,-1 0 1,1 0-1,0 0 1,-1 0-1,1 0 0,0 1 1,-1-1-1,1 0 0,-1 1 1,1-1-1,-1 1 0,1-1 1,-1 1-1,0 0 0,1-1 1,-1 1-1,1 0 0,-3 0 1,-2 0 10,5 0-23,0 0 0,1-1 1,-1 1-1,0 0 0,1 0 0,-1 0 1,0-1-1,0 1 0,1 0 0,-1 0 1,0 0-1,0 0 0,1 1 0,-1-1 1,0 0-1,0 0 0,1 0 0,-1 0 0,0 1 1,1-1-1,-1 0 0,0 1 0,1-1 1,-1 1-1,0-1 0,1 0 0,-1 1 1,1 0-1,-1-1 0,1 1 0,-1-1 0,1 1 1,-1-1-1,1 1 0,0 0 0,-1-1 1,1 1-1,0 0 0,0 0 0,-1 1 1,4-1 12,-1 0 1,1 0-1,0-1 1,0 1-1,0-1 1,-1 1 0,1-1-1,0 0 1,0 0-1,0 0 1,4-1-1,-3 1 9,94-2-461,-97 2 424,-1 0-1,1 0 1,0 0 0,-1 0-1,1 1 1,0-1-1,-1 0 1,1 0 0,0 0-1,-1 0 1,1 1-1,-1-1 1,1 0 0,0 1-1,-1-1 1,1 0-1,-1 1 1,1-1-1,-1 1 1,1-1 0,-1 1-1,0-1 1,1 1-1,-1-1 1,1 1 0,-1-1-1,0 1 1,0-1-1,1 1 1,-1 0 0,0 0-1,-1 26-134,-18 25 498,12-41-226,3-4-134,-1 1-1,1 0 0,1 0 0,-1 0 0,1 0 0,1 0 1,0 1-1,0-1 0,-1 11 0,5-18-2903,6-2-3170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47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18578,'0'0'8520,"49"-10"-8104,-37 10-160,-4 1-224,1 5 0,-3-1-800,3-1-1731,-5-1-2337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48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18257,'0'0'12812,"26"-20"-17552,-6 14-673,-5 2-4324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1:51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74 833,'-4'-10'2170,"1"0"0,0 0 0,0 0 0,1 0 0,-3-13 7585,0 22-5377,44 84-721,5 2-3497,-37-70 78,1 1 0,15 22 0,-3-5-124,107 192 521,-91-172-552,-28-42-55,0 0-1,0 0 0,7 15 0,7 16 10,46 65 0,1 3-9,-31-43 16,7 12 164,52 125-1,-73-149-177,2-2 1,2 0 0,38 52 0,-10-13 27,-11-8 12,-44-83-44,-1-1 183,0 10 309,0-1-1332,-8-20-1955,-2-11-5233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47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15310,'0'0'4752,"10"13"-4240,-3-2-420,-2-5-64,0 0-1,0 0 1,-1 1-1,0-1 0,-1 1 1,0 0-1,0 0 1,0 0-1,-1 0 0,0 1 1,0-1-1,1 10 1,-7 216-67,-2-72-1337,4-120 1613,-2-1 0,-11 51-1,7-50 431,-5 82 0,13-121-641,-1 0 0,1 0 0,0 0 0,0 0 0,0 0 0,1 0 0,-1 0 0,0 0 0,1 0 0,-1 0-1,1 0 1,0 0 0,-1 0 0,1-1 0,0 1 0,0 0 0,0-1 0,0 1 0,1 0 0,-1-1-1,0 1 1,1-1 0,-1 0 0,1 1 0,-1-1 0,1 0 0,1 1 0,2-1-125,0 0-1,0 0 1,0 0 0,1 0 0,-1-1-1,0 0 1,0 0 0,0-1 0,10-1 0,4-1-678,-15 2 630,0 0 1,0 0-1,0 0 1,0 1 0,0 0-1,0 0 1,-1 0-1,1 0 1,7 2-1,-9-1 138,-1 0 0,0 0 0,0 0 0,0 0 1,0 0-1,0 1 0,0-1 0,0 0 0,0 1 0,0-1 0,0 0 0,-1 1 0,1-1 0,-1 1 0,1-1 0,-1 1 0,0-1 1,1 1-1,-1 0 0,0-1 0,0 1 0,0-1 0,0 1 0,0 0 0,0-1 0,-1 1 0,1-1 0,-1 1 0,0 2 1,-7 28 875,-2-1 1,0 0 0,-3-1 0,0 0 0,-2-1 0,-23 35 0,-13 28 2223,51-92-3073,-6 11 292,0 0 1,1 1 0,1-1 0,0 1 0,0 0 0,-3 20 0,7-31-307,0 0 0,0-1 0,0 1 0,1 0 0,-1 0 0,0-1 0,0 1 0,0 0 0,1-1 0,-1 1 0,0 0 0,1-1 0,-1 1 0,1-1 0,-1 1 0,0 0 0,1-1 0,0 1 0,-1-1 0,1 1 0,-1-1 0,1 0 0,-1 1 0,1-1 1,0 0-1,-1 1 0,1-1 0,0 0 0,-1 1 0,1-1 0,0 0 0,0 0 0,0 0 0,35 3-654,-11-2-1373,-23 0 1548,0-1 0,0 1 0,0 0-1,0 0 1,0 0 0,0 0 0,0 0 0,-1 0 0,1 0 0,0 0 0,-1 1-1,1-1 1,-1 1 0,1-1 0,-1 1 0,0-1 0,2 3 0,4 15-9001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49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69 15951,'0'0'8317,"2"11"-7559,3 33-186,-3 1-1,-1 0 1,-3 0-1,-10 66 0,8-78-38,16-96 1773,0 5-2287,8-102 0,-20 153-30,0-28 55,1 35-51,-1-1 0,0 0 0,0 0 0,0 1 1,0-1-1,0 0 0,0 0 0,0 1 0,0-1 1,0 0-1,0 1 0,-1-1 0,1 0 1,0 0-1,0 1 0,-1-1 0,1 0 0,0 1 1,-1-1-1,1 1 0,-1-1 0,1 0 0,-1 1 1,1-1-1,-1 1 0,1-1 0,-1 1 1,1 0-1,-2-1 0,1 1-3,0 1 0,1 0 0,-1-1 0,0 1-1,1 0 1,-1 0 0,0 0 0,1 0 0,-1-1 0,1 1 0,-1 0 0,1 0 0,0 0 0,-1 0 0,1 0-1,0 0 1,0 0 0,0 0 0,0 0 0,0 1 0,0 0 0,-1 30-1,1-26-7,0-5 18,0 1 0,0-1 0,0 1-1,0-1 1,0 1 0,1-1 0,-1 1 0,0-1 0,1 1-1,-1-1 1,1 1 0,0-1 0,-1 1 0,1-1 0,0 0 0,0 0-1,0 1 1,0-1 0,0 0 0,0 0 0,0 0 0,0 0-1,0 0 1,1 0 0,1 1 0,0-1 6,0 0 0,0 0 1,1 0-1,-1-1 0,0 0 0,0 1 0,0-1 0,1 0 1,-1 0-1,0-1 0,6 0 0,1-2 20,0 1 0,0-1 0,0-1 0,0 0-1,0-1 1,16-10 0,-10 2-3,-2 0 0,0-1 0,0-1-1,-2-1 1,1 1 0,10-20 0,-27 64-375,4-28 352,-13 48-19,2 2 0,3-1 1,-4 82-1,16-117-1510,11-13-3743,-3-8-1145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49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15759,'0'0'5520,"0"11"-3347,-11 103 1890,6-80-3596,1 0 0,1 0 0,4 60-1,5-75 461,0-10-5915,-11-30-8252,-8-3 5547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50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64 12204,'0'0'5338,"-2"-8"-2845,-5-27-539,7 35-1867,0-1 0,0 0 0,0 0 1,0 0-1,0 1 0,1-1 0,-1 0 0,0 1 1,1-1-1,-1 0 0,0 0 0,1 1 0,-1-1 1,1 1-1,-1-1 0,1 0 0,-1 1 0,1-1 1,0 1-1,-1-1 0,1 1 0,0 0 0,-1-1 1,1 1-1,0 0 0,-1-1 0,1 1 0,0 0 1,0 0-1,-1-1 0,1 1 0,0 0 0,1 0 1,29-2 824,-26 2-599,6-1 56,119 0 1515,-117 2-1860,0 0 0,0 1 0,0 1 0,0-1 0,-1 2 0,1 0 0,20 10 0,-32-13-30,1-1 0,0 1-1,-1 0 1,1 0 0,-1 0 0,1 0-1,-1 0 1,0 0 0,1 0-1,-1 1 1,0-1 0,0 0-1,0 1 1,0-1 0,0 1 0,0-1-1,0 1 1,0-1 0,0 1-1,-1 0 1,1-1 0,-1 1-1,1 3 1,-1-3 7,-1 1-1,0-1 1,1 0 0,-1 0-1,0 0 1,0 0-1,0 0 1,0 0 0,0-1-1,0 1 1,-1 0-1,1-1 1,-1 1 0,1 0-1,-1-1 1,-2 2-1,-6 4 42,0 0-1,0-1 0,-1 0 1,0-1-1,-18 7 0,-74 11-293,86-20-9959,35-12 3986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50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16271,'0'0'11659,"0"14"-10751,1 2-745,-1 0 0,-1 0-1,0 0 1,-2 0 0,0 0 0,0 0 0,-9 20 0,-82 166 2025,93-202-2182,1 0 0,0 1-1,0-1 1,-1 1 0,1-1-1,0 0 1,0 1 0,0-1 0,0 1-1,-1-1 1,1 1 0,0-1-1,0 1 1,0-1 0,0 1-1,0-1 1,0 1 0,0-1 0,0 1-1,0-1 1,1 0 0,-1 1-1,0-1 1,0 1 0,0-1 0,0 1-1,1-1 1,-1 1 0,0-1-1,1 0 1,-1 1 0,0-1-1,0 0 1,1 1 0,-1-1 0,1 0-1,-1 1 1,0-1 0,1 0-1,-1 0 1,1 1 0,28 3 125,33-13-64,-19 4-2067,-34 4 493,0 1-1,1-2 1,-1 1-1,0-1 0,15-5 1,-18 2-9357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51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26 14446,'0'0'12401,"-2"13"-10688,-20 86 480,12-62-1728,1 1 0,2 0-1,-3 42 1,13-79-427,4-10 14,4-10 13,0-16-65,0 0 0,-3-1 0,-1 0 0,-1 0 0,-2-1 0,-1-39 0,-4 89 0,1-9 0,0-1 0,0 1 0,0 0 0,0-1 0,0 1 0,1-1 0,-1 1 0,1-1 0,1 5 0,-1-7 0,0 1 0,0 0 0,0-1 0,1 1 0,-1-1 0,1 0 0,-1 1 0,0-1 0,1 0 0,0 0 0,-1 0 0,1 0 0,0 0 0,0 0 0,-1 0 0,1-1 0,0 1 0,0-1 0,0 1 0,0-1 0,0 0 0,0 0 0,3 0 0,2 1 0,-1-1 0,1 0 0,0 0 0,-1-1 0,1 0 0,-1 0 0,1-1 0,-1 0 0,1 0 0,-1 0 0,11-6 0,-1-2 0,-1 0 0,27-25 0,-25 21 0,-17 14 0,-1 0-1,1 0 1,0 0 0,0 1-1,0-1 1,0 0 0,0 0 0,0 0-1,0 1 1,0-1 0,1 0-1,-1 0 1,0 0 0,0 1-1,0-1 1,0 0 0,0 0 0,0 0-1,0 1 1,0-1 0,0 0-1,1 0 1,-1 0 0,0 0-1,0 1 1,0-1 0,0 0-1,0 0 1,1 0 0,-1 0 0,0 0-1,0 0 1,0 0 0,1 1-1,-1-1 1,0 0 0,0 0-1,0 0 1,1 0 0,-1 0 0,0 0-1,0 0 1,0 0 0,1 0-1,-1 0 1,0 0 0,0 0-1,1 0 1,-1 0 0,0-1-1,0 1 1,0 0 0,1 0 0,-1 0-11,-23 84-146,14-57 75,2-1 0,1 1 1,1 0-1,-3 49 0,8-62-721,0 11-2145,3-11-2904,7-3-8103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52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15887,'48'0'897,"8"0"512,9 0-256,-1 0-864,0 0-193,-6 0-64,-11 1-1057,-11 0-1378,-13 0-736,-12-1-640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52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13229,'0'0'2722,"58"8"-864,-6-8-865,16 0 96,7-5-385,3 0-511,-1-3-257,-11 4-2179,-10 0-4066,-20 2-3333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53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15855,'0'0'3096,"12"9"-2637,118 83 268,-83-60-690,-39-27-48,-1 1 0,1-1 0,-1 1 0,-1 1 0,1-1 1,10 14-1,-15-17 70,-1 0 1,1 0-1,-1 0 1,1 0-1,-1 0 0,0 0 1,0 0-1,-1 1 1,1-1-1,-1 0 1,1 1-1,-1-1 1,0 0-1,0 1 0,0-1 1,-1 0-1,1 1 1,-1-1-1,0 0 1,0 0-1,0 0 0,0 1 1,-2 2-1,-11 16 553,0 0-1,-2-1 0,0-1 0,-1 0 1,-24 20-1,-3 5-77,-70 92-76,72-76-2667,24-32-2676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54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27 157 8296,'0'0'13533,"5"4"-11884,-3-1-1500,1 0 0,0 1 0,-1-1 0,0 1 0,1 0 0,-1 0 0,-1 0 0,1 0 0,-1 0 0,1 0 0,-1 0 0,-1 1 0,1-1 0,0 0 0,-1 1 0,0 6 0,-6 89 475,3-70-546,-4 207 328,6-231-171,-1-8-76,-2-22-8,-4-39-87,8 52-35,-5-66-582,3 0 1,14-140-1,-10 204 548,1 0 0,0 1 0,1-1 0,0 0 0,1 1 0,7-14 0,-11 24 2,0-1-1,1 1 0,-1 0 1,0 0-1,1 0 0,0 0 1,-1 0-1,1 1 0,0-1 1,0 0-1,0 1 0,0-1 1,0 1-1,0 0 0,0 0 1,1 0-1,-1 0 0,0 0 1,1 0-1,-1 0 0,1 1 1,-1 0-1,0-1 0,1 1 1,-1 0-1,1 0 0,-1 0 1,1 0-1,-1 1 0,1-1 1,-1 1-1,1-1 0,-1 1 1,0 0-1,1 0 0,-1 0 1,0 0-1,0 0 1,3 3-1,3 1 0,-1 0 0,0 1 0,0 0 0,-1 0 0,1 1 0,-1 0 0,-1 0 0,0 0 0,0 0 0,7 15 0,-10-19 7,0 0-1,-1 0 1,1 0-1,-1 1 1,0-1-1,0 0 1,-1 0 0,1 1-1,0-1 1,-1 0-1,0 1 1,0-1-1,0 1 1,0-1-1,-1 0 1,1 1-1,-1-1 1,0 0-1,0 0 1,0 1-1,0-1 1,0 0-1,-1 0 1,0 0 0,1 0-1,-1-1 1,0 1-1,-1 0 1,1-1-1,0 1 1,-4 2-1,-7 3 263,-1 0 0,0 0 1,-1-2-1,1 0 0,-1 0 0,-19 4 0,-23 3-1153,23-7-6897,59-11 1908,5 2-2515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55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71 8616,'0'0'14424,"-1"9"-13030,-20 105 1147,13-78-1778,1 0 1,-3 67-1,20-132 241,-3 13-930,4-27-48,-3 0 0,-1-1 0,-2 0 0,-2 0-1,-3-52 1,-2 87-118,-1 14-22,-2 17 27,5-20 88,0 0 1,0 0-1,0 0 0,1 0 1,-1 0-1,1 0 1,-1 0-1,1 0 1,0 0-1,0 0 1,-1 0-1,1 0 1,1 0-1,-1-1 1,0 1-1,0 0 1,1-1-1,-1 1 1,1-1-1,-1 0 1,1 1-1,-1-1 1,1 0-1,0 0 1,0 0-1,0 0 0,-1 0 1,1 0-1,0-1 1,0 1-1,0-1 1,0 1-1,0-1 1,4 0-1,-2 1 9,0-1 1,0 0-1,0 0 0,0-1 0,0 1 0,1-1 0,-1 0 0,0 0 1,0 0-1,0-1 0,-1 1 0,1-1 0,0 0 0,-1 0 0,1 0 1,5-4-1,34-48 107,-41 61-176,-1-1-1,0 1 0,0-1 1,-1 1-1,0 9 1,-3 82 125,2 48-1787,1-144 1380,3 22-2350,6-14-7063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48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13100,'-1'11'5675,"-1"12"-4804,-16 345 3500,17-309-4300,5 116 638,-4-187-362,0 1 1,2-1-1,-1 0 1,5-16-1,3-15-189,40-379-548,-49 419 384,0 0 0,0 0-1,1 0 1,-1 0 0,1 0 0,0 0-1,0 0 1,0 0 0,0 0 0,0 0-1,1 1 1,-1-1 0,1 0 0,0 1-1,0-1 1,0 1 0,0 0 0,4-4-1,-3 5 2,0 0-1,-1 0 1,1 0-1,0 0 1,0 1-1,0-1 1,0 1-1,0 0 1,0 0-1,0 0 1,0 0-1,0 0 0,0 1 1,0-1-1,0 1 1,0 0-1,0 0 1,-1 0-1,5 2 1,-5-2 3,1-1 0,-1 1 0,0 0 0,0 0 0,1 1 0,-1-1 0,0 0 0,0 1 0,0-1 0,0 1 0,0 0 0,-1 0 0,1 0 0,0 0 0,-1 0 0,1 0 0,-1 0 0,0 0 0,0 0 0,0 1 0,0-1 0,0 0 0,0 1 0,-1-1 0,1 6 0,-1-5 10,0 0 1,-1 1 0,1-1-1,-1 0 1,0 1-1,0-1 1,0 0 0,-1 0-1,1 0 1,-1 0 0,1 0-1,-1 0 1,0 0 0,0 0-1,-1-1 1,1 1-1,0-1 1,-5 3 0,-10 9 355,0 0 1,0-2-1,-2 0 1,0-1-1,0-1 1,-37 14 0,56-24-392,0 0 0,0 0 0,-1 1 0,1-1 0,0 0 0,0 0 0,-1 0 0,1 0 0,0 0 0,0 0 0,-1 0 0,1 0 0,0 0 0,-1 1 0,1-1 0,0 0 0,0 0 0,-1 0 0,1-1 0,0 1 0,0 0 0,-1 0 0,1 0 0,0 0 0,-1 0 0,1 0 0,0 0 0,0 0 0,-1 0 0,1-1 0,0 1 0,0 0 0,0 0 0,-1 0 0,1-1 0,0 1 0,0 0 0,0 0 0,-1 0 0,1-1 0,0 1 0,0 0 0,5-14-1690,17-12-2281,8-2-2665,5-3-3410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55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5541,'0'0'15321,"10"3"-13340,12 2-1171,0 0-1,0-2 1,0-1-1,0 0 1,1-1 0,31-4-1,150-25 385,-89 10-1190,36 1-3129,-101 14-989,1 2-3450,-47 1 2332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56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60 137 11050,'0'0'3049,"4"-9"132,12-28-554,-8 27 195,-4 14-1779,-3 13-554,-1-17-396,-2 61 778,-4 0 0,-2 0 0,-2-1 0,-3 0 0,-32 88 0,45-148-865,0 0 0,0 0 0,0 0 0,0 0 0,0 0 0,0 0 0,0 1 0,0-1 0,0 0-1,0 0 1,0 0 0,1 0 0,-1 0 0,0 0 0,0 1 0,0-1 0,0 0 0,0 0 0,0 0 0,-1 0 0,1 0 0,0 1 0,0-1 0,0 0 0,0 0 0,0 0 0,0 0 0,0 0 0,0 1-1,0-1 1,0 0 0,0 0 0,0 0 0,0 0 0,-1 0 0,1 0 0,0 0 0,0 0 0,0 0 0,0 1 0,0-1 0,0 0 0,-1 0 0,1 0 0,0 0 0,0 0 0,0 0 0,0 0-1,0 0 1,0 0 0,-1 0 0,1 0 0,0 0 0,0 0 0,0 0 0,0 0 0,0 0 0,-1 0 0,1 0 0,0 0 0,0 0 0,0 0 0,0 0 0,0 0 0,-1-1 0,1 1 0,0 0 0,-2-14 126,1-26-60,7-21-254,4 0 1,2 1-1,32-97 1,-39 139 124,1 1 1,0-1-1,1 1 1,1 0-1,11-15 1,-17 29 46,0 0 0,0-1 0,0 1 1,1 1-1,0-1 0,-1 0 0,1 0 1,0 1-1,0 0 0,1 0 1,-1 0-1,0 0 0,1 0 0,-1 0 1,1 1-1,-1 0 0,1 0 0,0 0 1,0 0-1,-1 0 0,1 1 1,0 0-1,0 0 0,0 0 0,0 0 1,0 0-1,-1 1 0,1 0 0,0 0 1,7 2-1,-6 0 3,1 0 0,-1 0-1,0 0 1,0 1 0,0 0 0,0 0 0,-1 0 0,1 0 0,-1 1-1,0-1 1,-1 1 0,1 0 0,-1 1 0,0-1 0,5 11 0,-6-12 5,-1 0 0,1 0 0,-1 0 1,1 1-1,-1-1 0,0 1 0,-1-1 0,1 0 1,-1 1-1,0-1 0,0 1 0,0-1 1,-1 1-1,1-1 0,-1 1 0,0-1 1,-1 0-1,1 0 0,-1 1 0,1-1 1,-1 0-1,-5 6 0,-1-1-90,-1 0-1,-1-1 1,0 0 0,0 0-1,0-1 1,-1-1 0,0 0-1,0 0 1,0-1 0,-1 0-1,0-1 1,0-1 0,0 0-1,0 0 1,-1-1-1,1-1 1,0 0 0,-1-1-1,-21-2 1,33 2-115,0 0 0,-1 0-1,1 0 1,0-1 0,0 1 0,0-1-1,0 1 1,0-1 0,0 1 0,0-1 0,0 1-1,1-1 1,-1 0 0,0 0 0,0 1-1,0-1 1,1 0 0,-1 0 0,-1-1 0,2 1-241,0-1 0,-1 1 0,1 0 1,-1 0-1,1 0 0,0 0 0,0-1 1,0 1-1,0 0 0,0 0 1,0 0-1,0-1 0,0 1 0,0 0 1,1 0-1,-1 0 0,1-2 0,8-11-7698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56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37 15727,'0'0'8098,"-10"-8"-6950,3 3-952,5 3-155,0 0 1,0 0-1,0 0 0,0 0 0,-1 1 1,1-1-1,-1 1 0,1-1 1,-1 1-1,1 0 0,-1 0 0,0 0 1,1 0-1,-1 0 0,0 1 1,0-1-1,0 1 0,0 0 0,1 0 1,-1 0-1,0 0 0,0 1 1,0-1-1,0 1 0,1-1 0,-1 1 1,0 0-1,-2 1 0,-8 6 204,1 1-1,0 1 0,1-1 0,0 2 1,1-1-1,0 2 0,-16 23 0,21-27-90,0 0 0,1 0-1,0 0 1,0 0 0,1 1 0,0-1-1,1 1 1,0 0 0,0 0 0,0 0-1,1 0 1,1 0 0,0 0 0,1 13-1,-1-21-143,1 1 0,-1 0 0,1-1 0,-1 1 0,1-1 0,0 1 0,-1 0 0,1-1 0,0 1 0,0-1 0,0 0 0,0 1 0,0-1 0,1 0 0,-1 0 0,0 0 0,1 0 0,-1 0 0,0 0-1,1 0 1,2 1 0,1 0 12,-1 0 0,1-1 0,0 0 1,0 0-1,0 0 0,0-1 0,8 1 0,-2-2-3,-1 1 1,1-1 0,-1-1 0,0 0 0,0-1-1,19-6 1,-28 8-19,48-28-58,-47 28 59,0 0-1,0-1 1,0 0 0,-1 1-1,1-1 1,0 0 0,-1 0-1,1 0 1,-1 0 0,0 0-1,0-1 1,0 1 0,0 0-1,0 0 1,0-1 0,-1 1-1,1-1 1,-1 1-1,1 0 1,-1-4 0,-1 5 8,0 0 1,0 0-1,0 0 0,0 0 1,0 0-1,0 0 0,0 0 1,-1 1-1,1-1 1,0 0-1,0 1 0,-1-1 1,1 1-1,-1-1 1,1 1-1,0-1 0,-1 1 1,1 0-1,-1 0 0,1 0 1,-1 0-1,1 0 1,-1 0-1,1 0 0,0 1 1,-1-1-1,-1 1 0,-2-1 9,0 0-1,0 1 1,0 0-1,0 0 0,0 0 1,0 1-1,-6 2 1,11-4-18,-1 0 0,1 1 0,-1-1 0,1 0 0,-1 0 0,1 0 0,-1 1 0,1-1 0,-1 0 0,1 1 0,0-1 0,-1 0 0,1 1 0,-1-1 0,1 1 0,0-1 0,0 1 0,-1-1 0,1 1 0,0-1 0,0 0 0,-1 1 0,1-1 0,0 1 0,0 0 0,0-1 0,0 1 0,0-1 0,0 1 0,0-1 0,0 1 0,0 0 0,17 2 52,25-9 47,8-15-254,-40 16 2,-1 0 1,1 1-1,0 0 1,0 1-1,0 0 1,0 1-1,21-3 1,-30 5 144,-1 1 0,1-1 0,0 0 0,0 1 0,-1-1 1,1 0-1,-1 1 0,1-1 0,0 1 0,-1-1 0,1 1 0,-1 0 1,1-1-1,-1 1 0,1-1 0,-1 1 0,0 0 0,1-1 0,-1 1 1,0 0-1,0 0 0,1-1 0,-1 1 0,0 0 0,0 0 0,0-1 1,0 1-1,0 0 0,0 0 0,0 1 0,0 33 97,0-24 6,-9 64 979,1-30-3195,7-13-4997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57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15182,'0'0'10570,"62"13"-8680,-12-5-865,8-1-673,2 0-223,1-1-97,-8 0-321,-5 1-1793,-14-2-1185,-14 2-32,-14-2-384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57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17072,'0'0'3620,"71"13"-1186,-17-13-1089,13 0-160,0-6-896,1-3-289,-11 0-1314,-11-1-4195,-13-1-8040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58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84 14414,'0'-8'2199,"0"-5"-2296,1-20 4693,0 20-84,2 39-2932,0 95-1056,-13 136-1,10-257-500,0 0 1,0 0-1,1 0 1,-1 0-1,0 0 1,0 0-1,0 0 1,0 0-1,0 0 1,0 0-1,0 0 1,0 0-1,1 0 1,-1 0-1,0 0 1,0 0-1,0 1 1,0-1-1,0 0 1,0 0-1,0 0 1,0 0-1,0 0 1,0 0-1,0 0 1,0 0-1,0 1 1,1-1-1,-1 0 1,0 0-1,0 0 1,7-22 299,7-35-186,-10 26-121,-1-1 1,-2 0 0,-1 0-1,-2 0 1,-1 1 0,-1-1-1,-12-42 1,16 74-18,0 0 0,0 0 0,0 0 1,0 0-1,0 0 0,0 0 0,0 0 0,-1 0 0,1 0 1,0 1-1,0-1 0,0 0 0,0 0 0,0 0 0,0 0 1,0 0-1,0 0 0,0 0 0,0 0 0,-1 0 0,1 0 1,0 0-1,0 0 0,0 0 0,0 0 0,0 0 0,0 0 0,0 0 1,0 0-1,0 0 0,-1 0 0,1 0 0,0 0 0,0 0 1,0 0-1,0 0 0,0 0 0,0-1 0,0 1 0,0 0 1,0 0-1,0 0 0,0 0 0,0 0 0,-1 0 0,1 0 1,0 0-1,0 0 0,0 0 0,0 0 0,0 0 0,0-1 0,0 1 1,0 0-1,0 0 0,0 0 0,0 0 0,0 0 0,0 0 1,-1 14-105,1-11 100,0-1 0,0 0 0,0 1 0,1-1 0,-1 0 0,1 1 0,0-1 0,-1 0 0,1 0 0,0 0 0,1 0 0,-1 0 0,0 0 0,0 0 0,1 0 0,-1 0-1,3 1 1,0 0 38,0 0-1,0-1 0,0 0 0,0 0 0,0 0 0,1 0 0,-1-1 0,1 0 0,-1 0 0,1 0 0,0 0 0,-1-1 0,1 1 1,0-1-1,0 0 0,-1-1 0,1 1 0,0-1 0,-1 0 0,1 0 0,-1-1 0,1 1 0,-1-1 0,0 0 0,1 0 1,-1-1-1,6-4 0,1-1 4,1 0-1,-1-1 1,-1-1 0,0 0 0,0 0 0,-1-1 0,15-22 0,-22 34-194,-2 12 43,-3 16 30,1-22 76,-6 27 0,1 1 0,2-1-1,2 1 1,1 0 0,2 35 0,1-66-116,-1-1 0,1 0-1,0 1 1,0-1 0,0 0 0,1 0 0,-1 0 0,1 0-1,3 6 1,11 1-2720,-15-10 2493,0 0 0,0 0-1,0 0 1,0 0 0,0-1 0,0 1 0,0 0-1,0 0 1,0-1 0,0 1 0,0 0-1,0-1 1,-1 1 0,1-1 0,0 1 0,0-1-1,0 1 1,1-2 0,9-14-6673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58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17553,'0'0'4388,"0"65"-1730,0-31-1024,0-1-129,0 3-928,0-4-449,0-1-96,1-7-224,5-1-801,-1-6-513,0-4-95,-5-6-321,-3-17-13228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59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15503,'0'0'10805,"11"-9"-9604,-7 6-1097,3-3 21,0 0-1,1 0 1,-1 1-1,1 0 0,0 0 1,1 1-1,-1 0 1,1 1-1,0 0 1,9-3-1,36-2 81,1 2-1,70 0 1,-122 6-200,-1 0 1,1 0-1,-1 0 0,1 0 0,-1 1 1,1-1-1,-1 1 0,1-1 1,-1 1-1,1 0 0,-1 0 0,0 0 1,1 0-1,-1 0 0,0 1 1,0-1-1,4 4 0,-5-3 7,0-1 0,0 1 0,0-1 0,0 1-1,-1 0 1,1 0 0,0 0 0,-1-1 0,1 1 0,-1 0-1,0 0 1,0 0 0,1 0 0,-1 0 0,0 0 0,-1 0 0,1 0-1,-1 2 1,0 2 25,-1 1 0,0-1 0,0 0 0,-1 0 0,0-1 0,0 1 0,0 0 0,-1-1 0,0 0 0,0 0 0,0 0 0,-8 6 0,5-4-20,-1-2 0,0 1 0,0-1 1,0 0-1,0-1 0,-1 0 0,0 0 1,0-1-1,0 0 0,0-1 0,-1 0 1,-12 2-1,27-9-7292,20-13-1818,-2 6-2950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8:01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194 109 8616,'-10'1'1463,"-11"2"243,1 0 0,0 1 0,-1 1 0,1 1 0,1 0 0,-37 19 0,56-25-1656,0 0 0,-1 0 0,1 0 0,0 0 0,-1 0 0,1 1 1,0-1-1,0 0 0,-1 0 0,1 0 0,0 0 0,0 1 0,-1-1 0,1 0 0,0 0 0,0 1 1,-1-1-1,1 0 0,0 0 0,0 1 0,0-1 0,0 0 0,-1 0 0,1 1 0,0-1 0,0 0 1,0 1-1,0-1 0,0 0 0,0 1 0,0-1 0,0 0 0,0 1 0,0-1 0,0 0 0,0 1 1,0-1-1,0 0 0,0 1 0,1-1 0,14 6 647,33-5-467,-43-1 8,76-4 871,154-29 0,-108 12-551,495-53-486,-401 51-4089,-213 22 3394,1 0-975,-1 0 1,0 0-1,0 0 1,15-6-1,-5-5-7968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8:08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15246,'0'0'12444,"2"13"-11787,0 6-395,-1 1 1,-1-1-1,-1 0 1,-1 1-1,-6 28 1,-11 19 125,12-43-144,0-1-1,1 1 1,2 0 0,-3 35-1,7-58-223,0 0 0,1 0-1,-1 0 1,0 0-1,1-1 1,-1 1-1,1 0 1,-1 0-1,1-1 1,0 1-1,-1 0 1,1-1-1,0 1 1,-1 0-1,1-1 1,0 1-1,0-1 1,-1 1-1,1-1 1,0 0-1,0 1 1,0-1-1,0 0 1,-1 0-1,1 1 1,0-1-1,0 0 1,0 0-1,0 0 1,0 0-1,1 0 1,39 0 126,-30-1-62,34 2-632,1-3-1,60-10 1,-92 7-3365,-4-6-6470,-5 0-3817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49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14990,'0'0'3401,"-1"8"-615,-9 46 640,6-41-2918,0 1 1,2 0-1,-1 0 1,2 0-1,0 0 1,0 0-1,2 0 1,1 15 0,-2-28-508,1 0-1,-1-1 1,0 1 0,0-1 0,1 1 0,-1-1 0,0 1 0,1-1 0,-1 1 0,0-1 0,1 1 0,-1-1-1,1 0 1,-1 1 0,1-1 0,-1 0 0,1 1 0,-1-1 0,1 0 0,-1 1 0,1-1 0,-1 0 0,1 0 0,0 0-1,-1 0 1,1 0 0,-1 0 0,1 1 0,0-1 0,-1-1 0,1 1 0,-1 0 0,1 0 0,0 0 0,-1 0-1,1 0 1,-1 0 0,1-1 0,-1 1 0,1 0 0,0-1 0,21-15 51,-18 6-41,0 1-1,0-1 0,0 1 0,-1-1 1,-1 0-1,0 0 0,0 0 1,-1-1-1,0 1 0,-1 0 0,-1-20 1,1 13-23,-3 0-365,-2 24-621,5-4 848,-1-1 1,1 1 0,-1-1 0,1 1 0,0-1-1,0 1 1,0-1 0,1 1 0,-1-1-1,0 1 1,1-1 0,0 0 0,-1 1 0,3 3-1,0-3-373,-1 0-1,1 0 1,1 0 0,-1-1-1,0 1 1,0-1-1,1 0 1,0 0-1,-1 0 1,1-1-1,0 1 1,0-1 0,0 0-1,0 0 1,0 0-1,0 0 1,0-1-1,0 0 1,0 0-1,0 0 1,0 0 0,8-2-1,-3 1-292,-1 0 1,0-1-1,0 0 0,0-1 1,0 0-1,0 0 0,0 0 1,-1-1-1,0 0 0,9-7 0,10-13 2392,-24 22-691,-1-1 1,1 1-1,0 0 1,-1-1 0,1 0-1,-1 1 1,0-1-1,0 0 1,2-4 0,-7 7 3517,-15 9-2822,13-3-1162,-1 0 0,1 1 0,0-1 0,1 1 0,0 1 0,0-1 0,0 1 1,1 0-1,0 0 0,1 0 0,-1 1 0,2-1 0,-1 1 0,1 0 0,1 0 0,-1 0 0,1 11 0,2-19-408,-1 0 0,0 0 0,1 0 0,0 0 0,-1-1 0,1 1 0,-1 0 0,1 0 0,0-1 0,0 1 0,0 0 0,-1-1 0,1 1 0,0 0 0,0-1 0,0 0 0,0 1 0,0-1 0,0 1 0,0-1 0,0 0 0,0 0 0,0 1 0,0-1-1,0 0 1,0 0 0,0 0 0,0 0 0,0 0 0,0-1 0,0 1 0,0 0 0,0 0 0,0-1 0,0 1 0,0 0 0,2-2 0,37-14 218,-34 12-227,-1-1 0,0 1 0,0-1 0,-1 0 0,0 0 0,1-1 0,-2 1 0,1-1 0,-1 0 0,0 0 0,0 0 0,2-7 0,-1-27-4598,-12 35-1803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8:09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11 14189,'0'0'12797,"-8"-4"-12579,5 3-210,0 0-1,1 0 0,-1 0 0,0 1 0,1-1 0,-1 0 0,0 1 1,0 0-1,0 0 0,0 0 0,1 0 0,-1 0 0,0 1 1,-4 0-1,2 1 45,1 0-1,0 1 1,-1-1 0,1 1 0,0 0 0,0 1 0,1-1 0,-1 0 0,1 1 0,-4 5-1,-5 4 336,1 1 1,1 1-1,-13 22 0,21-32-336,-1-1 0,1 1 0,0 0 1,0 0-1,1 0 0,0 0 0,-1 0 0,1 0 0,1 0 1,-1 0-1,1 0 0,0 0 0,0 1 0,1-1 0,-1 0 1,3 8-1,-1-11-43,-1 0 0,1 0 1,-1-1-1,1 1 0,0 0 1,0 0-1,0-1 0,0 1 1,0-1-1,0 0 0,0 0 1,0 0-1,1 0 0,-1 0 1,0 0-1,1 0 1,-1-1-1,1 1 0,-1-1 1,1 0-1,-1 0 0,1 0 1,-1 0-1,1 0 0,3-1 1,0 1 11,0-1 0,1 1-1,-1-1 1,0-1 0,0 1 0,0-1 0,0 0 0,-1 0 0,9-5 0,-12 6-7,1-1 1,-1 0-1,1 1 0,-1-1 1,0 0-1,0-1 0,0 1 1,0 0-1,0-1 1,0 1-1,0-1 0,-1 1 1,0-1-1,1 0 0,-1 0 1,0 1-1,0-1 0,0 0 1,-1 0-1,1 0 0,-1 0 1,0 0-1,1-3 0,-2 5 8,1 0 0,-1 0 0,0 1 0,1-1 0,-1 1-1,0-1 1,1 1 0,-1-1 0,0 1 0,1-1 0,-1 1-1,0-1 1,0 1 0,0 0 0,0 0 0,1-1 0,-1 1-1,0 0 1,0 0 0,0 0 0,0 0 0,0 0 0,1 0-1,-1 0 1,0 0 0,0 0 0,0 0 0,0 1 0,0-1-1,-1 1 1,-26 8 97,26-8-118,1-1 0,0 1 0,0 0 0,-1 0 0,1 0 0,0 0 0,0 0 0,0 0 0,0 0 0,0 0 0,1 0 0,-1 0 0,0 1 0,0-1-1,1 0 1,-2 3 0,2-3 3,1-1-1,-1 1 1,1-1-1,-1 0 1,0 1-1,1-1 1,-1 0-1,1 1 0,-1-1 1,1 0-1,-1 1 1,0-1-1,1 0 1,0 0-1,-1 0 1,1 1-1,-1-1 0,1 0 1,-1 0-1,1 0 1,-1 0-1,1 0 1,-1 0-1,1 0 1,-1 0-1,1 0 0,0 0 1,0-1-1,5 1 16,0-1 1,0 0-1,0 0 0,1-1 0,-1 0 0,9-4 0,27-22-13,22-10-383,-64 38 374,0 0 1,1 0-1,-1 0 1,1 0-1,-1 1 0,0-1 1,1 0-1,-1 0 1,1 0-1,-1 1 1,0-1-1,1 0 1,-1 1-1,0-1 1,0 0-1,1 1 1,-1-1-1,0 0 1,0 1-1,1-1 1,-1 0-1,0 1 1,0-1-1,0 1 1,0-1-1,0 1 1,1-1-1,-1 0 1,0 1-1,0-1 1,0 1-1,0-1 1,0 1-1,0-1 1,0 0-1,-1 1 1,1-1-1,0 1 0,0-1 1,0 1-1,-2 22-108,-15 34-2052,12-43 221,0 1 1,1-1-1,1 1 0,1 0 0,-2 23 0,4-30-11248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8:10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85 11883,'0'0'10875,"-5"10"-9616,-4 12-809,0 1 0,2 0 0,0 0-1,1 1 1,-2 29 0,2-7 699,3 1-1,2 47 1,1-94-1142,0 0-1,0 1 1,0-1 0,0 0-1,0 1 1,0-1 0,-1 0 0,1 1-1,0-1 1,0 0 0,0 0 0,0 1-1,0-1 1,0 0 0,0 1-1,0-1 1,1 0 0,-1 0 0,0 1-1,0-1 1,0 0 0,0 1-1,0-1 1,0 0 0,1 0 0,-1 1-1,0-1 1,0 0 0,0 0-1,1 0 1,-1 1 0,0-1 0,0 0-1,0 0 1,1 0 0,-1 1 0,0-1-1,1 0 1,-1 0 0,0 0-1,0 0 1,1 0 0,-1 0 0,0 0-1,1 0 1,-1 0 0,0 0-1,0 0 1,1 0 0,-1 0 0,0 0-1,1 0 1,-1 0 0,0 0-1,1 0 1,-1 0 0,0 0 0,0 0-1,1-1 1,-1 1 0,0 0 0,0 0-1,1 0 1,-1 0 0,0-1-1,0 1 1,0 0 0,1 0 0,-1-1-1,14-19 298,-5-18-193,-1-1 1,-2 0-1,-2-1 0,-1 0 1,-2 1-1,-8-73 0,7 111-117,-7-42-199,6 40 175,1 1 1,-1 0-1,1-1 0,-1 1 0,0 0 0,0 0 0,0 0 1,0 0-1,-1-1 0,1 2 0,0-1 0,-1 0 0,1 0 0,-1 0 1,-3-2-1,4 6-3,0 1 1,0 0-1,1-1 1,-1 1-1,1 0 1,0-1-1,-1 1 1,1 0 0,0 0-1,1 2 1,-1-3 20,0 3 8,0-1 0,0 1 0,0-1 0,1 0 0,0 1 0,0-1 0,0 0 0,0 1 0,1-1 0,-1 0 0,1 0 0,0 0 0,0 0 0,1 0 0,2 3-1,-2-4 6,0-1 0,0 0-1,0 1 1,0-1 0,0 0-1,1-1 1,-1 1-1,1-1 1,-1 1 0,1-1-1,0 0 1,-1 0-1,1-1 1,0 1 0,0-1-1,-1 1 1,1-1-1,5-1 1,-2 0 31,0 0 0,0-1 0,0 0 0,0 0 1,0 0-1,0-1 0,-1 0 0,1 0 0,-1-1 0,0 0 0,0 0 1,0 0-1,9-10 0,3-4 26,-1 0 0,24-33 1,-41 50-62,0 1 1,0 0-1,0 0 1,1 0-1,-1 0 1,0 0-1,0 0 1,0 0-1,0-1 1,0 1-1,0 0 1,0 0-1,0 0 1,0 0-1,0 0 1,1 0-1,-1 0 1,0 0 0,0 0-1,0 0 1,0-1-1,0 1 1,0 0-1,1 0 1,-1 0-1,0 0 1,0 0-1,0 0 1,0 0-1,0 0 1,0 0-1,1 0 1,-1 0-1,0 0 1,0 0-1,0 0 1,0 0 0,0 0-1,1 1 1,-1-1-1,0 0 1,0 0-1,0 0 1,0 0-1,0 0 1,0 0-1,0 0 1,0 0-1,1 0 1,-1 0-1,0 1 1,0-1-1,0 0 1,0 0-1,0 0 1,0 0-1,0 0 1,0 0 0,0 0-1,0 1 1,0-1-1,0 0 1,0 0-1,0 0 1,0 0-1,0 0 1,0 1-1,0-1 1,0 0-1,2 19-65,-4 26 59,-14 60 47,6-48-31,-3 67 1,13-122-19,0 0 0,0 0 0,0 0 0,0 0 0,0 0-1,0 0 1,1 0 0,-1 0 0,1 0 0,-1 0 0,1-1 0,0 1 0,1 2 0,-2-3-76,1-1 0,-1 1 0,1-1 0,-1 1-1,1-1 1,0 0 0,-1 1 0,1-1 0,-1 1 0,1-1 0,0 0 0,-1 0 0,1 1 0,0-1 0,-1 0 0,1 0 0,0 0 0,0 0 0,-1 0 0,1 0 0,0 0 0,-1 0 0,1 0 0,1 0 0,1-1-468,0 0-1,-1 0 1,1-1 0,0 1-1,0-1 1,-1 1 0,1-1-1,-1 0 1,0 0 0,1 0-1,-1 0 1,0-1 0,0 1 0,3-5-1,13-24-7547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8:10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8840,'0'0'17457,"31"52"-16400,-26-15-384,-4 6-385,1-1-192,-2 1-32,0-3 0,1-7-64,2-6-64,0-9-833,2-11-1377,-4-28-17136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8:10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14734,'0'0'9470,"4"-9"-7863,-2 5-1506,-1 1 1,1 0-1,0 0 1,0 0-1,0 0 1,0 0-1,0 0 0,1 0 1,-1 1-1,1-1 1,0 1-1,3-3 0,0 2 55,-1 0 0,1 1 0,1 0 0,-1 0 1,0 0-1,1 0 0,-1 1 0,8 0 0,18-4-101,0 2 0,1 1 0,-1 2 0,0 1 0,53 9 1,-82-10-79,-1 0 1,1 1 0,0-1 0,-1 1 0,1 0-1,-1 0 1,1 0 0,-1 0 0,0 0 0,1 1-1,-1-1 1,0 1 0,0 0 0,0-1 0,0 1-1,0 0 1,0 0 0,-1 0 0,1 0 0,-1 0-1,1 1 1,-1-1 0,0 0 0,0 1 0,0-1-1,0 1 1,0-1 0,-1 1 0,2 4 0,-3-3 51,1 0 1,-1 0-1,0 0 1,0 0-1,-1 0 1,1-1 0,-1 1-1,1 0 1,-1-1-1,0 0 1,-1 1-1,1-1 1,0 0-1,-1 0 1,0 0 0,0 0-1,0-1 1,0 1-1,-3 2 1,-9 6 88,1-1 1,-1 0-1,-1-1 0,0-1 1,0 0-1,-1-2 0,1 1 1,-2-2-1,1 0 0,0-1 1,-21 2-1,36-6-1848,17-7-5450,3 2 1116,5 1-3342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8:11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13869,'0'0'15572,"-1"11"-14675,-16 76 318,-41 125-1,55-205-1214,1 0 0,1 1 0,-1 0 0,1-1 0,0 11 0,1-17 0,1-1 0,0 1 0,0 0 0,-1-1 0,1 1 0,0-1 0,0 1 0,0-1 0,0 1 0,0-1 0,0 0 0,0 0 0,0 1 0,0-1 0,0 0 0,0 0 0,0 0 0,0 0 0,0 0 0,0 0 0,0 0 0,0 0 0,1-1 0,28-1 0,133-12-2125,-149 11-2703,-6-2-1565,-1-3-5181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8:12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79 12204,'0'0'11952,"0"11"-10740,-4 72 676,-16 90 0,11-110-817,39-450 734,-30 385-1869,3 36-171,-3-31 237,0 1 0,1-1-1,-1 0 1,1 0 0,0 0 0,0 0 0,0 0 0,1 0 0,-1 0 0,1 0 0,-1 0 0,1 0 0,0-1 0,0 1 0,0-1-1,0 1 1,1-1 0,-1 0 0,1 0 0,-1 0 0,1 0 0,0 0 0,0-1 0,-1 1 0,1-1 0,0 0 0,1 0-1,-1 0 1,0 0 0,0 0 0,0-1 0,0 1 0,6-1 0,-2 0 33,0-1 0,0 0-1,0-1 1,-1 1 0,1-1 0,0-1 0,-1 1-1,1-1 1,-1 0 0,0-1 0,0 1 0,0-1-1,-1 0 1,9-8 0,-1-2-8,-1 1-1,-1-2 1,15-23 0,-31 77-220,-6 0 72,1 0 0,3 0 0,1 1 0,1 0 0,2 71 0,8-82-2372,4-14-2183,3-9-2899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8:36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14253,'0'0'10613,"10"1"-9027,267 3 1059,-176-5-2808,-100 1 109,-1 0-1,1 0 1,-1 0 0,1-1-1,0 1 1,-1 0 0,1 0-1,-1 0 1,1 0 0,-1 0-1,1 0 1,-1 1-1,1-1 1,-1 0 0,1 0-1,0 0 1,-1 0 0,1 1-1,-1-1 1,1 0 0,-1 0-1,0 1 1,1-1 0,-1 0-1,1 1 1,-1-1 0,0 1-1,1-1 1,-1 0-1,0 1 1,1-1 0,-1 1-1,0-1 1,1 1 0,-1-1-1,0 1 1,0-1 0,0 1-1,1 0 1,-2 0-140,1 0 0,-1 0 0,1 0-1,-1 0 1,1 0 0,-1 0 0,0 0 0,1 0 0,-1-1-1,0 1 1,1 0 0,-1 0 0,0-1 0,0 1 0,0-1 0,0 1-1,0-1 1,0 1 0,0-1 0,-1 1 0,-12 4-2609,-1-1 0,1-1 1,-29 3-1,-1-2-4697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8:36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11883,'0'0'11435,"60"23"-8776,1-23-449,10-6-1025,8-3-769,-1 1-320,-11 3-64,-6 4-608,-16 1-2115,-11 0-3330,-16 1-4421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8:37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6534,'0'0'20243,"79"14"-18865,-38-14-546,3 0-447,3-2-289,-2-3-64,-1 0-384,-4-2-1538,-6-5-1762,-6-4-2850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8:39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272 327 14734,'0'0'2605,"1"-8"-256,0 5-2142,0 0-1,0 0 1,0 1-1,-1-1 1,0 0-1,1 0 1,-1 0 0,0 0-1,-1 0 1,1 0-1,0 0 1,-1 0-1,0 0 1,0 0 0,1 1-1,-2-1 1,1 0-1,0 0 1,0 1 0,-1-1-1,0 1 1,1-1-1,-1 1 1,0 0-1,0 0 1,0 0 0,-1 0-1,1 0 1,0 0-1,-1 1 1,1-1 0,-5-1-1,0-1-89,0 1-1,0 1 1,-1 0 0,1 0-1,-1 0 1,1 1 0,-1 0-1,1 0 1,-1 1 0,0 0-1,1 0 1,-1 1 0,0 0-1,1 0 1,-1 1 0,1 0-1,-1 0 1,1 1 0,0 0-1,-9 5 1,11-5-61,0 1 0,0 0 0,0 0 0,0 0 0,0 0 0,1 1 0,0-1 1,0 1-1,0 0 0,1 1 0,-1-1 0,1 1 0,1-1 0,-1 1 0,1 0 0,0 0 0,0 0 0,1 0 0,-1 0 0,2 1 0,-1-1 0,0 0 1,1 1-1,1-1 0,0 7 0,-1-10-33,1-1 0,-1 1 1,1-1-1,0 1 0,0-1 1,0 0-1,0 1 0,0-1 1,1 0-1,-1 0 0,1 0 1,-1 0-1,1 0 0,0 0 1,0 0-1,0-1 0,0 1 1,0-1-1,0 1 0,0-1 1,0 0-1,1 0 0,-1 0 1,0 0-1,1 0 0,-1 0 1,1-1-1,-1 1 0,1-1 0,-1 1 1,1-1-1,-1 0 0,1 0 1,-1-1-1,1 1 0,4-1 1,1 0 32,0 0 0,0-1 0,0 1 0,0-2 0,0 1 0,0-1 0,0 0 0,-1-1 0,0 0 0,10-6 0,-2-4-9,-1 1 1,-1-1 0,0-1 0,-1-1-1,-1 0 1,0 0 0,-1-1 0,-1 0 0,10-26-1,-10 19 10,-1 0 0,-1-1 0,-1-1 0,-1 1-1,-1-1 1,0-41 0,-26 129-57,17-41 0,1 0 0,1 1 0,1-1 0,1 1 0,1-1 0,1 1 0,1-1 0,1 1 0,1-1 0,0 0 0,15 38 0,-15-46-91,-3-9-81,0 0-1,0-1 0,0 1 0,1 0 0,-1-1 0,1 1 0,0-1 0,0 1 0,0-1 0,0 0 1,1 0-1,4 5 0,-7-8-79,0 0 0,1 0 0,-1 0 0,1 0 1,-1 0-1,1 0 0,-1 0 0,0-1 0,1 1 0,-1 0 0,1 0 1,-1 0-1,0 0 0,1-1 0,-1 1 0,1 0 0,-1 0 1,0-1-1,0 1 0,1 0 0,-1-1 0,0 1 0,1 0 0,-1-1 1,0 1-1,0 0 0,1-1 0,-1 1 0,0 0 0,0-1 1,0 1-1,0-1 0,0 0 0,8-16-7168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0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110 162 8360,'0'0'7212,"-11"8"-4511,3-3-2308,1 0 0,0 0-1,0 1 1,1 0-1,-1 0 1,1 0 0,1 1-1,-1 0 1,1 0 0,0 0-1,1 1 1,0 0 0,0 0-1,1 0 1,0 0 0,0 0-1,0 1 1,1-1-1,-1 18 1,3-24-347,0-1 0,0 0 0,0 1 0,0-1 0,0 0 0,0 1 0,0-1 0,1 0 0,-1 1 0,1-1 0,-1 0 0,1 0 0,-1 0 0,1 1 0,0-1 1,-1 0-1,1 0 0,0 0 0,0 0 0,0 0 0,0 0 0,0-1 0,0 1 0,0 0 0,0 0 0,0-1 0,2 2 0,1-1-18,-1 0 0,0-1 0,1 1 0,-1-1 0,1 0 0,-1 0 0,0 0 0,1 0 0,-1-1 0,7 0 1,0-2-10,0 0 1,0 0-1,0-1 1,-1 0 0,1-1-1,14-9 1,-12 2 8,0 0 1,0-1-1,-1 0 1,0 0-1,-1-1 0,-1-1 1,0 1-1,-1-2 0,-1 1 1,0-1-1,-2 0 1,1 0-1,-2-1 0,0 1 1,-1-1-1,-1 0 0,0 0 1,-1-27-1,-1 44-29,0 0 0,0-1 0,0 1 0,0 0 0,1-1-1,-1 1 1,0 0 0,0 0 0,0-1 0,0 1 0,0 0 0,0-1 0,0 1-1,0 0 1,0-1 0,0 1 0,0 0 0,0-1 0,0 1 0,0 0-1,0 0 1,-1-1 0,1 1 0,0 0 0,0-1 0,0 1 0,0 0 0,0 0-1,-1-1 1,1 1 0,0 0 0,0 0 0,-1 0 0,1-1 0,0 1-1,0 0 1,-1 0 0,1 0 0,0 0 0,0-1 0,-1 1 0,1 0 0,0 0-1,-1 0 1,1 0 0,0 0 0,0 0 0,-1 0 0,1 0 0,0 0 0,-1 0-1,1 0 1,0 0 0,-1 0 0,1 0 0,0 0 0,0 0 0,-1 0-1,1 1 1,0-1 0,-1 0 0,1 0 0,0 0 0,0 0 0,-1 1 0,1-1-1,0 0 1,-16 19 190,7-4 0,1 1 0,0 0 1,2 1-1,0 0 0,0 0 0,2 0 0,0 1 0,1-1 0,1 1 0,1 0 0,1 34 0,0-49-194,1 0 0,0 0 0,-1 0 0,1 0 0,0-1 0,0 1 0,1 0 1,-1-1-1,1 1 0,-1-1 0,1 0 0,0 1 0,0-1 0,0 0 0,0 0 0,0 0 0,0 0 0,0 0 0,1-1 0,-1 1 0,1-1 0,-1 1 0,1-1 0,0 0 0,0 0 0,-1 0 0,6 1 1,-4-2-10,0 1 0,0-1 0,0 1 0,0-1 0,-1 0 0,1 0 0,0-1 0,0 1 0,0-1 0,0 0 0,-1 0 0,1 0 0,0 0 0,-1-1 0,1 0 0,-1 1 0,1-1 0,-1-1 0,0 1 0,4-4 0,2-2-77,-1-1 0,-1-1 0,0 1 1,0-1-1,-1-1 0,0 1 0,-1-1 1,6-15-1,-31 77 828,16-43-517,0 1 1,0 1-1,1-1 1,0 0-1,0 1 0,1 0 1,0 0-1,1 0 1,0 11-1,1-20-212,1 1-1,-1-1 1,1 1-1,0-1 1,0 1-1,-1-1 1,1 1-1,0-1 1,0 0-1,0 0 1,1 1-1,-1-1 1,0 0-1,0 0 1,1 0-1,-1 0 1,0 0-1,1 0 1,-1-1-1,1 1 1,-1 0-1,1-1 1,0 1-1,-1-1 1,1 0-1,-1 1 1,1-1-1,0 0 1,-1 0-1,1 0 1,0 0-1,-1 0 1,4-1-1,3 0 0,1 1-1,-1-1 1,0-1-1,1 1 1,13-6-1,-10 1-68,0-1 0,0 0 1,-1-1-1,0 0 0,-1-1 0,0 0 1,0-1-1,-1 0 0,0 0 0,0-1 1,-1 0-1,-1 0 0,10-21 0,-16 30-39,-21 41 400,5 4 598,13-18-2993,2-24 1732,0 0 0,0-1 0,0 1 0,0-1 0,0 1 0,1-1 0,-1 1 0,0-1 0,0 1 0,1-1 0,-1 1 0,0-1 0,0 1 0,1-1 0,-1 1 0,1-1 0,-1 1 0,0-1 0,1 0 0,-1 1 0,1-1 1,-1 0-1,1 1 0,-1-1 0,1 0 0,-1 0 0,1 0 0,-1 1 0,2-1 0,16 1-15999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8:39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59 18449,'0'0'7127,"-3"14"-5712,-11 51 158,0-12-659,3 1-1,-8 107 0,19-160-893,0 1 0,-1-1 0,1 0-1,0 0 1,0 1 0,1-1 0,-1 0 0,0 1 0,0-1-1,1 0 1,-1 0 0,0 0 0,1 1 0,-1-1-1,1 0 1,1 2 0,-2-3-3,1 0 1,-1 0 0,1-1-1,-1 1 1,0 0-1,1 0 1,-1 0-1,1 0 1,-1 0-1,1 0 1,-1-1-1,1 1 1,-1 0-1,0 0 1,1-1-1,-1 1 1,0 0-1,1 0 1,-1-1 0,0 1-1,1-1 1,-1 1-1,0 0 1,1-1-1,-1 1 1,0-1-1,1 0 1,19-42 617,-11 10-675,-2-1 0,-2 0 1,2-46-1,-4-88-195,-3 139 207,0 38 43,0-1 0,1 0-1,0 1 1,0-1 0,1 1-1,0-1 1,1 0 0,0 0-1,0 0 1,0-1 0,1 1-1,5 6 1,-5-9-3,-1 0-1,1-1 1,0 0-1,0 0 1,1 0-1,-1-1 1,1 1-1,0-1 1,0 0 0,0 0-1,0-1 1,0 0-1,1 0 1,-1 0-1,1 0 1,-1-1-1,1 0 1,0 0-1,6 0 1,-7-1-12,0 1 0,0-1 0,0-1 0,0 1 0,1-1 0,-1 0 0,0 0 0,0 0 0,0-1 0,-1 1 0,1-1 0,0-1 0,-1 1 0,1 0 0,-1-1 0,1 0 0,-1 0 0,0-1 0,-1 1 0,1-1 0,0 0 0,-1 0 0,0 0 0,0 0 0,0 0 0,-1-1 0,1 1 0,-1-1 0,3-8 0,-12 58-214,-9 12 242,2 1-1,-7 65 0,17-17-6002,5-88 290,4-8-2606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8:40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0 135 10474,'0'0'15118,"9"0"-13313,494-47 2604,-283 19-3448,-138 20-1057,7-1-870,136-30-1,-219 35-2330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8:40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168 511 9129,'0'0'2546,"9"-10"1100,0 1-2753,-1 0 1,0-1-1,0 0 0,-1 0 1,0-1-1,-1 1 0,-1-1 0,1-1 1,-2 1-1,1-1 0,3-19 1,-7 25-613,0 0 0,-1 0 0,0 0 0,0 1 0,0-1 1,-1 0-1,1 0 0,-2 0 0,1 0 0,-4-8 0,4 11-247,-1 0 0,0 1 0,1-1 0,-1 1-1,0 0 1,-1-1 0,1 1 0,0 0 0,-1 0-1,1 1 1,-1-1 0,0 0 0,1 1 0,-1 0-1,0 0 1,0-1 0,0 1 0,0 1 0,0-1 0,0 0-1,0 1 1,-4 0 0,0-1 5,0 0 0,0 1 0,-1 0 0,1 0 0,0 1 1,0 0-1,0 0 0,0 1 0,0 0 0,0 0 0,0 1 0,0-1 0,1 1 0,-1 1 0,1 0 1,0-1-1,0 2 0,1-1 0,-1 1 0,1 0 0,0 0 0,0 0 0,0 1 0,1 0 0,0 0 1,0 0-1,0 0 0,1 0 0,0 1 0,0 0 0,1-1 0,0 1 0,0 0 0,0 0 0,1 1 1,0 11-1,0-16-23,1 0 0,0-1 0,1 1 0,-1-1 0,0 1 1,1 0-1,-1-1 0,1 1 0,0-1 0,0 0 0,0 1 0,0-1 1,1 0-1,-1 1 0,0-1 0,1 0 0,0 0 0,-1 0 1,1 0-1,0 0 0,4 2 0,-1-1 27,-1 0-1,1-1 1,0 0 0,0 0-1,1 0 1,-1-1 0,0 0-1,1 0 1,-1 0 0,7 0-1,2 0 32,0-2-1,0 1 0,0-2 0,0 0 0,0 0 0,-1-2 0,26-8 0,-19 2-73,-1-1 0,0-1 0,0-1 0,-1 0 0,-1-1 0,0-1 0,-1-1 0,-1 0 0,26-35 0,-29 34 0,-1 0 0,-1-1 0,0 0 0,-2-1 0,0 0 0,0 0 0,-2-1 0,-1 0 0,0 0 0,3-39 0,-8 57 0,0 1 0,1-1 0,-1 0 0,0 1 0,-1-1 0,1 0 0,0 1 0,0-1 0,-1 0 0,1 1 0,-1-1 0,0 0 0,1 1 0,-1-1 0,0 1 0,0-1 0,0 1 0,-1-2 0,1 2 0,0 0 0,0 1 0,0-1 0,0 1 0,0-1 0,-1 1 0,1-1 0,0 1 0,0 0 0,0 0 0,0-1 0,0 1 0,-1 0 0,1 0 0,0 0 0,0 0 0,0 1 0,-1-1 0,-1 1 0,-1 0 0,-1 1 0,1-1 0,0 1 0,0 0 0,0 1 0,0-1 0,0 1 0,0 0 0,1 0 0,-1 0 0,-5 7 0,2 0 3,0 1-1,1 0 1,0 0 0,1 0-1,0 1 1,1-1 0,0 1-1,0 1 1,2-1 0,-1 0-1,2 1 1,-1 14 0,2-17-14,0 0 0,1 0 0,0 0 0,0 0 0,1 1 1,0-2-1,1 1 0,1 0 0,-1 0 0,1-1 0,1 0 1,0 0-1,0 0 0,1-1 0,8 11 0,24 18-3657,-15-15-7339,-17-16 837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8:41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321 76 14894,'0'0'3657,"0"-9"-758,0-30 74,0 37-2825,0 1 0,-1 0-1,1-1 1,-1 1 0,1-1 0,-1 1 0,0 0-1,0 0 1,1-1 0,-1 1 0,0 0-1,0 0 1,0 0 0,0 0 0,0 0-1,0 0 1,-1 0 0,1 1 0,0-1 0,0 0-1,-1 1 1,1-1 0,0 0 0,-1 1-1,1 0 1,-1-1 0,1 1 0,0 0 0,-1 0-1,1 0 1,-1 0 0,1 0 0,-1 0-1,-2 0 1,-3 1-67,0-1 0,0 1 0,0 0 1,0 1-1,-9 3 0,1 1 25,2 1 1,-1 1 0,1 0-1,0 1 1,0 1 0,1 0-1,1 0 1,0 1 0,0 0-1,1 1 1,0 1 0,-14 24-1,15-22 3,1-1-1,1 1 0,0 1 0,1-1 1,1 1-1,0 0 0,1 1 0,1-1 0,1 1 1,0-1-1,1 32 0,2-42-108,-1 0 0,2 0 0,-1 0 0,1-1 0,0 1 0,0 0 0,0-1 0,1 1 0,0-1 0,0 0 0,0 0 0,1 0 0,0 0 0,0-1 0,0 1 0,0-1 0,1 0 0,0 0 0,0-1 0,0 1 0,8 3 0,-5-3 0,0-1 0,-1 1 0,2-2 0,-1 1 0,0-1 0,0-1 0,1 1 0,-1-1 0,1-1 0,-1 0 0,1 0 0,-1 0 0,0-1 0,1 0 0,8-3 0,-13 2 0,0 1 0,0-1 0,0 0 0,-1 0 0,1 0 0,0-1 0,-1 1 0,0-1 0,0 0 0,0 0 0,0 0 0,0 0 0,0 0 0,-1-1 0,0 1 0,0-1 0,0 1 0,0-1 0,0 0 0,-1 0 0,1 0 0,-1 0 0,0 0 0,0 0 0,-1-1 0,1 1 0,-1 0 0,0 0 0,0 0 0,-1-1 0,1 1 0,-1 0 0,0 0 0,0 0 0,0 0 0,0 0 0,-1 0 0,0 0 0,1 0 0,-2 1 0,1-1 0,0 1 0,-1-1 0,1 1 0,-5-4 0,0 2 0,-1 0 0,1 0 0,-1 1 0,1 0 0,-1 1 0,-1-1 0,1 2 0,0-1 0,-1 1 0,1 1 0,-1-1 0,1 1 0,-1 1 0,0 0 0,0 0 0,-10 1 0,18 0 0,0-1 0,0 0 0,0 0 0,0 0 0,0 0 0,0 1 0,0-1 0,0 0 0,0 1 0,0-1 0,0 1 0,0-1 0,0 1 0,1-1 0,-1 1 0,0 0 0,0-1 0,0 1 0,1 0 0,-1 0 0,0 0 0,1-1 0,-1 1 0,0 2 0,1-3 0,0 1 0,0 0 0,0-1 0,0 1 0,0 0 0,1 0 0,-1-1 0,0 1 0,0 0 0,1-1 0,-1 1 0,0-1 0,1 1 0,-1 0 0,0-1 0,1 1 0,-1-1 0,1 1 0,-1-1 0,1 1 0,-1-1 0,1 1 0,-1-1 0,1 0 0,0 1 0,-1-1 0,1 0 0,0 1 0,-1-1 0,1 0 0,0 0 0,-1 0 0,1 0 0,0 0 0,-1 0 0,1 1 0,0-1 0,0-1 0,19 4 0,0-2 0,0 0 0,0-2 0,0 0 0,0-1 0,0-1 0,0-1 0,-1-1 0,22-8 0,-26 9 0,-1-1 0,0-1 0,0 0 0,-1-1 0,0 0 0,0-1 0,-1-1 0,0 0 0,0-1 0,-1 0 0,15-17 0,-49 61 0,1 1 0,-20 44 0,36-66 0,0 0 0,2 1 0,-1 0 0,2 0 0,0 0 0,0 1 0,1-1 0,1 1 0,1 27 0,8-20-2168,-2-7-4072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10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3415 160 5990,'0'0'20,"-1"-1"-1,1 1 1,-1 0 0,1 0 0,0-1 0,-1 1 0,1 0 0,-1 0 0,1-1 0,0 1 0,-1-1-1,1 1 1,0 0 0,-1-1 0,1 1 0,0-1 0,-1 1 0,1-1 0,0 1 0,0-1 0,0 1-1,0-1 1,-1 1 0,1-1 0,0 1 0,0-1 0,0 1 0,0-1 0,0 1 0,0-1-1,0 1 1,0-1 0,1 1 0,-1-1 0,0 1 0,0-1 0,0 1 0,0-1 0,1 1 0,-1-1-1,0 1 1,1-1 0,0-13 908,-1 14-761,0 0 1,-1 0-1,1-1 0,0 1 0,-1 0 0,1 0 0,0 0 0,-1-1 0,1 1 0,-1 0 0,1 0 1,0 0-1,-1 0 0,1 0 0,-1 0 0,1 0 0,0 0 0,-1 0 0,1 0 0,-1 0 0,1 0 1,0 0-1,-1 0 0,1 0 0,0 0 0,-1 1 0,1-1 0,-1 0 0,1 0 0,0 0 1,-1 0-1,1 1 0,0-1 0,-1 0 0,1 1 0,-12 2 341,0 0 0,0-1 1,0-1-1,0 0 0,0 0 0,-1-1 0,-23-3 1,-8 1 155,22 0-488,0 0 0,0-1 0,0-1 0,0-1 0,1-1 0,-1-1 0,-20-10-1,36 15-109,-31-8 38,0 1-1,0 2 0,0 2 1,-1 1-1,-66 2 1,-7-2-20,-155-8-38,-147-13-1,292 18 89,-127 9 0,66 2-45,129-1 155,-54 9 0,53-5-5,-57 0 1,-53-6 104,-208 27 0,347-24-338,-86 11 45,-1 4 1,-124 40-1,235-58-83,0-1 0,0 0 0,0 1-1,1-1 1,-1 0 0,0 0 0,0 0-1,0 0 1,0 0 0,0 0 0,0 0-1,0 0 1,0 0 0,0-1 0,0 1-1,1 0 1,-1-1 0,0 1 0,0 0-1,0-1 1,0 1 0,1-1 0,-1 1-1,0-1 1,0 1 0,1-1 0,-1 0-1,-1-1 1,-10-7-3992,-6-3-3311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12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562 197 11755,'-12'-9'-160,"-7"-8"197,0 0 1,1 0-1,1-2 0,1 0 1,0-1-1,-20-36 1,35 54 91,0 1 0,1-1 1,-1 1-1,0-1 1,0 1-1,1-1 1,-1 1-1,0 0 1,-1 0-1,1-1 1,0 1-1,0 0 1,0 0-1,-1 0 1,-1-1-1,2 2-69,1 0-1,-1 0 1,1 0 0,-1 0-1,0 0 1,1 0-1,-1 0 1,1 0 0,-1 0-1,0 1 1,1-1 0,-1 0-1,1 0 1,-1 1-1,1-1 1,-1 0 0,1 1-1,-1-1 1,1 0 0,-1 1-1,1-1 1,0 1-1,-1-1 1,1 1 0,0-1-1,-1 1 1,0 0 0,-3 8 282,0-1 1,1 1 0,-1 1 0,-1 10 0,-1-2-380,-193 635 891,152-466-785,-36 298 1,70-348 469,6 0 0,18 246 0,-2-305-420,4 0 0,2 0 0,5-1 0,2-1 0,4-1 0,45 91 0,-35-96-87,2-2 0,3-2 0,4-2-1,1-1 1,4-3 0,2-2 0,3-3-1,2-1 1,2-4 0,3-2 0,1-2-1,3-4 1,1-2 0,2-4 0,1-2-1,2-4 1,1-2 0,106 24 0,-68-31 16,0-6 1,1-4 0,0-5 0,0-4 0,165-21-1,551-124 182,-787 134-229,50-9 28,-1-5 0,130-50 1,-188 60-21,-1-2 1,-1-1-1,0-2 1,-2-1-1,0-1 1,-1-1-1,-1-1 0,-1-2 1,-1 0-1,22-30 1,-28 31-9,-2-1 0,-1 0 1,0-1-1,-2-1 0,-1 0 1,-2-1-1,0 0 0,11-55 0,-17 59 7,-1-1-1,-2 1 1,0-1-1,-2 1 1,-1-1-1,0 1 1,-2-1-1,0 1 1,-2 0-1,-1 1 1,-12-30-1,-29-55 248,-4 2-1,-94-138 1,129 218-186,-2 0-1,-1 2 1,-1 0 0,-1 1 0,-1 1 0,0 1 0,-2 1-1,0 2 1,-1 0 0,-1 2 0,0 0 0,-1 2 0,-1 1-1,0 2 1,0 0 0,-1 2 0,0 2 0,-34-4 0,-17-1 106,0 4 0,0 3 0,-1 4 0,-137 18 0,218-18-175,-89 15 71,-119 3 1,181-17-54,-1-2 1,1-1-1,-1-1 1,1-2-1,0 0 1,1-2 0,-1-1-1,-39-17 1,16-3-23,2-2 0,0-3 0,3-1 0,0-2 1,2-2-1,-76-88 0,106 109-2,1 0 0,0-1 0,1-1 0,1 0 0,1-1 0,1 0 0,1 0 0,0-1 0,2 0-1,0 0 1,1 0 0,1-1 0,2 0 0,-1-38 0,21-265 1,-2 134 10,-15 160 25,0 0-1,-9-62 1,5 76-29,0 1 0,-2 0 0,0 0 0,-1 0 0,0 1-1,-1 0 1,-12-17 0,8 14 29,-1 1 0,0 0 1,-2 1-1,0 1 0,0 0 0,-2 1 0,0 0 0,0 2 0,-1 0 0,-1 0 0,0 2 0,0 0 0,-1 1 0,-1 1 0,1 1 0,-1 1 0,0 0 0,-36-4 1,-183-22 541,70 10-306,140 18-348,1 2 0,-1 1 0,0 1 1,1 1-1,-1 1 0,0 2 0,1 1 0,-53 17 1,63-16-409,0 1 1,0 1-1,1 1 1,1 0 0,0 2-1,0-1 1,1 2-1,0 0 1,1 1 0,0 0-1,1 1 1,1 1-1,0 0 1,-12 21 0,0 10-5181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19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1283 150 7527,'-16'-8'347,"-32"-19"1070,0 3 0,-2 1 0,0 3-1,-75-19 1,102 35-1155,0 2 0,-1 0 0,1 1 0,-1 1-1,1 2 1,-1 0 0,1 1 0,0 2 0,0 0 0,0 1-1,1 2 1,-34 15 0,23-6-94,2 2 0,0 1-1,1 1 1,1 2 0,1 1 0,1 1-1,-33 40 1,22-17-66,2 2-1,3 1 1,2 1-1,2 1 1,2 2-1,3 1 1,2 1-1,3 1 1,-17 91-1,15-33 6,5 0-1,6 2 1,10 232-1,2-304-104,2 0-1,3 0 0,1 0 1,3-1-1,26 71 0,-29-97-5,0-1-1,2 0 1,0 0-1,1-1 1,1-1-1,21 24 1,-23-30-6,0-1 1,1 0-1,0-1 1,0 0-1,1 0 1,0-1-1,0-1 1,1 0-1,-1 0 1,21 5-1,-11-6 20,0-1 0,0 0-1,0-2 1,0 0 0,1-2 0,-1 0-1,0-2 1,41-7 0,-31 1 10,-1-1-1,0-1 1,0-2 0,-1-1-1,39-24 1,-4-6 23,-1-3 0,-3-2 1,-2-3-1,68-75 0,-63 57 94,-3-2 0,-4-3 0,-2-3 0,87-163 1,-118 191 72,-3-1 0,-1 0 1,-3-1-1,-2-1 1,-3-1-1,-1 0 0,-3 0 1,-2-1-1,-3 0 1,-4-59-1,0 94-157,-2-1 0,0 1 0,-2 0 0,0 0 0,0 0 0,-2 1 0,-1 0 0,0 0 0,-1 1 0,-1 0 0,0 0 0,-2 1 0,0 0 0,0 1 0,-26-22 0,19 20-94,-1 2 0,-1 0 0,0 1 0,-1 1 0,-1 2 1,0 0-1,0 1 0,-1 1 0,0 1 0,-1 2 1,-41-7-1,15 7-565,0 2 0,-1 2 1,1 3-1,-1 2 0,-60 11 0,-42 23-7029,113-23 514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34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465 1 8616,'0'0'13063,"-11"9"-12107,-36 34-512,2 2 1,2 1-1,-66 94 0,98-116-254,24-29-135,26-31-647,-22 17-546,-1-1 0,19-30 0,-30 42 981,0 0 1,-1 0-1,0 0 1,-1-1 0,0 1-1,0-1 1,-1 0-1,0 0 1,0 0-1,0-11 1,-2 20 197,-1-1 0,1 1 0,0 0 0,0 0 1,-1 0-1,1 0 0,0 0 0,-1 0 0,1 0 0,0-1 0,-1 1 1,1 0-1,0 0 0,-1 0 0,1 0 0,0 0 0,-1 1 0,1-1 1,0 0-1,0 0 0,-1 0 0,1 0 0,0 0 0,-1 0 0,1 0 0,0 1 1,0-1-1,-1 0 0,1 0 0,0 0 0,0 1 0,-1-1 0,1 0 1,-5 6 119,1-1 1,-1 1 0,1 0-1,1 0 1,-1 0 0,1 0 0,0 1-1,0 0 1,1-1 0,-3 12-1,1 2 227,0 0-1,-2 32 1,5-44-273,1 1 0,0-1-1,0 0 1,1 0 0,0 1 0,0-1-1,1 0 1,0 0 0,0 0 0,1 0-1,0 0 1,5 8 0,-5-12-79,0 0 0,1 0 1,-1 0-1,1-1 0,0 1 0,0-1 0,0 0 1,1 0-1,-1 0 0,1-1 0,0 1 1,-1-1-1,1 0 0,0 0 0,0-1 1,0 0-1,1 0 0,-1 0 0,0 0 1,7-1-1,-11 1-35,1-1 1,0 0 0,-1 0-1,1 0 1,-1 0-1,1 0 1,0 0-1,-1 0 1,1 0-1,0-1 1,-1 1 0,1 0-1,-1-1 1,1 0-1,-1 1 1,1-1-1,-1 0 1,1 0-1,-1 0 1,0 0 0,0 0-1,1 0 1,-1 0-1,0 0 1,0 0-1,0-1 1,1-1 0,-1 0-7,0 0 1,-1 1 0,0-1 0,1 1-1,-1-1 1,0 0 0,-1 1 0,1-1 0,0 0-1,-1 1 1,1-1 0,-1 1 0,0-1 0,0 1-1,0-1 1,0 1 0,-2-4 0,-6-8-39,0 0-1,0 0 1,-1 1 0,-1 1 0,0 0 0,-1 0 0,-1 1-1,1 0 1,-1 2 0,-1-1 0,-27-13 0,22 13-11,0 2 0,-1 0 0,0 1 0,-1 1 0,1 1 0,-1 1 0,0 0 0,-38 0 0,17 9 189,41-5-128,1 0 1,-1 0 0,0 0-1,0 0 1,0 0-1,1 1 1,-1-1-1,0 0 1,0 1-1,0-1 1,1 0-1,-1 1 1,0-1-1,1 1 1,-1-1 0,0 1-1,1-1 1,-1 1-1,1-1 1,-1 1-1,1 0 1,-1-1-1,1 1 1,-1 0-1,1 0 1,0-1-1,-1 1 1,1 0-1,0 0 1,0-1 0,0 1-1,-1 0 1,1 0-1,0 0 1,0 0-1,0-1 1,0 1-1,0 0 1,1 0-1,-1 0 1,0-1-1,0 1 1,0 0 0,1 0-1,-1 0 1,0-1-1,1 2 1,1 0 9,0 0-1,-1 0 1,1 0 0,0 0 0,0-1 0,1 1 0,-1-1 0,0 1-1,0-1 1,1 0 0,-1 0 0,1 0 0,-1 0 0,1 0 0,0 0 0,3 0-1,50 6 106,-41-6-87,369 6-188,-232-9-6293,-118 2 14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04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18962,'0'0'3347,"-2"12"-2098,-9 26-769,-1 0 0,-21 44-1,-19 57-330,47-122 146,0 1 0,2-1 0,0 1 0,0-1 0,2 37 0,1-53-271,0 0 1,0 0-1,0 0 0,1 1 1,-1-1-1,0 0 0,1 0 1,-1 0-1,1 0 0,-1 0 1,1 0-1,-1 0 0,1 0 1,0 0-1,-1 0 0,1-1 1,0 1-1,0 0 0,0 0 1,0 0-1,0-1 0,0 1 1,0-1-1,0 1 0,0-1 1,1 1-1,2 0 5,0 0-1,0 0 1,-1 0-1,1-1 1,0 1-1,0-1 1,8-1-1,1-1-13,0 0 0,0 0 0,25-10 0,57-29-2251,-2-5-6082,-53 27 1261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04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16 16271,'0'0'5280,"-11"-2"-2846,-35-6-565,43 9-1785,1-1 0,-1 0 0,0 1-1,1-1 1,-1 1 0,1 0 0,-1 0 0,1 0 0,-1 0 0,1 0 0,-1 1 0,1-1 0,0 1 0,0-1 0,0 1-1,0 0 1,0 0 0,0 0 0,0 0 0,1 0 0,-1 0 0,1 1 0,0-1 0,-1 0 0,1 1 0,-1 2 0,-1 4 9,-1-1 0,2 1 0,-1-1 0,1 1 0,-1 17 0,2-22-76,1-1-1,0 0 1,0 0 0,0 1 0,0-1 0,0 0-1,1 0 1,0 0 0,0 1 0,-1-1 0,2 0-1,-1 0 1,0 0 0,1 0 0,-1 0 0,1-1-1,0 1 1,0 0 0,0-1 0,0 1 0,0-1-1,1 0 1,-1 0 0,1 0 0,3 2 0,-1-1-2,1-1 0,0 0 0,0 0 1,0 0-1,0-1 0,1 0 0,-1 0 1,0-1-1,0 1 0,1-1 1,-1-1-1,9-1 0,-8 1-4,-1-1 1,0 0-1,1 0 1,-1-1-1,0 0 0,0 0 1,0-1-1,-1 1 0,1-1 1,-1 0-1,0-1 1,0 1-1,0-1 0,-1 0 1,0 0-1,0-1 0,5-8 1,-5 8 30,0 0 0,0 0 0,-1-1-1,0 1 1,-1-1 0,1 0 0,-1 0 0,0 0 0,-1 0 0,0-1 0,0 1 0,0 0 0,-1-1 0,0 1 0,-2-14 0,2 21-30,-1 0 0,1-1 0,0 1 0,0 0 1,0-1-1,-1 1 0,1-1 0,0 1 0,0 0 1,-1 0-1,1-1 0,0 1 0,-1 0 1,1-1-1,0 1 0,-1 0 0,1 0 0,-1 0 1,1-1-1,0 1 0,-1 0 0,1 0 1,-1 0-1,1 0 0,0 0 0,-1 0 0,1 0 1,-1 0-1,1 0 0,-1 0 0,1 0 0,0 0 1,-1 0-1,1 0 0,-1 0 0,1 0 1,0 0-1,-1 1 0,1-1 0,-1 0 0,1 0 1,0 1-1,-1-1 0,1 0 0,0 0 1,-1 1-1,1-1 0,0 0 0,0 1 0,-1-1 1,-16 16-39,10-6 12,1 1-1,1-1 1,0 1 0,0 0-1,1 1 1,1-1-1,-1 1 1,2-1-1,0 1 1,0 0-1,1 0 1,1 0-1,0 15 1,0-25-189,1 1 1,-1 0 0,1 0 0,0-1 0,0 1-1,0 0 1,0-1 0,0 1 0,0-1 0,1 1-1,-1-1 1,1 0 0,-1 0 0,1 0 0,0 1-1,0-2 1,0 1 0,0 0 0,0 0 0,1-1-1,-1 1 1,1-1 0,-1 1 0,1-1 0,-1 0-1,1 0 1,4 1 0,-3-1-740,0-1 1,0 1-1,1-1 1,-1 1-1,0-1 1,1 0-1,-1-1 1,0 1-1,1-1 1,-1 0-1,5-1 1,19-14-11017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0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4 7335,'0'0'19421,"-10"-1"-18300,3 1-987,5-1-99,-1 1 1,0-1 0,1 1 0,-1 0-1,0 0 1,1 0 0,-1 0-1,0 0 1,0 1 0,1-1 0,-1 1-1,1 0 1,-1 0 0,0 0-1,1 0 1,0 0 0,-1 1 0,1-1-1,0 1 1,-1-1 0,1 1 0,0 0-1,0 0 1,1 0 0,-4 4-1,-3 7 54,1 0-1,0 0 0,1 1 1,0 0-1,1 0 0,1 1 1,0 0-1,1-1 0,0 1 1,0 26-1,3-39-84,0 0-1,0-1 1,0 1-1,1 0 1,-1-1-1,0 1 1,1 0 0,-1-1-1,1 1 1,-1 0-1,1-1 1,0 1 0,0-1-1,0 1 1,0-1-1,0 0 1,0 1-1,0-1 1,0 0 0,1 0-1,-1 0 1,0 0-1,1 0 1,-1 0-1,4 2 1,-1-2-27,1 0 0,-1 1 0,1-1-1,-1-1 1,1 1 0,0-1 0,-1 0 0,1 0 0,8-1 0,4-2-439,1-1 1,-1 0 0,1-1-1,19-9 1,-8 0-4154,47-28 0,-32 10-3980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05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11082,'0'0'12978,"-2"12"-11969,-6 33-307,1-7-421,1 2 0,2-1 0,1 48 0,3-85-281,1 0-1,-1-1 1,0 1 0,1-1 0,-1 1 0,1-1 0,-1 1-1,1-1 1,0 1 0,0-1 0,-1 1 0,1-1-1,0 0 1,0 1 0,1-1 0,-1 0 0,0 0 0,0 0-1,0 0 1,1 0 0,-1 0 0,1 0 0,-1-1-1,1 1 1,-1 0 0,1-1 0,-1 1 0,1-1 0,-1 0-1,1 1 1,-1-1 0,1 0 0,0 0 0,-1 0-1,1 0 1,0 0 0,-1 0 0,1-1 0,-1 1 0,1 0-1,2-2 1,10-1-264,0-1 1,0 0-1,21-10 0,-22 8-136,-10 5 393,44-13-266,-46 14 307,0 0 1,0-1-1,0 1 1,0 0-1,0 0 1,0 0-1,0 0 1,0 0-1,0 0 0,0 0 1,0 0-1,0 0 1,0 0-1,0 1 1,0-1-1,0 0 1,0 1-1,-1-1 0,1 1 1,0-1-1,0 1 1,0-1-1,0 1 1,-1 0-1,1-1 1,0 1-1,-1 0 0,1 0 1,0-1-1,-1 1 1,1 0-1,-1 0 1,1 0-1,-1 0 1,0 0-1,1 0 1,-1-1-1,0 1 0,0 0 1,1 0-1,-1 0 1,0 2-1,-1 2 144,1 1 0,-1-1 0,0 1 1,0-1-1,-1 1 0,0-1 0,0 0 0,0 1 0,0-1 0,-1 0 0,0-1 0,0 1 0,0 0 0,-1-1 0,1 0 0,-1 1 1,0-2-1,0 1 0,-1 0 0,1-1 0,-10 6 0,5-4-90,1 0-1,-2 0 1,1-1 0,-1 0-1,1-1 1,-1 0 0,0-1-1,0 0 1,0 0 0,0-1 0,-16 0-1,25-1-179,1 0-1,-1 0 1,0 0-1,0 0 1,0 0-1,0 0 1,0 0 0,0 0-1,1-1 1,-1 1-1,0 0 1,0-1-1,0 1 1,1-1-1,-1 1 1,0-1-1,1 1 1,-1-1-1,0 1 1,1-1 0,-1 1-1,0-1 1,1 0-1,-1 0 1,0 0-1,-2-24-6594,3 23 6351,0-19-7651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06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158 116 12524,'0'0'3320,"1"-9"-421,6-28-166,-7 36-2600,0 0 0,0 0 0,-1 0 0,1 0 0,0 0 0,0 0-1,-1 0 1,1 0 0,-1-1 0,1 1 0,-1 0 0,1 1 0,-1-1-1,1 0 1,-1 0 0,0 0 0,0 0 0,1 0 0,-1 1 0,0-1-1,0 0 1,0 1 0,0-1 0,0 0 0,0 1 0,0-1 0,0 1 0,0 0-1,0-1 1,0 1 0,0 0 0,-1 0 0,1-1 0,0 1 0,0 0-1,0 0 1,0 0 0,0 1 0,0-1 0,-2 0 0,-3 0 3,0 1 0,0-1 0,0 1 0,1 0 1,-1 0-1,-6 3 0,6 0-90,-1 0 0,2 0 1,-1 0-1,0 1 0,1 0 0,0 0 0,0 0 1,0 1-1,1 0 0,0-1 0,0 2 0,0-1 0,1 0 1,0 1-1,0-1 0,1 1 0,0 0 0,0 0 1,0 0-1,1 0 0,0 0 0,0 12 0,1-18-37,1 0-1,-1 0 0,0 0 0,1 0 0,-1 0 1,1 0-1,-1 0 0,1 0 0,-1-1 1,1 1-1,0 0 0,-1 0 0,1 0 0,0-1 1,0 1-1,-1 0 0,1-1 0,0 1 0,0-1 1,0 1-1,0-1 0,0 1 0,0-1 0,0 0 1,0 1-1,0-1 0,0 0 0,0 0 1,0 0-1,0 0 0,0 0 0,0 0 0,0 0 1,0 0-1,0 0 0,2-1 0,43-7 121,45-26-14,-73 25-146,1 1 0,-1 1 0,1 1 0,1 1 0,-1 0 0,25-2 0,-43 7 37,0 0-1,0 0 0,0 0 0,0 0 1,0 0-1,0 0 0,0 0 0,0 0 0,0 0 1,0 1-1,0-1 0,0 0 0,0 1 1,0-1-1,0 0 0,0 1 0,-1-1 0,1 1 1,0 0-1,0-1 0,0 1 0,-1 0 1,1-1-1,0 1 0,-1 0 0,1 0 1,-1-1-1,1 1 0,-1 0 0,1 0 0,-1 0 1,1 0-1,-1 0 0,0 0 0,0 0 1,1 0-1,-1 0 0,0 0 0,0 0 0,0 0 1,0 0-1,0 0 0,0 0 0,-1 0 1,1 0-1,0 0 0,-1 1 0,0 2 196,0 0-1,0 0 1,-1 0-1,1 0 0,-1 0 1,0-1-1,0 1 1,0 0-1,-1-1 1,-2 4-1,17-54 841,-7 28-1041,1 0 0,-2-1 0,-1 1 0,0-1 0,-1-40 0,-1 60-55,0 0-1,0 0 1,1 0 0,-1 0 0,0 1-1,0-1 1,0 0 0,0 1 0,1-1-1,-1 0 1,0 1 0,0 0 0,0-1-1,0 1 1,0-1 0,0 1 0,0 0-1,0 0 1,1 1 0,33 24-3647,-7-14-1719,0-6-2832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07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47 6438,'4'-13'2705,"4"-21"9431,-8 58-9152,-9 91-542,1-30-1457,8-84-976,-1 0 1,1-1-1,0 1 0,0 0 0,0-1 1,0 1-1,0 0 0,0-1 0,0 1 1,0 0-1,1-1 0,-1 1 0,0 0 1,0-1-1,1 1 0,-1 0 0,0-1 1,0 1-1,1-1 0,-1 1 0,1-1 1,-1 1-1,1 0 0,-1-1 0,1 0 1,-1 1-1,1-1 0,-1 1 0,1-1 1,0 1-1,21-5 162,22-24-15,66-77-306,-94 88 140,-16 17 15,0 0 0,1-1-1,-1 1 1,0 0 0,0-1 0,0 1 0,0 0-1,1-1 1,-1 1 0,0 0 0,0 0 0,1-1-1,-1 1 1,0 0 0,1 0 0,-1 0 0,0-1 0,0 1-1,1 0 1,-1 0 0,0 0 0,1 0 0,-1 0-1,1 0 1,-1-1 0,0 1 0,1 0 0,-1 0-1,0 0 1,1 0 0,-1 0 0,0 0 0,1 1-1,-1-1 1,0 0 0,1 0 0,-1 0 0,0 0 0,1 0-1,-1 0 1,0 1 0,1-1 0,-1 0 0,0 0-1,1 0 1,-1 1 0,0-1 0,0 0 0,1 1-1,-1-1 1,0 0 0,0 0 0,0 1 0,0-1-1,1 0 1,-1 1 0,0-1 0,0 0 0,0 1-1,0-1 1,0 0 0,0 1 0,0-1 0,0 1 0,0-1-1,3 42 647,-3-38-583,0 1 0,0 0 0,0 0 0,0 0 0,1 0 0,0 0 0,0 0 0,3 8 0,-2-11-52,0-1 0,0 0 0,0 0-1,0 0 1,0 0 0,0 0 0,1 0 0,-1 0 0,0-1-1,0 1 1,1-1 0,-1 0 0,0 0 0,0 0 0,1 0-1,-1 0 1,0 0 0,1 0 0,-1-1 0,0 1-1,0-1 1,4-1 0,46-21 90,-20-1-194,-25 18 28,0 1 1,0 0-1,0 0 0,1 0 0,-1 1 1,1 0-1,11-3 0,-18 7 59,-1 0-1,1 1 1,0-1 0,-1 1 0,1-1-1,-1 1 1,1-1 0,-1 1-1,1 0 1,-1-1 0,1 1 0,-1-1-1,0 1 1,1 0 0,-1-1-1,0 1 1,0 0 0,1 0 0,-1-1-1,0 1 1,0 0 0,0 0-1,0-1 1,0 1 0,0 0-1,0-1 1,0 1 0,0 0 0,-1 1-1,1 32 215,0-27-173,0-5-144,0 0 1,0 0 0,0 0 0,0 0 0,0 1 0,0-1 0,1 0 0,-1 0-1,1 0 1,0 0 0,-1 0 0,1 0 0,0 0 0,0 0 0,0 0 0,0 0 0,3 2-1,-3-3-265,1-1 0,-1 0 0,0 1 0,1-1 0,-1 0 0,0 0-1,1 0 1,-1 0 0,1 0 0,-1 0 0,1-1 0,-1 1 0,0 0-1,1-1 1,-1 1 0,0-1 0,1 1 0,-1-1 0,0 0 0,0 1-1,0-1 1,1 0 0,-1 0 0,0 0 0,0 0 0,0 0 0,0 0 0,1-2-1,17-16-8518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07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80 12139,'0'0'11425,"-8"9"-11180,-24 32-170,31-40-74,0 1 1,-1-1-1,1 1 1,0 0-1,0-1 1,0 1-1,0 0 1,0 0-1,1 0 1,-1 0-1,1 0 1,-1 0-1,1 0 1,-1 0-1,1 0 1,0 0-1,0 0 1,0 0-1,0 0 0,1 0 1,-1 0-1,0 0 1,1 0-1,-1 0 1,1 0-1,0 0 1,0 0-1,0-1 1,0 1-1,0 0 1,0 0-1,0-1 1,3 4-1,-1-3 16,0 0-1,0 0 1,1 0 0,-1 0-1,1 0 1,-1 0 0,1-1-1,0 0 1,0 0-1,-1 0 1,1 0 0,0 0-1,8-1 1,1 0-136,0-1 0,0-1 0,0-1 0,0 1 0,0-2 0,23-9 1532,-40 14 2296,-15-12-2902,4-39-677,15 49-143,-1 0 0,1-1 0,-1 1 1,1-1-1,0 1 0,0-1 0,0 0 1,0 1-1,0-1 0,0 1 0,0-1 1,0 1-1,1-1 0,-1 1 1,0-1-1,1 1 0,-1-1 0,1 1 1,0 0-1,0-1 0,-1 1 0,1 0 1,0 0-1,0-1 0,0 1 0,0 0 1,0 0-1,3-2 0,44-11-2177,-32 10-12,0 0 0,-1-2-1,1 0 1,-1 0 0,0-2 0,18-11-1,-5-2-1710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08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8488,'0'0'15978,"-8"5"-14387,1 0-1350,0 1 1,0 0 0,1 0 0,0 0 0,0 0-1,1 1 1,-1 0 0,2 0 0,-1 1 0,1 0-1,0-1 1,0 1 0,1 0 0,0 1 0,1-1-1,-2 13 1,-1 8-95,2 0 0,1 1 0,3 47-1,-1-75-128,0-1-1,0 0 1,0 0-1,0 0 1,0 1-1,0-1 1,0 0-1,1 0 1,-1 0-1,0 0 1,1 1-1,-1-1 1,1 0-1,-1 0 1,1 0-1,-1 0 1,1 0-1,0 0 1,0 0-1,-1 0 1,1-1-1,0 1 1,0 0-1,0 0 0,0-1 1,2 2-1,-2-2 35,1 0 0,0 0-1,0 0 1,-1 0-1,1 0 1,0 0 0,0-1-1,-1 1 1,1 0-1,0-1 1,-1 0-1,1 1 1,-1-1 0,1 0-1,2-2 1,7-4 123,-1-1-1,0 0 1,13-14 0,-22 20-175,81-88 21,-72 78-29,-1 0 0,0-1 0,-1-1 0,0 0 0,9-24 0,-17 38-137,0 0 0,1-1 0,-1 1 1,0 0-1,1-1 0,-1 1 0,0 0 0,0-1 0,0 1 0,1 0 0,-1-1 0,0 1 0,0 0 0,0-1 0,0 1 0,0-1 0,0 1 0,0 0 0,0-1 0,0 1 0,0-1 0,0 1 1,0 0-1,0-1 0,0 1 0,0-1 0,0 1 0,0 0 0,0-1 0,-1 1 0,1-1 0,0 1 0,0 0 0,0-1 0,-1 1 0,1 0 0,0-1 0,0 1 0,-1 0 0,1 0 0,-1-1 1,-16 12-3957,-18 26-749,24-22 4208,0-1-1,2 2 1,0-1 0,-12 28-1,5 13 3798,11 5 3730,5-60-6806,0 0 1,0 0-1,0 0 1,1 0-1,-1 0 1,0 0-1,1-1 1,-1 1-1,0 0 1,1 0-1,-1 0 1,1 0-1,-1-1 1,1 1-1,0 0 1,-1-1-1,1 1 1,0 0-1,-1-1 1,1 1-1,0-1 1,0 1-1,-1-1 1,1 0-1,1 1 1,32 6 406,3-8-4074,-9-6-6572,-15-1-308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08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0 355 18129,'0'0'9588,"10"-2"-8601,5 0-758,3-1-133,1 0 0,-1-1 0,33-12 0,-48 15-94,0 0-1,0 0 1,0 0-1,0-1 1,-1 1 0,1-1-1,0 1 1,-1-1-1,1 0 1,-1 0-1,1 0 1,-1-1-1,0 1 1,0-1-1,0 1 1,0-1-1,0 1 1,-1-1-1,1 0 1,-1 0 0,0 0-1,0 0 1,0 0-1,0 0 1,0 0-1,-1 0 1,1 0-1,-1-1 1,0 1-1,0 0 1,-1-5-1,1 7-1,0 0 0,-1 0-1,1 0 1,-1 0 0,1 0-1,-1 1 1,0-1-1,1 0 1,-1 0 0,0 1-1,0-1 1,1 0 0,-1 1-1,0-1 1,0 0 0,0 1-1,0-1 1,0 1-1,0 0 1,1-1 0,-1 1-1,0 0 1,0-1 0,0 1-1,-1 0 1,1 0-1,0 0 1,0 0 0,0 0-1,0 0 1,0 0 0,0 0-1,0 1 1,0-1 0,-1 1-1,-1-1-3,0 1-1,0 0 1,-1 0-1,1 0 0,0 0 1,0 0-1,0 1 1,0-1-1,-4 4 1,2 1 3,0 0 0,1 0 1,0 0-1,0 0 0,1 1 0,0-1 1,0 1-1,1 0 0,-1 0 0,1 0 1,-1 12-1,2-17 3,0 1 0,1-1 0,0 0-1,-1 1 1,1-1 0,0 0 0,0 1 0,0-1 0,0 0 0,1 1-1,-1-1 1,1 0 0,-1 0 0,1 1 0,0-1 0,0 0 0,0 0 0,0 0-1,0 0 1,0 0 0,1 0 0,-1 0 0,1 0 0,-1 0 0,1-1-1,0 1 1,-1-1 0,1 1 0,0-1 0,0 0 0,0 0 0,0 0 0,0 0-1,1 0 1,-1 0 0,0 0 0,0-1 0,3 1 0,4-1-18,0 0 0,-1-1 0,1 0 0,0 0 0,-1-1 0,1 0 0,-1-1 0,0 0 0,1 0 0,-2-1 0,1 0 0,0 0 0,-1-1 0,1 0 0,-2 0 0,1-1 0,0 1 0,-1-2 0,7-8 0,11-12-60,-1-2 0,-1-1-1,21-38 1,-33 51 85,-2 5 6,1-1 0,-2 0 0,0 0 0,-1-1 0,0 0 0,-1 0 0,0-1 0,5-29 0,-10 44-5,0 0 0,0-1 0,-1 1 0,1 0 0,0 0 0,0 0 0,0-1-1,0 1 1,0 0 0,0 0 0,0 0 0,0-1 0,0 1 0,0 0 0,0 0-1,-1 0 1,1 0 0,0 0 0,0-1 0,0 1 0,0 0 0,-1 0 0,1 0-1,0 0 1,0 0 0,0 0 0,0 0 0,-1 0 0,1 0 0,0 0 0,0 0 0,0-1-1,-1 1 1,1 0 0,0 0 0,0 0 0,0 0 0,-1 0 0,1 1 0,0-1-1,0 0 1,0 0 0,0 0 0,-1 0 0,1 0 0,0 0 0,0 0 0,0 0-1,0 0 1,-1 0 0,1 0 0,0 1 0,0-1 0,0 0 0,0 0 0,0 0 0,-1 0-1,1 1 1,0-1 0,0 0 0,0 0 0,0 0 0,0 1 0,-11 9 105,3 2-81,1 1 0,0-1 0,1 1-1,1 1 1,0-1 0,0 1 0,2 0 0,0 0 0,0 0 0,1 0 0,1 0 0,0 1 0,2 22 0,1-18 3,0 0 1,1-1-1,0 0 0,2 1 1,0-1-1,1-1 0,1 1 1,0-1-1,1-1 1,12 18-1,-10-21-386,-9-19-489,-16-23-1045,-89-100-2706,25 36 6568,79 93-1922,0 0 0,0-1 0,0 1 0,0 0 0,0 0-1,-1 0 1,1 0 0,0-1 0,0 1 0,0 0 0,0 0 0,0 0 0,0-1 0,0 1 0,0 0 0,0 0 0,0 0 0,0-1 0,0 1 0,0 0 0,0 0 0,0-1 0,0 1-1,0 0 1,0 0 0,0 0 0,0-1 0,0 1 0,0 0 0,0 0 0,0 0 0,0-1 0,1 1 0,-1 0 0,0 0 0,0 0 0,0 0 0,0-1 0,0 1 0,1 0 0,-1 0-1,0 0 1,0 0 0,0 0 0,0 0 0,1 0 0,-1-1 0,0 1 0,18-3 623,26 4-854,-42-1 252,53 5-142,47 2-3711,-44-6-2284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09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24 132 11115,'0'0'16218,"15"6"-15743,-7-2-416,-4-1-39,1-1 1,-1 1-1,1-1 1,0 0-1,0-1 1,0 1-1,0-1 1,0 0 0,0-1-1,0 1 1,0-1-1,0 0 1,0 0-1,0 0 1,0-1-1,0 0 1,0 0-1,0 0 1,8-3-1,1-3 54,0 0-1,0-1 1,19-15-1,-29 19-21,0 1-1,0 0 0,-1-1 1,1 0-1,-1 1 0,0-1 1,0-1-1,-1 1 1,1 0-1,-1-1 0,0 1 1,0-1-1,0 0 0,0 0 1,0-6-1,-2 10-45,0 0 0,0-1 0,0 1 0,0-1 0,0 1 0,-1 0 0,1-1 0,0 1 0,-1 0 1,1 0-1,-1-1 0,1 1 0,-1 0 0,0 0 0,0 0 0,1 0 0,-1 0 0,0 0 0,0 0 0,0 0 0,0 0 0,0 0 0,0 0 0,-1 0 0,1 1 0,0-1 0,0 0 0,0 1 0,-1-1 0,1 1 0,0 0 0,-1-1 0,1 1 0,0 0 0,-1 0 0,1 0 1,0 0-1,-1 0 0,1 0 0,-1 0 0,-1 1 0,-5-1 14,0 0 0,1 1 0,-1 0 1,0 1-1,0 0 0,-8 3 0,5 0-13,0 1 1,0 0-1,0 1 0,1 0 1,0 0-1,0 2 0,1-1 0,0 1 1,1 0-1,0 1 0,0 0 1,1 0-1,0 1 0,1-1 0,0 2 1,1-1-1,0 1 0,1-1 0,0 1 1,1 0-1,-4 24 0,7-34-23,0 0-1,0-1 0,0 1 1,0 0-1,1 0 0,-1-1 1,0 1-1,1 0 0,0-1 1,-1 1-1,1 0 1,0-1-1,0 1 0,0-1 1,0 1-1,0-1 0,0 0 1,0 1-1,0-1 0,0 0 1,1 0-1,-1 0 0,3 2 1,0-1-148,0 0 1,1 0-1,-1-1 1,0 1-1,1-1 1,-1 0-1,1 0 1,-1-1-1,6 1 1,5-1-1164,-1-1 1,0 0-1,0-1 1,1 0-1,17-6 1,25-16-7002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10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27 17392,'0'0'5921,"-9"-1"-5195,6 1-637,-1-1 1,1 1 0,0 0 0,-1 0-1,1 1 1,-1-1 0,1 1 0,-1-1-1,1 1 1,0 0 0,-1 1 0,1-1-1,0 0 1,0 1 0,-4 2 0,0 2 354,-1 0 0,1 0 0,0 1 0,1 0 0,-10 13 0,12-14-292,-1-1 1,1 1 0,1 0-1,-1 0 1,1 0 0,0 1-1,0-1 1,1 1 0,-3 10-1,5-17-149,0 1-1,0-1 0,0 1 0,0-1 0,0 1 0,0-1 0,0 1 0,0-1 1,0 1-1,0-1 0,1 1 0,-1-1 0,0 1 0,0-1 0,0 1 1,1-1-1,-1 1 0,0-1 0,0 1 0,1-1 0,-1 0 0,1 1 1,-1-1-1,0 1 0,1-1 0,-1 0 0,1 1 0,-1-1 0,0 0 0,1 0 1,-1 1-1,1-1 0,-1 0 0,2 0 0,24 1 69,26-16 2,-31 4-367,-1 0-1,0-1 0,0 0 1,-2-2-1,0 0 0,0-1 1,-1-1-1,-1-1 0,18-24 0,-74 118 263,-31 33 468,-56 96 1184,108-171-1518,2 1-1,1 1 0,-21 73 0,31-93-2754,2-22-994,2-15 1004,2 6 3659,2 4-1019,-1 0 1,2 1-1,-1-1 0,1 1 1,1-1-1,0 1 0,0 0 1,9-12-1,52-70-357,-36 53-153,32-42-152,135-136 1,-190 210 745,-3 3 55,0-1 0,1 0 0,-1 1 0,1 0-1,0 0 1,0 0 0,0 0 0,0 1 0,0 0-1,1 0 1,-1 0 0,9-2 0,-13 25 206,-4-6-125,-2-1 1,1 0-1,-2 0 0,0 0 1,-13 20-1,12-22 519,0 0 0,1 1-1,1 0 1,0 1-1,1-1 1,-6 23 0,11-36-719,0 0 1,0 1 0,-1-1 0,1 0 0,0 1-1,0-1 1,0 0 0,0 1 0,0-1 0,0 0-1,0 1 1,0-1 0,0 0 0,1 1 0,-1-1-1,0 0 1,0 1 0,0-1 0,0 0 0,0 1-1,0-1 1,1 0 0,-1 0 0,0 1-1,0-1 1,1 0 0,-1 0 0,0 1 0,0-1-1,1 0 1,-1 0 0,0 0 0,0 1 0,1-1-1,-1 0 1,0 0 0,1 0 0,-1 0 0,1 0-1,17-3 204,17-14-134,8-16-722,-1-2 1,-2-2-1,38-45 0,-42 44 494,-85 114 1951,43-66-2130,0 2 1,1-1-1,0 1 0,1-1 1,0 1-1,1 0 0,0 1 0,-1 12 1,4-17-5110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10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12812,'0'0'17766,"-7"9"-17429,-10 14-710,1 1 1,1 1 0,-21 46-1,41-97-21333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11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17713,'0'0'13068,"4"8"-17680,11-8-2595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1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18962,'0'0'7431,"-8"12"-6123,-9 18-772,2 0 0,1 1 0,2 1 0,-17 63 0,19-45-422,2-1 0,-3 97-1,21-161-191,2-17-57,23-168-1915,-35 216 2023,-1-1 72,1 0 0,1 0 0,0 0 1,7 25-1,-8-36-28,2-1 1,-1 0 0,0 1-1,1-1 1,-1 0-1,1 0 1,0 1 0,0-1-1,0-1 1,0 1-1,1 0 1,-1-1 0,1 1-1,0-1 1,-1 1-1,1-1 1,0 0 0,0 0-1,1-1 1,-1 1 0,0-1-1,1 0 1,-1 1-1,0-1 1,6 0 0,0 0 6,-1 0 1,0-1 0,1-1 0,-1 1 0,1-1 0,-1-1 0,0 1-1,0-1 1,0-1 0,0 0 0,0 0 0,-1 0 0,1-1 0,-1 0-1,0-1 1,0 1 0,0-2 0,-1 1 0,1 0 0,-1-1 0,-1 0-1,1-1 1,-1 1 0,0-1 0,-1 0 0,1-1 0,-2 1 0,1 0-1,-1-1 1,0 0 0,2-9 0,-6 21 55,-27 94 650,25-85-624,1 1-1,0-1 1,0 1-1,1 0 0,1-1 1,2 19-1,-2-31-117,0 0-1,0 0 0,0 0 1,1 0-1,-1 0 1,0 0-1,1 0 1,-1 0-1,1 0 0,-1 0 1,1 0-1,-1-1 1,1 1-1,0 0 1,-1 0-1,1 0 0,0-1 1,0 1-1,-1 0 1,1-1-1,0 1 1,0-1-1,0 1 0,0-1 1,0 1-1,0-1 1,0 0-1,0 1 1,0-1-1,0 0 0,0 0 1,0 0-1,0 0 1,0 0-1,0 0 1,0 0-1,0 0 0,0 0 1,0 0-1,0 0 1,0-1-1,0 1 1,1-1-1,2 0-276,-1-1 0,0 1 0,1-1 0,-1 0 1,0 0-1,0 0 0,0 0 0,0 0 0,-1-1 0,1 1 0,3-5 0,11-22-4820,-4-10-2391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11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66 14926,'0'0'2440,"5"-10"63,26-44 1533,-31 53-3037,-16 19 31,-7 11-549,1 0 0,1 1 1,1 1-1,2 0 0,1 2 0,-25 68 0,41-95-395,-1 0-1,1 1 0,0 0 0,0-1 1,1 1-1,0 12 0,0-17-72,0 0 1,1-1-1,-1 1 0,1 0 0,-1 0 0,1-1 1,-1 1-1,1-1 0,0 1 0,0-1 0,0 1 1,0-1-1,0 1 0,0-1 0,0 0 0,0 1 1,1-1-1,-1 0 0,0 0 0,1 0 0,-1 0 1,1 0-1,-1 0 0,1-1 0,-1 1 0,1 0 1,0-1-1,-1 1 0,4-1 0,9 2-32,0-1 0,0-1 0,0-1 0,0 0-1,0 0 1,-1-1 0,1-1 0,-1-1 0,1 0 0,18-8 0,-16 5-190,-1-1 1,0 0-1,0-1 1,-1 0-1,0-1 1,-1-1-1,0 0 1,14-16-1,-15 10 204,-20 19 72,-21 25 138,23-19-164,0 1 1,0 0-1,1 0 1,0 0-1,1 1 1,0 0-1,1 0 1,0 0-1,0 0 1,1 1-1,0-1 1,0 11-1,2-20-88,1 0 1,-1 0-1,0 0 0,1 0 0,-1-1 1,1 1-1,-1 0 0,1 0 0,-1-1 1,1 1-1,0 0 0,-1-1 0,1 1 1,0-1-1,0 1 0,-1-1 0,1 1 1,0-1-1,0 1 0,0-1 0,-1 0 1,1 1-1,0-1 0,0 0 0,0 0 1,0 0-1,0 0 0,0 1 0,0-1 1,0-1-1,1 1 0,33-4-6699,-14-9-894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11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19891,'0'0'9961,"6"-13"-21332,1 18 65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12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14990,'0'0'9567,"4"9"-8318,-1 0-1048,0 1 0,-1 0 0,-1-1 0,0 1 0,0 0-1,-1-1 1,0 1 0,0 0 0,-1 0 0,-1-1 0,1 1 0,-2 0 0,-2 8 0,-11 39 111,8-33-64,1 1 1,1-1-1,1 2 0,-2 37 1,7-62-253,0 0 1,0 0 0,0 0 0,0 1-1,0-1 1,0 0 0,0 0 0,0 0-1,0 0 1,1 0 0,-1 0 0,0 0-1,1 0 1,-1 0 0,1 0 0,-1 0-1,1 0 1,-1 0 0,1 0 0,0 0-1,0 0 1,-1 0 0,1 0 0,0-1-1,0 1 1,0 0 0,0-1 0,0 1-1,1 0 1,0-1-61,0 0-1,1 0 1,-1 1 0,0-2 0,1 1-1,-1 0 1,0 0 0,0-1 0,1 0 0,-1 1-1,0-1 1,0 0 0,4-2 0,10-5-903,-1-2 1,28-21 0,-36 25 425,-2 2 387,-2 2 185,0-1 1,0 1-1,0-1 0,0 1 1,0 0-1,0 0 0,0 1 1,1-1-1,-1 0 0,1 1 1,-1 0-1,1 0 0,-1 0 1,1 1-1,4-1 0,-8 3 87,1 0 1,-1 1-1,1-1 0,-1 0 0,0 1 0,0-1 0,0 1 0,0-1 0,0 0 0,0 1 1,-1-1-1,1 0 0,-1 1 0,0-1 0,-1 3 0,-2 3-1,-1 0 0,0 0 1,0-1-1,-1 1 0,0-1 0,-1-1 0,1 1 0,-1-1 1,-1 0-1,1-1 0,-1 1 0,0-1 0,-11 4 0,2 0 112,-1-1-1,0-1 1,0 0-1,-1-1 1,-25 3-1,37-7-196,1-1 0,-1-1 0,0 1 0,0-1 0,1 0 0,-1-1 0,0 1 0,-9-3 0,15 2-83,-1 0 0,0 1 0,1-1 0,-1 0-1,1 0 1,0 0 0,-1 0 0,1 0 0,0-1 0,-1 1 0,1 0-1,0-1 1,0 1 0,0 0 0,0-1 0,1 1 0,-1-1 0,0 0 0,0 1-1,1-1 1,-1 1 0,1-1 0,0 0 0,-1 0 0,1 1 0,0-1 0,0 0-1,0 0 1,0 1 0,0-1 0,1 0 0,-1 1 0,1-1 0,-1 0-1,1 1 1,-1-1 0,2-2 0,0-1-355,0 0-1,0 1 1,1-1 0,-1 1-1,1-1 1,0 1 0,0 0-1,0 0 1,1 0 0,-1 1-1,1-1 1,0 1 0,8-5-1,-3 2-1363,0 1 0,1 0 0,-1 0 0,1 1 0,20-5 0,0 3-4972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12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16 13901,'0'0'15796,"-3"9"-14973,-16 39-152,6-16-368,1 0 0,-11 47 0,53-120-10,-12 13-586,-1 0-1,-2-1 0,23-60 1,-40 94 235,1 0 1,-1 0-1,1 0 0,0 0 1,0 1-1,1-1 0,0 0 1,0 8-1,0-11 57,1 0-1,-1-1 1,1 1 0,-1 0-1,1-1 1,-1 1-1,1-1 1,0 1 0,0-1-1,0 1 1,0-1-1,0 1 1,0-1 0,1 0-1,-1 0 1,0 0-1,1 1 1,-1-1 0,0-1-1,1 1 1,0 0-1,-1 0 1,1 0 0,-1-1-1,1 1 1,0-1 0,-1 1-1,1-1 1,3 0-1,14 2-125,0-2 0,0 0 0,0-1 0,1-1 0,-2-1 0,1-1 0,0 0 0,-1-2 0,32-13 0,-18 8-153,62-14-1,-93 24 296,0 1 0,-1 0 0,1-1 0,0 1 0,0 0-1,0 0 1,0-1 0,0 1 0,0 0 0,0 0 0,-1 0 0,1 0-1,0 0 1,0 0 0,0 0 0,0 1 0,0-1 0,0 0-1,0 0 1,0 1 0,-1-1 0,1 1 0,0-1 0,0 0 0,0 1-1,-1 0 1,1-1 0,0 1 0,-1-1 0,1 1 0,0 0 0,-1-1-1,1 1 1,-1 0 0,1 0 0,-1 0 0,0-1 0,1 1 0,-1 0-1,0 0 1,1 0 0,-1 0 0,0 0 0,0 0 0,0 0 0,0 7 200,-1-1 1,-1 0 0,1 0 0,-1 0 0,-4 9 0,4-9-87,-1-1 1,2 0-1,-1 0 0,1 1 1,-2 11-1,4-17-119,-1 1 0,0-1 0,1 0 0,-1 0 0,1 0 0,-1 0 0,1 0 0,0 0 0,-1 0 0,1 0 0,0 0 0,0 0 0,0-1 0,0 1 0,0 0 0,0 0 0,0-1 0,0 1 0,0-1 0,0 1 0,0-1 0,0 1 0,0-1 0,0 0 0,0 1 0,1-1 0,-1 0 0,0 0 0,2 0 0,43 1 68,-36-1-82,10-2-259,0-1 0,0-1 0,-1-1 0,1 0 0,20-9 0,-23 7 104,1 1 0,-1 1 0,1 0 0,0 1 0,0 2 0,28-2 0,-46 4 178,1 0 0,-1 0 0,1 0 0,-1 0 0,1 1 0,-1-1 0,1 0 1,-1 0-1,1 1 0,-1-1 0,1 0 0,-1 1 0,1-1 0,-1 0 0,0 1 0,1-1 0,-1 1 0,0-1 0,1 1 0,-1-1 0,0 1 0,1-1 1,-1 1-1,0-1 0,0 1 0,0-1 0,0 1 0,1-1 0,-1 2 0,2 24 501,-2-24-480,0 1 1,0 0-1,0-1 1,1 1-1,-1 0 0,1-1 1,-1 1-1,1 0 1,0-1-1,0 1 1,0-1-1,2 5 1,3-5-42,-1 0 1,1 0-1,0 0 1,0 0-1,0-1 1,0 0-1,0 0 1,0-1-1,0 1 1,0-1-1,0-1 1,0 1-1,7-2 1,0 1-196,109-14-3475,-80 8 2354,68-2 0,-109 9 1370,-1 0 0,1 0 0,-1 0-1,1 0 1,-1 0 0,1 0 0,0 0 0,-1 1 0,1-1 0,-1 0-1,1 0 1,-1 1 0,1-1 0,-1 0 0,0 0 0,1 1 0,-1-1-1,1 1 1,-1-1 0,1 0 0,-1 1 0,0-1 0,0 1 0,1-1-1,-1 1 1,0-1 0,1 1 0,-1-1 0,0 1 0,0-1 0,0 1-1,0-1 1,0 1 0,0 0 0,0-1 0,0 1 0,0-1 0,0 2-1,0 8-2711,0-5-3320,0-11-4612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13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25208,'0'0'4933,"-8"48"-4869,28-36-737,0-10-4068,-1-2-9096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42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855 0 13036,'0'0'107,"-12"13"801,-142 183 4203,28-34-1537,76-100-2858,-15 20-539,-3-2 1,-4-3-1,-82 66 1,93-101-1182,57-39 471,-1-1-1,0 0 1,0 0 0,0 0-1,0 0 1,0-1-1,-1 0 1,1 0-1,0 0 1,-1-1 0,-7 0-1,-11-4-6037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42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 17553,'0'0'2338,"0"14"-1623,-8 30-357,-1 0 0,-2-1-1,-25 64 1,-9 3-274,-26 77 2325,69-182-2282,0-1-1,1 1 1,0 0 0,0 0-1,0 0 1,1 0 0,-1 0-1,1 0 1,0 0 0,1 0-1,-1 0 1,1 0 0,2 7 0,-2-10-103,1 0 1,0 1-1,0-1 1,0 0-1,0 0 1,0 0-1,0 0 1,1-1-1,-1 1 1,1-1-1,-1 1 1,1-1-1,-1 0 1,1 0-1,0 0 1,0 0-1,-1 0 1,1-1-1,0 1 1,0-1-1,0 0 1,0 0-1,0 0 1,4 0-1,36-3 60,0-1 1,-1-3-1,1-1 0,-2-2 1,49-18-1,-19 7-286,103-38-6214,-99 27-2473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43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16 17521,'0'0'1473,"-13"-3"-64,2 0-1149,-1 0-1,1 1 1,0 0-1,-1 1 1,1 0-1,-1 1 0,0 0 1,1 1-1,-1 0 1,1 1-1,-1 0 1,1 1-1,0 0 1,-16 7-1,18-4 12,0 0-1,0 0 1,1 1-1,0 0 1,1 0-1,-1 1 1,1 0 0,1 1-1,-9 13 1,13-19-173,0 1 0,0-1 0,1 1 0,-1 0 0,1 0 0,0-1 1,0 1-1,0 0 0,1 0 0,-1 0 0,1 0 0,0 6 0,1-8-86,-1 1 0,1 0 0,0-1 0,0 0 0,0 1 0,0-1 0,0 1 0,0-1 0,1 0 0,-1 0 0,1 0 0,0 0 0,-1 0 0,1 0 0,0 0 0,0 0 0,0-1 0,0 1 0,1-1 0,3 2 0,4 2-143,1 0-1,0-2 0,1 1 1,-1-1-1,0-1 0,1 0 1,0 0-1,-1-1 0,23-1 1,-17-1-1019,0-1 0,-1 0 1,1-1-1,-1-1 1,1-1-1,20-8 1,20-15-6261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43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40 18610,'-10'7'1793,"3"-2"-1533,-43 31 1995,47-33-1968,0 0 1,-1 0-1,1 0 1,1 0-1,-1 0 1,0 1-1,1 0 1,0-1-1,0 1 1,0 0-1,0 0 1,1 0-1,-3 7 1,4-10-266,0-1 0,0 1 0,0 0 0,0-1 0,1 1 0,-1 0-1,0-1 1,0 1 0,0 0 0,1-1 0,-1 1 0,0 0 0,1-1 0,-1 1 0,0-1 0,1 1 0,-1-1 0,1 1 0,-1-1 0,1 1 0,-1-1 0,1 1 0,-1-1 0,1 0 0,-1 1 0,1-1 0,0 0-1,-1 1 1,1-1 0,0 0 0,-1 0 0,1 0 0,0 0 0,-1 0 0,1 1 0,0-1 0,0 0 0,32 0-55,-26-1 97,16-2-433,-1-1 0,1-1 1,-1-1-1,0-1 1,0-1-1,27-13 0,-18 7-1178,59-17 0,-90 30 1579,1 1 1,0 0-1,0-1 0,0 1 1,0 0-1,0-1 0,0 1 0,0 0 1,0 0-1,0 0 0,0 0 1,0 0-1,0 0 0,0 0 1,0 0-1,0 0 0,0 1 1,0-1-1,0 0 0,0 1 0,-1-1 1,1 1-1,0-1 0,0 1 1,0-1-1,0 1 0,0 21 2327,-2-20-2248,1 0-1,0 0 0,-1 0 0,1 0 0,0 0 0,0 1 0,0-1 0,0 0 0,1 0 0,-1 0 0,1 0 0,-1 0 0,2 3 0,1-4-90,0 0 0,0 0-1,1 0 1,-1 0-1,0-1 1,0 1-1,0-1 1,1 0 0,-1 0-1,0 0 1,1-1-1,-1 1 1,0-1-1,5-1 1,22-7-1178,-1-1 0,1-1 1,30-18-1,46-18-11102,-67 35 4546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43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30 17296,'-7'12'1271,"-9"16"-271,2 1-1,1 0 1,1 1-1,1 0 1,2 1 0,1 0-1,-4 34 1,9-4-805,2-29-103,-10 56 0,21-129 576,27-65 1,63-115-2988,-92 205 2200,30-54-5,-36 67 119,0 0 1,0 0 0,1 0 0,-1 0 0,1 0-1,0 0 1,0 1 0,0 0 0,0-1-1,0 1 1,1 0 0,-1 0 0,0 1-1,1-1 1,0 1 0,6-2 0,-9 3-2,0-1 0,1 1 1,-1 0-1,0 0 0,0 1 1,0-1-1,0 0 1,0 0-1,0 0 0,0 1 1,0-1-1,1 1 0,-1-1 1,0 1-1,-1-1 1,1 1-1,0-1 0,0 1 1,0 0-1,0 0 0,0-1 1,-1 1-1,1 0 1,1 1-1,-1 1-1,1 0 0,-1-1 1,0 1-1,1 0 0,-1 0 1,-1 1-1,1-1 0,1 5 0,-2 0 37,1-1 0,-1 1 0,0 0 0,-1-1 0,0 1-1,0-1 1,-2 8 0,-1-7 234,0-1 1,0 1-1,-1-1 1,1 0-1,-2 0 0,1 0 1,-1-1-1,-11 10 1,13-12-70,-1 0 0,1 0 1,-1-1-1,0 0 0,0 1 1,0-2-1,-1 1 0,1-1 1,-1 1-1,1-1 0,-1-1 1,0 1-1,-7 0 0,12-2-222,1 0 0,0 0-1,0-1 1,-1 1 0,1 0 0,0 0-1,0 0 1,-1 0 0,1 0 0,0-1-1,0 1 1,-1 0 0,1 0 0,0 0 0,0-1-1,-1 1 1,1 0 0,0 0 0,0-1-1,0 1 1,0 0 0,0 0 0,-1-1-1,1 1 1,0 0 0,0-1 0,0 1-1,0 0 1,0-1 0,0 1 0,0 0-1,0 0 1,0-1 0,0 1 0,0 0-1,0-1 1,0 1 0,0 0 0,1-1-1,-1 1 1,0 0 0,0 0 0,0-1 0,6-14-2101,-1 10 783,0 0 0,0 0 1,1 0-1,0 0 0,8-5 0,-8 6-88,26-18-7535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1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1 897,'0'0'19602,"-16"49"-19057,26-34-865,9-2-1154,7-1-1889,6 1-5125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44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93 15791,'0'0'5680,"-9"3"-3475,6-2-2074,-56 27 1826,57-27-1903,-1 1 1,0 0-1,0-1 0,1 1 1,-1 0-1,1 0 0,-1 1 1,1-1-1,0 0 0,0 1 1,0-1-1,0 1 1,0 0-1,1 0 0,-1 0 1,1 0-1,0 0 0,0 0 1,0 0-1,-1 4 0,4-6-38,0 0-1,1 0 0,-1 0 1,0 0-1,0 0 0,1-1 0,-1 1 1,0-1-1,1 0 0,-1 0 0,0 1 1,1-2-1,-1 1 0,1 0 0,2-1 1,0 1 22,264-17-870,-268 17 886,-1 0 0,0 0 1,0 1-1,0-1 0,1 0 1,-1 0-1,0 0 0,0 0 1,0 0-1,1 0 0,-1 0 1,0 1-1,0-1 0,0 0 0,0 0 1,0 0-1,1 0 0,-1 0 1,0 1-1,0-1 0,0 0 1,0 0-1,0 0 0,0 1 1,0-1-1,0 0 0,0 0 1,0 0-1,0 1 0,0-1 1,0 0-1,0 0 0,0 1 1,0-1-1,0 0 0,0 0 1,0 0-1,0 1 0,0-1 1,0 0-1,0 0 0,0 0 1,0 1-1,0-1 0,0 0 1,-1 0-1,1 0 0,0 0 1,0 1-1,0-1 0,0 0 1,0 0-1,-1 0 0,1 0 1,0 0-1,0 0 0,0 1 1,-1-1-1,1 0 0,0 0 1,0 0-1,0 0 0,-1 0 0,1 0 1,0 0-1,-16 10 1085,16-9-1117,-1-1 1,1 0-1,-1 0 0,1 0 1,-1 0-1,1 0 0,-1 0 1,1 0-1,-1 0 0,1-1 0,-1 1 1,1 0-1,0 0 0,-1 0 1,1 0-1,-1-1 0,1 1 1,-1 0-1,1 0 0,0-1 1,-1 1-1,1 0 0,0-1 0,-1 1 1,1 0-1,0-1 0,-1 1 1,1 0-1,0-1 0,0 1 1,-1-1-1,1 1 0,0-1 1,0 1-1,0 0 0,0-1 0,0 0 1,1-25-46,15-25-1427,-16 49 1383,1 0-1,0 0 0,-1 0 0,1 1 1,0-1-1,0 0 0,0 1 0,0-1 1,0 1-1,1-1 0,-1 1 0,0 0 1,1-1-1,-1 1 0,1 0 0,0 0 1,-1 0-1,1 0 0,0 0 0,-1 0 0,1 1 1,0-1-1,0 0 0,0 1 0,0 0 1,-1-1-1,1 1 0,2 0 0,2 1 46,-1 1-1,1 0 1,-1 0-1,0 0 1,1 1 0,-1-1-1,0 1 1,4 4-1,1-1 39,1-2 0,0 1 0,0-1 1,0 0-1,1-1 0,-1-1 0,1 0 0,-1 0 0,1-1 0,0-1 0,0 0 0,13-2 0,-18 2-9,-1 0 0,0-1 0,0 0 0,1 0 0,-1-1 0,0 1 0,0-1 0,-1-1 0,1 1 0,0-1 0,-1 0 0,1 0 0,-1-1 0,0 0 0,0 1 0,0-2 0,-1 1 0,0 0 0,1-1 0,-1 0 0,-1 0 0,1 0 0,-1-1 0,4-7 0,-7 12 1,1 0-1,-1 0 0,0 0 0,1 0 1,-1 0-1,0 0 0,1 0 0,-1-1 1,0 1-1,0 0 0,0 0 0,0 0 0,0 0 1,0-1-1,0 1 0,-1 0 0,1 0 1,0 0-1,-1 0 0,1 0 0,-1 0 1,1 0-1,-1 0 0,1 0 0,-1 0 0,0 0 1,1 0-1,-1 0 0,0 0 0,0 0 1,0 0-1,0 1 0,0-1 0,0 0 1,0 1-1,0-1 0,0 1 0,0-1 0,0 1 1,0-1-1,0 1 0,0 0 0,0 0 1,-1-1-1,1 1 0,0 0 0,0 0 1,0 0-1,0 0 0,-1 1 0,-1-1 0,-4 1 77,0-1-1,1 1 0,-1 0 0,0 1 0,0-1 0,1 1 0,-13 6 0,11-3-7,1 1 0,-1 0 0,1 0-1,0 0 1,1 1 0,-1 0-1,1 0 1,1 1 0,-8 12-1,12-18-66,-1-1 0,1 1 0,0 0 0,0 0-1,0 0 1,0 0 0,0 0 0,0 1 0,1-1-1,-1 0 1,1 0 0,-1 0 0,1 1 0,0-1-1,0 0 1,0 0 0,0 1 0,0-1 0,1 0-1,-1 0 1,1 1 0,-1-1 0,1 0 0,0 0-1,0 0 1,0 0 0,0 0 0,0 0 0,0 0-1,1 0 1,-1-1 0,1 1 0,-1 0 0,1-1-1,0 1 1,-1-1 0,1 0 0,0 1 0,0-1 0,0 0-1,0 0 1,0 0 0,0 0 0,4 0 0,4 2-467,-1 0 0,1-2 0,0 1 0,0-1 0,17 0 1,26-7-8338,-2-13-9761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45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17873,'0'0'3801,"-6"12"-2173,-14 27-708,3 1 0,1 1 1,2 0-1,1 0 0,3 1 0,1 1 0,-5 86 1,13-128-911,1 1 1,0 0-1,0-1 1,0 1-1,1-1 0,-1 1 1,0 0-1,1-1 1,-1 1-1,1-1 1,-1 1-1,1-1 1,0 1-1,-1-1 1,1 1-1,2 1 1,-3-2-3,1-1 0,0 1 0,0-1 0,-1 0 0,1 1 0,0-1 1,0 0-1,-1 0 0,1 1 0,0-1 0,0 0 0,0 0 0,-1 0 1,1 0-1,0 0 0,0 0 0,0 0 0,-1 0 0,1 0 0,0 0 0,0-1 1,0 1-1,0-1 0,3 0 13,-1-1 1,0 0-1,1 0 0,-1 0 1,0 0-1,0-1 1,0 0-1,-1 1 0,1-1 1,-1 0-1,1 0 1,2-5-1,1-7-114,0-1 0,0 1 1,-2-1-1,0 0 0,-1 0 0,0-1 1,-1 1-1,-1-1 0,-1 1 0,0-1 1,-2 1-1,1-1 0,-2 1 0,0 0 1,-6-17-1,9 32 82,-1-1 0,1 0 0,0 1 0,-1-1 0,0 1 0,1-1 0,-1 1 0,0 0 0,0-1 0,0 1 0,0 0 0,0-1 0,0 1 0,0 0 0,0 0 0,-1 0 0,1 0 0,-3-2 0,3 4-1,0-1 0,1 0 1,-1 1-1,0-1 1,1 1-1,-1-1 0,0 1 1,1-1-1,-1 1 1,1 0-1,-1-1 1,1 1-1,-1 0 0,1 0 1,-1-1-1,1 1 1,0 0-1,-1 0 0,1-1 1,0 1-1,0 0 1,-1 0-1,1 0 0,0 1 1,-7 64-232,6-62 262,1 0-1,0-1 1,0 1 0,0 0-1,0 0 1,1 0 0,-1 0-1,1 0 1,0 0 0,0-1-1,1 1 1,-1 0 0,1-1-1,0 1 1,0-1 0,0 1-1,0-1 1,0 0 0,1 0 0,0 0-1,-1 0 1,1-1 0,0 1-1,0-1 1,1 0 0,-1 1-1,0-2 1,1 1 0,-1 0-1,1-1 1,0 1 0,-1-1-1,1 0 1,0 0 0,0 0 0,0-1-1,0 0 1,0 1 0,5-2-1,1 1 20,0 0-1,-1-2 1,1 1-1,0-1 0,-1 0 1,1-1-1,-1 0 1,0-1-1,0 0 1,0 0-1,-1-1 1,1 0-1,-1 0 1,0-1-1,0 0 0,-1 0 1,0-1-1,8-10 1,-8 9-58,0 0 1,-1-1 0,0 1-1,0-1 1,-1 0 0,-1-1-1,1 1 1,-1-1 0,-1 0-1,0 0 1,0 0-1,-1 0 1,-1-1 0,1 1-1,-2-1 1,1 1 0,-2-13-1,1 23 15,0 0 0,0-1 0,0 1 0,-1 0 0,1-1 0,0 1 0,0 0 0,0-1 0,0 1 0,0 0 0,-1 0-1,1-1 1,0 1 0,0 0 0,0-1 0,-1 1 0,1 0 0,0 0 0,0 0 0,-1-1 0,1 1 0,0 0 0,-1 0 0,1 0 0,0 0 0,-1-1 0,1 1-1,0 0 1,-1 0 0,1 0 0,0 0 0,-1 0 0,1 0 0,0 0 0,-1 0 0,1 0 0,0 0 0,-1 0 0,1 0 0,0 0 0,-1 0 0,1 0 0,0 1-1,-1-1 1,1 0 0,0 0 0,0 0 0,-1 0 0,1 1 0,0-1 0,-1 0 0,1 0 0,0 1 0,0-1 0,0 0 0,-1 0 0,1 1 0,-16 14-1,5 0 124,2 1 0,0 0 0,0 0 0,-9 26 0,15-33 14,0 1 0,0-1 1,1 1-1,0 0 0,1-1 0,0 1 1,1 0-1,-1 0 0,2 0 1,1 10-1,0-15-117,0 0-1,0-1 1,1 1 0,-1-1-1,1 1 1,0-1 0,0 0 0,1 0-1,-1 0 1,1-1 0,0 1-1,0-1 1,0 0 0,0 0 0,10 5-1,-10-6-64,1 1 0,-1-1 0,1 1 0,-1 0 0,0 1-1,0-1 1,0 1 0,-1 0 0,1-1 0,-1 2 0,0-1-1,0 0 1,0 1 0,-1-1 0,0 1 0,1 0 0,1 7 0,-2 17 190,-2-23-5388,5-19-2077,0 1 4153,5-17-9202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46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16400,'-2'7'9914,"-4"17"-5527,-10 47-4398,15-61 111,0-5-98,0 1 0,0-1 0,1 0 0,-1 0 0,1 1 0,0-1 0,1 0 0,-1 0 0,1 0 0,0 1 0,1-1 0,-1 0 0,3 5 0,-4-9-94,1-1 0,-1 0 0,0 0-1,0 0 1,0 1 0,1-1-1,-1 0 1,0 0 0,0 0-1,0 1 1,1-1 0,-1 0-1,0 0 1,0 0 0,1 0-1,-1 0 1,0 1 0,1-1 0,-1 0-1,0 0 1,0 0 0,1 0-1,-1 0 1,0 0 0,1 0-1,-1 0 1,0 0 0,0 0-1,1 0 1,-1 0 0,0-1-1,1 1 1,-1 0 0,0 0 0,0 0-1,1 0 1,-1 0 0,0 0-1,0-1 1,1 1 0,-1 0-1,0 0 1,0 0 0,0-1-1,0 1 1,1 0 0,-1 0-1,0-1 1,0 1 0,0 0-1,0 0 1,0-1 0,1 1 0,-1 0-1,0 0 1,0-1 0,0 0-1,3-17-5144,-3 16 4922,2-26-7105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46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18449,'0'0'8232,"-21"51"-8136,44-39-96,8-4-1569,7-3-1218,7-5-1441,0 0-2146,-4 0-4036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47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7976,'0'0'10068,"-7"10"-6812,-89 88 4058,95-98-7282,0 1 0,0 0-1,0 0 1,0 0 0,1 0 0,-1-1 0,0 1 0,1 0 0,-1 0 0,0 0 0,1 0 0,0 0 0,-1 1-1,1-1 1,-1 0 0,1 0 0,0 0 0,0 0 0,0 2 0,0-2-38,0-1 0,1 1 0,-1-1 1,0 1-1,1 0 0,-1-1 0,1 1 1,-1-1-1,1 1 0,-1-1 0,1 0 0,0 1 1,-1-1-1,1 1 0,-1-1 0,1 0 0,0 0 1,-1 1-1,1-1 0,0 0 0,-1 0 0,1 0 1,1 0-1,55 0-1879,-39-1 735,17 0-515,-25-1 1385,0 1 1,0 1-1,0 0 0,0 1 0,0-1 0,0 2 1,0-1-1,-1 2 0,17 5 0,-25-8 365,0 0-1,0 1 1,0-1-1,0 1 0,0-1 1,0 1-1,-1-1 1,1 1-1,0 0 1,0-1-1,0 1 1,-1 0-1,1 0 1,-1-1-1,1 1 1,0 0-1,-1 0 1,0 0-1,1 0 0,-1 0 1,1 0-1,-1 0 1,0 0-1,0 0 1,1 0-1,-1 0 1,0 0-1,0 0 1,0 2-1,-1-1 126,0 0 1,0 0-1,0 0 0,-1 0 0,1-1 1,0 1-1,-1 0 0,1-1 0,-1 1 1,1-1-1,-1 1 0,0-1 0,-2 2 0,-7 4 548,0-1 0,-1 0 0,-17 6 0,16-6-814,0-2-1,1 0 0,-1-1 1,-1 0-1,1-1 0,0 0 0,-15-1 1,13-6-4316,6-14-4239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47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18097,'0'0'3075,"-5"9"-1308,0 2-1444,0 0 0,1 0 1,0 1-1,0-1 0,2 1 0,-1 0 0,2 0 0,-1 0 1,2 0-1,-1 0 0,2 0 0,2 19 0,-3-29-274,1 0-1,0 0 1,-1 0-1,1 1 0,0-1 1,0 0-1,0 0 0,1 0 1,-1-1-1,0 1 1,1 0-1,-1 0 0,1-1 1,-1 1-1,1-1 1,0 1-1,0-1 0,0 0 1,0 0-1,0 0 0,0 0 1,0 0-1,0 0 1,0 0-1,0-1 0,0 1 1,1-1-1,-1 1 1,0-1-1,0 0 0,1 0 1,-1 0-1,0 0 0,0-1 1,1 1-1,-1-1 1,0 1-1,0-1 0,0 0 1,4-1-1,1-1 9,1 0 0,-1 0 0,0-1 0,0 0 0,-1 0 0,1-1 0,-1 0 0,0 0 0,-1 0 0,9-10 0,-9 8-40,0 1 1,-1 0-1,0-1 1,0 0-1,-1 0 0,1 0 1,-2 0-1,1-1 1,-1 1-1,0-1 1,0 0-1,-1 1 1,0-1-1,-1-15 0,0 23-18,0 0 0,0 0-1,0 0 1,-1-1-1,1 1 1,0 0-1,0 0 1,0 0-1,-1-1 1,1 1-1,0 0 1,0 0 0,-1 0-1,1 0 1,0 0-1,0-1 1,-1 1-1,1 0 1,0 0-1,-1 0 1,1 0 0,0 0-1,0 0 1,-1 0-1,1 0 1,0 0-1,0 0 1,-1 0-1,1 0 1,0 0 0,-1 0-1,1 0 1,0 1-1,0-1 1,-1 0-1,1 0 1,0 0-1,0 0 1,-1 0 0,1 1-1,0-1 1,0 0-1,0 0 1,-1 0-1,1 1 1,0-1-1,0 0 1,0 0-1,0 1 1,-1-1 0,1 0-1,0 0 1,0 1-1,0-1 1,0 0-1,0 1 1,0-1-1,0 0 1,-12 16-52,6-4 108,1-1 0,0 1 0,1 1 0,0-1 0,1 1 0,1-1 0,0 1-1,0 0 1,1 20 0,1-32-29,0 0-1,1 0 1,-1 1-1,0-1 1,0 0-1,0 0 1,1 0 0,-1 0-1,1 0 1,-1 0-1,1 0 1,-1 0-1,1 0 1,-1 0-1,1 0 1,0 0-1,0-1 1,-1 1-1,1 0 1,0 0-1,0-1 1,0 1-1,0 0 1,0-1-1,0 1 1,0-1-1,0 1 1,0-1-1,0 0 1,0 1-1,0-1 1,0 0-1,0 0 1,0 0-1,1 0 1,-1 0-1,0 0 1,0 0-1,0 0 1,0 0-1,0 0 1,0-1-1,0 1 1,0 0-1,0-1 1,1 1-1,-1-1 1,1 0-1,5-2 94,0 0 0,0 0 1,-1-1-1,1 1 0,10-10 0,-8 6-98,0-1 1,-1-1-1,0 1 0,-1-1 1,1-1-1,-2 0 0,0 1 1,0-2-1,-1 1 1,0-1-1,0 0 0,-1 0 1,-1 0-1,0 0 0,-1-1 1,2-19-1,-21 69-261,8 16 384,9-53-141,-1 0 0,1 0 0,0 1 0,0-1 0,0 0 0,0 1 0,1-1-1,-1 0 1,0 0 0,0 1 0,1-1 0,-1 0 0,1 0 0,-1 0 0,1 0 0,-1 1 0,1-1 0,0 0 0,-1 0 0,1 0 0,0 0 0,0 0 0,0-1 0,0 1 0,0 0 0,0 0 0,0 0-1,0-1 1,0 1 0,0-1 0,1 1 0,-1-1 0,0 1 0,0-1 0,0 0 0,1 1 0,1-1 0,1 0-464,1-1 0,-1 1 0,0-1 0,1 0 1,-1 0-1,0 0 0,0-1 0,1 0 0,-1 1 0,0-1 0,3-3 0,-5 4 202,-1 0-1,0 0 1,1 0-1,-1 0 1,0 0-1,0 0 1,0 0-1,0 0 1,0 0-1,0-1 1,0 1-1,0 0 1,0-1-1,-1 1 1,1 0-1,0-1 1,-1 1-1,1-1 1,-1 1-1,0-1 1,1 0-1,-1 1 1,0-1-1,0 1 1,0-1-1,0 1 1,0-1-1,-1 0 1,1 1-1,0-1 1,-1 1-1,1-1 1,-1 1-1,1-1 1,-2-1-1,-6-6-8794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48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16015,'0'0'8841,"6"67"-8137,-9-34-191,-1-1-1,0-2 385,2-3-577,2-5-224,0-6-64,0-8-320,0-7-1217,2-9-4773,3-15-673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48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64 11787,'0'0'8563,"-2"12"-6748,-5 24-688,-15 120 2977,20-136-3978,1 1 1,2-1-1,0 1 1,1-1-1,9 41 1,-7-41-288,-3-14 132,0-1-1,0 1 1,0 0 0,1-1-1,-1 0 1,1 1 0,1-1 0,-1 0-1,6 9 1,-7-14 32,0 0 1,0 0-1,-1 1 1,1-1-1,0 0 1,0 0-1,-1 0 1,1 0-1,0 0 1,0 0-1,0 0 1,-1 0-1,1 0 1,0 0-1,0-1 1,0 1-1,-1 0 1,1-1-1,0 1 1,-1 0-1,1-1 1,0 1-1,-1-1 1,1 1-1,0-1 1,-1 1-1,1-1 1,-1 1-1,1-1 1,-1 0-1,1 1 0,0-2 1,18-27 256,-16 23-229,16-30-3,-1-1 0,-2 0 0,-1-1 0,-2-1 0,-2 0 0,-2-1 1,-1 0-1,-2 0 0,-2-1 0,-1-41 0,-3 82-29,0 0 1,0 0-1,0 0 0,0 0 0,0 0 0,0 0 1,0 0-1,0 1 0,0-1 0,0 0 1,0 0-1,-1 0 0,1 0 0,0 0 0,0 0 1,0 0-1,0 0 0,0 0 0,0 0 0,0 0 1,0 0-1,0 0 0,0 0 0,0 0 0,-1 0 1,1 0-1,0 0 0,0 0 0,0 0 1,0 0-1,0 0 0,0 0 0,0 0 0,0 0 1,0 0-1,0 0 0,-1 0 0,1 0 0,0 0 1,0 0-1,0 0 0,0 0 0,0 0 1,0 0-1,0 0 0,0 0 0,0 0 0,0 0 1,0 0-1,-1 0 0,1 0 0,0 0 0,0 0 1,0 0-1,0-1 0,0 1 0,0 0 0,0 0 1,0 0-1,0 0 0,0 0 0,0 0 1,0 0-1,0 0 0,0 0 0,0 0 0,0-1 1,-9 13-108,-8 14-46,8-9 68,2 0 0,0 0 0,1 1 0,1-1 0,0 1 0,1 1 0,1-1 0,0 25 0,2-35 51,1-1 0,1 1 0,-1 0 0,1 0 0,1 0 0,-1-1 0,1 1 0,1-1 0,-1 1 0,1-1 0,0 0 0,1 0 0,0 0 0,0-1-1,1 1 1,-1-1 0,1 0 0,1 0 0,-1-1 0,1 1 0,0-1 0,7 4 0,-3-2-179,-6-4 23,1 1 0,0-1 0,0 0 0,0 0 0,1-1 0,-1 1 0,0-1 0,1-1 0,11 3-1,-22-9-8283,-3-3 4656,-12-9-7354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48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18257,'0'0'8040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49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18225,'0'0'6924,"0"9"-6128,-8 188 2020,8-155-2352,2 0-1,15 77 0,0-74-221,-17-45-237,0 1-1,0 0 1,1 0 0,-1-1 0,0 1 0,1 0 0,-1-1-1,1 1 1,-1 0 0,1-1 0,-1 1 0,1 0 0,-1-1-1,1 1 1,0-1 0,-1 1 0,1-1 0,0 0 0,-1 1 0,1-1-1,0 0 1,0 1 0,-1-1 0,1 0 0,0 0 0,0 1-1,-1-1 1,1 0 0,0 0 0,0 0 0,0 0 0,-1 0-1,1 0 1,0 0 0,0-1 0,0 1 0,-1 0 0,1 0-1,0-1 1,0 1 0,-1 0 0,1-1 0,0 1 0,-1 0-1,1-1 1,0 1 0,-1-1 0,1 0 0,-1 1 0,1-1 0,-1 1-1,1-1 1,-1 0 0,1 1 0,0-2 0,1-3-120,1-1 1,-1 1-1,0-1 1,-1 1-1,1-1 0,-1 0 1,0 1-1,0-1 1,-1 0-1,0-9 1,-5-63-2422,3 65 2266,0 0 0,-1 0 1,-1 0-1,0 0 0,-1 0 0,0 1 0,-1-1 0,0 1 1,-1 1-1,-10-14 0,4 15 284,7 18 80,8 23 108,0-26-176,0 1 0,1-1 1,-1 0-1,1 0 0,0 0 1,0 0-1,1-1 0,-1 1 1,1-1-1,0 0 1,1 0-1,-1 0 0,0 0 1,1-1-1,0 0 0,0 0 1,0 0-1,0 0 0,0-1 1,1 0-1,-1 0 0,1 0 1,-1-1-1,8 1 1,-5-1 64,0 0 1,0 0 0,0-1 0,0 0 0,1 0 0,-1-1 0,0 0 0,0-1-1,-1 0 1,1 0 0,0 0 0,-1-1 0,1 0 0,-1-1 0,0 0-1,13-9 1,-11 6 20,0-2 1,-1 1-1,0-1 0,0 0 0,-1-1 0,0 0 0,-1 0 0,0-1 0,0 1 0,-1-1 1,-1 0-1,0-1 0,0 1 0,-1-1 0,-1 0 0,0 0 0,0 1 0,-1-15 0,-1 25-105,0 0 0,0 0 0,0-1 0,0 1 0,0 0 0,0 0 0,0 0 0,-1 0-1,1-1 1,0 1 0,-1 0 0,1 0 0,-1 0 0,1 0 0,-1 0 0,1 0 0,-1 0 0,0 0-1,0 0 1,1 0 0,-1 0 0,0 0 0,0 1 0,0-1 0,0 0 0,0 1 0,0-1 0,-1 0-1,0 1 0,1 0 1,0 0-1,-1 0 0,1 0 0,-1 0 0,1 0 0,0 0 0,-1 1 0,1-1 0,0 1 0,0-1 0,-1 1 0,1-1 0,0 1 0,0 0 0,0 0 0,-1-1 1,1 1-1,0 0 0,0 0 0,0 0 0,1 0 0,-1 0 0,0 0 0,-1 3 0,-6 11 101,0 0 0,1 1-1,1 0 1,1 0 0,0 0 0,1 1-1,0 0 1,2 0 0,0 0 0,1 0-1,1 19 1,0-33-79,0 0 0,0 0 0,0 0 0,0 0 0,0 0 0,1 0 0,0 0 0,-1-1 0,1 1 0,0 0 0,0 0 0,1-1 0,-1 1 0,0-1 0,1 1 0,0-1 0,-1 1 0,1-1 0,0 0 0,0 0 0,1 0 0,-1 0 0,0 0 0,1 0 0,-1-1 0,6 3 0,-3-2-7,1-1 1,-1 0-1,1 0 1,0 0 0,-1 0-1,1-1 1,0 0-1,0-1 1,-1 1-1,1-1 1,0 0-1,-1 0 1,7-3-1,2-1-46,-1-1-1,1-1 0,-1 0 0,0 0 1,-1-2-1,0 1 0,0-2 1,-1 1-1,-1-2 0,1 1 1,-1-1-1,-1-1 0,0 0 1,-1 0-1,7-14 0,-10 5-116,-9 14-47,2 8 177,1-1-1,-1 1 1,1-1 0,-1 1-1,1 0 1,-1-1 0,1 1-1,0 0 1,0 0 0,-1 0-1,1 0 1,0 0-1,0 0 1,0 1 0,0-1-1,0 0 1,0 1 0,-1 2-1,-4 4 104,1 0 0,0 1 0,1 0-1,-1 0 1,2 0 0,-1 1 0,1-1-1,1 1 1,0 0 0,0 0 0,1 0-1,0 0 1,1 14 0,0-23-80,1 1 1,-1-1-1,0 0 1,1 0 0,-1 0-1,1 1 1,-1-1-1,1 0 1,0 0-1,-1 0 1,1 0-1,0 0 1,0 0-1,0 0 1,0 0-1,0-1 1,0 1-1,0 0 1,0 0 0,0-1-1,0 1 1,2 0-1,35 5 17,-30-7-598,1 0-1,0 0 1,-1 0-1,1-1 1,-1-1 0,13-4-1,16-18-7239,-2-7-6048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1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18449,'-10'5'2424,"6"-4"-2207,-60 34 4395,60-32-4298,0 0-1,0 0 0,0 0 1,1 0-1,0 0 1,-1 1-1,1-1 1,0 1-1,1 0 0,-1 0 1,1 0-1,-1 0 1,1 0-1,0 1 1,-1 5-1,3-9-304,0 0-1,0-1 1,0 1-1,-1 0 1,2-1 0,-1 1-1,0 0 1,0-1 0,0 1-1,0 0 1,0-1-1,0 1 1,1 0 0,-1-1-1,0 1 1,1-1-1,-1 1 1,0 0 0,1-1-1,-1 1 1,1-1-1,-1 1 1,1-1 0,-1 1-1,1-1 1,-1 0-1,1 1 1,0 0 0,25 6-54,33-8-379,-56 0 387,9 0-167,-1-2-1,1 0 1,-1 0 0,0-1-1,20-10 1,-21 10 54,-1-1-1,1 1 1,0 1-1,0 0 1,0 0 0,0 1-1,18-2 1,-28 4 197,1 1 1,0-1-1,-1 1 0,1-1 1,0 1-1,-1-1 1,1 1-1,0-1 0,-1 1 1,1 0-1,-1-1 1,1 1-1,-1 0 0,0-1 1,1 1-1,-1 0 1,1-1-1,-1 1 0,0 0 1,0 0-1,0 0 1,1-1-1,-1 1 0,0 0 1,0 0-1,0 0 1,0-1-1,0 1 0,-1 1 1,1 39 882,0-16-405,1-24-518,0 0-1,-1-1 1,1 1 0,0 0-1,-1-1 1,1 1 0,0-1-1,0 1 1,0-1-1,-1 1 1,1-1 0,0 1-1,0-1 1,0 0 0,0 1-1,0-1 1,0 0-1,0 0 1,0 0 0,0 0-1,0 0 1,0 0 0,0 0-1,-1 0 1,3 0-1,27-4 68,25-18-333,-47 17 215,0 1 1,0 0 0,0 1 0,0 0-1,1 0 1,-1 1 0,1 0 0,-1 0-1,1 1 1,0 0 0,0 1-1,0 0 1,12 2 0,-19-1-38,0 0-1,0 0 1,-1 0-1,1 0 1,0 1-1,-1-1 1,1 0-1,-1 1 1,0 0-1,1-1 1,-1 1 0,0 0-1,0-1 1,0 1-1,0 0 1,0 0-1,-1 0 1,1 0-1,0 0 1,-1 0-1,0 0 1,1 0-1,-1 0 1,0 0 0,0 0-1,-1 4 1,3 6-3822,-1-4-2508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50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9961,'0'0'12498,"7"13"-10182,-3-7-2038,2 4 146,-1 0 0,0 0-1,-1 0 1,0 0 0,0 1-1,-1 0 1,3 21 0,-3 1 402,9 61 530,-10-87-1285,-1 0 1,1 0 0,1 0-1,-1 0 1,1 0 0,0 0 0,1-1-1,0 1 1,8 10 0,-11-15-57,1 0 0,0 0 0,0 0 0,1 0 0,-1 0 1,0-1-1,0 1 0,1-1 0,-1 0 0,1 1 0,-1-1 0,1 0 1,0 0-1,0-1 0,-1 1 0,1-1 0,0 1 0,0-1 1,-1 0-1,4 0 0,-1-1-56,-1 0 1,1 0-1,-1 0 1,0-1-1,1 1 1,-1-1-1,0 0 1,0-1-1,-1 1 1,1-1-1,5-4 1,3-4-475,0-2 0,-1 1 0,0-2 1,0 1-1,10-20 0,-15 25-18,-2 10 223,-4 22 170,-9 35 419,7-47-249,0 0 1,0 0 0,1 1 0,2 21 0,-1-33-162,0 1 0,0-1 0,0 0 1,1 1-1,-1-1 0,1 0 0,-1 0 1,0 1-1,1-1 0,0 0 0,-1 0 1,1 0-1,0 0 0,0 0 0,0 0 0,-1 0 1,1 0-1,0 0 0,0 0 0,0 0 1,3 1-1,-2-2-304,0 1 1,0-1-1,0 0 0,0 0 1,0 0-1,1-1 0,-1 1 1,0 0-1,0-1 0,0 1 1,0-1-1,0 0 0,0 0 1,0 0-1,0 0 0,0 0 1,-1 0-1,4-3 1,21-17-7862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50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79 13421,'0'0'4201,"-10"10"-1948,2-2-1852,-44 51 2040,48-55-2098,0 1-1,1 0 1,0 0 0,0 0 0,0 1-1,1-1 1,0 1 0,0-1-1,0 1 1,1 0 0,0 0 0,-1 9-1,2-14-325,0-1-1,0 1 1,0-1-1,0 1 1,1-1-1,-1 1 1,0-1-1,0 1 1,0-1-1,1 1 1,-1-1-1,0 1 1,1-1-1,-1 0 0,0 1 1,1-1-1,-1 1 1,0-1-1,1 0 1,-1 0-1,1 1 1,-1-1-1,1 0 1,-1 1-1,1-1 1,-1 0-1,1 0 1,-1 0-1,1 0 1,-1 0-1,1 1 1,25-2 174,21-14-29,-41 12-200,1-1 0,-1 0 0,0 0-1,1 0 1,-2-1 0,1 0 0,-1 0-1,1 0 1,-1-1 0,-1 0 0,1 0 0,-1 0-1,0 0 1,0-1 0,-1 1 0,0-1-1,0 0 1,-1 0 0,0 0 0,0 0 0,0-1-1,-1 1 1,0-1 0,0-12 0,-1 20 38,0-1 0,0 1 1,0-1-1,0 1 1,0-1-1,0 1 1,1 0-1,-1-1 0,0 1 1,0-1-1,0 1 1,-1-1-1,1 1 0,0-1 1,0 1-1,0-1 1,0 1-1,0-1 0,0 1 1,-1 0-1,1-1 1,0 1-1,0-1 0,-1 1 1,1 0-1,0-1 1,-1 1-1,1 0 1,0-1-1,-1 1 0,1 0 1,0 0-1,-1-1 1,1 1-1,-1 0 0,1 0 1,0 0-1,-1-1 1,1 1-1,-1 0 0,1 0 1,-1 0-1,1 0 1,-1 0-1,1 0 1,-1 0-1,1 0 0,-1 0 1,1 0-1,0 0 1,-1 0-1,1 0 0,-1 1 1,1-1-1,-1 0 1,1 0-1,-1 0 0,1 1 1,0-1-1,-1 0 1,1 0-1,0 1 0,-1-1 1,0 1-1,-1 0 8,0 1-1,0 0 1,0 0 0,0 0-1,1 0 1,-1 0-1,0 0 1,1 0-1,-1 0 1,1 1 0,-1 1-1,0 0 60,1 1 1,0-1-1,0 0 1,1 0-1,-1 0 1,1 1-1,0-1 0,0 0 1,0 1-1,1-1 1,-1 0-1,2 5 0,-1-7-14,0-1-1,0 1 0,0 0 0,0-1 1,0 1-1,0 0 0,0-1 0,1 0 1,-1 1-1,1-1 0,-1 0 0,1 0 1,-1 0-1,1 0 0,0 0 0,-1 0 1,1 0-1,0 0 0,0-1 0,0 1 1,0-1-1,-1 1 0,1-1 0,0 0 1,0 0-1,0 0 0,0 0 0,2 0 1,4-1-60,0 1 0,-1-2 0,1 1 1,0-1-1,-1 0 0,0-1 0,1 1 1,-1-2-1,0 1 0,-1-1 0,1 0 1,0 0-1,-1-1 0,9-8 0,-4 3-21,0-1 0,-1-1 0,0 0-1,-1 0 1,-1-1 0,11-20 0,-20 42 69,-1 0 0,1 0 1,0 0-1,1 0 0,1 14 0,0-5 64,-2-16-69,1 0-1,0 0 1,0 0-1,0 0 0,1-1 1,-1 1-1,0 0 1,1 0-1,-1 0 1,1 0-1,0 0 1,0-1-1,-1 1 1,1 0-1,0-1 1,0 1-1,1 0 1,-1-1-1,0 1 1,0-1-1,3 2 1,-2-2-4,1 0 1,-1 0-1,1 0 1,-1 0 0,1-1-1,-1 1 1,1-1-1,0 0 1,-1 0 0,1 0-1,0 0 1,-1 0-1,1-1 1,-1 1-1,1-1 1,4-1 0,3-2-73,-1-1 1,1 0-1,-1 0 1,0-1-1,0-1 1,-1 1 0,0-1-1,0-1 1,0 1-1,-1-2 1,0 1-1,-1 0 1,0-1-1,0 0 1,-1-1 0,0 1-1,5-16 1,-35 66-319,21-33 415,1 0-1,1 1 1,-1-1 0,1 0-1,1 1 1,0 0 0,0-1-1,0 14 1,1-21-62,1 1 0,-1 0-1,0 0 1,1 0 0,-1 0-1,1-1 1,0 1 0,-1 0-1,1 0 1,0-1 0,0 1-1,0-1 1,0 1 0,0-1 0,1 1-1,-1-1 1,2 2 0,0-1-90,-1-1 0,0 0 0,1 0 1,-1-1-1,0 1 0,1 0 0,-1-1 1,1 1-1,-1-1 0,1 0 1,-1 0-1,1 0 0,-1 0 0,1 0 1,-1-1-1,5 0 0,-2-1-1007,-1 1 0,1-1 1,0 0-1,-1 0 0,0-1 0,1 1 0,-1-1 0,0 0 1,6-6-1,17-16-10237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51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10698,'0'0'8979,"-11"1"-5279,6 0-3366,-53 10 3441,54-10-3497,-1 1 0,1-1-1,-1 1 1,1-1 0,-1 1-1,1 1 1,0-1 0,0 1-1,0-1 1,0 1 0,-5 5-1,9-7-348,1-1 0,-1 1 0,0-1-1,1 1 1,-1-1 0,0 0 0,1 1-1,-1-1 1,1 0 0,-1 1 0,1-1-1,-1 0 1,1 1 0,-1-1 0,1 0-1,-1 0 1,1 0 0,-1 0 0,1 1-1,-1-1 1,1 0 0,-1 0 0,1 0-1,-1 0 1,1 0 0,-1 0 0,1 0-1,0 0 1,-1-1 0,1 1 0,0 0-1,26 1-942,-25-1 753,15 0-782,0 0 1,0 2-1,29 6 0,-42-7 968,0 0 0,0 0 0,0 1-1,0 0 1,0-1 0,-1 1-1,1 1 1,-1-1 0,6 5 0,-8-6 132,0 0-1,0 1 1,1-1 0,-1 1 0,-1-1 0,1 1 0,0-1 0,0 1 0,0 0 0,-1 0 0,1-1 0,-1 1 0,0 0 0,1 0 0,-1-1 0,0 1-1,0 0 1,0 0 0,0 0 0,0-1 0,0 1 0,-2 3 0,1-1 267,-1-1 1,1 1-1,-1 0 0,-1-1 1,1 1-1,0-1 1,-1 1-1,0-1 0,0 0 1,0 0-1,0-1 0,0 1 1,-7 4-1,-52 28 718,51-29-961,3-2-250,-23 11 111,9-11-3959,17-7-3740,4-9-7889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51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15855,'0'0'4324,"9"-1"-2391,4 0-1177,79-11 1714,-86 11-2397,0 0 0,0-1 0,-1 1 0,1-1 0,-1-1 0,1 1 0,-1-1 0,0 0 1,0 0-1,0 0 0,0-1 0,0 0 0,7-8 0,-11 12-26,-1-1 1,1 0-1,-1 1 0,1-1 0,-1 1 1,1-1-1,-1 0 0,1 0 1,-1 1-1,0-1 0,1 0 1,-1 0-1,0 1 0,0-1 1,0 0-1,0 0 0,1 0 1,-1 0-1,0 1 0,0-1 0,0 0 1,-1 0-1,1 0 0,0 1 1,0-1-1,0 0 0,-1 0 1,1 0-1,0 1 0,-1-1 1,1 0-1,0 1 0,-1-2 0,-1 1 3,0 0 0,0 0 0,0 0 0,0 0 0,0 0-1,0 0 1,0 1 0,0-1 0,0 1 0,0-1-1,0 1 1,-4 0 0,-4-1 19,-1 1-1,0 1 1,1 0 0,-16 3 0,20-2-22,0 0 1,0 1 0,0 0 0,0 0-1,0 0 1,0 1 0,1 0 0,-10 8-1,13-10-30,0 0 0,0 0 1,0 0-1,0 1 0,1-1 0,-1 0 0,0 1 0,1-1 0,0 1 0,-1-1 0,1 1 0,0 0 0,0 0 0,1-1 0,-1 1 0,0 0 0,1 0 1,0 0-1,0 0 0,0 0 0,0-1 0,1 7 0,0-7-46,0 0 1,1 0-1,-1 1 1,1-1-1,-1 0 1,1 0-1,0-1 1,0 1-1,0 0 1,0 0-1,0-1 1,0 1-1,0-1 1,0 0-1,1 0 1,-1 0-1,0 0 1,1 0-1,-1 0 1,1-1-1,-1 1 1,1-1-1,5 1 1,30 1-3076,-7-4-4340,5-7-8641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52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15535,'0'0'1703,"0"13"218,0 33 143,-1-2-312,2 1-1,2-1 1,9 46-1,-12-88-1693,1 1 0,0-1 0,-1 1 0,1-1 0,0 1 0,0-1 0,0 1 0,1-1 0,-1 0-1,1 0 1,-1 1 0,1-1 0,0 0 0,-1-1 0,1 1 0,0 0 0,0 0 0,0-1 0,1 1 0,-1-1-1,0 0 1,4 2 0,-3-3-19,1 1 0,-1-1 0,1 0 0,-1 1 0,1-2 0,-1 1 1,0 0-1,1-1 0,-1 1 0,1-1 0,-1 0 0,0 0 0,1-1 0,4-2 0,4-2-157,-1-1-1,0-1 1,0 0 0,0 0 0,-1-1-1,0-1 1,12-14 0,1-17-631,-15 25 494,-12 29 10,-21 64 737,23-71-482,1 1 0,0-1 0,0 1 0,1-1 0,0 1 0,0-1 0,0 0 1,1 1-1,0-1 0,3 11 0,-4-16-104,1 0-1,0 0 1,-1 0 0,1 0 0,0 0-1,0 0 1,0 0 0,-1 0 0,1-1-1,0 1 1,0 0 0,0-1-1,0 1 1,1-1 0,-1 1 0,0-1-1,0 1 1,0-1 0,0 0 0,0 1-1,1-1 1,-1 0 0,0 0 0,0 0-1,0 0 1,2 0 0,0 0-456,0-1 1,0 1-1,0-1 1,0 1-1,0-1 1,0 0-1,-1 0 1,1 0-1,0 0 1,2-3 0,17-15-5452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53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109 233 17649,'-7'9'2103,"-5"5"-1239,-41 51 2501,48-58-2798,0-1 1,1 1-1,0 1 1,0-1 0,1 0-1,-1 1 1,2 0-1,-3 9 1,5-16-539,0 0 0,-1 0 0,1 0 1,0 0-1,0 0 0,0-1 0,0 1 0,1 0 0,-1 0 1,0 0-1,0 0 0,0 0 0,1 0 0,-1 0 0,1 0 1,-1 0-1,0 0 0,1 0 0,0-1 0,-1 1 1,1 0-1,-1 0 0,1-1 0,0 1 0,0 0 0,-1-1 1,1 1-1,0-1 0,1 1 0,1 1-1,0-2 0,0 1 0,0 0 0,0 0 0,0-1 0,0 0 0,0 1 0,0-1 0,6-1 0,0 0-7,-1 0 0,1-1 0,0 0 0,0-1 0,-1 0 0,11-5 0,-11 4-35,-1-1 0,0 0 0,0-1-1,-1 0 1,0 0 0,0 0 0,0-1 0,-1 0-1,9-14 1,-12 17 16,1 1 0,-2-1 0,1 0 0,0-1 1,-1 1-1,1 0 0,-1 0 0,0-1 0,-1 1 0,1 0 0,-1-1 0,0 1 0,0-1 1,0 1-1,-1 0 0,1-1 0,-1 1 0,0 0 0,0-1 0,-1 1 0,-2-5 0,3 7 4,0 0 0,-1 0 0,1 1-1,-1-1 1,0 0 0,1 1 0,-1-1-1,0 1 1,0 0 0,0 0-1,0 0 1,0 0 0,0 0 0,0 0-1,0 0 1,-1 1 0,1-1 0,0 1-1,0 0 1,-1-1 0,1 1 0,0 0-1,-3 0 1,4 0-7,-1 0 0,1 0 0,-1 1 0,1-1 0,-1 0 0,1 0 0,0 1 0,-1-1 0,1 1 0,-1-1 0,1 1 0,0 0 0,-1-1 0,1 1 0,0 0-1,0 0 1,0 0 0,0 0 0,0 0 0,0 0 0,0 0 0,0 0 0,0 1 0,0-1 0,0 0 0,1 0 0,-1 1 0,0-1 0,1 0 0,-1 1 0,1-1 0,0 1 0,-1-1 0,1 3 0,0-3-2,1 0 1,-1 0 0,0 0-1,1 0 1,-1 0-1,1 0 1,-1 0 0,1 0-1,-1 0 1,1 0-1,-1 0 1,1-1 0,0 1-1,0 0 1,-1-1-1,1 1 1,0 0 0,0-1-1,0 1 1,0-1-1,0 1 1,0-1 0,0 1-1,0-1 1,0 0-1,0 0 1,0 1 0,0-1-1,0 0 1,0 0-1,1 0 1,43 1 52,-35-1-29,1 0-49,0-1 0,0-1 0,-1 0 0,1 0 0,0-1 0,-1-1 0,0 0 0,0 0 0,0-1 0,0 0 0,-1 0 0,0-1 0,0-1 0,0 1 0,-1-2 0,0 1 0,-1-1 0,1 0 0,-1 0 0,-1-1 0,0 0 0,0 0 0,-1-1 0,0 0 0,0 1 0,-1-2 0,0 1 0,-1 0 0,-1-1 0,1 0 0,0-19 0,-2 29 34,-1 0 0,0 0 0,0 0 0,0-1 1,0 1-1,-1 0 0,1 0 0,0 0 1,0 0-1,-1-1 0,1 1 0,0 0 1,-1 0-1,0 0 0,1 0 0,-1 0 0,1 0 1,-1 0-1,0 0 0,0 0 0,0 0 1,1 1-1,-1-1 0,0 0 0,0 0 1,-2 0-1,1 0 8,0 1 0,0-1 0,0 1 0,-1 0-1,1 0 1,0 0 0,0 0 0,0 0 0,0 0 0,0 1 0,-1-1 0,1 1 0,-3 0 0,-2 2 26,0 0 0,0 0 0,0 1 0,1 0 0,-1 0 0,1 0 0,-10 9 0,8-3 48,1 0 0,-1 0 0,1 0 1,1 1-1,0 0 0,0 0 0,1 0 0,1 1 0,-6 22 1,9-29-79,0-1 1,0 1-1,0 0 0,1 0 1,-1 0-1,1 0 1,1 0-1,-1 0 1,1 0-1,-1 0 1,2 0-1,-1-1 0,0 1 1,1 0-1,0-1 1,0 1-1,0-1 1,1 1-1,-1-1 1,1 0-1,0 0 0,0 0 1,1-1-1,-1 1 1,1-1-1,7 6 1,0-2-440,1-1 0,0 0 1,0-1-1,1-1 0,-1 1 0,1-2 1,15 3-1,12-1-4511,-1-3-3426,-18-2 230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53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152 209 14638,'0'0'3048,"0"-9"102,1 6-2864,-1 0 0,0 0 1,-1 1-1,1-1 0,0 0 1,-1 0-1,1 0 0,-1 1 1,0-1-1,0 0 0,0 1 1,-2-4-1,2 5-123,-1 0 1,0-1-1,1 1 1,-1 0-1,0 0 0,1 0 1,-1 0-1,0 0 1,0 0-1,0 1 1,0-1-1,0 1 1,0-1-1,0 1 0,0 0 1,0 0-1,0-1 1,0 1-1,0 1 1,0-1-1,0 0 0,0 0 1,-3 2-1,-1 0-60,1-1-1,0 1 0,0 1 1,0-1-1,0 1 0,0 0 1,0 0-1,1 0 0,-1 1 1,1-1-1,0 1 0,0 0 1,1 1-1,-1-1 1,1 0-1,0 1 0,0 0 1,0 0-1,1 0 0,-1 0 1,1 0-1,1 0 0,-1 1 1,1-1-1,0 1 0,0-1 1,0 1-1,1 8 0,0-12-80,0-1-1,0 1 0,0-1 0,0 1 0,1-1 1,-1 1-1,0 0 0,1-1 0,0 0 0,-1 1 1,1-1-1,0 1 0,0-1 0,-1 0 0,1 1 1,0-1-1,0 0 0,1 0 0,-1 0 0,0 0 1,0 0-1,3 2 0,0-1 2,-1-1 0,1 1 0,0-1 0,0 0 0,-1 0 0,1 0 0,0 0 0,0-1 0,6 1 0,-2-1 0,0 0 1,0-1-1,0 0 0,0 0 0,1-1 1,-1 0-1,-1 0 0,1-1 0,8-4 1,-4-1-88,0-1 1,-1 0 0,0 0-1,0-2 1,-1 1 0,-1-1 0,0-1-1,0 0 1,-1 0 0,-1 0-1,0-1 1,-1 0 0,0-1-1,-1 1 1,0-1 0,-1 0 0,-1 0-1,0-1 1,-1 1 0,0-29-1,-2 42 51,1 0-1,-1 0 0,0 0 0,0 0 0,0 0 1,0 0-1,0 0 0,0 1 0,-1-1 1,1 0-1,0 0 0,0 0 0,0 0 0,-1 0 1,1 0-1,-1 1 0,1-1 0,-1 0 0,1 0 1,-1-1-1,-10 11-111,-7 31 155,16-30 12,1 0-1,-1 0 1,2 0 0,-1 0-1,1 0 1,1 0-1,2 15 1,-2-20-155,0-1 0,0 0-1,1 1 1,0-1 0,0 0 0,0 0 0,0 0-1,3 4 1,-2-5-283,-1 0 0,1-1 0,-1 1 0,1-1-1,0 1 1,0-1 0,0 0 0,0 0 0,1-1 0,-1 1-1,4 1 1,19 2-5727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54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99 6118,'0'0'7223,"3"-10"-3123,6-37-823,-9 46-3120,1-1 0,-1 1 1,0 0-1,0-1 0,0 1 0,0-1 0,0 1 0,-1-1 0,1 1 0,0-1 0,-1 1 0,1 0 1,-1-1-1,1 1 0,-1 0 0,0-1 0,1 1 0,-1 0 0,0 0 0,0-1 0,0 1 0,0 0 0,0 0 1,0 0-1,0 0 0,0 1 0,-1-1 0,1 0 0,0 0 0,-1 1 0,1-1 0,0 0 0,-1 1 1,1 0-1,0-1 0,-1 1 0,1 0 0,-1 0 0,1-1 0,-3 1 0,0 0-66,0 0 0,0 0 0,0 0 0,0 0 0,-1 1 0,1 0 0,0-1 0,0 1 0,1 1 0,-1-1 0,0 1 0,-5 2-1,5-1-33,1 1-1,0 0 0,0-1 1,0 1-1,0 0 0,0 1 1,1-1-1,0 0 0,0 1 0,0 0 1,0-1-1,1 1 0,0 0 1,0 0-1,0 0 0,0-1 0,1 1 1,0 0-1,0 0 0,0 0 1,2 6-1,-2-10-38,0 0-1,0 1 1,0-1-1,1 0 1,-1 0 0,0 0-1,1 0 1,-1 0 0,1 0-1,-1 0 1,1 0-1,0 0 1,-1 0 0,1 0-1,0 0 1,0 0 0,0 0-1,0-1 1,0 1-1,0 0 1,0-1 0,0 1-1,0 0 1,0-1 0,2 1-1,-1 0 19,1-1-1,0 0 1,-1 1-1,1-1 0,0 0 1,-1-1-1,1 1 1,0 0-1,-1-1 1,6-1-1,-1-1 24,1 0 0,-1 0-1,0-1 1,0 1 0,0-2 0,10-7 0,-14 9-48,3-1 0,0-1 0,-1 0 0,0 0 0,0 0 0,0 0 0,-1-1 0,0 0 0,0 0 0,0 0 0,-1 0 0,0-1 0,0 1 0,-1-1 0,3-10 0,-7 16-487,-5 8 185,-5 12-170,10-13 82,1 0 0,-1 0-1,1 1 1,0-1 0,0 0 0,1 8-1,0-12 11,0-1 0,0 1-1,0-1 1,0 1 0,0-1-1,1 1 1,-1-1 0,0 1-1,1-1 1,-1 1 0,1-1-1,0 1 1,-1-1 0,1 0-1,0 1 1,0-1 0,0 0-1,0 0 1,0 0 0,0 0-1,0 0 1,0 0 0,1 0-1,-1 0 1,0 0 0,0 0-1,1-1 1,-1 1 0,1 0 0,1 0-1,16 0-7595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54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30 9897,'0'0'10613,"-1"8"-9209,-7 63 508,4-1 0,9 130 0,-1-83-1413,-4-141-433,7-195 65,-4 190-445,1 1 0,1-1 0,2 1 0,0 1 0,18-42 0,-24 67 301,0-1-1,0 1 1,0 0-1,0 0 1,0-1-1,0 1 0,0 0 1,1 0-1,-1 0 1,1 0-1,0 1 1,-1-1-1,1 0 0,0 1 1,0-1-1,0 1 1,0 0-1,0-1 1,0 1-1,1 0 0,-1 0 1,0 0-1,1 1 1,-1-1-1,0 1 1,1-1-1,-1 1 0,1 0 1,-1 0-1,3 0 1,-2 1 20,0 0 1,-1 0-1,1 1 0,0-1 1,-1 1-1,1 0 1,-1-1-1,0 1 1,0 0-1,0 0 0,0 1 1,0-1-1,0 0 1,0 1-1,-1-1 1,1 1-1,-1-1 0,0 1 1,0 0-1,0 0 1,0 0-1,0-1 1,0 1-1,0 3 0,0-1 4,-1-1 0,1 0 0,0 1-1,-1-1 1,0 0 0,0 1-1,0-1 1,-1 0 0,1 1-1,-1-1 1,0 0 0,-1 0-1,1 1 1,0-1 0,-1 0 0,0-1-1,0 1 1,0 0 0,-1 0-1,-4 5 1,3-6-1,1 0 1,-1 0-1,0 0 1,0-1-1,0 1 0,-1-1 1,1 0-1,0-1 1,-1 1-1,1-1 0,-1 1 1,0-1-1,1-1 1,-1 1-1,0-1 0,0 1 1,1-1-1,-1-1 1,-5 0-1,9 1-93,-1 0 0,1 0 0,-1-1 1,1 1-1,-1-1 0,1 1 0,-1-1 0,1 1 1,0-1-1,-1 0 0,1 0 0,0 1 0,-1-1 1,1 0-1,0 0 0,0 0 0,0 0 0,0-1 1,0 1-1,0 0 0,0 0 0,1-1 0,-2-1 1,1 0-819,0 0 1,0-1-1,0 1 1,0 0-1,1-1 1,0 1 0,0-1-1,0 1 1,0-6-1,4-15-8617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55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16015,'0'0'8979,"-4"11"-7906,-5 21-800,1 0-1,2 0 0,1 1 0,1 0 1,2 40-1,1-61-273,2 38 121,-1-49-97,0 0-1,0 0 0,0 0 1,0 0-1,1 0 0,-1 0 1,0 0-1,0 0 0,0 0 1,1-1-1,-1 1 0,1 0 1,-1 0-1,1 0 0,-1 0 1,1-1-1,-1 1 0,1 0 1,0-1-1,-1 1 0,1 0 1,0-1-1,-1 1 0,1-1 0,0 1 1,0-1-1,0 1 0,0-1 1,-1 0-1,1 1 0,0-1 1,0 0-1,0 0 0,0 0 1,0 1-1,0-1 0,0 0 1,0 0-1,0 0 0,0-1 1,1 1-1,0-1-7,0 0 0,0-1 0,-1 1 0,1 0 0,0-1 0,-1 1 0,1-1 0,-1 0 0,1 1 0,-1-1 0,0 0 0,0 0 0,1 0 0,-2 0 0,1 0 0,0 0 0,0 0 0,0 0 0,-1 0 0,0-1 0,1 1 0,-1-3 0,5-56 42,-5 56-37,0-3-5,-2-42 22,1 48-35,1 1 0,0-1 0,0 0 0,-1 1 0,1-1 0,-1 1 0,0-1 0,1 1 0,-1-1 0,0 1 0,0 0 0,0-1 0,0 1 0,0 0 0,0-1 0,0 1 0,0 0 0,0 0 0,-1 0 0,1 0 0,0 0 0,-1 1 0,1-1 0,-1 0 0,1 1 0,-3-2 0,4 2 3,-1 0 0,1 0 0,-1 0 0,1 0 0,-1 0 0,1 0 0,0 0 0,-1 0 0,1 0 0,-1 0 0,1 0 0,-1 1 0,1-1 0,-1 0 0,1 0 0,0 0 0,-1 0 0,1 1 0,-1-1 0,1 0 0,0 1 0,-1-1 0,1 0 0,0 0 0,-1 1 0,1-1 0,0 1 0,-1-1 0,1 0 0,0 1-1,0-1 1,0 1 0,-1 0 0,0 20 144,1-19-134,0 1 0,1-1 0,-1 1 0,1-1 1,0 1-1,0-1 0,0 0 0,0 0 0,0 1 1,0-1-1,0 0 0,1 0 0,-1 0 0,1 0 1,3 3-1,0-3-7,0 0-1,0 0 1,0 0 0,0-1 0,1 0 0,-1 0-1,0 0 1,1-1 0,-1 0 0,0 0-1,1 0 1,-1-1 0,1 1 0,-1-1-1,0-1 1,0 1 0,1-1 0,-1 0-1,0 0 1,7-4 0,3-2-74,-1-2-1,0 1 1,0-2 0,-1 0-1,13-14 1,-24 30 780,0 3-514,1 0 0,0-1 0,0 1 0,7 11 0,-6-17-159,-1 0 0,1 0 1,-1-1-1,1 1 0,-1-1 1,1 0-1,0 0 1,0 0-1,-1 0 0,1-1 1,0 0-1,0 1 0,0-2 1,0 1-1,-1 0 0,1-1 1,0 1-1,0-1 0,0 0 1,-1 0-1,7-4 0,9-2-155,-1-1-1,28-18 0,-37 20-133,25-14-613,-32 19 827,-1 1 0,0-1 0,1 0 0,-1 1 0,0-1 0,1 1 0,-1-1 0,1 1 0,-1 0 0,1-1 1,-1 1-1,1 0 0,-1 0 0,1 0 0,-1 0 0,1 1 0,-1-1 0,1 0 0,1 1 0,-1 23 10,0 9 138,5-27-85,7-15-62,4-18-2604,2-20-6684,-11 21 1980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2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54 3043,'0'0'23580,"-1"12"-22459,-8 70 328,-2 0-1199,4 0 0,4 89 0,4-171-253,-1 0-1,0 0 1,0 0-1,0-1 1,0 1-1,1 0 1,-1 0 0,0 0-1,0 0 1,0 0-1,0-1 1,1 1 0,-1 0-1,0 0 1,0 0-1,1 0 1,-1 0 0,0 0-1,0 0 1,1 0-1,-1 0 1,0 0-1,0 0 1,0 0 0,1 0-1,-1 0 1,0 0-1,0 0 1,1 0 0,-1 0-1,0 0 1,0 0-1,1 0 1,-1 0-1,0 1 1,0-1 0,0 0-1,1 0 1,-1 0-1,0 0 1,0 0 0,0 1-1,0-1 1,0 0-1,1 0 1,-1 0-1,0 1 1,0-1 0,0 0-1,0 0 1,0 0-1,0 1 1,0-1 0,0 0-1,0 0 1,1 1-1,-1-1 1,0 0-1,0 0 1,0 1 0,0-1-1,-1 0 1,1 0-1,0 1 1,0-1-1,11-17-213,6-33-815,-3 0 0,13-86 0,9-36 55,-34 168 829,-1-1 0,1 0 0,0 0 0,1 1 0,-1-1 0,1 1 0,-1 0 0,1 0 0,1 0 0,-1 0 1,5-4-1,-7 7 96,0 1 1,0-1 0,0 0-1,0 1 1,0-1 0,0 1-1,0-1 1,0 1 0,0-1 0,1 1-1,-1 0 1,0 0 0,0-1-1,0 1 1,0 0 0,1 0-1,-1 0 1,0 0 0,0 0-1,2 1 1,-1 0 53,0 0 1,-1 0-1,1 0 0,0 0 1,-1 0-1,1 1 0,-1-1 1,1 1-1,-1-1 0,0 1 1,1-1-1,-1 1 0,0 0 0,0-1 1,0 1-1,1 2 0,0 4 19,1-1 0,-1 0 0,0 1 0,-1-1 0,0 1 0,0 0 0,0-1 0,-1 1 0,0 0 0,-1-1 0,0 1 0,0 0 0,-1-1 0,1 1 0,-2-1 0,1 0 0,-6 11 0,6-13 64,0 0 1,-1 0-1,1 0 1,-1 0-1,-1 0 1,1-1-1,-1 1 1,1-1-1,-1 0 1,0 0-1,-1-1 1,1 1-1,-1-1 1,1 0-1,-1 0 1,0 0-1,0-1 0,-1 1 1,1-1-1,0-1 1,-1 1-1,1-1 1,-1 0-1,-7 1 1,12-2-134,1 0 1,-1-1-1,0 1 1,1 0-1,-1 0 1,0 0-1,1-1 1,-1 1-1,0 0 1,1-1-1,-1 1 1,1-1-1,-1 1 1,1 0-1,-1-1 1,1 1-1,-1-1 1,1 1-1,0-1 1,-1 0-1,1 1 1,-1-1-1,1 1 1,0-1-1,0 0 1,-1 1-1,1-1 1,0 0-1,0 1 1,0-1-1,0 0 1,0 1-1,0-2 1,0 0-438,0 0-1,0 0 1,0 0 0,0 0 0,0-1 0,0 1 0,1 0 0,-1 0 0,1 0 0,0 0 0,1-2-1,12-12-6987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55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15887,'0'0'9385,"2"52"-8552,11-49-609,0-1-608,7-2-3364,4-3-4580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56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40 16047,'0'0'5589,"-9"8"-2631,-24 25-332,32-33-2436,0 1-1,0 0 1,0 0-1,0 0 1,1 0-1,-1 0 0,0-1 1,0 2-1,1-1 1,-1 0-1,1 0 1,-1 0-1,1 0 0,0 0 1,-1 0-1,1 0 1,-1 3-1,2-4-141,-1 0 0,0 1 0,1-1 0,-1 1 0,0-1 0,1 0 0,-1 1 1,0-1-1,1 0 0,-1 0 0,1 1 0,-1-1 0,1 0 0,-1 0 0,1 0 0,-1 1 0,1-1 0,-1 0 0,0 0 0,1 0 0,-1 0 0,1 0 1,-1 0-1,1 0 0,-1 0 0,1 0 0,0 0 0,37-8 206,-37 8-235,20-8-197,0 0 0,39-23 0,-43 21-353,1 1 1,0 0-1,0 2 1,29-9-1,-47 16 561,0 0 0,1 1 0,-1-1 0,0 0 1,0 0-1,1 0 0,-1 0 0,0 0 0,0 0 0,1 1 0,-1-1 0,0 0 0,0 0 0,1 0 0,-1 1 0,0-1 1,0 0-1,0 0 0,0 1 0,0-1 0,1 0 0,-1 0 0,0 1 0,0-1 0,0 0 0,0 1 0,0-1 0,0 0 1,0 0-1,0 1 0,0-1 0,0 0 0,0 1 0,0-1 0,0 0 0,0 1 0,0-1 0,0 0 0,0 0 0,0 1 1,-1-1-1,1 0 0,0 0 0,0 1 0,0-1 0,0 0 0,-1 0 0,1 1 0,0-1 0,0 0 0,0 0 0,-1 0 1,1 1-1,-1-1 0,-13 28 851,6-12-812,8-7-678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56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13164,'0'0'8376,"3"13"-7564,7 86 1998,-4 194 0,-7-183-1827,-18 406 101,16-486-1068,-1 19 2,2 0 0,4 53-1,-2-100-124,0 1-1,1-1 0,-1 0 1,1 0-1,-1 0 0,1 1 0,0-1 1,0 0-1,-1 0 0,2 0 0,-1 0 1,0 0-1,0 0 0,1-1 0,-1 1 1,1 0-1,-1-1 0,1 1 0,0-1 1,-1 1-1,1-1 0,0 0 0,0 0 1,0 0-1,0 0 0,0 0 0,0 0 1,1-1-1,3 2 0,-3-2-413,1 0-1,-1 1 1,0-2-1,1 1 1,-1 0 0,0-1-1,1 1 1,-1-1-1,0 0 1,1 0-1,-1 0 1,0-1 0,0 1-1,0-1 1,0 0-1,0 1 1,-1-1-1,1-1 1,3-2 0,21-27-7983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57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1 204 13965,'0'0'8478,"15"-3"-8094,344-44 500,23 23-125,-273 18-801,509-24-945,226-14-100,-285 0 4218,-468 39-2941,-55 4-9006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57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16912,'0'0'9145,"17"2"-8531,238 6-380,16 0-1958,-268-8 1800,0 0 0,0 1 0,0-1 0,0 1 0,0 0 0,0 0 0,0 0 0,0 0 0,0 1 0,-1-1 0,4 3 0,-5-3 4,-1-1 1,1 1-1,-1 0 1,1-1-1,-1 1 1,1 0-1,-1 0 1,0 0-1,0 0 1,1-1-1,-1 1 1,0 0-1,0 0 1,0 0-1,0 0 0,0 0 1,0 0-1,0-1 1,0 1-1,0 0 1,-1 0-1,1 0 1,0 0-1,0 0 1,-1-1-1,1 1 1,0 0-1,-1 0 1,1-1-1,-1 1 1,1 0-1,-1-1 1,0 1-1,1 0 1,-1-1-1,0 1 0,1-1 1,-1 1-1,0-1 1,0 1-1,1-1 1,-3 1-1,-57 46 1388,-29 26-838,78-62-1208,1 0 0,0 0 1,-8 14-1,7-9-4974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58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1 529 13741,'0'0'12011,"10"1"-10548,-5-1-1350,-1 0 0,1 0 1,0 0-1,0-1 0,0 0 0,0 0 0,-1 0 1,1 0-1,0-1 0,-1 0 0,1 0 0,-1 0 1,0-1-1,5-3 0,8-6 211,-1-2 0,22-22-1,0-4-144,-1-1-1,46-69 0,-70 90-164,0-1 0,-1-1 0,-1 0 0,-2 0-1,0-1 1,-1-1 0,9-47 0,-15 60-17,1-7-69,-2 24-51,7 43-36,-3-33-17,1 1 1,1-1 0,1-1 0,0 1 0,1-1 0,0-1 0,1 0 0,1 0 0,0-1 0,15 14 0,-15-17-243,0-1 1,0-1 0,1 0-1,0-1 1,1 0 0,-1 0 0,1-1-1,0-1 1,1 0 0,0-1-1,-1-1 1,28 4 0,7-6-8408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58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320 1 13325,'0'0'8616,"-64"76"-8232,34-28 193,-4 1-353,-2 3-96,-2-3-128,3-8 256,6-5 289,4-9-225,9-6-224,5-13-993,9-8-1921,2-22-13262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59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15086,'0'0'9289,"47"59"-8424,-20-44-641,9-3-128,7-4-929,-1-4-2081,-3-4-1699,-4 0-4611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59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10474,'0'0'11776,"10"0"-10799,-6 0-737,8 0 53,1 0-1,-1 0 1,0 2-1,23 4 1,-33-6-249,-1 1 1,1-1-1,0 1 1,0-1-1,-1 1 1,1-1-1,0 1 0,-1 0 1,1 0-1,0 0 1,-1 0-1,0 0 0,1 1 1,-1-1-1,1 0 1,-1 0-1,0 1 0,0-1 1,0 1-1,0 0 1,0-1-1,0 1 1,0-1-1,-1 1 0,1 0 1,-1 0-1,1-1 1,-1 1-1,0 0 0,1 0 1,-1 0-1,0 0 1,0-1-1,0 1 1,0 0-1,-1 0 0,1 0 1,0 0-1,-1-1 1,0 1-1,1 0 0,-1 0 1,0-1-1,0 1 1,0-1-1,-2 4 1,-3 6 451,-2-1 1,0 0 0,-13 15-1,15-20-357,0 1-1,0 0 0,1 1 1,0-1-1,0 1 0,0 0 1,1 0-1,0 0 0,1 1 1,0 0-1,0-1 0,-2 12 0,5-18-151,0 1-1,1-1 1,0 1-1,-1-1 0,1 1 1,0-1-1,0 0 1,0 1-1,0-1 0,0 0 1,0 0-1,0 1 1,0-1-1,0 0 0,1 0 1,-1 0-1,0-1 1,1 1-1,-1 0 0,1 0 1,-1-1-1,1 1 1,-1-1-1,1 1 0,-1-1 1,1 0-1,0 1 1,-1-1-1,1 0 0,2 0 1,61 5-2336,-59-4 1794,55-1-4853,5 0-4425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59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0 20435,'0'0'5702,"-51"78"-4613,28-37-224,-4 3-513,-3-3-256,5-3-32,-1-7-32,9-4-32,-1-11 32,3-8-128,4-5-961,0-3-1505,1-3-1218,0-15-2082,3-6-3202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2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16912,'-12'4'625,"2"0"-236,0 1 0,0 0 1,1 1-1,-1 0 0,1 0 1,0 1-1,-13 13 0,18-16-225,0 0-1,1 0 1,0 0-1,0 0 1,0 0-1,1 0 1,-1 1 0,1 0-1,0-1 1,0 1-1,1 0 1,0 0-1,-1 0 1,1 0-1,1 0 1,-1 0-1,1 0 1,0 0-1,0 0 1,1 0-1,-1 0 1,3 9-1,-2-11-156,1-1 0,-1 0 0,1 1 0,0-1 0,-1 0 0,1 0 0,0 1 0,0-2 0,1 1 0,-1 0 0,0 0 0,1-1 0,-1 1 0,0-1-1,1 0 1,0 0 0,-1 0 0,1 0 0,0 0 0,0 0 0,-1-1 0,1 1 0,0-1 0,0 0 0,4 0 0,3 1 52,1-1 0,0 0 0,0-1-1,-1 0 1,18-5 0,-20 3 54,0 0 0,0 0-1,-1-1 1,1 0-1,-1-1 1,0 0 0,-1 0-1,1 0 1,-1-1 0,10-11-1,-12 14-50,-1-1 0,0 0 1,0-1-1,0 1 0,0 0 0,-1-1 0,0 1 0,0-1 0,0 0 0,0 0 0,-1 0 0,0 0 0,0 0 0,0 0 0,0 0 0,-1 0 0,0 0 0,-1-9 1,0 12-94,1 0 1,-1 1-1,0-1 1,0 1-1,1-1 1,-1 1-1,0 0 1,-1-1-1,1 1 1,0 0-1,0 0 1,0 0-1,-1 0 1,1 0-1,-1 0 1,1 0-1,0 0 1,-1 0-1,0 1 1,1-1-1,-1 1 1,1-1-1,-1 1 1,0-1-1,1 1 1,-1 0-1,0 0 1,1 0-1,-1 0 1,0 0 0,0 0-1,1 1 1,-1-1-1,0 0 1,1 1-1,-1-1 1,-1 2-1,0-1-151,1-1-1,0 1 0,0 0 1,0 0-1,0 0 1,0 0-1,0 1 1,0-1-1,1 1 1,-1-1-1,0 1 1,-1 1-1,2-2-26,1 0 0,-1 0-1,1-1 1,-1 1 0,1 0 0,-1 0-1,1 0 1,0 0 0,0 0 0,-1 0-1,1 0 1,0 0 0,0 0 0,0 0-1,0-1 1,0 1 0,0 0 0,0 0 0,0 0-1,1 0 1,-1 0 0,0 0 0,0 0-1,1 0 1,-1 0 0,1 0 0,0 1-1,8 4-5144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00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2883,'0'0'19250,"32"51"-18193,-14-34-256,7 0-417,6-4-192,2-2-96,4-6-224,0-2-1633,0-3-482,-4 0-159,-6-4-1057,-6-9-3716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00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1 197 17072,'0'0'13827,"10"-2"-13192,1-2-575,0 0 0,0-1 0,0-1-1,-1 0 1,1 0 0,-1-1 0,-1 0 0,1-1 0,14-15 0,4-7-101,43-59 1,-82 136-377,4-26 381,1 1 0,1-1 0,-5 34 0,9-3-2980,4-48-1762,5-3-3673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01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44 8168,'0'0'3929,"-9"-3"-2066,1 1-1247,5 2-398,0 0-1,0-1 1,0 0-1,0 1 1,0-1-1,1 0 1,-1-1 0,0 1-1,1 0 1,-1-1-1,0 0 1,1 1-1,-4-4 1,6 5-55,-1-1 0,1 1 0,0 0 0,-1-1 0,1 1 0,0-1 0,-1 1 0,1 0 0,0-1 0,-1 1 0,1-1 0,0 1 0,0-1 0,0 1 0,-1-1 0,1 1 0,0-1 0,0 1 0,0-1 0,0 1 0,0-1 0,0 1 0,0-1 0,0 1 0,0-1 0,0 1 0,0-1 0,0 1 0,0-1 0,1 1 0,-1-1 0,0 1 0,0-1 0,0 1 0,1-1 0,-1 1 0,1-1 0,-1 1-40,1-1 1,0 1 0,0 0-1,-1-1 1,1 1-1,0 0 1,-1 0-1,1 0 1,0-1-1,0 1 1,0 0 0,-1 0-1,1 0 1,0 0-1,0 0 1,-1 1-1,1-1 1,0 0-1,0 0 1,-1 0-1,1 1 1,0-1 0,0 0-1,-1 1 1,2 0-1,30 19 1654,-16-11-1205,-1 1-1,2-2 0,29 12 1,60 21 51,165 90 1,-72-32-195,-87-51-429,-60-27 0,-1 2 0,90 56 0,-102-52 0,-20-12 0,0-1 0,1-1 0,1-2 0,0 1 0,43 15 0,-49-22 0,0 2 0,0 0 0,-1 0 0,19 14 0,-21-13 0,0 0 0,1-1 0,0-1 0,0 0 0,0 0 0,16 3 0,30 9 0,-44-13 0,-1-1 0,1 0 0,0-1 0,27 3 0,-19-4-3467,0 2-9108,-34-18-2420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03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8488,'0'0'16501,"-1"7"-15391,2 4-883,0 1-1,0 0 1,1-1-1,1 1 1,0-1-1,1 0 0,0 0 1,8 17-1,57 95-412,-38-70 411,-1 0 96,-2 0 215,51 69 0,-72-113-398,0 0 0,1-1 0,0 0 0,1 0 0,-1-1 0,1 0 0,1 0 0,-1-1-1,1-1 1,0 1 0,18 6 0,-21-9-117,-1 0 0,-1 1 1,1 0-1,0 0 0,-1 1 0,0-1 0,0 1 0,7 9 0,27 24 51,-34-35-63,0-1 1,0 1-1,0-1 0,0 0 1,1-1-1,-1 1 0,6 0 1,-5-2 30,0 2 1,-1-1 0,1 1-1,-1 0 1,1 0 0,-1 0-1,6 4 1,76 42 346,-39-24-272,-43-21-97,-1 0 0,1 0 1,-1 0-1,0 1 0,0 0 0,0 0 1,-1 0-1,4 6 0,-5-7-7,0 0 0,1 0-1,-1 0 1,0 0 0,1-1 0,-1 1-1,1-1 1,0 1 0,0-1 0,0 0-1,0 0 1,0-1 0,1 1 0,-1 0-1,1-1 1,-1 0 0,1 0 0,-1 0-1,5 0 1,32 5-11,-1 1 0,0 2 0,-1 2 0,46 19 0,-66-25 0,0-1 0,0 0 0,0-1 0,1-1 0,0-1 0,27-1 0,-21-1 0,-1 2 0,45 7 0,-52-6-25,0 0 0,33 0 0,-45-2-7,5 6-1973,-11 1-5118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04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46 120 6246,'3'-1'574,"-1"-1"0,1 0 0,-1 0 0,0 0-1,1 0 1,-1-1 0,0 1 0,-1-1 0,1 1 0,0-1 0,-1 0 0,1 1 0,-1-1 0,0 0 0,0 0-1,0 0 1,1-6 0,0 2 505,-1 0-1,0 0 0,0-1 0,-1 1 1,0 0-1,-1-11 0,1 18-1000,0 0-1,0-1 0,0 1 1,0 0-1,0-1 1,0 1-1,0 0 1,0-1-1,0 1 0,0 0 1,0-1-1,0 1 1,0 0-1,0-1 0,-1 1 1,1 0-1,0 0 1,0-1-1,0 1 1,-1 0-1,1 0 0,0-1 1,0 1-1,-1 0 1,1 0-1,0 0 0,0 0 1,-1-1-1,1 1 1,0 0-1,-1 0 1,1 0-1,0 0 0,-1 0 1,1 0-1,0 0 1,0 0-1,-1 0 0,1 0 1,-1 0-1,-13 9 1407,-7 18-675,13-7-720,1 1 1,0-1-1,2 1 0,1 1 1,0-1-1,2 1 1,0 40-1,2-60-63,0 0 1,0 0-1,0 0 0,0 0 1,0 0-1,0 0 1,1 0-1,-1 1 0,1-1 1,0-1-1,-1 1 0,1 0 1,0 0-1,0 0 0,0 0 1,0 0-1,1-1 0,-1 1 1,0-1-1,1 1 1,-1-1-1,1 1 0,0-1 1,-1 0-1,4 2 0,-4-3-8,1 1 0,0-1-1,0 0 1,0 0-1,0 0 1,-1 0 0,1 0-1,0 0 1,0 0-1,0-1 1,-1 1 0,1-1-1,0 1 1,0-1-1,-1 0 1,1 0 0,0 1-1,-1-1 1,1 0-1,-1-1 1,1 1 0,-1 0-1,0 0 1,1-1-1,-1 1 1,0 0 0,0-1-1,1-2 1,6-7 43,0 0 0,-1-1 0,-1 0 1,0 0-1,-1-1 0,0 1 0,-1-1 1,0 0-1,-1 0 0,-1-1 0,0 1 0,-1-1 1,0 1-1,-2-24 0,1 36-60,0 0 0,0 0 0,0 0 0,0 0 0,0 0 0,0 1 0,0-1 0,0 0 0,-1 0 0,1 0 0,0 0 1,-1 0-1,1 0 0,0 0 0,-1 1 0,1-1 0,-1 0 0,1 0 0,-1 1 0,0-1 0,1 0 0,-1 1 0,0-1 0,1 0 0,-1 1 0,0-1 0,0 1 0,0-1 0,1 1 0,-1 0 0,0-1 0,0 1 0,0 0 0,0 0 1,0-1-1,0 1 0,0 0 0,0 0 0,0 0 0,1 0 0,-1 0 0,0 0 0,0 1 0,0-1 0,0 0 0,0 0 0,0 1 0,0-1 0,0 0 0,1 1 0,-1-1 0,0 1 0,-1 0 0,-2 2-16,0-1 0,0 1 0,1 0-1,-1 0 1,1 0 0,-1 0 0,1 1-1,0-1 1,-4 7 0,-1 8-3,0 1 0,1 0 0,-5 26 0,-3 6 501,45-124-445,-21 54-39,-1 0 0,0 0 0,-2-1-1,6-27 1,-12 34 1,-2 11 0,-3 6 0,0 5 0,1-1 0,-1 1 0,2-1 0,-1 1 0,1 0 0,1 0 0,0 1 0,-2 13 0,-2 79 0,5-102 0,1 1 0,0 0 0,0 0 0,0 0 0,0 0 0,0 0 0,0-1 0,0 1 0,0 0 0,0 0 0,0 0 0,0 0 0,0 0 0,1-1 0,-1 1 0,0 0 0,1 0 0,-1 0 0,1-1 0,-1 1 0,1 0 0,-1-1 0,1 1 0,-1 0 0,2 1 0,13-15 0,11-35 0,-20 32 0,0-1 0,-1 1 0,-1-1 0,0 0 0,-1 1 0,1-28 0,-4 42-33,0 1 0,0 0 0,0 0 0,0 0 0,0-1 0,0 1 0,0 0-1,0 0 1,-1-1 0,1 1 0,0 0 0,-1 0 0,1 0 0,-1 0 0,1 0 0,-1 0 0,0 0 0,1 0 0,-2-2 0,1 3-38,0 0 1,1 0 0,-1-1 0,0 1-1,0 0 1,1 0 0,-1 0 0,0 0-1,1 0 1,-1 0 0,0 0 0,1 0-1,-1 0 1,0 1 0,1-1 0,-1 0-1,0 0 1,1 1 0,-1-1 0,0 0-1,1 1 1,-1-1 0,0 1-1,-3 2-447,1 0 1,-1 0-1,1 0 0,0 0 0,0 1 0,0-1 0,1 1 0,-4 7 0,-6 20-4997,3 2-2236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05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1 239 17873,'0'0'7847,"70"-2"-6373,-24-26-834,7-6-447,4-3-129,-1 0 0,-2 1-32,-10 11 0,-10 5-96,-10 8-1378,-11 6-319,-7 5-1314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05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55 18962,'0'0'3860,"2"-8"-2504,-2 6-1257,8-27 435,-7 29-504,-1-1 0,0 0 0,0 0 0,1 0-1,-1 1 1,0-1 0,1 0 0,-1 0 0,1 1-1,-1-1 1,1 0 0,-1 1 0,1-1 0,0 1 0,-1-1-1,1 1 1,-1-1 0,1 1 0,0-1 0,0 1 0,-1-1-1,1 1 1,0 0 0,0 0 0,0-1 0,-1 1-1,1 0 1,0 0 0,0 0 0,0 0 0,-1 0 0,1 0-1,0 0 1,0 0 0,0 0 0,0 0 0,1 1 0,-1 1-13,1 1 0,-1-1 1,0 1-1,1-1 1,-1 1-1,-1 0 0,1-1 1,0 1-1,-1 0 1,1-1-1,-1 1 1,0 0-1,0 0 0,0 0 1,0-1-1,0 1 1,-1 0-1,0 3 0,0 3 170,-2 11 105,0 0-1,-2 0 1,-1 0-1,0-1 0,-1 0 1,-1 0-1,-1-1 0,-12 19 1,11-20-27,0 1 1,1 0 0,1 1-1,1-1 1,1 1-1,0 1 1,1-1 0,-3 31-1,8-49-270,0 0 0,0 1 0,0-1 0,0 0 0,0 1 0,0-1-1,1 0 1,-1 1 0,0-1 0,1 0 0,-1 0 0,0 1 0,1-1 0,0 0 0,-1 0 0,1 0-1,0 0 1,-1 1 0,1-1 0,0 0 0,0 0 0,0-1 0,0 1 0,0 0 0,0 0 0,3 1 0,-2-1-23,1-1 1,0 1 0,0 0-1,0-1 1,0 0 0,0 0-1,0 0 1,0 0 0,-1 0-1,1-1 1,0 1 0,3-2-1,12-3-226,-1-1 0,0-1-1,19-10 1,-32 15 179,115-63-4034,-40 17-2443,-13 4-3452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06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60 13132,'0'0'10314,"-10"-3"-7922,-34-8-588,41 10-1728,0 1-1,0 0 0,-1 0 1,1 0-1,0 1 1,-1-1-1,1 1 0,0-1 1,0 1-1,-1 0 1,1 1-1,0-1 0,0 0 1,0 1-1,0 0 1,1 0-1,-1 0 0,0 0 1,1 0-1,0 0 1,-1 1-1,-3 4 0,-3 4-2,1 1 0,0 0 0,-9 19 0,17-31-65,-4 7 100,0 0 0,1 0 0,0 1-1,1-1 1,0 1 0,0 0 0,0-1 0,1 1 0,0 12-1,1-19-100,0 0-1,0 0 1,0 0-1,1 0 0,-1 0 1,0 0-1,1 0 0,-1 0 1,1 0-1,-1 0 0,1 0 1,-1 0-1,1 0 0,0 0 1,-1-1-1,1 1 1,0 0-1,0 0 0,0-1 1,-1 1-1,1-1 0,0 1 1,0-1-1,0 1 0,0-1 1,0 1-1,0-1 0,0 0 1,0 0-1,0 1 1,0-1-1,0 0 0,0 0 1,0 0-1,0 0 0,0 0 1,1 0-1,-1-1 0,0 1 1,0 0-1,0 0 0,1-2 1,6 1 15,-1-1 0,0 0 0,0 0 0,0-1 0,8-4 0,-1-1 5,-1 0 0,1-1 0,-2-1-1,1-1 1,-1 1 0,16-21 0,-22 24-102,-1 1 1,0-2 0,0 1-1,0 0 1,-1-1-1,0 0 1,-1 0-1,0 0 1,0-1 0,0 1-1,-1-1 1,-1 1-1,2-15 1,-3 22 27,0 0 0,0 1 0,0-1 1,0 0-1,0 0 0,0 0 0,0 1 0,-1-1 0,1 0 0,0 0 1,0 0-1,-1 1 0,1-1 0,0 0 0,-1 1 0,1-1 1,-1 0-1,1 0 0,-1 1 0,1-1 0,-1 1 0,1-1 0,-1 1 1,0-1-1,1 1 0,-1-1 0,0 1 0,1-1 0,-1 1 0,0 0 1,0-1-1,1 1 0,-1 0 0,0 0 0,0 0 0,0 0 0,1-1 1,-1 1-1,0 0 0,0 0 0,0 1 0,0-1 0,1 0 1,-1 0-1,-1 1 0,0-1-159,0 0-1,1 1 1,-1 0 0,0-1 0,1 1 0,-1 0 0,1 0-1,-1 0 1,1 0 0,0 0 0,-1 0 0,1 0 0,0 1-1,0-1 1,-1 0 0,1 1 0,0-1 0,0 1 0,1-1-1,-1 1 1,0 0 0,0 1 0,-2 31-7012,3-22 1309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06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14446,'0'0'6347,"-2"11"-4788,-3 58-375,2 0 0,4-1 0,3 1 0,20 114 0,-24-183-1169,0 0-1,0-1 0,0 1 1,0 0-1,1 0 1,-1 0-1,0 0 0,0 0 1,0 0-1,0 0 1,0 0-1,0 0 1,0 0-1,0 0 0,0 0 1,0 0-1,0 0 1,0 0-1,1 0 1,-1 0-1,0 0 0,0 0 1,0 0-1,0 0 1,0 0-1,0 0 1,0 0-1,0 0 0,0 0 1,0 0-1,1 0 1,-1 0-1,0 0 0,0 0 1,0 0-1,0 0 1,0 0-1,0 0 1,0 0-1,0 0 0,0 0 1,0 0-1,0 0 1,0 0-1,0 1 1,0-1-1,1 0 0,-1 0 1,4-17 257,3-22-125,-5-130 44,-4 115-174,8-81 0,-6 133-20,0 0 1,0 0 0,1 0-1,-1 0 1,1-1-1,-1 1 1,1 0 0,0 1-1,-1-1 1,1 0 0,0 0-1,1 0 1,-1 0-1,0 1 1,2-3 0,-2 3-6,0 1-1,0 0 1,-1-1 0,1 1 0,0 0 0,0-1 0,0 1 0,-1 0 0,1 0 0,0-1 0,0 1 0,0 0 0,0 0-1,0 0 1,0 0 0,-1 1 0,1-1 0,0 0 0,0 0 0,0 0 0,0 1 0,0-1 0,-1 0 0,2 1 0,2 2-22,-1-1 0,1 1 1,-1-1-1,0 1 1,0 0-1,0 0 1,-1 0-1,1 0 0,-1 1 1,0-1-1,1 1 1,2 7-1,-4-7 35,0 0-1,1 0 1,-1 0 0,-1 0-1,1 0 1,-1 0-1,1 1 1,-1-1 0,0 0-1,-1 0 1,1 1-1,-1-1 1,0 0 0,0 0-1,0 0 1,-1 0-1,1 0 1,-1 0 0,0 0-1,0-1 1,0 1 0,-5 6-1,3-6 69,0 0 1,0 0-1,0 0 0,0-1 0,-1 1 0,1-1 1,-1 0-1,0 0 0,0-1 0,0 0 0,0 1 1,-1-2-1,1 1 0,0-1 0,-1 1 1,-9 0-1,14-2-155,0 0 0,0 0 0,0-1 0,0 1-1,0 0 1,0 0 0,0 0 0,0-1 0,0 1 0,1 0 0,-1-1 0,0 1 0,0-1 0,0 1 0,1-1 0,-1 1 0,0-1 0,0 0 0,1 1 0,-1-1 0,1 0 0,-1 0 0,0 1 0,1-1 0,0 0-1,-1 0 1,1 0 0,-1 0 0,1 0 0,0 1 0,0-1 0,-1 0 0,1 0 0,0 0 0,0 0 0,0 0 0,0 0 0,0 0 0,0 0 0,1-1 0,7-40-10653,4 18-326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06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13229,'0'0'11974,"-3"10"-10896,-4 22-596,1 0-1,1 1 1,2-1 0,1 1 0,1 0 0,2 0-1,6 38 1,5-31-23,-12-39-442,0 0-1,0 0 0,1 0 1,-1 0-1,1 0 0,-1 0 1,1 0-1,-1 0 0,1 0 1,0 0-1,-1 0 0,1 0 1,0 0-1,0-1 0,-1 1 1,1 0-1,0-1 0,0 1 1,0 0-1,0-1 0,0 1 1,0-1-1,0 1 0,0-1 1,0 0-1,0 1 0,0-1 1,1 0-1,-1 0 0,0 0 1,0 0-1,1 0 0,-1-1 0,0 1-1,0-1 0,-1 0 0,1 0 0,0 1 1,-1-1-1,1 0 0,-1 0 0,1 0 0,-1 0 0,1 0 1,-1 0-1,0 0 0,1 0 0,-1 0 0,0 0 1,0 0-1,0 0 0,0 0 0,0 0 0,0-1 0,0-30 45,-1 23-37,1 3-31,-1 1 0,0-1 0,0 1 0,-1-1 0,0 1 1,0 0-1,0-1 0,0 1 0,-1 0 0,0 1 0,0-1 0,0 0 0,-1 1 0,-4-5 1,5 6 30,0-1 0,0 1 0,-1-1 0,1 1 0,-1 1 0,0-1 0,0 0 0,0 1 0,0 0 0,-1 0 0,1 0 0,0 0 1,-1 1-1,1-1 0,-8 0 0,47 2 66,57-7 1,-50-3-2950,-2-5-4335,-14-1-4865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11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1569,'0'0'11916,"0"-4"-10934,0 4-961,0-1 0,0 0 0,0 1 0,0-1 0,0 1 0,0-1 0,0 0 1,1 1-1,-1-1 0,0 1 0,0-1 0,0 0 0,0 1 0,1-1 0,-1 1 0,0-1 0,1 1 0,-1-1 0,0 1 0,1-1 0,-1 1 0,1-1 1,-1 1-1,1-1 0,-1 1 0,1 0 0,-1-1 0,1 1 0,0-1 0,11 13 867,-10-9-718,-1-1 0,1 1 0,0-1 0,0 0 0,1 0 0,-1 0-1,0 0 1,0-1 0,4 3 0,-6-5-6,1 0 1,0 0-1,-1 1 0,1-1 0,-1 0 1,1 0-1,-1 0 0,0 0 0,1 0 1,-1 0-1,0 0 0,0 0 1,1 0-1,-1 0 0,0 0 0,0 0 1,0 0-1,0 0 0,-1 0 0,1 0 1,0 0-1,0 0 0,0 0 0,-1 0 1,1 0-1,-1 0 0,1 0 1,-1 0-1,1 0 0,-1 1 0,1-1 1,-1 0-1,0 0 0,1 0 0,-1 1 1,0-1-1,0 0 0,0 1 0,1-1 1,-1 1-1,0-1 0,0 1 1,0-1-1,0 1 0,0 0 0,0-1 1,-2 1-1,2 1-139,0 0 0,0-1 0,0 1 0,0 0 0,0 0 0,0 0 0,0 1 0,0-1 0,0 0 0,0 0 0,1 0 0,-1 1 0,0-1 0,1 0 0,0 1-1,-1-1 1,1 0 0,-1 1 0,1-1 0,0 1 0,0-1 0,0 0 0,0 1 0,0-1 0,0 1 0,1 2 0,-1 0-30,0 0 0,0 0 0,0 0 0,1 0 0,-1 0 0,1 0 0,0 0 0,0 0 0,2 4 0,-3-9 50,0 0 0,-1 0-1,1 0 1,0 0-1,-1 0 1,1 0-1,0 0 1,0 0-1,0 0 1,0 0-1,0 0 1,0 0-1,0 0 1,0 0 0,0 0-1,1 0 1,-1 0-1,0 0 1,0 0-1,1 0 1,-1 0-1,1 0 1,-1 0-1,1 0 1,0 1-1,-1-1 1,1 0 0,0 0-1,-1 1 1,1-1-1,0 0 1,0 1-1,0-1 1,-1 0-1,1 1 1,0 0-1,0-1 1,0 1-1,0-1 1,0 1 0,0 0-1,0 0 1,0-1-1,0 1 1,0 0-1,0 0 1,0 0-1,0 0 1,0 0-1,0 1 1,0-1-1,0 0 1,0 0 0,0 1-1,0-1 1,0 0-1,0 1 1,0-1-1,0 1 1,0 0-1,0-1 1,-1 1-1,1-1 1,0 1-1,0 0 1,-1 0-1,1-1 1,0 1 0,0 1-1,-1-2-38,-1-1 1,1 1-1,0-1 0,-1 1 0,1-1 0,0 1 1,-1-1-1,1 1 0,-1 0 0,1-1 1,-1 1-1,1-1 0,0 1 0,-1 0 1,0 0-1,1-1 0,-1 1 0,1 0 0,-1 0 1,1 0-1,-1-1 0,1 1 0,-1 0 1,0 0-1,1 0 0,-1 0 0,1 0 1,-1 0-1,0 0 0,1 0 0,-1 1 0,1-1 1,-1 0-1,1 0 0,-1 0 0,1 1 1,-1-1-1,1 0 0,-1 0 0,1 1 1,-1-1-1,1 1 0,-1-1 0,1 0 0,-1 1 1,1-1-1,-1 1 0,-14 24-91,14-23 93,1 0 0,-1-1 1,1 1-1,0 0 1,0-1-1,-1 1 1,1 0-1,0 0 0,1 0 1,-1-1-1,0 1 1,0 0-1,1-1 0,-1 1 1,2 3-1,-1-5-8,-1 0 0,0 0 0,1 1-1,-1-1 1,1 0 0,-1 0 0,1 0 0,-1 0-1,1 0 1,-1 0 0,1 1 0,-1-1 0,1 0-1,-1 0 1,0 0 0,1-1 0,-1 1 0,1 0-1,-1 0 1,1 0 0,-1 0 0,1 0-1,-1-1 1,1 1 0,-1 0 0,0 0 0,1 0-1,-1-1 1,1 1 0,-1 0 0,0-1 0,1 1-1,-1-1 1,3-1 83,-1 0 0,0-1 1,1 1-1,-1-1 0,0 1 0,-1-1 0,1 0 0,0 0 0,-1 0 0,0 0 0,1 0 1,-1 0-1,-1 0 0,1 0 0,0-4 0,-2 7-44,0 0 0,-1 1 1,1 0-1,-1-1 0,1 1 0,0 0 1,0-1-1,-1 1 0,1 0 1,0 0-1,0 0 0,0 0 0,0 1 1,0-1-1,0 0 0,-1 2 0,-2 5-48,1 1 0,1-1-1,0 1 1,0-1 0,0 1-1,1 0 1,0 16 0,26-60 601,-21 29-532,-1-1 0,1 1-1,-1-1 1,-1 0 0,1 0 0,-1 0 0,-1-1-1,1 1 1,0-8 0,-20 38-60,10-2 0,6-15 0,0 0 0,0-1 0,-1 1 0,0 0 0,0-1 0,-7 11 0,9-69 0,10-1 44,-9 51-68,0 11-47,-2 14-54,2-20 76,2 22-2443,-2-23 2183,1-1 0,-1 1-1,0-1 1,1 1-1,-1-1 1,1 1 0,-1-1-1,1 1 1,-1-1-1,1 1 1,-1-1-1,1 0 1,0 1 0,-1-1-1,1 0 1,0 1-1,-1-1 1,1 0 0,0 0-1,-1 0 1,2 1-1,15-1-8808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2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 16592,'0'0'2781,"-9"0"-112,-1 1-2239,0 0 0,1 1 0,-1 1 0,1-1 1,0 2-1,0-1 0,0 1 0,0 0 0,0 1 0,1 0 0,0 1 0,0-1 0,0 1 0,1 1 0,-10 10 0,14-14-355,0 0 0,0 0-1,0 1 1,1-1-1,-1 1 1,1-1 0,-3 8-1,5-11-82,0 1 0,-1-1-1,1 1 1,0-1 0,0 1 0,0-1-1,0 0 1,0 1 0,0-1-1,0 1 1,0-1 0,0 1-1,0-1 1,1 1 0,-1-1 0,0 0-1,0 1 1,0-1 0,0 1-1,1-1 1,-1 0 0,0 1-1,1-1 1,-1 0 0,0 1 0,0-1-1,1 1 1,21 3-383,57-5-1950,-30-1-1157,70 6 0,-118-4 3531,0 0 0,0 0 0,0 0 0,0 0 0,0 0 0,1 0 0,-1 1 0,0-1 0,0 0 0,0 0 1,-1 1-1,1-1 0,0 1 0,0-1 0,0 1 0,0-1 0,0 1 0,0 0 0,-1-1 0,1 1 0,0 0 0,0 0 0,-1 0 0,1-1 0,-1 1 1,2 1-1,-2-1 86,-1 1 1,1-1-1,0 0 1,0 0-1,0 1 1,-1-1-1,1 0 1,-1 0-1,1 0 1,-1 1-1,1-1 1,-1 0-1,0 0 1,1 0-1,-1 0 1,0 0-1,-2 1 1,-4 5 699,0 0 0,-1 0 0,-17 10 0,11-8-360,0 0-1,-1-1 0,0-1 0,-1 0 0,1-1 0,-1-1 0,-1 0 0,1-1 0,-30 3 0,45-7-548,1 0 1,0 0 0,-1 0 0,1-1-1,-1 1 1,1 0 0,0 0-1,-1 0 1,1 0 0,0-1-1,-1 1 1,1 0 0,0 0-1,-1-1 1,1 1 0,0 0-1,0 0 1,-1-1 0,1 1-1,0 0 1,0-1 0,-1 1-1,1 0 1,0-1 0,0 1-1,0 0 1,0-1 0,0 1-1,0-1 1,0 1 0,-1 0-1,1-1 1,0 1 0,0-1-1,0 1 1,0 0 0,1-1-1,-1 1 1,0 0 0,0-1-1,0 1 1,0-1 0,0 1-1,0 0 1,1-1 0,-1 1 0,0 0-1,0-1 1,1 1 0,-1 0-1,0-1 1,0 1 0,1-1-1,13-19-5811,5 7-767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07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5733,'0'0'19213,"8"-2"-17456,-6 1-1709,-1 1 1,1-1-1,-1 1 1,0-1-1,1 1 1,-1 0-1,1 0 0,-1-1 1,1 1-1,-1 0 1,1 0-1,-1 1 1,1-1-1,-1 0 1,1 0-1,-1 1 1,1-1-1,-1 1 1,1-1-1,-1 1 1,0-1-1,1 1 1,-1 0-1,0 0 1,0 0-1,1 0 1,-1 0-1,0 0 1,2 2-1,0 4 127,0 1 0,-1 0 0,0 0 0,0 0 0,0 0 0,0 9 0,18 154 1058,4 25-416,-17-311 123,-7 33-1337,-3-1 0,-22-120 1,15 132 182,10 71 197,1-1-1,-1 1 1,1 0 0,0 0-1,-1-1 1,1 1 0,-1 0 0,1 0-1,0 0 1,-1 0 0,1 0-1,-1 0 1,1 0 0,0 0-1,-1 0 1,1 0 0,0 0-1,-1 0 1,1 0 0,-1 1 0,1-1-1,-1 0 1,1 0 0,0 1-1,-1-1 1,1 0 0,0 2-1,18 7-298,-14-6 234,58 43-365,-60-43 443,0 0 1,1 1-1,-1-1 1,-1 1-1,1-1 1,0 1-1,-1 0 1,0 0-1,1 0 1,-2 0-1,1 0 1,0 0-1,-1 1 1,2 6-1,-4-8 7,1 0-1,-1-1 0,0 1 0,0-1 1,0 1-1,0-1 0,0 0 0,0 1 1,-1-1-1,1 0 0,-1 0 0,0 0 1,1 0-1,-1 0 0,0 0 0,0 0 1,0-1-1,0 1 0,-1-1 1,1 0-1,0 1 0,-1-1 0,1 0 1,0 0-1,-1 0 0,0-1 0,-2 1 1,-8 4 46,0-2 1,-1 1-1,-25 1 1,32-4-232,-27 0-498,23-7-3520,13-8-5456,8 3-2270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08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1 311 14798,'0'0'14056,"11"-5"-12449,11-6-1474,-1-1 1,0-1-1,-1-1 1,0-1-1,-1 0 1,-1-2-1,0 0 0,-1-1 1,-1 0-1,-1-2 1,-1 0-1,0 0 1,18-40-1,-23 25-293,-22 41-240,7 1 390,2 1-1,-1-1 1,1 1 0,0 0 0,1 0 0,-1 1 0,2-1-1,-4 16 1,1 1-8,-3 48 0,7-56-912,1 49 2231,9-37-4659,-8-27 2524,0 0-1,0 0 0,0-1 1,0 1-1,1-1 0,-1 1 1,0-1-1,1 1 0,0-1 1,-1 0-1,1 0 0,2 1 1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08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1 248 18065,'0'0'6673,"12"6"-4959,-5-3-1561,0 0 1,0 0-1,0-1 1,1 0-1,-1-1 1,1 1-1,-1-1 1,1-1-1,-1 1 0,1-1 1,0-1-1,-1 1 1,1-1-1,-1-1 1,13-3-1,316-112 1124,-87 26-2670,-80 42-4966,-160 46 5189,14 0-4338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09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17553,'0'0'7489,"3"10"-6159,31 81 549,-21-61-1564,-1 0 0,-1 1 0,-2 0 0,-1 0 0,-2 1 0,3 39-1,-9 7 1490,0-75-1541,0-9-84,0-12-113,-10-391-979,10 401 747,0-1 0,1 1-1,0-1 1,4-15 0,-5 23 95,0-1-1,1 1 1,0-1 0,-1 1 0,1-1-1,0 1 1,0 0 0,0-1-1,0 1 1,0 0 0,0-1 0,0 1-1,0 0 1,0 0 0,0 0-1,1 0 1,-1 0 0,0 1 0,1-1-1,-1 0 1,1 1 0,-1-1-1,1 0 1,-1 1 0,1 0 0,0-1-1,-1 1 1,1 0 0,-1 0-1,1 0 1,3 0 0,-4 1 34,1-1 0,-1 1 0,1 0-1,-1 0 1,1-1 0,-1 1 0,0 0 0,1 0 0,-1 0 0,0 1 0,0-1-1,0 0 1,0 0 0,0 1 0,0-1 0,0 0 0,0 1 0,0-1 0,-1 1 0,1-1-1,0 1 1,-1 0 0,1-1 0,-1 1 0,0-1 0,0 1 0,0 0 0,0 2 0,1 0 38,-1 1 0,1-1 1,-1 1-1,0-1 1,-1 0-1,1 1 0,-1-1 1,0 1-1,-3 7 1,0-6 39,0-1 1,-1 1 0,1-1-1,-1 0 1,0 0 0,-1-1-1,1 0 1,-1 0 0,0 0 0,0-1-1,-7 4 1,5-3-312,0 0 1,-1-1 0,0 1-1,0-2 1,0 1-1,0-1 1,-16 1 0,19-4-3943,6-3-2226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09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8136,'0'0'14862,"15"-7"-12860,11-4-1402,0 0 0,1 2 0,0 0 0,1 2 1,0 1-1,46-3 0,-72 9-594,0 0 1,-1-1-1,1 1 0,0 1 1,0-1-1,-1 0 0,1 0 1,0 1-1,-1-1 0,1 1 0,-1-1 1,1 1-1,0-1 0,-1 1 1,0 0-1,1 0 0,-1 0 1,1 0-1,-1 0 0,0 0 1,0 0-1,1 1 0,-1-1 1,1 2-1,-1 0 17,0-1 1,-1 1 0,1-1-1,-1 0 1,0 1-1,1-1 1,-1 1-1,0-1 1,0 1-1,-1-1 1,1 1-1,0-1 1,-1 1-1,-1 3 1,-2 5 88,0-1 1,-1 1-1,0-1 0,-1 0 1,0 0-1,-8 9 0,-29 24 123,32-34-44,2 0 0,-1 1 0,1 0 0,-12 18 1,23-28-176,0 1 1,0-1-1,0 0 0,0 0 1,0 0-1,1 0 1,-1 0-1,0 0 1,0-1-1,0 1 1,3-2-1,25-9-984,-1-1 0,30-18-1,15-14-9632,-34 17-4320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10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227 238 7783,'0'0'11547,"2"-8"-8728,8-26-534,-10 33-2232,0 1 0,0-1 0,0 1 1,0-1-1,-1 1 0,1-1 0,0 1 1,0-1-1,0 1 0,0-1 0,-1 1 0,1-1 1,0 1-1,0-1 0,-1 1 0,1 0 1,0-1-1,-1 1 0,1-1 0,0 1 0,-1 0 1,1 0-1,-1-1 0,1 1 0,-1 0 0,1 0 1,0-1-1,-1 1 0,1 0 0,-1 0 1,1 0-1,-1 0 0,1-1 0,-1 1 0,1 0 1,-1 0-1,1 0 0,-1 0 0,1 0 1,-1 1-1,1-1 0,-2 0 0,-19 2 109,14 0-122,-1 1 0,1 0 0,0 0 0,0 0 1,1 1-1,-1 0 0,1 0 0,0 1 0,0 0 0,0 0 0,0 0 0,-7 10 0,10-12 22,0 1-1,1-1 0,-1 1 1,0 0-1,1 0 0,0 0 1,0 0-1,0 0 0,1 0 1,-1 1-1,1-1 1,0 1-1,0-1 0,1 1 1,-1-1-1,1 1 0,0-1 1,0 1-1,0-1 1,1 1-1,0-1 0,2 8 1,-3-11-50,1 0 0,1 0 0,-1 1 0,0-1 0,0 0 0,0 0 0,1 0 0,-1 0 0,0 0 0,1 0 0,-1-1-1,1 1 1,-1 0 0,1-1 0,-1 1 0,1-1 0,-1 1 0,1-1 0,0 0 0,-1 0 0,1 0 0,0 0 0,-1 0 0,1 0 0,-1 0 0,1 0 0,0-1 0,1 0 0,4 0 35,0 0-1,-1-1 0,1 0 0,-1 0 0,12-6 0,-5 0 8,-1 0 0,1-1 1,-2 0-1,1-1 0,-1 0 0,0-1 0,-1 0 0,-1-1 1,0 0-1,0-1 0,-1 0 0,-1 0 0,0 0 0,-1-1 0,0 0 1,-1-1-1,-1 1 0,0-1 0,-1 0 0,2-23 0,-5 35-34,0 0-1,0 1 1,0-1 0,-1 1-1,1-1 1,-1 0-1,0 1 1,1-1 0,-1 1-1,0-1 1,-1 1-1,1 0 1,0-1 0,-1 1-1,1 0 1,-1 0-1,0 0 1,1 0-1,-1 0 1,0 0 0,-5-2-1,3 1-9,-1 0-1,-1 1 0,1 0 1,0 0-1,0 1 0,-1-1 0,1 1 1,-1 1-1,1-1 0,-8 0 1,0 1-79,-1 1 0,0 0 0,0 1 1,1 0-1,-1 1 0,1 1 0,0 0 1,-15 7-1,-43 30-842,66-38 604,0 0 1,0 1 0,0 0-1,1 0 1,-1 0-1,1 1 1,0 0 0,0 0-1,1 0 1,-6 10-1,8-14-547,1 2 27,18-12-14831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11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7751,'0'0'8750,"0"-8"-6070,0-25-166,0 24-234,0 27 341,-1-3-1736,4 59 702,-3-72-1518,1 1 0,-1-1-1,0 1 1,1-1 0,-1 1 0,1-1-1,0 0 1,0 1 0,0-1-1,0 0 1,0 0 0,0 1-1,1-1 1,-1 0 0,1 0-1,0-1 1,-1 1 0,1 0 0,0 0-1,0-1 1,0 1 0,0-1-1,5 3 1,-5-4-6,0 0 1,0 0-1,0 0 0,0 0 0,0-1 1,0 1-1,0 0 0,0-1 0,0 1 1,0-1-1,-1 0 0,1 0 0,0 0 1,0 0-1,0 0 0,-1 0 0,1 0 1,-1 0-1,1-1 0,-1 1 0,1-1 0,-1 1 1,0-1-1,0 1 0,1-1 0,0-2 1,26-49 122,-27 50-169,3-8-1,0-1-1,-1 0 0,0 0 1,-1 0-1,0 0 0,0 0 1,-2-16-1,-11 45-309,9-7 305,0-1 1,1 1-1,0 0 0,0-1 0,2 1 0,-1 0 0,1 0 0,0-1 0,3 12 0,-3-18-123,0-1 0,1 1 0,-1 0 0,0-1 0,1 1 0,-1-1 0,1 0-1,0 1 1,0-1 0,-1 0 0,2 0 0,-1 0 0,0 0 0,0-1 0,1 1 0,-1-1 0,1 1 0,-1-1 0,1 0 0,-1 0 0,1 0 0,0 0 0,0 0-1,-1-1 1,1 1 0,0-1 0,0 0 0,0 1 0,0-2 0,0 1 0,-1 0 0,1 0 0,0-1 0,5-1 0,15-7-4202,-2-8-2978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12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12940,'0'0'16304,"-9"69"-16176,-8-36-64,1 2-32,-2-3-32,3-5-32,1-6-160,7-7-417,-2-8-1056,4-6-1539,-1 0-2113,0-14-4292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12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12300,'0'0'15823,"65"15"-15535,-39-8-160,3-1-256,0-3-2274,-1-3-2883,-5 0-4869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13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1 143 9449,'0'0'20168,"5"-11"-20040,3-6-104,1 0 0,0 1-1,2 0 1,0 0 0,0 1-1,21-20 1,-30 77-238,-5 15 4,0 23-1359,2-26-6634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3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5 9769,'0'0'19379,"-12"-1"-19054,5 0-297,3 0-19,0 1 0,0-1 0,0 1 0,0 0 0,0 0 0,0 0 0,0 0 0,0 1 0,0 0 0,0 0 0,0 0 0,0 0 0,1 0 0,-1 1 0,0 0 0,1-1 0,-1 1 0,1 1 0,-6 3 0,2 1 6,0 0 0,0 0 0,1 0 0,-1 1 0,2 0 0,-1 0 0,1 0-1,1 1 1,-1 0 0,1 0 0,1 0 0,0 0 0,-2 11 0,5-19-67,0 0 0,0 1 0,1-1 0,-1 0 0,1 0 0,-1 0 1,1 0-1,-1 0 0,1 0 0,-1 0 0,1-1 0,0 1 0,0 0 1,-1 0-1,1 0 0,0-1 0,0 1 0,0 0 0,0-1 0,0 1 1,0-1-1,0 1 0,0-1 0,0 1 0,0-1 0,0 0 1,0 0-1,1 1 0,-1-1 0,0 0 0,0 0 0,0 0 0,0 0 1,0 0-1,0 0 0,2-1 0,48-3-2311,-49 4 2214,48-9-1861,-29 5 1681,-1 0 1,33 0 0,-52 4 350,0 0-1,-1 0 1,1 0 0,0 0-1,0 0 1,-1 1 0,1-1-1,0 0 1,-1 0 0,1 1 0,-1-1-1,1 0 1,0 1 0,-1-1-1,1 1 1,-1-1 0,1 1-1,-1-1 1,1 1 0,-1-1 0,1 1-1,-1 0 1,0-1 0,1 1-1,-1-1 1,0 1 0,1 0-1,-1 0 1,0-1 0,0 1-1,0 0 1,0-1 0,1 1 0,-1 0-1,0-1 1,0 1 0,-1 0-1,1 0 1,0-1 0,0 1-1,0 0 1,0-1 0,-1 1-1,1 0 1,0-1 0,0 1 0,-1 0-1,1-1 1,-1 2 0,-20 33 2747,7-22-1765,0-1-1,-28 18 0,36-26-1060,0 0 0,-1 0 0,1-1-1,-1 0 1,0-1 0,0 1 0,0-1 0,0-1 0,0 1-1,-8 0 1,16-12-6050,13-6 801,9-5-3172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13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262 200 6118,'0'0'15246,"-2"-9"-13084,1 8-2138,0-3 246,0 0 1,0 1 0,-1-1-1,0 0 1,0 1 0,0-1-1,-4-4 1,5 7-203,0 0 0,0 0 0,0 0-1,0 0 1,0 0 0,-1 1 0,1-1 0,0 0 0,-1 1-1,1-1 1,0 1 0,-1-1 0,1 1 0,-1 0-1,1-1 1,0 1 0,-1 0 0,1 0 0,-1 0 0,1 0-1,-1 0 1,1 0 0,-1 1 0,1-1 0,0 0 0,-1 1-1,1-1 1,-1 1 0,1 0 0,0-1 0,0 1 0,-1 0-1,-1 1 1,-2 3-3,-1 0 0,1 0 0,0 0-1,0 1 1,1 0 0,0 0 0,0 0 0,0 0 0,1 1-1,0-1 1,0 1 0,0 0 0,1 0 0,0 0 0,0 0-1,1 0 1,0 1 0,1-1 0,-1 0 0,2 13-1,-1-19-36,0 1 0,0-1 0,0 1 0,0-1 0,0 1 0,1-1 0,-1 1 0,0-1 0,1 1 0,-1-1 0,1 0-1,0 1 1,0-1 0,-1 0 0,1 1 0,0-1 0,0 0 0,0 0 0,0 0 0,0 0 0,0 0 0,1 0 0,-1 0-1,0 0 1,0 0 0,1 0 0,-1-1 0,1 1 0,-1 0 0,1-1 0,-1 0 0,0 1 0,1-1 0,0 0 0,-1 0-1,1 1 1,-1-1 0,1-1 0,-1 1 0,1 0 0,-1 0 0,1 0 0,-1-1 0,1 1 0,-1-1 0,3-1 0,3 0 52,0 0 1,0-1 0,-1 0 0,1 0 0,-1-1-1,0 1 1,0-1 0,11-10 0,-10 6-20,0 0 1,0-1 0,-1 0-1,0 0 1,0 0 0,-1-1-1,0 1 1,-1-1 0,0-1-1,-1 1 1,0 0 0,0-1-1,-1 0 1,0 1 0,-1-1-1,-1 0 1,1 0 0,-2 0-1,-1-12 1,1 20-57,1-1 0,-1 1 0,0 0 0,-1 0 0,1 0 0,0 0 1,-1 0-1,0 0 0,0 0 0,0 1 0,0-1 0,0 0 0,0 1 0,-1 0 0,1-1 0,-4-1 0,0 0 3,0 0 0,-1 1 0,1 0 0,-1 0 0,0 1 0,1-1 0,-10-1 0,-2 1-69,1 1 1,0 0-1,-1 2 1,0-1-1,-25 5 0,38-4-54,0 1 0,0 0 0,0 1 0,0-1 0,0 1 0,1 0 0,-1 0 0,1 1 0,-1-1 0,1 1 0,0 0 0,0 0 0,0 0 0,0 1 0,1-1 0,-1 1 0,1 0-1,0 0 1,-3 5 0,4-5-244,1-1 0,-1 0 0,1 1 0,0-1 0,0 1 0,0 0 0,1-1-1,-1 1 1,1 0 0,0 4 0,0-7 168,0-1-1,0 1 1,0 0-1,0-1 1,0 1-1,0 0 1,0-1-1,1 1 1,-1 0-1,0-1 1,0 1-1,1-1 1,-1 1-1,0-1 1,1 1-1,-1 0 1,1-1-1,-1 1 1,0-1 0,1 0-1,0 1 1,-1-1-1,1 1 1,-1-1-1,1 0 1,-1 1-1,1-1 1,0 0-1,-1 0 1,1 1-1,-1-1 1,1 0-1,0 0 1,-1 0-1,1 0 1,0 0-1,1 0 1,17 1-6039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14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35 10346,'0'0'17894,"0"9"-17376,-2 144 325,1-152-818,1 0-1,0 0 0,0 0 1,-1 0-1,1-1 0,0 1 1,0 0-1,0 0 0,0 0 1,0 0-1,1 0 0,-1 0 1,0 0-1,0 0 0,0 0 1,1 0-1,-1 0 0,1-1 1,-1 1-1,1 0 1,-1 0-1,1 0 0,-1-1 1,1 1-1,0 0 0,-1-1 1,1 1-1,0 0 0,-1-1 1,1 1-1,0-1 0,0 1 1,0-1-1,0 0 0,-1 1 1,1-1-1,0 0 0,0 1 1,0-1-1,0 0 0,0 0 1,0 0-1,0 0 0,0 0 1,0 0-1,0 0 0,0 0 1,0 0-1,-1-1 0,1 1 1,0 0-1,0-1 0,0 1 1,1-1-1,3-1 46,-1-1 0,1 1 1,-1-1-1,1 0 0,-1 0 0,0 0 0,0-1 0,5-6 0,-1-1-41,-2 0-1,1-1 1,-1 1 0,-1-1-1,0 0 1,-1-1-1,0 1 1,-1-1 0,0 0-1,-1 0 1,0 0-1,-1 0 1,-1-18 0,-12 56 61,9-9-96,0 0 0,1 0 0,0 0 0,2 0 0,0 0 0,2 17 0,-2-32-91,0 1 0,1 0 0,-1-1 0,1 1 1,-1-1-1,1 1 0,0-1 0,-1 0 0,1 1 1,0-1-1,0 0 0,0 1 0,0-1 0,0 0 1,0 0-1,1 0 0,-1 0 0,0 0 0,1 0 0,-1 0 1,0-1-1,1 1 0,-1 0 0,1-1 0,2 2 1,1-1-1222,-1-1 0,1 1 1,-1-1-1,1 1 1,-1-1-1,1 0 1,7-2-1,5-2-8964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14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13229,'0'0'15753,"-5"10"-15721,-8 21-33,1-2-35,-1 0 0,-1-1 1,-31 46-1,45-75-30,0 1 1,0 0-1,0 0 1,0 0-1,0 0 0,0 0 1,0 0-1,0-1 1,0 1-1,0 0 0,0 0 1,0 0-1,0 0 1,0 0-1,-1 0 0,1 0 1,0-1-1,0 1 0,0 0 1,0 0-1,0 0 1,0 0-1,0 0 0,0 0 1,0 0-1,0 0 1,-1 0-1,1 0 0,0 0 1,0-1-1,0 1 1,0 0-1,0 0 0,0 0 1,-1 0-1,1 0 1,0 0-1,0 0 0,0 0 1,0 0-1,0 0 1,0 0-1,0 0 0,-1 0 1,1 0-1,0 0 1,0 0-1,0 0 0,0 1 1,0-1-1,0 0 1,-1 0-1,1 0 0,0 0 1,0 0-1,0 0 0,0 0 1,0 0-1,0 0 1,0 0-1,0 0 0,0 1 1,0-1-1,0 0 1,-1 0-1,1 0 0,0-13-3608,1 8 2236,-1-19-5945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15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9417,'0'0'18930,"52"29"-18514,-29-20-288,-1 0-128,-2 1-448,1 0-1826,-1-4-1666,-4-2-2274,-3-3-5381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15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57 14894,'0'0'11163,"6"-9"-10069,20-25-245,-25 33-800,0-1 0,0 1 1,0 0-1,0 0 0,0 0 0,0 1 0,0-1 1,0 0-1,0 0 0,1 1 0,-1-1 1,0 0-1,1 1 0,-1-1 0,0 1 0,3-1 1,-4 1-33,1 0 0,-1 1 0,1-1 0,0 0 0,-1 0 0,1 0 0,-1 1 0,1-1 1,-1 0-1,1 1 0,-1-1 0,1 0 0,-1 1 0,1-1 0,-1 1 0,0-1 0,1 1 0,-1-1 1,1 1-1,-1-1 0,0 1 0,0-1 0,1 1 0,-1 0 0,1 3 10,1 0 0,-2 0 0,1 0-1,0 0 1,-1 0 0,0 0 0,0 6 0,-2-3 42,0 1 0,0-1 0,-1 1 1,0-1-1,0 0 0,-1 0 0,0-1 0,0 1 1,0-1-1,-1 0 0,-10 10 0,-21 33 825,39-46-536,11-6-403,9-6-887,18-22-6467,-25 13-636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22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99 3235,'0'0'11531,"-5"-2"-9775,1 0-967,-9-5-581,0-4 7150,27 13-1356,36-9-5785,-32 1-539,0 1 0,0-2-1,18-9 1,-8 0-2755,-4-1-3378,-20 12 177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23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17649,'0'0'10185,"49"-35"-9800,-21 20-321,-2 1-32,2 3-577,-4 4-1280,-2 3-1186,-7 4-1217,-3 0-2979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24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10890,'0'0'20067,"8"0"-19618,55-15-161,-45 10-480,1 0 0,28-4-1,-38 12-368,-20 4 455,-20 7 149,-88 31 907,195-62-982,-62 11-266,0 1 0,1 1 0,-1 1 0,1 0 0,23-1 0,-62 26-140,19-19 112,-42 22 1061,20-17-2384,4-10-4660,18-3-1041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24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11563,'0'0'3593,"-10"7"-1693,3-3-1574,4-2-244,0 0 0,0-1 0,0 1 0,0 0 0,0 1 0,1-1 0,-1 0 0,1 1 0,-1 0 0,1-1 0,0 1 0,0 0 0,0 0 0,1 0 0,-1 0 0,1 0 0,-1 1 0,1-1 0,0 0 0,0 1 0,0 3 0,0 24 596,1-1-1,1 1 0,12 58 1,31 92 1155,-12-58-1363,-12-37-356,18 82 43,61 165-1,-90-307-154,2 0 1,1-1-1,17 29 0,-24-47-219,0-1 0,0 1 0,1-1 0,0 1 0,0-2 0,9 8 0,-11-10-161,0-1 0,0 1-1,0-1 1,1 0 0,-1 0-1,1-1 1,-1 1 0,1-1 0,-1 0-1,1 0 1,0-1 0,6 1 0,12-6-4085,-2-12-2803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25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1 562 16143,'0'0'2440,"14"2"-742,10 1-1386,-1-1 0,0-2 0,1 0 1,-1-2-1,0 0 0,1-2 1,23-7-1,487-155 301,244-57-393,-382 155 1173,-376 65-1342,-1-1 0,0-1 0,0 0 0,0-2 0,0 0 0,-1-1 0,0 0 0,21-15 0,-27 10 191,-13 6-1139,-27 4-6311,14 3 1458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3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38 330 9673,'0'0'15983,"-21"69"-14157,11-38-641,5 0-480,3-4-449,2-5-256,0-8-1505,8-9-1987,5-5-1857,-1-4-4356</inkml:trace>
  <inkml:trace contextRef="#ctx0" brushRef="#br0" timeOffset="1">58 1 18770,'0'0'5381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26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0 617 13901,'0'0'5344,"10"-2"-4746,360-106 2882,-48 12-2513,278-53-1111,166-45-2184,-689 171 2275,-44 11 611,1 2 0,0 2-1,50-6 1,-78 14-487,0 1 1,0 0-1,1 0 0,-1 0 0,0 1 1,0 0-1,0 0 0,0 0 0,-1 1 1,1 0-1,-1 0 0,0 0 1,8 7-1,-4-3-73,0 0 1,-1 1-1,0 0 1,0 0 0,-1 1-1,12 17 1,-12-11 96,0 0 0,-1 1-1,-1-1 1,0 1 0,-1 0 0,-1 1 0,2 25 0,-3 124 1629,-3-100-1202,14 351 2114,0-2-2165,-14-405-1032,2 25 1588,4-21-3434,6-7-4989,-4-6-1551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6:07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87 492 15759,'0'0'1559,"-7"-8"-412,-21-27-154,27 35-966,0-1 0,1 1-1,-1-1 1,0 1 0,1-1 0,-1 1-1,1-1 1,-1 0 0,1 1-1,-1-1 1,1 0 0,0 1-1,-1-1 1,1 0 0,0 0-1,-1 1 1,1-1 0,0 0 0,0 0-1,0 1 1,0-1 0,0 0-1,0 0 1,0 0 0,0 1-1,0-1 1,0 0 0,0 0-1,0 0 1,1 1 0,-1-1 0,0 0-1,1 0 1,-1 1 0,0-1-1,1 0 1,-1 1 0,1-1-1,-1 1 1,1-1 0,0-1-1,30-5-28,-24 6 58,464-59 577,-376 49-594,743-16 3005,-595 29-2788,1487-49 1639,-718 30-902,-418 15-529,188-39-344,-301 11-74,-299 21-30,1626-107 678,-1300 96-734,-24 1 10,-409 11-142,-66 4 29,-49 2 26,-725 69-19,569-42 133,-1184 91-1337,-5-62 1447,387-19 26,-1834-2 11,1816-40-296,348 4-475,560 3 739,107 0-114,1 0-1,0 0 1,-1 0 0,1 0-1,0 0 1,-1 0-1,1 0 1,0 0 0,-1 0-1,1 0 1,0 0-1,-1 0 1,1 0-1,0 0 1,-1 0 0,1 1-1,0-1 1,-1 0-1,1 0 1,0 0 0,0 0-1,-1 1 1,1-1-1,0 0 1,0 0 0,-1 1-1,1-1 1,0 0-1,0 0 1,0 1 0,-1-1-1,1 0 1,0 1-1,0-1 1,0 0 0,0 1-1,0-1 1,0 0-1,0 1 1,0-1 0,0 0-1,0 1 1,0-1-1,0 0 1,0 1 0,0-1-1,0 0 1,0 1-1,0-1 1,0 0 0,0 1-1,0-1 1,0 0-1,1 0 1,-1 1 0,0-1-1,0 0 1,0 1-1,1-1 1,16 15-196,2-6 203,0 0 0,0-2 0,1 0-1,0-1 1,39 5 0,111 6 120,-138-15-113,794 5-33,974-59 202,-194 8-112,692-12-4,-1180 37-18,581-7 28,-1666 27-89,-23 0 2,0 0-1,-1-1 1,1 0 0,0-1 0,-1 0 0,1 0-1,14-5 1,-23 4-9,-7-1-32,-44-7-103,-1 2 1,1 1-1,-59 2 1,21 0 168,-1840-73 764,1491 66-743,-3612-27-89,4003 39 41,-982 23-2132,345 6-2370,195-7-1720,196-12-1056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6:13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448 161 8136,'0'0'288,"-2"-9"587,-2-3 72,0 1-1,-1 0 0,0 0 0,0 0 0,-1 1 1,-1-1-1,1 2 0,-2-1 0,-11-12 0,16 19-863,0 0 0,-1 0 0,1 0 0,0 1 0,-1-1 0,0 1 0,1 0 0,-1 0 0,0 0-1,0 0 1,0 1 0,0 0 0,-1-1 0,1 2 0,0-1 0,0 0 0,-1 1 0,1 0 0,0 0 0,-1 0 0,1 1 0,0-1-1,-1 1 1,1 0 0,0 0 0,0 0 0,0 1 0,0 0 0,0 0 0,0 0 0,0 0 0,-4 3 0,-6 6-29,1 1 1,1 0 0,0 0 0,0 2 0,1-1-1,1 1 1,0 1 0,1 0 0,0 0 0,-10 27-1,-2 13 232,-26 103 0,32-97-12,-8 88 0,20-120-124,2 0 0,0 0-1,3 0 1,0 0 0,8 37 0,-4-47-103,0-1 0,1-1 0,1 1-1,1-1 1,1 0 0,0-1 0,1 0 0,0-1 0,1 0 0,1-1 0,28 24 0,-5-8-147,2-2 1,1-1 0,70 36-1,-87-52-74,0-1 1,0-1-1,1-1 0,0-1 0,1-1 0,34 4 0,-46-9 154,0 0 1,0 0-1,0-2 0,1 1 0,-1-1 0,0-1 0,-1 0 0,1-1 0,0-1 0,-1 1 0,1-2 0,-1 1 0,0-2 0,18-11 0,-9 0 168,0 0 0,-2-1 0,0-1 0,-1-1 0,0 0 0,-2-1 0,-1-1-1,0-1 1,19-46 0,-12 17 387,-2 0 0,-3-1 1,16-91-1,-25 104-191,-1-1 0,-3 1 0,-1 0 0,-1-1 0,-9-64 0,6 93-292,0-1 0,-1 1 1,0-1-1,-1 1 0,0 0 0,-1 0 1,-1 1-1,0 0 0,0-1 0,-1 2 1,0-1-1,-1 1 0,0 0 0,-1 1 1,0 0-1,0 0 0,-1 1 0,0 0 1,-1 1-1,0 0 0,-18-8 0,5 5-10,0 2 0,-1 1-1,0 1 1,-1 1 0,1 1-1,-30-1 1,-1 4-1,-99 10 0,134-8-155,1 2 1,-1 1-1,1 1 0,0 0 1,0 1-1,-20 10 1,27-2-1717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6:22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954 177 5958,'0'0'9331,"-8"-5"-7761,0 1-1145,0 0 1,1 0-1,0-1 1,0-1 0,0 1-1,0-1 1,1 0 0,0 0-1,0-1 1,-5-8-1,7 9-101,-1-1 0,0 1 0,0 0 0,-1 0 0,1 1 0,-1 0 0,-1 0 0,1 0-1,0 1 1,-1-1 0,0 2 0,0-1 0,-15-4 0,9 4-65,0 1 1,0 1-1,0 0 0,0 1 0,0 0 1,0 1-1,-24 3 0,5 2-136,-1 2 0,2 1 0,-1 1-1,2 2 1,-1 1 0,-29 17 0,38-17-71,0 2 1,1 0-1,0 1 1,2 1-1,0 0 0,0 2 1,2 0-1,0 1 1,1 1-1,1 0 1,1 2-1,1-1 1,0 2-1,2-1 0,1 2 1,-14 43-1,0 10 13,3 1 0,4 0 0,3 1 0,3 1-1,4 0 1,4 99 0,4-159-67,1 0-1,1 0 1,1 0 0,1 0-1,1-1 1,0 1 0,1-2-1,2 1 1,0-1 0,0 0-1,2-1 1,0 0 0,1 0-1,1-2 1,0 1 0,1-2-1,1 0 1,0 0 0,22 14-1,-12-12 7,0-1 0,1-1 0,0-2 0,1 0 0,0-2 0,1-1 0,0-1 0,1-2 0,-1 0 0,1-2 0,0-2 0,56-1 0,-62-3-51,0-1-1,-1-2 0,1 0 1,-1-1-1,0-2 0,-1 0 1,0-1-1,23-14 0,-15 7 50,-2-2-1,0 0 0,-1-2 0,-1-1 0,27-28 1,-20 11 9,-1-1 0,-2-2 1,-2-1-1,34-68 0,-20 21 148,39-125-1,-66 164 193,-1 0 0,-2-1 0,-3-1 0,-2 1-1,-2-1 1,-5-82 0,0 119-351,-1 0 0,-1-1 0,0 1 0,-1 0 0,-1 0 0,0 1 0,-1-1 0,0 1 0,-1 0 0,-1 1 0,0 0 0,-1 0 0,0 1 0,-1 0 0,-1 0 0,1 1 0,-2 0 0,-17-12 0,9 10 0,0 1 0,0 0 0,-1 2 0,-1 1 0,1 0 0,-1 1 0,-1 2 0,0 0 0,0 2 0,0 0 0,-35-1 0,-8 4-17,1 3 0,-1 3 0,1 3 0,-110 27 0,154-28-177,14-4-2939,0 0-5530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6:29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672 80 7815,'0'0'4474,"-10"-8"-2013,1 0-1996,-1 1 0,1 1 0,-1-1 0,0 2 0,0-1 0,-1 1 0,0 1 0,0 0 0,-17-4 0,6 4 155,-1 1 0,0 0-1,0 2 1,0 1 0,-45 5 0,56-3-486,0 1-1,0 0 1,0 1-1,0 0 1,1 1 0,-1 0-1,1 1 1,1 0-1,-1 1 1,1 0-1,0 0 1,-15 16 0,4 1-51,1 0 1,1 1 0,1 0 0,1 2 0,1 0 0,2 1 0,1 1 0,1 0-1,1 0 1,2 1 0,1 0 0,-7 53 0,11-51-60,2 1 1,1 0-1,1 0 0,2 0 1,1 0-1,2 0 0,1-1 1,1 0-1,2 0 0,2-1 1,27 59-1,-9-36-6,72 100 0,-85-133-44,0-1 0,2-1 0,0-1 1,1 0-1,1-2 0,0 0 0,34 19 0,-45-30 54,-1-1 0,2 0 0,-1-1 0,0 0 0,1 0 0,-1-1 0,1 0 0,0-1 0,0 0 0,-1-1 0,1 0 0,0 0 0,0-1 0,0 0 0,-1-1 0,1 0 0,0-1 0,-1 1 0,0-2 0,0 0 0,0 0 0,0 0 0,0-1 0,-1 0 0,14-12 0,5-6 271,-2-1-1,0-1 1,-1-2 0,-1 0-1,35-58 1,-35 47-143,-2-1 0,-2-1 0,-1-1 0,-2-1 0,-2 0 0,-2-1 0,-2 0 0,-1 0-1,-3-1 1,-1-1 0,-3 1 0,-1 0 0,-2-1 0,-2 1 0,-3 0 0,-1 0 0,-2 0 0,-16-47 0,20 76-82,0 1 0,-2-1-1,1 1 1,-2 0 0,0 1 0,-1-1 0,0 2 0,-20-23-1,21 28-36,0 0 0,-1 1 0,1 0 0,-1 0 0,0 1-1,-1 0 1,1 1 0,-1 0 0,0 0 0,0 1 0,0 0 0,-1 1-1,1 0 1,-13 0 0,-9 0-32,1 2 1,-1 1-1,0 1 0,1 2 1,-1 1-1,-44 14 0,55-12-22,0 0 0,0 1 0,1 2 0,0 0 0,0 1 0,2 1 0,-1 0 0,1 2 1,1 0-1,-17 18 0,10-1-938,14-10-2714,10-20 3539,0-1-1,-1 0 1,1 0-1,0 0 0,0 0 1,0 0-1,0 0 0,0 1 1,0-1-1,0 0 1,0 0-1,0 0 0,0 0 1,0 1-1,0-1 0,0 0 1,0 0-1,0 0 0,0 0 1,0 1-1,0-1 1,0 0-1,0 0 0,0 0 1,0 0-1,0 1 0,0-1 1,0 0-1,0 0 0,0 0 1,0 0-1,1 0 1,-1 0-1,0 1 0,0-1 1,0 0-1,0 0 0,0 0 1,0 0-1,0 0 1,1 0-1,-1 0 0,0 0 1,0 1-1,0-1 0,0 0 1,1 0-1,-1 0 0,0 0 1,0 0-1,19 1-10951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6:38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605 77 9449,'-10'-9'1121,"3"2"-802,-1 0 0,0 1-1,0 0 1,-1 0 0,1 1 0,-1 0-1,0 1 1,0 0 0,-1 0 0,1 1 0,-1 0-1,0 0 1,-13-1 0,11 4 41,1 0 0,0 0 1,-1 1-1,1 1 0,0 0 0,-1 0 0,1 1 1,0 0-1,1 1 0,-1 0 0,0 1 1,-13 9-1,8-3-205,0 1 1,2 0-1,-1 1 0,1 1 1,1 0-1,-19 27 1,10-9 73,1 2 1,1 0 0,2 1-1,2 1 1,1 0 0,2 2-1,-13 55 1,16-41 47,2 0 1,2 1-1,3-1 1,2 1-1,6 57 1,-2-85-255,0 0-1,2 0 1,1 0 0,1 0 0,1-1 0,1 0 0,21 38 0,-24-51-19,1 0 0,0 0 1,1-1-1,0 0 0,0 0 1,1-1-1,0 0 1,1 0-1,0-1 0,0-1 1,1 0-1,0 0 0,0-1 1,1 0-1,-1-1 0,1 0 1,14 3-1,-7-5 62,-1 0 0,1-2 0,0 0 0,-1-1 1,1-1-1,-1-1 0,1-1 0,-1 0 0,0-1 0,0-1 0,0-1 0,-1-1 0,1 0 0,-2-1 0,28-17 0,-19 9 69,-1-1-1,0-2 1,-2 0-1,0-1 1,-1-1-1,-1-1 1,-1-1-1,-1-1 1,18-31 0,-28 40 79,-1 0 1,0 0-1,-1-1 1,0 0-1,-1 0 1,-1-1 0,-1 1-1,0-1 1,-2 0-1,1 0 1,-3-21 0,0 16-53,-2 0 1,-1 1-1,-1-1 1,0 1 0,-2 0-1,0 0 1,-2 0-1,-11-20 1,7 17-167,-1 1 0,-2 0 1,0 1-1,-1 1 0,-1 1 1,-1 0-1,-1 1 0,-1 2 0,0 0 1,-1 1-1,-1 1 0,0 1 0,-1 1 1,-38-15-1,43 22-160,-1 1 1,1 0-1,-28-2 0,40 6-51,1 0-1,0 1 1,-1 0 0,1 0-1,0 0 1,-1 1-1,1 0 1,0 0-1,0 0 1,-1 1-1,1 0 1,0 1 0,1-1-1,-9 5 1,-2 13-2873,13-5-2387,2-8-3387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6:39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551 116 9065,'-2'-10'459,"1"5"-170,-1 0 1,1-1-1,-1 1 1,0 0 0,0 0-1,-1 0 1,1 1 0,-1-1-1,0 1 1,0-1-1,-1 1 1,1 0 0,-1 0-1,0 0 1,0 1-1,0-1 1,-1 1 0,1 0-1,-1 0 1,0 1-1,1-1 1,-1 1 0,-7-2-1,3 2-38,0 0 0,1 0-1,-1 1 1,0 0 0,0 0-1,0 1 1,0 1 0,0-1-1,0 2 1,0-1 0,1 1-1,-1 0 1,-8 4 0,4-1-42,0 1 0,1 1 0,0 0 0,0 1 0,0 0 0,1 1 0,-16 16 0,5-2 93,2 1 1,0 2-1,2 0 0,1 0 0,1 2 1,-22 51-1,25-44-162,0 0 0,3 1 0,1 0-1,1 1 1,2 0 0,2 0 0,2 1 0,1-1 0,1 1 0,11 68 0,-6-78-133,1-1 0,2 1 0,1-2 1,0 1-1,2-1 0,2-1 0,0 0 1,1-1-1,1 0 0,2-1 0,0-1 1,1-1-1,1 0 0,1-1 0,24 17 1,-21-20-47,0-1 1,2-1-1,-1-2 1,2 0-1,0-1 1,0-2-1,1-1 1,0-1 0,0-1-1,30 3 1,-42-8 22,-1 0 0,1-1 1,0-1-1,0 0 0,-1-1 0,1-1 1,0 0-1,-1-1 0,1-1 1,-1 0-1,0-1 0,0 0 1,-1-1-1,0-1 0,0 0 0,0-1 1,-1 0-1,0-1 0,-1 0 1,18-19-1,-14 9 144,-1 0 1,-1-1-1,-1 0 0,0-1 1,-2-1-1,-1 0 0,0 0 1,-2 0-1,0-1 0,5-38 1,-5 9 644,-3-1 1,-1 0-1,-8-89 1,2 108-562,-2-1 0,-2 2 0,-1-1 1,-1 1-1,-2 0 0,-2 1 0,0 0 0,-2 1 1,-32-49-1,35 64-230,0 0 0,0 2 0,-2-1 0,1 2 0,-2-1 0,0 2 0,-1 0 0,-17-10 0,20 15-105,0 1 1,0 0-1,-1 1 0,1 0 0,-1 1 0,0 1 0,-1 0 0,1 1 0,0 0 0,-1 1 0,-26 2 0,34 0-193,0-1-1,0 2 0,0-1 0,0 1 0,0 0 0,0 0 1,0 1-1,1 0 0,-1 0 0,1 0 0,0 1 1,0 0-1,0 0 0,0 1 0,1 0 0,0 0 0,0 0 1,-8 11-1,8-8-803,0-1 0,1 1 1,0 0-1,1 1 0,0-1 1,0 1-1,1-1 0,0 1 1,-2 12-1,3 18-9727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6:52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511 4 11499,'-285'45'3486,"100"4"1874,181-48-5051,1 1 0,-1-1 0,0 1 0,0 0 0,1 0 0,-1 0 0,1 0 0,-4 3 0,7-4-250,-1-1 1,1 0-1,0 1 0,-1-1 0,1 1 0,0-1 0,-1 1 0,1-1 1,0 1-1,0-1 0,-1 1 0,1-1 0,0 1 0,0 0 1,0-1-1,0 1 0,0-1 0,0 1 0,0-1 0,0 1 1,0 0-1,0-1 0,0 1 0,0 0 0,1 0-33,0 0 1,-1 1-1,1-1 0,0 0 1,0 0-1,0 0 0,0 0 1,0 0-1,0 0 0,0-1 0,0 1 1,1 0-1,-1 0 0,2 0 1,23 11 296,1-2 1,0 0-1,0-2 1,0-1-1,40 5 1,147 6 464,-180-16-645,94 5-111,0-5 0,0-6 0,-1-6 0,0-5 0,130-33 0,-233 42-155,27-6-88,0-3-1,56-23 0,-93 28 198,-13 4 43,-29-1 175,-500 10 1504,80 35-898,-24 1 451,434-38-1122,28-4-12,26-4-35,37-10-124,-1 3 0,95-13 0,115 2 36,-213 22-24,378-15-532,-132 8 74,-267 7 455,-37-1 75,-47-2 63,-189 0 265,0 10 1,-340 49 0,443-22-891,84-13-3742,53-17-2421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7:14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761 194 13229,'-15'-2'1564,"-23"-3"-300,-62 1 0,81 4-1151,0 1 0,1 1 1,-1 1-1,1 0 0,-1 2 0,-26 9 0,22-2-38,1 0 0,0 1-1,1 1 1,1 1 0,0 1-1,1 0 1,1 2 0,1 0 0,0 1-1,1 1 1,1 0 0,-23 43-1,11-10 137,2 1-1,3 0 1,2 2-1,-19 84 0,23-72-19,4 0 0,2 1 0,3 0 0,3 0 0,3 0-1,4 0 1,11 72 0,-11-120-120,2-1 0,1 0-1,0 0 1,1-1 0,2 0-1,0 0 1,0-1 0,2 0-1,0 0 1,21 23 0,-22-30-18,1 0 1,0-1-1,1 0 1,0-1-1,0 0 1,1-1-1,0 0 1,0-1-1,1-1 1,0 0-1,0-1 1,1 0-1,-1-1 1,1-1-1,16 2 1,6-3-13,-1-1-1,0-2 1,0-2 0,0-1 0,0-1 0,-1-2 0,0-2 0,0-1 0,-1-2 0,0-1 0,55-30-1,-45 18-23,0-3 0,-2-1 0,-1-1-1,-2-3 1,-1-1 0,-1-2 0,56-72-1,-72 77 137,0-2 0,-2 0 0,-2-1 1,-1 0-1,-1-2 0,-3 0 0,0 0 0,-2-1 0,-2-1 0,-2 1 0,-1-1 0,-2 0 0,-1-1 0,-8-73 0,0 62 118,-1 1 1,-3 0-1,-2 0 0,-3 1 0,-1 1 1,-2 0-1,-2 2 0,-3 0 0,-1 1 1,-58-78-1,69 106-157,0 1 0,-1 0 0,0 0 0,-1 2 0,-1-1 0,0 2 0,-1 1 0,-19-11 0,27 17-89,-1 1-1,0 0 1,0 1-1,-1 0 0,1 0 1,-1 1-1,1 0 1,-1 1-1,0 0 0,1 1 1,-1 0-1,0 1 1,0 0-1,1 0 1,-1 1-1,-19 7 0,11-1-27,0 1 0,0 1 0,1 1 0,0 0-1,1 1 1,1 1 0,-1 1 0,-23 26 0,7-2-29,0 1 1,-38 63 0,50-67-339,2 0 0,1 1 1,-19 56-1,28-65-2023,2 1-1,-8 55 1,14-49-4574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7:36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431 262 12524,'0'0'3646,"-1"9"-3449,-34 589 5768,18-183-3820,-19-94-722,0-5 655,33-164-1747,3-152-327,0 1 0,1 0 0,-1-1-1,0 1 1,0 0 0,1-1 0,-1 1-1,1 0 1,-1-1 0,1 1 0,-1-1-1,1 1 1,-1-1 0,1 1 0,-1-1-1,1 1 1,-1-1 0,1 1 0,0-1-1,-1 0 1,1 0 0,0 1 0,-1-1-1,1 0 1,0 0 0,0 0-1,-1 1 1,1-1 0,0 0 0,-1 0-1,1 0 1,1 0 0,31-1 458,-23 1-209,40-3 209,76-13 0,-50 4-452,402-22 81,-420 29-68,-2-2 1,1-3-1,-1-2 1,0-2 0,-2-3-1,103-47 1,-116 46-4,0 1 0,0 2 0,2 1 0,0 3 0,0 1 0,1 3 0,57-3 0,288 27 297,-106-1-351,-229-14 28,288 14-58,-271-8 142,0 2 1,125 37 0,170 51 604,-278-82-635,1-3 0,110 1 0,-37-15-13,213-27-1,933-84 57,-1258 109-82,-21 1-11,0 1 0,0 2-1,32 4 1,-59-5 23,0 1 0,0-1 0,0 1 1,0 0-1,0 0 0,-1 0 0,1 0 0,0 0 0,-1 0 0,1 0 0,-1 1 0,1-1 0,-1 0 0,0 1 1,1-1-1,0 3 0,-1-3-8,0 1 1,0-1-1,0 1 1,1-1-1,-1 0 1,0 1 0,1-1-1,-1 0 1,1 0-1,-1 0 1,1 0-1,0 0 1,-1 0-1,1-1 1,0 1 0,0 0-1,-1-1 1,1 1-1,0-1 1,0 0-1,3 0 1,12 2-16,0 0-1,-1 1 1,1 1 0,-1 1-1,0 0 1,25 11 0,46 15-20,-47-23 38,0-1 0,0-3 1,0-1-1,1-1 0,-1-3 0,77-10 0,-63 9 22,-43 2-29,0 0 0,0 0 0,-1-1 0,1-1 0,0 0 0,12-4 0,-19 5-9,-1-2 0,1 1 0,-1 0 0,0-1 0,0 0 0,0 1 0,0-1 0,0 0 0,-1-1 0,1 1 0,-1 0 0,3-7 0,22-50 0,-17 36 0,42-111 0,64-262 0,-49 149 0,-48 183 0,-2 0 0,-2 0 0,-4-1 0,-3-1 0,-2 0 0,-4-69 0,-3 125-4,2-52-108,-1 60 107,1-1 0,0 1 0,0 0 1,0-1-1,0 1 0,0 0 0,1 0 1,-1 0-1,1 0 0,0 0 1,0 0-1,0 0 0,0 1 0,1-1 1,3-3-1,-5 6 7,-1-1 1,0 0 0,0 1-1,0-1 1,0 0-1,0 1 1,0-1 0,0 0-1,0 1 1,0-1-1,0 0 1,0 1-1,0-1 1,0 1 0,-1-1-1,1 0 1,0 1-1,-1-1 1,1 0 0,0 1-1,-1-1 1,1 1-1,0-1 1,-1 1-1,1-1 1,-1 1 0,1-1-1,-1 1 1,1 0-1,-1-1 1,0 1 0,0-1-1,-24-19 96,21 17-89,-20-15-9,-1 1 0,0 2 0,-1 1 0,0 1 0,-1 0 0,-1 3 0,-50-14 0,-210-26 0,247 45 0,-789-58 0,345 35 0,-1089-58 0,536 60 0,391 8 0,280 12 0,-629 71 0,900-51 0,-198 23 0,227-32 0,-1-3 0,-92-9 0,18-4-1879,159 12-5920,21-4 2156,32-18-4180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4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15855,'0'0'8040,"-3"8"-6647,-8 35-645,1 1 0,2 1 1,3-1-1,1 1 0,2 51 1,2-94-742,0 0 0,0 0 0,0 0 1,0 0-1,0 1 0,1-1 0,-1 0 1,1 0-1,-1 0 0,1 0 0,0 0 1,0 0-1,0 0 0,0 0 1,0 0-1,0-1 0,2 3 0,-2-3-9,0 0-1,0-1 0,1 1 1,-1 0-1,0-1 1,0 1-1,1-1 0,-1 0 1,0 1-1,0-1 0,1 0 1,-1 0-1,0 0 1,1 0-1,-1 0 0,0 0 1,1 0-1,-1 0 0,0 0 1,3-1-1,2-1-50,0-1 0,0 0 0,0 0 0,0 0 0,0-1 1,0 1-1,-1-1 0,0-1 0,6-5 0,10-12-267,-15 14 210,1 0 1,0 1-1,0 0 1,1 0-1,13-8 1,-21 15 109,0 0-1,0 0 1,0 0 0,0-1-1,0 1 1,0 0 0,0 0 0,1 0-1,-1 0 1,0 0 0,0 0 0,0 0-1,0 0 1,0 0 0,0 0-1,0 0 1,1 0 0,-1 0 0,0 0-1,0 0 1,0 0 0,0 0 0,0 0-1,0 0 1,0 0 0,1 0-1,-1 0 1,0 0 0,0 0 0,0 0-1,0 0 1,0 0 0,0 0 0,0 0-1,1 0 1,-1 0 0,0 0-1,0 0 1,0 0 0,0 0 0,0 0-1,0 0 1,0 1 0,0-1 0,0 0-1,1 0 1,-1 0 0,0 0-1,0 0 1,0 0 0,0 0 0,0 1-1,0-1 1,0 0 0,0 0 0,0 0-1,0 0 1,0 0 0,0 0-1,0 1 1,-3 10-29,-9 11 64,-7 4 213,-1-1 0,-30 30 1,44-49-198,1-1 1,-1 1 0,-1-1 0,1-1 0,-1 1-1,0-1 1,0 0 0,0 0 0,0-1 0,-1 0-1,1 0 1,-1-1 0,0 0 0,-14 2 0,22-4-98,-1-1 1,1 1-1,-1 0 1,1 0 0,0 0-1,-1 0 1,1 0 0,0-1-1,-1 1 1,1 0-1,0 0 1,-1 0 0,1-1-1,0 1 1,-1 0 0,1-1-1,0 1 1,0 0-1,-1-1 1,1 1 0,0 0-1,0-1 1,0 1-1,-1 0 1,1-1 0,0 1-1,0-1 1,0 1 0,0 0-1,0-1 1,0 1-1,0-1 1,0 1 0,0 0-1,0-1 1,0 1 0,0-1-1,0 1 1,0 0-1,0-1 1,1 1 0,-1-1-1,0 1 1,8-21-2384,1 11 517,0 0 0,1 0 0,0 1-1,0 0 1,1 1 0,19-12 0,-27 18 1487,36-25-6841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8:45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749 299 15150,'1'-9'593,"0"-13"-789,0-1 1,-3-33 0,1 49 396,1 0 0,-1-1 0,-1 1 0,0 0 0,0-1 0,0 1 1,-1 0-1,0 1 0,0-1 0,-1 0 0,0 1 0,-9-12 0,13 17-83,-1 1-1,1-1 0,-1 1 0,1-1 0,-1 1 0,1-1 0,-1 1 0,1 0 0,-1-1 0,0 1 0,1 0 0,-1-1 0,1 1 0,-1 0 0,0 0 0,0-1 0,1 1 0,-1 0 0,0 0 0,1 0 0,-1 0 0,0 0 0,1 0 1,-1 0-1,0 0 0,0 1 0,1-1 0,-1 0 0,0 0 0,1 0 0,-1 1 0,0-1 0,1 0 0,-1 1 0,1-1 0,-1 1 0,1-1 0,-1 1 0,1-1 0,-1 1 0,1-1 0,-1 1 0,1-1 0,-1 1 0,1-1 0,-1 2 0,-15 35 591,13-29-468,-18 55 167,3 0-1,-17 119 0,3 139-439,24-230 86,5-51-169,-13 214 684,15-204-236,3 1-1,16 98 0,-16-138-337,1 0 0,0 0-1,0-1 1,1 1 0,0-1-1,1 0 1,9 14-1,-10-18 37,0-1 0,1 0 0,0 0 0,0 0 0,0-1 0,0 0 0,1 0 0,0 0 0,0-1 0,0 1 0,0-2 0,0 1 0,10 2 0,37 16 163,0 1 0,81 48 1,-93-45-155,2-2-1,1-2 1,1-2 0,71 20 0,-55-27-30,1-3 0,0-2 0,85-3 0,192-23 16,-33 1 26,385 48 8,173 1 47,82 9 679,-865-31-748,734 54 70,-337-69-43,-90 0 38,-365 7 49,0 2 1,-1 0-1,1 1 1,-1 1-1,1 2 1,-2 0-1,29 13 1,10 3-99,-44-17-32,-1-1 0,1-1 0,0-1 0,1 0-1,-1-1 1,24-1 0,-32-1-8,1 0-1,0-1 0,-1 0 1,1-1-1,-1 0 1,0-1-1,1 1 1,-1-1-1,0-1 1,-1 0-1,1 0 0,-1 0 1,14-11-1,0-4-2,29-24 38,75-51 1,-97 76-100,-1-1 0,-1-1-1,-1-2 1,-1 0 0,-1-1 0,-1-2-1,-1 0 1,-1-1 0,29-50 0,20-58 61,-5-3 1,-6-3 0,-7-2-1,51-224 1,-99 352-8,1 0 1,0 1-1,-1-1 1,-1 0 0,0 0 0,-1 0 0,-1 0 0,0 0 0,-4-23-1,3 35-3,0 0 0,0 0 0,0-1 0,-1 2 0,1-1 0,-1 0 0,0 0-1,1 0 1,-1 1 0,0-1 0,0 1 0,0 0 0,0-1 0,0 1 0,0 0 0,0 0-1,-1 0 1,1 0 0,0 1 0,-1-1 0,1 1 0,0-1 0,-1 1 0,-2 0 0,-69-1-5,50 2 66,-117-8-74,-167-28 0,-6-2 71,112 23-39,-660-66 37,659 51-51,-946-105 16,-1 81-12,232 14 20,818 33-49,-603-19 2,545 28 70,0 7-1,-224 42 1,-283 125 210,490-126-1143,141-46-6839,14-5-1777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8:52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1268 186 6278,'-6'-10'2963,"0"-2"-2400,-1 1 0,-1 0 0,0 1 1,0 0-1,-1 0 0,0 0 0,-1 1 0,0 1 1,-20-14-1,9 12-319,-1 0 0,0 1 0,0 2 0,-1 0 0,0 1-1,0 1 1,-1 2 0,1 0 0,-1 1 0,1 2 0,-1 0 0,-25 4 0,18 0-67,1 1 1,0 2-1,0 1 0,1 1 1,0 1-1,1 2 0,0 1 1,-49 31-1,38-16-164,3 1-1,0 2 1,2 2 0,1 1-1,2 2 1,2 0 0,-35 57-1,31-37-26,2 1 1,2 1-1,3 1 0,-33 115 0,47-131-7,3 0-1,1 0 1,2 1 0,2 0-1,1 0 1,8 82 0,-3-107 17,1-1 1,1 1 0,0-1-1,2 0 1,0 0 0,1 0-1,0-1 1,2 0-1,0-1 1,1 0 0,0 0-1,1-1 1,1 0-1,1-1 1,0-1 0,1 0-1,0 0 1,22 14-1,-13-14 5,0-1 0,1 0-1,0-2 1,0-1 0,1-1-1,1-1 1,-1-1-1,41 4 1,-10-5 29,1-3 0,109-10 0,-84-3 167,0-4-1,109-33 1,151-76 1242,-262 92-1194,-1-4-1,-2-2 1,-2-5-1,128-94 1,-189 125-74,0 0 1,-1-1 0,-1 0 0,0-1 0,0 0-1,-2-1 1,1 0 0,-2-1 0,0 0 0,-1 0 0,-1-1-1,-1 0 1,0-1 0,-1 1 0,0-1 0,-2 0-1,0 0 1,-1 0 0,-1 0 0,-1-1 0,0 1 0,-2 0-1,0 0 1,-1 0 0,0 0 0,-9-25 0,1 15-108,-2 0 1,0 0 0,-2 1-1,-1 1 1,-1 1-1,-1 0 1,-1 1 0,-1 1-1,-2 1 1,0 1 0,-1 1-1,-1 0 1,-41-24 0,0 5-99,-2 3 0,-1 3 1,-1 3-1,-97-28 0,-58-2-798,194 54 130,1 2 0,-1 1 0,0 1 0,0 1 0,-47 6 0,71-4 202,-1 0 1,1 0 0,0 1 0,0 0-1,0 1 1,-11 5 0,15-7-56,-1 1 0,1-1 0,0 1 0,0 0 1,0 0-1,0 0 0,0 0 0,0 0 0,-3 5 0,1 16-8381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8:57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804 79 7815,'0'0'2766,"-11"0"-599,-5 0-1599,-24-1 1361,-45 5-1,71-2-1778,-1 1 1,1 0-1,0 0 0,-1 1 0,2 1 0,-1 1 1,-15 8-1,-7 8-23,1 2 0,1 1 0,1 2 1,2 2-1,-50 56 0,47-43 162,1 2 1,3 0-1,1 2 0,-24 55 1,35-60-84,2 0-1,2 1 1,2 0 0,2 1 0,1 0 0,-3 57-1,9-38-99,3 0 0,2 0 0,20 114 0,10-36-82,7-1 0,5-2-1,68 143 1,-102-254-32,2 0-1,1-1 1,1 0 0,1-1-1,19 23 1,-30-42 8,1 0 0,0 0 0,0 0-1,0-1 1,0 0 0,1 0 0,0 0 0,0-1 0,0 0-1,0 0 1,11 3 0,-12-5 11,0 0-1,1-1 1,-1 1-1,0-1 1,0 0 0,0-1-1,0 1 1,0-1-1,0 0 1,0 0 0,0-1-1,0 0 1,0 1-1,0-2 1,-1 1 0,1 0-1,6-6 1,6-4 196,-1-1 1,0-1 0,-1-1-1,0 0 1,18-26 0,61-97 931,-65 92-892,102-155 237,141-290 0,-234 405-192,-4-1 0,29-117 0,-48 141 3,-4 0 0,-1 0 1,-4-1-1,-2-79 0,-5 114-190,-2-1 0,0 1 0,-2-1 0,-1 1 0,-2 1 0,-1-1 0,-19-42 0,23 59-72,-2 0 1,1 0 0,-2 0 0,0 1 0,0 0 0,-1 0 0,0 1 0,-1 0 0,0 1 0,0 0 0,-1 0 0,0 1 0,-1 1 0,0 0-1,0 0 1,0 1 0,-1 1 0,-18-6 0,10 7-35,0 1-1,-1 1 1,1 1 0,-1 1-1,1 1 1,-1 0 0,1 2-1,0 0 1,0 2 0,0 0-1,1 1 1,-1 1 0,1 1-1,1 1 1,-21 13 0,-1 2-17,2 1 0,0 3 0,2 1 1,1 2-1,-58 64 0,31-17-1398,39-35-1017,11 1-3685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9:02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1291 218 10442,'-2'-9'2797,"1"4"-2621,0-1 0,0 1-1,-1 0 1,0 0 0,0 1 0,0-1-1,0 0 1,-1 1 0,0-1-1,0 1 1,0 0 0,-1 0 0,1 0-1,-1 0 1,0 1 0,0-1-1,0 1 1,0 0 0,-1 1 0,1-1-1,-1 1 1,0-1 0,-8-2 0,-10-4 181,-1 1 1,0 1 0,0 1 0,-1 1 0,0 1-1,1 1 1,-1 1 0,0 2 0,-29 2 0,21 2-155,0 1 1,1 2-1,-1 1 0,2 2 1,-1 1-1,-38 19 1,21-4-17,1 2 1,1 2-1,1 3 0,2 1 1,2 2-1,1 2 1,2 2-1,-35 45 1,46-48-87,1 1 1,1 1 0,3 2 0,1 0 0,2 1-1,1 1 1,3 1 0,2 1 0,-13 65 0,21-69-23,1 1-1,2-1 1,2 1 0,1 0 0,3-1-1,1 1 1,2-1 0,2 0-1,2 0 1,26 69 0,-17-63-128,3-1 0,2-1 0,1-1 0,3-1 0,1-2 0,2-1 0,2-1 0,58 53 1,-68-71 13,1-1 0,1-1 0,1-1 1,1-2-1,1 0 0,0-2 1,0-1-1,2-1 0,-1-1 1,1-2-1,1-1 0,0-2 0,0 0 1,59 1-1,-65-9 25,0-1-1,0-1 1,0-1-1,-1-1 1,0-1-1,0-1 1,-1-1-1,0-2 1,0 0-1,-1-1 1,39-29-1,-10 1 68,-1-2 0,-3-2 0,62-72-1,-65 62 57,-2-1 0,-4-2 0,-1-2 0,-3-1 0,-3-1-1,-3-2 1,29-90 0,-36 78 262,-2-1 0,-4-1 1,-4 0-1,-2-1 0,-5 0 0,-5-99 0,-1 148-238,-1 0 0,-1 0 1,-2 0-1,-1 1 0,-1 0 0,-1 0 0,-2 0 1,0 1-1,-17-25 0,17 34-68,-1 0 1,-1 1-1,0 0 1,-1 1-1,-1 1 0,-1 0 1,0 1-1,-1 1 1,0 1-1,-1 0 0,-1 1 1,1 1-1,-23-8 1,5 5-53,-1 1 0,0 3 0,-1 1 0,0 1 0,0 3 1,-1 1-1,1 1 0,-1 3 0,-69 9 0,56-2-55,0 3 0,1 1-1,1 3 1,0 3 0,1 1 0,-76 42 0,99-46-338,2 0 1,0 2-1,-35 32 1,49-39-374,0 0 0,1 1 0,0 0 0,0 0 1,1 1-1,1 0 0,0 1 0,1-1 1,-6 18-1,3 7-5513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9:26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4068,'30'50'256,"-3"0"-128,2-1-32,1 4-32,-1 0-64,2-3 64,-1 0-64,4-1 32,1 0-96,0 1-1345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9:24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2306,'0'0'353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9:25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58 3107,'0'0'3753,"-4"-8"-3775,-13-36-992,18 43 1009,0 0 0,0 1-1,0-1 1,0 1-1,1-1 1,-1 1 0,0-1-1,0 1 1,0 0 0,1 0-1,-1-1 1,0 1 0,0 0-1,1 0 1,-1 0 0,0 0-1,0 1 1,0-1 0,1 0-1,-1 0 1,0 1 0,2 0-1,4 9-2,-1 0 0,-1 1 0,1 0 0,-2-1-1,7 21 1,-2-5-1016,2 1-305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9:25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1794,'0'0'-1570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9:30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1216 184 6822,'-12'-6'2360,"-68"-36"-321,-84-38 1363,142 71-3186,-1 1 0,-1 1 0,0 1 0,0 1 0,-40-3 0,41 7-12,0 1 1,-43 4-1,56-2-309,-1 1 1,1-1-1,-1 2 0,1 0 0,0 0 0,0 0 0,1 1 0,-12 8 0,-56 40 957,2 2 0,2 4 0,4 3 0,-86 96 0,142-140-576,0 0-1,1 1 1,1 0-1,1 1 1,1 0 0,0 1-1,2-1 1,0 2-1,-6 34 1,8-22-243,2 0-1,0 0 1,3 1 0,0-1 0,9 53-1,-4-62-36,0 0 0,1-1-1,2 0 1,1 0 0,0-1-1,2 0 1,1 0 0,0-1-1,2-1 1,18 23 0,-9-17-6,1-2 1,2 0 0,0-1 0,1-2 0,2 0-1,51 28 1,33 14 35,3-6 0,129 45 0,-177-80-16,1-2 0,0-4 0,1-3 0,1-3 1,95 3-1,-112-12-35,1-3 0,0-3 1,-1-1-1,0-3 0,0-3 0,-1-2 1,0-2-1,-1-2 0,-1-3 0,60-32 1,-65 26 4,0-2 0,-2-3 0,62-55 0,-81 63 81,-2 0 0,-1-2 0,-1-1 0,-1 0 0,-1-1 0,30-58 0,-42 67 19,-1-1 1,-1 1 0,0-1 0,-2 0-1,0-1 1,-1 1 0,-1 0 0,0-1-1,-2 1 1,0-1 0,-1 1 0,-9-33-1,-2 2 341,-2 0 0,-2 1 0,-37-71 0,33 80-31,-2 1-1,-2 2 1,-1 0 0,-2 2 0,-63-62 0,43 54-172,-2 1 1,-1 3 0,-87-50 0,101 68-166,0 2 1,-2 2 0,0 1-1,-1 2 1,-1 2-1,0 1 1,-1 3 0,0 1-1,0 2 1,0 2 0,0 1-1,-1 3 1,1 1 0,0 2-1,0 3 1,0 0-1,1 3 1,0 2 0,1 1-1,-44 21 1,15 2 96,-95 67-1,41-23-1564,120-78 808,-28 15-1192,14-11-1414,6-8-4391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9:30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76 199 8008,'-6'-9'1484,"-36"-66"3656,37 65-3983,1 1 0,0-1 0,1 0 0,0 0 1,0-1-1,1 1 0,-1-16 0,3 25-1089,0 1 0,0-1-1,0 0 1,0 1-1,0-1 1,0 0 0,0 1-1,0-1 1,0 1 0,0-1-1,1 0 1,-1 1-1,0-1 1,0 1 0,0-1-1,1 0 1,-1 1 0,0-1-1,1 1 1,-1-1-1,1 1 1,-1-1 0,0 1-1,1-1 1,-1 1 0,1 0-1,-1-1 1,1 1-1,0 0 1,-1-1 0,1 1-1,-1 0 1,1 0 0,-1-1-1,2 1 1,25 8 595,22 28-408,185 218 665,-23-21-4547,-211-233 3611,25 22-3282,-7-11-3600,-12-10 711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4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9129,'0'0'14285,"-27"64"-12395,13-36-769,-1-1-64,7-1-512,1-7-449,7-6-801,0-6-2082,3-7-2145,8-2-3877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9:31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65 14350,'0'0'480,"-15"-64"-8039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9:31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83 339 11211,'-11'-6'2647,"-3"-5"-1641,8 6-440,0 1-1,-1 0 1,1 0-1,-1 0 1,0 1 0,-11-4-1,18 11 2827,13 9-2640,18 14-625,-5-7 122,0-2-1,1-1 1,1-1 0,1-2-1,0 0 1,0-2 0,2-1-1,-1-2 1,1-1 0,0-1-1,56 4 1,-83-10-184,-1-1 1,1 0-1,-1 0 0,1 0 1,0 0-1,-1-1 0,1 0 0,-1 0 1,1 0-1,-1 0 0,0 0 1,1 0-1,-1-1 0,0 0 1,0 0-1,0 0 0,5-3 0,-6 1 125,0 1 0,0-1-1,0 0 1,0 1 0,0-1-1,-1 0 1,1 0-1,-1 0 1,0 0 0,-1 0-1,1-1 1,-1 1 0,1 0-1,-2-8 1,0-9 290,0 0 1,-2 0 0,-1 0-1,0 1 1,-13-36-1,-49-100-3844,46 112-581,0-2-5199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9:35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11050,'0'0'4720,"9"5"-4539,20 8 3,1-2-1,0-1 1,0-1 0,33 5-1,118 23 1058,306 24 1,123-48 737,-164-6-1556,1504-27 1648,-498 24-955,-959 14-649,-281-16 2301,-211-2-2528,-29-8 2344,-26 1-1972,18 3-2013,14 0-2962,19-1-2913,2-10-7548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9:52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1 134 5221,'0'0'448</inkml:trace>
  <inkml:trace contextRef="#ctx0" brushRef="#br0" timeOffset="1">38 0 2530,'0'0'1346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9:53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118 200 8872,'0'0'2969,"-15"11"2022,11 10-4036,1-8-157,-6-26 422,8 11-1159,0 1 1,0 0-1,1 0 0,-1-1 0,0 1 0,0 0 0,0 0 0,-1 0 0,1 0 0,0 0 0,0 0 1,0 0-1,-1 1 0,1-1 0,-1 0 0,1 1 0,0-1 0,-1 1 0,1-1 0,-1 1 0,1 0 0,-1 0 1,1 0-1,-1 0 0,1 0 0,-1 0 0,1 0 0,-2 0 0,2 0-51,0 1 1,0-1-1,0 0 0,0 0 0,0 0 0,0 1 1,1-1-1,-1 1 0,0-1 0,0 1 0,0-1 1,1 1-1,-1-1 0,0 1 0,1-1 0,-1 1 1,1 0-1,-1-1 0,0 1 0,1 0 0,0 0 1,-1-1-1,1 1 0,-1 0 0,1 0 0,0 0 1,-1 0-1,1 0 0,0-1 0,0 1 1,0 0-1,0 0 0,0 0 0,0 0 0,0 0 1,0 0-1,0 0 0,0-1 0,1 1 0,-1 0 1,0 0-1,0 0 0,2 1 0,-2-1-15,1-1 0,0 1 0,-1-1 0,1 1 0,0-1-1,0 0 1,-1 1 0,1-1 0,0 0 0,0 0 0,0 1 0,-1-1 0,1 0-1,0 0 1,0 0 0,0 0 0,0 0 0,0 0 0,-1 0 0,1 0 0,0-1 0,0 1-1,0 0 1,-1 0 0,1-1 0,0 1 0,0-1 0,-1 1 0,3-1 0,21-13 46,-20 10-22,1 1 0,-1-1 0,0-1 1,0 1-1,0-1 0,0 1 0,-1-1 0,0 0 0,0 0 0,0-1 0,2-7 1,-13 19 284,-4 7-208,1 1 0,1 0 0,0 1 0,1 0 0,1 1 0,0 0 1,1 0-1,1 0 0,-6 22 0,50-116 203,-33 48-201,-8 20 177,-11 16 275,8 0-514,1 0 0,0 1 0,0 0-1,1 0 1,-1 0 0,2 0 0,-1 1 0,1-1-1,0 1 1,1 0 0,0 0 0,0 0 0,0 0-1,1 0 1,1 0 0,-1 12 0,1-20-37,0 0 0,0 1 1,0-1-1,0 0 0,0 1 1,0-1-1,0 0 0,1 1 0,-1-1 1,0 0-1,0 1 0,0-1 0,0 0 1,0 1-1,0-1 0,1 0 1,-1 1-1,0-1 0,0 0 0,1 0 1,-1 1-1,0-1 0,0 0 0,1 0 1,-1 1-1,0-1 0,1 0 1,-1 0-1,0 0 0,0 0 0,1 1 1,-1-1-1,1 0 0,-1 0 1,0 0-1,1 0 0,14-6 49,10-17 118,-18 14-128,0 0 0,-1-1 0,-1 1 0,1-1 1,-2-1-1,1 1 0,-2-1 0,1 0 0,-1 0 1,-1 0-1,0 0 0,1-22 0,-3 32-27,0 1-1,-1 0 0,1-1 1,0 1-1,0 0 1,0-1-1,0 1 1,0 0-1,0 0 0,0-1 1,0 1-1,-1 0 1,1-1-1,0 1 0,0 0 1,0 0-1,-1-1 1,1 1-1,0 0 1,0 0-1,-1 0 0,1-1 1,0 1-1,-1 0 1,1 0-1,0 0 1,0 0-1,-1 0 0,1-1 1,0 1-1,-1 0 1,1 0-1,0 0 0,-1 0 1,1 0-1,0 0 1,-1 0-1,1 0 1,0 0-1,-1 0 0,1 0 1,0 1-1,-1-1 1,1 0-1,0 0 0,-1 0 1,1 0-1,0 0 1,0 1-1,-1-1 1,1 0-1,0 0 0,0 0 1,-1 1-1,1-1 1,0 0-1,-17 14 218,9-4-227,2-1 0,-1 1 0,1 1 0,1-1-1,0 1 1,0 0 0,1 0 0,1 1 0,0-1 0,0 1-1,1 0 1,-1 18 0,8-26-163,5-10 143,8-11 109,-7 2-32,0-1 0,-1-1 1,-1 0-1,-1 0 0,0-1 0,-1 0 0,-1 0 0,8-38 0,-17 49 99,-5 14-176,-7 18-92,8-12 88,1 1 1,0 1-1,1-1 0,1 1 1,0 0-1,1 0 0,-2 26 1,6-48 55,0 0 0,0 1 0,1-1 0,0 0 0,4-11 1,7-25 92,-13 40-131,2-29 138,-2 32-131,0 0 0,-1 1 1,1-1-1,0 0 0,0 1 0,0-1 1,-1 0-1,1 1 0,0-1 1,0 0-1,-1 0 0,1 1 1,0-1-1,0 0 0,-1 0 1,1 0-1,0 0 0,-1 1 0,1-1 1,0 0-1,-1 0 0,1 0 1,0 0-1,-1 0 0,1 0 1,0 0-1,-1 0 0,1 0 1,0 0-1,-1 0 0,1 0 1,-1 0-1,1 0 0,0 0 0,-1 0 1,1 0-1,0-1 0,-1 1 1,1 0-1,0 0 0,0 0 1,-1 0-1,1-1 0,0 1 1,-1 0-1,1 0 0,0-1 0,0 1 1,0 0-1,-1-1 0,1 1 1,0 0-1,0 0 0,0-1 1,0 1-1,-1 0 0,1-1 1,0 1-1,0 0 0,0-1 1,0 1-1,0-1 0,0 1 0,0-1 1,-4 8-16,1 1 0,-1-1 1,1 1-1,1-1 0,0 1 0,0 0 1,0 0-1,1 0 0,0 0 1,1 0-1,0 0 0,0 9 0,0-16 11,0-1 0,0 1-1,0-1 1,0 1-1,1 0 1,-1-1 0,0 1-1,0-1 1,0 1 0,0-1-1,1 1 1,-1-1 0,0 1-1,0-1 1,1 1-1,-1-1 1,1 1 0,-1-1-1,0 1 1,1-1 0,-1 0-1,1 1 1,-1-1 0,1 0-1,-1 1 1,1-1-1,-1 0 1,1 0 0,-1 1-1,1-1 1,-1 0 0,1 0-1,-1 0 1,1 0 0,0 0-1,-1 0 1,1 0-1,-1 0 1,1 0 0,-1 0-1,1 0 1,0 0 0,-1 0-1,1 0 1,-1-1 0,1 1-1,-1 0 1,1 0-1,-1-1 1,1 1 0,-1 0-1,1-1 1,-1 1 0,1-1-1,27-22 85,-19 10-42,0 0 0,-1-1 0,-1 0 0,0 0 0,0-1 1,-2 0-1,0 0 0,0 0 0,-2 0 0,0-1 0,1-16 0,-4 32-39,0-1 1,0 1 0,0-1-1,0 1 1,0-1 0,0 1-1,0-1 1,0 1-1,0 0 1,0-1 0,0 1-1,0-1 1,0 1 0,-1-1-1,1 1 1,0 0-1,0-1 1,-1 1 0,1-1-1,0 1 1,-1 0 0,1-1-1,0 1 1,-1 0 0,1-1-1,0 1 1,-1 0-1,1 0 1,-1 0 0,1-1-1,-1 1 1,1 0 0,0 0-1,-1 0 1,1 0-1,-1 0 1,1 0 0,-1-1-1,1 1 1,-1 0 0,1 1-1,-1-1 1,1 0-1,-1 0 1,1 0 0,-1 0-1,1 0 1,0 0 0,-1 0-1,1 1 1,-1-1 0,1 0-1,0 0 1,-1 1-1,1-1 1,-1 0 0,1 1-1,0-1 1,-1 0 0,1 1-1,0-1 1,-1 1 0,-24 22 60,20-17-71,1 0 0,-1 1 0,1 0 0,0 0 0,1 0 0,0 0 0,0 1 0,0 0 0,1-1 0,0 1 0,1 0 0,-1 12 0,2-20 5,0 0 1,0 0-1,0 1 1,1-1 0,-1 0-1,0 0 1,0 0-1,0 1 1,1-1-1,-1 0 1,0 0 0,0 0-1,1 0 1,-1 0-1,0 0 1,0 1-1,1-1 1,-1 0 0,0 0-1,0 0 1,1 0-1,-1 0 1,0 0-1,1 0 1,-1 0 0,0 0-1,0 0 1,1 0-1,-1 0 1,0-1-1,1 1 1,-1 0-1,0 0 1,0 0 0,1 0-1,-1 0 1,0 0-1,0-1 1,0 1-1,1 0 1,-1 0 0,0 0-1,0-1 1,0 1-1,1 0 1,-1 0-1,0-1 1,0 1 0,0 0-1,0 0 1,0-1-1,0 1 1,14-14 19,-5 1 16,-2-1-1,1 0 1,-2 0-1,0-1 1,0 1 0,-2-2-1,0 1 1,0 0-1,-2-1 1,2-27-1,-4 43-28,0-1 0,0 1 0,0 0-1,0-1 1,0 1 0,0 0 0,0-1 0,0 1-1,0 0 1,0-1 0,0 1 0,0 0 0,0-1-1,0 1 1,0 0 0,-1-1 0,1 1 0,0 0-1,0-1 1,-1 1 0,1 0 0,0-1 0,0 1-1,-1 0 1,1 0 0,0 0 0,0-1 0,-1 1-1,1 0 1,0 0 0,-1 0 0,1-1 0,0 1-1,-1 0 1,1 0 0,0 0 0,-1 0 0,1 0-1,-1 0 1,1 0 0,0 0 0,-1 0 0,1 0-1,0 0 1,-1 0 0,1 0 0,0 0 0,-1 0-1,1 1 1,0-1 0,-1 0 0,1 0 0,0 0-1,-1 0 1,1 1 0,-19 15-69,11-3 58,1 0 0,1 1 0,0-1 0,0 1 0,2 1 0,0-1 0,0 1 0,1 0 0,1 0 0,1-1 0,0 2 0,1-1 0,2 22 0,-2-35-111,1 0 0,-1-1 0,1 1 0,-1-1 0,1 1-1,0-1 1,0 1 0,0-1 0,0 1 0,0-1 0,0 0 0,0 1 0,0-1 0,0 0 0,0 0 0,1 0 0,-1 0 0,1 0-1,-1 0 1,1 0 0,-1-1 0,1 1 0,-1 0 0,1-1 0,-1 0 0,1 1 0,0-1 0,-1 0 0,1 1 0,0-1 0,-1 0-1,1 0 1,0-1 0,-1 1 0,3 0 0,13-3-5449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9:58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5990,'0'0'8584,"15"21"-10090,0-21-544,-3 0-2530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9:59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14798,'0'0'6214,"16"36"-6182,-3-36-481,-2 0-1056,-5 0-1538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0:00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68 291 7719,'0'0'3177,"0"-10"-1501,1 1-1206,1 0 16,-1 0 0,-1 1-1,1-1 1,-2 0 0,1 0-1,-3-13 1,3 22-435,0 0 0,0-1 0,0 1 0,0 0 0,0-1 0,0 1 0,0 0 0,0 0 0,-1-1 0,1 1 0,0 0 0,0-1 0,0 1 0,0 0 0,-1 0 0,1-1 0,0 1 0,0 0 0,0 0 0,-1 0 0,1-1 0,0 1 0,0 0 0,-1 0 0,1 0 0,0 0 0,0-1 0,-1 1 0,1 0 0,0 0 0,-1 0 0,1 0 0,0 0 0,0 0 0,-1 0 0,1 0 0,0 0 0,-1 0 0,1 0 0,0 0 0,-1 0 0,-9 12 809,-3 21-338,2 14-106,1 0 0,3 1 1,-1 67-1,16-127-245,34-95 48,45-174-1,-79 251-207,-71 320 238,16-62 170,43-216 354,1-12-316,3-28-190,5-48-254,13-45 51,3-45-37,-33 354 75,3-89-193,2-247 230,7 25-81,-5 105 39,-2 30-6,-4 27-76,2 47-356,10-87 340,-1 0 1,0-1 0,0 1 0,0-1 0,0 1 0,0-1 0,0 1-1,0 0 1,0-1 0,0 1 0,-1-1 0,1 1 0,0 0 0,-1-1-1,0 1 1,1 0 0,-1-1 0,-1-1 0,11 18 77,-9-14-80,1 0 0,0 0 0,0 0 0,-1 0 0,1 0 0,0-1 0,0 1 0,0 0-1,0 0 1,0-1 0,0 1 0,0 0 0,0-1 0,0 1 0,1-1 0,-1 0 0,0 1 0,0-1 0,0 0-1,0 0 1,1 1 0,-1-1 0,0 0 0,0 0 0,0 0 0,1-1 0,-1 1 0,0 0 0,0 0-1,0-1 1,1 1 0,-1-1 0,0 1 0,0-1 0,0 1 0,0-1 0,0 1 0,0-1 0,0 0 0,0 0-1,0 0 1,0 0 0,-1 1 0,1-1 0,0 0 0,0-1 0,4-6-25,0 0-1,-1 0 1,0 0 0,0 0 0,2-10-1,61-241-408,-66 253-33,-48 229 1001,-9 50-352,49-235-404,-4 31 298,8-36-4955,3-71-846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0:27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122 331 2915,'0'0'2466,"4"-11"-2364,0-1-449,27-88 3871,-28 90-2521,-1-1 0,0 1 0,-1-1 0,0 0-1,0 0 1,-1 1 0,-1-1 0,-2-15 0,3 24-829,-1 1 1,1-1-1,-1 0 1,1 0-1,-1 0 0,0 0 1,1 0-1,-1 0 1,0 1-1,0-1 1,-1 0-1,1 1 0,0-1 1,0 1-1,-1-1 1,1 1-1,-1 0 0,1-1 1,-1 1-1,0 0 1,1 0-1,-1 0 0,0 0 1,0 1-1,0-1 1,1 0-1,-1 1 0,0-1 1,0 1-1,0 0 1,0 0-1,0-1 0,0 1 1,0 1-1,0-1 1,0 0-1,-3 1 0,1 0-26,0 0 0,1 1 0,-1-1 0,0 1 0,1 0 0,0 0-1,-1 0 1,1 1 0,0-1 0,0 1 0,0-1 0,0 1 0,1 0-1,-1 0 1,1 1 0,-1-1 0,-2 7 0,0 2-84,0 0 0,1 0 0,1 1 0,0 0 0,0-1 0,1 1 0,1 0 0,0 0 0,1 0 0,1 0 1,2 16-1,-3-27-58,0 0 0,1 0 0,-1-1 0,1 1 0,-1 0 0,1 0 0,0-1 0,-1 1 0,1-1 1,0 1-1,0 0 0,0-1 0,1 0 0,-1 1 0,0-1 0,0 0 0,1 0 0,-1 1 0,1-1 1,-1 0-1,1 0 0,-1-1 0,1 1 0,0 0 0,-1 0 0,1-1 0,0 1 0,0-1 0,-1 0 1,1 1-1,0-1 0,0 0 0,0 0 0,-1 0 0,1 0 0,0 0 0,0-1 0,0 1 0,2-1 1,0-1 46,1 1 1,0-1 0,-1 0 0,0 0 0,1 0 0,-1-1 0,0 0 0,0 1-1,0-1 1,0-1 0,-1 1 0,1-1 0,3-4 0,-2-1 138,1 1 1,-2-1-1,1 0 1,-1 0-1,0 0 1,-1-1-1,0 0 1,-1 1-1,0-1 1,-1 0 0,0 0-1,0 0 1,-1 0-1,0 0 1,-3-17-1,3 25-171,-1-1-1,0 1 0,0 0 1,0-1-1,0 1 0,0 0 1,-1 0-1,1 0 1,-1 0-1,1 0 0,-1 0 1,0 1-1,1-1 1,-1 1-1,0-1 0,0 1 1,0-1-1,0 1 1,-1 0-1,1 0 0,0 0 1,0 0-1,-1 0 1,1 1-1,0-1 0,-1 1 1,1 0-1,-1-1 1,1 1-1,-1 0 0,-3 1 1,1-1-3,0 1 0,1-1 1,-1 1-1,0 0 0,1 1 0,-1-1 1,1 1-1,0 0 0,0 0 0,0 0 1,-1 0-1,2 1 0,-1 0 0,0 0 1,-5 6-1,3-1-18,0 2 0,1-1 0,0 0 0,1 1 0,0 0 0,0 0 0,1 0 0,1 1 0,0-1 0,0 1 0,1-1 0,0 1 0,1-1 0,1 19 0,-1-28 0,0 0 0,0 1 0,0-1 0,0 0 0,1 0 0,-1 1 0,0-1 0,1 0 0,-1 0 0,1 1 0,-1-1 0,1 0 0,-1 0 0,1 0 0,0 0 0,0 0 0,-1 0 0,1 0 0,0 0 0,0 0 0,0 0 0,0 0 0,0-1 0,0 1 0,0 0 0,2 0 0,-1 0 0,0-1 0,0 0 0,1 0 0,-1 0 0,0 0 0,0 0 0,0-1 0,0 1 0,0 0 0,1-1 0,-1 0 0,0 1 0,0-1 0,2-1 0,4-3 0,0 1 0,0-2 0,0 1 0,0-1 0,12-13 0,-6 4 0,-2-2 0,0 1 0,-1-1 0,10-21 0,-17 30 0,0 0 0,0-1 0,-1 1 0,-1-1 0,1 0 0,-2 0 0,1 0 0,-1 0 0,0 0 0,-1 0 0,-1-15 0,1 23 0,0 0 0,0 0 0,-1 1 0,1-1 0,0 0 0,0 1 0,-1-1 0,1 0 0,0 0 0,-1 1 0,1-1 0,-1 1 0,1-1 0,-1 0 0,1 1 0,-1-1 0,0 1 0,1-1 0,-1 1 0,1-1 0,-1 1 0,0 0 0,0-1 0,1 1 0,-1 0 0,0-1 0,1 1 0,-1 0 0,0 0 0,0 0 0,0 0 0,1 0 0,-1 0 0,0 0 0,0 0 0,1 0 0,-1 0 0,-1 1 0,-1-1 0,1 1 0,0-1 0,0 1 0,0 0 0,0 0 0,0 0 0,0 0 0,0 0 0,0 0 0,0 1 0,0-1 0,1 1 0,-3 1 0,-4 9 0,1-1 0,1 1 0,0 0 0,0 1 0,1-1 0,1 1 0,0 0 0,-2 16 0,2-10 0,2-1 0,0 1 0,0 0 0,2 0 0,2 24 0,-2-42 0,0-1 0,0 0 0,0 0 0,0 1 0,0-1 0,0 0 0,0 1 0,0-1 0,0 0 0,1 0 0,-1 1 0,0-1 0,0 0 0,0 0 0,0 1 0,0-1 0,0 0 0,0 0 0,1 0 0,-1 1 0,0-1 0,0 0 0,0 0 0,1 0 0,-1 1 0,0-1 0,0 0 0,0 0 0,1 0 0,-1 0 0,0 0 0,0 0 0,1 1 0,-1-1 0,0 0 0,1 0 0,-1 0 0,0 0 0,0 0 0,1 0 0,-1 0 0,0 0 0,1 0 0,12-10 0,8-15 0,-10 8 0,-2 0 0,0-1 0,-1 0 0,0 0 0,-2-1 0,0 0 0,-1 0 0,-1-1 0,-1 1 0,1-41 0,-4 60 0,1 0 0,-1 0 0,0-1 0,0 1 0,0 0 0,0-1 0,0 1 0,0 0 0,0 0 0,1-1 0,-1 1 0,0 0 0,0-1 0,0 1 0,0 0 0,0-1 0,-1 1 0,1 0 0,0 0 0,0-1 0,0 1 0,0 0 0,0-1 0,0 1 0,0 0 0,0 0 0,-1-1 0,1 1 0,0 0 0,0 0 0,0 0 0,-1-1 0,1 1 0,0 0 0,0 0 0,-1 0 0,1-1 0,0 1 0,0 0 0,-1 0 0,1 0 0,0 0 0,-1 0 0,1 0 0,0 0 0,0 0 0,-1 0 0,1-1 0,0 1 0,-1 0 0,1 1 0,0-1 0,-1 0 0,1 0 0,0 0 0,0 0 0,-1 0 0,1 0 0,0 0 0,0 0 0,-1 0 0,1 1 0,0-1 0,-1 0 0,1 0 0,0 0 0,0 1 0,-14 17 0,8 6-171,0-1-1,1 1 1,2 0 0,0 0-1,2 0 1,2 46-1,0-47-155,4 51-2525,6-29-1791,5-11-3695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6:46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13 8296,'-8'0'5707,"-20"-3"-3792,-9 0 609,13 2 3249,26 19-5303,0-15-422,0-1 0,1 1 0,-1-1 0,1 0 0,0 1 0,0-1 0,0-1 0,0 1 1,0 0-1,0-1 0,0 1 0,1-1 0,-1 0 0,0 0 0,8 1 0,59 7 402,-66-9-420,542 0 665,-249-8-483,166 7-334,-897-13 1574,63-1-1084,253 13-294,-374 11 1768,685-14-1909,-52 4 161,494-6-30,-581 11-80,-332 5 172,170-3-125,-101 5 20,-324 8 1115,697-31-1327,-26 0 183,346-2-272,-46 2-124,-533 2 731,-152 2-12,-291 28-1,507-18-379,20-2-33,0 0-1,0 1 1,1 0-1,-1 1 1,1 0-1,-1 1 1,1 0-1,-15 7 1,25-10 23,0 0 1,0 0-1,1 0 1,-1 0-1,0 0 0,0 0 1,0 0-1,0 0 1,0 0-1,1 0 1,-1 0-1,0 0 0,0 0 1,0 0-1,0 0 1,0 0-1,1 0 1,-1 0-1,0 0 0,0 1 1,0-1-1,0 0 1,0 0-1,0 0 1,0 0-1,1 0 1,-1 0-1,0 1 0,0-1 1,0 0-1,0 0 1,0 0-1,0 0 1,0 0-1,0 0 0,0 1 1,0-1-1,0 0 1,0 0-1,0 0 1,0 0-1,0 1 0,0-1 1,0 0-1,0 0 1,0 0-1,0 0 1,0 0-1,0 1 0,0-1 1,0 0-1,0 0 1,-1 0-1,1 0 1,0 0-1,0 0 0,0 1 1,0-1-1,0 0 1,0 0-1,0 0 1,0 0-1,-1 0 0,1 0 1,0 0-1,0 0 1,0 0-1,-1 1 1,17 1-2887,26-5-3026,13-11-2948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5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17617,'0'0'4521,"-5"11"-2615,-6 20-1014,1-1-1,1 2 1,-7 49-1,-6 110 834,9-54-1576,12-133-24,0-7-1,-3-24-16,4 26-130,0 0 1,-1 0-1,1 0 1,0 1-1,-1-1 1,1 0-1,-1 0 1,1 0-1,-1 0 1,1 1-1,-1-1 1,1 0-1,-1 0 1,0 1-1,1-1 1,-1 0-1,0 1 1,0-1-1,1 1 0,-1-1 1,0 1-1,0-1 1,0 1-1,0 0 1,0-1-1,0 1 1,-1 0-1,-4-24-3650,-2 6 912,8 9-5171,0 5 3316,0 0-2602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6:48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56 152 14478,'-8'-1'1089,"1"1"-676,5 0-244,-1 0-1,0 0 0,0 0 1,1-1-1,-1 1 0,0-1 1,0 1-1,1-1 1,-1 0-1,1 0 0,-1 0 1,1 0-1,-5-3 0,7 3-98,1 1-1,-1-1 0,0 1 0,0-1 1,1 1-1,-1-1 0,0 1 0,1-1 1,-1 1-1,1 0 0,-1-1 0,0 1 0,1 0 1,-1-1-1,1 1 0,-1 0 0,1-1 1,-1 1-1,1 0 0,-1 0 0,1 0 1,0-1-1,-1 1 0,1 0 0,-1 0 1,1 0-1,-1 0 0,1 0 0,0 0 1,-1 0-1,1 0 0,-1 0 0,1 1 1,86-8 1616,139 7 1,-160 2-1558,404 33 109,45 2-92,-412-35-102,152-4-40,-290-8 962,-724-27 888,421 26-1444,245 7-254,-274-6 227,528 7-315,483-2 145,1 48-281,-705-41 95,-910-52 1719,944 49-1602,12 1-59,0-1 1,-1 0-1,-17-4 1,32 5-85,0 0 0,0 0 1,-1 0-1,1 0 1,0 0-1,0 0 0,-1 0 1,1 0-1,0 0 1,0 0-1,-1 0 0,1 0 1,0 0-1,0 0 1,-1 0-1,1 0 0,0 0 1,0 0-1,-1 0 1,1 0-1,0 0 0,0-1 1,0 1-1,-1 0 0,1 0 1,0 0-1,0 0 1,0-1-1,0 1 0,-1 0 1,1 0-1,0 0 1,0-1-1,0 1 0,0 0 1,0 0-1,0-1 1,0 1-1,0 0 0,0 0 1,-1 0-1,1-1 1,0 1-1,0 0 0,0 0 1,0-1-1,0 1 1,1 0-1,-1 0 0,0-1 1,0 1-1,0 0 1,0 0-1,0-1 0,0 1 1,16-8 64,52-5-172,0 3 1,94-3-1,-80 8-106,491-31-2409,-530 31 2407,-35 3 71,-10 0 76,-19 0-5,-157 0-137,0 9 1,-351 57 0,408-43-3385,45-12-3026,18-7-7859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8:24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312 17 11691,'0'0'1436,"-11"-3"-587,3 0-604,0 0 0,0 1 0,-1 0 0,1 0 0,0 1-1,-1 1 1,-8-1 0,12 1-87,1 1-1,-1 0 0,1 0 1,0 0-1,0 0 0,-1 0 1,1 1-1,0 0 0,0 0 1,1 0-1,-1 0 0,0 1 1,1 0-1,-1-1 0,1 1 1,0 0-1,0 1 0,-4 5 1,-2 5 57,1 1 0,1 0 0,0 0 0,1 0 0,1 1 0,0 0 0,1 0 0,-2 22 1,-10 32 736,-5 7-254,3 1 0,4 0 0,3 1 1,0 122-1,11-188-1127,0 43 1450,1-42-2179,1-28-3214,0-19-3150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8:26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34 12011,'0'0'5269,"-7"14"-4596,2-5-578,-1-1-15,2 0 0,-1 1 1,1-1-1,1 1 0,-1 0 0,1 1 0,1-1 0,0 0 1,-2 17-1,-3 133 1827,-36 327 2053,32-426-3923,-13 66 167,6 0 1,-4 193 0,22-314-208,0 0 0,0 0 0,1 0 0,-1 0 0,1 0 0,0-1 0,0 1 0,0 0 0,1-1 0,0 1 0,0-1 0,0 1 0,0-1 0,1 0 0,0 0 0,3 4 0,-3-6 3,0 0 0,0 0 0,1 0 0,-1 0 0,1 0 0,0-1-1,-1 0 1,1 0 0,0 0 0,0 0 0,0-1 0,0 1 0,0-1 0,0 0-1,-1 0 1,1-1 0,0 1 0,0-1 0,0 1 0,6-4 0,95-22 106,-54 12-38,1 2 0,65-7-1,-30 16-294,1 4 0,-1 4 1,145 26-1,-68-13-48,288-4 1,-317-14 236,-62 1 46,342-5 229,-294-3-141,170-31 0,-133 13 13,0 6-1,177 4 1,-321 14-59,8 2 68,0-1 1,0-2 0,0 0-1,0-1 1,0-1 0,36-12 0,-41 12 586,-15 4-647,-1 0 0,1 0 1,-1-1-1,1 1 0,0 0 0,-1-1 0,0 1 0,1-1 0,-1 0 0,1 1 0,-1-1 0,0 0 0,1 0 0,-1 0 0,0 0 0,2-1 0,12-14 143,-1-1-1,0 0 1,-1-1-1,-1 0 1,17-35-1,-12 15-190,0-1 0,10-44 0,-2-26 322,-5 0-1,11-207 0,-16 130 405,-14 185-737,-1-1 0,1 0 0,-1 1 0,0-1 0,1 0 0,-1 1 0,0-1 0,0 0 1,0 1-1,-1-1 0,1 0 0,0 0 0,-1 1 0,1-1 0,-1 0 0,1 1 0,-1-1 0,0 1 0,1-1 1,-1 1-1,0-1 0,0 1 0,0 0 0,0-1 0,-1 1 0,1 0 0,0 0 0,0 0 0,-1-1 0,1 2 1,-1-1-1,1 0 0,-1 0 0,1 0 0,-1 1 0,1-1 0,-1 1 0,0-1 0,1 1 0,-4-1 0,-63-23 11,-1 2 0,-97-16 0,-149-6 35,-458-7-99,494 37 76,-1394-42 208,1549 66-238,31 0-524,93-10 418,0-1-1,0 1 0,0-1 0,0 1 0,0-1 0,0 1 0,0-1 0,0 1 0,0-1 0,1 1 0,-1-1 0,0 1 0,0-1 0,0 1 0,1 0 0,-1-1 0,0 1 1,1-1-1,-1 1 0,0 0 0,1-1 0,-1 1 0,0 0 0,1 0 0,-1-1 0,1 1 0,-1 0 0,0 0 0,1-1 0,-1 1 0,2 0 0,31-27-4759,14-11-1452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0:35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326 179 1281,'0'0'3209,"2"-11"-49,1-1-2213,3-15 217,-8 0 3782,2 27-4829,0-1 1,0 0-1,-1 0 0,1 1 0,0-1 0,0 0 0,-1 1 0,1-1 0,-1 0 1,1 1-1,0-1 0,-1 0 0,1 1 0,-1-1 0,0 1 0,1-1 1,-1 1-1,1-1 0,-1 1 0,0-1 0,1 1 0,-1 0 0,0-1 0,1 1 1,-1 0-1,0 0 0,0 0 0,1-1 0,-1 1 0,0 0 0,0 0 1,1 0-1,-1 0 0,0 0 0,0 0 0,1 0 0,-1 0 0,0 1 0,0-1 1,-2 1-60,1 0 0,-1-1 1,1 1-1,-1 0 1,1 1-1,0-1 1,0 0-1,-1 1 0,1-1 1,0 1-1,-3 3 1,-14 21 63,2 1 1,1 1 0,1 0-1,1 2 1,-13 41 0,15-41-80,-21 56 59,3 1-1,5 2 0,3 1 1,4 1-1,4 0 1,-4 183-1,18-264-102,0 0-1,1 0 1,0 0-1,1 0 1,0 0-1,1-1 1,0 1-1,5 12 1,-5-17 23,0-1 1,0 1 0,0-1 0,0 0-1,1 0 1,0 0 0,0 0-1,0 0 1,0-1 0,0 0-1,1 0 1,0 0 0,-1 0-1,1-1 1,0 0 0,0 0-1,6 1 1,30 6 213,1-1 0,0-3 0,0-1-1,54-3 1,-3 1-139,1012 32 46,-323-14-548,97 50 656,-5 47 545,-579-78-770,399 1 1,-69-49 26,-484 6-20,-19 3 686,-46 1 107,75-9-1,-149 8-778,-1 0 1,1-1-1,0 1 1,-1-1-1,1 0 1,-1 1-1,1-1 1,-1 0-1,0 0 1,1 0-1,-1 0 1,0 0-1,0 0 1,1 0-1,-1 0 1,0-1-1,0 1 1,0 0-1,-1-1 1,1 1-1,0-1 1,0 1-1,-1-1 1,1 1-1,-1-1 0,1 1 1,-1-1-1,0 1 1,1-1-1,-1-3 1,-2-61 1056,-1 34-1225,4 14 94,0 0-1,2 0 0,0 0 1,1 0-1,1 1 0,8-20 1,50-103-291,-18 45 216,-17 27 268,-4-2 1,-3-1 0,21-130 0,-27 82 166,0-187 1,-15 301-340,-1 1 0,1-1 0,-1 1 0,0 0-1,0-1 1,0 1 0,-1 0 0,0 0 0,0 0 0,0 0 0,0 0-1,0 0 1,-1 0 0,1 1 0,-1-1 0,0 1 0,0 0 0,-1 0-1,1 0 1,0 0 0,-1 1 0,0-1 0,0 1 0,0 0-1,0 0 1,0 0 0,0 1 0,-8-3 0,-12-2-40,0 0 1,0 2-1,-1 1 1,-25 0 0,23 1 34,-1432-84-113,406 28 34,303 29 154,0 32 0,-832 113 0,1395-91-372,20-2-1544,55-12-2506,95-12-388,19-9-4211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0:19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0 151 2114,'0'0'9470,"5"-7"-8861,12-19-470,1 1-1,2 0 1,43-42 0,-62 67-128,0 1 1,0-1-1,0 0 1,0 1-1,0-1 0,0 1 1,0 0-1,0-1 0,0 1 1,0 0-1,-1 0 1,1-1-1,0 1 0,-1 0 1,1 0-1,0 0 0,-1 0 1,1 0-1,-1 0 1,0 0-1,1 0 0,0 2 1,10 24 217,-11-26-420,0-1 0,1 1-1,-1 0 1,0-1 0,0 1-1,1-1 1,-1 1 0,0-1 0,1 1-1,-1-1 1,0 1 0,1-1-1,-1 1 1,1-1 0,-1 0 0,1 1-1,-1-1 1,1 0 0,-1 1-1,1-1 1,-1 0 0,1 0-1,-1 1 1,1-1 0,0 0 0,-1 0-1,1 0 1,-1 0 0,1 0-1,0 0 1,-1 0 0,1 0 0,-1 0-1,1 0 1,0 0 0,5 0-2286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0:19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1537,'0'0'3780,"-1"51"-3235,-2-48-257,2-2-288,-1 2-513,-2-2-223,2-1-2692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1:04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4420,'0'0'6209,"4"-5"-5948,-3 2-250,0 1 94,0 0 0,0 0 0,0 0 0,0 0-1,1 0 1,-1 0 0,0 1 0,1-1-1,-1 0 1,1 1 0,0-1 0,-1 1 0,1 0-1,0 0 1,0-1 0,0 1 0,0 0-1,2 0 1,7 1-4365,-6 0 144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1:05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4036,'54'15'390,"-53"-15"-313,0 0 0,0 0 0,-1 0 1,1 1-1,0-1 0,-1 0 0,1 0 1,0 0-1,-1-1 0,1 1 0,0 0 1,0 0-1,-1 0 0,1 0 0,0-1 1,-1 1-1,1 0 0,-1-1 0,1 1 1,0 0-1,-1-1 0,1 1 0,-1-1 1,1 1-1,-1-1 0,1 1 0,-1-1 1,1 1-1,-1-2 0,0 2 31,0 0 1,0-1-1,0 1 0,0-1 0,0 1 1,0 0-1,0-1 0,0 1 0,0-1 0,0 1 1,0 0-1,0-1 0,0 1 0,0 0 1,-1-1-1,1 1 0,0 0 0,0-1 0,0 1 1,-1 0-1,1-1 0,0 1 0,-1 0 1,1 0-1,0-1 0,0 1 0,-1 0 1,1 0-1,0 0 0,-1-1 0,1 1 0,-1 0 1,1 0-1,0 0 0,-1 0 0,1 0 1,0 0-1,-1 0 0,1 0 0,-1 0 1,1 0-1,0 0 0,-1 0 0,1 0 0,-1 0 1,0 0-1,1 0-64,0 0 0,0 0 0,-1 0 0,1-1 0,0 1 0,-1 0 0,1 0 0,0 0 0,0 0 0,-1 0 0,1 0 0,0 0 0,-1 0 0,1 0 0,0 0 0,-1 0 0,1 0 0,0 0 0,0 0 0,-1 0 0,1 0 0,0 0 0,-1 0 0,1 1 0,0-1 0,0 0 0,-1 0 0,1 0 0,0 0 0,0 1 0,-1-1 0,1 0 0,0 0 0,0 0 0,0 1 0,-1-1 0,1 0 0,0 1 0,0-1 0,0 0 0,0 0 0,0 1 0,9 7-5178,-2-3 16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1:06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4 6534,'0'0'1762,"-5"-3"3122,-15 10-9,20-7-4834,0 0 0,-1 0-1,1 0 1,0 0 0,0 0 0,-1 0 0,1 0 0,0 0-1,-1 0 1,1 1 0,0-1 0,0 0 0,-1 0 0,1 0 0,0 0-1,0 0 1,-1 1 0,1-1 0,0 0 0,0 0 0,-1 1-1,1-1 1,0 0 0,0 0 0,0 1 0,0-1 0,0 0 0,-1 0-1,1 1 1,0-1 0,0 0 0,0 1 0,0-1 0,0 0-1,0 0 1,0 1 0,0-1 0,0 0 0,0 1 0,0-1 0,0 0-1,0 1 1,0-1 0,0 0 0,0 0 0,1 1 0,-1-1-1,0 0 1,-10-1-2593,13 12-3515,-2-2-2637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1:07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14 993,'0'0'3689,"6"-13"1751,-5 13-5436,5 1 698,-8 6-399,2-6-416,5 15-335,-3-15 448,8 4-7618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5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8552,'0'0'19218,"48"-21"-18225,-24 21-608,4 0-225,-3 3-128,4-1-288,-4-1-1346,-1-1-2017,-4 0-1859,-8 0-5572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9:50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93 104 9641,'0'0'12924,"-3"-8"-11685,-2 0-810,4 5-197,-1 1-1,1-1 1,0 0-1,0 1 1,0-1 0,0 0-1,0 0 1,0 0-1,1 0 1,-1 0 0,1-4-1,-14 278 1475,0 13-1383,15-297-101,0 0 0,1 0 0,6-18 0,2-13 48,33-310 863,-29 217-1129,-57 365-79,8-52 76,32-153 2,-7 31 10,2 0-1,3 0 1,3 62-1,2-116-12,0 0 1,0 0-1,0-1 1,0 1-1,1 0 1,-1 0-1,0 0 1,0 0-1,0-1 1,1 1-1,-1 0 1,0 0-1,0 0 1,0 0-1,1 0 1,-1 0-1,0 0 1,0 0-1,1 0 1,-1 0-1,0 0 1,0-1-1,1 1 1,-1 0-1,0 1 1,0-1-1,1 0 1,-1 0-1,0 0 1,0 0-1,1 0 1,-1 0-1,0 0 1,0 0-1,0 0 1,1 0-1,-1 1 1,0-1-1,0 0 1,0 0-1,1 0 1,-1 0-1,0 1 1,0-1-1,0 0 1,0 0-1,1 0 1,-1 1-1,0-1 1,0 0-1,0 0 1,0 1-1,0-1 1,0 0-1,0 0 1,0 0-1,0 1 0,0-1 1,0 1-1,12-23 131,-2-16 3,-2-1-1,-1-1 1,2-65 0,-9-126 349,-2 183-257,2 25-214,-2-1 0,0 1 0,-7-27 0,9 50-12,0 0 0,0 0 0,0 1 0,-1-1 0,1 0 0,0 0 0,0 0 0,0 0 0,0 0 0,0 0 0,0 0 0,0 0 0,-1 0 0,1 0 0,0 0 0,0 0 0,0 0 0,0 0 0,0 0 0,0 0 0,-1 0 0,1 0 0,0 0 0,0 0 0,0 0 0,0 0 0,0 0 0,0 0 0,0 0 0,-1 0 0,1 0 0,0 0 0,0 0 0,0 0 0,0 0 0,0 0 0,0 0 0,0 0 0,-1-1 0,1 1 0,0 0 0,0 0 0,0 0 0,0 0 0,0 0 0,0 0 0,0 0 0,0-1 0,0 1 0,0 0 0,0 0 0,0 0 0,0 0 0,0 0 0,0 0 0,0 0 0,0-1 0,0 1 0,0 0 0,0 0 0,0 0 0,0 0 0,0 0 0,0 0 0,0-1 0,0 1 0,-6 15 0,-1 22 0,-12 102 0,6 1 0,6 154 0,7-294 0,0 0 0,1 0 0,-1 0 0,1 0 0,-1 0 0,0 0 0,1 0 0,-1 0 0,1 0 0,-1 0 0,1 0 0,-1 0 0,0 0 0,1 0 0,-1 0 0,1 0 0,-1 0 0,1-1 0,-1 1 0,0 0 0,1 0 0,-1-1 0,0 1 0,1 0 0,-1 0 0,0-1 0,1 1 0,-1 0 0,0-1 0,0 1 0,1 0 0,-1-1 0,0 1 0,0-1 0,0 1 0,1 0 0,-1-1 0,0 0 0,6-10 0,0-1 0,-1-1 0,-1 1 0,0-1 0,5-25 0,6-74 0,-13 94 0,5-72 0,-7-150 0,-7 206 0,0 23 0,6 11 0,1 0 0,-1 1 0,1-1 0,-1 0 0,1 1 0,-1-1 0,1 0 0,0 1 0,-1-1 0,1 1 0,-1-1 0,1 1 0,0-1 0,-1 1 0,1-1 0,0 1 0,0-1 0,-1 1 0,1-1 0,0 1 0,0 0 0,0-1 0,0 1 0,0-1 0,0 2 0,-12 49 0,4 1 0,1 0 0,1 57 0,2-41 0,-9 267 0,13-334 0,0 1 0,-1-1 0,1 0 0,0 0 0,0 0 0,0 0 0,0 1 0,0-1 0,0 0 0,0 0 0,1 0 0,-1 0 0,0 0 0,1 1 0,-1-1 0,1 0 0,-1 0 0,1 0 0,-1 0 0,1 0 0,0 0 0,-1 0 0,1-1 0,0 1 0,0 0 0,0 0 0,-1 0 0,3 0 0,-2-1 0,1-1 0,-1 0 0,0 1 0,1-1 0,-1 0 0,0 0 0,1 0 0,-1 0 0,0 0 0,0 0 0,0-1 0,0 1 0,0 0 0,0 0 0,0-1 0,-1 1 0,1-1 0,0 1 0,-1-1 0,1 1 0,0-3 0,11-29 0,-1-1 0,-2-1 0,-1 1 0,-2-1 0,3-59 0,-10-180 0,0 262 0,2 3 0,-1 0 0,-1-1 0,0 1 0,0 0 0,-1 0 0,0 0 0,0 0 0,-1 0 0,-5-11 0,8 20 0,0 0 0,-1-1 0,1 1 0,0 0 0,0 0 0,0 0 0,0 0 0,-1 0 0,1 0 0,0 0 0,0-1 0,0 1 0,0 0 0,-1 0 0,1 0 0,0 0 0,0 0 0,0 0 0,-1 0 0,1 0 0,0 0 0,0 0 0,0 0 0,-1 0 0,1 0 0,0 0 0,0 0 0,0 0 0,-1 0 0,1 0 0,0 1 0,0-1 0,0 0 0,0 0 0,-1 0 0,1 0 0,0 0 0,0 0 0,0 1 0,0-1 0,0 0 0,-1 0 0,1 0 0,0 0 0,0 0 0,0 1 0,0-1 0,0 0 0,0 0 0,0 0 0,0 1 0,0-1 0,0 0 0,0 0 0,0 0 0,0 1 0,0-1 0,0 0 0,0 0 0,0 0 0,0 1 0,-5 16 0,-19 123-8,-9 234 0,37-344-61,-3-30 68,-1 1-1,0-1 1,0 0 0,1 1 0,-1-1 0,0 0 0,1 1 0,-1-1 0,0 0 0,1 1 0,-1-1 0,0 0 0,1 0 0,-1 1-1,1-1 1,-1 0 0,1 0 0,-1 0 0,0 0 0,1 1 0,-1-1 0,1 0 0,-1 0 0,1 0 0,-1 0 0,1 0 0,-1 0-1,1 0 1,-1 0 0,2-1 0,1 0 4,0-1 0,0 0 0,0 0-1,0-1 1,0 1 0,0 0 0,-1-1-1,1 0 1,-1 0 0,0 1 0,4-7 0,9-16 4,0 0 0,-2-1 1,-1-1-1,-1 0 0,-2 0 1,0-1-1,4-30 0,-4 3 2,-2 0 0,-1-98 0,-6 148-13,-1 0 1,1 0-1,-1 0 0,0 0 0,0 0 1,0 0-1,0 1 0,-5-9 1,6 12 1,0 1 1,0-1 0,-1 1 0,1 0 0,0-1-1,-1 1 1,1-1 0,0 1 0,-1 0 0,1-1-1,0 1 1,-1 0 0,1-1 0,-1 1 0,1 0-1,0 0 1,-1 0 0,1-1 0,-1 1-1,1 0 1,-1 0 0,1 0 0,-1 0 0,1 0-1,-1 0 1,1 0 0,-1 0 0,1 0 0,-1 0-1,1 0 1,-1 0 0,-1 1-3,0 0 1,1 0-1,-1 0 0,1 1 1,0-1-1,-1 0 1,1 1-1,0-1 0,0 1 1,0 0-1,0-1 0,0 1 1,-1 2-1,-20 46-22,2 0-1,2 0 0,2 2 0,3 0 1,-7 56-1,20-73 24,7-29 20,8-18 12,-9 2-219,1 0-1,-1 0 1,-1 0 0,0-1 0,0 0 0,-1 0 0,-1 0-1,0 0 1,0-1 0,-1 1 0,0-1 0,-1 0-1,-1 1 1,0-1 0,0 0 0,-1 1 0,-1-1 0,0 0-1,0 1 1,-1 0 0,-1-1 0,0 1 0,-7-15-1,8 68-1415,5 38-2729,-2-34-454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9:52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11531,'0'0'4804,"4"-50"-5764,5 33-514,2 5 65,-1 1 256,-3 6 448,-2-1 513,-2 0 160,2 0-801,-5-1-1729,0-4-641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9:52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1 121 2947,'0'0'865,"0"-76"-705,0 32-513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0:06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9257,'0'0'897,"8"-7"-764,28-23 43,-34 28 38,1 0 1,0 1-1,-1 0 0,1 0 1,0 0-1,0 0 0,0 0 0,0 0 1,0 1-1,0 0 0,0-1 0,0 1 1,0 0-1,0 1 0,0-1 0,0 0 1,4 2-1,5-1-313,9 0 269,-16 0-434,-1-1 0,0 1 1,0-1-1,0 0 0,0-1 0,0 1 1,1-1-1,-1 1 0,0-1 0,0 0 0,0-1 1,0 1-1,6-4 0,7-8-3772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0:07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128 161 1249,'0'0'2808,"-8"0"-1169,0 1-1079,5 0-352,0-1-1,1 0 0,-1 1 1,0-1-1,0 0 1,1 0-1,-1-1 0,0 1 1,0-1-1,1 1 1,-1-1-1,-3-1 0,5 1-57,0 1-1,0-1 1,0 0-1,1 1 0,-1-1 1,0 0-1,0 0 0,1 0 1,-1 1-1,0-1 0,1 0 1,-1 0-1,1 0 1,-1 0-1,1 0 0,0 0 1,-1-1-1,1 1 0,0 0 1,0 0-1,-1 0 0,1 0 1,0 0-1,0-1 1,1 0-182,-1 1 0,-1 0 0,1-1 0,0 1 0,0 0 0,0-1 0,-1 1 0,1 0 0,0-1 0,-1 1 0,0 0 0,1 0 0,-1 0 0,0-1 1,1 1-1,-1 0 0,0 0 0,0 0 0,0 0 0,0 0 0,0 0 0,0 1 0,0-1 0,0 0 0,0 0 0,-1 1 0,1-1 0,-2 0 0,-21-3 528,9 1 96,28 0-505,4 0 54,-1-1 0,1-1-1,-1 0 1,0-1 0,18-10 0,-15 7-65,0 1-1,1 1 1,21-5 0,15 4 105,-1 2 1,1 3-1,-1 2 1,77 9-1,-116-6-84,0 1 0,0 0 0,-1 1-1,1 0 1,-1 2 0,23 10 0,0 5 361,39 29 0,-45-29-386,32 9 3,-56-28-72,1 1 0,-1 0 0,0 1 0,0-1 0,0 2 0,-1-1 0,1 1 0,-1 0 1,0 1-1,0 0 0,8 9 0,-14-13-200,0 0 0,-1 0 0,1 0 0,0 0 1,-1 1-1,1-1 0,-1 0 0,1 0 0,-1 1 0,0-1 0,0 0 0,0 1 1,-1-1-1,1 0 0,0 0 0,-1 1 0,1-1 0,-1 0 0,0 0 0,0 0 1,0 0-1,0 0 0,0 0 0,0 0 0,-1 0 0,1 0 0,-1 0 1,1-1-1,-1 1 0,0 0 0,1-1 0,-1 0 0,0 1 0,0-1 0,0 0 1,0 0-1,0 0 0,0 0 0,0 0 0,-5 0 0,-17 5-5328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0:09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1 140 10025,'0'0'4709,"9"5"-4656,-7-5-52,3 3 6,-1-1-1,1 1 1,0-1 0,0-1 0,0 1 0,0-1 0,0 0 0,1 0 0,-1 0 0,0-1 0,0 0 0,1 0 0,-1 0 0,0 0-1,1-1 1,-1 0 0,0 0 0,0-1 0,10-3 0,-8 1 7,30-17 36,62-24-1,-83 39-51,-1 2 0,1 0 0,0 1 0,0 0-1,0 1 1,1 1 0,23 1 0,654-6-1755,-580 2 1656,1251-24-678,-189 120 352,-164-3 117,1328-55-1147,-1635-59 1541,302-4 238,-215 41-177,-641-8-71,1405-68 1244,-1390 42-1032,-138 17 408,-1-1 1,0-2 0,49-21-1,-75 29-552,0 0 0,0-1-1,0 1 1,0 0-1,0-1 1,-1 1-1,1-1 1,0 1 0,0-1-1,0 1 1,0-1-1,-1 0 1,1 1-1,0-1 1,-1 0 0,1 1-1,-1-1 1,1 0-1,0 0 1,-1 0-1,1-1 1,-16-5 687,-41 5-1255,51 2 645,3 0-250,0 0-1,1 0 1,-1 0-1,1 0 1,-1 0-1,1 0 1,-1-1-1,0 1 0,1-1 1,-1 1-1,1-1 1,0 1-1,-1-1 1,1 0-1,-1 0 1,1 0-1,0 0 1,0 0-1,0 0 1,-1 0-1,1 0 1,0 0-1,-1-2 0,-16-14-6535,9 10 1907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0:09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79 6438,'-1'-2'231,"1"1"0,-1 0 0,1 0 0,-1 0 0,0 0 0,1 0 0,-1 0 0,0 0 0,0 0 0,0 0 0,0 0 0,0 0 0,0 1 0,0-1 0,0 0 0,0 1 0,0-1 0,-1 1 0,1-1 0,0 1 0,0-1 0,-1 1 0,1 0 0,-1 0 0,0 0-169,1 0 0,-1 0 0,1 0 0,-1 0 0,1 1 0,0-1 0,-1 1 0,1-1 0,0 1 0,-1 0 0,1-1 0,0 1 0,0 0 0,0 0 0,-1 0 0,1 0 0,0 0 0,0 0 0,0 0 0,1 0 0,-1 0 0,0 0 0,0 1 0,1-1 0,-1 0 0,0 1 0,1-1 0,0 0 0,-1 1 0,1-1 0,0 0 0,-1 2 0,0 5 81,1-1 0,0 0 1,0 1-1,1-1 0,-1 0 1,1 1-1,1-1 0,0 0 1,0 0-1,0 0 0,5 8 1,3 5 18,1-1 0,19 24 1,-19-27-121,0 0 0,-1 1 0,15 31 0,-19-31 884,-9-24 789,-9-31-672,6-99-796,6 101-226,-1 0 0,-11-65 0,2 77-36,10 24 12,-1 0-1,1-1 0,0 1 0,-1 0 0,1 0 0,0 0 0,0 0 0,-1 0 0,1 0 1,0 0-1,-1 0 0,1 0 0,0 0 0,-1 0 0,1 0 0,0 0 0,-1 0 0,1 0 0,0 0 1,-1 0-1,1 0 0,0 0 0,0 1 0,-1-1 0,1 0 0,0 0 0,-1 0 0,1 1 0,0-1 1,0 0-1,0 0 0,-1 0 0,1 1 0,0-1 0,0 0 0,0 0 0,-1 1 0,1 0 0,-2 2-19,0 1-1,0 0 0,1 0 1,-1 1-1,1-1 0,0 0 1,0 0-1,0 8 0,0 13-32,1 0 0,1 0 0,1 0 0,1 0-1,8 31 1,-2-26-2052,22 55 0,-3-28-4234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0:11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12716,'0'0'11712,"5"12"-10996,-1-2-550,-1 0 0,0 0 1,0 0-1,-1 0 0,0 1 0,-1-1 1,0 1-1,0-1 0,-1 1 0,-1 0 1,0-1-1,0 1 0,-4 12 0,-13 23 726,12-33-703,0 0 0,2 0 1,-1 1-1,1 0 0,1 0 0,1 0 0,0 0 1,0 17-1,2-29-184,0-1 0,1 0 0,-1 0 0,1 0 0,-1 0 0,1 0 0,-1 0 0,1 0 0,0 0 0,-1 0 0,1 0 0,0-1 0,0 1 0,0 0 0,0 0 0,0-1 0,0 1 0,0 0 0,0-1 0,0 1 0,0-1 1,0 0-1,0 1 0,0-1 0,0 0 0,0 1 0,1-1 0,-1 0 0,0 0 0,0 0 0,2 0 0,44-2 355,-41 2-278,34-8 229,-1 0 0,0-3 0,-1-1 0,65-31 0,-22 10-94,-56 22-173,-16 7-33,-1 1-1,0 0 1,1 0-1,-1 0 1,1 1-1,0 0 1,10 0-1,-19 3-16,0 1-1,0-1 1,-1 1-1,1-1 1,0 0-1,-1 1 0,1-1 1,-1 0-1,1 0 1,-1 1-1,0-1 0,1 0 1,-1 0-1,0 0 1,0 0-1,-1 2 0,-4 2-454,-1 0 0,0 0 0,0 0 0,0-1 0,0 0 0,-1 0 1,1-1-1,-16 4 0,9-3-2003,0-1 0,0-1-1,0-1 1,-20 1 0,-2-2-4620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0:13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633 134 4612,'0'0'6983,"-7"-10"-4725,-4-3-1380,0 0 0,-1 1 0,-1 1 0,-16-13 1,21 18-555,-1-1 0,0 2 1,0 0-1,0 0 0,0 0 1,-1 1-1,0 1 0,0-1 1,-20-3-1,20 7-308,1 1 0,0 0 1,-1 0-1,1 1 0,0 0 0,0 0 0,0 1 1,0 0-1,0 1 0,1 0 0,-1 0 0,1 1 1,0 0-1,0 0 0,1 1 0,0 0 0,0 1 1,-8 8-1,-10 13 3,2 0 0,0 1 0,-24 44 0,23-31 16,2 0 0,1 1 0,3 1-1,-18 63 1,28-79 13,1 1 1,2 0-1,1 0 0,1 0 1,2 1-1,1-1 0,1 0 1,7 40-1,-6-57-43,1-1 0,0 1 0,1-1-1,0 0 1,1 0 0,0 0 0,1 0 0,0-1 0,0 0 0,1-1-1,1 1 1,0-1 0,0-1 0,0 1 0,1-1 0,1-1 0,-1 0 0,1 0-1,0-1 1,1 0 0,-1-1 0,1 0 0,0 0 0,1-1 0,16 3-1,-8-3 115,-1-1-1,1-1 0,-1 0 1,1-2-1,0 0 0,-1-1 0,1-1 1,-1-1-1,1-1 0,-1-1 0,0 0 1,-1-1-1,1-1 0,30-17 0,-20 6 146,-1 0-1,-1-2 0,-1-1 0,-1 0 1,-1-2-1,-1-2 0,0 0 0,-2-1 1,34-55-1,-43 59-122,-1 1 1,0-2 0,-2 1-1,0-1 1,-2-1-1,0 0 1,-2 0 0,-1 0-1,-1 0 1,0-1-1,-2 1 1,-1-1 0,-1 1-1,-5-31 1,2 39-68,-1 0 0,0 0 0,-2 0 0,1 0 0,-2 1 0,0 0 0,-1 1 0,0 0 0,-1 0 0,0 1-1,-1 0 1,-1 1 0,0 1 0,-1-1 0,0 2 0,-1 0 0,0 0 0,0 2 0,-1-1 0,0 2 0,0 0 0,-1 1 0,-16-4 0,18 5-178,-1 1 1,1 1-1,-1 0 0,0 1 0,1 1 1,-1 0-1,0 1 0,0 1 1,0 0-1,1 1 0,-1 0 1,0 1-1,1 1 0,0 0 0,0 1 1,0 1-1,1 0 0,-1 1 1,1 0-1,1 1 0,0 1 0,0-1 1,0 2-1,1 0 0,1 0 1,-13 16-1,19-21-920,0 1-1,1-1 1,-1 1-1,1 0 1,0 0 0,1 0-1,-1 1 1,-1 8 0,0 9-7523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1:14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393 16 5862,'0'0'12652,"-3"-4"-11804,-7-7-355,3 16-106,1 34-36,4-24-386,-27 397 616,16-186-420,-9 590 1605,20-567-1765,-37 188 328,7-154 9,-32 502-204,46-638-35,-51 202 0,14-90 904,53-242-967,-5 15 222,7-31-205,1-29-10,20-127-62,-4 41-218,40-759-634,-57 868 866,-2-42 0,2 45 10,0 0 0,-1 1 1,1-1-1,0 0 0,0 1 1,-1-1-1,1 1 0,-1-1 1,0 1-1,1-1 0,-1 1 1,0-1-1,0 1 0,0-1 1,0 1-1,0 0 0,0 0 1,0 0-1,-1-1 0,1 1 1,0 0-1,-3-1 0,4 2-1,-1 0-1,1 0 0,-1 0 0,0 0 1,1 0-1,-1 1 0,1-1 0,-1 0 1,0 0-1,1 0 0,-1 0 0,1 1 1,-1-1-1,1 0 0,-1 1 0,1-1 0,-1 0 1,1 1-1,-1-1 0,1 1 0,-1-1 1,1 1-1,0-1 0,-1 1 0,1-1 1,0 1-1,-1-1 0,1 1 0,0-1 1,0 1-1,0 0 0,-1-1 0,1 2 0,-6 25-39,5-22 37,-34 367 751,25-208-271,7-124-303,-13 263 1080,35-364-1685,63-361 299,-24 109-395,-51 277-4,-5 23 212,-2 16 185,-8 49 197,-20 70-1,3-19 10,-16 146-18,35-141-5642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5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9385,'0'0'12203,"-5"51"-11914,5-33-129,-5-1-128,2 4-384,-2-2-225,-1-6-160,5-7-800,-2-6-3011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1:15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209 263 9033,'8'-12'1313,"2"-4"-812,69-99 5358,-57 84-647,50-52 0,-72 83-5116,1-1 1,-1 1-1,0 0 1,0-1-1,1 1 0,-1 0 1,0-1-1,0 1 1,1 0-1,-1 0 1,0-1-1,1 1 1,-1 0-1,0 0 1,1-1-1,-1 1 1,0 0-1,1 0 1,-1 0-1,0 0 0,1 0 1,-1 0-1,1 0 1,-1 0-1,0 0 1,1 0-1,-1 0 1,1 0-1,-1 0 1,0 0-1,1 0 1,-1 0-1,1 0 1,-1 0-1,0 0 1,1 0-1,0 1 0,2 16 773,-10 27-641,-3-14-111,-1 0 1,-1-1 0,-24 41 0,-58 82 249,60-100-330,-24 35-37,28-45 0,2 0 0,2 2 0,-37 88 0,61-130 0,1 1 0,0-1 0,0 0 0,1 1 0,-1 0 0,1-1 0,-1 1 0,1-1 0,0 1 0,0 0 0,0-1 0,0 1 0,0-1 0,0 1 0,1 0 0,0 2 0,0-4 0,1 0 0,-1 0 0,0 0 0,1 0 0,-1 0 0,1 0 0,-1-1 0,1 1 0,-1-1 0,1 1 0,-1-1 0,1 1 0,0-1 0,-1 0 0,1 0 0,0 1 0,-1-1 0,1-1 0,0 1 0,-1 0 0,1 0 0,0 0 0,-1-1 0,1 1 0,-1-1 0,2 0 0,21-7 0,0-1 0,-1-2 0,0 0 0,-1-1 0,0-1 0,31-25 0,-12 9 0,3-1-48,70-44-593,-104 68 461,0 1 0,1 0 0,-1 1 0,1 0 1,0 1-1,0 0 0,1 0 0,-1 1 0,13 0 0,-21 2-596,9 1-2838,-7 3-3158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1:16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389 0 16367,'0'0'14985,"-9"11"-14131,-74 104-619,-193 252 91,268-359-326,6-12 0,6-9 0,29-48 0,3 3 0,2 0 0,68-77 0,-101 129 0,13-18 0,-13 17 0,0 0 0,0 0 0,0 0 0,1 0 0,0 1 0,0 0 0,1 1 0,13-10 0,-20 15 0,0 0 0,1 0 0,-1 0 0,1 0 0,-1 1 0,0-1 0,1 0 0,-1 0 0,0 0 0,1 0 0,-1 1 0,0-1 0,1 0 0,-1 0 0,0 1 0,0-1 0,1 0 0,-1 0 0,0 1 0,0-1 0,1 0 0,-1 1 0,0-1 0,0 0 0,0 1 0,0-1 0,0 1 0,0-1 0,1 0 0,-1 1 0,0-1 0,0 0 0,0 1 0,0-1 0,0 1 0,0-1 0,-1 0 0,1 1 0,0 0 0,1 22 0,-1-19 0,-3 368 0,5-367 0,2-16 0,3-20 0,-5 13 0,-1-1 0,-1 0 0,-1 0 0,0 0 0,-2 1 0,-6-28 0,8 42 0,0-1 0,-1 1 0,1 0 0,-1 0 0,0 0 0,0 0 0,-1 1 0,1-1 0,-1 0 0,1 1 0,-1 0 0,0 0 0,-1 0 0,1 0 0,0 0 0,-1 0 0,0 1 0,1 0 0,-1 0 0,0 0 0,0 0 0,0 0 0,-1 1 0,1 0 0,0 0 0,0 0 0,-1 0 0,1 1 0,-1 0 0,1 0 0,0 0 0,-1 0 0,-6 2 0,7-1 0,1 0 0,0 0 0,-1 0 0,1 0 0,0 1 0,0 0 0,0-1 0,0 1 0,0 0 0,1 1 0,-1-1 0,0 0 0,1 1 0,0-1 0,-1 1 0,1 0 0,0 0 0,1 0 0,-1 0 0,0 0 0,1 0 0,0 1 0,0-1 0,0 0 0,0 1 0,0-1 0,1 1 0,-1-1 0,1 1 0,0-1 0,0 1 0,0-1 0,1 1 0,-1-1 0,1 0 0,0 1 0,0-1 0,0 1 0,0-1 0,0 0 0,1 0 0,0 0 0,-1 0 0,1 0 0,1 0 0,-1 0 0,0-1 0,0 1 0,1-1 0,0 1 0,4 2 0,3 0 0,-1-1 0,2 0 0,-1-1 0,0 0 0,1-1 0,-1 0 0,1 0 0,0-1 0,-1-1 0,1 0 0,0 0 0,0-1 0,14-3 0,-3 0 0,0-1 0,-1-1 0,1-1 0,-1-1 0,27-15 0,-46 23 0,-1 0 0,0-1 0,1 0 0,-1 1 0,0-1 0,1 1 0,-1-1 0,0 0 0,0 0 0,0 0 0,0 0 0,0 0 0,0 0 0,0 0 0,0 0 0,0 0 0,0 0 0,-1-1 0,1 1 0,0 0 0,-1 0 0,1-1 0,-1 1 0,1-3 0,-2 3 0,1 0 0,-1 0 0,0 0 0,0-1 0,1 1 0,-1 0 0,0 0 0,0 0 0,0 1 0,0-1 0,-1 0 0,1 0 0,0 0 0,0 1 0,0-1 0,-1 1 0,1-1 0,0 1 0,-3-1 0,-9-3 0,-1 0 0,0 2 0,-21-3 0,-52 1 0,25 2 0,1-3 0,-1-2 0,-67-17 0,128 24 0,0 0 0,0-1 0,0 1 0,1 0 0,-1 0 0,0 0 0,0-1 0,0 1 0,0 0 0,0-1 0,0 1 0,1-1 0,-1 1 0,0-1 0,0 1 0,1-1 0,-1 1 0,0-1 0,1 0 0,-1 0 0,-1-1 0,17-6 0,46-1 0,-53 8 0,65-9 0,19-3 0,1 3 0,164 5 0,-252 6-202,-1 0 0,1 0 1,0 1-1,0-1 0,-1 1 0,1 0 0,-1 0 0,6 4 1,-9-6 106,0 0 0,0 1 0,-1-1 0,1 1 0,0 0 0,0-1 0,0 1 1,0 0-1,0-1 0,-1 1 0,1 0 0,0 0 0,-1 0 0,1-1 0,0 1 0,-1 0 1,1 0-1,-1 0 0,0 0 0,1 0 0,-1 0 0,0 0 0,1 0 0,-1 1 0,0-1 1,0 0-1,0 0 0,0 0 0,0 0 0,0 0 0,0 0 0,-1 0 0,1 0 1,0 0-1,-1 0 0,1 0 0,0 0 0,-1 0 0,1 0 0,-2 2 0,-15 4-6097,-10-6-5675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3:12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794 122 7207,'-162'132'8333,"82"-62"-7015,4 3 1,-109 134 0,161-172-908,1 0 0,2 2 1,2 0-1,1 1 0,2 0 1,1 2-1,3 0 0,1 0 1,2 1-1,-7 72 0,12-52-239,2 1 0,3 0 0,2 0 0,3-1 0,3 1 0,27 96 0,-20-106-160,2-1 1,2-1-1,2-1 0,3-1 1,1-1-1,41 54 0,-50-78-26,1 0 0,1-1 0,2-1 0,0-1-1,1-1 1,0-1 0,2-1 0,0-1 0,1-1 0,1-1-1,0-1 1,0-2 0,34 11 0,-46-19 4,-1 1 1,1-2 0,-1 0-1,1-1 1,0 0 0,-1-1-1,1 0 1,14-3 0,-20 1 2,0 0 1,0 0 0,0-1 0,-1 1 0,1-2 0,-1 1 0,1-1-1,-1 0 1,0-1 0,-1 0 0,1 0 0,-1 0 0,0-1 0,8-10 0,4-7 43,-2-1 0,-1-1 0,-1 0 0,-1-1 1,-1-1-1,12-39 0,36-176 920,3-88 316,28-482 0,-89 777-1206,2-21 105,-2 1 1,-2 0-1,-3-1 1,-11-60-1,11 101-130,-1 0-1,-1 0 1,0 0-1,-1 0 1,-1 1 0,0 0-1,-1 1 1,-11-16-1,12 20-31,-1 1-1,0 0 0,0 0 1,-1 1-1,0 0 1,0 0-1,0 1 0,-1 1 1,0-1-1,0 1 1,0 1-1,-20-6 1,12 7-17,0-1 0,0 2 0,0 1 1,-1 0-1,1 1 0,-1 1 0,1 1 1,0 0-1,-1 1 0,1 1 0,1 1 1,-1 1-1,1 0 0,0 2 0,-23 12 1,-15 11-42,2 3 0,1 3 0,-54 49 1,52-41 38,2 3 0,2 2 0,2 2 0,2 2 0,4 3 1,-59 98-1,84-122 0,2 0 1,1 1 0,1 0-1,3 1 1,0 0-1,-5 43 1,12-49-5,1 0 1,2 1-1,0-1 0,2 1 0,1-1 1,2 0-1,0 0 0,15 41 1,6 1-157,4-1 1,71 123 0,103 117-3178,-162-248 2301,-23-34 717,7 11-257,43 50 0,-61-80 545,-1-1 1,1 0-1,1 0 0,-1-1 0,1-1 1,1 1-1,-1-1 0,1-1 0,0 0 1,0 0-1,17 5 0,-21-9 36,0 0-1,0-1 0,1 1 1,-1-1-1,0 0 1,0-1-1,1 0 1,-1 0-1,0 0 1,0-1-1,0 1 1,0-2-1,0 1 0,0-1 1,-1 1-1,1-1 1,-1-1-1,0 1 1,0-1-1,0 0 1,0 0-1,-1-1 0,0 1 1,5-6-1,9-14 190,-1 0 0,-1-1 0,24-49 0,-33 59-112,49-104 614,60-181 0,11-138 406,-127 437-1091,95-410 622,-84 346-528,-2 0 0,-4 0-1,-3-1 1,-7-94 0,2 144-86,1 0 0,-2 0 0,0 1 0,-1-1 0,0 1 0,-1 0 0,-1 0 0,-1 1 1,0 0-1,-17-23 0,20 32-28,1-1 1,-2 0-1,1 1 1,0 0 0,-1 0-1,0 0 1,-1 1-1,1 0 1,0 0 0,-1 1-1,0 0 1,0 0-1,0 0 1,0 1 0,-1 0-1,1 1 1,-1-1-1,1 1 1,-1 1 0,1 0-1,-1 0 1,1 0-1,-1 1 1,1 0 0,-8 2-1,4 0-27,0 1 1,0 0-1,0 1 0,0 1 0,1-1 1,0 2-1,0-1 0,1 1 0,0 1 1,0 0-1,-12 13 0,-6 11-167,-43 68 0,14-12 32,5 3 0,-55 132-1,79-154-1074,3 0 0,3 2 0,3 0-1,-10 87 1,22-67-5092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3:14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1694 418 7783,'2'-13'684,"3"-13"-895,0-3 1292,-1 1 0,1-44 1,-5 64-674,0 0 1,0 0-1,-1 0 1,0 0-1,-1 0 1,0 0-1,0 1 1,-1-1-1,1 1 1,-2-1-1,1 1 1,-1 0-1,0 0 1,-10-12-1,3 9-227,-1-1-1,0 2 0,-1-1 1,0 2-1,-1 0 1,0 1-1,0 0 0,-1 1 1,1 0-1,-1 1 0,0 1 1,-1 0-1,-25-2 0,-16 1-128,0 2 0,-80 7-1,81 1-2,-1 3 1,1 1-1,0 4 0,1 2 0,0 2 0,2 2 1,0 3-1,1 2 0,2 3 0,0 1 0,2 3 0,1 2 1,2 1-1,1 3 0,-61 67 0,71-67 88,2 2 0,1 1 0,2 1 0,2 1 0,2 2 0,1 1-1,3 1 1,2 0 0,2 2 0,2 0 0,1 1 0,4 0 0,1 1 0,2 0 0,3 0 0,2 0-1,8 96 1,2-100-101,2-1 0,1-1 1,3 1-1,2-2 0,1 0 0,3-2 0,1 0 0,2 0 0,54 69 0,9-3-7,5-5 0,107 93 1,-188-186-77,43 43-352,2-3 1,2-2-1,85 52 1,-125-88 379,0-2 1,1 0-1,0 0 1,1-2-1,0-1 0,0 0 1,0-1-1,1-1 1,0-1-1,-1-1 1,1 0-1,0-2 0,0 0 1,0-1-1,0-1 1,0-1-1,29-8 1,-26 2 26,0-1 0,0-1 1,-1-1-1,-1-1 0,0-1 1,-1-1-1,0-1 0,-1 0 1,-1-1-1,24-30 1,0-6 150,-2-1 1,56-102 0,13-58 2167,132-365 1,-199 464-1957,-6-2 0,-4-1 0,-6-2 0,-5-1 0,6-133 0,-25 222-241,-3 1 0,0-1 0,-2 1 0,-1 0 0,-2-1 0,-1 2 0,-19-53 0,22 71-93,-2 0 0,1 1 0,-2 0 0,1 0 1,-1 0-1,-1 1 0,0-1 0,-1 2 0,0-1 1,0 2-1,-1-1 0,0 1 0,0 0 0,-1 1 0,0 1 1,0-1-1,-1 2 0,0 0 0,0 0 0,0 1 0,-21-5 1,3 5-44,0 2 1,-1 0-1,1 2 1,0 1-1,0 2 1,-1 1-1,2 1 1,-46 14-1,-10 8-9,-130 63 0,-295 194-523,300-151-3212,165-104 2277,-35 20-3497,19-19-2717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1:39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73 14798,'0'0'3934,"1"-8"-1547,-1 5-2248,1 1-30,0 0 0,-1 1 0,0-1 0,1 0 1,-1 0-1,0 0 0,0 1 0,0-1 0,0 0 0,0 0 0,0 0 0,-1 1 0,1-1 0,-1 0 0,1 0 0,-1 1 0,1-1 1,-1 0-1,0 1 0,0-1 0,0 1 0,0-1 0,0 1 0,0 0 0,-1-1 0,1 1 0,0 0 0,-1 0 0,1-1 0,0 1 1,-1 0-1,0 1 0,1-1 0,-1 0 0,1 0 0,-1 1 0,0-1 0,-3 0 0,-3-1-21,0 1 1,0 0-1,1 0 0,-1 0 1,0 1-1,0 0 0,0 1 1,0 0-1,0 0 1,0 1-1,0 0 0,1 0 1,-1 0-1,1 1 0,-1 1 1,1-1-1,0 1 0,0 0 1,1 1-1,-1-1 0,1 1 1,0 1-1,-6 6 0,5-4 6,1-1 0,0 2 0,1-1 1,-1 1-1,1-1 0,1 1 0,0 1 0,0-1 0,1 1 0,0-1 0,1 1 0,0 0 0,0 0 0,1 0 0,0 0 1,1 0-1,0 0 0,2 11 0,-1-17-77,-1-1 0,1 0 0,0 0 0,0 1-1,0-1 1,1 0 0,-1 0 0,1 0 0,-1 0 0,1 0 0,0 0 0,0-1 0,0 1 0,1-1 0,-1 1 0,1-1 0,-1 0-1,1 0 1,0 0 0,0 0 0,0-1 0,0 1 0,0-1 0,0 1 0,0-1 0,0 0 0,1 0 0,-1-1 0,0 1 0,1-1-1,-1 1 1,0-1 0,1 0 0,-1-1 0,0 1 0,4-1 0,3 0 22,0 0 0,-1-1 0,1 0 0,-1-1 0,0 0 0,1 0 0,-2-1 0,1 0 0,0-1 0,-1 0 0,13-10 0,-9 4-3,-1 0 0,0-1 0,-1 0 0,-1-1 0,13-21-1,-18 26-5,1 1-1,-2-2 0,1 1 0,-1 0 1,0-1-1,-1 1 0,0-1 0,-1 0 0,1 1 1,-2-1-1,1-11 0,-1 19-31,0 1 0,0 0-1,0-1 1,-1 1 0,1-1 0,0 1-1,0 0 1,0-1 0,0 1 0,0-1-1,-1 1 1,1 0 0,0-1 0,0 1-1,-1 0 1,1-1 0,0 1 0,0 0-1,-1 0 1,1-1 0,0 1 0,-1 0 0,1 0-1,-1-1 1,1 1 0,0 0 0,-1 0-1,1 0 1,0 0 0,-1 0 0,1-1-1,-1 1 1,1 0 0,-1 0 0,1 0-1,0 0 1,-1 0 0,1 0 0,-1 1-1,1-1 1,0 0 0,-1 0 0,1 0-1,-1 0 1,1 0 0,0 1 0,-1-1-1,1 0 1,0 0 0,-1 0 0,1 1-1,0-1 1,-1 0 0,1 1 0,0-1 0,0 0-1,-1 1 1,1-1 0,-19 18-106,16-12 82,0 1-1,0-1 1,1 0 0,-1 1 0,2 0 0,-1-1-1,1 1 1,0 0 0,0 13 0,1-18-283,0 0-1,0 1 1,1-1 0,-1 0 0,1 0 0,-1 1 0,1-1 0,0 0-1,0 0 1,0 0 0,0 0 0,0 0 0,3 3 0,-2-4-358,-1 1 0,1-1 0,-1 0 1,1 0-1,0 0 0,-1 0 0,1 0 0,0 0 1,0-1-1,0 1 0,-1-1 0,1 1 1,0-1-1,0 0 0,0 1 0,0-1 0,0 0 1,3-1-1,3 0-8686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1:40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8232,'0'0'15785,"-5"13"-14754,-2 10-630,1-1 0,1 1 1,1-1-1,1 1 0,0 29 0,18 357 2776,-16-582-825,7 78-2765,18-98 0,-23 186 333,0 1-1,1-1 0,0 1 0,0-1 1,0 1-1,0 0 0,1 0 0,0 0 1,5-6-1,-6 10 1,0-1-1,1 1 1,-1 0 0,1 0 0,0 0-1,0 0 1,-1 1 0,1-1-1,0 1 1,1-1 0,-1 1 0,0 0-1,0 0 1,0 1 0,1-1 0,-1 1-1,0-1 1,1 1 0,4 0-1,-2 1-26,-1-1 0,0 1-1,1-1 1,-1 1 0,0 1-1,1-1 1,-1 1 0,0 0-1,0 0 1,0 1 0,-1-1-1,1 1 1,-1 0-1,1 0 1,-1 1 0,0-1-1,0 1 1,0 0 0,5 7-1,-7-8 115,0 0-1,-1 0 0,1 0 1,-1 0-1,0 0 1,1 1-1,-2-1 0,1 0 1,0 1-1,0-1 0,-1 0 1,0 1-1,0-1 1,0 1-1,0-1 0,0 1 1,-1-1-1,0 0 0,1 1 1,-1-1-1,0 0 1,-1 0-1,1 0 0,-1 1 1,1-1-1,-1-1 0,0 1 1,0 0-1,0 0 1,0-1-1,-5 5 0,-4 4 274,0-1-1,-1 0 0,0-1 1,-1 0-1,1-1 1,-2 0-1,1-1 0,-1-1 1,0 0-1,0-1 0,-1 0 1,1-1-1,-1-1 1,-29 3-1,43-6-320,0 0 0,0 0 0,0 0 1,0 1-1,0-1 0,0 0 0,0 0 0,0 0 0,0-1 0,0 1 1,0 0-1,0 0 0,0 0 0,0-1 0,0 1 0,0-1 1,0 1-1,0-1 0,0 1 0,0-1 0,0 1 0,0-1 0,0 0 1,1 1-1,-1-1 0,0 0 0,1 0 0,-1 0 0,0 0 0,1 0 1,-1 0-1,1 1 0,-1-1 0,1 0 0,0 0 0,-1 0 1,1-1-1,0 1 0,0 0 0,0 0 0,0 0 0,0 0 0,0 0 1,0 0-1,0 0 0,0 0 0,0-2 0,1 0-402,1 0 0,-1-1-1,0 1 1,1 0-1,0 0 1,0 0 0,0 0-1,0 0 1,0 0 0,1 1-1,-1-1 1,1 1 0,3-3-1,27-16-4926,6 3-2003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1:41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46 154 6790,'0'0'16982,"11"2"-15541,-7-1-1322,0-1-1,1 1 0,-1-1 1,0 0-1,1 0 1,-1-1-1,0 1 0,0-1 1,7-2-1,-9 2-66,0 0 0,0 0 0,0-1 0,0 1 1,0-1-1,0 0 0,0 1 0,0-1 0,0 0 0,-1 0 0,1 0 0,-1 0 0,0 0 0,1-1 1,-1 1-1,0 0 0,0 0 0,0-1 0,-1 1 0,1-1 0,-1 1 0,1-1 0,-1-4 0,1 2-1,-1 1 0,1-1-1,-1 1 1,-1-1 0,1 0-1,0 1 1,-1-1-1,0 1 1,0-1 0,-1 1-1,1 0 1,-1-1-1,0 1 1,-4-8 0,4 10-34,0 0 1,0 0 0,0 0 0,0 0-1,0 0 1,0 1 0,0-1 0,-1 1-1,1-1 1,-1 1 0,1 0 0,-1 0-1,1 0 1,-1 0 0,1 0 0,-1 1-1,0-1 1,0 1 0,1 0 0,-1-1-1,0 1 1,0 1 0,1-1 0,-1 0-1,0 1 1,-3 0 0,3 1-5,-1 0 0,1 0 0,0 0 0,0 0 0,0 0 0,0 1 0,0-1 1,1 1-1,-1 0 0,1 0 0,-1 0 0,1 0 0,0 0 0,0 0 0,1 1 0,-1-1 0,1 0 0,-1 1 0,1 0 0,0-1 0,1 1 1,-2 7-1,2-9-3,-1 1 0,0-1 0,1 1 0,-1-1 0,1 1 1,0 0-1,0-1 0,0 1 0,1 0 0,-1-1 0,0 1 0,1-1 1,0 1-1,-1-1 0,1 1 0,0-1 0,0 1 0,1-1 1,-1 0-1,0 0 0,1 0 0,-1 1 0,1-1 0,0-1 1,0 1-1,0 0 0,0 0 0,0-1 0,0 1 0,0-1 0,0 1 1,1-1-1,3 2 0,4-1 9,0-1 0,1 0 0,-1 0 0,0-1 0,0 0 0,0-1 0,0 0 0,18-4 0,-3-2-233,0-2 1,24-12-1,-3 1 86,-46 20 142,1 0-1,0 0 1,-1 0-1,1 0 1,-1 1-1,1-1 0,-1 0 1,1 0-1,-1 0 1,1 0-1,-1 1 1,1-1-1,-1 0 1,1 0-1,-1 1 1,1-1-1,-1 0 1,1 1-1,-1-1 1,1 1-1,-1-1 1,0 0-1,1 1 1,-1-1-1,0 1 1,0-1-1,1 1 1,-1-1-1,0 1 1,0-1-1,0 1 1,1-1-1,-1 1 1,0 0-1,0-1 1,0 1-1,0-1 1,0 1-1,0-1 1,0 1-1,0-1 1,0 1-1,-1 0 1,2 40 739,-1-26-413,0-12-310,0-1-1,0 0 1,0 0 0,0 1-1,1-1 1,-1 0 0,1 0-1,-1 0 1,1 0 0,0 1-1,0-1 1,0 0 0,0-1-1,0 1 1,1 0 0,-1 0-1,1 0 1,-1-1 0,1 1-1,-1-1 1,1 1 0,0-1-1,0 0 1,0 1 0,0-1 0,0 0-1,3 1 1,0-1 35,0 0 0,0 0 0,0-1 0,0 0 0,0 0 1,0 0-1,1-1 0,-1 1 0,0-1 0,-1 0 0,10-4 0,11-5-157,0-1 0,-1-1 0,-1-2 0,24-17 0,18-10-740,-65 41 827,0 0 0,0 0 0,1-1 0,-1 1 0,0 0 0,1 0 0,-1-1 0,0 1 0,1 0 0,-1 0 0,1 0 0,-1 0 0,0-1 0,1 1 0,-1 0 0,0 0 0,1 0 0,-1 0 0,1 0 0,-1 0 0,0 0 0,1 0 0,-1 0 0,1 0 0,-1 0 0,0 0 0,1 1 0,-1-1 0,1 0 0,-1 0-1,0 0 1,1 0 0,-1 1 0,1-1 0,1 14 375,-3-13-346,1 0 1,0 0-1,0 0 0,0 0 1,0 0-1,0 0 0,0 0 1,0 0-1,0 0 0,0 0 1,1 0-1,-1 0 0,0 0 1,1 0-1,-1 0 0,1 0 1,-1 0-1,1 0 0,-1 0 1,1 0-1,-1 0 0,1-1 1,0 1-1,0 0 0,-1-1 0,1 1 1,0 0-1,0-1 0,1 2 1,10-1-110,-1 0 1,0 0 0,1-1-1,-1 0 1,0-1 0,0 0-1,1-1 1,-1 0 0,0-1-1,-1 0 1,1-1 0,11-6-1,26-16-5492,-11-6-6289,-22 13-947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1:41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10730,'0'0'18770,"49"-29"-18674,-25 35-96,-3 3-1121,-5-4-3716,-5-2-3715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1:42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30 14542,'0'0'6892,"-1"9"-5953,1-5-768,-1 1-1,1 0 1,1 0-1,-1-1 0,1 1 1,-1 0-1,4 8 1,-3-11-134,0 0-1,0 1 1,0-1 0,1-1 0,-1 1 0,1 0-1,-1 0 1,1 0 0,0-1 0,-1 1 0,1-1-1,0 1 1,0-1 0,0 0 0,0 0 0,0 0-1,1 0 1,-1 0 0,0 0 0,0-1 0,1 1-1,3 0 1,3 1 40,0-1 0,1-1 0,-1 1 0,1-1 0,-1-1 0,0 0 0,1 0 0,-1-1 0,12-3 0,1-3-296,1-1-1,25-16 0,-16 10-1183,0-6-1590,-27 17 2921,0 0-1,0 0 1,0 0 0,1 1 0,-1 0 0,1 1-1,0-1 1,0 1 0,11-3 0,-16 5 111,0 1 1,0-1 0,0 0-1,0 1 1,0-1 0,0 1-1,-1-1 1,1 1-1,0-1 1,0 1 0,0 0-1,-1-1 1,1 1 0,0 0-1,-1 0 1,1-1-1,0 1 1,-1 0 0,1 0-1,-1 0 1,1 0-1,-1 0 1,0 0 0,1 0-1,-1 1 1,8 32 1152,-6-26-798,9 67 1362,-4 0 0,-3 122 0,-4-176-1515,0-9-133,0 0 0,-1 0 0,-1-1 0,-4 18 0,5-26-30,1 0 0,-1-1 0,0 1 1,0-1-1,0 1 0,0-1 0,-1 1 0,1-1 1,-1 1-1,1-1 0,-1 0 0,0 0 0,0 0 1,0 0-1,0 0 0,0 0 0,0-1 0,0 1 1,-1-1-1,1 1 0,-1-1 0,1 0 0,-1 0 1,1 0-1,-4 1 0,4-3-19,0 1 0,0 0 0,0-1 0,0 1 0,0-1 0,0 0 0,0 0 0,0 0 1,1 0-1,-1 0 0,0 0 0,0 0 0,1 0 0,-1-1 0,1 1 0,-1 0 0,1-1 0,0 0 0,-1 1 0,1-1 0,0 0 0,0 1 0,0-1 0,-1-4 1,-20-51 340,21 53-371,-6-23-49,1 0 1,2 0-1,1-1 0,1 0 1,1-30-1,1 55-27,0-1 0,1 1-1,-1-1 1,0 1 0,1 0-1,0-1 1,0 1 0,0 0-1,0-1 1,0 1 0,1 0 0,-1 0-1,1 0 1,0 0 0,0 0-1,0 1 1,0-1 0,1 1-1,-1-1 1,1 1 0,-1 0-1,1 0 1,3-2 0,5-1-855,-1 0 1,1 1 0,0 0-1,0 1 1,18-3 0,11-3-3521,12-8-3350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1:43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18866,'0'0'1238,"-3"9"327,-3 12-648,1 0 0,1 1 0,0-1 0,0 44 1,7 100 2145,-2-139-2774,1 21 148,3 0 1,1-1 0,3 0 0,22 69-1,-21-96-249,-10-19-179,0 0-1,1 0 0,-1 0 0,0 0 1,0 0-1,0 0 0,1 0 0,-1 1 1,0-1-1,0 0 0,1 0 0,-1 0 1,0-1-1,0 1 0,1 0 0,-1 0 1,0 0-1,0 0 0,1 0 0,-1 0 1,0 0-1,0 0 0,0 0 0,1 0 1,-1-1-1,0 1 0,0 0 0,0 0 1,1 0-1,-1 0 0,0-1 0,0 1 0,0 0 1,0 0-1,0 0 0,1-1 0,-1 1 1,0 0-1,0-1 0,1-2 49,1-1 0,-1 0-1,0 0 1,0 0 0,-1 0 0,1 0-1,-1-6 1,-2-17-57,-2 0 0,0 1 0,-2-1 0,-1 1 0,-1 1 0,-1-1 0,-1 1 0,-1 1 0,-1 0 0,-2 1 0,-28-39 0,47 67-520,0-1 0,0 0 0,1 0 1,0 0-1,0 0 0,0-1 0,0 0 0,0 0 0,1-1 0,0 0 0,-1 0 1,1 0-1,0-1 0,8 1 0,18 2-4472,55 0 0,-81-4 3515,-1 0 1,1 0-1,-1-1 1,0 0-1,13-4 0,1-8 1313,-15 3 4609,-2-4 6380,-18 34-7003,-9 14-2520,24-33-1290,-1 0 0,0 1 0,1-1-1,-1 1 1,1-1 0,-1 1 0,1-1 0,0 1 0,0-1 0,0 1 0,0-1-1,0 1 1,0-1 0,0 1 0,0-1 0,0 1 0,1-1 0,-1 1-1,1-1 1,-1 1 0,1-1 0,1 3 0,-1-3-12,1 1-1,0-1 1,0 1 0,0-1 0,0 0-1,0 1 1,0-1 0,0 0 0,0 0-1,0-1 1,0 1 0,1 0 0,-1-1-1,0 1 1,5-1 0,40 3 207,-40-3-165,25 1 107,-15 0-81,0-1 0,1 0 1,29-5-1,-47 5 11,1 0-1,-1 0 1,1 0 0,-1-1-1,1 1 1,-1 0 0,1 0-1,-1-1 1,0 1 0,1 0-1,-1-1 1,1 1-1,-1 0 1,0-1 0,1 1-1,-1-1 1,0 1 0,1-1-1,-1 1 1,0 0 0,0-1-1,1 1 1,-1-1 0,0 1-1,0-1 1,0 0-1,0 1 1,0-1 0,0 1-1,0-1 1,0 1 0,0-1-1,0 1 1,0-1 0,0 1-1,0-1 1,0 1-1,0-1 1,-1 1 0,1-1-1,0 1 1,0-1 0,-1 1-1,1-1 1,0 1 0,-1-1-1,1 1 1,0 0 0,-1-1-1,-20-26 882,18 23-791,-12-12-23,8 8-116,0 0-1,0 0 0,0-1 1,1 0-1,0 0 1,1 0-1,0-1 1,-3-10-1,7 19-29,1 1 1,0 0-1,0-1 0,0 1 1,0 0-1,1-1 0,-1 1 0,0 0 1,0-1-1,0 1 0,0 0 1,0 0-1,0-1 0,0 1 1,0 0-1,1 0 0,-1-1 0,0 1 1,0 0-1,0 0 0,1-1 1,-1 1-1,0 0 0,0 0 1,1 0-1,-1-1 0,0 1 0,0 0 1,1 0-1,-1 0 0,0 0 1,1 0-1,-1 0 0,0-1 1,1 1-1,-1 0 0,0 0 0,0 0 1,1 0-1,0 0 0,16 0-25,-12 0-15,93 4-2683,-43-1-1394,1-2-3318,14-3-8313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6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14798,'0'0'13581,"16"39"-16240,-14-32-1889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1:44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15182,'0'0'9273,"0"13"-8542,0 330 4635,6-289-5013,6-32-120,-12-21-213,1-1 1,-1 0-1,1 1 1,0-1-1,-1 0 1,1 1 0,0-1-1,-1 0 1,1 0-1,-1 0 1,1 0-1,0 1 1,-1-1-1,1 0 1,0 0 0,-1 0-1,1 0 1,0-1-1,-1 1 1,1 0-1,0 0 1,-1 0-1,1 0 1,0-1 0,-1 1-1,1 0 1,-1-1-1,1 1 1,0 0-1,-1-1 1,1 0-1,2-2 19,0 0 0,-1 0 0,0 0-1,1 0 1,-1 0 0,-1-1-1,1 1 1,0-1 0,-1 0 0,0 1-1,0-1 1,0 0 0,0 0-1,0-4 1,6-62 340,-7 61-367,0-160-1080,0 185 990,0-1 0,1 1-1,1-1 1,1 1-1,7 27 1,-9-39 79,1 0 1,0 0-1,-1 0 1,1 0-1,1 0 0,-1-1 1,1 1-1,-1-1 1,1 1-1,0-1 0,0 0 1,0 0-1,1 0 1,-1-1-1,1 1 0,0-1 1,-1 0-1,1 0 1,0 0-1,0 0 0,1-1 1,-1 1-1,0-1 1,0 0-1,1-1 0,3 1 1,2-1 23,-1 0-1,0-1 1,0-1 0,0 1 0,0-2 0,0 1-1,0-1 1,-1 0 0,1-1 0,-1 0-1,0 0 1,0-1 0,0 0 0,-1 0 0,1-1-1,-1 0 1,-1 0 0,1-1 0,-1 0-1,8-12 1,-5 8-16,0-1-1,-2 0 0,1-1 1,-1 0-1,-1 0 1,-1 0-1,0-1 1,0 1-1,-1-1 1,-1-1-1,0 1 0,0-21 1,-2 34-15,-1 1 1,0 0-1,0-1 1,0 1-1,0-1 1,0 1-1,0 0 1,0-1-1,0 1 1,0 0-1,0-1 1,0 1-1,0 0 1,0-1-1,0 1 1,-1-1-1,1 1 1,0 0-1,0-1 1,0 1-1,0 0 1,-1-1-1,1 1 1,0 0-1,0 0 1,-1-1-1,1 1 1,0 0-1,0 0 1,-1-1-1,1 1 1,0 0-1,-1 0 1,1 0-1,0-1 1,-1 1-1,1 0 1,-1 0-1,1 0 1,0 0-1,-1 0 1,-16 10-189,-12 22 48,12-6 173,2 1 1,-20 50 0,31-68 11,0 1 0,1 0 0,1 0 0,-1 0 1,2 0-1,-1 1 0,1-1 0,1 0 0,0 1 1,1-1-1,0 0 0,2 11 0,-2-18-30,0-1-1,1 1 1,-1 0 0,1-1-1,-1 1 1,1-1-1,0 0 1,0 0-1,0 0 1,0 0 0,0 0-1,1 0 1,-1 0-1,1-1 1,-1 1-1,1-1 1,0 0 0,-1 1-1,1-1 1,0 0-1,0-1 1,0 1-1,4 0 1,10 1 61,-1 0-1,0-1 1,17-1-1,-22 0-51,-1-1-1,0 1 0,0-1-1,-1-1 1,1 0 0,0 0 0,-1-1 0,0 0-1,0-1 1,0 0 0,0 0 0,12-9 0,-17 10-11,1 0 1,-1 0-1,0-1 1,0 0 0,0 0-1,-1 0 1,1 0-1,-1-1 1,0 1 0,0-1-1,-1 0 1,1 0-1,-1 0 1,0 0 0,0 0-1,-1-1 1,0 1 0,0 0-1,0-1 1,0 1-1,-1-11 1,0 15-10,0 0 0,0-1 0,0 1 0,-1 0 0,1 0 0,0 0 0,-1-1 0,1 1 0,0 0 0,-1 0 0,1 0 0,-1 0 0,0 0 1,1 0-1,-1 0 0,0 0 0,0 0 0,0 0 0,0 1 0,1-1 0,-1 0 0,0 0 0,0 1 0,-1-1 0,1 1 0,0-1 0,0 1 0,0-1 0,0 1 0,0-1 0,0 1 0,-1 0 0,1 0 0,0 0 0,0 0 0,-1 0 0,1 0 0,0 0 0,0 0 0,-2 1 1,0-1-10,-1 1 0,1-1 1,0 1-1,-1 0 1,1 0-1,0 1 1,0-1-1,-1 1 1,1-1-1,1 1 1,-1 0-1,0 0 1,-3 3-1,3-2-39,0 0 0,1 0-1,-1 0 1,1 0 0,0 0 0,0 0-1,0 1 1,0-1 0,1 1 0,-1-1 0,1 1-1,0 0 1,0 0 0,0-1 0,1 1-1,-1 0 1,1 0 0,0 0 0,0 0 0,0 0-1,1 0 1,-1-1 0,1 1 0,0 0-1,0 0 1,0-1 0,0 1 0,1 0 0,0-1-1,0 1 1,0-1 0,0 0 0,0 0-1,0 0 1,1 0 0,0 0 0,-1 0 0,1-1-1,0 1 1,1-1 0,-1 0 0,0 0-1,0 0 1,1 0 0,0 0 0,6 1-1,39 8-4047,6-10-2564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1:45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1 136 7719,'0'-9'6657,"1"-57"-1348,-1 43 1420,0 37-6705,0-1-1,1 1 1,1-1-1,0 0 1,0 1-1,2-1 0,0 0 1,7 16-1,-9-25 12,0 0-1,0-1 0,0 1 0,1-1 0,-1 1 0,1-1 1,0 0-1,0 0 0,1 0 0,-1 0 0,0 0 1,1-1-1,0 0 0,-1 0 0,1 0 0,0 0 0,0 0 1,0-1-1,1 1 0,-1-1 0,0 0 0,0-1 0,1 1 1,-1-1-1,0 0 0,1 0 0,-1 0 0,0 0 1,0-1-1,5-1 0,0 0 74,-1-1 0,-1 0 0,1 0 0,0-1 0,-1 0 0,0 0 0,0-1 0,0 0 0,0 0 0,-1 0 0,12-13 0,-13 12 5,0 1-1,0-1 1,-1 0 0,0 0 0,0 0 0,0 0 0,-1-1 0,0 1 0,0-1 0,-1 0 0,0 0 0,0 0 0,0 0-1,0-10 1,-15 62-358,11-32 250,0 1 1,1 0-1,0-1 1,3 26-1,-2-36-2,1 0-1,-1 0 1,1 0-1,-1-1 0,1 1 1,0 0-1,0-1 1,0 1-1,1-1 0,-1 1 1,0-1-1,1 1 0,0-1 1,-1 0-1,1 0 1,0 0-1,0 0 0,0 0 1,1 0-1,-1-1 0,0 1 1,1-1-1,-1 1 1,1-1-1,-1 0 0,1 0 1,-1 0-1,1 0 0,0 0 1,4 0-1,0-1 56,1 0-1,0-1 0,0 1 1,-1-1-1,1-1 0,0 1 1,-1-2-1,1 1 0,-1-1 1,0 0-1,0 0 0,0-1 1,0 0-1,-1 0 1,1 0-1,-1-1 0,0 0 1,-1-1-1,1 1 0,-1-1 1,0 0-1,0 0 0,-1 0 1,0-1-1,0 0 0,0 0 1,-1 0-1,0 0 0,0 0 1,-1-1-1,0 1 1,0-1-1,-1 0 0,0 0 1,-1 1-1,1-1 0,-1 0 1,-2-9-1,1 14-80,0-1-1,-1 1 1,1-1-1,-1 1 1,0 0-1,0 0 1,0 0 0,0 0-1,-1 0 1,1 0-1,-1 1 1,0-1 0,0 1-1,0-1 1,0 1-1,0 0 1,0 1-1,-1-1 1,1 0 0,0 1-1,-1 0 1,1 0-1,-1 0 1,0 0 0,1 0-1,-1 1 1,0 0-1,0-1 1,1 1-1,-6 1 1,8-1-127,0 1 0,-1-1 0,1 0 0,0 1 0,0-1 0,-1 1 0,1 0 0,0-1 0,0 1 0,0 0 0,0 0 0,0-1 0,0 1 0,0 0 0,0 0 0,0 0 0,1 0 0,-1 0 0,0 0 0,1 1 0,-1-1 0,0 0 0,1 0 0,0 0 0,-1 1 0,1-1 0,0 0 0,-1 0 0,1 1 0,0-1 0,0 0 0,0 1 0,0-1 0,0 0 0,1 2 0,-1 0-322,0 0 1,0 0-1,1 0 0,-1 0 0,1 0 1,0 0-1,0 0 0,0 0 1,0 0-1,1 0 0,-1-1 0,1 1 1,0-1-1,3 5 0,18 8-4049,9-5-1747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1:46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116 275 13068,'0'0'9860,"-9"-3"-8664,6 2-1120,1 0 0,-1 0-1,0 0 1,0 0 0,1 1 0,-1-1-1,0 1 1,0 0 0,0-1 0,1 1-1,-1 1 1,0-1 0,0 0-1,0 1 1,0-1 0,1 1 0,-1 0-1,0 0 1,1 0 0,-1 0 0,1 0-1,-1 1 1,1-1 0,-1 1 0,1-1-1,0 1 1,0 0 0,0 0 0,0 0-1,0 0 1,-2 3 0,2-2 77,-1 0 0,0 0 0,0 0 0,1 0-1,0 1 1,0-1 0,-4 8 0,6-11-146,0 1 0,0-1-1,0 0 1,0 1 0,0-1 0,0 0-1,0 1 1,0-1 0,0 1 0,0-1-1,0 0 1,1 1 0,-1-1 0,0 0-1,0 1 1,0-1 0,0 0 0,1 1-1,-1-1 1,0 0 0,0 0 0,0 1-1,1-1 1,-1 0 0,0 0 0,1 1-1,-1-1 1,0 0 0,1 0 0,-1 1-1,23 2 126,10-4 73,-23 0-201,0 1 1,0-1 0,0 2 0,0-1-1,0 1 1,0 1 0,-1 0 0,1 0-1,0 1 1,-1 0 0,18 9 0,-27-12 13,1 0 0,-1 0 0,1 0 1,0 0-1,-1 1 0,1-1 0,-1 0 1,1 0-1,0 0 0,-1 0 0,1 0 1,-1-1-1,1 1 0,-1 0 0,1 0 1,0 0-1,-1 0 0,1-1 0,-1 1 1,1 0-1,-1 0 0,1-1 1,-1 1-1,1-1 0,-1 1 0,1 0 1,-1-1-1,0 1 0,1-1 0,-1 1 1,0-1-1,1 1 0,-1-1 0,0 1 1,1-1-1,-1 1 0,0-1 0,0 1 1,0-1-1,0 0 0,0 1 0,1-1 1,-1 1-1,0-1 0,0 0 1,0 1-1,-1-1 0,1 1 0,0-1 1,3-37 1015,-3 36-942,0-77 378,39 84-2905,-30-5 2476,0 0-1,0 0 0,0-1 0,0 0 1,0 0-1,0-1 0,-1 0 0,1-1 1,-1 0-1,0 0 0,1-1 0,-1 0 1,-1 0-1,1-1 0,-1 0 1,0-1-1,0 1 0,0-1 0,-1-1 1,0 1-1,0-1 0,0 0 0,-1 0 1,0-1-1,-1 1 0,1-1 0,-2 0 1,1-1-1,-1 1 0,0-1 1,-1 1-1,0-1 0,0 0 0,0-11 1,-2 18 4,1-1 0,-1 1 1,0 0-1,0 0 1,-1 0-1,1 0 1,0 0-1,-1 0 1,1-1-1,-1 1 1,0 0-1,1 0 0,-1 0 1,0 1-1,-2-4 1,2 4-45,0 1 1,0-1-1,0 1 1,0-1-1,0 1 1,0 0-1,0-1 1,0 1-1,0 0 1,0 0-1,0 0 1,0 0-1,0 0 1,-1 0-1,1 0 1,0 0-1,0 0 1,0 0-1,0 1 1,0-1-1,0 1 1,0-1-1,0 0 1,0 1-1,0-1 1,0 1-1,1 0 1,-1-1-1,0 1 1,0 0-1,0 0 1,1-1-1,-1 1 0,0 1 1,-8 7-24,0 0-1,1 1 1,0-1 0,1 2-1,0-1 1,-10 23 0,6-9 56,1 1 0,-9 32 1,17-49 1,0-1 0,0 1-1,1-1 1,0 1 0,0 0 0,1 0 0,0 0 0,0-1 0,1 1 0,0 0 0,0 0 0,5 12 0,-4-17-41,0 1 0,0 0-1,0 0 1,1-1 0,-1 1 0,1-1-1,0 0 1,0 0 0,1 0 0,-1 0-1,1-1 1,-1 1 0,1-1 0,0 0-1,-1 0 1,1 0 0,0-1 0,1 1-1,-1-1 1,0 0 0,0 0 0,0 0 0,8 0-1,5 1-1217,0-1 0,32-2 0,-39 0-357,-1 0 1,0 0 0,0-2 0,0 1-1,0-1 1,-1 0 0,10-4 0,16-14-8879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1:46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90 195 13613,'0'0'6176,"-10"1"-4270,5 0-1762,-38 11 1386,41-11-1466,0 0 0,0 0 0,0 1 0,0-1 0,0 0 0,1 1 0,-1 0 0,0-1-1,1 1 1,-1 0 0,1 0 0,0 0 0,-1 0 0,1 0 0,0 0 0,0 0 0,0 0 0,1 0 0,-1 1 0,0-1 0,0 4-1,1-3-34,-1 0 0,1 0 0,0 0 0,0 0 0,1 0-1,-1 0 1,0 0 0,1 0 0,0 0 0,0 0 0,0 0-1,0 0 1,0 0 0,0-1 0,1 1 0,-1 0 0,1-1 0,0 1-1,0-1 1,0 0 0,0 0 0,0 0 0,1 0 0,-1 0-1,0 0 1,1 0 0,0-1 0,-1 1 0,1-1 0,0 0-1,0 0 1,-1 0 0,1 0 0,0 0 0,5 0 0,-1 0 91,0 0 1,1 0-1,-1-1 1,0 0-1,0-1 0,1 1 1,-1-1-1,0-1 1,0 1-1,0-1 1,0 0-1,0-1 1,-1 0-1,11-6 1,-5 0 61,-1 0 0,0-1 0,-1 0 0,0-1 0,-1 0 0,0 0 0,0-1 0,-2 0 0,1-1 0,-2 1 0,1-2 0,-2 1 0,0-1 0,0 1 0,-1-1 0,-1 0 0,-1-1 0,0 1 0,0-1 0,-2 1 0,-1-24 0,1 38-169,0-1 0,0 1 0,0-1 0,0 1 0,0-1 0,0 0 0,0 1 0,0-1 0,-1 1 0,1-1 0,0 1 0,0-1 0,-1 1 0,1-1 0,0 1 0,-1-1 0,1 1 0,0 0 0,-1-1 0,1 1 0,-1-1 0,1 1 0,-1 0 0,1-1 0,-1 1 0,1 0 1,-1 0-1,1-1 0,-1 1 0,1 0 0,-2 0 0,-16 8 26,-11 24-68,24-23 47,0 1 0,0 0 0,1 0 1,1 0-1,0 0 0,0 0 0,1 1 0,0-1 1,1 1-1,0 0 0,1-1 0,0 1 1,0 0-1,3 12 0,-1-17-171,-1-1 0,1 1-1,0-1 1,0 0 0,0 0 0,1 0 0,0 0-1,0 0 1,0-1 0,1 1 0,-1-1 0,1 0 0,0 0-1,0 0 1,1 0 0,-1-1 0,1 0 0,-1 0-1,1 0 1,0 0 0,0-1 0,1 0 0,-1 0-1,0 0 1,1-1 0,-1 0 0,1 0 0,7 1-1,38-2-6876,4-7-5782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1:47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14382,'0'0'13746,"3"12"-12572,13 93 198,-15-104-1360,0 1-1,-1-1 0,1 1 1,0-1-1,-1 0 0,1 0 0,0 1 1,0-1-1,0 0 0,0 0 1,0 0-1,1 0 0,-1 0 1,0 0-1,0 0 0,1-1 1,-1 1-1,0 0 0,1-1 0,-1 1 1,1-1-1,-1 1 0,1-1 1,-1 0-1,0 1 0,1-1 1,0 0-1,-1 0 0,1 0 0,-1 0 1,1-1-1,-1 1 0,1 0 1,-1-1-1,0 1 0,3-2 1,4 0 74,0 0 1,-1-1 0,0 0 0,1-1 0,9-6 0,10-10 74,24-16-44,-48 34-122,0 0 0,0 0 0,0 0 0,1 1 0,-1 0 0,1 0 0,-1 0 0,1 0 0,-1 0 0,1 1 0,0-1 0,6 1 0,-9 1-7,0-1 0,1 1 0,-1 0-1,0-1 1,0 1 0,0 0 0,0 0-1,0 0 1,0 0 0,0 0 0,0 0-1,0 0 1,0 0 0,0 0 0,-1 1-1,1-1 1,0 0 0,-1 0-1,1 1 1,-1-1 0,1 0 0,-1 1-1,0 1 1,8 41 24,-6-30 57,-1-8-46,0 0-1,1 1 1,-1-1 0,1 0-1,1 0 1,-1 0 0,1 0-1,0-1 1,0 1 0,1-1-1,4 6 1,-6-9-16,0 0 1,0-1-1,1 1 0,-1 0 0,0-1 0,1 0 0,0 0 1,-1 1-1,1-1 0,0-1 0,-1 1 0,1 0 1,0-1-1,0 1 0,-1-1 0,1 0 0,0 0 0,0 0 1,0 0-1,0-1 0,-1 1 0,1-1 0,0 1 0,0-1 1,-1 0-1,1 0 0,0-1 0,2 0 0,40-27-1970,16-29-5160,-18 16 2228,-26 27-2007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1:47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54 7976,'0'0'12865,"-8"-2"-11653,2 0-993,-2 0 18,1 0-1,-1 1 0,0-1 0,0 1 0,1 1 0,-15 0 1,20 0-190,0 0 0,0 1 1,0-1-1,0 1 0,0-1 1,1 1-1,-1 0 0,0 0 1,0 0-1,0 0 0,1 0 1,-1 1-1,1-1 0,-1 0 1,1 1-1,-1-1 0,1 1 1,0-1-1,0 1 0,0 0 1,0 0-1,0-1 0,0 1 1,0 0-1,0 0 0,1 0 1,-1 0-1,1 0 0,0 0 1,-1 0-1,1 0 0,0 0 1,0 0-1,0 0 0,1 3 1,-1-4-35,0 1 1,1-1 0,-1 0 0,1 1 0,-1-1 0,1 0 0,-1 0-1,1 1 1,0-1 0,0 0 0,0 0 0,0 0 0,-1 0 0,1 0-1,0 0 1,1 0 0,-1 0 0,0-1 0,0 1 0,0 0 0,0-1 0,1 1-1,-1 0 1,0-1 0,1 0 0,-1 1 0,0-1 0,1 0 0,-1 0-1,0 1 1,3-1 0,54 1 248,-44-1-188,170-13 17,-201-2 5129,-17-33-5224,22 31 334,10 14-349,0 0 3,1 1 0,-1 0 0,1 0-1,-1 0 1,1 0 0,-1 0 0,0 0 0,0 0 0,0 1-1,0-1 1,0 1 0,-1-1 0,-4-1 0,7 5-96,1 0 0,-1-1 1,0 1-1,0 0 0,1 0 1,-1 0-1,1-1 0,0 1 0,0 0 1,-1-1-1,1 1 0,2 1 1,1 2-265,1-1-1,0 0 1,0-1 0,0 1 0,1-1 0,-1 0 0,1 0 0,-1-1-1,1 1 1,0-1 0,0-1 0,0 1 0,10 0 0,-4 0-1430,0-1 1,0 0-1,0-1 0,0-1 1,0 0-1,15-3 1,3-7-8653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1:47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12011,'0'0'11334,"0"11"-9535,4 255 5226,-4-265-7020,0 1 1,0-1-1,0 1 1,0-1-1,0 1 0,0-1 1,0 0-1,0 1 1,1-1-1,-1 1 0,1-1 1,-1 0-1,1 1 1,-1-1-1,1 0 0,0 1 1,0-1-1,0 0 1,0 0-1,0 0 0,0 0 1,0 0-1,2 2 1,-2-3 3,0 0 1,0 0-1,1 0 1,-1 0 0,0-1-1,1 1 1,-1 0-1,0 0 1,0-1 0,1 1-1,-1-1 1,0 1-1,0-1 1,0 0 0,0 1-1,0-1 1,1 0-1,-1 0 1,-1 0 0,2-1-1,7-6 58,-1-1 0,0 0-1,13-21 1,99-180-67,-116 205-1966,-3 5 1803,-1 0 0,0 0 1,0 0-1,0 0 1,0-1-1,0 1 0,1 0 1,-1 0-1,0 0 0,0 0 1,0 0-1,0 0 0,0 0 1,1 0-1,-1 0 1,0 0-1,0 0 0,0 0 1,1 0-1,-1 0 0,0 0 1,0 0-1,0 0 1,0 0-1,1 0 0,-1 0 1,0 0-1,0 0 0,0 0 1,0 0-1,1 0 0,-1 0 1,0 0-1,0 0 1,0 1-1,0-1 0,0 0 1,1 0-1,-1 0 0,0 0 1,0 0-1,0 0 1,0 1-1,0-1 0,0 0 1,0 0-1,0 0 0,1 0 1,-1 1-1,0-1 0,0 0 1,0 0-1,0 0 1,0 0-1,0 1 0,0-1 1,0 0-1,0 0 0,0 0 1,0 0-1,0 1 1,0-1-1,0 0 0,0 0 1,-1 1-1,1 7-6611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1:48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11050,'0'0'7656,"-3"70"-5126,3-52-1345,10-1-736,5-6-385,4-3-1858,2-8-2850,3 0-6631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1:48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0 300 19346,'0'0'6134,"7"-2"-5926,0-1-168,-1 0-1,1 0 1,-1-1-1,0 0 1,0 0-1,10-9 1,-14 11-21,0 1 1,0-1-1,0 0 1,-1 0-1,1 1 1,0-1-1,-1 0 1,1-1-1,-1 1 1,0 0-1,0 0 1,0-1-1,0 1 1,0 0-1,-1-1 1,1 1-1,0-1 1,-1 1-1,0-1 0,0 1 1,0-1-1,0 1 1,0-1-1,0 0 1,-1 1-1,1 0 1,-2-3-1,2 4-15,0 0 0,-1 1 0,1-1 0,-1 1 0,1-1-1,0 1 1,-1 0 0,0-1 0,1 1 0,-1 0 0,1-1 0,-1 1-1,1 0 1,-1-1 0,0 1 0,1 0 0,-1 0 0,1 0-1,-1 0 1,0-1 0,1 1 0,-1 0 0,0 0 0,1 0 0,-1 0-1,0 1 1,1-1 0,-1 0 0,0 0 0,1 0 0,-1 0-1,1 1 1,-1-1 0,0 0 0,1 1 0,-1-1 0,1 0-1,-1 1 1,1-1 0,-1 1 0,1-1 0,-1 1 0,1 0 0,-23 20 125,18-13-61,1 1-1,0-1 1,0 1-1,0 0 1,1-1-1,1 2 1,-1-1-1,2 0 1,-1 0-1,0 14 1,2-20-30,0 0 1,0 0 0,0 0-1,0 0 1,1 0-1,-1 0 1,1 0-1,0 0 1,-1 0-1,1 0 1,1-1-1,-1 1 1,0 0-1,1-1 1,-1 1 0,1-1-1,0 1 1,0-1-1,0 0 1,0 1-1,0-1 1,0 0-1,1-1 1,-1 1-1,1 0 1,-1-1-1,1 1 1,0-1 0,-1 0-1,1 0 1,0 0-1,0 0 1,0 0-1,0-1 1,3 1-1,2 0 21,1-1 0,-1 0 0,0 0 0,1-1-1,-1 0 1,0-1 0,0 0 0,1 0-1,-2 0 1,1-1 0,0 0 0,12-8 0,-8 4-38,0-1 1,-1-1 0,1 0-1,-2-1 1,0 0 0,0 0-1,9-13 1,-6 5 9,-1-1 0,0 0 0,-2 0 1,0-1-1,-1-1 0,-1 1 0,-1-2 0,-1 1 0,6-34 1,-12 11 153,0 43-174,0 1 0,0-1 0,0 0 0,-1 0-1,1 1 1,0-1 0,-1 0 0,1 0 0,0 1 0,-1-1 0,1 0 0,-1 1 0,1-1 0,-1 0 0,1 1 0,-1-1 0,1 1 0,-1-1-1,0 1 1,1-1 0,-1 1 0,0 0 0,0-1 0,1 1 0,-1 0 0,0-1 0,0 1 0,1 0 0,-1 0 0,0 0 0,0 0-1,0 0 1,1 0 0,-1 0 0,0 0 0,0 0 0,0 0 0,1 0 0,-1 0 0,0 1 0,0-1 0,1 0 0,-1 1 0,0-1 0,0 0-1,1 1 1,-1-1 0,0 1 0,-4 2 12,0 1 0,0-1 0,1 1 0,-1 0 0,1 0 0,0 1-1,0-1 1,1 1 0,-1 0 0,1-1 0,0 2 0,0-1 0,1 0 0,-1 1 0,1-1-1,1 1 1,-3 6 0,1 3 113,-1 0 0,2 0 0,0 0 0,1 0 0,1 25 0,1-33-118,0 1-1,1-1 1,0 0 0,0 0-1,0 0 1,1 0 0,0 0-1,1-1 1,-1 1 0,1-1-1,1 0 1,-1 0-1,1 0 1,0-1 0,0 0-1,1 0 1,8 6 0,-2-2-115,0-1-1,1 0 1,0-1 0,1-1 0,-1 0 0,1 0 0,25 5 0,-62-20-269,-1-2 0,2 0 0,-1-1-1,2-2 1,-30-22 0,15 11 353,16 12 35,12 9 110,0-1 1,0 0-1,1 0 1,-1 0-1,1-1 0,1-1 1,-1 1-1,1-1 1,0 0-1,-8-12 1,14 18-102,0 0 0,-1 0 0,1 0 0,0 0 1,0 1-1,0-1 0,0 0 0,-1 0 0,2 0 0,-1 0 1,0 0-1,0 0 0,0 0 0,0 0 0,0 0 1,1 0-1,-1 0 0,0 0 0,1 1 0,-1-1 1,1 0-1,-1 0 0,1 0 0,-1 1 0,1-1 0,0 0 1,-1 1-1,1-1 0,0 0 0,0 1 0,-1-1 1,1 1-1,0-1 0,0 1 0,0-1 0,0 1 1,1-1-1,41-8 83,-33 7-15,180-15-321,-88 11-2245,-1-7-3962,-20-4-4594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1:58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58 7239,'0'0'20611,"1"5"-20488,0-4-116,-1 0 0,0 0 0,0-1 0,1 1 0,-1 0 0,0 0 0,1 0 0,-1-1 0,0 1 0,1 0 0,-1 0 0,1-1 0,0 1 0,-1-1 0,1 1 0,-1 0 0,1-1 0,0 1 0,0-1 0,-1 1 0,2-1 0,-1 0 7,-1 0 1,1 0 0,-1 0 0,1 0 0,-1 0 0,1-1-1,-1 1 1,1 0 0,-1 0 0,0-1 0,1 1 0,-1 0-1,1 0 1,-1-1 0,1 1 0,-1-1 0,0 1 0,1 0-1,-1-1 1,0 1 0,1-1 0,-1 1 0,0-1 0,0 1-1,1-1 1,0-3 133,0 1-1,0 0 0,0-1 1,0 1-1,0 0 1,-1-1-1,0 1 1,1-1-1,-1 1 0,-1-1 1,1 1-1,-1-6 1,0 7-113,1 1 0,-1 0 0,1 0 0,-1 0 0,0 0 0,1 0 0,-1 0 1,0 0-1,0 0 0,0 0 0,0 1 0,1-1 0,-1 0 0,0 0 0,-1 1 0,1-1 0,0 0 1,0 1-1,0-1 0,0 1 0,0 0 0,0-1 0,-1 1 0,1 0 0,0 0 0,0 0 0,-1 0 0,1 0 1,0 0-1,0 0 0,0 0 0,-1 0 0,1 0 0,0 1 0,0-1 0,0 1 0,-2 0 0,-1 0-7,0 0 0,0 0 0,0 1 0,1 0 0,-1 0 0,0 0-1,1 0 1,-1 0 0,-5 6 0,6-4-7,-1 1 0,1-1 0,0 1 0,0 0 0,0 0 0,1 0 0,0 0 0,0 0 0,0 1 0,1-1 0,0 0 0,0 1 0,0 0 0,0-1 0,1 8 0,0-13-21,0 1 0,0 0 0,0 0-1,1-1 1,-1 1 0,0 0 0,0 0 0,1-1-1,-1 1 1,0 0 0,1-1 0,-1 1-1,0 0 1,1-1 0,-1 1 0,1-1-1,-1 1 1,1-1 0,0 1 0,-1-1 0,1 1-1,-1-1 1,1 0 0,0 1 0,-1-1-1,1 0 1,1 1 0,27 0 120,-21-3-243,0 0 0,1 0 0,-1 0 0,12-7-1,9-8-2472,-2-4-3845,-4 1-4258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6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13485,'0'0'11536,"1"11"-10853,-2 37-421,-1 0 1,-2-1-1,-14 62 0,8-57 183,2 0 0,3 0 0,1 64 1,4-116-445,0 0 0,0 1 0,0-1 0,0 0 0,0 1 0,0-1 0,0 0 0,0 1 0,0-1 0,0 0 0,0 0 0,0 1 0,0-1 1,0 0-1,0 1 0,0-1 0,0 0 0,0 1 0,0-1 0,0 0 0,1 0 0,-1 1 0,0-1 0,0 0 0,0 0 0,0 1 0,1-1 0,-1 0 0,0 0 0,0 0 1,1 1-1,-1-1 0,0 0 0,0 0 0,1 0 0,-1 0 0,0 0 0,1 1 0,-1-1 0,0 0 0,0 0 0,1 0 0,-1 0 0,0 0 0,1 0 0,9-13 79,-3-13-430,-2 0 0,0 0 0,-2-1 0,0 0 0,-2 1 0,-1-1 0,-1 0 0,-6-32 0,1 42-550,-1 20 362,-3 28 545,9-22 161,0 1 0,1 0 0,0 0 0,0 0 0,1-1 0,3 14 0,-4-21-142,1-1 1,-1 1-1,1 0 1,0 0-1,0 0 1,0-1-1,0 1 1,0 0-1,0-1 1,0 1-1,1-1 1,-1 1-1,0-1 1,1 0 0,0 0-1,-1 1 1,1-1-1,-1 0 1,1 0-1,0-1 1,0 1-1,0 0 1,-1-1-1,1 1 1,0-1-1,0 1 1,0-1-1,0 0 1,0 0 0,0 0-1,0 0 1,0 0-1,0 0 1,0 0-1,0-1 1,0 1-1,3-2 1,0 0-14,0 0-1,0-1 1,0 1 0,0-1 0,-1 0-1,1 0 1,-1 0 0,0-1 0,0 1-1,0-1 1,0 0 0,-1-1 0,0 1 0,4-6-1,38-70 106,-39 68-43,-11 24 253,0 0-1,1 1 1,1-1 0,0 1-1,0 0 1,1 0-1,1 0 1,0 0-1,1 0 1,2 21 0,-2-32-327,1-1 0,-1 0 0,0 1 0,1-1 0,-1 0 0,1 1 0,0-1 1,-1 0-1,1 0 0,0 0 0,0 1 0,0-1 0,0 0 0,0 0 0,0 0 0,0-1 1,0 1-1,0 0 0,0 0 0,0 0 0,1-1 0,-1 1 0,0-1 0,0 1 0,1-1 1,-1 1-1,1-1 0,-1 0 0,0 0 0,1 0 0,-1 0 0,1 0 0,-1 0 0,0 0 1,1 0-1,-1 0 0,0 0 0,1-1 0,-1 1 0,2-1 0,1-1-14,0 1-1,0-1 1,0 1-1,0-1 0,0 0 1,0-1-1,-1 1 1,1-1-1,-1 1 0,1-1 1,4-6-1,-1-1-88,-1 0 1,-1 0-1,0-1 0,0 1 0,5-20 0,-8 24 101,0 1-1,-1-1 1,0 0-1,0 0 1,-1 0 0,1 0-1,-1 0 1,0 0-1,-1 0 1,0 0-1,0 0 1,-3-10-1,4 14 4,-1 1 0,1 0 1,-1-1-1,0 1 0,1 0 0,-1 0 0,0-1 0,0 1 0,0 0 0,0 0 0,0 0 0,0 0 0,0 0 0,0 0 1,0 0-1,-1 1 0,1-1 0,0 0 0,-1 0 0,1 1 0,0-1 0,-1 1 0,1 0 0,0-1 0,-1 1 0,1 0 1,-1 0-1,1 0 0,-1 0 0,1 0 0,-1 0 0,1 0 0,-1 0 0,1 1 0,0-1 0,-1 0 0,1 1 1,0-1-1,-1 1 0,1 0 0,0-1 0,-3 3 0,0-1 34,0 1 0,0 0 0,0 0 0,1 0 1,-1 0-1,1 1 0,-1-1 0,1 1 0,0 0 0,1 0 0,-5 8 0,5-9 24,1 1-1,-1 1 0,1-1 1,0 0-1,0 0 0,0 0 1,0 1-1,1-1 0,0 0 1,0 1-1,0-1 0,1 0 1,-1 1-1,1-1 0,0 0 1,2 6-1,-2-7-50,1-1 0,-1 1-1,1-1 1,0 0 0,0 0 0,0 1-1,0-1 1,0 0 0,1-1 0,-1 1 0,0 0-1,1-1 1,-1 1 0,1-1 0,0 0-1,0 0 1,-1 0 0,1 0 0,0 0-1,0-1 1,0 1 0,0-1 0,0 0-1,4 0 1,8 1-216,0 0 1,0-2-1,0 0 0,0 0 0,-1-1 0,1-1 0,21-7 0,-57 3-1674,8-2-5948,10 1 494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1:58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43 16848,'0'0'11381,"-10"-7"-10265,4 2-963,4 3-131,1 0 1,-1 0 0,0 0 0,-1 0 0,1 1 0,0-1-1,0 1 1,-1-1 0,1 1 0,-1 0 0,1 0 0,-1 0-1,1 0 1,-1 1 0,0-1 0,1 1 0,-1 0-1,0-1 1,1 1 0,-1 0 0,0 0 0,0 1 0,1-1-1,-1 1 1,0-1 0,-3 3 0,-4 2 27,1 2 1,1-1-1,-1 1 0,1 0 1,1 1-1,-1 0 1,1 0-1,0 1 1,1 0-1,0 0 0,1 0 1,0 1-1,0 0 1,1 0-1,0 0 1,1 1-1,-3 10 0,6-20-35,0-1-1,0 1 1,-1 0-1,1 0 1,0 0-1,0-1 1,0 1-1,0 0 1,0 0-1,0 0 0,0-1 1,0 1-1,1 0 1,-1 0-1,0-1 1,0 1-1,1 0 1,-1 0-1,0-1 1,1 1-1,-1 0 1,1-1-1,-1 1 1,1-1-1,-1 1 0,1 0 1,-1-1-1,1 1 1,0-1-1,-1 1 1,1-1-1,1 1 1,0-1 16,0 1 0,0-1 0,0 0 0,0 0 0,1 0 0,-1-1 1,0 1-1,0 0 0,0-1 0,0 1 0,0-1 0,2-1 0,7-2 84,-1-1-1,1-1 1,15-11-1,-8 4-69,-1-1 0,0-1 1,-1 0-1,-1-1 0,0 0 0,-1-2 0,-1 0 0,12-21 0,-36 61-45,0 1 0,2 1 0,0 0 0,1 0 0,2 0 0,-7 48 0,13-70-36,-1-1-1,1 1 1,0-1-1,-1 1 1,1-1-1,0 1 1,0-1-1,0 1 1,0-1-1,0 1 1,1 0-1,-1-1 1,0 0-1,1 1 1,-1-1-1,1 1 1,-1-1-1,1 1 1,0-1-1,0 0 1,-1 1-1,1-1 1,0 0-1,0 0 1,0 0-1,0 0 1,1 0-1,-1 0 1,0 0-1,0 0 1,1 0-1,-1-1 1,0 1-1,1 0 1,-1-1-1,1 1 1,-1-1-1,1 1 1,-1-1-1,1 0 1,-1 0-1,1 0 1,-1 0-1,1 0 1,1 0-1,3-1-288,-1 0 0,0 0 0,0-1 0,0 0 0,0 0 0,0 0 0,0 0 0,-1-1 0,1 0 0,-1 0 0,0 0 0,6-5 0,17-24-7101,0-6-4996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1:58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18033,'0'0'3475,"-13"7"-352,-2 0-2098,-6 2 405,0 2-1,1 0 0,-35 26 1,121-28-3560,-53-6 1829,0-1 1,0 2 0,0 0-1,-1 0 1,0 1 0,14 8-1,-24-12 334,1 0-1,0 1 1,-1-1-1,1 1 1,-1 0-1,1 0 1,-1 0-1,0 0 1,0 0-1,0 1 1,0-1-1,0 0 1,-1 1-1,1 0 1,-1-1-1,1 1 1,-1 0-1,0 0 1,0 0-1,-1 0 1,1 0-1,0 0 1,-1 0-1,0 0 0,1 0 1,-1 0-1,-1 0 1,1 0-1,0 0 1,-1 0-1,1 0 1,-3 4-1,1-2 169,-1-1 0,0 1 0,0-1 0,-1 1 0,1-1 0,-1 0 0,0-1 0,0 1 0,0-1 0,-1 1 0,1-1 0,-1 0 0,-8 3 0,1 0 79,-1 0-1,1-1 1,-1-1 0,-20 5-1,28-8-283,1-1 0,-1 1 0,0-1 0,1 0 0,-1-1 0,0 1 0,-7-2 0,11 2-80,1 0-1,-1-1 1,1 1-1,-1 0 0,1 0 1,-1-1-1,0 1 1,1 0-1,-1-1 0,1 1 1,-1 0-1,1-1 1,0 1-1,-1-1 1,1 1-1,-1 0 0,1-1 1,0 0-1,-1 1 1,1-1-1,0 1 1,-1-1-1,1 1 0,0-1 1,0 0-1,0 0-256,0-1-1,0 1 1,1 0 0,-1-1-1,1 1 1,-1 0 0,1 0-1,-1-1 1,1 1-1,0 0 1,-1 0 0,1 0-1,0 0 1,0 0 0,0 0-1,0 0 1,1-1-1,15-11-5129,7-3-1320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1:59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34 10122,'0'0'11183,"-2"-6"-9538,1 4-1526,1 1 1,0 0-1,0-1 1,-1 1-1,1 0 1,-1-1 0,1 1-1,-1 0 1,0 0-1,0-1 1,1 1-1,-1 0 1,0 0-1,0 0 1,0 0 0,0 0-1,0 0 1,0 1-1,0-1 1,0 0-1,-1 0 1,1 1-1,0-1 1,0 1 0,-1-1-1,-1 0 1,-1 2 191,1-1 1,-1 1 0,0 0 0,0 0-1,0 0 1,1 0 0,-1 1-1,0-1 1,1 1 0,-7 4 0,-13 5-41,21-10-231,-1 0-1,0 0 1,1 0 0,-1 0 0,0 0-1,1 1 1,0-1 0,-1 1-1,1-1 1,0 1 0,0 0 0,0 0-1,0 0 1,0 0 0,0 0-1,0 1 1,1-1 0,-1 0 0,1 1-1,0-1 1,0 1 0,0-1-1,0 1 1,0 0 0,0 0 0,1-1-1,-1 1 1,1 0 0,0 5-1,0-6-39,0-1 0,1 1 0,-1-1 0,1 1-1,0-1 1,0 1 0,-1-1 0,1 1 0,0-1-1,0 1 1,0-1 0,0 0 0,0 0 0,1 0-1,-1 1 1,0-1 0,1 0 0,-1-1 0,1 1-1,-1 0 1,0 0 0,1-1 0,0 1 0,-1 0-1,1-1 1,-1 0 0,3 1 0,58 10-82,-43-9-1,-13-1-29,0 0 1,0 1 0,0 0 0,0 0 0,0 0 0,-1 0-1,10 6 1,-14-7 115,0 0 0,0 0 0,0 0 0,0-1 0,0 2 0,0-1 0,0 0 0,0 0 0,0 0 0,-1 0 0,1 0 0,0 1 0,-1-1 0,1 0 0,-1 1 0,1-1 0,-1 0 0,0 1 0,0-1 0,0 0 0,1 1 0,-1-1 0,0 1 0,-1-1 0,1 0 0,0 1 0,0-1 0,0 0 0,-1 1 0,1-1 0,-1 0 0,1 1 0,-1-1 0,0 0 0,1 0 0,-1 1 0,0-1 0,0 0 0,0 0 0,-1 1 0,-6 6 161,1 0 0,-2 0 0,1-1 0,-1 0 0,0 0 1,0-1-1,-1-1 0,0 1 0,-14 4 0,11-4-93,-1-1-1,1-1 0,-1 0 1,0 0-1,-1-2 1,-23 2-1,33-8-1713,10-6 231,12-8-1510,17-8-2866,7-4-2733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1:59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18962,'0'0'1703,"-8"9"117,6-6-1709,-7 7 467,1 0-1,0 1 0,-7 13 1,13-22-492,1 0 0,-1 1 0,1-1 0,0 0 0,0 0 0,0 1 1,0-1-1,0 1 0,1-1 0,-1 1 0,1-1 0,-1 1 0,1-1 0,0 1 0,0-1 0,0 1 0,1-1 1,-1 1-1,0-1 0,1 1 0,0-1 0,-1 1 0,1-1 0,0 1 0,0-1 0,1 0 0,2 4 1,-2-4-70,1 0 1,0 0 0,0-1-1,0 0 1,0 1 0,0-1 0,0 0-1,0-1 1,1 1 0,-1 0 0,0-1-1,0 0 1,1 0 0,-1 0 0,0 0-1,0 0 1,1-1 0,5-1 0,1 0 18,-1 0 0,0-1 1,1 0-1,-1-1 0,9-5 1,97-68-699,-117 112 2487,2-33-1773,-1 0-1,1 0 0,-1 0 0,1 0 0,0 0 0,0 0 0,0 0 0,0 0 0,0 0 1,0 0-1,1 0 0,-1-1 0,1 1 0,-1 0 0,1 0 0,1 3 0,0-4-24,-1 0-1,1-1 0,-1 1 0,1 0 1,-1-1-1,1 0 0,-1 1 0,1-1 1,0 0-1,-1 0 0,1 0 0,0 0 1,-1 0-1,1 0 0,-1 0 1,1 0-1,0-1 0,-1 1 0,1-1 1,-1 1-1,3-2 0,17-5 84,-1-1-1,27-15 1,-35 16-285,1 0 0,0 1 1,0 0-1,0 1 0,1 1 1,0 0-1,-1 1 0,25-2 0,-37 5 201,0 1 0,-1 0 0,1 0 0,0 0 0,-1 0 1,1 0-1,-1 0 0,1 1 0,-1-1 0,0 0 0,1 0 0,-1 0 0,0 0 0,0 0 0,0 1 0,0-1 0,0 0 0,0 0 0,0 3 0,0 35 793,-1-31-461,2-7-329,0-1 1,-1 1-1,1-1 1,0 1-1,-1-1 0,1 1 1,0-1-1,0 0 1,0 1-1,-1-1 0,1 0 1,0 0-1,0 1 1,0-1-1,0 0 0,0 0 1,-1 0-1,1 0 1,0 0-1,0-1 0,0 1 1,0 0-1,0 0 1,0-1-1,26-3 154,21-11-264,25-4-2218,-22 13-2843,-49 6 4925,-1 1 0,0-1 0,0 0 0,0 0-1,0 0 1,0 1 0,0-1 0,0 0 0,0 1 0,0-1-1,-1 1 1,1 0 0,0-1 0,0 1 0,0-1-1,0 1 1,-1 0 0,2 1 0,14 9-8031,-6-10 1415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00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18417,'0'0'11211,"8"-1"-10821,42-2-60,31-2-124,-75 4-203,0 0 1,-1-1 0,1 1 0,0-1-1,-1 0 1,1 0 0,-1-1-1,1 1 1,-1-1 0,9-7-1,-14 10-1,1 0 0,-1-1-1,0 1 1,1 0 0,-1 0-1,0-1 1,1 1 0,-1 0 0,1 0-1,-1-1 1,0 1 0,0 0-1,1-1 1,-1 1 0,0 0-1,0-1 1,1 1 0,-1-1 0,0 1-1,0 0 1,0-1 0,0 1-1,1-1 1,-1 1 0,0-1-1,0 1 1,0-1 0,0 1 0,0 0-1,0-1 1,0 1 0,0-1-1,0 1 1,-1-1 0,1 1-1,0 0 1,0-1 0,0 0-1,-19-2 1,-28 9 37,40-3 12,0 1 0,0-1 0,0 1 0,0 1 0,1-1 0,0 1 0,-1 0 0,-7 9 0,12-11 11,-1 0 1,0 0 0,1 0 0,-1 1 0,1-1 0,0 1 0,0 0 0,0-1 0,1 1 0,-1 0 0,1 0-1,0 0 1,0 0 0,1 0 0,-1 1 0,1-1 0,0 8 0,1-10-67,0 0 1,0 1 0,0-1-1,0 0 1,1 0 0,-1 0-1,1 0 1,-1 0-1,1-1 1,0 1 0,0 0-1,0-1 1,0 1 0,0-1-1,0 0 1,0 0-1,0 0 1,1 0 0,-1 0-1,0 0 1,1 0 0,-1-1-1,1 1 1,-1-1-1,0 0 1,1 0 0,-1 1-1,4-2 1,9 2-939,0-1 0,0 0 1,20-3-1,12-8-5224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01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15022,'0'0'12118,"-2"8"-11360,0 7-623,-10 45 1443,2 1 0,-1 76 0,27-162-1578,-12 14 0,-2 5 0,0 0 0,0-1 0,-1 1 0,1-1 0,-2 1 0,1-12 0,-3 15-2016,-4 8-8337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01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62 4676,'0'0'0</inkml:trace>
  <inkml:trace contextRef="#ctx0" brushRef="#br0" timeOffset="1">31 71 9065,'0'0'12273,"-7"-6"-11515,-11-8-646,13 9 944,17 7 864,13 2-1,-7-1-1438,1-2-1,0 0 1,0-1-1,-1 0 1,1-2-1,28-6 1,5-7-3613,-5-6-4622,-32 10-72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01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18417,'0'0'8980,"-1"11"-8463,-4 23-227,1-10 150,1 0-1,1 0 1,1 0 0,4 46-1,-3-69-433,0 0 0,1 0 0,-1 0 0,1 0 0,-1 0 1,1 0-1,-1-1 0,1 1 0,-1 0 0,1 0 0,0 0 0,0 0 0,-1-1 0,1 1 0,0 0 0,0-1 0,0 1 0,0-1 1,0 1-1,0-1 0,0 1 0,0-1 0,0 0 0,1 1 0,32 0 167,29-19-188,-29 2-549,-27 12 421,0 0 0,1 0 0,-1 1 0,1 0 0,0 0 1,15-2-1,-22 6 130,0-1 1,0 1 0,0 0-1,-1-1 1,1 1 0,0 0-1,0 0 1,0 0-1,-1 0 1,1 0 0,0 0-1,-1 0 1,1 0 0,-1 0-1,0 0 1,1 1 0,-1-1-1,0 0 1,1 0 0,-1 0-1,0 0 1,0 1 0,0-1-1,0 0 1,0 0 0,-1 0-1,1 0 1,0 2 0,-2 39 677,2-41-663,-12 66 858,14-67-1152,-1 0 0,0 0 0,0 0 0,1-1 1,-1 1-1,0 0 0,0-1 0,1 1 0,-1 0 0,0-1 1,0 0-1,0 1 0,0-1 0,1 0 0,-1 0 0,0 1 1,1-3-1,11-15-5645,0-5-2844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02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17424,'0'0'4469,"10"6"-1523,-5-3-2605,1 0 0,0 0 0,0 0 0,0-1 0,0 0 0,1 0 0,-1 0 0,1-1 0,-1 0-1,1 0 1,-1-1 0,1 0 0,-1 0 0,1-1 0,-1 1 0,1-1 0,-1-1 0,1 1-1,-1-1 1,11-5 0,-7 2-233,-1-1-1,0 0 0,0-1 0,8-7 1,-14 12-96,-1 0 0,1-1 0,-1 1 1,0 0-1,0-1 0,0 0 0,-1 0 1,1 1-1,-1-1 0,1 0 0,-1 0 0,0 0 1,0 0-1,0-1 0,0 1 0,-1 0 1,1 0-1,-1-4 0,-1 6-13,1 0 0,-1 0 1,1 0-1,-1 0 0,0 1 0,1-1 1,-1 0-1,0 0 0,0 0 0,0 1 1,0-1-1,0 0 0,0 1 0,0-1 0,0 1 1,0-1-1,0 1 0,0 0 0,0-1 1,0 1-1,0 0 0,0 0 0,-1-1 1,1 1-1,0 0 0,0 0 0,0 1 0,0-1 1,0 0-1,0 0 0,-1 0 0,0 1 1,-41 9-66,37-7 64,-1 1 0,1 0 0,0 0-1,1 1 1,-1 0 0,1 0 0,0 0 0,0 0-1,0 1 1,1 0 0,0 0 0,0 0 0,-6 13-1,9-17-26,0 1 1,0 0-1,0-1 0,0 1 0,1 0 0,-1 0 1,1-1-1,-1 1 0,1 0 0,0 0 0,0 0 0,0 0 1,1-1-1,-1 1 0,0 0 0,1 0 0,0 0 0,0-1 1,0 1-1,0 0 0,0-1 0,1 1 0,-1-1 0,1 0 1,-1 1-1,1-1 0,0 0 0,0 0 0,0 0 0,0 0 1,0 0-1,1-1 0,-1 1 0,0 0 0,1-1 1,-1 0-1,6 2 0,1 1-1061,0-2 0,0 1 0,1-1 0,-1 0 0,17 0 0,13-1-6912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02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60 16912,'0'0'6150,"-4"-9"-3390,3 6-2629,-1 0 1,1 0-1,-1 0 1,1 0-1,-1 0 0,0 1 1,0-1-1,0 1 1,-1-1-1,1 1 1,0 0-1,-1 0 0,0 0 1,1 0-1,-1 0 1,0 0-1,0 1 1,0 0-1,0-1 0,0 1 1,0 0-1,-1 1 1,1-1-1,0 0 1,0 1-1,-1 0 1,1 0-1,-5 0 0,0 0-39,0 1-1,-1 0 0,1 0 1,0 0-1,0 1 0,0 1 1,0-1-1,1 1 0,-1 1 0,-9 5 1,14-8-80,0 1 0,0 0 1,0 1-1,0-1 0,1 0 0,-1 1 1,1 0-1,-1-1 0,1 1 1,0 0-1,0 0 0,0 0 1,0 1-1,1-1 0,0 0 0,-1 1 1,1-1-1,0 1 0,0-1 1,1 1-1,-1-1 0,1 1 0,0-1 1,0 1-1,1 7 0,-1-9-23,1 0 0,0 0-1,0 0 1,0 0 0,1 0 0,-1 0-1,0 0 1,1 0 0,-1-1 0,1 1-1,-1-1 1,1 1 0,0-1 0,0 1-1,0-1 1,0 0 0,0 0-1,0 0 1,0 0 0,0 0 0,0 0-1,0-1 1,1 1 0,-1-1 0,0 0-1,4 1 1,69 3-1836,-64-4 1190,6-1-832,0 1-1,0-2 1,0 0 0,16-5-1,16-9-4734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35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816 37 8200,'-13'-6'3240,"-3"0"-2522,-1 0 0,1 1 0,-2 1 0,1 1 1,-30-3-1,36 6-442,0-1 1,0 2 0,0-1 0,0 1-1,0 1 1,0 0 0,1 1 0,-1 0-1,1 0 1,0 1 0,0 1 0,-11 6-1,1 3-71,1 1-1,0 1 0,1 1 1,1 1-1,1 0 0,0 1 1,2 1-1,-23 39 0,0 11 62,-39 102 0,27-43-199,5 1 1,6 3 0,6 1 0,6 2 0,-12 176 0,33-223-68,3 0 1,5 1 0,4-1 0,3-1 0,5 0 0,3 0 0,4-2 0,3 0 0,47 102 0,-58-156-64,2 0-1,2 0 1,1-2 0,1 0 0,26 28-1,-38-49 16,1-1 0,0 0-1,0 0 1,0-1 0,1 0-1,0-1 1,0 0 0,17 7 0,-20-11 18,0 0 1,1 0 0,-1 0-1,1-1 1,-1 0 0,1-1-1,-1 1 1,1-1-1,-1-1 1,1 0 0,-1 0-1,1 0 1,-1-1 0,12-4-1,-8 1 31,-1 0 1,1-1-1,-1 0 0,0-1 0,0 0 0,-1 0 0,0-1 0,0-1 0,-1 1 0,13-19 0,1-4 95,-1-1 0,20-42-1,0-14 358,56-174 0,2-105 171,-98 365-622,149-726 303,-123 528-131,2-339-1,-30 532-153,2-20 116,-2-1-1,-2 0 0,-7-37 1,9 59-119,0 1 0,-1-1 1,1 1-1,-1 0 0,-1-1 1,1 1-1,-1 0 0,0 0 1,0 1-1,0-1 0,0 0 1,-1 1-1,0 0 0,0 0 1,0 0-1,0 0 1,-1 1-1,0 0 0,1 0 1,-1 0-1,0 0 0,-9-2 1,3 2-114,-1 0 0,0 1-1,0 1 1,0 0 0,0 1 0,1 0 0,-1 1 0,-16 2 0,-11 5-1142,-45 15 0,50-12-2414,-56 9 0,32-14-5797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7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18802,'0'0'9326,"10"1"-21017,24-2 9750,75 3-3095,-109-2 5309,1 0 0,0 0 0,0 1 1,0-1-1,0 0 0,0 1 1,0-1-1,0 0 0,-1 1 1,1-1-1,0 1 0,0-1 0,0 1 1,-1 0-1,1-1 0,0 1 1,-1 0-1,1 0 0,-1-1 0,1 1 1,-1 0-1,1 0 0,-1 0 1,1-1-1,-1 1 0,0 0 0,0 0 1,1 0-1,-1 0 0,0 0 1,0 0-1,0 0 0,0 0 0,0 0 1,0 0-1,0 0 0,0 0 1,0 0-1,-1-1 0,1 1 1,0 0-1,-1 0 0,0 1 0,-21 48 4609,15-35-3552,6-13-1239,0-1 0,0 0 0,0 1 0,1-1 0,-1 1 0,0-1 0,1 1 0,-1-1 0,1 1 0,0-1 0,0 1 0,-1 0 0,1-1 0,0 1 1,0-1-1,0 1 0,1-1 0,-1 1 0,0 0 0,1-1 0,-1 1 0,1-1 0,-1 1 0,1-1 0,0 1 0,-1-1 0,1 0 0,0 1 1,1 0-1,1 0-187,1-1 1,-1 0 0,0 0 0,0-1 0,1 1-1,-1-1 1,1 1 0,-1-1 0,0 0 0,6-1-1,-6 0 44,0 1-1,-1-1 1,1 1 0,0 0-1,-1 0 1,1 0-1,0 0 1,0 0-1,-1 1 1,1-1-1,0 1 1,-1 0 0,1-1-1,-1 1 1,1 0-1,-1 1 1,1-1-1,-1 0 1,0 1-1,1 0 1,-1-1 0,0 1-1,0 0 1,3 4-1,-5-6 101,0 1-1,1 0 0,-1 0 0,0-1 1,0 1-1,0 0 0,1 0 1,-1 0-1,0 0 0,0-1 1,0 1-1,0 0 0,0 0 0,-1 0 1,1 0-1,0-1 0,0 1 1,-1 0-1,1 0 0,0 0 1,-1-1-1,1 1 0,0 0 0,-1 0 1,1-1-1,-1 1 0,0-1 1,0 2-1,-26 14 318,-33-2-1034,26-15-6591,21-2-2125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02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18481,'-9'3'2365,"8"-3"-2265,-9 3 661,1 1 0,0-1 0,0 2 0,-11 6 0,18-10-628,0 0 0,0 1 1,0-1-1,0 1 1,0-1-1,0 1 0,0 0 1,0 0-1,1 0 1,-1 0-1,1 0 0,0 0 1,-1 1-1,1-1 0,0 0 1,0 1-1,0-1 1,1 0-1,-1 1 0,1-1 1,-1 1-1,1 0 1,0-1-1,0 1 0,0 4 1,1-5-124,0-1 1,0 1-1,0-1 0,0 0 1,0 1-1,0-1 1,0 0-1,0 0 1,0 0-1,0 0 1,1 0-1,-1 0 0,1 0 1,-1 0-1,0 0 1,1-1-1,0 1 1,-1 0-1,1-1 1,-1 0-1,1 1 0,-1-1 1,1 0-1,0 0 1,2 0-1,51 2 87,-44-2-54,6-1-64,1-1 0,0-1 0,-1-1-1,0 0 1,0-2 0,0 1 0,30-17 0,-37 18-2,-8 3 9,-1 1 1,0-1 0,1 1-1,-1 0 1,1 0 0,-1 0 0,1 0-1,-1 0 1,0 0 0,1 0 0,-1 0-1,1 1 1,-1-1 0,0 0 0,1 1-1,-1-1 1,0 1 0,1 0-1,-1-1 1,0 1 0,0 0 0,0 0-1,3 2 1,-3-2 10,1 0 0,0 1 1,1-1-1,-1 0 0,0 0 0,0 0 0,0 0 1,1 0-1,-1-1 0,0 1 0,5 0 0,84-6-1755,-1-8-5763,-22 3-1809,-37 6 7830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03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50 129 5926,'1'-12'4372,"2"-46"-1015,-1 9 3274,-2 48-6501,0 1 0,0 0 0,0 0 0,0-1 1,0 1-1,0 0 0,0 0 0,0 0 0,0-1 0,0 1 1,0 0-1,0 0 0,0-1 0,0 1 0,0 0 0,0 0 0,0-1 1,0 1-1,0 0 0,0 0 0,0-1 0,0 1 0,0 0 1,0 0-1,0-1 0,-1 1 0,1 0 0,0 0 0,0 0 0,0 0 1,0-1-1,-1 1 0,1 0 0,0 0 0,0 0 0,0 0 1,-1-1-1,1 1 0,0 0 0,0 0 0,0 0 0,-1 0 0,1 0 1,0 0-1,-1 0 0,-8 10 1461,-7 21-1439,8 9 184,1 0 0,1 1 1,3 0-1,1 0 0,6 61 1,-4-102-348,0 1 1,0 0 0,0-1-1,0 1 1,0 0-1,0 0 1,0-1 0,0 1-1,0 0 1,1-1-1,-1 1 1,0 0 0,0-1-1,1 1 1,-1-1 0,0 1-1,1 0 1,-1-1-1,1 1 1,-1-1 0,1 1-1,-1-1 1,1 1-1,-1-1 1,1 0 0,-1 1-1,1-1 1,-1 0-1,1 1 1,0-1 0,-1 0-1,1 1 1,0-1-1,-1 0 1,1 0 0,0 0-1,-1 0 1,1 0 0,0 0-1,0 0 1,-1 0-1,1 0 1,0 0 0,-1 0-1,1 0 1,0-1-1,-1 1 1,1 0 0,0 0-1,-1-1 1,1 1-1,-1 0 1,1-1 0,-1 1-1,1-1 1,0 1 0,-1-1-1,0 1 1,1-1-1,0 0 1,40-34-938,-36 30 832,-2 2 33,-1 0 55,1 0 0,0 0-1,-1 1 1,1-1 0,0 1 0,0 0 0,0 0 0,1 0 0,-1 0 0,0 1 0,1-1 0,-1 1 0,1 0 0,-1 0 0,1 0 0,5 0 0,-8 1 21,-1 0 1,1 0-1,-1 0 0,1 1 1,-1-1-1,1 0 1,-1 1-1,1-1 1,-1 0-1,0 0 1,1 1-1,-1-1 1,1 1-1,-1-1 1,0 0-1,0 1 1,1-1-1,-1 1 0,0-1 1,0 1-1,1-1 1,-1 1-1,0-1 1,0 1-1,0-1 1,0 1-1,0-1 1,0 1-1,0-1 1,0 1-1,0 0 1,0 23 172,0-16 58,9-30-149,-9 20-27,1 0-1,-1 0 1,1 0 0,0 0 0,-1 0-1,1 1 1,0-1 0,0 0-1,0 0 1,1 1 0,-1-1 0,0 1-1,1-1 1,-1 1 0,1-1 0,-1 1-1,1 0 1,-1 0 0,3-2 0,0 3 61,-1 0 1,0-1-1,1 1 1,-1 0-1,0 1 1,1-1-1,-1 1 1,0-1-1,6 3 1,4 0-286,2 0 217,0-1 1,-1 0-1,1-1 1,0-1 0,0 0-1,20-3 1,-31 2-26,0 1 0,0-1 0,0 0-1,0 0 1,0 0 0,0 0 0,-1-1 0,1 0 0,0 1 0,-1-1 0,1-1 0,-1 1 0,0 0 0,1-1-1,-1 0 1,0 0 0,-1 0 0,1 0 0,0 0 0,-1 0 0,0-1 0,0 1 0,0-1 0,0 1 0,-1-1 0,1 0-1,1-8 1,-6 20-2,-1 0-1,2 0 0,-1 0 1,1 0-1,-2 14 0,4-20-6,-1 0-1,1-1 1,0 1-1,0 0 1,1 0-1,-1 0 1,0 0 0,0 0-1,1-1 1,0 1-1,-1 0 1,1 0-1,0-1 1,0 1-1,-1 0 1,1-1-1,1 1 1,-1-1-1,0 1 1,0-1-1,0 0 1,1 1-1,-1-1 1,1 0-1,-1 0 1,4 2-1,1-1-35,0-1-1,0 0 1,0 0-1,1 0 1,-1-1 0,12 0-1,-11 0-62,14-1-436,22 3-691,-42-2 1198,1 0 1,-1 1-1,0 0 1,0-1 0,0 1-1,0 0 1,1-1-1,-1 1 1,0 0 0,0 0-1,0 0 1,-1 0 0,1 0-1,0 0 1,0 0-1,0 0 1,-1 1 0,1-1-1,-1 0 1,1 0-1,-1 1 1,1-1 0,-1 0-1,0 1 1,1-1 0,-1 0-1,0 1 1,0 1-1,1 21 176,-1 0-1,-1-1 0,0 1 1,-2-1-1,-1 0 0,-1 0 1,-1 0-1,-1 0 0,-1-1 1,-14 28-1,22-49-125,0 0 0,-1 0 0,1 1 0,-1-1 0,0 0 0,1 0-1,-1 0 1,0 0 0,1 0 0,-1 0 0,0 0 0,0 0 0,0 0 0,0-1 0,0 1 0,0 0 0,0 0 0,0-1 0,0 1-1,-1-1 1,1 1 0,0-1 0,-2 1 0,2-2 14,0 1 1,0-1-1,0 1 0,0-1 0,1 1 0,-1-1 1,0 0-1,0 0 0,1 1 0,-1-1 0,0 0 1,1 0-1,-1 0 0,0 0 0,1 0 1,0 0-1,-1 0 0,1 0 0,-1 0 0,1-2 1,-12-63 1157,12 64-1196,-1-5-12,-2-16-308,1 1 1,1-1-1,1 0 0,0 0 0,2 0 1,6-29-1,-7 49 52,1-1 0,-1 1 0,1 0 1,0 0-1,0 0 0,0 0 0,0 0 0,0 0 1,1 0-1,-1 1 0,5-4 0,21-13-5893,-1 4-4425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04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6 14894,'2'-5'10474,"-2"10"-8008,-5 13-1088,-1 5-257,-1 2-417,6-1-383,1-1-289,0-5 0,1-4-609,7-3-960,2-5-705,-8-15-11243,-6-12 2402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04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13453,'0'0'10346,"54"-8"-10282,-25 27-96,6 1-961,5-1-1666,1-3-2049,-1-6-3236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04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19090,'0'0'2408,"-10"4"-1,-1-1-1873,-47 20 2717,54-21-3047,-1 0-1,0 0 0,1 1 1,0 0-1,-1 0 0,1 0 1,0 0-1,1 1 0,-1 0 1,-4 5-1,68 0-3187,-34-7 2486,1 2 1,-1 0 0,0 1-1,0 2 1,42 17 0,-67-24 536,-1 0 1,1 0-1,0 1 1,0-1-1,0 0 0,-1 1 1,1-1-1,0 1 1,0-1-1,-1 1 1,1-1-1,0 1 1,-1-1-1,1 1 1,0 0-1,-1-1 1,1 1-1,-1 0 1,1 0-1,-1-1 1,0 1-1,1 0 1,-1 0-1,0 0 0,0 0 1,1 0-1,-1-1 1,0 1-1,0 2 1,-1-2 84,1 0 0,-1 1 0,0-1 1,0 0-1,0 0 0,0 0 0,0 0 0,0 0 0,0 0 1,0 0-1,-1 0 0,1 0 0,0 0 0,-1-1 1,-1 2-1,-56 17 2112,38-15-1932,0-1 0,-31 1-1,14-9-4283,32-1-3152,5-5-6268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05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79 6406,'0'0'10239,"4"-10"-6054,14-31-1030,-18 40-3030,0 1 0,1-1 0,-1 0 0,0 1 0,1-1 0,-1 0-1,0 1 1,0-1 0,0 0 0,1 0 0,-1 1 0,0-1 0,0 0 0,0 1-1,0-1 1,0 0 0,0 0 0,-1 1 0,1-1 0,0 0 0,0 0 0,0 1-1,-1-1 1,1 0 0,0 1 0,-1-1 0,1 0 0,-1 1 0,1-1-1,-1 1 1,1-1 0,-1 1 0,1-1 0,-1 1 0,1-1 0,-1 1 0,0-1-1,1 1 1,-1 0 0,0-1 0,1 1 0,-1 0 0,-1-1 0,-33 1 773,27 0-506,-7 2-372,0 0 0,0 1 0,0 0 0,1 1 0,-1 1 0,1 0 0,0 1 0,1 0 0,-1 2 0,1-1 0,1 1 0,-1 1 0,1 1-1,-16 15 1,28-25-27,0 0-1,0 0 0,0 1 0,-1-1 0,1 0 0,0 0 0,0 0 1,0 0-1,0 1 0,-1-1 0,1 0 0,0 0 0,0 0 0,0 1 1,0-1-1,0 0 0,-1 0 0,1 0 0,0 1 0,0-1 1,0 0-1,0 0 0,0 1 0,0-1 0,0 0 0,0 0 0,0 1 1,0-1-1,0 0 0,0 0 0,0 0 0,0 1 0,0-1 0,0 0 1,1 0-1,-1 1 0,0-1 0,0 0 0,0 0 0,0 0 0,0 1 1,0-1-1,1 0 0,-1 0 0,0 0 0,0 1 0,0-1 1,0 0-1,1 0 0,-1 0 0,19 3-250,37-8-230,-44 3 214,-6 2 165,13-2-219,0 0-1,1 2 1,-1 0-1,23 4 0,-39-4 299,1 0 0,-1 0 0,0 1-1,0 0 1,0 0 0,0 0 0,0 0-1,0 0 1,0 0 0,0 1-1,0 0 1,-1-1 0,1 1 0,0 0-1,-1 0 1,0 0 0,1 1 0,-1-1-1,0 1 1,0-1 0,0 1-1,-1-1 1,1 1 0,-1 0 0,1 0-1,-1 0 1,0 0 0,0 0-1,0 0 1,-1 0 0,1 1 0,-1-1-1,1 4 1,-2-4 134,1 0-1,-1 0 0,0-1 1,0 1-1,0 0 1,-1-1-1,1 1 1,0-1-1,-1 1 1,0-1-1,0 1 1,1-1-1,-1 0 1,-1 0-1,1 0 1,0 0-1,0 0 0,-1-1 1,1 1-1,-1-1 1,1 0-1,-1 1 1,-3 0-1,-69 24 1703,75-26-1792,-26 6 315,0-2 1,0 0 0,-46 0-1,71-4-393,-1 1 0,1-1 0,0 0 0,-1 0 0,1 0 0,0-1 0,-1 1 0,1 0 0,0 0 0,0-1 0,-1 1 0,1-1 0,0 1 0,0-1-1,-1 1 1,1-1 0,-2-1 0,3 1-35,0 1 0,0-1-1,0 1 1,0-1-1,-1 0 1,1 1 0,0-1-1,0 1 1,0-1 0,1 1-1,-1-1 1,0 1-1,0-1 1,0 0 0,0 1-1,0-1 1,1 1-1,-1-1 1,0 1 0,0-1-1,1 1 1,-1-1 0,0 1-1,1 0 1,-1-1-1,1 1 1,0-1 0,2-3-701,1 1 1,0-1 0,0 1 0,1 0-1,-1 0 1,1 1 0,7-4 0,27-6-5047,5 0-1660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05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30 17168,'0'0'8259,"-11"0"-7677,8 0-550,0 0 1,-1 0 0,1 0 0,-1 0 0,1 1-1,0 0 1,-1-1 0,1 1 0,0 0 0,0 1 0,-1-1-1,1 1 1,0-1 0,1 1 0,-5 3 0,4-2 47,1 0 0,-1 0 0,1 0 1,0 1-1,0-1 0,0 1 1,0 0-1,1-1 0,-1 1 0,1 0 1,0 0-1,0 0 0,1 0 1,-1 0-1,1 0 0,0 6 0,-1-9-57,1 0 0,0 1 0,0-1 0,0 0 0,0 0-1,0 1 1,0-1 0,0 0 0,0 0 0,0 1 0,1-1 0,-1 0-1,1 0 1,-1 0 0,1 0 0,-1 1 0,1-1 0,-1 0 0,1 0-1,0 0 1,0 0 0,0 0 0,-1 0 0,1-1 0,0 1-1,0 0 1,0 0 0,0-1 0,0 1 0,1 0 0,0 0 0,3 0 34,0-1 0,-1 1 1,1-1-1,0 0 1,0 0-1,0-1 0,7-1 1,-4 1-44,1-2 1,-1 1-1,0-1 1,0 0-1,0-1 1,0 0-1,-1 0 1,1-1-1,-1 0 1,11-9-1,5-8-175,32-36-1,-40 40 128,-13 17-24,-11 37-209,7-31 333,0 0 0,0-1 0,0 1 1,1 1-1,-1-1 0,1 0 0,1 0 0,-1 0 1,1 1-1,0 8 0,0-13-37,1 1-1,-1-2 1,1 1 0,-1 0-1,1 0 1,-1 0 0,1 0-1,-1 0 1,1 0 0,0 0 0,-1-1-1,1 1 1,0 0 0,0-1-1,0 1 1,0 0 0,0-1-1,-1 1 1,1-1 0,2 1-1,1 0 12,-1 0 0,1 0-1,0-1 1,0 0-1,-1 1 1,1-1-1,0-1 1,5 0 0,8-2-95,-1-2 1,0 0 0,0-1-1,0-1 1,-1 0 0,0-1-1,0-1 1,19-14 0,16-9-397,-50 32 450,0 0 1,0-1-1,1 1 0,-1 0 1,0 0-1,0 0 0,0 0 1,0 0-1,0 0 0,1 0 1,-1 0-1,0-1 0,0 1 1,0 0-1,1 0 0,-1 0 1,0 0-1,0 0 0,0 0 1,0 0-1,1 0 0,-1 0 1,0 0-1,0 0 0,0 0 1,1 0-1,-1 0 0,0 1 1,0-1-1,0 0 0,0 0 1,1 0-1,-1 0 0,0 0 1,0 0-1,0 0 0,0 0 1,1 1-1,-1-1 0,0 0 1,0 0-1,0 0 0,0 0 1,0 0-1,0 1 0,0-1 1,0 14 102,-11 27 264,6-22-194,5-19-158,0 1 1,-1-1 0,1 0 0,0 1 0,0-1 0,0 0 0,0 1 0,0-1-1,0 0 1,0 1 0,1-1 0,-1 0 0,0 1 0,0-1 0,0 0-1,0 1 1,0-1 0,0 0 0,1 1 0,-1-1 0,0 0 0,0 1-1,0-1 1,1 0 0,-1 0 0,0 1 0,0-1 0,1 0 0,-1 0-1,0 0 1,1 1 0,-1-1 0,0 0 0,1 0 0,-1 0 0,0 0-1,1 0 1,0 0 0,18-3 337,17-14-162,-13 2-146,-17 11-99,0-1 0,0 1 0,0 0 0,1 0 0,-1 1 0,1 0 0,0 0 0,0 1 0,0 0 0,11-2 0,-17 8 71,0 0 0,0 0 0,0 0-1,-1 0 1,1 0 0,-1 0 0,0 0 0,0 0 0,-1 5-1,1-3 46,0-5-11,0 0 0,0 0 0,0 0 1,0 0-1,0 0 0,0 0 0,1 0 0,-1 0 0,0 0 0,1 0 0,-1 0 1,1 0-1,-1 0 0,1 0 0,-1 0 0,1 0 0,0 0 0,0 0 1,-1-1-1,1 1 0,0 0 0,0 0 0,0-1 0,0 1 0,0-1 0,1 1 1,1 1 16,0-2 0,0 1 0,0 0 1,0-1-1,1 1 0,-1-1 0,0 0 1,0 0-1,5 0 0,10-3-372,0-1-1,28-8 1,-31 8-522,8-1-1045,-6 2-2525,-6 0-5264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06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11531,'0'0'15892,"0"10"-14813,-9 67 354,4-53-962,2-1-1,-1 48 1,4-70-462,1 0 0,-1-1 0,1 1 0,0 0 0,-1 0 0,1 0 0,0-1 0,0 1 0,-1 0 0,1-1 0,0 1 0,0 0 0,0-1 0,0 1 0,0-1 0,0 0 0,0 1 0,0-1 0,0 0 0,0 1 0,0-1 0,0 0 0,0 0 0,0 0 0,0 0 0,0 0 0,0 0 0,0 0 0,0-1 0,0 1 0,0 0 0,0-1 0,0 1 0,0 0 0,1-1 0,41-13 249,42-38-163,-66 38-85,1 1-1,1 1 1,26-12-1,-46 24-5,-1-1-1,1 1 1,0-1-1,0 1 1,-1-1-1,1 1 1,0 0-1,0-1 0,0 1 1,0 0-1,0 0 1,-1 0-1,1-1 1,0 1-1,0 0 1,0 0-1,0 0 0,0 1 1,0-1-1,0 0 1,0 0-1,-1 0 1,1 1-1,0-1 1,0 0-1,0 1 1,0-1-1,-1 1 0,1-1 1,0 1-1,1 0 1,-2 26 237,0 0-30,0-27-207,0 1 0,1 0 0,-1 0 0,0 0 0,0-1 0,1 1 0,-1 0 0,1-1 0,-1 1 0,0 0 0,1-1 0,-1 1 0,1 0 0,0-1 0,-1 1 0,1-1 0,-1 1-1,1-1 1,0 1 0,-1-1 0,1 0 0,0 1 0,0-1 0,-1 0 0,1 0 0,0 1 0,0-1 0,1 0 0,5 0-2,0 0 0,0 0 0,0-1 1,0 0-1,0-1 0,0 1 0,0-1 0,0-1 0,-1 1 0,1-1 0,-1 0 0,0-1 0,0 1 0,0-1 0,10-9 0,-8 7-3,0 1 1,0-1-1,0 2 0,1-1 0,-1 1 1,1 0-1,16-4 0,-24 8 1,-1 0 0,1 0 0,0 0 0,-1 0 0,1 0 0,0 0 0,-1 0 0,1 0 0,0 0 0,-1 0 0,1 0 0,-1 1 0,1-1 0,0 0 0,-1 0 0,1 1 0,-1-1 0,1 0 0,-1 1 0,1-1 0,-1 0 0,1 1 0,-1-1 0,1 1 0,-1-1 0,1 1 0,-1-1 0,0 1 0,1 0 0,4 25 0,-11 39 0,4-50 0,1-15-62,1 1 1,0 0-1,0-1 1,0 1-1,0-1 1,0 1-1,0 0 1,0-1-1,0 1 0,0-1 1,0 1-1,0 0 1,0-1-1,0 1 1,1-1-1,-1 1 1,0 0-1,0-1 0,1 1 1,-1-1-1,0 1 1,1-1-1,-1 1 1,0-1-1,1 0 1,-1 1-1,1-1 1,-1 1-1,1-1 0,-1 0 1,1 1-1,0-1 1,22-3-4857,21-22-6524,-19 6 717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07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82 17969,'0'0'5920,"-9"4"-3848,-6 4-1099,1 0 1,1 0 0,-19 16 0,27-20-792,1 0 0,-1 0 0,1 0 0,0 0 0,0 1 0,1 0 0,0-1 0,0 1 0,0 0-1,0 1 1,1-1 0,-1 0 0,1 1 0,1 0 0,-2 6 0,3-11-182,-1 0 0,1 0 0,0 0 0,0 0 0,0-1 0,1 1 0,-1 0 0,0 0 0,0 0 0,0 0 0,1-1 0,-1 1 0,0 0 0,1 0 0,-1-1 0,0 1 0,1 0 0,-1-1 0,1 1 0,-1 0 0,1-1 0,0 1 0,-1 0 0,1-1 0,0 1 0,-1-1 0,1 0 0,0 1 0,1 0 0,29 2 0,-23-4 0,-1 0 0,0-1 0,1 0 0,-1 0 0,0 0 0,11-7 0,-8 2-34,0-1-1,-1 0 1,0-1 0,0 0-1,-1 0 1,0-1 0,0 0-1,-1 0 1,-1-1 0,0 0 0,0 0-1,-1 0 1,6-21 0,-24 72-607,8-30 655,1 1 0,1-1 1,0 1-1,0 0 0,-1 14 0,4-22-11,0-1-1,0 1 0,0 0 0,0 0 0,0 0 0,0-1 1,0 1-1,1 0 0,0 0 0,-1-1 0,1 1 1,0-1-1,0 1 0,1 0 0,-1-1 0,3 4 1,-2-5-28,0 0 1,0 1-1,0-1 1,0 0 0,0 0-1,0 0 1,0-1-1,1 1 1,-1 0 0,0-1-1,1 0 1,-1 1-1,0-1 1,1 0 0,-1 0-1,1 0 1,-1-1-1,0 1 1,1-1 0,1 0-1,4-1-371,-1 0-1,0-1 1,0 0-1,0 0 1,0-1-1,-1 0 1,1 0-1,-1-1 1,0 0-1,0 0 1,0 0-1,-1 0 1,0-1-1,0 0 1,7-12-1,3-5-2574,-1 0-1,-2-1 0,11-29 1,-7 13-5795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07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8712,'0'0'929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8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160 308 14350,'0'0'9950,"-8"-8"-8135,4 3-1689,-1 1 0,0 0-1,1 0 1,-1 0-1,0 1 1,-1 0 0,1 0-1,-1 0 1,-8-2-1,11 4-94,1 0-1,-1 1 0,0 0 0,0-1 1,0 1-1,0 0 0,0 1 0,0-1 1,0 0-1,1 1 0,-1 0 0,0-1 1,0 1-1,0 0 0,1 1 1,-1-1-1,1 0 0,-1 1 0,1-1 1,-1 1-1,1 0 0,0 0 0,0 0 1,0 0-1,0 0 0,0 0 0,-2 4 1,2-4-24,0 1 1,0-1-1,1 1 1,-1 0-1,0-1 1,1 1-1,0 0 1,0 0-1,0 0 1,0 0-1,0 0 1,0 0-1,1 1 1,-1-1-1,1 0 0,0 0 1,0 0-1,1 1 1,0 4-1,0-5-8,0-1 0,0 0-1,0 0 1,0 0 0,0-1-1,1 1 1,-1 0 0,1 0-1,-1-1 1,1 1 0,0-1-1,0 1 1,-1-1 0,1 0-1,0 0 1,0 1 0,0-1-1,0-1 1,1 1 0,-1 0-1,0 0 1,0-1 0,0 0-1,1 1 1,-1-1-1,0 0 1,4 0 0,7-1 9,1 0 0,-1-1 0,0 0 0,0-1 0,0-1 0,0 0 0,0 0 0,-1-1 0,0-1 0,0 0 0,-1-1 0,14-10 0,-3 2-1,-1-2 1,0-1 0,-2 0-1,0-2 1,18-23-1,-5-10 80,-31 51-117,0-1 1,0 1-1,1 0 1,-2-1-1,1 1 0,0-1 1,0 1-1,-1-1 1,0 1-1,1-1 1,-1 0-1,0 1 1,0-1-1,0 1 1,-1-1-1,1 0 1,-1 1-1,1-1 0,-1 1 1,-1-4-1,1 6-1,0-1-1,0 0 0,0 1 0,1-1 0,-1 1 1,0-1-1,0 1 0,0-1 0,0 1 0,0-1 1,0 1-1,0 0 0,0 0 0,-1 0 1,1 0-1,0 0 0,0 0 0,0 0 0,0 0 1,0 0-1,0 0 0,0 0 0,0 1 0,0-1 1,0 0-1,0 1 0,0-1 0,0 1 0,0-1 1,0 1-1,0-1 0,0 1 0,1 0 0,-1-1 1,0 1-1,0 0 0,0 1 0,-29 30-25,26-26 98,0-1-1,1 1 1,0 0-1,0 0 0,0 0 1,1 0-1,0 1 1,0-1-1,1 1 0,0-1 1,0 1-1,0 0 1,1 7-1,0-13-28,0-1 0,0 1 0,1-1-1,-1 1 1,0 0 0,1-1 0,-1 1 0,1-1-1,-1 0 1,1 1 0,-1-1 0,1 1 0,-1-1-1,1 1 1,-1-1 0,1 0 0,-1 0 0,1 1 0,-1-1-1,1 0 1,0 0 0,-1 0 0,1 1 0,0-1-1,-1 0 1,1 0 0,0 0 0,-1 0 0,1 0-1,-1 0 1,1 0 0,0-1 0,-1 1 0,1 0-1,0 0 1,0-1 0,25-8 74,-16 3-52,-1 0-1,0-1 1,-1 0 0,0 0-1,0-1 1,0 0-1,-1-1 1,10-16 0,4-9-166,18-40 1,-27 48-197,-13 30 272,1-1 0,-1 1 0,1-1 0,-1 1-1,1-1 1,0 1 0,0-1 0,1 5 0,-1 14 81,-15 88 14,5-43 345,-2 84-1,11-113-293,2-1 1,2 1 0,1-1 0,10 41-1,-8-56-11,0-1 0,-2 1-1,-1 1 1,-1-1-1,0 0 1,-3 26-1,1-46 1,0 0-1,-1-1 0,1 1 1,0 0-1,-1 0 1,0 0-1,1 0 1,-1-1-1,0 1 0,0 0 1,0-1-1,0 1 1,-1-1-1,1 1 0,0-1 1,0 1-1,-1-1 1,1 0-1,-1 0 0,0 0 1,1 0-1,-1 0 1,0 0-1,1 0 1,-1 0-1,0-1 0,0 1 1,0-1-1,0 1 1,1-1-1,-4 1 0,2-1-13,1 0 0,-1 0 0,0 0 1,0-1-1,1 1 0,-1-1 0,0 1 0,1-1 0,-1 0 0,0 0 0,1 0 0,-1 0 0,1-1 0,-1 1 0,1-1 0,0 1 0,0-1 0,0 0 0,0 0 0,0 0 0,-2-2 0,-3-6-85,1-1-1,0 0 1,1 0 0,1 0-1,-1 0 1,2-1 0,-1 0 0,2 1-1,0-1 1,0 0 0,1-1-1,0 1 1,1 0 0,1 0 0,3-22-1,-2 21-164,1 0-1,0 0 1,1 0-1,1 1 1,0-1-1,1 1 1,0 0-1,0 1 1,2 0-1,-1 0 1,1 0-1,1 1 1,0 0 0,12-10-1,1 4-2599,0 0 0,48-24 0,-5 9-5500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07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88 9257,'-8'-22'3521,"8"21"-3355,0 1-1,0 0 0,-1-1 0,1 1 0,0 0 1,-1 0-1,1 0 0,-1-1 0,1 1 0,0 0 1,-1 0-1,1 0 0,0 0 0,-1-1 0,1 1 1,-1 0-1,1 0 0,0 0 0,-1 0 0,1 0 1,-1 0-1,1 0 0,-1 0 0,1 1 0,0-1 1,-1 0-1,1 0 0,0 0 0,-1 0 0,0 1 1,-16 15 4444,4 2-4539,0 4 1621,1 0-1,-18 47 0,26-59-1395,1 0-1,0-1 0,0 1 1,1 0-1,1 0 0,0 0 1,0 1-1,1-1 0,0 0 1,2 14-1,-1-23-284,-1 0 0,1 0 0,0 0 1,0 1-1,0-1 0,0 0 0,0 0 0,0 0 1,0-1-1,0 1 0,0 0 0,1 0 0,-1 0 0,0-1 1,0 1-1,1-1 0,-1 1 0,0-1 0,1 1 0,-1-1 1,1 0-1,-1 0 0,0 0 0,1 0 0,-1 0 1,1 0-1,-1 0 0,3-1 0,43-8-36,-35 3-97,-1-1 0,0 0 0,0-1 1,0 0-1,-1-1 0,0 0 0,-1 0 0,15-20 0,59-95-1287,-57 83 1251,-8 11 166,18-24 43,-34 63 259,-5 8-140,-40 90 1126,31-81-1161,0 1 0,2 0 0,1 1 0,1 0 0,1 1 0,1-1 0,-2 47 0,8-58-3365,0-10-3502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08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66 152 16784,'-9'1'1308,"-3"-2"-847,8 1-216,0 0 0,0 0 0,0 0-1,0 0 1,0 1 0,0 0 0,0-1 0,0 1-1,-4 2 1,55-2 2632,-15 1-2289,537-12 4026,-136 1-3351,-282 8-1054,455-16-82,-472 6-189,-1-5 0,194-51 0,-313 64 63,-10 2 2,0 0 0,0 0 0,0 0 0,-1 0 0,1-1 0,0 1 1,-1-1-1,1 0 0,6-5 0,-10 7-3,-1 0 1,1-1-1,0 1 1,0-1 0,0 1-1,0 0 1,0-1-1,-1 1 1,1 0-1,0-1 1,0 1-1,-1 0 1,1-1-1,0 1 1,-1 0-1,1-1 1,0 1-1,-1 0 1,1 0-1,0 0 1,-1-1-1,1 1 1,0 0-1,-1 0 1,1 0-1,-1 0 1,1 0 0,0-1-1,-1 1 1,1 0-1,-1 0 1,1 0-1,0 0 1,-1 0-1,1 0 1,-1 1-1,1-1 1,0 0-1,-1 0 1,1 0-1,-1 1 1,-23-3-125,-75 7-3884,40-2-4977,29-2-5434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09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293 99 17040,'0'0'2210,"2"-11"305,8-35 100,-9 44-2498,-1 1 0,0-1-1,0 1 1,0-1 0,0 1 0,0-1-1,0 1 1,-1 0 0,1-1-1,0 1 1,-1-1 0,1 1-1,-1-1 1,1 1 0,-1 0 0,0 0-1,1-1 1,-1 1 0,0 0-1,0 0 1,0 0 0,0 0-1,0 0 1,0 0 0,-1 0-1,1 0 1,0 0 0,0 0 0,-1 1-1,1-1 1,0 0 0,-1 1-1,1-1 1,0 1 0,-1 0-1,1-1 1,-1 1 0,1 0-1,-1 0 1,1 0 0,-1 0 0,1 0-1,-1 0 1,-1 1 0,-6-1-10,0 1 0,0 0 0,1 0 0,-1 1 0,-15 5 0,11-1-102,0 0-1,1 1 1,-1 1-1,1 0 1,1 1-1,-1 0 1,2 1-1,-1 0 1,1 0-1,-11 16 1,14-17-7,1 1 0,-1 0 0,2 0 0,-1 0 0,1 0 0,1 1 0,0 0 0,1 0 0,0 0 0,0 0-1,1 1 1,1-1 0,-1 16 0,2-24-6,0 0 0,1-1 0,-1 1 0,1-1 0,-1 1 0,1-1 0,0 1 0,0-1 0,0 0 0,0 1 0,0-1 1,1 0-1,-1 0 0,1 0 0,-1 0 0,1 0 0,0 0 0,0 0 0,2 1 0,0 0-107,0-1 0,0 1 0,1-1 1,-1 0-1,1 0 0,0-1 1,0 1-1,-1-1 0,9 1 0,1-1-897,1 0 0,-1-1 0,1-1 0,-1 0 0,1-1 0,17-4-1,31-16-6316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09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16 19571,'0'0'2119,"-11"10"128,4-4-1788,-39 35 1543,43-37-1758,-1-1-1,1 1 0,0 0 1,0 0-1,0 0 0,1 0 1,-1 1-1,1-1 0,0 1 1,0-1-1,-1 7 0,3-11-235,1 1 0,-1 0 0,1-1 0,-1 1 0,1 0 1,-1-1-1,1 1 0,-1 0 0,1-1 0,0 1 0,-1-1 0,1 1 0,0-1 0,-1 0 0,1 1 0,0-1 0,0 0 0,-1 1 0,1-1 0,0 0 0,0 0 0,0 0 0,0 1 0,-1-1 0,1 0 0,0 0 0,0 0 0,0-1 0,0 1 0,-1 0 0,1 0 0,0 0 0,0-1 0,0 1 0,-1 0 0,2-1 0,36-8 133,9-11-442,-25 10-160,1 1 1,28-7 0,-42 14 458,0 0-1,-1 1 1,1 0 0,0 1-1,0-1 1,0 2-1,-1-1 1,1 2 0,0-1-1,8 3 1,-3 0 102,0-1 1,0-1-1,0 0 1,0-1-1,0-1 1,0 0-1,1-1 1,-1 0-1,19-5 1,45-18-2003,-5-10-5828,-38 14 577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09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17392,'0'0'6188,"-3"11"-5671,-10 47-404,2 1-1,3 0 0,3 1 0,2 0 0,6 70 0,-1-113 410,0 0 0,2-1 0,7 24-1,-11-39 99,0-14 917,12-217-1312,-8 198-624,2-1 1,2 0 0,0 1-1,26-59 1,-32 87 410,-1 1 1,1 0-1,1-1 0,-1 1 1,0 0-1,1 0 1,0 0-1,0 1 0,0-1 1,0 1-1,0-1 0,0 1 1,0 0-1,1 0 0,-1 1 1,1-1-1,0 1 0,-1-1 1,1 1-1,0 0 0,0 1 1,0-1-1,6 0 0,-8 1-3,1 0-1,0 1 0,0-1 0,0 0 1,-1 1-1,1 0 0,0-1 0,-1 1 1,1 0-1,-1 1 0,1-1 0,-1 0 1,1 1-1,-1-1 0,0 1 0,0 0 1,0-1-1,0 1 0,0 0 0,0 1 1,0-1-1,0 0 0,-1 0 0,1 1 0,-1-1 1,0 1-1,0-1 0,0 1 0,0-1 1,0 1-1,-1 0 0,1 0 0,0 2 1,-1 0 21,-1-1 1,1 1-1,-1-1 1,0 0-1,0 1 1,0-1-1,-1 0 1,0 0-1,1 0 1,-1 0-1,-1 0 1,1 0-1,0 0 1,-1-1-1,0 1 1,0-1-1,0 0 1,0 0-1,-1 0 1,-4 3-1,1 0-39,0-1-1,0 0 0,-1 0 1,1-1-1,-1 0 1,0 0-1,0-1 0,0 0 1,-13 3-1,20-6-98,1 0 1,0 0-1,0 1 0,0-1 0,0 0 0,-1 0 1,1 0-1,0 0 0,0 0 0,-1 0 0,1 0 1,0 0-1,0 0 0,0 0 0,-1 0 0,1 0 1,0 0-1,0 0 0,0 0 0,-1-1 0,1 1 1,0 0-1,0 0 0,0 0 0,0 0 1,-1 0-1,1 0 0,0 0 0,0-1 0,0 1 1,0 0-1,0 0 0,-1 0 0,1 0 0,0-1 1,0 1-1,0 0 0,0 0 0,0 0 0,0 0 1,0-1-1,0 1 0,0 0 0,0 0 0,0 0 1,0-1-1,0 1 0,0 0 0,0 0 0,0-1 1,0 1-1,0 0 0,0 0 0,0 0 1,0-1-1,0 1 0,6-12-4969,10-7-2621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10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42 10826,'0'0'17446,"-8"5"-17371,3-2-10,0-1 1,1 1-1,-1 0 0,1 1 1,0-1-1,0 1 1,0 0-1,0 0 0,1 0 1,0 0-1,0 1 1,0-1-1,0 1 0,1 0 1,-1 0-1,1 0 1,1 0-1,-1 0 0,1 0 1,0 0-1,0 1 0,0-1 1,0 9-1,2-12-45,0-1-1,-1 0 0,1 1 1,0-1-1,0 0 0,0 0 1,0 1-1,0-1 0,0 0 1,0 0-1,0 0 0,1 0 1,-1 0-1,0-1 0,0 1 1,1 0-1,-1 0 0,1-1 1,-1 1-1,1-1 0,-1 1 1,1-1-1,-1 0 0,1 0 1,-1 0-1,1 0 0,-1 0 1,1 0-1,1 0 0,54-2 182,-53 1-192,21-3-75,1-1-1,-1-1 0,-1-1 0,0-1 1,38-19-1,-61 24 147,-1-1-1,1 1 1,-1-1 0,1 1 0,-1-1-1,0 0 1,0 1 0,-1-5-1,0 1-59,-2-18-65,-2-10-1317,7 19-3226,31 15-6329,-14 1 6331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10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16271,'0'0'13090,"11"-2"-12556,-6 2-435,52-12 49,-55 11-114,0 1 1,0-1-1,-1 0 1,1 1-1,0-1 1,-1 0-1,1 0 1,0 0-1,-1 0 1,1 0-1,-1 0 1,0-1-1,1 1 1,-1 0-1,0-1 1,0 1-1,0-1 1,0 1-1,0-1 1,0 0-1,0 1 1,0-1-1,-1 0 1,1 0-1,-1 1 1,1-1-1,-1 0 1,0 0-1,1 0 1,-1 0-1,0-2 1,-1 4-31,1-1 1,0 1 0,0-1 0,-1 1-1,1-1 1,0 1 0,-1-1 0,1 1 0,-1-1-1,1 1 1,0 0 0,-1-1 0,1 1 0,-1 0-1,1-1 1,-1 1 0,1 0 0,-1 0-1,1-1 1,-1 1 0,1 0 0,-1 0 0,0 0-1,1 0 1,-1 0 0,1 0 0,-1 0-1,1 0 1,-1 0 0,0 0 0,1 0 0,-1 0-1,1 0 1,-1 0 0,1 0 0,-1 0 0,1 1-1,-1-1 1,1 0 0,-1 1 0,1-1-1,-1 0 1,1 1 0,-1-1 0,1 0 0,-1 1-1,0 0 1,-23 19-85,21-17 86,1 1 0,0 0 0,1 0 0,-1 0 0,0 0 0,1 0 0,0 0 0,0 0 0,0 0 0,1 0 1,-1 0-1,1 1 0,0-1 0,0 0 0,0 0 0,2 7 0,-1-8-18,0-1 1,0 1 0,0-1-1,0 1 1,0-1 0,1 1 0,-1-1-1,1 0 1,0 0 0,0 0-1,-1 0 1,1 0 0,0 0-1,1-1 1,-1 1 0,0-1-1,0 1 1,1-1 0,-1 0-1,1 0 1,-1 0 0,1 0-1,-1 0 1,1 0 0,0-1-1,3 1 1,5 0-575,0 0 1,0 0-1,0-2 0,0 1 0,13-3 0,-14 1-757,0 0 0,-1-1-1,0 0 1,0-1-1,0 0 1,10-5-1,22-18-8281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10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90 138 19955,'0'0'1714,"-9"10"-294,1-2-1142,0-2 179,0 2-1,1-1 0,0 1 1,0 0-1,1 1 0,0 0 0,0 0 1,1 0-1,-7 17 0,12-26-450,0 1 0,0-1-1,0 1 1,0-1 0,0 1 0,-1 0-1,1-1 1,0 1 0,0-1-1,1 1 1,-1 0 0,0-1-1,0 1 1,0-1 0,0 1-1,0-1 1,1 1 0,-1-1-1,0 1 1,0-1 0,1 1-1,-1-1 1,0 1 0,1-1-1,-1 1 1,1-1 0,-1 1 0,0-1-1,1 0 1,-1 1 0,1-1-1,-1 0 1,1 1 0,-1-1-1,2 0 1,26 0-8,-19-2-19,0 0-1,-1-1 1,1 0 0,11-7 0,-7 1-17,1-1 0,-2 0 0,0-1 0,0 0 0,-1-1 0,0 0 0,13-21 0,-17 24 199,-1-1 0,0 0 0,-1-1 0,0 1 0,-1-1 0,0 0 0,0 0 0,-1-1 0,-1 1 0,0 0 0,1-14 0,-3 25-135,0 0 1,-1 0-1,1-1 0,0 1 1,0 0-1,-1 0 0,1 0 1,0 0-1,0 0 1,-1 0-1,1 0 0,0 0 1,-1 0-1,1 0 1,0 0-1,0 0 0,-1 0 1,1 0-1,0 0 1,0 0-1,-1 0 0,1 0 1,0 0-1,-1 0 1,1 0-1,0 0 0,0 1 1,0-1-1,-1 0 1,1 0-1,0 0 0,0 0 1,-1 1-1,1-1 1,0 0-1,-5 6-23,1-1 0,0 1 0,0-1 0,1 1 0,-1 0 0,2 1 0,-1-1 0,0 0 0,1 1 0,0 0 0,1-1 0,-2 10 0,2-9 65,0 1-1,0 0 0,0-1 0,1 1 1,0 0-1,1 0 0,0-1 1,0 1-1,0 0 0,6 14 0,-5-18-105,0 0 0,1 0 0,-1-1 1,1 1-1,0-1 0,0 1 0,1-1 0,-1 0 0,1 0 0,-1-1 0,1 1 0,0-1 0,0 1 0,0-1 0,0 0 0,7 1 0,17 4-3191,0-5-3888,3-2-7575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11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9961,'0'0'12225,"1"13"-10175,3 36-259,-1 6-393,3 1 0,2-1 0,23 86 0,-22-121-1619,-9-20 179,0 0 1,0 0-1,0 0 0,0 0 1,0 0-1,0 0 1,0-1-1,0 1 0,0 0 1,0 0-1,0 0 1,0 0-1,0 0 0,0 0 1,0 0-1,0 0 1,0 0-1,0 0 1,0 0-1,0-1 0,0 1 1,0 0-1,0 0 1,0 0-1,0 0 0,1 0 1,-1 0-1,0 0 1,0 0-1,0 0 0,0 0 1,0 0-1,0 0 1,0 0-1,0 0 0,0 0 1,0 0-1,0 0 1,0 0-1,0 0 1,1 0-1,-1 0 0,0 0 1,0 0-1,0 0 1,0 0-1,0 0 0,0 0 1,0 0-1,-13-38-3812,0 14 2003,-25-39-564,32 53 2744,-1 1 0,0 0 0,0 0 0,-11-9 0,27 25-53,1-2-1,-1 0 1,1 0-1,0 0 1,0-2 0,0 1-1,0-1 1,1 0 0,-1-1-1,1-1 1,10 1-1,137 4-7765,-154-6 7077,51-1-6976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11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13869,'0'0'4148,"-11"1"-1148,0 0-2375,1 1 0,-1 0 0,0 1 0,1 0 0,0 1-1,-1 0 1,-11 7 0,19-10-498,-1 1-1,1 0 0,0-1 1,-1 2-1,1-1 0,0 0 1,1 1-1,-1-1 1,0 1-1,1 0 0,-1 0 1,1 0-1,0 0 1,0 0-1,0 0 0,0 1 1,1-1-1,0 1 1,-1-1-1,1 1 0,0 0 1,1-1-1,-1 1 0,1 0 1,-1 0-1,1-1 1,0 1-1,1 7 0,1-9-108,-1 0 0,0 1 0,1-1-1,0 0 1,-1 0 0,1 0-1,0 0 1,0 0 0,0-1-1,1 1 1,-1 0 0,0-1 0,0 0-1,1 1 1,-1-1 0,1 0-1,-1 0 1,1 0 0,0-1 0,-1 1-1,1-1 1,0 1 0,-1-1-1,1 0 1,3 0 0,2 0 24,-1 1 1,1-1 0,-1 0-1,1-1 1,-1 0-1,1 0 1,-1 0-1,9-4 1,-13 4-6,-1 0 0,0 0 0,1 0 0,-1 0 1,0 0-1,0-1 0,0 1 0,0-1 0,0 0 0,-1 1 0,1-1 0,0 0 1,-1 0-1,1 0 0,-1 0 0,0 0 0,0-1 0,0 1 0,0 0 0,0 0 1,0-1-1,0 1 0,-1-1 0,1 1 0,-1-1 0,0 1 0,0-1 0,0 1 1,0-1-1,0 1 0,0-1 0,-2-3 0,1 3-154,0 0 0,0 1 0,0-1 0,-1 0 0,1 1 0,-1-1 0,0 1 0,0 0 1,0 0-1,0-1 0,0 1 0,0 0 0,0 1 0,-1-1 0,1 0 0,-1 1 0,1-1 0,-1 1 0,0 0 0,0 0 0,1 0 0,-1 0 0,0 0 0,0 1 0,0-1 0,-4 1 0,5 0-687,-3 0-185,3 8-11268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9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20083,'0'0'93,"1"-1"-1,-1 1 1,0 0 0,0 0-1,0 0 1,0-1 0,0 1-1,0 0 1,0 0-1,1 0 1,-1-1 0,0 1-1,0 0 1,0 0 0,0 0-1,1 0 1,-1 0 0,0 0-1,0-1 1,0 1 0,1 0-1,-1 0 1,0 0-1,0 0 1,0 0 0,1 0-1,-1 0 1,0 0 0,0 0-1,1 0 1,-1 0 0,0 0-1,0 0 1,0 0 0,1 0-1,-1 0 1,0 0-1,0 0 1,1 0 0,-1 0-1,0 0 1,0 1 0,0-1-1,1 0 1,-1 0 0,0 0-1,0 0 1,0 0 0,0 1-1,1-1 1,-1 0-1,0 0 1,0 0 0,0 1-1,0-1 1,0 0 0,0 1-1,8 21 1189,-1 27-1091,-8 20 93,0-54-264,0 0 0,1 0 0,1 0 0,0 0 0,1 0 0,6 23 0,-8-38-12,0 0 1,0 0-1,0 1 0,0-1 0,0 0 1,0 1-1,0-1 0,0 0 0,0 0 1,0 1-1,1-1 0,-1 0 0,0 1 0,0-1 1,0 0-1,0 0 0,1 0 0,-1 1 1,0-1-1,0 0 0,0 0 0,1 0 1,-1 1-1,0-1 0,0 0 0,1 0 1,-1 0-1,0 0 0,1 0 0,-1 0 0,0 1 1,0-1-1,1 0 0,-1 0 0,0 0 1,1 0-1,-1 0 0,0 0 0,0 0 1,1 0-1,7-12 348,2-17 24,-6 10-560,-2 1 0,-1-1 0,0 0 0,-1 0 0,-1 0 0,-1 0 1,-7-32-1,13 56 94,-1-1 1,1 0-1,0 1 0,1-1 1,-1-1-1,1 1 0,0-1 1,0 0-1,0 0 0,0 0 1,0-1-1,6 3 0,2 0-13,0 0 0,0-1-1,0 0 1,1-1-1,0 0 1,-1-1-1,1-1 1,26-1 0,-35 0 132,0 0 0,0-1 0,0 0 1,0 0-1,0-1 0,0 1 0,-1-1 1,1 0-1,-1 0 0,1-1 0,7-5 1,-9 5 39,-1 1 1,1-1-1,-1 1 0,0-1 1,0 0-1,0 0 1,0 0-1,-1-1 1,1 1-1,-1 0 0,0 0 1,0-1-1,0 1 1,0-1-1,0 1 1,-1-1-1,0 1 0,0-7 1,1 9-39,-1-1 0,0 1 1,0-1-1,0 1 0,0-1 0,0 1 0,0-1 1,0 1-1,-1-1 0,1 1 0,-1-1 0,1 1 1,-1-1-1,1 1 0,-1 0 0,0-1 1,1 1-1,-1 0 0,0 0 0,0 0 0,0-1 1,0 1-1,0 0 0,0 0 0,-1 0 0,1 1 1,0-1-1,0 0 0,-1 0 0,1 1 0,0-1 1,-1 1-1,1-1 0,-1 1 0,1-1 1,-1 1-1,1 0 0,-1 0 0,1 0 0,-1 0 1,1 0-1,-1 0 0,1 0 0,-1 0 0,-1 1 1,-2 0-35,1 0 1,0 1 0,0-1 0,0 1-1,1 0 1,-1 0 0,0 0 0,1 0-1,-1 1 1,1-1 0,-1 1-1,1 0 1,0 0 0,1 0 0,-5 5-1,2 2-11,1 0 0,0 0 0,0 0 0,1 0 0,-4 21 0,6-27-89,1 0-1,-1 1 1,1-1 0,0 0 0,0 1 0,1-1-1,-1 0 1,2 5 0,-1-8-8,-1 1-1,1-1 1,-1 1 0,1-1 0,0 0-1,-1 0 1,1 1 0,0-1-1,0 0 1,0 0 0,0 0-1,0 0 1,0 0 0,1 0 0,-1 0-1,0 0 1,0 0 0,1 0-1,-1-1 1,0 1 0,1-1-1,1 2 1,3-1-612,0 0 1,0 0-1,0-1 0,0 1 1,0-1-1,0-1 0,0 1 1,0-1-1,0 0 0,0 0 1,0-1-1,0 0 0,-1 0 1,1 0-1,6-4 0,26-18-7234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12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42 5894,'0'0'7714,"-3"-9"-3647,-13-24-276,15 42 1555,-2 36-4131,5 3-220,5 83 842,-5-115-1692,0 0-1,2 0 1,-1 0-1,2 0 1,12 27-1,-16-41-111,1 1-1,-1 0 1,1 0 0,0-1 0,0 1-1,0-1 1,0 1 0,0-1 0,0 0-1,1 0 1,-1 0 0,1 0 0,-1-1-1,1 1 1,0-1 0,3 2 0,-4-2-21,-1-1 1,0 0 0,1 0 0,-1 0-1,1 0 1,-1 0 0,0-1 0,1 1-1,-1 0 1,0-1 0,1 1 0,-1 0-1,0-1 1,1 0 0,-1 1 0,0-1-1,0 0 1,0 0 0,0 1 0,0-1-1,0 0 1,0 0 0,0 0 0,0 0-1,0 0 1,0-1 0,0 1 0,-1 0-1,1 0 1,-1-1 0,1 1 0,-1 0-1,1 0 1,-1-1 0,0 1 0,1-1-1,-1 0 1,4-15-38,0 0 0,-1 0 0,-1 0 0,-1 0 0,0-20 1,-1 31 9,0 0 1,0-1-1,-1 1 1,0-1-1,0 1 1,-1 0-1,1-1 1,-1 1 0,-1 0-1,1 0 1,-1 0-1,0 1 1,0-1-1,-1 1 1,0 0-1,-6-8 1,9 12-3,0 0 1,0 0-1,0 0 0,-1 0 0,1 0 1,0 0-1,0 1 0,0-1 1,-1 0-1,1 1 0,0-1 1,-1 1-1,1 0 0,0-1 1,-1 1-1,1 0 0,-1 0 0,1 0 1,0 0-1,-1 0 0,-2 0 1,3 1 4,0-1-1,1 1 1,-1-1 0,0 1 0,0 0 0,0 0 0,1-1 0,-1 1 0,0 0 0,1 0 0,-1 0-1,0 0 1,1 0 0,0 0 0,-1 0 0,1 0 0,-1 0 0,1 0 0,0 0 0,0 0 0,-1 2 0,1 0 14,0 1 1,0 0 0,0-1-1,0 1 1,0-1 0,1 1 0,-1-1-1,1 1 1,0-1 0,0 1-1,0-1 1,1 0 0,-1 1 0,1-1-1,0 0 1,3 5 0,2-3 19,-1 0 0,1 0 0,0 0 0,1-1 0,-1 0 1,1 0-1,0-1 0,0 0 0,0 0 0,0-1 0,0 0 0,1 0 0,-1-1 1,1 0-1,-1-1 0,1 0 0,-1 0 0,0-1 0,1 0 0,-1 0 1,1-1-1,-1 0 0,10-4 0,-10 4-4,0-1 0,-1 0 0,0 0 0,0-1 0,0 0 0,0 0 0,0-1 0,-1 0 0,0 0 0,0 0 0,0-1 0,-1 1 0,0-1 1,0-1-1,0 1 0,-1-1 0,0 0 0,0 0 0,-1 0 0,0 0 0,0-1 0,0 1 0,-1-1 0,2-13 0,-4 20-19,0 1 0,0-1 0,1 0 0,-1 0-1,0 1 1,0-1 0,0 0 0,0 0 0,0 0 0,0 1 0,0-1 0,-1 0 0,1 0 0,0 1-1,0-1 1,0 0 0,-1 1 0,1-1 0,0 0 0,-1 1 0,1-1 0,-1 0 0,1 1 0,-1-1-1,0 0 1,-15 7-63,-13 28-46,24-23 118,1 0 0,0 0 0,0 0-1,2 1 1,-1 0 0,1 0 0,1-1-1,0 1 1,1 0 0,0 0 0,3 13 0,-3-21-4,1 0 1,0 0 0,0-1-1,0 1 1,0 0 0,1-1-1,-1 1 1,1-1 0,0 0-1,0 1 1,0-1 0,1 0-1,-1 0 1,1 0 0,5 4-1,-5-5-2,0 0 0,1-1 0,-1 1-1,1-1 1,-1 0 0,1 0-1,0 0 1,0-1 0,-1 1 0,1-1-1,0 0 1,0 0 0,-1 0 0,1 0-1,0-1 1,0 0 0,-1 1 0,1-1-1,4-2 1,-1 0-2,0 0 0,0 0 0,-1-1 0,0 0 0,0 0 0,0 0 0,0-1 0,0 1 0,-1-2 0,0 1 0,0 0 0,0-1 0,-1 0 0,0 0 0,0 0 0,0-1 0,-1 0 0,0 1 0,-1-1 0,1 0 0,-1 0 0,1-8 0,-3 14 0,0 0 0,0 0 0,0 0 0,0 0 0,0 0 0,0 0 0,0 0 0,0 0 0,-1 0 0,1 0 0,0 0 0,-1 0 0,1 0 0,-1 0 0,1 0 0,-1 0 0,0 0 0,1 1 0,-1-1 0,0 0 0,1 0 0,-1 1 0,0-1 0,0 0 0,0 1 0,0-1 0,0 1 0,1-1 0,-1 1 0,0-1 0,0 1 0,0 0 0,0-1 0,-1 1 0,1 0 0,0 0 0,0 0 0,0 0 0,0 0 0,0 0 0,0 0 0,0 0 0,0 0 0,0 1 0,0-1 0,0 0 0,0 1 0,0-1 0,0 1 0,-1 0 0,-2 0 0,1 0 0,-1 0 0,1 1 0,-1-1 0,1 1 0,0 0 0,0 0 0,-1 1 0,1-1 0,1 0 0,-1 1 0,0 0 0,-4 5 0,5-4-165,1 0 1,-1 0-1,0 0 0,1 0 1,0 0-1,0 0 0,0 1 1,1-1-1,-1 0 0,1 1 1,0-1-1,0 0 0,0 1 1,1-1-1,0 0 0,0 1 0,0-1 1,0 0-1,0 0 0,1 0 1,0 0-1,0 0 0,0 0 1,0-1-1,1 1 0,0-1 1,-1 1-1,1-1 0,0 0 1,0 0-1,1 0 0,-1-1 1,1 1-1,-1-1 0,1 1 1,0-1-1,0-1 0,0 1 1,0 0-1,0-1 0,0 0 1,1 0-1,-1 0 0,0-1 1,7 1-1,25 0-7987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13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90 15567,'0'0'8744,"0"-9"-7068,-1 6-1593,1 0-1,0 0 1,0 0-1,0 0 1,1 0-1,-1 0 1,1 0-1,-1-1 0,1 1 1,0 1-1,0-1 1,1 0-1,-1 0 1,1 0-1,-1 1 1,1-1-1,0 1 1,0-1-1,0 1 1,0 0-1,0-1 0,1 1 1,-1 0-1,1 1 1,-1-1-1,1 0 1,0 1-1,-1-1 1,1 1-1,0 0 1,0 0-1,0 0 1,0 0-1,0 1 1,0-1-1,0 1 0,5 0 1,-8 0-91,1 0 1,0 0 0,0 0-1,-1 0 1,1 0-1,0 0 1,-1 1 0,1-1-1,0 0 1,0 0 0,-1 1-1,1-1 1,-1 0-1,1 1 1,0-1 0,-1 1-1,1-1 1,-1 1-1,1-1 1,-1 1 0,1 0-1,-1-1 1,1 1-1,-1-1 1,0 1 0,1 0-1,-1 1 1,5 26-113,-12 34 132,6-58 9,-3 19 35,1-12-22,0-1-1,2 1 1,-1 0-1,1 0 1,1-1-1,0 1 1,0 0-1,3 11 1,-2-20-14,-1-1 1,1 0-1,0 1 0,0-1 1,0 0-1,0 0 1,0 0-1,0 0 0,1 0 1,-1 0-1,0 0 1,0 0-1,1 0 0,-1 0 1,1-1-1,-1 1 1,0-1-1,1 1 0,-1-1 1,1 1-1,-1-1 0,1 0 1,0 0-1,-1 0 1,1 0-1,-1 0 0,1 0 1,-1 0-1,1 0 1,1-1-1,4 0 151,-1 0 1,0 0-1,0-1 0,0 0 0,0 0 1,8-4-1,-3-1-42,0-1 0,0 0 0,-1-1 0,0 0 0,0-1 0,-1 0 1,12-18-1,-15 21-241,-1 0 1,0 0 0,-1 0-1,0-1 1,0 0 0,-1 0-1,0 0 1,0 0 0,-1-1-1,2-8 1,-5 42 71,1-14 35,-1 0 0,2 0 0,-1 0 0,1 0 0,4 14 1,-5-22 27,1-1 1,0 1-1,0-1 1,0 1 0,0-1-1,1 0 1,-1 0 0,1 0-1,-1 0 1,1 0 0,0 0-1,0 0 1,0 0-1,0 0 1,0-1 0,0 1-1,0-1 1,0 0 0,1 1-1,-1-1 1,0 0 0,1-1-1,-1 1 1,1 0 0,-1-1-1,1 1 1,4 0-1,-1-1 38,0 0-1,-1 0 1,1 0-1,0-1 0,-1 0 1,1 0-1,-1 0 1,1-1-1,-1 1 0,1-1 1,-1-1-1,0 1 1,0-1-1,0 0 0,7-5 1,-10 6-62,1-1 0,-1 1 1,0-1-1,0 1 0,1-1 0,-2 0 1,1 0-1,0 1 0,-1-1 0,1 0 1,-1-1-1,0 1 0,0 0 0,0 0 1,0-1-1,-1 1 0,1 0 0,-1-1 1,0 1-1,0 0 0,0-1 0,0 1 1,-1 0-1,1-1 0,-1 1 1,0 0-1,0 0 0,-2-4 0,1 2-48,-1 0 1,0 1-1,0-1 0,0 1 0,-1 0 0,1-1 0,-1 2 0,0-1 0,0 0 1,0 1-1,-1 0 0,1 0 0,-1 0 0,0 0 0,0 1 0,0 0 1,0 0-1,0 0 0,0 1 0,0-1 0,-1 1 0,1 1 0,0-1 0,-1 1 1,-6 0-1,11 0 37,0 0-1,-1 1 1,1-1 0,0 1 0,0-1 0,0 1-1,0-1 1,-1 1 0,1 0 0,0-1 0,0 1 0,0 0-1,1 0 1,-1 0 0,0 0 0,0 0 0,0 0-1,1 0 1,-1 0 0,0 0 0,1 0 0,-1 0 0,1 0-1,-1 0 1,1 1 0,0-1 0,-1 0 0,1 0-1,0 1 1,0-1 0,0 0 0,0 0 0,0 3-1,0-3-116,0 1 0,0 0-1,0 0 1,1-1-1,-1 1 1,0 0-1,1 0 1,-1-1-1,1 1 1,0-1-1,0 1 1,-1 0-1,1-1 1,0 0-1,0 1 1,0-1-1,1 1 1,-1-1-1,0 0 1,0 0-1,1 0 1,-1 0-1,1 0 1,2 2-1,45 4-5504,-15-9-1955,-3-3-5282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14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63 258 15983,'0'0'9721,"-7"1"-9331,-29 4-27,33-1-355,1 0-1,0 0 1,0 0 0,0 1-1,1-1 1,0 0 0,0 1-1,0-1 1,0 0-1,0 8 1,0-9-7,0 3 23,1 0-1,-1 0 0,1 0 0,0 0 1,1 0-1,-1 0 0,1 0 0,0 0 0,3 10 1,-3-15-18,0 1 0,-1-1 1,1 0-1,0 1 1,0-1-1,0 0 0,0 0 1,0 0-1,0 1 0,0-1 1,0 0-1,0 0 0,0 0 1,1-1-1,-1 1 1,0 0-1,1 0 0,-1-1 1,1 1-1,-1-1 0,1 1 1,-1-1-1,1 0 1,-1 1-1,1-1 0,-1 0 1,1 0-1,-1 0 0,1 0 1,0 0-1,-1-1 0,1 1 1,-1 0-1,1-1 1,-1 1-1,0-1 0,1 0 1,-1 1-1,1-1 0,-1 0 1,0 0-1,0 0 1,2-1-1,1-1 37,0 1 0,-1-1 0,1 0 0,-1 0 0,0-1 0,0 1 0,0-1 0,-1 0 1,1 1-1,-1-1 0,0 0 0,2-5 0,13-19 2274,-15 30-2324,0-1 1,1 1-1,-1 1 0,0-1 0,0 0 0,0 0 0,-1 1 1,1-1-1,-1 1 0,3 5 0,1-1-158,-4-5 128,1 0-1,-1 0 1,1-1 0,-1 1 0,1 0-1,0-1 1,0 1 0,0-1-1,0 0 1,0 0 0,0 1-1,0-2 1,3 3 0,-3-3 40,-1 0 1,0 0-1,0 0 1,0 0-1,0 0 1,1 0-1,-1 0 1,0 0-1,0-1 1,0 1-1,0 0 1,0-1-1,0 1 1,0-1-1,0 1 1,0-1-1,0 0 1,0 1-1,2-2 1,0-2-48,1 0 0,-1-1 0,0 1 0,0-1 0,0 1 0,-1-1 0,1 0 0,-1 0 1,2-8-1,0 12-64,0-1 0,0 0 0,0 1 0,0 0 0,0 0 0,0 0 0,1 0 0,-1 1 0,0-1 0,0 1 0,6 1 0,9-3-1394,-5-1-113,0 0 0,0-1 0,-1-1-1,0 0 1,0-1 0,0 0 0,-1-1-1,19-14 1,-21 13 681,0 0 0,0-1 0,-1 0 0,-1-1 0,12-16 0,-13 16 1149,-1-1 1,-1 1-1,1-1 1,5-20-1,-7 19 1518,-2 1 0,1-1 0,-2 0 0,2-24 0,-3 35-1629,0 0 0,0 0 1,0 0-1,0 0 0,0 1 0,0-1 0,0 0 0,0 0 0,0 0 0,0 0 1,0 0-1,-1 0 0,1 0 0,0 0 0,-1 1 0,1-1 0,-1 0 1,1 0-1,-1 0 0,1 1 0,-1-1 0,1 0 0,-1 1 0,0-1 0,1 0 1,-1 1-1,0-1 0,1 1 0,-1-1 0,0 1 0,0-1 0,0 1 1,0 0-1,0-1 0,1 1 0,-1 0 0,0 0 0,0 0 0,0 0 1,0 0-1,0 0 0,0 0 0,0 0 0,0 0 0,0 0 0,1 0 0,-1 0 1,0 1-1,0-1 0,0 0 0,0 1 0,-1 0 0,-2 0 69,0 1-1,0 0 1,0 0-1,0 1 1,0-1-1,1 1 1,-1 0-1,1 0 1,-6 6-1,-3 7 691,1 0-1,1 1 1,1 0 0,0 0-1,-12 35 1,19-44-600,-1-1 1,1 1-1,1 0 1,0 0-1,0-1 1,0 1-1,1 0 1,1 0-1,-1 0 1,1 0-1,0 0 1,1 0-1,0-1 1,0 1-1,0 0 1,1-1-1,5 9 1,0-1-343,27 40-857,-33-51 829,1 0-1,0 0 0,0-1 0,0 0 1,1 1-1,-1-1 0,1 0 1,-1-1-1,1 1 0,8 3 1,-11-5-179,0-1 0,1 1 0,-1-1 1,0 0-1,1 0 0,-1 0 0,1 1 1,-1-1-1,1 0 0,-1-1 0,1 1 1,-1 0-1,0 0 0,1-1 0,-1 1 1,3-1-1,14-17-9665,-7-2-3470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14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122 190 10762,'0'0'15070,"-8"-3"-13425,5 2-1584,0 0 1,0 0 0,-1 0 0,1 0 0,0 0-1,0 1 1,0-1 0,0 1 0,-1 0 0,1 0-1,0 1 1,0-1 0,-1 0 0,1 1 0,0 0-1,0 0 1,0 0 0,0 0 0,0 0 0,0 1-1,0-1 1,1 1 0,-1 0 0,0 0 0,1 0-1,-1 0 1,1 0 0,0 0 0,0 1 0,0-1-1,0 1 1,-2 4 0,2-5 34,0 1 0,0 0 0,0 0 0,0 0 0,1 0 0,0 0 0,-1 0 0,1 1 0,0-1 0,1 0 0,-1 1 0,1-1 0,-1 0 0,1 1 0,0-1 0,0 1 0,0-1 0,1 0 0,0 4 0,0-5-67,1 0-1,-1 0 0,1-1 0,0 1 1,-1 0-1,1-1 0,0 1 1,0-1-1,0 0 0,0 0 0,0 0 1,0 0-1,0 0 0,0 0 0,1 0 1,-1-1-1,0 1 0,0-1 0,1 1 1,-1-1-1,0 0 0,1 0 0,-1 0 1,0 0-1,1-1 0,-1 1 1,4-2-1,4 0-16,1 0 0,-1-1 0,0-1 0,0 0 0,0 0-1,0-1 1,-1 0 0,0 0 0,0-1 0,0-1 0,0 1 0,13-15 0,-9 8-62,-1-1 1,-1 1-1,0-2 1,-1 0-1,0 0 0,14-31 1,-20 37 50,-1-1 0,0 1 1,0-1-1,-1 0 0,0 0 1,-1 0-1,0-13 0,-1 23-5,0-1 0,1 1-1,-1 0 1,0-1 0,0 1-1,0 0 1,0-1-1,0 1 1,0 0 0,0-1-1,0 1 1,0 0 0,0-1-1,0 1 1,0 0 0,0-1-1,-1 1 1,1 0-1,0-1 1,0 1 0,0 0-1,0-1 1,-1 1 0,1 0-1,0 0 1,0-1 0,0 1-1,-1 0 1,1 0-1,0-1 1,0 1 0,-1 0-1,1 0 1,0 0 0,-1 0-1,1-1 1,0 1 0,-1 0-1,-11 9-91,-9 22 53,15-13 117,0 0 0,1 0 1,1 0-1,-3 33 0,6-44-227,1 1 1,1-1-1,-1 0 0,1 1 0,0-1 1,4 12-1,-4-16-214,0 1 1,1-1-1,-1 0 0,1 1 1,0-1-1,0 0 0,0 0 1,0 0-1,0 0 0,1-1 1,0 1-1,-1-1 0,1 1 1,4 1-1,17 7-5986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15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5125,'0'0'17777,"-4"11"-15791,-5 24-624,1 0 1,1 1-1,-2 68 1,9-102-1351,-1-1 1,1 1-1,0-1 1,0 1-1,0 0 1,0-1-1,0 1 0,1-1 1,-1 1-1,1 0 1,-1-1-1,1 1 1,-1-1-1,1 0 0,0 1 1,-1-1-1,1 1 1,0-1-1,0 0 1,0 0-1,0 1 0,0-1 1,0 0-1,1 0 1,-1 0-1,0 0 1,1 0-1,-1-1 0,0 1 1,1 0-1,-1-1 1,1 1-1,-1-1 1,1 1-1,-1-1 0,1 1 1,0-1-1,-1 0 1,1 0-1,-1 0 1,1 0-1,-1 0 0,1 0 1,0-1-1,-1 1 1,1 0-1,-1-1 1,1 1-1,1-2 0,6-1 102,0 0-1,0-1 0,0 0 0,-1-1 0,0 0 0,0 0 1,8-6-1,1-6-57,0 0 1,21-28-1,12-14-6,-46 94-686,-4-21 643,-1-6-18,1-1-1,0 1 1,1 0 0,0 0 0,3 14 0,-4-21 24,1 0 1,-1 1-1,1-1 0,0 0 0,-1 1 1,1-1-1,0 0 0,0 0 0,0 0 1,0 0-1,0 0 0,0 0 0,0 0 1,0 0-1,0 0 0,0 0 0,0-1 1,1 1-1,-1 0 0,0-1 0,1 1 1,-1-1-1,0 0 0,1 1 0,-1-1 1,0 0-1,1 0 0,-1 0 0,1 0 1,-1 0-1,1 0 0,-1 0 0,0 0 1,1-1-1,-1 1 0,0 0 0,1-1 1,-1 1-1,2-2 0,7-2 16,0-1 0,0 0 0,0 0 0,-1-1-1,12-10 1,17-11-1776,3 9-4377,-27 17-3394,-9 1 2247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15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2 11787,'0'0'12407,"-9"-1"-10982,5 1-1337,0 0 0,0-1 0,-1 2 0,1-1 0,0 0 0,0 1 0,0 0 1,0 0-1,0 0 0,0 0 0,0 1 0,0 0 0,0-1 0,0 1 0,1 1 0,-1-1 0,1 0 0,0 1 0,0 0 1,0 0-1,0 0 0,0 0 0,0 0 0,1 1 0,-1-1 0,1 1 0,0-1 0,0 1 0,-2 6 0,5-9-67,-1-1 0,0 1 0,1 0 0,-1-1-1,0 1 1,1-1 0,-1 1 0,1-1 0,-1 1-1,1-1 1,-1 1 0,1-1 0,-1 1 0,1-1-1,0 0 1,-1 1 0,1-1 0,0 0 0,-1 1-1,1-1 1,0 0 0,-1 0 0,1 0 0,0 0 0,-1 0-1,1 0 1,0 0 0,0 0 0,-1 0 0,1 0-1,0 0 1,0 0 0,37 0-349,-31-1 60,29-5-1369,-35 6 1624,0-1-1,0 1 1,-1-1 0,1 1-1,0-1 1,0 1-1,0-1 1,0 1 0,0-1-1,-1 0 1,1 1-1,0-1 1,-1 0 0,1 0-1,0 0 1,-1 0-1,1 1 1,-1-1 0,1 0-1,-1 0 1,0 0-1,1 0 1,-1 0-1,0 0 1,0 0 0,0 0-1,1 0 1,-1 0-1,0 0 1,0 0 0,-1-2-1,0 2 72,1 0 0,-1 0-1,0 0 1,0 1 0,0-1-1,0 0 1,0 0 0,0 1 0,0-1-1,-1 1 1,1-1 0,0 1-1,0 0 1,0-1 0,0 1 0,-1 0-1,1 0 1,0 0 0,0 0 0,0 0-1,-1 0 1,0 0 0,-39 0 483,32 0-403,0 1-28,0-1-1,0 2 0,0-1 0,1 1 1,-15 5-1,21-7-28,0 1 1,0 0-1,0-1 1,0 1-1,0 0 0,0 0 1,0 0-1,0 0 1,0 1-1,1-1 0,-1 0 1,0 1-1,1-1 1,-1 1-1,1 0 0,0-1 1,-1 1-1,1 0 1,0 0-1,0 0 0,0 0 1,0 0-1,1 0 1,-1 0-1,0 0 0,1 0 1,0 0-1,-1 3 1,2-3-74,0 0 0,0-1 0,0 1 1,0-1-1,0 1 0,0-1 1,1 0-1,-1 1 0,0-1 0,1 0 1,-1 0-1,1 0 0,-1 0 0,1 0 1,0 0-1,-1 0 0,1-1 0,0 1 1,0 0-1,0-1 0,-1 0 1,1 1-1,0-1 0,0 0 0,3 0 1,53 3 90,-57-3-93,10 1-66,41-3-193,-51 2 186,0 0 1,1 0 0,-1 0 0,0-1-1,0 1 1,1 0 0,-1 0-1,0-1 1,0 1 0,0-1 0,0 1-1,1-1 1,-1 0 0,0 1-1,0-1 1,0 0 0,0 0 0,0 1-1,-1-1 1,1 0 0,0 0-1,0 0 1,0 0 0,-1 0 0,1 0-1,-1-1 1,1 1 0,-1 0-1,1 0 1,-1 0 0,1-2 0,-2 2-412,0 0 1,0 1 0,0-1 0,0 0-1,0 1 1,0-1 0,0 1 0,0 0-1,0-1 1,0 1 0,0 0 0,-1-1-1,1 1 1,0 0 0,0 0 0,0 0-1,0 0 1,0 0 0,-1 0 0,1 1-1,-1-1 1,-2 1-4654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16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10730,'0'0'12962,"0"9"-12444,4 63 816,-3-72-1301,-1 1-1,0-1 1,0 1-1,0 0 0,1-1 1,-1 1-1,0-1 1,1 1-1,-1-1 1,1 1-1,-1-1 1,1 1-1,-1-1 0,0 0 1,1 1-1,0-1 1,-1 0-1,1 1 1,-1-1-1,1 0 1,-1 1-1,1-1 0,0 0 1,-1 0-1,1 0 1,-1 0-1,1 0 1,0 0-1,-1 0 1,1 0-1,0 0 1,-1 0-1,1 0 0,-1 0 1,1 0-1,0 0 1,-1 0-1,1-1 1,-1 1-1,1 0 1,0 0-1,-1-1 0,1 1 1,-1 0-1,1-1 1,-1 1-1,1-1 1,29-16 758,-9-6 494,-20 20-1150,1 0 0,0 0 1,0 0-1,1 0 1,-1 0-1,1 1 1,-1-1-1,1 1 0,0 0 1,0-1-1,0 1 1,0 1-1,0-1 1,0 0-1,0 1 0,1-1 1,-1 1-1,1 0 1,4 0-1,-8 1-145,1 1 1,-1 0-1,1 0 0,-1 0 0,1 0 0,-1-1 1,0 1-1,1 0 0,-1 0 0,0 0 0,0 0 0,1 0 1,-1 0-1,0 0 0,0 0 0,0 0 0,0 0 1,-1 0-1,1 0 0,0 0 0,0 0 0,0 0 1,-1 1-1,-6 24 10,-21 20 293,17-32 172,45-37-107,-25 16-571,-1-1 1,0 0-1,0-1 1,-1 0-1,0 0 1,-1-1-1,0 0 0,0 0 1,-1 0-1,4-12 1,0 12-10675,-7 10 9239,5-5-7726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16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17713,'0'0'11520,"-4"12"-11531,-12 30 545,2 0 0,2 1 0,3 1 0,-9 74 0,18-117-524,0-1 1,1 1 0,-1 0 0,0 0 0,0 0 0,0-1-1,1 1 1,-1 0 0,0 0 0,1-1 0,-1 1 0,1 0 0,-1-1-1,1 1 1,-1 0 0,1-1 0,-1 1 0,1-1 0,0 1-1,-1-1 1,1 1 0,0-1 0,-1 1 0,1-1 0,0 0 0,0 1-1,-1-1 1,1 0 0,0 0 0,0 0 0,0 0 0,-1 1-1,1-1 1,0 0 0,0 0 0,0 0 0,-1-1 0,1 1 0,0 0-1,0 0 1,0 0 0,-1 0 0,1-1 0,0 1 0,0 0-1,1-2 1,39-16 355,-22 5-366,-2-1 0,0-1 0,0 0 0,-2-1 0,0-1 0,0 0 0,-2-1 0,0-1 0,-1 0 0,-1-1 0,-1 0 0,13-37 0,-19 37 0,-7 16-486,-6 9-799,-5 9-2640,-3 4-1526,-1 1-2588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17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17457,'0'0'9064,"9"55"-7366,1-44-994,5-2-576,2-4-31,2-3-802,1-2-1601,-1 0-1282,-1-3-2145,-2-10-8937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17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0 298 17200,'0'0'8339,"10"6"-7901,-6-3-398,38 20 213,-41-22-231,1 0 0,0-1 1,0 1-1,0-1 0,-1 1 0,1-1 0,0 0 0,0 0 0,0 0 1,0 0-1,0 0 0,-1 0 0,1 0 0,0-1 0,0 1 0,0-1 1,0 1-1,-1-1 0,1 0 0,0 1 0,-1-1 0,1 0 0,0 0 1,-1 0-1,0 0 0,3-3 0,-1 1 122,-1 0 0,0 0 0,0 0 1,0 0-1,0 0 0,-1 0 0,1-1 0,-1 1 0,0-1 0,0 1 1,0-1-1,0 1 0,-1-1 0,1 1 0,-1-1 0,0 0 0,0 1 1,-1-8-1,0 11-144,1-1 1,0 1-1,0-1 1,0 1 0,-1-1-1,1 1 1,0-1-1,-1 1 1,1 0-1,0-1 1,-1 1-1,1-1 1,-1 1 0,1 0-1,-1 0 1,1-1-1,0 1 1,-1 0-1,1 0 1,-1-1 0,1 1-1,-1 0 1,1 0-1,-1 0 1,0 0-1,1 0 1,-1 0 0,1 0-1,-1 0 1,1 0-1,-1 0 1,1 0-1,-1 0 1,1 0-1,-1 0 1,1 0 0,-1 1-1,1-1 1,-1 0-1,1 0 1,-1 1-1,1-1 1,-1 0 0,1 1-1,0-1 1,-1 0-1,1 1 1,-20 17-162,17-13 186,-1 1-1,1 0 0,1 0 1,-1 0-1,1 0 0,0 1 1,0-1-1,1 0 0,-1 1 1,2 0-1,-1-1 0,1 1 1,0-1-1,0 1 1,2 12-1,0-17 5,-1-1 1,0 1-1,0-1 0,0 1 1,1-1-1,-1 0 1,1 0-1,-1 0 0,1 1 1,-1-1-1,1-1 1,0 1-1,0 0 0,-1 0 1,1-1-1,0 1 1,0-1-1,0 1 0,0-1 1,-1 0-1,1 0 0,0 0 1,0 0-1,0 0 1,0 0-1,0 0 0,0-1 1,0 1-1,-1-1 1,1 1-1,0-1 0,2-1 1,4 0 81,0-1 1,0-1-1,0 1 1,0-1-1,13-9 1,-4-3-53,1 0-1,-2-1 1,0 0 0,-1-2-1,-1 0 1,-1 0 0,0-1 0,-2-1-1,0 0 1,-1-1 0,-1 0-1,-2 0 1,0-1 0,7-42 0,-13 64-61,-1 0 0,0 0 0,1 0 1,-1 0-1,0 1 0,0-1 0,0 0 1,0 0-1,0 0 0,0 0 1,0 0-1,0 0 0,0 0 0,0 0 1,0 0-1,0 0 0,-1 1 0,1-1 1,0 0-1,-1 0 0,1 0 0,-1 0 1,1 0-1,-1 0 0,-13 16-93,-13 38-44,10-16 305,-20 72-1,33-94-124,1 1 1,0-1-1,1 1 0,0-1 1,2 1-1,0 0 1,3 29-1,-2-43-71,-1-1 0,0 1 0,1-1 0,-1 0 0,1 1 0,-1-1 0,1 0 0,-1 1 0,1-1 0,0 0 0,0 0 1,0 0-1,0 0 0,0 1 0,0-1 0,0-1 0,0 1 0,0 0 0,0 0 0,0 0 0,1 0 0,-1-1 0,0 1 0,1-1 0,-1 1 0,0-1 0,1 1 0,-1-1 0,0 0 0,1 0 0,-1 0 0,1 0 1,-1 0-1,1 0 0,1 0 0,-3 0-122,1-1 1,0 1 0,-1-1 0,1 1-1,-1-1 1,1 1 0,-1-1 0,1 1-1,-1-1 1,0 1 0,1-1 0,-1 1-1,0-1 1,1 0 0,-1 1 0,0-1 0,0 1-1,0-1 1,1 0 0,-1 1 0,0-1-1,0 0 1,0 1 0,0-1 0,0 0-1,0 0 1,0 1 0,0-1 0,-1 0-1,1 1 1,0-1 0,0 1 0,-1-1-1,1 0 1,0 1 0,-1-1 0,1 1-1,0-1 1,-1 1 0,0-2 0,-14-27-5489,-7 5-809,-5-3-2658</inkml:trace>
  <inkml:trace contextRef="#ctx0" brushRef="#br0" timeOffset="1">91 154 12524,'0'0'10089,"73"18"-7238,-36-7-897,7 0-737,1-3-448,2-1-481,-2-2-256,-9-1-608,-3-4-3204,-9 0-5221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9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93 125 10250,'0'0'10052,"-11"9"-8050,4-4-1770,1 0 0,0 0 0,0 0 0,0 1 0,0 0 0,1 0 0,0 1 0,1 0 0,-1 0 0,1 0 0,1 0-1,-1 0 1,1 1 0,0-1 0,1 1 0,0 0 0,0 0 0,1 0 0,0 0 0,0 0 0,1 11 0,0-18-209,1 0 0,-1 0 0,0 0 0,1 1 0,-1-1 0,1 0 0,0 0 0,-1 0 0,1-1 0,0 1 0,-1 0 0,1 0 1,0 0-1,0 0 0,0-1 0,0 1 0,0 0 0,0-1 0,0 1 0,0 0 0,0-1 0,0 0 0,0 1 0,0-1 0,0 0 0,0 1 0,0-1 0,0 0 0,1 0 0,-1 0 0,0 0 0,0 0 0,0 0 0,0 0 0,0 0 0,1-1 0,0 1 0,3-1-8,0 0 1,0 0-1,0-1 1,0 0-1,0 1 1,0-2-1,6-3 1,3-5 14,-1 0 0,-1-1 0,0-1 0,-1 0 0,-1 0 0,0-1 0,0-1 0,-1 1 0,-1-2 0,-1 1 0,0-1 0,-1 0 0,-1 0 0,0-1 0,-1 1 1,-1-1-1,-1 0 0,1-20 0,-20 62-810,7 1 724,2 0-1,1 1 0,1 0 0,-3 32 0,9 14-4287,4-47-1704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31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20371,'0'0'2947,"53"22"-2723,-13-15-128,10-2 32,6-4-288,4-1-1153,2 0-256,-4-9-641,-7-4-1346,-13-5-1697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31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17969,'0'0'1650,"13"2"-172,3 2-966,8 0 90,-1 0 0,0 2 0,0 1 1,-1 1-1,28 14 0,-45-19-586,0-1 1,0 1-1,-1 0 0,1 1 1,-1-1-1,0 1 1,0 0-1,0 0 1,-1 0-1,1 0 0,-1 1 1,0-1-1,0 1 1,-1 0-1,1 0 1,-1 0-1,0 0 0,0 0 1,-1 0-1,0 1 1,0-1-1,0 0 1,0 1-1,-1-1 0,0 1 1,0-1-1,0 1 1,-1-1-1,0 1 1,-2 8-1,-2 0-382,-1 0 0,0-1 1,0 1-1,-1-1 0,-1-1 0,-1 0 0,1 0 0,-2 0 0,0-1 1,0 0-1,-1-1 0,0-1 0,0 1 0,-1-2 0,-1 0 1,-26 13-1,18-15-5159,4-5-6636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32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82 14253,'0'0'2317,"0"-11"11,0-50 2231,0 60-3267,0 4-625,-2 47 134,0-34-510,0 0 0,2 0 0,0 1-1,1-1 1,1 0 0,0 0 0,8 28 0,-9-42-238,0 0 0,0 0 0,0 0 0,0 0 0,0 0 0,1 0 0,-1 0 0,1 0 0,-1-1 0,1 1 0,0-1 0,0 1 0,-1-1 0,1 0 0,0 1 0,0-1 0,0 0 0,1 0 0,-1 0 0,0-1 0,3 2 0,-1-2 35,0 0 0,0 0 0,0 0 0,0 0 0,-1-1 0,1 1 0,0-1 0,0 0 0,0 0 0,0 0 0,5-3 0,2-2 45,0-1-1,1 0 1,-2 0-1,1-1 1,-1 0-1,13-15 1,-16 17-107,-1 0 1,-1-1-1,1 0 0,-1-1 0,0 1 1,-1-1-1,0 0 0,0 0 1,-1 0-1,0 0 0,0-1 0,3-15 1,-19 36-27,8-5 2,1 1 0,1-1 1,0 0-1,0 1 0,0 0 1,1 0-1,0 0 0,1 0 0,-1 0 1,1 9-1,1-15 0,-1 1 0,1 0-1,0 0 1,0 0 0,0 0-1,0-1 1,1 1 0,-1 0-1,1 0 1,0 0 0,-1-1 0,1 1-1,1 0 1,-1-1 0,0 1-1,1-1 1,-1 1 0,1-1 0,-1 0-1,1 0 1,0 1 0,0-1-1,0 0 1,1-1 0,-1 1 0,0 0-1,1-1 1,-1 1 0,1-1-1,-1 0 1,5 2 0,1-2 19,0 0 0,0 0 1,0-1-1,0 0 0,0-1 1,0 0-1,0 0 1,0 0-1,0-1 0,0 0 1,0-1-1,-1 0 0,1 0 1,-1 0-1,14-10 0,-17 10-8,1 0-1,-1 0 1,0 0-1,0-1 0,0 0 1,0 0-1,0 0 0,-1 0 1,0-1-1,0 1 1,0-1-1,-1 0 0,1 0 1,-1 0-1,0 0 1,-1 0-1,1 0 0,-1 0 1,0-1-1,0 1 0,-1 0 1,0-1-1,1 1 1,-3-11-1,2 15-12,0 0 0,-1 0 0,1 0 0,-1 0 0,0 0 0,1 0 0,-1 0 0,0 0 0,1 0 0,-1 0 0,0 0 0,0 0 0,0 0 0,0 1 0,0-1 0,0 0 0,0 1 0,0-1 0,0 1 0,0-1 0,0 1 0,0-1 0,-1 1 0,1 0 0,0 0 0,0-1 0,0 1 0,-1 0 0,1 0 0,0 0 0,0 0 0,0 0 0,-1 1 0,1-1 0,0 0 0,0 1 0,0-1 0,0 0 0,0 1 0,0 0 0,0-1 0,0 1 0,0-1 0,0 1 0,0 0 0,0 0 0,0 0 0,0 0 0,0-1 0,1 1 0,-1 0 0,0 0 0,1 0 0,-1 1 0,1-1 0,-1 0 0,1 0 0,-1 0 0,1 0 0,-1 2 0,1-2 0,1 1 0,-1 0 0,0-1 0,0 1 0,1-1 0,-1 1 0,0-1 0,1 1 0,0-1 0,-1 1 0,1-1 0,0 1 0,0-1 0,0 0 0,0 1 0,0-1 0,0 0 0,0 0 0,0 0 0,0 0 0,1 0 0,0 1 0,2 0 0,0 0 0,0 0 0,0-1 0,0 1 0,1-1 0,-1 0 0,0 0 0,6 0 0,4 0 0,0 0 0,0-1 0,0-1 0,20-4 0,-22 2 0,1 0 0,-2-1 0,1-1 0,0 0 0,-1 0 0,16-11 0,-23 14 0,0-1 0,0 1 0,0-1 0,0 0 0,-1 0 0,1-1 0,-1 1 0,0-1 0,0 1 0,0-1 0,0 0 0,-1 0 0,0 0 0,0-1 0,0 1 0,0 0 0,0-1 0,-1 1 0,2-10 0,-3 14 0,0-1 0,0 1 0,0-1 0,0 1 0,0-1 0,-1 1 0,1-1 0,0 1 0,0-1 0,0 1 0,0-1 0,-1 1 0,1-1 0,0 1 0,0-1 0,-1 1 0,1 0 0,0-1 0,-1 1 0,1 0 0,-1-1 0,1 1 0,0 0 0,-1-1 0,1 1 0,-1 0 0,1 0 0,-1-1 0,1 1 0,-1 0 0,1 0 0,-1 0 0,0 0 0,-23 2 0,19 0 0,-1 0 0,1 0 0,0 0 0,0 0 0,0 1 0,-7 4 0,7-1 2,0-1-1,0 1 1,1 0 0,0 0-1,0 1 1,0-1 0,1 1-1,0 0 1,0 0 0,0 0-1,-2 12 1,4-16-5,1 0 0,-1 0 0,1 0 0,0 0-1,0 0 1,0 0 0,0 0 0,0 0 0,1 0 0,-1 0 0,1 0-1,0 0 1,0 0 0,0 0 0,0 0 0,1 0 0,-1-1 0,1 1 0,-1-1-1,1 1 1,0-1 0,0 0 0,0 1 0,1-1 0,-1 0 0,0 0 0,1-1-1,-1 1 1,1 0 0,-1-1 0,5 2 0,1 0-364,1 0 0,0 0 0,0-1-1,0 0 1,11 0 0,47-1-6810,-16-5-3638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33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15663,'0'0'9967,"-4"10"-9354,-3 18-277,1 0 0,1 1 0,2-1 0,1 1-1,1 0 1,1 0 0,2-1 0,0 1 0,8 28-1,-10-53-296,1-1-1,0 0 0,0 0 0,0 1 1,0-1-1,0 0 0,0 0 1,1 0-1,-1-1 0,1 1 0,0 0 1,0 0-1,0-1 0,0 0 1,1 1-1,-1-1 0,1 0 0,-1 0 1,1 0-1,0 0 0,0-1 0,0 1 1,0-1-1,0 1 0,0-1 1,0 0-1,0 0 0,0-1 0,0 1 1,1-1-1,-1 1 0,0-1 1,1 0-1,-1 0 0,0-1 0,0 1 1,1-1-1,-1 1 0,0-1 0,0 0 1,0 0-1,0-1 0,0 1 1,0 0-1,0-1 0,3-2 0,10-7 40,0-1 0,-1-1-1,0 0 1,-1-1-1,-1-1 1,0 0 0,20-32-1,-5 10 7,-28 37-90,0 0-1,0 0 0,0 0 1,0 1-1,0-1 1,0 0-1,0 0 1,0 0-1,0 0 1,0 0-1,0 0 1,0 0-1,0 1 1,0-1-1,0 0 1,0 0-1,0 0 1,0 0-1,0 0 1,0 0-1,0 0 0,0 1 1,0-1-1,0 0 1,0 0-1,1 0 1,-1 0-1,0 0 1,0 0-1,0 0 1,0 0-1,0 0 1,0 0-1,0 0 1,0 0-1,1 0 1,-1 0-1,0 0 0,0 0 1,0 0-1,0 0 1,0 0-1,0 0 1,0 0-1,1 0 1,-1 0-1,0 0 1,0 0-1,0 0 1,0 0-1,0 0 1,0 0-1,0 0 1,1 0-1,-1 0 1,0 0-1,0 0 0,0 0 1,0 0-1,0 0 1,0 0-1,0-1 1,0 22-142,-6 23 18,2-31-70,2-4-182,0-1 0,0 1-1,0 0 1,1 0 0,1 0-1,-1 0 1,1 0 0,2 13 0,-1-21 201,0-1 1,-1 1-1,1 0 1,0 0-1,-1 0 1,1 0-1,0 0 1,0-1-1,0 1 1,0 0-1,0-1 1,0 1-1,0-1 1,0 1 0,0-1-1,0 1 1,0-1-1,0 0 1,0 1-1,0-1 1,0 0-1,0 0 1,0 0-1,1 0 1,-1 0-1,0 0 1,0 0-1,0 0 1,0 0-1,0-1 1,0 1-1,2-1 1,37-15-5774,-13-8-976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33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12812,'0'0'7394,"-8"11"-6022,8-11-1370,-45 67 1653,41-60-1279,1 0-1,0 0 0,0 0 1,0 0-1,1 1 1,0-1-1,1 1 0,-1-1 1,1 1-1,1 13 1,0-20-356,0 0 1,0 0 0,1 0 0,-1 1 0,1-1 0,-1 0 0,1 0-1,0 0 1,-1 0 0,1 0 0,0 0 0,0 0 0,-1 0 0,1 0-1,0 0 1,0-1 0,0 1 0,0 0 0,0-1 0,0 1 0,1 0-1,-1-1 1,0 1 0,0-1 0,0 0 0,0 1 0,1-1 0,-1 0-1,0 0 1,0 0 0,1 0 0,-1 0 0,0 0 0,0 0 0,0 0-1,1 0 1,-1-1 0,0 1 0,0 0 0,0-1 0,3 0 0,2-1 38,0 0 0,-1 0 1,1 0-1,0 0 0,-1-1 1,0 0-1,9-6 0,-9 5-33,0-1 0,0 0 0,-1 0 0,1 0 0,-1-1 0,0 0-1,-1 0 1,1 0 0,-1 0 0,0 0 0,-1 0 0,0-1 0,0 1 0,0-1 0,-1 0-1,0 0 1,0 1 0,0-1 0,-1-9 0,-4 8-147,-3 15-37,-5 14 47,8-10 97,1-1-1,0 1 1,1 0 0,0 0-1,0 1 1,1-1-1,1 0 1,0 0 0,3 20-1,-3-30 2,0 0 0,1 0-1,-1 0 1,1 0 0,0 0 0,-1 0-1,1 0 1,0 0 0,0 0-1,-1 0 1,1 0 0,0 0 0,0-1-1,0 1 1,0 0 0,0 0 0,0-1-1,0 1 1,0-1 0,1 1 0,-1-1-1,0 0 1,0 1 0,0-1-1,0 0 1,1 0 0,-1 0 0,0 0-1,0 0 1,1 0 0,-1 0 0,0 0-1,0 0 1,0 0 0,1-1-1,-1 1 1,0-1 0,0 1 0,0-1-1,0 1 1,0-1 0,2-1 0,3 0-410,-1-1 1,0 0-1,1-1 1,-1 1-1,-1-1 1,1 0-1,4-5 1,16-30-7116,-17 19 1057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34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1 148 8456,'3'-9'6401,"-1"4"-6021,2-6 985,0-1 0,1 1-1,1 1 1,9-15 0,-14 22-1158,1 1-1,0-1 1,0 1 0,1-1-1,-1 1 1,0 0-1,1 0 1,-1 0-1,1 0 1,0 0 0,0 0-1,-1 1 1,1-1-1,0 1 1,0 0 0,1 0-1,-1 0 1,0 1-1,0-1 1,0 1-1,1-1 1,-1 1 0,0 0-1,4 1 1,-6-1-189,1 1 0,0 0 1,-1 0-1,1 0 0,0 0 0,-1 0 1,0 0-1,1 0 0,-1 1 1,0-1-1,1 0 0,-1 1 0,0-1 1,0 1-1,0-1 0,0 1 1,-1 0-1,1-1 0,0 1 0,-1 0 1,1 0-1,-1 0 0,1-1 1,-1 1-1,0 0 0,0 0 0,0 0 1,0 3-1,-4 55 204,-11-15 124,12-38-163,0 1 1,0-1 0,1 0 0,0 1-1,0-1 1,1 1 0,0 7 0,1-14-166,1 0 1,-1 0-1,1 0 1,-1 0-1,1-1 1,0 1-1,0 0 1,-1 0-1,1-1 1,0 1-1,0 0 1,0-1-1,0 1 1,0-1-1,0 1 1,0-1-1,0 0 1,0 1-1,0-1 1,0 0-1,0 0 1,0 1-1,0-1 1,0 0-1,0 0 1,0 0-1,0 0 1,2-1-1,40 0 82,-38 0-75,7 0-48,1-1 0,-1 0 0,1-1 0,-1-1 0,0 0-1,13-6 1,-18 7-20,-1 0-1,0 0 0,0-1 0,0 0 0,-1 0 1,1 0-1,-1-1 0,0 0 0,0 0 0,-1 0 1,1-1-1,6-10 0,-10 13 58,0 0 0,0 0 0,0 0 0,-1 0 0,1 0 0,-1 0 0,1 0 0,-1 0 0,0 0 0,0 0 0,-1 0 0,0-6 0,1 9-78,12-1 9,0 0 1,0 0 0,0-1 0,0 0 0,14-6 0,-20 5 84,0 0 0,-1 0 0,1 0 0,-1-1 1,0 0-1,0 0 0,0 0 0,0-1 0,0 0 1,-1 0-1,5-8 0,-7 11 72,0-1 1,0-1-1,-1 1 1,1 0-1,-1 0 1,0-1-1,0 1 1,0 0-1,1-7 1,-2 10-81,0-1 0,0 1 0,0 0 0,0-1 1,0 1-1,0-1 0,0 1 0,0 0 0,0-1 1,0 1-1,0 0 0,0-1 0,0 1 0,0-1 0,-1 1 1,1 0-1,0-1 0,0 1 0,0 0 0,-1 0 1,1-1-1,0 1 0,0 0 0,-1-1 0,1 1 1,0 0-1,-1 0 0,1 0 0,0-1 0,-1 1 1,1 0-1,-1 0 0,-21 9 95,16-5-112,0 1-1,0 1 1,1-1 0,0 1 0,0 0 0,0 0 0,1 1 0,0-1 0,0 1-1,1 0 1,0 0 0,0 0 0,0 1 0,-2 13 0,4-16-42,0-1 1,0 1-1,0-1 1,1 1-1,0 0 1,0-1-1,0 1 1,0 0-1,1-1 1,0 1-1,0-1 1,0 1-1,0-1 1,1 1 0,0-1-1,0 0 1,0 0-1,0 0 1,1 0-1,0 0 1,0 0-1,0-1 1,0 1-1,0-1 1,7 5-1,-4-4-407,1 0-1,-1-1 1,1 1-1,0-2 1,1 1-1,-1-1 1,10 2-1,32 1-6676,-3-4-4943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34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70 10186,'-1'-10'1457,"-1"-16"-673,-1-8 8122,7 69-3846,6 61-3320,24 153-336,-30-226-2525,-10-33-2774,-9-17 2051,-55-65-1483,27 38 4316,71 52 458,82 11-1351,-8 0-4703,-54-8-1361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35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3 14638,'0'0'2760,"-11"0"-283,2-1-1967,0 1 0,-1 0 0,1 1 0,0 0 0,0 1 0,0 0 0,-13 4 0,19-5-416,0 0-1,0 0 1,0 1-1,1-1 1,-1 1-1,0-1 1,1 1 0,0 0-1,-1 0 1,1 0-1,0 1 1,0-1-1,0 0 1,0 1-1,1-1 1,-1 1-1,1 0 1,-1-1-1,1 1 1,0 0-1,0 0 1,0 0-1,0 0 1,1 0-1,-1 0 1,1 0 0,0 0-1,0 0 1,0 0-1,0 0 1,1 5-1,0-7-83,-1 1-1,0 0 0,1-1 1,-1 1-1,1-1 0,-1 0 1,1 1-1,0-1 1,0 1-1,0-1 0,0 0 1,0 0-1,0 1 1,0-1-1,0 0 0,0 0 1,0 0-1,1 0 1,-1 0-1,0-1 0,3 2 1,1 0 64,-1 0-1,1-1 1,0 1 0,0-1 0,-1-1 0,1 1 0,6 0 0,0-1 157,-1 0 1,0-1-1,1 0 1,-1-1-1,0 0 1,15-5-1,-16 3-155,0 0-1,-1-1 0,0 0 0,0 0 1,8-7-1,-13 9-53,0 1 1,-1 0-1,1-1 1,-1 1-1,0-1 1,1 0-1,-1 0 0,-1 0 1,1 0-1,0 0 1,-1-1-1,1 1 1,-1 0-1,0-1 0,0 1 1,0-6-1,-1 8-24,0 0-1,0 0 1,0 0-1,0 0 0,0 0 1,-1 0-1,1 0 1,0 0-1,-1 1 0,1-1 1,0 0-1,-1 0 1,1 0-1,-1 1 1,0-1-1,1 0 0,-1 0 1,1 1-1,-1-1 1,0 1-1,0-1 1,1 0-1,-1 1 0,0 0 1,-1-2-1,-31-5-440,-32 9-5875,49 2-952,7-1-7518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35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16143,'0'0'6374,"2"13"-4863,10 83 736,-5-25-746,27 112-1,-34-182-1474,-21-39-1280,-6-9-81,3 5 959,-32-43 0,65 91 372,0-1 1,0-1 0,0 1-1,1-1 1,0-1 0,0 0-1,13 3 1,-2-2-1205,0-1 1,31 1-1,43-6-6839,-53-2 1374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36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152 204 7559,'0'0'7719,"-9"-1"-5113,4 0-2381,1 0 0,-1 0 1,1 1-1,-1 0 1,1 0-1,-1 0 1,1 0-1,-1 1 1,1 0-1,0-1 0,-1 2 1,1-1-1,0 1 1,-1-1-1,1 1 1,0 0-1,0 0 1,1 1-1,-1-1 0,0 1 1,1 0-1,-1 0 1,1 0-1,0 1 1,-4 4-1,3-2 8,0 1 0,0-1 0,1 1 0,0 0 0,0-1 0,0 2 0,-2 10 1,4-17-201,1 0 0,-1 1 0,1-1 0,0 1 0,-1-1 0,1 1 1,0-1-1,0 1 0,0-1 0,0 1 0,0 0 0,0-1 0,1 1 1,-1-1-1,0 1 0,1-1 0,-1 0 0,1 1 0,-1-1 0,1 1 1,0-1-1,0 0 0,0 1 0,0-1 0,-1 0 0,2 0 0,-1 0 1,0 0-1,0 0 0,0 0 0,0 0 0,1 0 0,-1 0 0,0-1 1,1 1-1,-1 0 0,1-1 0,-1 1 0,1-1 0,-1 0 0,3 1 1,4-1 12,1 0 1,-1 0 0,1-1 0,-1 0 0,0 0 0,0-1 0,0 0 0,0-1-1,0 0 1,0 0 0,-1-1 0,1 1 0,-1-2 0,8-5 0,-9 6-49,-1 1 1,0-1-1,0-1 1,-1 1-1,0-1 0,1 1 1,-1-1-1,-1-1 1,1 1-1,-1 0 1,0-1-1,0 0 1,-1 1-1,1-1 1,-1 0-1,-1-1 1,1 1-1,-1 0 1,1-11-1,-20 43-1471,15-17 1155,1 1 0,0-1 0,0 1 1,1-1-1,0 1 0,1 12 0,-1-21 172,1 1 0,0-1-1,0 1 1,0-1 0,1 1 0,-1-1-1,0 1 1,0-1 0,1 1-1,-1-1 1,1 0 0,-1 1 0,1-1-1,0 0 1,0 1 0,-1-1-1,1 0 1,0 0 0,0 1 0,0-1-1,0 0 1,0 0 0,1 0-1,-1 0 1,0-1 0,0 1 0,1 0-1,-1 0 1,0-1 0,1 1 0,-1-1-1,1 1 1,-1-1 0,1 0-1,-1 1 1,1-1 0,-1 0 0,1 0-1,-1 0 1,1 0 0,-1 0-1,1 0 1,-1-1 0,1 1 0,-1-1-1,0 1 1,3-2 0,2 0-315,-1-1-1,0 1 1,1-2 0,-1 1 0,-1 0 0,1-1 0,0 0-1,-1 0 1,0-1 0,0 1 0,0-1 0,0 0 0,-1 0 0,3-5-1,3-6 111,-1 1 0,-1-1-1,9-27 1,-10 19 1784,0 0 0,-2 0 0,-1 0-1,0-45 1,-3 69-1307,0-1 0,0 0 1,1 0-1,-1 0 0,0 0 0,0 0 0,0 0 0,0 0 0,0 0 0,-1 0 0,1 0 0,0 0 0,0 0 0,0 0 0,-1 0 1,1 1-1,-1-1 0,1 0 0,-1 0 0,1 0 0,-1 0 0,1 1 0,-1-1 0,1 0 0,-1 1 0,0-1 0,0 0 1,1 1-1,-2-1 0,1 1-11,0 1 0,0-1 0,0 1 0,0 0 0,0-1 0,0 1 0,0 0 0,0 0 0,0-1 0,0 1 0,1 0 0,-1 0 0,0 0 0,1 0 0,-1 0 0,0 0 0,1 0 0,0 1 0,-1-1 0,1 0 0,-1 0 0,1 2 0,-7 20 501,0-1 0,2 2 1,0-1-1,2 0 0,0 1 0,2-1 1,1 1-1,3 29 0,-3-51-585,0 0 0,1 0 0,-1 0 0,1 0 0,-1 0 0,1 0 0,0 0 0,-1 0 0,1 0 0,1 0 0,-1 0 0,0 0 0,0 0 0,0-1 0,1 1 0,-1 0 0,1-1 0,0 1 0,-1-1 0,1 0 0,0 0 0,0 1 0,0-1 0,0 0 0,0-1 0,0 1 0,0 0 0,0 0 0,0-1 0,0 0 0,0 1 0,0-1 0,1 0 0,-1 0 0,0 0 0,0 0 0,0 0 0,0-1 0,3 0 0,2 0 46,0-1 0,0 0 0,-1-1 0,1 1 0,-1-1 0,0-1 0,0 1 0,0-1 0,0 0 1,10-9-1,-1-3-31,-2 0 0,1-1 0,-2-1 0,17-30 0,-23 36-171,0 0 0,-1 0-1,0-1 1,-1 1 0,0-1 0,-1 0-1,-1 0 1,2-22 0,-15 46-3970,-2 12 1421,-1 3-1373,0-2-1894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9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59 8360,'0'0'14531,"1"-9"-11921,4-29-1163,-5 38-1418,0 0 0,0 0 0,0-1 0,1 1 0,-1 0 1,0 0-1,0-1 0,0 1 0,0 0 0,0-1 0,0 1 0,0 0 0,0-1 0,0 1 0,0 0 0,0-1 0,0 1 0,0 0 0,0 0 0,0-1 0,0 1 0,0 0 1,0-1-1,0 1 0,0 0 0,-1-1 0,1 1 0,0 0 0,0 0 0,0-1 0,-1 1 0,1 0 0,0 0 0,0 0 0,0-1 0,-1 1 0,1 0 0,0 0 0,0 0 1,-1-1-1,1 1 0,0 0 0,-1 0 0,1 0 0,0 0 0,-1 0 0,1 0 0,0 0 0,0 0 0,-1 0 0,1 0 0,0 0 0,-1 0 0,1 0 0,0 0 0,-1 0 1,1 0-1,-1 0 0,-11 9 359,7-4-380,1 2 0,0-1 0,0 0-1,0 1 1,1 0 0,0 0 0,1 0-1,-1 0 1,1 0 0,1 0 0,-1 1-1,1-1 1,0 1 0,1-1 0,0 1-1,0-1 1,1 1 0,0-1 0,3 13-1,-3-18-9,1 0 1,0-1-1,-1 1 0,1 0 0,0 0 0,0-1 0,0 1 0,1-1 0,-1 0 0,0 0 0,0 0 1,1 0-1,-1 0 0,1 0 0,-1 0 0,1-1 0,-1 1 0,1-1 0,-1 0 0,1 0 1,-1 0-1,1 0 0,-1 0 0,1 0 0,0-1 0,-1 1 0,1-1 0,3-2 0,6 0-55,-1 0 0,0-1-1,0 0 1,20-12 0,57-45-751,-79 53 710,0 1 0,0-1 0,-1-1 0,-1 1 0,0-2 1,0 1-1,7-13 0,-37 88-95,21-61 269,1 0 0,0 0 1,0 1-1,0-1 0,1 0 0,0 1 1,0-1-1,0 0 0,1 1 0,2 9 1,-3-14-65,1 0-1,0 0 1,1-1 0,-1 1 0,0 0-1,0 0 1,0-1 0,0 1 0,0 0-1,1-1 1,-1 1 0,0-1 0,1 0 0,-1 1-1,0-1 1,1 0 0,-1 0 0,0 0-1,1 0 1,-1 0 0,0 0 0,1 0 0,-1 0-1,0-1 1,1 1 0,-1 0 0,3-2-1,36-13-821,5-11-2308,-2-2-3811,-19 11-21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36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13933,'0'0'7047,"45"63"-6503,-27-50-351,0-6-514,5-7-2818,2 0-4964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36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81 14318,'0'0'838,"0"9"726,0-6-1409,-1-1-86,1 0 1,0 0-1,-1-1 0,1 1 1,0 0-1,0 0 1,0-1-1,0 1 0,1 0 1,-1-1-1,0 1 1,1 0-1,-1-1 0,1 1 1,0 0-1,-1-1 0,1 1 1,0-1-1,0 1 1,0-1-1,0 1 0,0-1 1,0 0-1,0 0 1,1 1-1,-1-1 0,0 0 1,1 0-1,-1 0 1,1 0-1,-1-1 0,1 1 1,0 0-1,-1-1 1,1 1-1,0-1 0,-1 1 1,1-1-1,2 0 1,3 1 183,1-1 0,-1-1 0,1 0 0,-1 0 1,1 0-1,-1-1 0,1 0 0,-1 0 0,0-1 1,0 0-1,0 0 0,0-1 0,-1 1 0,1-2 0,-1 1 1,0-1-1,-1 0 0,1 0 0,-1 0 0,0-1 1,0 0-1,0 0 0,-1 0 0,0 0 0,0-1 1,-1 0-1,5-10 0,-8 16-242,0 0 0,1 1 1,-1-1-1,1 0 0,-1 1 0,0-1 0,0 0 1,1 1-1,-1-1 0,0 0 0,0 0 0,0 1 1,0-1-1,0 0 0,0 0 0,0 1 1,0-1-1,0 0 0,0 0 0,0 1 0,-1-1 1,1 0-1,0 0 0,0 1 0,-1-1 0,1 0 1,0 1-1,-1-1 0,1 1 0,-1-1 0,1 0 1,-1 1-1,1-1 0,-1 1 0,0-1 0,1 1 1,-1-1-1,1 1 0,-1 0 0,0-1 1,1 1-1,-1 0 0,0 0 0,0-1 0,1 1 1,-1 0-1,0 0 0,0 0 0,1 0 0,-1 0 1,-1 0-1,-1 0-21,-1 1 1,1 0 0,0 0 0,-1 0-1,1 0 1,0 1 0,0-1-1,0 1 1,0 0 0,-4 3-1,0 1 93,-1 1 0,1-1 0,0 1 0,1 1 0,0-1 0,0 1 0,0 0 0,1 0-1,0 1 1,1 0 0,0 0 0,0 0 0,1 0 0,0 0 0,1 1 0,0 0-1,0-1 1,0 15 0,3-21-106,-1-1-1,1 0 1,0 1-1,0-1 1,0 0-1,0 0 1,0 1-1,0-1 1,1 0-1,-1 0 1,0 0-1,1-1 1,0 1-1,0 0 1,-1 0-1,1-1 1,0 1-1,0-1 1,0 0-1,0 0 1,1 0-1,-1 0 1,0 0-1,0 0 1,1 0-1,-1-1 1,1 1-1,-1-1 1,0 1-1,3-1 1,9 2-1631,-1-1-1,0-1 1,1 0-1,15-2 1,18-6-10710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37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1 138 13677,'0'0'4457,"-1"-9"-1579,1 2-2478,0 1 0,0-1 0,1 1 0,0-1 0,0 1 0,1-1 0,-1 1 0,1 0 0,1 0 0,3-8 0,-4 10-292,0 1 0,0 0 1,1-1-1,-1 1 1,1 0-1,0 0 1,-1 0-1,1 1 0,1-1 1,-1 1-1,0-1 1,1 1-1,-1 0 1,1 0-1,0 1 0,-1-1 1,1 1-1,0 0 1,0 0-1,0 0 1,6 0-1,-9 1-114,0 0 0,1 0 0,-1 0 0,0 0 0,1 0 0,-1 0 0,0 1 0,0-1 0,1 1 0,-1-1 0,0 1 0,0-1 0,1 1 0,-1 0 0,0 0 0,0 0 0,0-1 0,0 1 0,0 0 0,0 0 0,-1 0 0,1 0 0,0 0 0,0 1 0,-1-1 0,1 0 0,0 0 0,-1 0 0,1 1 0,-1-1 0,0 0 0,1 1 0,-1-1 0,0 0 0,0 1 0,0-1 0,0 0 0,0 1 0,0-1-1,0 0 1,-1 3 0,0 8-65,0 1 0,-1 0 0,-4 15-1,5-25 71,-8 33-18,4-18-17,1 0-1,0 0 0,1 0 0,-1 36 0,4-52 32,0-1 0,1 1 0,-1-1 0,0 1 0,1-1 0,-1 1-1,0-1 1,1 1 0,0-1 0,-1 1 0,1-1 0,0 0 0,0 1 0,0-1 0,0 0 0,0 0 0,0 1 0,0-1 0,0 0 0,1 0 0,-1 0 0,3 1-1,-1 0 10,1-1 0,-1 0 0,1 0-1,0 0 1,0 0 0,-1 0-1,1-1 1,0 0 0,5 0-1,2-1 68,1 0 1,-1 0-1,0-1 0,0-1 0,19-7 0,-13 3-28,0-1-1,0-1 1,-1 0 0,-1-1-1,1-1 1,-2 0 0,0-1 0,0 0-1,-1-1 1,0-1 0,-1 0-1,-1-1 1,10-17 0,-20 31-43,-1 0 1,1 1 0,0-1-1,-1 0 1,1 0-1,-1 0 1,0 0-1,1 0 1,-1 0 0,0 0-1,1 0 1,-1 0-1,0 0 1,0-1-1,0 1 1,0 0 0,0 0-1,0 0 1,-1 0-1,1 0 1,0 0-1,0 0 1,-1 0 0,1 0-1,-1-1 1,0 2-8,0 0 0,1 0 1,-1 0-1,0 0 1,0 1-1,0-1 0,1 0 1,-1 0-1,0 1 0,1-1 1,-1 0-1,0 1 0,0-1 1,1 0-1,-1 1 0,1-1 1,-1 1-1,0 0 1,1-1-1,-1 1 0,1-1 1,-1 1-1,1 0 0,0-1 1,-1 1-1,1 0 0,-1 0 1,1-1-1,0 1 1,0 0-1,-1 1 0,-2 5 47,0 1 0,0-1 0,1 1 0,0-1 0,0 1 0,1 0 0,-1 0-1,2 0 1,-1 8 0,1-13 9,0-1-1,0 0 1,1 1-1,-1-1 1,0 0 0,1 0-1,-1 0 1,1 1-1,0-1 1,0 0-1,-1 0 1,2 0-1,-1 0 1,0 0-1,0 0 1,1 0-1,-1-1 1,1 1 0,-1 0-1,1-1 1,0 1-1,-1-1 1,1 0-1,0 1 1,0-1-1,0 0 1,0 0-1,0 0 1,0 0 0,1-1-1,-1 1 1,0-1-1,0 1 1,5-1-1,1 0 37,0 0 0,0 0 0,0-1 0,0-1-1,-1 0 1,1 0 0,0 0 0,-1-1 0,1 0 0,-1 0 0,0-1-1,0 0 1,0 0 0,0 0 0,9-10 0,-12 11-119,0-1 0,0 0 0,0 0 0,0 0 0,-1-1 1,0 0-1,0 1 0,0-1 0,0 0 0,-1 0 0,0 0 0,0-1 0,0 1 1,-1 0-1,1-1 0,-1 1 0,-1-1 0,1 1 0,-1-1 0,0 0 0,0 1 1,-1-1-1,-1-7 0,1 10-172,0 0 0,-1 0 0,1-1 0,-1 1 0,0 1 0,0-1 0,0 0 0,0 0 0,-1 1 0,1-1 1,-5-3-1,6 5-45,-1 0-1,1 0 1,0 0 0,-1 0 0,1 0 0,0 0 0,-1 1 0,1-1 0,-1 0-1,0 1 1,1-1 0,-1 1 0,1 0 0,-1-1 0,0 1 0,1 0 0,-1 0-1,0 0 1,1 0 0,-1 0 0,0 0 0,1 1 0,-1-1 0,0 1 0,1-1 0,-3 2-1,3-1-58,0 0 0,0 1 0,1-1 0,-1 0 0,1 1-1,-1-1 1,1 1 0,0-1 0,0 0 0,-1 1 0,1-1-1,0 1 1,0-1 0,0 1 0,0-1 0,1 1 0,-1-1-1,0 0 1,1 1 0,-1-1 0,1 1 0,-1-1 0,1 0 0,0 1-1,-1-1 1,1 0 0,0 0 0,0 0 0,2 2 0,16 12-5429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37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53 14894,'0'0'2530,"-10"0"-319,5-1-2040,1 1 0,0 0 0,-1 0 0,1 0 1,-1 0-1,1 1 0,-1-1 0,1 1 0,0 0 1,0 1-1,-1-1 0,1 1 0,0 0 1,0 0-1,1 0 0,-1 0 0,0 1 0,1-1 1,-1 1-1,1 0 0,0 0 0,0 1 0,0-1 1,0 0-1,1 1 0,-1 0 0,-1 4 0,1-3-59,0 1 0,0-1 0,1 1 0,0 0 0,0 0 0,1 0 0,0 0 0,0 0 0,-1 7 0,2-12-95,0 1-1,0 0 1,0-1-1,1 1 1,-1-1 0,0 1-1,0-1 1,1 1-1,-1-1 1,1 1 0,0-1-1,-1 1 1,1-1-1,0 1 1,0-1 0,0 0-1,0 0 1,0 1-1,0-1 1,0 0 0,0 0-1,1 0 1,-1 0-1,0 0 1,1 0 0,-1-1-1,0 1 1,1 0-1,-1-1 1,1 1 0,-1-1-1,1 0 1,0 1-1,-1-1 1,1 0 0,-1 0-1,1 0 1,1 0-1,9 0 19,0-1 0,0-1 0,0 0-1,-1-1 1,1 0 0,-1 0 0,20-10-1,-17 7-36,0 1 0,0 0 0,0 2 0,20-4-1,-34 6 24,1 1-1,0 0 0,-1 0 1,1 0-1,0 0 1,-1 0-1,1 0 0,0 0 1,0 0-1,-1 0 0,1 0 1,0 1-1,-1-1 1,1 0-1,0 0 0,-1 1 1,1-1-1,-1 0 0,1 1 1,0-1-1,-1 0 1,1 1-1,-1-1 0,1 1 1,-1-1-1,1 1 0,-1-1 1,0 1-1,1 0 1,-1-1-1,0 1 0,1-1 1,-1 1-1,0 0 0,1-1 1,-1 2-1,-1 0 826,1-18-524,9-111 399,-9 126-806,0 1 0,0 0 1,0-1-1,0 1 0,1 0 1,-1 0-1,0-1 0,0 1 0,0 0 1,0 0-1,1-1 0,-1 1 1,0 0-1,0 0 0,0-1 0,1 1 1,-1 0-1,0 0 0,0 0 1,1 0-1,-1 0 0,0-1 0,1 1 1,-1 0-1,0 0 0,0 0 1,1 0-1,-1 0 0,0 0 0,1 0 1,-1 0-1,0 0 0,1 0 1,-1 0-1,0 0 0,0 0 0,1 0 1,-1 0-1,0 0 0,1 0 1,-1 1-1,0-1 0,0 0 0,1 0 1,-1 0-1,0 0 0,0 1 0,1-1 1,-1 0-1,0 0 0,0 0 1,1 1-1,21 13-1507,-13-7 221,-6-6 917,0 0-1,0 0 1,-1 0-1,1 0 0,0 0 1,0-1-1,0 0 1,0 1-1,0-1 0,0 0 1,0 0-1,0-1 0,0 1 1,0-1-1,0 1 1,0-1-1,0 0 0,0 0 1,-1 0-1,1-1 0,0 1 1,-1 0-1,1-1 1,-1 0-1,1 0 0,-1 0 1,0 0-1,0 0 0,0 0 1,3-4-1,9-18-6239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38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47 5958,'0'0'3587,"0"-9"-122,0-19 118,0 18 87,0 26-1816,-3 27-201,-11 69 0,8-76-330,1 1 1,0 67-1,5-102-1365,0 0 0,1 0 0,-1 0 0,0 0 0,1-1 0,-1 1 0,1 0 0,0 0 0,0-1 0,0 1 0,-1 0 0,1-1 0,1 1 0,-1-1 0,0 1 0,0-1 0,1 0 0,-1 1 0,0-1 0,1 0 0,-1 0 0,1 0 0,0 0 0,-1 0 0,1 0 0,3 0 0,-4 0-322,1-1 1,0 0-1,-1 0 1,1 0 0,0 0-1,0 0 1,-1 0 0,1 0-1,0 0 1,-1-1-1,1 1 1,0-1 0,-1 1-1,1-1 1,-1 0-1,1 1 1,-1-1 0,1 0-1,-1 0 1,2-1 0,11-15-6972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38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102 203 14350,'0'0'7633,"-8"-2"-6052,-28-8-375,35 10-1156,-1 0 0,0 0 0,0 0 0,1 0 0,-1 0 0,0 1-1,1-1 1,-1 0 0,1 1 0,-1-1 0,0 1 0,1 0 0,-1 0 0,1-1 0,-1 1 0,1 0 0,0 0-1,-1 0 1,1 1 0,0-1 0,0 0 0,0 0 0,0 1 0,0-1 0,0 0 0,0 1 0,0-1 0,0 1-1,1-1 1,-2 3 0,-11 45 1291,12-48-1286,1 0 0,-1 1 0,1-1 0,0 1 0,0-1 0,0 1 1,0-1-1,0 1 0,0-1 0,0 0 0,0 1 0,1-1 0,-1 1 0,1-1 0,-1 1 0,1-1 0,-1 0 0,1 1 0,0-1 0,-1 0 0,1 0 0,0 0 0,0 1 0,0-1 0,0 0 0,0 0 0,0 0 1,0 0-1,1-1 0,-1 1 0,2 1 0,0-1-7,0-1 0,0 0 0,1 1 0,-1-1 0,0 0 0,0 0 0,1-1 0,-1 1 0,0-1 0,0 0 0,0 1 0,0-1 0,6-3 0,4-2 38,0-1-1,-1-1 0,0 0 0,-1 0 0,1-1 0,-2-1 0,1 0 0,-1 0 0,15-21 0,-6 4-4,-1 0 0,-1-1 0,16-36 0,-19 25 241,-10 28-379,-10 27-171,-2 5 19,1 1 0,1 0-1,1 0 1,0 1-1,2-1 1,1 1 0,1 0-1,2 32 1,10-23-3632,3-18-2445,7-7-7081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39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14029,'0'0'6150,"0"9"-4335,1 35 406,2 0 0,18 86-1,-21-129-2178,0 1 0,1-1 0,-1 1 0,0-1-1,1 0 1,-1 1 0,1-1 0,-1 0 0,1 1-1,-1-1 1,1 0 0,0 0 0,0 0-1,0 1 1,0-1 0,0 0 0,0 0 0,0 0-1,0-1 1,0 1 0,0 0 0,0 0 0,3 1-1,-3-3 5,0 1 0,1 0 0,-1 0 0,1 0 0,-1 0 0,0-1 0,1 1 0,-1-1 0,0 1 0,1-1 0,-1 0 0,0 1 0,0-1 0,0 0 0,1 0 0,-1 0 0,0 0 0,1-2 0,7-6 199,-1-1 0,-1 0 0,12-20-1,1-8-105,22-64 0,-14 32-11,-28 76-174,-1 0-1,1 0 0,0 0 0,0 0 1,1-1-1,1 8 0,0 5 43,-1 8 27,3 41 16,-3-63-34,-1 0-1,1-1 0,0 1 1,0 0-1,0-1 0,0 1 1,1-1-1,-1 0 0,1 1 1,0-1-1,0 0 0,0 0 1,5 5-1,-5-7-2,0 0 1,0 0-1,0 0 0,-1 0 1,1 0-1,0-1 0,0 1 1,0-1-1,0 1 1,0-1-1,0 0 0,0 0 1,0 0-1,0 0 0,0 0 1,1 0-1,-1 0 0,0-1 1,0 1-1,-1-1 0,1 0 1,0 1-1,0-1 1,0 0-1,0 0 0,0 0 1,-1 0-1,1-1 0,-1 1 1,3-2-1,5-5 33,1-1-1,-2 0 0,13-14 1,-19 20-32,26-39 49,-24 33-258,1 1 0,1 0-1,0 0 1,0 0 0,10-10-1,-14 50-2990,-3-2 1947,3 38-5460,-2-67 6380,0 0 1,0 0-1,0 0 0,1 0 1,-1-1-1,0 1 0,0 0 0,1 0 1,-1 0-1,1-1 0,-1 1 0,1 0 1,-1 0-1,1-1 0,-1 1 0,1 0 1,0-1-1,-1 1 0,1-1 1,0 1-1,0-1 0,-1 1 0,1-1 1,0 1-1,0-1 0,0 0 0,-1 1 1,1-1-1,2 0 0,14 1-7854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39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53 8712,'0'0'6582,"-11"5"-4233,2-1-1981,0 0 0,0 0 0,0 1 0,1 0-1,0 1 1,0 0 0,0 0 0,1 1 0,-12 13 0,10-10 150,5-5-9,-1 0 0,1 0 0,0 0 0,1 1 0,-1-1 0,1 1 0,-4 10 1,8-16-466,0 1 1,0 0 0,-1-1 0,1 1 0,0 0 0,0-1-1,1 1 1,-1-1 0,0 0 0,0 1 0,0-1 0,0 0 0,0 0-1,0 1 1,0-1 0,0 0 0,1 0 0,-1 0 0,0-1-1,0 1 1,0 0 0,0 0 0,2-1 0,1 1 53,193-15-637,-200 14 646,0 0 0,-1 0 0,1 0 0,0 0 0,0 0 0,0-1 0,0 1 0,0-1 0,0 0 0,0 0 0,1 0 0,-1-1 0,1 1 0,-1 0 0,1-1 0,0 0 0,0 1 0,0-1 0,0 0 0,1 0 0,-1 0 0,-1-4 0,-1-1-208,0-1-1,1 0 1,0 1-1,0-1 1,1-1-1,-2-15 1,4 24-5,0 0 0,1 1 0,-1-1 0,1 0 1,-1 1-1,1-1 0,-1 1 0,1-1 0,-1 1 1,1-1-1,0 1 0,-1-1 0,1 1 0,0 0 0,-1-1 1,1 1-1,0 0 0,0-1 0,-1 1 0,1 0 0,0 0 1,0 0-1,-1 0 0,1 0 0,0 0 0,0 0 1,-1 0-1,3 0 0,34 0-1742,-21 0 343,-10-1 503,1 0 0,-1 0 0,0 0 0,0 0 1,1-1-1,-1 0 0,-1-1 0,10-4 0,18-13-7566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39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45 2306,'0'0'10453,"0"-9"-5617,0-27-2156,-3 43 112,-9 33-2327,-8 50-314,10-53 1086,2 0-1,2 1 1,-3 53 0,9-90-1199,0 1 0,0-1 0,0 0 0,0 0 0,0 0 0,0 0 0,0 0 0,0 0 0,1 0 0,-1 0 0,0 0 1,1 0-1,-1 0 0,1 0 0,-1 0 0,1 0 0,0 0 0,-1 0 0,1 0 0,0 0 0,0 0 0,-1-1 0,1 1 0,0 0 0,0-1 0,0 1 1,0-1-1,0 1 0,0-1 0,0 1 0,0-1 0,0 1 0,0-1 0,0 0 0,0 0 0,0 0 0,0 1 0,1-1 0,-1 0 0,0 0 1,0-1-1,0 1 0,0 0 0,0 0 0,0 0 0,0-1 0,0 1 0,0-1 0,2 0 0,3-1 134,0 0 0,0-1-1,0 0 1,-1 0 0,1 0 0,-1-1 0,9-7 0,2-5-101,-1-2 1,0 0-1,-1 0 1,-1-1 0,-1-1-1,-1 0 1,-1-1 0,0 0-1,-2-1 1,0 1-1,8-44 1,-15 48-903,-5 16-1344,-9 24-4304,6-10 3024,-5 7-5898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40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17681,'0'0'8392,"9"55"-7688,6-47-608,4-4-448,1-4-1858,4 0-2466,-3-3-3332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00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17 223 6662,'0'0'11681,"-2"9"-11147,-2-1-240,3-5-165,-1 0-1,1 0 0,0 0 1,-1 0-1,2 0 1,-1 0-1,0 0 0,1 1 1,-1-1-1,1 0 1,0 1-1,0-1 0,0 0 1,1 5-1,1-7-10,0-1 0,0 0 0,0 0 0,-1 0 0,1 0 1,0-1-1,0 1 0,0-1 0,-1 1 0,1-1 0,0 1 0,-1-1 0,1 0 0,0 0 0,-1 0 0,1 0 0,1-1 0,10-9-87,-1 0 0,-1-1 0,0 0-1,-1-1 1,0 0 0,-1 0 0,0-1 0,-1 0 0,-1-1-1,0 0 1,-1 0 0,-1-1 0,0 1 0,-1-1 0,0 0-1,-2 0 1,1-19 0,-6 24-214,-7 19 286,-6 19 297,-1 6 427,-17 44 0,30-67-450,1 1 0,0 0-1,0 0 1,1 0 0,1 1 0,0-1 0,0 0-1,2 18 1,-1-26-373,1-1 1,0 0-1,0 0 0,0 0 0,0 0 1,0 0-1,0 0 0,0 0 0,1-1 1,-1 1-1,1 0 0,-1-1 0,1 1 1,-1-1-1,1 1 0,0-1 0,0 0 0,0 0 1,0 1-1,0-2 0,0 1 0,0 0 1,0 0-1,0-1 0,1 1 0,-1-1 1,0 1-1,0-1 0,1 0 0,-1 0 1,0 0-1,0 0 0,1-1 0,1 0 0,4 1-170,-1-1-1,1 0 0,-1 0 0,0-1 0,1 0 0,-1 0 0,0-1 0,0 0 0,9-5 0,-10 3-768,0 1 0,0-1 0,0-1 0,9-11 0,4-13-7080,-8 4-4418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40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4 327 9577,'0'0'10469,"11"4"-9508,35 10-97,-42-13-736,-1-1 1,0 0-1,1 0 0,-1 0 0,1 0 0,-1 0 0,1-1 0,-1 0 0,0 1 1,1-1-1,-1 0 0,0-1 0,0 1 0,1-1 0,-1 1 0,0-1 0,-1 0 1,1 0-1,4-4 0,-5 5 9,-1 0 0,1-1 0,-1 1 0,1 0 0,-1-1 0,0 1 0,0-1 0,0 0 0,0 1-1,0-1 1,0 0 0,0 0 0,0 1 0,-1-1 0,1 0 0,-1 0 0,1 0 0,-1 0 0,0 0 0,0 0 0,1 0 0,-2 0 0,1 0 0,0 0 0,0 0 0,-1 0 0,1 0 0,-1 1 0,1-1 0,-1 0 0,-1-3 0,1 3-105,0 1 1,-1 0-1,1-1 1,0 1 0,-1 0-1,1-1 1,-1 1-1,1 0 1,-1 0-1,1 0 1,-1 0 0,0 1-1,1-1 1,-1 0-1,0 1 1,0-1 0,0 1-1,0 0 1,1-1-1,-1 1 1,0 0 0,0 0-1,0 0 1,0 0-1,0 1 1,1-1-1,-1 0 1,0 1 0,0-1-1,0 1 1,1 0-1,-3 1 1,-1 0-50,1 0 1,-1 1-1,0 0 0,1 0 0,0 0 1,0 0-1,0 1 0,0 0 1,0-1-1,-3 6 0,2-2 20,1 0-1,0 0 1,0 0 0,1 1-1,-1-1 1,2 1 0,-1 0-1,1-1 1,0 1 0,1 0-1,0 1 1,0-1 0,1 0-1,0 0 1,2 16 0,-2-22-2,1-1 0,0 1 0,0 0 0,0-1 0,0 1 0,0 0 0,0-1 0,0 0 0,1 1 0,-1-1 0,0 0 0,1 1 0,-1-1 0,1 0 0,0 0 0,-1 0 0,1 0 0,0-1 0,0 1 0,-1 0 0,1-1 0,0 1 0,0-1 0,0 1 0,0-1 0,0 0-1,0 0 1,-1 0 0,1 0 0,0 0 0,0-1 0,2 1 0,2-1-41,1 0 0,-1 0-1,0 0 1,0-1-1,1 0 1,-1 0 0,0 0-1,8-5 1,0-4-163,0-1-1,-1 0 1,-1 0 0,0-1-1,0-1 1,-2 0 0,0 0-1,0-1 1,14-32 0,-12 23 193,-2-1 0,-1-1 0,-1 0 0,-2 0 0,7-50 0,-12 11 26,-1 65-20,0 0 1,0 0-1,0-1 0,0 1 0,0 0 0,0 0 1,0-1-1,0 1 0,0 0 0,0 0 1,0-1-1,0 1 0,0 0 0,0 0 0,-1-1 1,1 1-1,0 0 0,0 0 0,0-1 0,0 1 1,-1 0-1,1 0 0,0 0 0,0 0 0,0-1 1,-1 1-1,1 0 0,0 0 0,0 0 1,-1 0-1,1 0 0,0 0 0,0 0 0,-1 0 1,1-1-1,0 1 0,0 0 0,-1 0 0,1 0 1,0 0-1,0 0 0,-1 1 0,1-1 0,0 0 1,0 0-1,-1 0 0,1 0 0,0 0 1,0 0-1,-1 0 0,1 0 0,0 0 0,0 1 1,-1-1-1,1 0 0,0 0 0,0 0 0,0 1 1,-1-1-1,1 0 0,0 1 0,-14 13-231,-1 21 890,0 1 0,3 1 0,1 0 0,2 0 0,1 1-1,2 0 1,2 1 0,0 71 0,4-109-654,0 0 0,0 0-1,0 0 1,0 0 0,0 0 0,0 1-1,1-1 1,-1 0 0,0 0 0,0 0 0,1 0-1,-1-1 1,1 1 0,-1 0 0,1 0 0,-1 0-1,1 0 1,-1 0 0,1 0 0,0-1-1,-1 1 1,1 0 0,0 0 0,0-1 0,0 1-1,0-1 1,-1 1 0,1-1 0,0 1 0,0-1-1,0 1 1,0-1 0,2 0 0,-2 0-5,0 0-1,0-1 1,0 1 0,0 0 0,0-1 0,0 1 0,0-1-1,0 0 1,0 1 0,-1-1 0,1 0 0,0 0-1,0 1 1,-1-1 0,1 0 0,0 0 0,-1 0 0,1 0-1,0 0 1,-1 0 0,0 0 0,1 0 0,-1 0 0,0 0-1,1 0 1,-1 0 0,0 0 0,0 0 0,0 0 0,0-1-1,0 0 1,1-5-541,-1 1 1,-1 0-1,1-1 0,-1 1 0,0 0 1,0-1-1,0 1 0,-1 0 0,0 0 0,-1 0 1,-4-8-1,-2-2-1419,-1 2 0,-20-24 0,-6-9 3722,36 47-1623,0 0-1,0 0 1,0 0 0,0-1 0,-1 1 0,1 0 0,0 0-1,0 0 1,0-1 0,0 1 0,0 0 0,0 0 0,0 0-1,0-1 1,0 1 0,0 0 0,0 0 0,0-1 0,0 1-1,0 0 1,0 0 0,0 0 0,0-1 0,1 1 0,-1 0-1,0 0 1,0 0 0,0-1 0,0 1 0,0 0 0,0 0-1,1 0 1,-1 0 0,0-1 0,0 1 0,0 0 0,0 0-1,1 0 1,-1 0 0,0 0 0,0 0 0,0 0 0,1-1-1,16-3 1987,28 1-2049,-36 2 579,22 0-570,41-4-1009,-23-3-4498,-11-2-3627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41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15 9065,'0'0'17376,"1"17"-16938,6 125 558,1 61-899,-8-166 456,-2 0-1,-2 0 1,-11 52 0,32-156 181,62-280-331,-75 322-370,-2 10-105,1 1 0,0 0 0,0 1 0,9-23 0,-10 33 17,-1 1 1,0-1 0,1 0-1,0 0 1,0 1 0,0-1-1,0 1 1,0 0 0,0-1-1,1 1 1,-1 0 0,1 0-1,-1 0 1,1 1 0,0-1-1,0 1 1,-1 0 0,1-1-1,0 1 1,1 0 0,-1 1-1,0-1 1,0 0 0,0 1-1,6 0 1,1 0-224,0 0 0,0 1 0,0 0 0,0 1 0,12 3 0,-21-4 268,1-1-1,-1 0 1,0 1 0,1-1-1,-1 1 1,0-1-1,1 1 1,-1 0-1,0 0 1,0-1 0,0 1-1,0 0 1,0 0-1,0 0 1,0 0-1,0 0 1,0 1 0,0-1-1,-1 0 1,1 0-1,0 0 1,-1 1-1,1-1 1,-1 0 0,1 1-1,-1-1 1,0 0-1,1 1 1,-1-1-1,0 1 1,0-1 0,0 0-1,0 1 1,0-1-1,-1 1 1,1-1 0,0 0-1,-1 1 1,1-1-1,-1 0 1,1 1-1,-1-1 1,1 0 0,-1 0-1,0 0 1,0 1-1,0-1 1,0 0-1,1 0 1,-3 1 0,-13 16 73,-2 0 1,-1-1-1,0-1 1,0-1 0,-2 0-1,-34 17 1,18-8-162,12-10-1642,20-14-2093,14-13-481,16-12-2028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41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61 10314,'0'0'8840,"0"8"-6459,-2 35-155,-1-24-1535,2-1-1,0 1 1,2 0 0,2 21 0,-3-39-689,1-1 0,-1 1 0,0 0 0,0-1 0,1 1 0,-1-1 0,1 1 0,-1-1 0,0 1 0,1-1 0,-1 1 0,1-1 0,-1 0 0,1 1 0,-1-1 0,1 0 0,0 1 0,-1-1 0,1 0 0,-1 0 0,1 1 0,0-1 0,-1 0 0,1 0 0,0 0 0,-1 0 0,1 0 0,-1 0 0,1 0 0,0 0 0,-1 0 0,1 0 0,0 0 0,-1 0 0,1-1 0,-1 1 0,1 0 0,0 0 0,-1-1 0,2 0 1,22-13 26,-16 4-159,0 0-1,-1-1 0,0 0 1,-1 0-1,0 0 1,-1-1-1,0 0 1,-1 0-1,0 0 0,-1 0 1,0-1-1,1-24 1,-22 89 658,17-46-291,0 0 0,1 0-1,0-1 1,0 1 0,0 0 0,1 0 0,-1 0-1,4 10 1,-3-16-177,-1 1-1,0 0 1,1 0-1,-1 0 0,1-1 1,-1 1-1,1 0 1,-1 0-1,1-1 1,0 1-1,-1 0 1,1-1-1,0 1 1,-1-1-1,1 1 0,0-1 1,0 1-1,0-1 1,-1 0-1,1 1 1,0-1-1,0 0 1,1 0-1,1 0 18,-1 0 0,1 0 0,-1-1-1,0 1 1,1-1 0,-1 0 0,0 0 0,0 1 0,0-2-1,1 1 1,-1 0 0,0 0 0,2-3 0,7-6-215,0-1 1,-1 0 0,0-1-1,-1 0 1,0-1 0,-1 0-1,-1 0 1,0 0 0,0-1-1,7-25 1,-24 91 18,3-19 312,2 0 0,-3 50-1,8-83-216,0 1 0,0-1-1,0 1 1,0 0 0,0-1-1,0 1 1,0 0 0,0-1 0,0 1-1,0-1 1,0 1 0,1 0-1,-1-1 1,0 1 0,0-1 0,0 1-1,1 0 1,-1-1 0,0 1-1,1-1 1,-1 1 0,1-1 0,-1 1-1,0-1 1,2 1 0,10-7-2458,10-25-5701,-11 2-1549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42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14350,'0'0'7623,"18"57"-10122,-3-47-2786</inkml:trace>
  <inkml:trace contextRef="#ctx0" brushRef="#br0" timeOffset="1">206 146 14221,'0'0'8488,"-11"8"-6699,0 1-1239,0 0 0,0 0-1,1 1 1,-13 17 0,19-22-287,0 1 0,0-1 0,1 1 1,0 0-1,0 1 0,0-1 0,1 1 0,0-1 0,0 1 0,1-1 0,-1 1 0,1 0 0,1 11 1,0-17-256,1 1 1,-1-1-1,1 0 1,0 1-1,-1-1 1,1 0-1,0 0 1,0 0-1,0 0 1,0 0-1,0 0 1,0 0-1,0 0 1,0 0 0,0 0-1,1 0 1,-1-1-1,0 1 1,1-1-1,-1 1 1,0-1-1,1 1 1,-1-1-1,0 0 1,1 1-1,-1-1 1,1 0-1,-1 0 1,1 0-1,-1 0 1,2-1 0,5 2-214,-1-2 0,1 1 0,-1-1 1,1 0-1,7-2 0,25-17-3617,-6-12-3497,-14 6 304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42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68 10634,'0'0'9065,"-1"8"-6140,1-7-2883,-1 0 33,0 1-1,1-1 1,-1 1 0,1-1-1,-1 1 1,1-1 0,0 1-1,0-1 1,0 1-1,0 0 1,0-1 0,0 1-1,0-1 1,0 1 0,0-1-1,1 1 1,-1-1 0,0 1-1,1-1 1,0 1 0,-1-1-1,1 1 1,0-1 0,0 0-1,0 1 1,0-1-1,0 0 1,0 0 0,0 0-1,0 0 1,0 0 0,0 0-1,1 0 1,-1 0 0,0 0-1,1-1 1,-1 1 0,1 0-1,-1-1 1,1 1 0,-1-1-1,1 0 1,-1 1-1,1-1 1,-1 0 0,1 0-1,-1 0 1,1 0 0,2-1-1,10 1 76,0 0-1,-1-1 0,1 0 0,-1-2 1,1 1-1,-1-2 0,19-6 0,-26 7-16,0 1 0,0-1-1,0 0 1,-1 0 0,1 0-1,-1-1 1,0 0 0,0 0-1,0 0 1,0-1 0,-1 0-1,1 0 1,-1 0 0,-1 0-1,1 0 1,-1-1 0,5-10-1,-8 15-127,1 1-1,-1-1 0,0 0 0,0 1 0,1-1 0,-1 1 1,0-1-1,0 0 0,0 1 0,0-1 0,0 0 0,0 1 1,0-1-1,0 0 0,0 1 0,0-1 0,0 0 1,0 1-1,-1-1 0,1 0 0,0 1 0,0-1 0,-1 0 1,1 1-1,0-1 0,-1 1 0,1-1 0,-1 1 0,1-1 1,-1 0-1,-21-1 34,-27 17 13,37-8 18,0 1-1,0 1 1,1-1 0,0 2-1,-15 16 1,22-23-12,1 1 0,0 0 0,-1 0 0,2 0 0,-1 0 0,0 0 0,1 0 1,0 1-1,0-1 0,0 1 0,0-1 0,1 1 0,0 0 0,0 0 0,0 0 0,1-1 0,-1 1 1,1 0-1,1 9 0,0-12-72,0-1 1,0 1 0,0-1-1,0 1 1,0-1 0,0 0-1,1 1 1,-1-1 0,0 0-1,1 0 1,-1 0 0,1 0-1,-1 0 1,1-1 0,-1 1-1,1 0 1,0-1 0,-1 1-1,1-1 1,0 1 0,-1-1-1,1 0 1,0 0 0,0 0-1,2 0 1,48-1-3019,-13-8-3640,3-9-5744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42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39 18578,'0'0'1003,"-10"1"407,6-1-1235,-1 0 0,1 0 0,0 1 0,-1 0 0,1 0 0,0 0 0,0 0 0,0 1 0,0-1 0,0 1 0,0 0 0,0 1 0,0-1 0,1 1 0,-1-1 1,1 1-1,0 0 0,0 0 0,0 0 0,0 1 0,1-1 0,-1 1 0,1 0 0,0-1 0,0 1 0,0 0 0,0 0 0,-1 9 0,1-9-78,0 0 0,1 0-1,0 1 1,0-1-1,0 0 1,1 1 0,-1-1-1,1 1 1,0-1 0,0 1-1,1-1 1,0 1-1,1 5 1,-2-9-62,1 0-1,-1 0 1,1 1 0,0-1-1,0 0 1,-1 0 0,1 0-1,0 0 1,0 0-1,0-1 1,0 1 0,0 0-1,0 0 1,0-1 0,0 1-1,1 0 1,-1-1 0,2 1-1,0 0 11,0-1 1,0 1-1,0-1 0,0 0 1,0 0-1,0 0 0,1 0 0,-1-1 1,0 1-1,5-3 0,2 0 20,0-2-1,0 0 0,-1 0 1,0 0-1,1-1 0,-2-1 1,1 1-1,-1-1 0,0-1 1,10-12-1,-9 10-52,0-1 0,0 0 1,-2-1-1,1 0 0,-1 0 1,-1-1-1,8-22 0,-13 29-191,-3 8 71,-8 18 46,-13 33 134,18-40-40,1 0 0,0 1 0,1-1 0,1 1 0,0-1 0,1 1 0,0 0 0,1 0 0,3 18 0,-3-31-90,0 0-1,1 1 1,-1-1 0,1 0-1,0 0 1,-1 0 0,1 0-1,0 0 1,0 0 0,-1-1-1,1 1 1,0 0 0,0 0-1,0-1 1,0 1-1,0 0 1,0-1 0,0 1-1,1-1 1,-1 1 0,0-1-1,0 0 1,0 1 0,0-1-1,1 0 1,-1 0-1,2 0 1,0 0-507,0 0-1,0 0 1,0 0 0,1 0-1,-1-1 1,0 0 0,-1 1-1,1-1 1,0 0 0,4-2-1,17-16-5984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43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 16592,'0'0'5285,"-10"10"-3646,2-2-1345,-79 89 2300,143-95-3849,-47-2 1112,-1 0 1,0 0-1,0 1 0,0 1 1,1-1-1,-1 1 0,0 1 1,-1-1-1,16 8 0,-20-8 170,0 1 0,0-1 0,0 0 0,0 1 0,0 0 0,0-1 0,-1 1 0,1 0 0,-1 1 0,0-1 0,0 0 0,0 0 0,0 1 0,0 0 0,-1-1 0,0 1 0,0 0 0,0-1 0,0 1 0,0 0 0,-1 0 0,0 0 0,0 4 0,0-3 184,-1-1-1,0 0 1,-1 0 0,1 0 0,-1 0 0,1 0 0,-1 0-1,0-1 1,-1 1 0,1 0 0,0-1 0,-1 0 0,0 0-1,0 1 1,0-2 0,0 1 0,-1 0 0,1-1 0,-1 1-1,1-1 1,-1 0 0,0 0 0,-4 1 0,-2 2-383,-1-1 0,0 0 0,1 0 0,-1-1-1,0-1 1,-1 0 0,-18 1 0,11-3-3308,3 0-2131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44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157 151 11563,'0'0'3609,"1"-10"-609,2-35-432,-3 44-2435,-1-1 0,1 0 0,-1 0 0,1 1 0,-1-1 1,0 0-1,1 1 0,-1-1 0,0 1 0,0-1 0,0 1 1,0-1-1,-1 1 0,1 0 0,0-1 0,0 1 0,-1 0 1,1 0-1,-1 0 0,1 0 0,-1 0 0,0 0 0,1 1 1,-1-1-1,0 0 0,1 1 0,-1-1 0,0 1 0,0 0 1,1 0-1,-1 0 0,0-1 0,0 2 0,-2-1 0,0 0-37,0 0 0,-1 0-1,1 1 1,0-1 0,0 1-1,0 0 1,0 0 0,0 1-1,0-1 1,0 1 0,0 0-1,-5 3 1,3 2-74,0 1 0,0-1 1,1 1-1,0 0 0,1 0 1,0 0-1,0 1 0,1-1 1,0 1-1,0 0 0,1 0 0,0 0 1,1 0-1,0 1 0,0-1 1,1 13-1,0-21-19,0 0 0,0 0 0,0 1 0,0-1 0,0 0 0,0 0-1,1 0 1,-1 1 0,0-1 0,1 0 0,-1 0 0,1 0 0,-1 0 0,1 1 0,-1-1 0,1 0 0,0 0 0,-1 0 0,1 0 0,0-1 0,0 1 0,0 0 0,0 0-1,0 0 1,0-1 0,1 2 0,0-1 2,1-1-1,-1 1 1,0-1-1,0 0 1,1 0-1,-1 0 0,0 0 1,0 0-1,1 0 1,-1 0-1,0-1 1,0 1-1,3-2 1,4-1 11,-1 0 0,1-1 1,-1 0-1,0-1 0,0 0 1,8-6-1,4-7-41,-1 1 0,-1-2-1,17-24 1,-28 35 18,-1-1-1,-1 1 1,0-1 0,0 0-1,0 0 1,-2-1 0,1 1 0,-1-1-1,0 0 1,2-19 0,-8 20 25,-5 18-15,-6 19 205,6 11 245,1 1-1,2-1 1,2 1-1,1 0 1,6 53-1,-3-6 463,0-28-355,1-7-224,-7 56-1,4-94-295,-1 0 0,-1 0 0,0 0 0,-1-1 0,0 1 0,-1-1 0,-1 0 0,-13 24 0,18-36-38,0 1 0,0 0 0,-1 0 0,1 0 0,0 0 0,-1-1 0,1 1 0,-1-1 0,0 1 0,1-1 0,-1 1 0,0-1 0,0 0 0,0 0 0,0 0 0,0 0 0,0 0 0,0-1 0,0 1 0,0-1 0,0 1 0,-1-1 0,-2 1 0,2-2 2,1 0 1,-1 0 0,0 0-1,1 0 1,-1 0-1,0 0 1,1-1 0,0 1-1,-1-1 1,1 0 0,0 1-1,0-1 1,0 0-1,0-1 1,-3-2 0,-3-7 11,0 0 0,1 0 0,0-1 1,1 0-1,-9-25 0,10 21-159,1 0-1,0 0 1,1 0-1,1 0 1,0 0-1,2-1 1,0 1-1,0 0 1,7-33-1,-4 37-43,1 0-1,0 1 0,1 0 1,0-1-1,1 2 0,1-1 0,-1 1 1,2 0-1,0 0 0,0 1 1,1 0-1,0 0 0,15-12 0,1 3-3933,1 2 0,55-28-1,-61 35 621,13-7-4662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44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17168,'0'0'9834,"-6"66"-8713,0-25-257,4 1-415,-2-1-225,1-5-64,2-5-96,1-9-64,0-10-224,0-11-1185,4-1-1474,0-17-1153,-2-10-3619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44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9 9577,'0'0'16047,"-53"-8"-13869,48 8-1761,4 8-385,1 0-96,0 0-961,3-3-1185,8 1-609,-6 0-1185,-3-1-2946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01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94 16912,'0'0'12257,"-7"9"-12060,3-5-183,1 1 0,-1 0-1,1 0 1,-1 1-1,1-1 1,1 1-1,-1-1 1,1 1-1,0 0 1,0 0-1,1 0 1,0 0-1,0 0 1,0 9-1,3 7-254,0 0 0,2 1-1,0-1 1,2-1-1,15 41 1,-13-42-50,-1 0 0,0 1 0,-2 0 0,-1 0 0,0 0-1,1 38 1,-6-56 334,1 0-1,-1 0 0,1 0 1,-1-1-1,0 1 1,0 0-1,0 0 0,0-1 1,-1 1-1,1-1 1,-1 1-1,0-1 0,1 0 1,-1 1-1,0-1 0,0 0 1,0 0-1,-1 0 1,1-1-1,-1 1 0,1 0 1,-1-1-1,1 0 0,-5 2 1,5-2 5,0 0 1,1-1 0,-1 1 0,0-1-1,0 0 1,0 1 0,0-1-1,0 0 1,0 0 0,0 0-1,0-1 1,0 1 0,0 0 0,0-1-1,0 1 1,0-1 0,0 0-1,1 1 1,-1-1 0,0 0-1,0 0 1,1 0 0,-1 0 0,1-1-1,-1 1 1,1 0 0,-1-1-1,1 1 1,0-1 0,-1 1-1,1-1 1,0 0 0,0 1 0,0-1-1,1 0 1,-2-3 0,-1-6-93,0 0 0,1-1 0,0 1 0,1-1 0,0 1 0,1-1 0,0 1 0,1-1 0,0 1 0,1 0 0,0-1 0,1 1 0,1 0 0,-1 0 0,1 1 0,1-1 0,9-14 0,11-18-196,2 1 0,53-63-1,-72 95 254,10-13-187,-11 13 113,0-1-1,1 1 1,1 1 0,0-1-1,0 2 1,1-1-1,0 1 1,17-10 0,-27 18 56,1-1 0,-1 1 1,0 0-1,1 0 0,-1 0 1,1-1-1,-1 1 0,0 0 1,1 0-1,-1 0 0,1 0 1,-1 0-1,1 0 0,-1 0 1,0 0-1,1 0 1,-1 0-1,1 0 0,-1 0 1,1 0-1,-1 0 0,0 0 1,1 0-1,-1 0 0,1 0 1,-1 1-1,0-1 0,1 0 1,-1 0-1,0 1 0,1-1 1,-1 0-1,0 0 0,1 1 1,-1-1-1,0 0 0,1 1 1,-1-1-1,0 1 1,0-1-1,0 0 0,1 1 1,-1 25-52,-14 27 274,-11-6 559,-10 23 795,36-64-1344,9-11-170,8-14-152,-10 9 73,-2 0 0,1 0-1,-2-1 1,1 0 0,-1-1-1,-1 1 1,0-1-1,-1 0 1,0 0 0,-1 0-1,0 0 1,-1 0 0,0-25-1,-1 36-20,0 25-44,0-21 93,0 0-1,0 0 0,1 0 1,-1 0-1,1 0 1,0-1-1,0 1 0,0 0 1,0-1-1,0 1 0,1-1 1,-1 1-1,1-1 1,0 1-1,-1-1 0,1 0 1,0 0-1,0 0 0,1 0 1,-1 0-1,0-1 1,0 1-1,1-1 0,-1 1 1,1-1-1,0 0 0,-1 0 1,5 1-1,-4-1 0,1 0 0,0-1 0,0 0 0,-1 0 0,1 0 0,0 0 0,0 0 0,-1-1-1,1 1 1,0-1 0,-1 0 0,1 0 0,-1-1 0,1 1 0,-1-1 0,0 0 0,1 1 0,-1-2 0,0 1-1,0 0 1,3-4 0,38-44 37,-41 47-53,0-1-1,0 0 1,-1 0 0,1 0 0,-1-1-1,0 1 1,-1-1 0,1 1 0,-1-1 0,0 1-1,1-8 1,-2 12 4,-1 0-1,0 0 1,0 0 0,1 0-1,-1 0 1,0 1-1,0-1 1,1 0 0,-1 0-1,0 1 1,0-1 0,1 0-1,-1 1 1,1-1-1,-1 1 1,0-1 0,1 1-1,-1-1 1,1 1 0,-1-1-1,1 1 1,-1 0-1,1-1 1,-1 1 0,0 1-1,-18 19 200,14-14-51,0 0 0,0 0-1,1 0 1,0 1 0,0-1 0,1 1 0,0 0 0,0 0-1,1 0 1,0 0 0,0 1 0,1-1 0,0 11 0,1-18-136,1 0 1,0 0-1,-1 1 1,1-1-1,0 0 1,0 0 0,0 0-1,0 0 1,0 0-1,0-1 1,0 1-1,0 0 1,0 0-1,0-1 1,1 1-1,-1-1 1,0 1 0,0-1-1,1 1 1,-1-1-1,0 0 1,1 0-1,-1 1 1,0-1-1,1 0 1,-1 0 0,0 0-1,1-1 1,-1 1-1,0 0 1,1 0-1,1-1 1,46-10-101,-8-13-528,-35 19 569,1 1 0,-1 0-1,1 0 1,0 0 0,0 1 0,1 0 0,-1 1 0,0-1 0,1 1 0,8-1 0,-16 4 69,1-1-1,0 1 1,-1 0-1,1 0 1,-1-1-1,1 1 1,-1 0 0,1 0-1,-1-1 1,0 1-1,1 0 1,-1 0-1,0 0 1,0 0 0,0 0-1,0-1 1,1 1-1,-1 0 1,0 0-1,0 0 1,-1 0 0,1 0-1,0 0 1,0 0-1,0-1 1,-1 1-1,1 1 1,-6 28 269,3-16-98,0-1-1,1 1 1,0 23 0,2-36-176,0 0 1,1 0-1,-1 0 1,0-1-1,1 1 0,-1 0 1,1 0-1,-1-1 0,1 1 1,0 0-1,-1-1 0,1 1 1,0-1-1,-1 1 1,1-1-1,0 1 0,-1-1 1,1 1-1,0-1 0,0 0 1,0 1-1,-1-1 0,1 0 1,0 0-1,0 0 1,0 0-1,0 1 0,0-1 1,-1 0-1,1 0 0,0-1 1,0 1-1,0 0 0,0 0 1,0 0-1,-1-1 1,1 1-1,0 0 0,0-1 1,1 0-1,39-14 206,-3-11-246,-21 14-361,-1 1 0,1 1-1,1 0 1,36-14 0,-61 48 742,-13 5-517,-11 22 679,22-18-9031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45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1 126 9001,'0'0'8648,"11"-9"-5894,0 0-2032,2 0-1,-1 1 0,1 0 0,25-11 0,-34 18-606,-1 0 0,0 0 0,0 0-1,1 0 1,-1 0 0,1 1-1,-1 0 1,0-1 0,1 1 0,-1 1-1,1-1 1,-1 0 0,7 2-1,-8 0-81,0-1-1,0 0 0,1 1 0,-1-1 0,0 1 1,0-1-1,0 1 0,-1 0 0,1 0 0,0 0 1,-1 0-1,1 0 0,-1 0 0,0 1 0,0-1 0,1 0 1,-2 1-1,1-1 0,0 1 0,0-1 0,0 5 1,1 11 245,0-1 1,-1 1 0,-1 0 0,-1-1 0,0 1-1,-1 0 1,-6 21 0,3-14 211,1 1-1,0 27 1,4-53-469,0 1-1,0-1 1,0 0-1,0 1 1,0-1-1,0 0 1,0 1-1,1-1 1,-1 0 0,0 0-1,0 1 1,0-1-1,0 0 1,0 1-1,0-1 1,0 0-1,1 0 1,-1 1-1,0-1 1,0 0 0,0 0-1,1 1 1,-1-1-1,0 0 1,0 0-1,1 0 1,-1 0-1,0 1 1,1-1-1,-1 0 1,0 0-1,0 0 1,1 0 0,-1 0-1,0 0 1,1 0-1,-1 0 1,0 0-1,1 0 1,-1 0-1,18-5 472,13-15-16,-20 10-500,0-1 0,-1 0 0,0 0 0,-1-1 0,0-1 0,-1 1 0,0-1 0,-1-1 0,-1 1 0,0-1 0,-1 0 0,0-1-1,-1 1 1,-1-1 0,3-28 0,-15 65-760,9-19 781,0 0 0,-1 0 1,1 0-1,0 0 1,1 0-1,-1 0 0,0-1 1,1 1-1,0 0 1,0 0-1,0 0 0,0 0 1,0-1-1,0 1 1,1-1-1,-1 1 0,1-1 1,0 1-1,0-1 1,-1 0-1,2 0 0,-1 0 1,0 0-1,0 0 1,1 0-1,-1-1 0,1 1 1,-1-1-1,1 0 1,0 1-1,-1-1 0,1 0 1,0-1-1,0 1 1,0 0-1,0-1 0,0 0 1,3 1-1,4-1 27,-1-1 0,1 1-1,-1-1 1,1-1 0,-1 0-1,0 0 1,0-1 0,0 0 0,0-1-1,0 1 1,-1-2 0,1 1-1,-1-1 1,12-10 0,-15 11 27,0 0-1,0 0 1,0-1 0,0 0 0,-1 0 0,0 0-1,0 0 1,0-1 0,0 1 0,-1-1 0,0 0-1,0 0 1,-1 0 0,0 0 0,0-1 0,0 1 0,-1-1-1,0 1 1,0-1 0,-1 0 0,0-11 0,0 16-44,0 0 1,-1 0-1,1 0 1,-1 1-1,0-1 1,1 0-1,-1 1 1,0-1-1,0 1 1,0-1-1,0 1 1,0-1-1,0 1 1,0 0-1,-1-1 1,1 1-1,0 0 1,-1 0-1,1 0 1,-1 0-1,1 0 1,-1 0-1,0 0 1,1 1-1,-1-1 1,0 1-1,1-1 1,-1 1-1,0-1 1,0 1-1,0 0 1,1 0-1,-1 0 1,0 0-1,0 0 1,0 0-1,1 1 1,-1-1-1,0 1 1,-2 0-1,-1 0-14,-1 1-1,0-1 1,1 1 0,-1 1-1,1-1 1,0 1-1,0 0 1,0 0 0,0 0-1,0 0 1,-5 6 0,4 0 5,-1 1 0,2 0 0,-1 0 0,1 0 0,1 0 0,0 1 0,0 0 0,1 0 0,0 0 0,1 0 1,1 0-1,-1 1 0,2 21 0,0-30-2,0-1-1,0 0 1,1 0 0,-1 1 0,1-1 0,-1 0 0,1 0-1,0 1 1,0-1 0,0 0 0,0 0 0,0 0 0,1 0-1,-1 0 1,0 0 0,1-1 0,0 1 0,-1 0 0,1-1-1,3 3 1,0-1 45,-1-1-1,1 1 1,0-1-1,0 0 1,-1-1-1,1 1 1,0-1-1,1 0 1,7 1-1,-6-2-468,0 1 0,1-1 1,-1-1-1,0 0 0,1 0 0,11-3 1,-16 3-308,1 0 0,-1 0 1,0 0-1,1-1 1,-1 0-1,0 1 0,0-1 1,0 0-1,0 0 1,-1-1-1,1 1 0,-1-1 1,4-2-1,1-9-7256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45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8360,'0'0'20003,"7"12"-19704,-2-1-246,0 0 1,0 1-1,-1-1 0,0 1 1,-1 0-1,0 0 0,-1 0 1,1 22-1,-3 25 1559,0-59-1596,0 1-1,0-1 0,0 0 0,0 0 0,0 0 0,0 1 0,0-1 0,1 0 1,-1 0-1,0 1 0,0-1 0,0 0 0,0 0 0,1 0 0,-1 0 0,0 1 0,0-1 1,0 0-1,1 0 0,-1 0 0,0 0 0,0 0 0,0 1 0,1-1 0,-1 0 1,0 0-1,0 0 0,1 0 0,-1 0 0,0 0 0,0 0 0,1 0 0,-1 0 1,0 0-1,1 0 0,-1 0 0,0 0 0,0 0 0,0 0 0,1-1 0,-1 1 0,0 0 1,0 0-1,1 0 0,-1 0 0,0 0 0,0-1 0,0 1 0,1 0 0,-1 0 1,0 0-1,0 0 0,0-1 0,0 1 0,1 0 0,-1 0 0,0-1 0,14-11 331,39-52-43,11-14-355,-64 78 49,0 0 0,0 0 0,0 0-1,1-1 1,-1 1 0,0 0 0,0 0 0,0 0 0,0 0 0,1-1 0,-1 1 0,0 0 0,0 0-1,0 0 1,0 0 0,1 0 0,-1 0 0,0 0 0,0 0 0,1 0 0,-1 0 0,0 0 0,0 0-1,0 0 1,1 0 0,-1 0 0,0 0 0,0 0 0,0 0 0,1 0 0,-1 0 0,0 0 0,0 0-1,0 0 1,1 0 0,-1 0 0,0 0 0,0 0 0,0 1 0,1-1 0,-1 0 0,0 0 0,0 0-1,0 0 1,0 0 0,1 1 0,3 15 41,-1 36 222,-3-30-231,0-20-11,0 0 0,0 0 1,0 0-1,0 0 0,1 0 0,-1 0 0,0-1 0,1 1 0,-1 0 0,1 0 0,0 0 0,0-1 0,-1 1 0,1 0 1,0-1-1,0 1 0,1-1 0,-1 1 0,0-1 0,0 1 0,1-1 0,-1 0 0,1 0 0,-1 1 0,1-1 0,3 1 0,18-5-1236,3-15-4415,-18 12-1099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45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0 370 16143,'0'0'10960,"14"8"-9439,-7-4-1364,1 0 0,0 0 0,0-1-1,1 0 1,-1-1 0,0 0-1,1 0 1,0-1 0,-1 0-1,1 0 1,0-1 0,0 0-1,-1-1 1,1 0 0,0 0 0,11-4-1,253-56 390,563-115 387,-724 156-1076,474-98-2271,-513 97-250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3:02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111 382 5029,'406'-61'8224,"207"-1"-5659,-346 37-430,233-12-419,857 48 1,-1333-10-1710,637 16 188,-641-18 106,-1 0 0,1-2 0,-1-1-1,1 0 1,-1-2 0,0 0 0,-1-1-1,29-14 1,-47 21-275,1-1 0,0 1 0,-1 0 1,1-1-1,0 1 0,-1 0 0,1-1 0,-1 1 0,1-1 0,-1 1 0,1-1 1,-1 1-1,1-1 0,-1 1 0,1-1 0,-1 0 0,0 1 0,1-1 1,-1 0-1,0 1 0,1-1 0,-1-1 0,-12-3 120,-32 4-287,37 2 202,-105-3 489,-135-20 0,-81-10-497,-574 17 1,103 64-584,199-9 147,-146-12-338,709-27 709,14-2-10,-1 2-1,0 0 1,0 2-1,1 0 1,-1 2-1,1 0 1,-32 13-1,54-17 20,0-1 0,0 0 0,1 0-1,-1 1 1,0-1 0,1 0 0,-1 1 0,0-1 0,1 1 0,-1-1 0,0 1-1,1-1 1,-1 1 0,1-1 0,-1 1 0,1 0 0,0-1 0,-1 1-1,1 0 1,-1-1 0,1 2 0,10 6-68,28-2 35,796-46-94,-490 13 84,1778-38-440,-1532 48 502,-589 17 0,-44 0 11,-597-29 295,212 3-292,-214 13 296,-1187 128-1,1686-94-303,-154 14-289,339-39-1019,67-16 0,-20 2 196,1074-113-7351,-661 100 2276,-251 18 2225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3:14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465 139 7399,'0'0'577,"-2"-10"1926,2 7-2327,-1-1 1,1 1-1,-1-1 0,0 1 0,0-1 0,0 1 0,0 0 1,-1 0-1,1 0 0,-1-1 0,0 1 0,0 1 0,0-1 1,0 0-1,-1 0 0,1 1 0,0-1 0,-1 1 0,0 0 1,0 0-1,0 0 0,0 0 0,0 1 0,0-1 0,0 1 1,0-1-1,-1 1 0,1 0 0,0 1 0,-1-1 0,1 0 1,-1 1-1,-5 0 0,1 0-91,0 0 1,0 1 0,1 0-1,-1 1 1,0 0-1,0 0 1,1 0-1,-1 1 1,1 0-1,0 1 1,0 0 0,-11 7-1,6-2-1,1 1 0,0 0 0,1 0 0,0 1 0,0 1 0,-10 15 0,-2 10 61,1 2 0,3-1-1,-25 73 1,22-48-72,4 1 0,-17 107 0,29-124-48,1-1-1,3 1 1,1 0 0,11 73-1,-7-99-34,0-1 1,2 1-1,0-1 1,2-1-1,0 1 0,1-1 1,1-1-1,0 1 1,15 18-1,-19-31 6,-1 1 1,1-1-1,0 0 1,1 0-1,0-1 1,0 1-1,0-2 1,0 1-1,1-1 0,14 6 1,-15-8 5,-1 0 1,1-1-1,-1 0 1,1 0-1,-1-1 1,1 1-1,0-1 0,-1-1 1,1 1-1,0-1 1,-1-1-1,1 1 1,-1-1-1,1 0 1,9-5-1,0-2 117,0 1-1,-1-2 1,0 0 0,-1-1 0,0-1-1,24-26 1,67-93 870,-68 78-736,-3-1-1,-1-2 0,-3-2 0,33-90 1,-48 105-127,-2-1-1,-2 0 1,-1-1 0,-3 0 0,-2 0 0,-1 0 0,-4-55 0,0 85-121,-2 0-1,0 0 0,-1 0 1,0 0-1,-1 1 1,0-1-1,-2 1 0,1 0 1,-11-17-1,11 23-4,0 1-1,-1 0 1,0 0 0,0 0-1,-1 1 1,1 0-1,-1 0 1,-1 1 0,1-1-1,-1 2 1,0-1-1,0 1 1,0 0 0,-1 1-1,1 0 1,-14-3 0,4 2-22,0 1 1,0 1 0,-1 0 0,1 2 0,0 0 0,0 1 0,-1 0 0,1 2 0,0 0 0,0 2 0,-19 6 0,18-4-660,0 1 1,1 1 0,-19 11 0,7-1-3067,10-9-3652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3:15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499 75 9897,'-17'0'-37,"-9"1"202,1 1-1,-1 1 1,1 2-1,0 0 1,-47 17 0,50-13-39,0 1 0,1 1 1,0 1-1,1 0 0,-37 31 1,47-34 36,1 1 1,0 0-1,1 0 0,0 1 1,0 0-1,1 0 1,0 1-1,1 0 1,1 0-1,0 1 0,1 0 1,-4 15-1,-1 21-85,1 0-1,3 0 1,3 0-1,1 0 0,2 0 1,3 0-1,13 70 1,-11-93-69,1 0 1,1-1-1,1 0 1,2-1-1,0 0 1,1-1-1,2 0 1,0-1-1,1 0 1,1-1 0,28 27-1,-32-36 14,1-2 0,0 1 0,0-2-1,0 0 1,1 0 0,1-2 0,0 0 0,0 0 0,0-1-1,0-1 1,1-1 0,0 0 0,0-1 0,0 0 0,1-2-1,-1 0 1,0 0 0,1-2 0,28-4 0,-17-1 145,-1-2 1,0 0 0,-1-2 0,1-1-1,-2-2 1,0 0 0,0-1-1,-2-2 1,38-30 0,-15 6 253,-1-3-1,-2-1 1,52-70 0,-67 75-357,-1 0 0,-2-2 0,-2-1 0,30-74 0,-43 91-48,-2-1 1,-1 1 0,-1-1-1,-1-1 1,-1 1 0,-2-1-1,-1 0 1,0 1 0,-7-50-1,4 63-12,-1 1-1,0-1 0,-1 0 1,0 1-1,-1 0 0,0 0 1,-1 0-1,0 1 0,-1 0 1,-1 0-1,1 1 0,-2 0 1,1 0-1,-1 1 0,-1 0 1,0 0-1,0 1 0,-1 0 1,1 1-1,-19-8 0,11 6-40,-1 2-1,-1 0 1,0 2-1,0 0 1,0 1-1,0 0 0,0 2 1,-1 1-1,1 0 1,-1 2-1,1 0 1,-29 6-1,12 1-122,1 2-1,0 1 1,0 2-1,1 1 1,-40 24-1,-156 108-4974,172-105-1165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3:36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14926,'0'0'6817,"-2"15"-6262,-27 367 1191,29-359-1780,0 20 437,1 0 1,2 0 0,8 44-1,-7-82 530,-1-15-169,1-17-5,9-118-364,25-174-3016,-37 310 2541,1 0 1,0 0 0,1 0-1,0 1 1,0-1-1,1 1 1,0 0-1,0 0 1,9-11 0,-10 16 69,0 0 0,0 0 0,0 1 0,0-1 0,1 1 0,-1 0 1,1 0-1,0 0 0,-1 1 0,1-1 0,0 1 0,0 0 1,0 0-1,0 0 0,0 1 0,0-1 0,0 1 0,0 0 1,0 0-1,1 1 0,-1-1 0,0 1 0,5 1 0,0 1-2,0 0-1,-1 0 0,0 1 0,1 0 0,-1 1 0,0 0 0,-1 0 0,1 0 0,-1 1 0,0 0 1,-1 1-1,1-1 0,6 11 0,-10-13 4,0 0 0,-1 0-1,0-1 1,0 2 0,0-1 0,0 0 0,0 0 0,-1 0 0,0 1-1,0-1 1,0 1 0,0 7 0,-1-9 7,-1 0 0,1 0 0,-1 0 0,0 0 0,1 0 0,-1 0 0,-1 0 0,1-1 0,0 1 0,-1 0 0,1-1 0,-1 1 0,0-1 0,0 1 0,0-1 0,0 0 0,0 0 0,-1 0 0,1 0 0,-5 2 0,-11 7 225,-2-1 1,1 0-1,-1-2 0,-1-1 1,0 0-1,1-2 1,-2 0-1,1-1 0,-1-1 1,1-1-1,-1-1 1,-32-3-1,40-4-858,20-3-958,23-6-2580,8 7-792,5 0-2759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3:36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82 12011,'0'0'10159,"-3"15"-8691,-11 55-61,-10 141 0,27-235 1781,8-65-3077,-11 16-73,-2 51-157,2 0 0,1 0 0,5-31 0,-7 56 80,1-1-1,0 0 1,-1 1 0,1-1-1,0 0 1,1 0-1,-1 1 1,0-1 0,1 0-1,-1 0 1,1 1 0,0-1-1,0 0 1,0 0-1,0 0 1,0 0 0,0 0-1,0 0 1,1 0 0,-1-1-1,1 1 1,-1 0-1,1-1 1,0 1 0,-1-1-1,1 1 1,0-1-1,0 0 1,0 0 0,2 1-1,0 0 62,1 0 0,-1-1-1,1 1 1,-1-1-1,1 0 1,-1 0-1,1-1 1,0 1 0,-1-1-1,1 0 1,0 0-1,-1-1 1,1 0-1,0 1 1,5-3 0,2-2-7,-1-1 0,0-1-1,0 0 1,0 0 0,-1-1 0,0 0 0,0-1 0,-1 0 0,-1-1 0,1 1 0,7-13 0,10-10 19,-25 44-311,-2 14 454,-2 1 1,-8 36-1,6-46-111,1 0-1,1 1 0,1 0 1,1 0-1,0-1 0,1 1 1,1 0-1,6 29 1,-6-43-126,0 0 1,1 1 0,-1-1-1,1 0 1,0 0 0,1 0-1,-1-1 1,1 1-1,-1 0 1,1-1 0,0 0-1,0 0 1,1 0 0,-1 0-1,1 0 1,4 2 0,-4-2-473,0-1 0,0-1 1,1 1-1,-1 0 0,0-1 0,1 0 1,0 0-1,-1-1 0,9 1 1,14-1-4445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3:37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15054,'0'0'5349,"1"50"-3683,-1-10 31,0 9-287,0 4-545,0 1-353,0 0-352,0-7-96,3-2 0,7-6-128,1-10-768,-2-9-962,-1-11-512,-14-36-17329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3:37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1 511 9513,'0'0'13800,"4"0"-12765,2-1-907,1 0 0,0 0 1,0-1-1,-1 0 0,1 0 0,-1 0 0,1-1 0,-1 0 0,0 0 0,0-1 0,0 0 0,-1 0 0,1 0 0,6-7 0,11-11 222,35-43 1,-41 45-303,-1-1 0,-1 0 1,-1-1-1,-1-1 1,0 0-1,-2-1 1,-1 0-1,-1 0 0,-1-1 1,-2-1-1,0 1 1,-1-1-1,1-35 0,-7 50-28,-3 10-61,-2 19-124,4-1 228,1 1-1,1 0 1,0-1 0,2 1 0,0-1 0,1 1 0,0-1 0,2 0 0,0 0 0,1 0 0,0-1-1,1 1 1,1-2 0,1 1 0,13 17 0,-11-17-263,2-1 1,0 0-1,1 0 0,1-1 0,26 20 1,-26-24-808,0 0 0,1-2 1,0 1-1,0-2 0,1 0 0,27 7 1,17-3-8390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36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159 218 3491,'0'0'11483,"15"-3"-11451,21-4-40,0 1-1,60-1 1,96 7-87,-88 1 71,771-19 334,887-37 2289,-1010 59-3287,-1078-19 914,43 1 968,-1309 6 1507,1073 10-2728,-117 12 72,-9 0-495,619-17 223,27-1-138,14-3-68,39-5 272,1 2 1,0 3-1,69-1 1,-64 4 134,1191-20 121,-920 25-88,296 4-8,538-7 98,-1141 2-117,187-14-1433,-153 1-3240,-35-5-5567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2:20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150 191 5637,'-46'32'1362,"37"-25"-575,0 0 0,0 0 0,-1-1 0,0 0 0,0-1 0,-1 0 1,0-1-1,-13 5 0,29-14 1674,32-21-2408,356-173 351,-289 151-333,-527 270 1952,557-297-1953,-96 51-169,1 2 0,1 2-1,1 1 1,66-20-1,-100 39 31,-14 7-27,-226 170 185,120-94-408,107-78 202,-50 34-1458,18-22-2279,4-13-4741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2:24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97 3619,'0'0'-128,"-12"0"945,-125 4 3757,36 2 5447,182 2-7079,-55-7-2777,465 0 1000,-354-6-1109,213-38-1,-317 37 22,59-21 1,-108 24 2337,-18 1-2262,-469 36 41,-5 45-141,343-51-1,296-34-325,161-29 327,358-35-898,-1202 163 1570,203-26 737,302-59-1138,13-2-195,0-1 0,-36 0 0,110-18-359,566-118-1816,-202 52 337,-358 66 1761,-46 12-49,0 1-1,0 0 1,0 0-1,0 0 1,0 0 0,0 0-1,0 0 1,0 0-1,-1 0 1,1-1-1,0 1 1,0 0-1,0 0 1,0 0 0,0 0-1,0 0 1,0 0-1,0-1 1,0 1-1,0 0 1,0 0-1,0 0 1,0 0 0,0 0-1,0-1 1,0 1-1,0 0 1,0 0-1,0 0 1,0 0 0,0 0-1,0 0 1,0-1-1,0 1 1,1 0-1,-1 0 1,0 0-1,0 0 1,0 0 0,0 0-1,0 0 1,0-1-1,0 1 1,0 0-1,1 0 1,-1 0-1,0 0 1,0 0 0,0 0-1,0 0 1,0 0-1,0 0 1,1 0-1,-1 0 1,0 0-1,0 0 1,-22-3 102,-36 3-25,-20 9-42,-124 28 0,-77 38 34,47-12-325,135-44-1484,35-16-2411,19-4-3621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3:58.2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205 40 4452,'-55'3'2111,"11"-2"16288,122-5-17005,79-13-1,71-3-1089,125 20-170,-330 1 84,-40 1 567,-38 0 27,-110-2 283,-479 13-413,581-11-473,69-2-238,-1 0-1,1 0 1,0 1 0,0 0 0,0 0 0,6 2 0,17 2 40,202 14-731,280-13-1,-434-12 707,-63 2 260,-53 2 45,-103 3-53,-384-14 1414,722 4-1652,-49 7-214,272-13-827,-398 12 1069,-23 0 95,-38 1 20,-16 4-60,1 2 0,-1 3 0,-69 18 0,-159 57 55,272-77-468,-34 6-499,28-15-2991,17 3 3335,0 1 0,0-1-1,1 0 1,-1 0 0,0 0 0,1 1-1,-1-1 1,1 0 0,-1 0-1,1 0 1,-1 0 0,1 0-1,0 0 1,-1 0 0,1 0-1,0 0 1,0-2 0,-1-32-16988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5:06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1447 5894,'0'0'12550,"19"-5"-10697,-2-11-1788,-14 13-65,0-1 1,0 1-1,1 0 0,-1-1 0,1 1 0,0 1 1,0-1-1,0 1 0,0-1 0,0 1 0,1 0 1,-1 1-1,1-1 0,-1 1 0,1 0 1,0 0-1,7 0 0,-1-1 95,-1 0 0,1 0 0,-1-1 0,0-1 0,0 0 1,0 0-1,-1-1 0,1 0 0,-1 0 0,12-10 0,22-11 33,18-2-24,0 3-1,112-30 0,-97 33-10,104-45 1,263-122 19,-54 25-66,40-36-47,-347 167 1,100-27 1,26-9 22,116-69-294,-242 97 263,140-94 1,-209 127 33,0 1 0,1 0 1,25-9-1,-6 2 19,-32 14-155,-1-1-1,0 1 1,0 0 0,1 0 0,-1-1 0,0 1 0,0 0 0,1-1 0,-1 1 0,0-1 0,0 1 0,0 0 0,0-1 0,1 1 0,-1-1 0,0 1 0,0 0 0,0-1 0,0 1-1,0-1 1,0 1 0,0 0 0,0-1 0,0 1 0,0-1 0,0 1 0,-1-1 0,1 1 0,0 0 0,0-1 0,0 1 0,0 0 0,-1-1 0,1 0 0,-9-14-6447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5:21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425 37 9993,'0'0'2211,"-9"-7"-1026,3 3-885,3 1-212,1 1-1,0 0 1,-1 0-1,0 0 1,0 0-1,1 0 1,-1 1-1,0-1 1,0 1-1,0 0 1,-1-1 0,1 2-1,0-1 1,0 0-1,-1 1 1,1-1-1,0 1 1,-1 0-1,1 0 1,0 0-1,-6 2 1,-3 3 88,1 1 1,1 0-1,-1 1 1,1 0-1,1 1 1,-1 0-1,1 0 1,0 1-1,-8 11 1,-4 7 138,1 0 1,-20 36 0,17-20 49,3 1 1,1 1 0,2 0 0,2 2-1,-14 71 1,18-51-271,3 0-1,3 0 1,4 95 0,2-144-92,0-1 1,1 0-1,1 0 1,1 0-1,1 0 1,0-1-1,1 1 1,0-1-1,2-1 1,16 28-1,-17-33-8,0-1-1,1-1 1,0 1-1,0-1 1,1 0 0,0-1-1,0 0 1,1 0 0,0-1-1,0-1 1,1 0-1,-1 0 1,1-1 0,0 0-1,0 0 1,0-2-1,12 3 1,-3-2-79,0-1-1,0-1 1,0-1 0,0 0-1,0-2 1,0 0 0,0-1-1,-1-1 1,1-1 0,-1-1-1,23-9 1,-28 8 185,-1 0 1,1-1 0,-1 0-1,-1-1 1,0 0 0,0-1-1,-1-1 1,0 0 0,-1 0-1,0-1 1,-1 0-1,0-1 1,-1 0 0,0 0-1,6-18 1,-3 3 505,-2-1-1,-1 1 1,-1-1 0,-1-1 0,2-51-1,-6 27 160,-2-1-1,-10-67 0,6 89-656,-2 0-1,-2 0 0,-1 0 1,-1 1-1,-2 0 0,-1 1 1,-2 0-1,0 1 0,-32-44 1,35 59-244,0 0 0,-2 1 1,1 0-1,-2 1 0,1 0 1,-2 1-1,-29-17 1,31 22-425,0 1 1,0 0 0,0 1 0,-1 0 0,0 1-1,0 1 1,0 0 0,0 1 0,-1 1 0,-25 1-1,27 1-4272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5:23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7175,'-4'109'576,"4"11"65,15-1-545,18-3-1249,11-14-2178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5:23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355 1202 5926,'25'-33'319,"-1"-2"0,-1 0 0,-3-2 0,0 0 1,-3-1-1,-1-1 0,16-58 0,-19 43-31,-2 0-1,4-70 0,-9-35 3328,-6 141-3268,-1-1 0,-1 1 0,-1 0 0,0 0-1,-1 0 1,-1 0 0,-1 0 0,-9-20 0,8 25-159,-1 0 1,1 1-1,-2 0 1,0 1-1,0-1 0,-1 2 1,-1-1-1,1 2 1,-2-1-1,-22-14 1,-3 3-745,-1 1 0,0 2 0,-2 1 0,0 3 0,0 1 0,-2 2 0,-44-7 1,35 10-4181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4:51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0 15375,'0'0'1259,"-10"11"241,-1 1-986,1 0-1,0 1 0,1 1 0,1 0 0,0 0 0,1 0 0,0 1 0,-9 30 0,4 10 467,3 0-1,-5 93 1,13 115 576,2-131-1188,14 877 625,-6-473-404,-4-304-121,-5-168 69,-2 0-1,-4-1 1,-22 110-1,18-123-281,7-31-432,0-1-1,-1 0 0,-1 0 0,-1-1 1,-8 19-1,14-36 49,0 0 0,0 1-1,-1-1 1,1 0 0,0 1 0,0-1 0,0 0-1,-1 0 1,1 1 0,0-1 0,0 0-1,-1 0 1,1 1 0,0-1 0,-1 0 0,1 0-1,0 0 1,0 0 0,-1 0 0,1 1 0,0-1-1,-1 0 1,1 0 0,0 0 0,-1 0 0,1 0-1,0 0 1,-1 0 0,1 0 0,0 0-1,-1 0 1,1 0 0,0 0 0,-1 0 0,1-1-1,0 1 1,-1 0 0,1 0 0,0 0 0,-1 0-1,1-1 1,0 1 0,0 0 0,-1 0-1,1 0 1,0-1 0,0 1 0,-1-1 0,-7-17-6827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4:52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1 236 13068,'0'0'6396,"8"-7"-5857,-3 2-449,1 1 1,0 0 0,0 0-1,0 0 1,0 1-1,0 0 1,1 1-1,0-1 1,13-2 0,81-9 962,1865-128 1392,-1959 141-2443,777-33 391,-598 35-301,1 9 1,219 39 0,-249-18-22,-65-10 33,1-5-1,0-3 1,116-1 0,-210-12-109,1 0 1,-1 0 0,1-1 0,-1 1-1,1 0 1,-1-1 0,1 1 0,0-1 0,-1 1-1,1 0 1,-1-1 0,1 1 0,0-1 0,0 1-1,-1-1 1,1 1 0,0-1 0,0 1-1,-1-1 1,1 0 0,0 1 0,0-1 0,0 1-1,0-1 1,0 1 0,0-1 0,0 0 0,0 1-1,0-1 1,0 1 0,0-1 0,1 1-1,-1-1 1,0 1 0,0-1 0,0 0 0,1 1-1,-1-1 1,0 1 0,1 0 0,-1-1 0,0 1-1,1-1 1,-1 1 0,1-1 0,-1 1 0,0 0-1,1-1 1,-1 1 0,1 0 0,-1 0-1,1-1 1,-1 1 0,1 0 0,0 0 0,-1 0-1,1 0 1,-1-1 0,1 1 0,-1 0 0,1 0-1,0 0 1,-1 0 0,1 0 0,-1 0-1,1 1 1,-1-1 0,2 0 0,-38-29-1974,-39-3-5555,34 16-1216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4:53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4 21941,'0'0'4815,"8"-1"-4158,5-1-612,-1 2 1,0 0 0,0 0 0,0 1 0,0 0 0,22 6-1,84 28-58,-53-15 58,-19-7-41,132 43-499,-176-55 482,0-1-1,0 1 1,1 0 0,-1 0 0,0 1 0,-1-1-1,1 0 1,0 0 0,0 1 0,0-1 0,-1 1 0,1 0-1,-1 0 1,1-1 0,1 4 0,-3-4 24,0 1 0,1-1 0,-1 0 0,0 1 0,0-1 0,0 0-1,0 0 1,-1 1 0,1-1 0,0 0 0,0 0 0,-1 1 0,1-1 0,-1 0 0,1 0 0,-1 0 0,1 0 0,-1 0 0,0 1 0,0-1 0,1 0 0,-1-1 0,0 1 0,0 0 0,0 0 0,0 0 0,0 0 0,-2 0 0,-187 138 2709,85-66-2243,95-66-472,-66 49-93,-129 70 0,183-117-2933,7-8-3930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38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19635,'0'0'2904,"0"14"-2435,-1 10-197,-3 52 121,4 0-1,3 1 1,14 86-1,-16-162-899,-2-7-341,0 1-1,0 0 1,0 0-1,0-1 1,-1 1 0,1 0-1,-2 0 1,1 0-1,0 1 1,-7-10 0,7 11 256,-19-33-5787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4:54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0 800 16592,'0'0'6326,"2"-10"-5002,7-23-909,2 1 0,1 0 1,2 1-1,0 0 0,27-39 0,-7 9-200,208-411 661,-242 470-886,1 0 1,-1 1 0,1-1 0,0 0 0,0 0 0,0 0-1,0 1 1,0-1 0,0 0 0,0 1 0,0-1 0,1 1-1,-1-1 1,0 1 0,3-2 0,-1 37-90,-6 86 390,0-44-180,14 148 0,-9-211-113,1-1 0,0 1 0,0-1 0,1 1 1,1-1-1,0 0 0,1-1 0,0 1 1,15 18-1,-18-25-188,2 0 1,-1-1-1,0 0 0,1 0 0,0 0 1,-1-1-1,1 1 0,1-1 1,-1-1-1,6 3 0,-6-3-312,0 0-1,1-1 1,-1 0-1,0 0 1,1-1-1,-1 1 0,0-1 1,1 0-1,-1-1 1,1 1-1,-1-1 1,9-2-1,39-22-10686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4:55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261 102 10570,'-4'-10'2642,"3"6"-2256,-17-50 2037,17 53-2187,0-1 0,1 0 0,-1 0 0,0 0 0,0 0 0,0 1 0,0-1 0,0 1 0,-1-1 0,1 1 0,0-1 0,-1 1 0,1-1 0,-1 1 0,0 0 0,1 0 0,-1 0 0,0 0 0,1 0 0,-1 0 0,0 1 0,0-1 0,0 0 0,0 1 0,0 0 0,0-1 0,-3 1 0,4 0-136,-1 1-1,0 0 1,1-1-1,-1 1 0,1 0 1,-1 0-1,1 0 1,-1 0-1,1 0 0,0 0 1,-1 1-1,1-1 1,0 0-1,0 1 0,0-1 1,0 1-1,0-1 0,-1 3 1,-13 34 501,12-28-347,-13 42 360,3 1 0,2 0-1,-7 77 1,8 164 198,9-281-668,1-1-1,1 1 0,0 0 0,1-1 1,6 22-1,-8-34-129,0 0 1,0-1-1,0 1 1,0 0-1,0 0 0,0 0 1,0 0-1,0 0 1,0 0-1,0 0 0,0 0 1,0 0-1,0 0 1,1 0-1,-1 0 0,0 0 1,0 0-1,0 0 1,0 0-1,0 0 0,0 0 1,0 0-1,0 0 1,0 0-1,0 0 0,0 0 1,0 0-1,0 0 1,0 0-1,1 0 0,-1 0 1,0 0-1,0 0 1,0 0-1,0 0 1,0 0-1,0 0 0,0 0 1,0 0-1,0 0 1,0 0-1,0 0 0,0 0 1,0 0-1,0 0 1,0 0-1,0 0 0,0 1 1,2-14 263,0-18-109,-4-5-585,-1 1-1,-1 0 1,-2 0-1,-1 0 1,-2 1 0,-2 0-1,-1 0 1,-23-46-1,25 64 511,11 17 140,1 2-216,0-1-1,0 0 1,0 0-1,0 0 0,1 0 1,-1 0-1,1 0 1,-1-1-1,6 3 0,1-1-218,0 0 0,0-1-1,0 0 1,0-1 0,0 0-1,0 0 1,0-1 0,1 0 0,15-2-1,-17 1-858,1-1 0,-1 0 1,1 0-1,-1-1 0,0 0 0,0-1 0,0 0 0,0 0 0,0 0 1,8-8-1,19-22-9985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4:55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16816,'0'0'2626,"-27"56"-448,11-11-544,-1 8-385,4 5-224,7-3-128,6-6-385,0-7-383,18-14-161,4-9-97,7-12-127,4-7 32,-2-5-705,3-14-1697,-3-7-1506,-4-5-1922,-3 0-6021</inkml:trace>
  <inkml:trace contextRef="#ctx0" brushRef="#br0" timeOffset="1">326 184 9033,'0'0'13452,"-38"75"-11338,15-35-448,-2-3 63,4 0-575,5-6-610,5-9-416,9-9-224,2-12-801,3-1-1185,7-15-1121,1-11-1761,-4-6-2852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4:56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72 213 14894,'0'0'7751,"-60"50"-5028,51-23-481,6-4-865,3-1-384,7 0-192,18-8-481,11-5-127,7-5-97,4-4-224,0 0-1762,-7-12-2402,-10-7-2210,-11-7-5189</inkml:trace>
  <inkml:trace contextRef="#ctx0" brushRef="#br0" timeOffset="1">263 0 19827,'0'0'9513,"23"63"-8136,0-26-544,-1 7-449,-3 8-256,-8 5-96,-9 6-224,-2 6-256,-26 3-545,-15 0-1602,-13-9-3394,-3-12-14575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4:56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0 20948,'0'0'667,"-9"11"305,-11 19-129,2 0 1,1 0-1,1 2 1,-11 33-1,-33 128-1024,60-214-10892,-8-35 2770,3 26 3971,-7-32 5376,-1-9 12443,13 70-13370,0 1 0,0 0 1,0 0-1,0-1 0,0 1 0,0 0 1,0 0-1,0 0 0,1-1 0,-1 1 1,0 0-1,0 0 0,0-1 0,0 1 1,0 0-1,0 0 0,0 0 0,0-1 1,1 1-1,-1 0 0,0 0 0,0 0 1,0 0-1,0-1 0,0 1 0,1 0 1,-1 0-1,0 0 0,0 0 0,0 0 1,1 0-1,-1 0 0,0 0 0,0 0 1,1-1-1,-1 1 0,0 0 1,0 0-1,0 0 0,1 0 0,-1 0 1,0 0-1,16 4 1467,12 9-373,132 96 985,-103-68-4617,-17-11-3963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4:58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188 332 3716,'6'-12'3464,"7"-12"-2751,55-113 5841,-57 114-5237,-2-1 0,0 0 1,-2-1-1,5-26 0,-14 40 283,-8 21-1139,-9 25-338,-4 28 323,3 1 0,2 0 1,4 1-1,2 1 1,3 0-1,3 1 1,3 76-1,2-133-353,1-7-73,0-1 0,-1 1 0,1 0 1,0 0-1,0 0 0,0 0 0,1 0 0,-1 0 0,1-1 0,-1 1 0,1 0 0,0 0 0,0 0 1,0-1-1,1 1 0,-1-1 0,1 1 0,2 3 0,-4-6-11,1 0 1,-1 0-1,0 1 0,1-1 0,-1 0 0,0 0 1,1 0-1,-1 0 0,0 0 0,1 0 0,-1 0 1,0 0-1,1 0 0,-1 0 0,1 0 0,-1 0 1,0 0-1,1 0 0,-1 0 0,0 0 0,1 0 1,-1 0-1,0 0 0,1-1 0,-1 1 1,0 0-1,1 0 0,-1 0 0,0-1 0,1 1 1,-1 0-1,0 0 0,0-1 0,1 1 0,-1 0 1,0-1-1,0 1 0,0 0 0,0 0 0,1-1 1,-1 1-1,0-1 0,0 1 0,0 0 0,0-1 1,0 1-1,0 0 0,0-1 0,0 1 0,0-1 1,2-21 294,-2 20-293,-1-16-607,-2 1 0,1 0 1,-2-1-1,0 1 0,-2 0 0,1 1 1,-2-1-1,0 1 0,-1 0 0,-16-23 1,2 7-1060,-40-47 1,3 16 3279,90 67-947,-8 0-709,0-1-1,0-2 1,22 0 0,-30-1-1002,0-2 1,-1 0 0,18-4-1,22-14-7674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4:58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17681,'0'0'587,"-11"13"75,-5 6-103,2 2 0,0-1 0,1 2 0,1 0 0,1 0 0,-8 26 0,9-20-156,2 1-1,1 0 1,1 0 0,2 0 0,1 1-1,1 0 1,2-1 0,3 36 0,-1-58-346,0-1 1,0 1-1,1-1 1,-1 1-1,1-1 1,1 0 0,-1-1-1,1 1 1,0 0-1,1-1 1,-1 0-1,1 0 1,0 0-1,0-1 1,1 0 0,-1 0-1,1 0 1,0-1-1,0 1 1,0-1-1,12 3 1,-6-1-213,1-1 0,0 0 0,0-1-1,19 2 1,-20-4-900,0 0-1,0-1 0,-1-1 0,20-2 0,1-10-5371,-5-10-6551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4:58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314 0 20019,'0'0'4708,"-56"70"-3619,32-26-448,-4 4-449,-3 1-96,-2 1-96,3-5 128,1-7 97,1-11 383,10-8-480,2-9-192,6-10-1697,5-4-1346,2-21-2627,1-10-4003</inkml:trace>
  <inkml:trace contextRef="#ctx0" brushRef="#br0" timeOffset="1">14 108 16496,'0'0'8071,"18"76"-6565,0-43-545,2-1-481,11-4-352,2-1 0,5-9-320,1-11-2210,-1-7-833,-3-7-577,-10-21-4003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4:59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14606,'0'0'4132,"21"51"-2146,-9-21-289,3 5-800,2 4-384,-3 1-257,-1 3-160,-8 2 32,-5 0-128,-8 0 32,-18-5 96,-11-5-32,-7-9-448,-3-11-1730,4-10-2050,10-5-5637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4:59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16784,'0'0'8904,"91"0"-8583,-38 0-193,-1 0-96,-4 2-32,-8 7-769,-13 3-1922,-14 2-896,-13 0-1282,-7-5-4419</inkml:trace>
  <inkml:trace contextRef="#ctx0" brushRef="#br0" timeOffset="1">1 144 16303,'0'0'5926,"87"15"-4292,-36-15-449,8 0-865,2 0-224,-3-4-2146,-1-10-6150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38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0 164 9129,'0'0'16079,"53"-57"-14414,7 43-255,13-1-289,4-3-577,0 1-384,-2 2-224,-11 3-1633,-18 6-1955,-16 2-2658,-12-1-8840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5:01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16688,'0'0'2338,"-2"10"-1569,-2 12 192,2 4 160,2 6-321,0 3-319,0-2-289,0-2-64,6-2-32,1-6-96,0-4-256,-4-4-1377,0-4-866,-3-5-2562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5:02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15599,'0'0'8007,"78"0"-6886,-30 0-832,8 0-193,-2 0-192,2 2-2243,-12 3-1600,-10 2-2275,-16-2-4100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5:02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14510,'0'0'3358,"8"-1"-2051,4-2-874,7-2 139,1 1 1,-1 1 0,1 1 0,0 0-1,-1 2 1,25 1 0,-43 0-537,1-1-1,-1 0 1,1 1-1,-1-1 1,1 1-1,-1 0 1,1-1 0,-1 1-1,1 0 1,-1 0-1,0 0 1,0 0-1,1 0 1,-1 0-1,0 1 1,0-1 0,0 0-1,0 0 1,0 1-1,0-1 1,-1 1-1,1-1 1,0 1 0,-1-1-1,1 1 1,-1-1-1,1 1 1,-1-1-1,0 1 1,0 0-1,0-1 1,0 1 0,0-1-1,0 1 1,0 0-1,0-1 1,-1 1-1,1-1 1,0 1 0,-1 0-1,-1 1 1,0 5 179,-1-1 0,0 0 0,-1 1 0,1-1 0,-1-1 0,-1 1 0,-6 7 0,-10 8 280,-1-1 0,-29 21 0,-25 22 337,104-66-891,230-32-1889,-189 27-1416,-15-1-2305,-7-2-3535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5:02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1 14958,'0'0'10058,"-61"69"-8841,33-32-384,-1 6-33,1-1-255,1-2-257,4-5-192,4-6-32,6-7-32,2-7-672,7-8-1698,1-7-1058,3-6-1248,0-17-4741</inkml:trace>
  <inkml:trace contextRef="#ctx0" brushRef="#br0" timeOffset="1">1 33 18161,'0'0'3684,"3"62"-1282,12-29-833,10 3-191,9 0-513,12-4-577,8 2-96,9-7-384,0-5-3812,-4-7-4932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5:28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7687,'0'0'2403,"63"-7"-6567,-45-9-673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5:29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19667,'0'0'3587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5:53.1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59 106 14894,'0'0'8488,"-8"-5"-7479,-26-12 96,33 16-1061,1 1 0,-1 0-1,1 0 1,-1 0 0,1 0-1,-1 0 1,1 0 0,-1 0 0,1 1-1,-1-1 1,1 0 0,-1 0-1,1 0 1,-1 0 0,1 1 0,0-1-1,-1 0 1,1 0 0,-1 1 0,1-1-1,0 0 1,-1 1 0,1-1-1,0 0 1,-1 1 0,1-1 0,0 1-1,0-1 1,-1 0 0,1 1-1,0-1 1,0 1 0,0-1 0,0 1-1,-1-1 1,1 1 0,0-1 0,0 1-1,0-1 1,0 1 0,0 0-1,-1 24 1041,1-22-844,-1 0-214,1 0 0,0-1-1,0 1 1,0 0-1,0-1 1,0 1 0,1 0-1,0-1 1,-1 1-1,1-1 1,0 1-1,0-1 1,0 1 0,0-1-1,1 1 1,-1-1-1,1 0 1,-1 0-1,1 0 1,0 0 0,0 0-1,0 0 1,0 0-1,0-1 1,0 1 0,0-1-1,1 1 1,-1-1-1,0 0 1,1 0-1,-1 0 1,1 0 0,0-1-1,-1 1 1,1 0-1,-1-1 1,1 0-1,0 0 1,0 0 0,-1 0-1,1 0 1,0 0-1,-1-1 1,1 1 0,-1-1-1,1 0 1,3-1-1,-1-1 32,0 0-1,-1 0 0,1 0 1,-1-1-1,1 1 0,-1-1 1,0 0-1,-1 0 0,1-1 1,-1 1-1,0-1 0,0 1 1,0-1-1,-1 0 0,1 0 1,-1-1-1,0 1 0,-1 0 1,1-1-1,-1 1 0,0 0 0,-1-1 1,1 0-1,-1 1 0,0-1 1,0 1-1,-1-1 0,-2-10 1,2 15-47,0-1 0,0 1-1,1 0 1,-2-1 0,1 1 0,0 0 0,0-1 0,0 1 0,-1 0 0,1 0 0,0 0-1,-1 0 1,1 0 0,-1 1 0,1-1 0,-1 0 0,1 1 0,-1-1 0,0 1-1,1-1 1,-1 1 0,0 0 0,1 0 0,-1 0 0,0 0 0,0 0 0,1 0 0,-1 0-1,0 0 1,1 1 0,-1-1 0,-2 1 0,1 0-19,-1 1 0,1-1-1,-1 0 1,1 1 0,-1 0 0,1 0 0,0 0-1,0 0 1,0 1 0,0-1 0,0 1 0,1-1 0,-5 7-1,3-2-2,1 0 0,0 1-1,0 0 1,0 0 0,1 0-1,1 0 1,-1 0 0,1 0-1,1 0 1,-1 1 0,1-1 0,2 10-1,-2-17 14,0 0-1,0 0 0,-1 0 1,2 0-1,-1-1 0,0 1 1,0 0-1,0 0 0,0 0 1,0 0-1,1 0 1,-1 0-1,0 0 0,1-1 1,-1 1-1,1 0 0,-1 0 1,1-1-1,-1 1 1,1 0-1,0 0 0,-1-1 1,1 1-1,0-1 0,-1 1 1,1-1-1,0 1 0,0-1 1,0 1-1,-1-1 1,1 0-1,0 1 0,0-1 1,0 0-1,0 0 0,0 1 1,0-1-1,0 0 1,-1 0-1,1 0 0,0 0 1,0 0-1,0-1 0,0 1 1,0 0-1,0 0 0,0 0 1,0-1-1,-1 1 1,1-1-1,0 1 0,0 0 1,0-1-1,-1 0 0,2 0 1,4-2 45,-1-1 0,0 1-1,0-1 1,0 0 0,0-1 0,7-7 0,-6 4 15,0 0 0,0 0 0,-1-1 0,-1 1 0,1-1 0,-1 0 0,-1 0 0,1-1 0,-2 1 0,1-1 0,-1 1 0,-1-1 0,1-18 0,-2 28-61,0-1 1,0 1-1,0 0 1,0-1-1,0 1 0,0 0 1,0-1-1,0 1 1,0-1-1,0 1 0,0 0 1,0-1-1,0 1 0,0 0 1,0-1-1,-1 1 1,1-1-1,0 1 0,0 0 1,0 0-1,-1-1 1,1 1-1,0 0 0,0-1 1,-1 1-1,1 0 1,0 0-1,-1-1 0,1 1 1,0 0-1,-1 0 0,1 0 1,0 0-1,-1-1 1,1 1-1,0 0 0,-1 0 1,1 0-1,-1 0 1,1 0-1,-18 9 4,-12 20-8,25-20 4,0 0 0,1 0 0,-1 0 0,2 1 0,-1-1 0,1 1 0,1 0 0,0 0 0,0 0 0,1 0 0,0 0 0,2 17 0,-1-27 0,0 1 0,0-1 0,0 1 0,0-1 0,1 1 0,-1-1 0,0 1 0,0-1 0,1 1 0,-1-1 0,0 1 0,1-1 0,-1 1 0,1-1 0,-1 0 0,0 1 0,1-1 0,-1 0 0,1 1 0,-1-1 0,1 0 0,-1 0 0,1 0 0,-1 1 0,1-1 0,-1 0 0,1 0 0,-1 0 0,1 0 0,0 0 0,-1 0 0,1 0 0,-1 0 0,1 0 0,-1 0 0,1 0 0,-1 0 0,1 0 0,-1-1 0,1 1 0,-1 0 0,1 0 0,-1-1 0,1 1 0,-1 0 0,1-1 0,-1 1 0,1 0 0,-1-1 0,0 1 0,1 0 0,0-2 0,23-19 0,-21 16 0,0 0 0,-1 0 0,1 0 0,-1 0 0,0-1 0,0 1 0,0-1 0,-1 0 0,0 1 0,0-1 0,-1 0 0,1 0 0,-1 1 0,-1-1 0,-1-11 0,2 17 0,0-1 0,0 1 0,-1-1 0,1 1 0,0-1 0,-1 1 0,1-1 0,0 1 0,-1 0 0,1-1 0,-1 1 0,1 0 0,-1-1 0,1 1 0,-1 0 0,1 0 0,-1 0 0,1-1 0,-1 1 0,1 0 0,-1 0 0,1 0 0,-1 0 0,1 0 0,-1 0 0,1 0 0,-1 0 0,1 0 0,-1 0 0,0 0 0,1 0 0,-1 0 0,1 0 0,-1 1 0,1-1 0,-1 0 0,1 0 0,-1 1 0,1-1 0,0 0 0,-1 1 0,1-1 0,-1 0 0,1 1 0,0-1 0,-1 0 0,1 1 0,0-1 0,-1 1 0,1-1 0,0 1 0,-1 0 0,-16 26 0,13-15 0,0 1 0,1-1 0,0 1 0,1 0 0,1 0 0,-1 21 0,5-33 0,4-8 0,4-10 0,-8 9-23,0-1 0,0 0 0,-1 0-1,0 0 1,1-15 0,-4 88-4019,-2-20-2934,0-18-2559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5:33.9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342 145 3716,'0'0'4372,"2"-10"1495,-1 5-5449,0 1 1,0 0 0,0-1 0,-1 1 0,0-1 0,1 1 0,-2-1 0,1 1 0,0 0-1,-1-1 1,0 1 0,0 0 0,0-1 0,-1 1 0,1 0 0,-1 0 0,0 0-1,0 0 1,-1 0 0,1 1 0,-1-1 0,0 1 0,0-1 0,0 1 0,0 0 0,0 0-1,-1 0 1,1 1 0,-8-5 0,6 5-349,-1 0 0,0-1-1,0 2 1,0-1 0,0 1 0,0 0 0,0 0-1,-1 1 1,1 0 0,0 0 0,0 0-1,0 1 1,-1-1 0,1 2 0,0-1 0,0 1-1,1 0 1,-1 0 0,0 0 0,0 1-1,-9 6 1,9-5-66,0 0-1,1 0 0,-1 1 0,1 0 0,-1 0 1,2 1-1,-1-1 0,0 1 0,1 0 0,0 0 1,1 0-1,-1 1 0,1-1 0,1 1 0,-1 0 1,1 0-1,0 0 0,-1 11 0,2-17-4,1 1 0,0 0 0,0-1 0,0 1 0,0 0 0,0-1 0,0 1 0,0-1 0,1 1-1,-1 0 1,1-1 0,-1 1 0,1-1 0,-1 1 0,1-1 0,0 1 0,0-1 0,0 1 0,0-1 0,0 0 0,0 1-1,0-1 1,3 2 0,-2-2 9,1 1-1,-1-1 1,1 0-1,-1 0 1,1 0-1,0-1 1,0 1-1,-1-1 1,1 0-1,0 1 1,0-1-1,0 0 0,2-1 1,4 0 28,-1 0-1,1-1 1,-1 0 0,0 0 0,1-1-1,-1 0 1,-1-1 0,13-6 0,14-20 36,-28 24-52,0 0-1,1 0 1,0 1 0,11-8-1,-17 19-65,0-1-1,0 1 0,-1-1 0,0 1 0,0-1 0,0 1 0,-1 0 1,-1 6-1,-65 354 522,65-349-133,-1 0 0,-1-1 0,0 1 0,-1-1 0,-11 23 0,15-35-280,-1-1 0,0 0-1,0 0 1,0 1 0,0-1-1,0-1 1,-1 1 0,1 0-1,-1 0 1,0-1 0,1 0-1,-1 1 1,0-1-1,-1 0 1,1 0 0,0-1-1,0 1 1,-1-1 0,1 0-1,-1 0 1,0 0 0,1 0-1,-1 0 1,0-1-1,1 0 1,-1 1 0,0-1-1,1-1 1,-1 1 0,0-1-1,-3 0 1,2-1-62,0 0 0,1 0 0,-1-1 0,1 1 0,-1-1 0,1 0 0,0 0 0,0 0 0,0-1 0,1 0 0,-1 1 0,1-1 0,0 0 0,0-1 0,0 1 0,1-1 0,-1 1 0,1-1 0,0 0 0,1 1 0,-3-10 0,0-1 0,0 1 0,2-1 0,-1 0 0,2 0 0,0 0 0,1-19 0,1 28-34,0 0 0,0 0 0,0 0 0,0 0 0,1 1 0,0-1 0,0 0 0,1 1 0,-1 0 0,1-1 0,0 1 0,1 0 0,-1 0 0,1 1 0,0-1 0,0 1 0,1 0 0,-1 0 0,1 0 0,0 1 0,0-1 0,0 1-1,0 0 1,10-3 0,10-3-459,0 2-1,0 0 0,0 2 1,41-4-1,16-4-1467,-34 0-5245,-5-4-4843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5:34.3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134 1 13805,'0'0'11435,"-57"58"-9545,35-16-353,-1 11-704,3 3-257,9-3-159,11-4-65,3-12-192,22-5-96,11-14-32,3-7-256,1-9-1121,-1-2-1762,-8-9-1890,-10-13-1953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5:34.6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216 1 6022,'0'0'21940,"31"54"-20690,-49-19-418,-11 8-479,-7 2-225,-3-2-64,2-4 0,6-8-64,6-10-545,8-10-287,10-11-738,2-1-2337,2-22-2980</inkml:trace>
  <inkml:trace contextRef="#ctx0" brushRef="#br0" timeOffset="1">46 32 15599,'0'0'11082,"23"48"-9576,-7-23-770,3 2-479,5-2-193,3 1-160,6-5-2082,-3-7-2979,-1-9-2659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44.1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19442,'0'0'1730,"12"52"-513,6-14 545,11 7-225,5 9-191,10 1-257,6 4-545,5 2-288,5 0-192,5-3 0,-3-2-96,-1-8-608,-5-8-1186,-10-9-1441,-17-16-3395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32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516 207 7431,'-26'12'396,"2"1"-1,-1 1 1,2 1 0,0 1 0,1 1-1,1 2 1,0 0 0,1 0-1,1 2 1,2 1 0,0 0-1,-22 38 1,6-2 239,3 1-1,2 2 1,3 1 0,-19 73-1,26-70 148,-15 107-1,29-137-469,1 1 0,2 0 0,2-1 0,8 64 0,-6-86-243,0 1-1,1-1 1,0 0 0,1-1-1,0 1 1,2-1 0,-1 0-1,1 0 1,1-1 0,0 0-1,18 20 1,-12-19-38,0 1 0,0-2 1,2 0-1,-1 0 0,1-2 0,1 0 0,-1-1 1,23 8-1,-17-9-20,0 0 1,0-1 0,1-2 0,0 0 0,0-1-1,0-2 1,0 0 0,0-2 0,0 0-1,0-1 1,0-2 0,0 0 0,-1-2 0,36-12-1,-27 2 214,0 0 0,-2-3 0,0 0 0,-1-1 0,-1-2 0,-1-1 0,0-1-1,37-48 1,-23 20 508,-2-1-1,-3-2 1,49-104-1,-55 93-254,-3-2 0,-2-1 0,22-111 0,-38 134-370,-1-1 0,-2 0 0,-3 0 1,-1 0-1,-3 0 0,-11-71 1,10 105-95,0-1 0,0 0 1,-2 1-1,1 0 0,-2 0 1,0 0-1,0 1 1,-1 0-1,-1 0 0,0 1 1,0-1-1,-1 2 0,-1-1 1,0 2-1,-12-11 1,11 12-45,-1 1 0,1 1 0,-1 0 1,-1 0-1,1 1 0,-1 0 0,0 1 1,0 1-1,0 0 0,0 1 1,0 0-1,-1 1 0,1 1 0,-1 0 1,-22 3-1,10 1-198,0 2 0,0 0-1,1 1 1,0 2 0,0 1-1,-27 15 1,-132 88-3286,142-85 1814,3-6-3542,16-18-5814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39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13325,'0'0'11808,"3"11"-10815,6 28-522,-2 1 1,3 68-1,2 12 266,-5-99-399,0-32 86,0-34-16,-6 7-338,-7-73 0,4 94-61,-2-1 0,1 1 0,-2 1 0,0-1 0,-1 1 0,-13-25-1,18 39-93,23 26-1399,-16-19 837,0-1 1,1 0-1,-1-1 0,1 1 0,0-1 1,0 0-1,0-1 0,1 0 1,-1 0-1,10 1 0,46 1-8201,-25-4-35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5:35.0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236 1 20820,'0'0'2562,"-6"55"97,24-27-449,3 6-737,-1 2-672,0 5-513,-11 5-160,-9 2-64,-16 5-64,-24 2 0,-16-1-192,-10-3-1121,-6-11-2210,4-9-3588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5:35.49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9833,'0'0'13325,"81"25"-11307,-30-21-609,8-1-576,-3 3-609,-4-2-128,-6 2-128,-10-4-1794,-15-2-2081,-15 0-3076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5:35.84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13581,'0'0'7879,"97"22"-5605,-24-22-992,9 0-738,1-2-480,-3-7-1665,-11-2-6055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5:37.2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58 121 6598,'0'0'9385,"2"-9"-6107,0 4-3012,-1-1 0,1 0 1,0 1-1,1 0 0,-1-1 0,1 1 0,0 0 1,0 1-1,1-1 0,-1 0 0,1 1 1,0 0-1,0 0 0,1 0 0,-1 0 0,1 1 1,0 0-1,0 0 0,0 0 0,0 0 1,1 1-1,8-3 0,-2 1 23,0 2 0,-1-1 0,1 2 0,0-1 0,0 2 0,0-1 0,22 3 0,-32-1-255,1-1 0,-1 1 0,1-1 0,-1 1-1,0 0 1,1-1 0,-1 1 0,0 1 0,0-1 0,0 0-1,0 0 1,0 1 0,0-1 0,0 1 0,0 0-1,0-1 1,-1 1 0,3 3 0,-3-3-21,-1 1 1,1-1 0,0 1-1,-1 0 1,0 0-1,0-1 1,1 1 0,-1 0-1,-1-1 1,1 1-1,0 0 1,-1-1 0,1 1-1,-1 0 1,0-1-1,0 1 1,0-1 0,0 1-1,-1-1 1,-2 5-1,-4 5 140,-1 0-1,0 0 0,-1 0 1,0-1-1,-1-1 0,0 0 1,-19 14-1,-94 55 986,122-78-1119,-22 13 322,15-10-154,1 0 0,0 1 0,0 1 0,-12 9 0,19-15-182,1 1 1,0-1 0,0 0-1,0 0 1,0 0-1,-1 0 1,1 0-1,0 1 1,0-1 0,0 0-1,0 0 1,0 0-1,0 0 1,-1 1-1,1-1 1,0 0-1,0 0 1,0 0 0,0 1-1,0-1 1,0 0-1,0 0 1,0 0-1,0 1 1,0-1 0,0 0-1,0 0 1,0 0-1,0 1 1,0-1-1,0 0 1,0 0-1,0 0 1,0 1 0,1-1-1,-1 0 1,0 0-1,0 0 1,0 0-1,0 1 1,0-1 0,0 0-1,1 0 1,-1 0-1,0 0 1,0 0-1,0 1 1,0-1 0,1 0-1,-1 0 1,0 0-1,0 0 1,0 0-1,0 0 1,1 0-1,-1 0 1,0 0 0,0 0-1,0 0 1,1 0-1,-1 0 1,0 0-1,0 0 1,1 0-1,17 1 60,-15-1-32,46 2-84,0 2 1,-1 2-1,70 18 0,-64-7-4024,-2 6-4123,-42-18-498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5:37.76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297 1 15086,'0'0'13165,"-13"10"-12509,-78 62-93,-75 56-245,146-120-759,20-8 337,-1 0 1,1 0-1,0 0 1,-1 0 0,1 0-1,0 0 1,-1 0-1,1 0 1,0-1-1,-1 1 1,1 0 0,0 0-1,0 0 1,-1-1-1,1 1 1,0 0-1,0 0 1,0-1-1,-1 1 1,1 0 0,0 0-1,0-1 1,0 1-1,0 0 1,-1-1-1,1 1 1,0 0 0,0-1-1,0 1 1,0 0-1,0-1 1,0 1-1,0-1 1,8-39-8436,4 3 56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5:38.10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16047,'0'0'4869,"0"50"-2083,2-18-960,13 6-384,7 1-802,11 3-416,13-4-160,3-3-288,7-12-3459,0-12-6823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5:55.3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28 71 5285,'0'0'13901,"-3"-5"-13180,1 0-569,-5-6 397,3 26-124,5-13-421,-1-1 0,0 0 0,1 1 0,-1-1-1,1 0 1,-1 0 0,1 1 0,0-1 0,0 0-1,-1 0 1,1 0 0,0 0 0,0 0 0,0 0 0,0 0-1,0 0 1,0 0 0,0 0 0,1-1 0,-1 1-1,0 0 1,0-1 0,1 1 0,-1-1 0,0 1 0,1-1-1,-1 0 1,0 0 0,2 1 0,2 0-26,0 0 0,0-1 1,0 1-1,0-1 0,0 0 1,0 0-1,6-2 1,-11 2 23,1 0 1,-1 0 0,1 0-1,-1 0 1,1 0 0,-1 0-1,1 0 1,-1 0 0,1 0 0,-1-1-1,1 1 1,-1 0 0,1 0-1,-1-1 1,1 1 0,-1 0 0,1-1-1,-1 1 1,0 0 0,1-1-1,-1 1 1,0-1 0,1 1 0,-1 0-1,0-1 1,0 1 0,1-1-1,-1 1 1,0-1 0,0 1-1,0-1 1,0 1 0,0-1 0,0 1-1,1-1 1,-1 1 0,0-1-1,-1 1 1,1-1 0,0 1 0,0-1-1,0 0 1,0 1 0,0-1-1,0 1 1,-1 0 0,1-1 0,0 1-1,0-1 1,-1 1 0,1-1-1,-1-1 9,0 1 0,0-1 0,0 1 0,-1 0 0,1-1 0,0 1 0,0 0 0,-1 0 0,1 0-1,-1 0 1,1 0 0,-1 0 0,-2-1 0,-32-2 684,29 2-184,21-6-270,-2 2-279,-8 4 59,-1 1-8,0-1-1,-1 1 1,1 0-1,0-1 1,-1 0-1,1 1 1,-1-1-1,0 0 1,1 0-1,-1-1 1,0 1-1,0 0 1,0-1-1,2-4 1,-7 7 12,-1-1 1,1 1 0,-1 0-1,1 0 1,-1 1-1,1-1 1,-1 1 0,1 0-1,-4 1 1,2-1 45,1 1 0,0 0 0,0 0-1,0 0 1,0 1 0,0 0 0,0-1 0,1 1 0,-1 0 0,1 1 0,0-1-1,0 1 1,0-1 0,1 1 0,-1 0 0,1 0 0,-3 6 0,5-9-69,0-1 1,1 1 0,-1 0-1,0 0 1,0 0-1,1 0 1,-1 0-1,0-1 1,1 1 0,-1 0-1,1 0 1,-1-1-1,1 1 1,0 0-1,-1-1 1,1 1 0,-1-1-1,1 1 1,0 0-1,0-1 1,-1 1-1,1-1 1,0 0 0,0 1-1,0-1 1,-1 0-1,1 1 1,0-1 0,0 0-1,0 0 1,0 0-1,0 0 1,0 0-1,-1 0 1,1 0 0,0 0-1,1 0 1,47 0 0,-38 0-131,7 1-509,36-1-884,-51 0 1231,-1 0 1,0 0 0,0-1-1,0 1 1,0-1 0,1 1 0,-1-1-1,0 1 1,0-1 0,0 0-1,0 0 1,0 0 0,-1 0-1,1-1 1,0 1 0,0 0-1,-1-1 1,3-2 0,-2-5-4788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5:56.55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69 128 9257,'0'0'7612,"-9"-4"-5674,1-1-1302,5 3-402,0 1-1,1-1 1,-1 0 0,0 1-1,0 0 1,0 0-1,0 0 1,0 0 0,-1 0-1,1 1 1,0-1-1,-4 1 1,6 0-180,1 0 1,0 0-1,-1 0 0,1 0 0,0 0 1,-1 0-1,1 0 0,-1 1 1,1-1-1,0 0 0,-1 0 0,1 1 1,0-1-1,0 0 0,-1 0 1,1 1-1,0-1 0,0 0 0,-1 1 1,1-1-1,0 0 0,0 1 1,0-1-1,-1 0 0,1 1 1,0-1-1,0 1 0,0-1 0,0 0 1,0 1-1,0-1 0,0 1 1,0-1-1,0 0 0,0 1 0,0-1 1,0 0-1,0 1 0,0-1 1,0 1-1,1-1 0,-1 0 0,0 1 1,0-1-1,0 0 0,0 1 1,1 0-1,-1 0-33,1 0 0,-1 0 0,1 0 0,-1 0 0,1 0 0,0 0 0,-1 0 0,1 0 0,0 0 0,0 0 0,0 0 0,0-1 0,-1 1 0,1 0 0,0 0 0,0-1 0,3 2 0,1-1 27,0 0 1,0-1-1,0 1 0,0-1 0,0 0 1,0-1-1,0 1 0,0-1 1,0 0-1,8-3 0,-11 4 12,0-1-1,-1 1 1,1-1 0,-1 0 0,1 0-1,0 0 1,-1 0 0,0 0 0,1 0-1,-1 0 1,1 0 0,-1 0-1,0-1 1,0 1 0,0 0 0,0-1-1,0 1 1,0-1 0,0 1-1,-1-1 1,1 0 0,0 1 0,-1-1-1,1 0 1,-1 0 0,0 1-1,1-1 1,-1 0 0,0 0 0,0 1-1,0-1 1,-1 0 0,1 0-1,-1-1 1,1 2-36,0 0-1,-1 1 0,1-1 0,-1 1 1,1-1-1,-1 1 0,1-1 1,-1 1-1,1-1 0,-1 1 1,1 0-1,-1-1 0,0 1 1,1 0-1,-1-1 0,0 1 1,1 0-1,-1 0 0,0 0 0,1-1 1,-1 1-1,0 0 0,1 0 1,-1 0-1,0 0 0,0 0 1,1 0-1,-1 0 0,0 1 1,1-1-1,-1 0 0,0 0 1,1 1-1,-1-1 0,0 0 0,1 1 1,-1-1-1,0 1 0,-1-1-22,1 1 0,-1 0 1,1-1-1,-1 1 0,1 0 0,0 0 0,-1 0 0,1 0 0,0 0 0,0 0 0,0 0 0,-1 0 0,1 1 0,1-1 0,-1 0 0,0 1 0,0-1 0,-1 3 0,2-4-3,0 1 1,0-1-1,0 1 0,0-1 0,0 1 1,0 0-1,0-1 0,0 1 1,0-1-1,0 1 0,0-1 0,1 1 1,-1-1-1,0 1 0,0-1 0,0 1 1,1-1-1,-1 1 0,0-1 0,1 1 1,-1-1-1,0 1 0,1-1 1,-1 0-1,1 1 0,-1-1 0,1 0 1,-1 1-1,0-1 0,1 0 0,0 1 1,21 1 5,24-16 175,-35 8-125,-1-1 0,0 0 0,14-13 0,-20 17-37,-1 0 1,0-1-1,0 1 1,0-1-1,0 0 1,0 0-1,-1 0 1,0 0-1,0 0 1,0 0-1,0-1 1,1-5-1,-3 9-23,0 1 0,0-1 0,0 1 0,0 0 0,0-1-1,0 1 1,-1 0 0,1 0 0,0-1 0,0 1 0,0 0-1,-1-1 1,1 1 0,0 0 0,0 0 0,0-1 0,-1 1-1,1 0 1,0 0 0,-1 0 0,1-1 0,0 1 0,-1 0-1,1 0 1,0 0 0,0 0 0,-1 0 0,1 0 0,-1-1 0,1 1-1,0 0 1,-1 0 0,1 0 0,0 0 0,-1 0 0,1 0-1,0 1 1,-1-1 0,1 0 0,0 0 0,-1 0 0,1 0-1,0 0 1,-1 0 0,1 0 0,0 1 0,0-1 0,-1 0-1,1 0 1,0 1 0,-1-1 0,1 0 0,0 0 0,-1 1 0,-19 11-558,13-7 396,1 0-1,0 1 1,1 0-1,-1 0 1,1 1-1,0 0 1,1 0 0,0 0-1,0 0 1,0 0-1,1 1 1,-3 9-1,4-9-591,0 0-1,0 0 1,1 0-1,0 0 0,0 0 1,1 1-1,0 9 1,5 4-5492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5:59.2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45 75 5733,'0'0'12946,"3"5"-12428,0-1-211,-2-2-107,0-1 0,1 1 1,-1 0-1,0 0 0,0 0 0,0 0 0,0 0 0,-1 0 1,1 0-1,0 0 0,-1 0 0,1 4 940,-4-32 1113,-12-7-1610,15 31-598,-1 1 0,0-1 1,0 1-1,0 0 0,0 0 0,0-1 1,0 1-1,0 0 0,0 0 0,0 0 1,-1 0-1,1 0 0,0 0 0,-1 0 1,1 1-1,-1-1 0,1 0 0,-1 1 0,-2-1 1,3 1-20,0 1 0,0 0-1,0-1 1,0 1 0,0 0 0,1 0 0,-1-1 0,0 1 0,0 0 0,1 0 0,-1 0-1,0 0 1,1 0 0,-1 0 0,1 0 0,-1 0 0,1 0 0,0 1 0,-1-1 0,1 0-1,0 0 1,0 0 0,0 0 0,0 1 0,0 0 0,-3 39 29,2-36-20,1 2-31,1 44 30,-1-50-38,1 1 0,-1-1 0,0 0-1,0 0 1,1 0 0,-1 0 0,0 1 0,1-1-1,-1 0 1,1 0 0,0 0 0,-1 0 0,1 0-1,0 0 1,0 0 0,-1 0 0,1-1 0,0 1-1,0 0 1,0 0 0,0-1 0,0 1 0,0 0-1,0-1 1,0 1 0,0-1 0,1 0 0,-1 1-1,0-1 1,0 0 0,0 0 0,1 1-1,-1-1 1,0 0 0,0 0 0,2-1 0,0 0 31,-1 0 1,0 0-1,1 0 0,-1-1 1,0 1-1,0-1 1,0 1-1,0-1 1,0 0-1,0 0 0,0 0 1,-1 0-1,1 0 1,-1 0-1,1-1 1,-1 1-1,0 0 0,0-1 1,0 1-1,0-1 1,-1 1-1,2-5 1,1-6 194,0 0 1,-1 1-1,1-19 1,-2 25-143,-3-40 336,2 46-403,0-1-1,0 0 1,0 0-1,0 0 1,-1 0-1,1 0 1,0 0-1,-1 1 1,1-1 0,0 0-1,-1 0 1,1 0-1,-1 1 1,0-1-1,1 0 1,-1 1-1,1-1 1,-1 0-1,0 1 1,1-1 0,-1 1-1,0-1 1,0 1-1,0-1 1,1 1-1,-1 0 1,0-1-1,0 1 1,0 0 0,0 0-1,0 0 1,0 0-1,1-1 1,-1 1-1,0 0 1,0 0-1,0 1 1,0-1 0,0 0-1,0 0 1,0 0-1,-1 1 1,0 1-10,0-1 1,0 0 0,0 1 0,0 0-1,0 0 1,1-1 0,-1 1-1,0 0 1,1 0 0,0 1-1,-1-1 1,1 0 0,0 0 0,0 1-1,0-1 1,0 0 0,1 1-1,-2 4 1,-7 49 15,8-51-23,-2 27-23,21-52 337,-5-10-206,3-6 38,-16 36-141,0 0 1,0 0-1,0 0 0,0 0 0,0 1 0,0-1 1,0 0-1,0 0 0,0 0 0,0 0 1,0 0-1,0 0 0,0 0 0,0 0 1,0 0-1,0 1 0,0-1 0,0 0 0,0 0 1,0 0-1,0 0 0,0 0 0,0 0 1,0 0-1,0 0 0,1 0 0,-1 0 1,0 0-1,0 0 0,0 0 0,0 1 0,0-1 1,0 0-1,0 0 0,0 0 0,0 0 1,1 0-1,-1 0 0,0 0 0,0 0 1,0 0-1,0 0 0,0 0 0,0 0 1,0 0-1,0 0 0,0 0 0,1 0 0,-1 0 1,0 0-1,0-1 0,0 1 0,0 0 1,0 0-1,0 0 0,0 0 0,0 0 1,0 0-1,0 0 0,1 0 0,-1 0 0,0 0 1,0 0-1,0-1 0,-1 26 90,-10 58 111,28-138 46,-10 38-142,-2-1 0,6-31 0,-16 108-138,3-46-225,0 0-1,1 1 0,0-1 0,2 1 0,-1 0 1,4 17-1,-4-31 84,0 0 0,0 1 0,1-1 0,-1 1 0,0-1 0,0 1 0,0-1 0,1 0 0,-1 1 1,0-1-1,1 1 0,-1-1 0,0 0 0,1 1 0,-1-1 0,0 0 0,1 0 0,-1 1 0,1-1 0,-1 0 0,0 0 0,1 0 0,-1 1 0,1-1 1,-1 0-1,1 0 0,-1 0 0,1 0 0,-1 0 0,1 0 0,-1 0 0,1 0 0,-1 0 0,1 0 0,-1 0 0,0 0 0,1 0 0,-1-1 0,1 1 1,-1 0-1,1 0 0,0-1 0,10-10-6964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6:16.7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26 161 7431,'0'0'432,"-1"-10"204,-2-97 5321,-1 103-2612,-2 14-2371,-3 15-600,9-22-353,-2 20 201,8-44 2546,29 51-2832,-35-30 63,1 1 0,0 0 0,0 0 0,0-1 1,0 1-1,0 0 0,0-1 0,0 1 1,0-1-1,0 1 0,0-1 0,0 0 1,0 1-1,0-1 0,0 0 0,0 0 0,0 0 1,0 0-1,1 0 0,-1 0 0,0 0 1,0 0-1,0 0 0,0 0 0,0-1 0,0 1 1,0 0-1,0-1 0,0 1 0,0-1 1,0 1-1,0-1 0,0 0 0,0 1 1,0-1-1,0 0 0,0 0 0,-1 1 0,1-1 1,0 0-1,-1 0 0,1 0 0,0 0 1,-1 0-1,1 0 0,-1 0 0,0 0 0,1 0 1,-1 0-1,0 0 0,0-1 0,1 1 1,-1 0-1,0-2 0,2-10 59,-1 0 1,0-1-1,-2-22 0,1 21-24,-10 44-808,11-15-106,0-11-3258,4-12-763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39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13901,'0'0'2664,"-10"5"-433,1 0-1779,0 0 0,0 1 0,1 1 0,-1 0 0,1 0 0,1 0 0,-1 1 0,1 0 0,1 0 0,-1 1 0,2 0 0,-1 0 0,1 1 0,-6 16 0,7-15-52,0 0 0,1 0-1,0 1 1,1-1 0,1 1-1,0 0 1,0 12 0,1-23-386,0 0 0,0 0 0,1 1 0,-1-1 0,0 0 0,0 0 0,1 0 0,-1 0 0,0 0 0,1 0 0,-1 0 0,1 0 1,0 0-1,-1 0 0,1 0 0,0 0 0,0 0 0,-1 0 0,1 0 0,0-1 0,0 1 0,0 0 0,0-1 0,0 1 0,2 0 0,-1 0-3,1 0 0,0-1 0,0 1 0,-1-1 0,1 0 0,0 1 0,0-1-1,0-1 1,0 1 0,3-1 0,3-1 5,-1 0-1,1-1 0,-1 0 0,0 0 1,0-1-1,10-5 0,1-6 4,-1 0 0,21-22 0,5-6-1,-44 43-18,0 0-1,1-1 0,-1 1 0,0 0 1,0 0-1,0 0 0,1 0 1,-1-1-1,0 1 0,0 0 1,0 0-1,1 0 0,-1 0 1,0 0-1,0 0 0,1 0 1,-1 0-1,0 0 0,0 0 1,1-1-1,-1 1 0,0 0 0,0 0 1,1 1-1,-1-1 0,0 0 1,0 0-1,1 0 0,-1 0 1,0 0-1,0 0 0,1 0 1,-1 0-1,0 0 0,0 0 1,0 1-1,1-1 0,-1 0 1,0 0-1,0 0 0,0 0 0,1 1 1,-1-1-1,0 0 0,0 0 1,0 0-1,0 1 0,0-1 1,0 0-1,1 1 0,3 21 21,-5 30 48,1-49-67,-3 22 11,2-18 43,-1 1 0,2-1 0,-1 1 0,1-1 1,0 0-1,1 1 0,1 8 0,-1-16-46,-1 1 1,1-1-1,-1 1 0,1-1 0,0 0 0,-1 1 0,1-1 0,-1 0 0,1 1 1,0-1-1,-1 0 0,1 0 0,0 1 0,-1-1 0,1 0 0,0 0 0,-1 0 1,1 0-1,0 0 0,0 0 0,-1 0 0,1 0 0,0-1 0,-1 1 0,1 0 0,0 0 1,-1 0-1,1-1 0,-1 1 0,1 0 0,0-1 0,-1 1 0,1-1 0,0 0 1,23-14 108,24-30-23,-39 34-99,1 1 1,0 1-1,0 0 1,1 0 0,0 1-1,1 0 1,0 1 0,18-9-1,-29 16 1,0-1 0,0 1-1,0 0 1,0-1 0,0 1 0,-1 0-1,1 0 1,0 0 0,0-1 0,0 1-1,0 0 1,0 0 0,0 0 0,0 1 0,0-1-1,0 0 1,0 0 0,0 0 0,0 1-1,-1-1 1,1 0 0,0 1 0,0-1-1,0 1 1,0-1 0,-1 1 0,1-1-1,0 1 1,0 0 0,-1-1 0,1 1-1,-1 0 1,1 0 0,0-1 0,-1 1-1,0 0 1,1 0 0,-1 0 0,1 0-1,-1 0 1,1 1 0,0 5 10,0 1-1,0 0 1,-1 0-1,-1 14 1,1-18-31,-1-1 1,1 1-1,-1 0 1,1 0-1,0 0 1,1 0-1,-1-1 0,1 1 1,0 0-1,-1 0 1,1-1-1,1 1 0,-1 0 1,1-1-1,2 6 1,-2-8-132,-1-1 0,1 1 0,-1-1 0,1 1 0,0-1 0,-1 1 0,1-1 0,-1 0 0,1 0 0,0 0 0,-1 0 1,1 0-1,0 0 0,-1 0 0,1 0 0,-1-1 0,1 1 0,0-1 0,-1 1 0,1-1 0,-1 0 0,1 1 0,-1-1 0,0 0 0,3-2 1,33-28-4504,-36 29 4343,29-29-5819,0-5-3256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6:23.68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67 35 7399,'0'0'16416,"15"-10"-10491,-15 9-5898,0 0 0,0 0 1,0 0-1,0 1 0,0-1 0,-1 0 0,1 0 1,0 1-1,0-1 0,-1 0 0,1 1 0,-1-1 0,1 0 1,-1 1-1,1-1 0,-1 0 0,1 1 0,-1-1 0,1 1 1,-1-1-1,0 1 0,1 0 0,-1-1 0,0 1 1,1-1-1,-1 1 0,0 0 0,0 0 0,1-1 0,-1 1 1,0 0-1,0 0 0,0 0 0,1 0 0,-1 0 1,0 0-1,0 0 0,0 0 0,1 0 0,-1 0 0,0 1 1,0-1-1,1 0 0,-1 1 0,0-1 0,0 1 0,-2-1-25,0 1 0,1 0 0,-1 0 0,0 0 0,1 1 0,-1-1 0,1 1 0,-1-1 0,1 1 0,0 0 0,0 0 0,-3 3 0,3-3 10,0 1 0,1-1 0,0 1 1,-1 0-1,1 0 0,0 0 1,0 0-1,1 0 0,-1 0 0,1 0 1,-1 0-1,1 0 0,0 0 0,0 0 1,0 0-1,1 5 0,0-7-3,-1 0 1,1 0-1,0 0 0,-1 0 1,1 0-1,0 0 0,0 0 1,0 0-1,0 0 0,0 0 1,0 0-1,0 0 0,0-1 1,0 1-1,0 0 0,1-1 1,-1 1-1,0-1 0,0 0 1,0 1-1,1-1 1,-1 0-1,0 0 0,1 1 1,-1-1-1,0 0 0,1 0 1,-1-1-1,0 1 0,0 0 1,1 0-1,-1-1 0,0 1 1,0 0-1,1-1 0,-1 1 1,0-1-1,0 0 0,2 0 1,2-2 48,0 1 0,0-1 1,0 0-1,-1 0 1,1 0-1,-1 0 1,1-1-1,-1 0 1,0 0-1,-1 0 0,1 0 1,-1-1-1,0 1 1,0-1-1,0 0 1,0 0-1,-1 0 1,3-11-1,-5 16-57,1 0 0,-1-1 0,0 1-1,0-1 1,0 1 0,0 0 0,0-1 0,0 1 0,-1-1 0,1 1-1,0-1 1,0 1 0,0 0 0,0-1 0,0 1 0,-1 0 0,1-1 0,0 1-1,0 0 1,-1-1 0,1 1 0,0 0 0,0-1 0,-1 1 0,1 0-1,0 0 1,-1-1 0,1 1 0,-1 0 0,1 0 0,0 0 0,-1-1 0,1 1-1,0 0 1,-1 0 0,0 0 0,-18 4 7,-16 17-16,29-15 8,1 1 0,0-1 0,1 1 0,0 0 0,0 1 0,0-1 0,1 1 0,0 0 0,0-1 0,1 1 0,-2 11 0,4-19 0,0 0 0,0 0 0,0 0 0,0-1 0,1 1 0,-1 0 0,0 0 0,0 0 0,0 0 0,0 0 0,1 0 0,-1 0 0,0 0 0,0 0 0,0-1 0,1 1 0,-1 0 0,0 0 0,0 0 0,0 0 0,1 0 0,-1 0 0,0 0 0,0 0 0,0 0 0,1 1 0,-1-1 0,0 0 0,0 0 0,0 0 0,0 0 0,1 0 0,-1 0 0,0 0 0,0 0 0,0 0 0,0 1 0,1-1 0,-1 0 0,0 0 0,0 0 0,0 0 0,0 0 0,0 1 0,0-1 0,0 0 0,1 0 0,-1 0 0,0 0 0,0 1 0,0-1 0,0 0 0,0 0 0,0 0 0,0 1 0,0-1 0,0 0 0,0 0 0,0 0 0,0 1 0,0-1 0,0 0 0,0 0 0,0 0 0,0 1 0,0-1 0,-1 0 0,1 0 0,0 0 0,10-8 0,-10 8 0,5-5 0,1-1 0,-1 0 0,-1-1 0,1 1 0,-1-1 0,0 0 0,-1 0 0,1 0 0,-1 0 0,-1-1 0,0 1 0,0-1 0,2-14 0,-4 22 0,0-1 0,-1 1 0,1 0 0,0-1 0,0 1 0,-1 0 0,1 0 0,0 0 0,0-1 0,-1 1 0,1 0 0,0 0 0,-1 0 0,1-1 0,0 1 0,0 0 0,-1 0 0,1 0 0,0 0 0,-1 0 0,1 0 0,-1 0 0,1 0 0,0 0 0,-1 0 0,1 0 0,0 0 0,-1 0 0,1 0 0,0 0 0,-1 0 0,1 0 0,0 0 0,-1 1 0,1-1 0,0 0 0,-1 0 0,1 0 0,0 1 0,-1-1 0,-14 8 0,8-2-3,2 0 0,-1 0 0,1 1 0,0 0 0,0 0 0,0 0 0,1 0 0,0 1 0,1-1-1,0 1 1,0 0 0,1 0 0,-3 11 0,22-35-4011,0-9-3433,3-9-5616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6:39.1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40 29 5990,'0'0'19794,"-8"-2"-14239,-23-7-4741,31 9-815,1 1 0,-1-1 0,1 0 0,-1 0 0,1 0 0,-1 0 0,1 0 0,-1 1 0,0-1 0,1 0 0,-1 0 0,1 1 0,-1-1 0,0 0 0,1 0 0,-1 1-1,1-1 1,-1 1 0,0-1 0,0 0 0,1 1 0,-1-1 0,0 1 0,0-1 0,1 0 0,-1 1 0,0-1 0,0 1 0,0-1 0,0 1 0,0-1 0,0 1 0,0-1 0,0 1 0,0-1 0,0 1 0,0-1 0,0 1 0,0-1 0,0 1 0,0-1 0,0 1 0,0-1 0,-1 1 0,1-1-1,0 0 1,0 1 0,-1-1 0,1 1 0,0-1 0,-1 0 0,1 1 0,0-1 0,-1 0 0,1 1 0,0-1 0,-1 0 0,1 1 0,-1-1 0,1 0 0,-1 0 0,1 0 0,0 0 0,-1 1 0,1-1 0,-2 0 0,4 0 21,0 0 1,0 0 0,0-1 0,0 1-1,0-1 1,-1 1 0,1-1-1,0 1 1,0-1 0,-1 0-1,1 0 1,0 0 0,-1 0 0,1 0-1,-1 0 1,1 0 0,-1-1-1,0 1 1,1-1 0,-1 1 0,0 0-1,0-1 1,0 0 0,0 1-1,0-1 1,-1 0 0,1 1-1,0-1 1,-1 0 0,1 0 0,-1 0-1,1-2 1,-2 4-21,0 0 0,1 0 0,-1 0 0,1 0 0,-1 0 0,1 1 0,-1-1 0,1 0 0,-1 1 0,1-1 0,0 0 0,-1 1 0,1-1 0,-1 0 0,1 1 0,0-1 0,-1 1 0,1-1 0,0 1 0,-1-1 0,1 0 0,0 1 0,0-1 0,0 1 0,-1 0 0,1-1 0,0 1 0,0 0 0,-1 2-268,1 0 1,-1 0-1,1 1 0,0-1 0,0 0 1,0 1-1,0-1 0,0 0 0,1 0 1,0 1-1,0-1 0,1 4 0,-1-6 16,-1 0 0,1 0 0,0 1 0,-1-1 0,1 0-1,0 0 1,0-1 0,0 1 0,0 0 0,0 0 0,0 0-1,0 0 1,0-1 0,0 1 0,1-1 0,-1 1 0,0-1-1,0 1 1,1-1 0,-1 0 0,0 1 0,0-1 0,1 0 0,-1 0-1,0 0 1,1 0 0,-1 0 0,0 0 0,1-1 0,-1 1-1,0 0 1,0-1 0,2 0 0,22-9-12517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6:04.4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131 1358 8456,'0'0'11387,"-1"7"-10645,0 3-360,-1 21 2679,2-31-3055,0 0 1,1 1-1,-1-1 1,0 0-1,0 1 1,1-1-1,-1 1 0,0-1 1,0 0-1,1 0 1,-1 1-1,0-1 1,1 0-1,-1 0 0,0 1 1,1-1-1,-1 0 1,1 0-1,-1 0 1,0 1-1,1-1 0,-1 0 1,1 0-1,-1 0 1,0 0-1,1 0 0,-1 0 1,1 0-1,-1 0 1,1 0-1,-1 0 1,0 0-1,1 0 0,-1 0 1,1-1-1,-1 1 1,0 0-1,1 0 1,-1 0-1,0 0 0,1-1 1,-1 1-1,0 0 1,1 0-1,-1-1 0,0 1 1,1 0-1,-1-1 1,0 1-1,0 0 1,1-1-1,-1 1 0,0-1 1,0 1-1,0 0 1,1-1-1,-1 1 1,0 0-1,0-1 0,0 1 1,0-1-1,0 1 1,0-1-1,0-61 300,-4 1 0,-10-63 0,-6-55-251,9 61-35,-21-119 751,6 50 904,-5-231 0,30 402-791,-3 20 858,1 1-5195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6:04.8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23 270 7783,'0'0'7421,"-4"8"-4640,-1 1-1800,-6 14 101,8 0 3021,5-24-3883,0 1 1,-1 0-1,1-1 0,-1 1 1,1-1-1,-1 1 1,1-1-1,-1 0 0,1 0 1,-1 1-1,1-1 1,-1 0-1,2-2 0,5-6 112,-1 0 0,-1 0 0,1 0 0,-2-1 0,1 0 0,-1 0 0,6-19 0,17-79 592,-22 75-814,17-46 1,-23 79-111,0 0 0,0-1-1,0 1 1,0 0 0,0-1-1,1 1 1,-1-1 0,0 1-1,0 0 1,1-1 0,-1 1-1,0 0 1,0 0 0,1-1-1,-1 1 1,0 0-1,1 0 1,-1-1 0,0 1-1,1 0 1,-1 0 0,0 0-1,1 0 1,-1 0 0,1-1-1,-1 1 1,0 0 0,1 0-1,-1 0 1,1 0 0,-1 0-1,0 0 1,1 0 0,-1 0-1,1 0 1,-1 1 0,0-1-1,1 0 1,-1 0 0,0 0-1,1 0 1,-1 0-1,0 1 1,1-1 0,-1 0-1,0 0 1,1 1 0,-1-1-1,0 0 1,1 0 0,-1 1-1,0-1 1,0 0 0,0 1-1,1-1 1,-1 1 0,0-1-1,0 0 1,0 1 0,0-1-1,1 0 1,-1 1 0,0-1-1,0 1 1,14 27 41,-13-26-22,25 62 205,-18-40-206,1 0-1,1-1 1,1 0-1,1-1 1,1 0-1,25 31 1,-36-51-143,0 0 0,0-1 0,0 1 0,0 0 1,0-1-1,0 1 0,0-1 0,1 0 0,-1 0 1,4 1-1,8-4-3067,-4-13-4020,-1-23-9038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6:09.1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7143,'0'0'1089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6:09.84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50 77 13261,'0'0'9166,"-1"0"-8934,1 1 1,-1-1-1,1 0 1,-1 0-1,1 1 1,-1-1 0,1 0-1,-1 0 1,1 0-1,-1 1 1,1-1-1,-1 0 1,1 0-1,-1 0 1,1 0 0,-1 0-1,1 0 1,-1 0-1,1 0 1,-1 0-1,1 0 1,-2-1 0,2-2 104,1 2-270,-1-1-1,0 1 0,1 0 1,-1-1-1,0 1 0,0 0 1,0-1-1,0 1 0,0 0 1,0-1-1,0 1 0,-1 0 1,1 0-1,0-1 0,-1 1 1,1 0-1,-1 0 0,1-1 1,-1 1-1,0 0 0,0 0 1,1 0-1,-1 0 0,0 0 1,0 0-1,0 0 0,0 0 1,0 0-1,0 0 0,0 1 1,0-1-1,-1 0 0,1 1 1,0-1-1,0 1 0,-3-1 1,2 3-81,1 0 1,-1 1-1,1-1 0,-1 1 1,1-1-1,0 1 1,0 0-1,0 0 1,0-1-1,1 1 1,-1 0-1,1 0 1,-1 4-1,1 10 134,11-32 505,-8 8-484,0 0 0,0-1 0,-1 1 0,0-1 1,0 0-1,-1 0 0,0 0 0,0-10 0,-17 117-215,16-91 68,0 34-61,7-31 37,-6-11 30,-1 0 0,1 0 0,0 0 0,0-1-1,-1 1 1,1 0 0,0 0 0,0-1-1,-1 1 1,1-1 0,0 1 0,-1-1 0,1 1-1,0-1 1,-1 1 0,1-1 0,-1 1 0,1-1-1,-1 0 1,1 1 0,-1-2 0,7-7 46,-1-1 0,0-1 1,0 1-1,-1-1 0,-1 0 0,0 0 1,-1 0-1,0 0 0,0-1 0,-1 1 1,0-14-1,-18 63-62,10-5 20,1 0 0,2 0 0,0 36 0,3-70-4,1 1 0,-1 0 0,0 0 0,0 0 0,0 0 0,0 0 0,0 0 0,0 0 0,0 0 0,1 0 0,-1 0 0,0 0 0,0 0 0,0 0 0,0 0 0,0 0 0,0 0 0,1 0 0,-1 0 0,0 0 0,0 0 0,0 0 0,0 0 0,0 0 0,0 0 0,1 0 0,-1 0 0,0 0 0,0 0 0,0 0 0,0 0 0,0 0 0,0 0 0,0 0 0,1 0 0,-1 0 0,0 1 0,0-1 0,0 0 0,0 0 0,0 0 0,0 0 0,0 0 0,0 0 0,0 0 0,0 0 0,0 1 0,0-1 0,0 0 0,0 0 0,0 0 0,0 0 0,0 0 0,0 0 0,0 1 0,0-1 0,0 0 0,0 0 0,0 0 0,0 0 0,0 0 0,0 1 0,11-17 0,9-25 0,2-55 0,-23 123-320,-1-13-474,2 0 0,-1 0 0,4 21-1,3-25-3431,1-13-3399,3-18-8449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6:43.6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185 2690 3491,'-14'8'2080,"0"0"0,-21 18 1,25-17-272,-1-1 1,-1 0 0,0 0 0,-16 6-1,21-11-1109,0 0-1,1 1 0,-1-1 1,1 1-1,-10 8 0,44-18 1191,17-20-1533,-1-1-1,-2-2 0,-1-2 1,-1-2-1,43-46 0,-27 26-157,77-56 0,307-236 302,-49 34 2,-255 215 10,-24 18-158,103-94-1,570-559-199,-767 715-153,420-379 124,-135 131 402,-295 257-231,-12 14 542,-8 13-1918,8-7-3163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6:58.6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1129 114 12876,'-17'-9'2280,"-17"-10"-1291,-2 2 0,0 2-1,-63-19 1,74 28-783,-1 1-1,0 1 0,0 1 0,0 2 0,0 0 1,-1 2-1,1 0 0,0 2 0,0 1 0,1 2 1,-1 0-1,1 1 0,0 2 0,1 0 0,-36 20 1,25-7-178,1 2 0,0 2 0,2 0 0,1 3 0,1 0 0,2 2 0,1 1 0,1 1 1,2 1-1,-30 57 0,37-57 27,1 0 1,1 1 0,2 1-1,2 0 1,1 1 0,2 0-1,2 1 1,1-1 0,1 1-1,3 0 1,5 67-1,-1-86-46,1 0-1,0 0 0,1 0 0,2 0 0,0-1 0,0 0 0,2-1 0,0 0 0,1 0 0,1 0 1,1-2-1,0 1 0,1-2 0,0 1 0,1-2 0,1 0 0,0-1 0,1 0 0,0-1 0,0-1 1,2 0-1,-1-1 0,1-2 0,0 1 0,1-2 0,-1 0 0,1-2 0,24 4 0,0-4 17,1-1-1,-1-3 1,1-1 0,-1-3-1,0-1 1,0-2-1,45-13 1,-2-6 36,-1-4 0,112-56-1,-155 66 0,-2-2 1,0-1-1,-2-2 0,65-56 0,-89 69 235,-1-1 0,0-1 0,-1 0 0,0-1 0,-2 0 0,1-1-1,-2 0 1,0-1 0,-1 0 0,-1 0 0,-1 0 0,0-1 0,-1 0 0,4-30 0,-7 28-39,-1 1 0,-1 0 0,0-1 1,-2 1-1,0 0 0,-1 0 0,-1 0 1,-1 0-1,-1 0 0,-12-27 0,7 25-180,0 0-1,-2 2 0,0-1 1,-1 1-1,-1 1 0,-1 1 1,0 0-1,-27-20 0,15 15-116,-1 2-1,-1 1 0,-1 1 1,0 2-1,-1 1 0,-1 2 0,0 1 1,-1 1-1,-64-10 0,72 17-116,0 1 0,0 2-1,0 1 1,0 1 0,0 1-1,-27 6 1,35-5-103,1 2 1,-1 0-1,1 2 1,0-1-1,0 2 0,1 0 1,0 2-1,1-1 0,-18 15 1,27-19-545,0 0 0,0 1 0,0 0 0,0 0 0,1 0 0,0 0 0,1 1 0,-7 10 0,6 7-6732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7:14.92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45 77 8008,'0'0'17344,"0"-19"-15374,0 10-1517,-2-25 413,2 33-825,0 0 0,0 1 0,-1-1 0,1 0 0,0 1 0,0-1 0,-1 0 0,1 1 0,0-1 1,-1 0-1,1 1 0,-1-1 0,1 1 0,-1-1 0,1 1 0,-1-1 0,1 1 0,-1-1 0,0 1 1,1-1-1,-1 1 0,0 0 0,1-1 0,-1 1 0,0 0 0,1 0 0,-1-1 0,0 1 1,0 0-1,1 0 0,-1 0 0,0 0 0,0 0 0,1 0 0,-1 0 0,0 0 0,0 0 0,1 1 1,-2-1-1,0 1-41,1 1 0,-1-1 0,1 0 0,0 1 0,-1-1 0,1 1 0,0-1 0,0 1 0,0 0 0,0-1 0,0 1 0,0 0 0,0 0 1,0 0-1,1 0 0,-1 0 0,1 0 0,0 0 0,-1 0 0,1 0 0,0 0 0,0 2 0,2 47-28,-2-50 27,0-1 1,1 1-1,-1-1 0,0 1 1,0 0-1,0-1 0,1 1 1,-1-1-1,0 1 0,0-1 1,1 1-1,-1-1 0,1 0 1,-1 1-1,0-1 0,1 1 1,-1-1-1,1 0 0,-1 1 1,1-1-1,-1 0 0,1 0 1,-1 1-1,1-1 0,-1 0 1,1 0-1,0 0 0,-1 1 1,1-1-1,-1 0 0,1 0 1,-1 0-1,1 0 0,0 0 1,-1 0-1,1-1 0,-1 1 1,1 0-1,-1 0 0,1 0 1,0 0-1,-1-1 0,1 1 1,0 0-1,0-1 11,1 0 0,-1 0 0,1 0 1,-1 0-1,0 0 0,1 0 0,-1 0 0,0 0 1,0 0-1,1-1 0,-1 1 0,0-1 0,0 1 1,0-2-1,1-4 132,0 0-1,-1 1 1,1-1 0,-1 0 0,-1 0 0,0-8 0,-2 11 296,-4 10-381,-3 9-147,2 39 209,7-52-279,0 0-1,0 1 1,0-1-1,0 0 1,0 1-1,0-1 1,0 0-1,1 1 1,-1-1-1,1 0 1,0 1-1,0-1 1,-1 0-1,2 0 1,-1 0-1,0 0 1,0 0-1,4 3 1,4-3-4554,1-6-3021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7:21.80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41 81 10186,'0'0'12166,"-2"-7"-10981,-5-16-14,6 46 268,1-22-1408,0 1-1,0 0 1,0 0-1,0 0 1,1 0-1,-1 0 0,0 0 1,1-1-1,-1 1 1,1 0-1,0 0 1,0-1-1,0 1 0,0 0 1,0-1-1,0 1 1,0-1-1,0 1 1,0-1-1,1 0 0,-1 1 1,1-1-1,-1 0 1,1 0-1,-1 0 1,1 0-1,0 0 0,-1-1 1,3 2-1,-3-3-6,0 1 1,0 0-1,-1-1 0,1 1 0,-1-1 1,1 1-1,0-1 0,-1 0 0,1 1 0,-1-1 1,1 0-1,-1 1 0,1-1 0,-1 0 0,0 1 1,1-1-1,-1 0 0,0 0 0,0 1 0,0-1 1,1 0-1,-1 0 0,0 0 0,0 0 1,0 1-1,0-1 0,0 0 0,0 0 0,-1 0 1,1 1-1,0-1 0,0 0 0,0 0 0,-1 1 1,0-2-1,-9-30 1021,9 31-1000,0 0 1,0 0 0,1 0-1,-1-1 1,0 1-1,0 0 1,0 0 0,0 0-1,0 1 1,-1-1 0,1 0-1,0 0 1,0 0-1,0 1 1,-1-1 0,1 1-1,0-1 1,-1 1-1,1 0 1,-1-1 0,1 1-1,0 0 1,-1 0 0,1 0-1,-1 0 1,1 0-1,-1 0 1,1 0 0,0 0-1,-1 1 1,1-1-1,-3 2 1,2-1-45,1 1-1,-1 0 1,1 0-1,0 0 1,-1 0-1,1 0 1,0 0 0,0 0-1,0 1 1,1-1-1,-1 0 1,0 0-1,1 1 1,0-1 0,-1 0-1,1 1 1,0-1-1,1 3 1,-2-3-5,1-1 0,0 1 0,0 0-1,0-1 1,1 1 0,-1-1 0,0 1 0,0 0 0,1-1 0,-1 1 0,1-1-1,0 1 1,-1-1 0,1 1 0,0-1 0,0 0 0,0 1 0,0-1 0,0 0 0,0 0-1,0 1 1,1-1 0,-1 0 0,0 0 0,0-1 0,3 3 0,-3-3 11,1 0 0,-1 0-1,0 0 1,0 0 0,0-1 0,0 1 0,1 0 0,-1 0 0,0-1 0,0 1 0,0-1 0,0 1-1,0-1 1,0 1 0,0-1 0,0 0 0,0 1 0,0-1 0,0 0 0,-1 0 0,1 0-1,0 0 1,0 0 0,-1 0 0,1 0 0,0 0 0,-1 0 0,1 0 0,-1 0 0,0 0 0,1 0-1,-1 0 1,0 0 0,0 0 0,0-1 0,1-1 0,6-47 210,-7 49-168,1-1 0,-1 0 0,0 0 0,0 0 0,0 0 1,0 0-1,0 0 0,0 0 0,0 0 0,-1 1 0,1-1 0,-1 0 0,1 0 0,-1 0 0,0 1 0,0-1 0,0 0 0,0 1 0,0-1 0,0 0 0,0 1 0,-2-3 0,2 4-46,1 0-1,0 0 0,-1 0 0,1 0 1,0 0-1,-1 0 0,1 0 1,0 0-1,-1 0 0,1 0 1,0 0-1,-1 1 0,1-1 0,0 0 1,-1 0-1,1 0 0,0 0 1,-1 0-1,1 1 0,0-1 1,0 0-1,-1 0 0,1 1 0,0-1 1,0 0-1,0 0 0,-1 1 1,1-1-1,0 0 0,0 1 1,0-1-1,0 0 0,0 0 0,-1 1 1,1-1-1,0 1 0,-3 20 29,5 21-35,-2-41 9,0 0 0,0 0 0,0 0-1,1 0 1,-1 0 0,0-1 0,1 1-1,-1 0 1,1 0 0,-1 0 0,1 0 0,-1-1-1,1 1 1,0 0 0,-1 0 0,1-1-1,0 1 1,0 0 0,-1-1 0,3 2-1,-3-2 1,1 0-1,-1 0 0,1-1 1,0 1-1,-1 0 0,1 0 1,-1 0-1,1 0 0,-1 0 1,0-1-1,1 1 0,-1 0 0,1 0 1,-1-1-1,1 1 0,-1 0 1,0-1-1,1 1 0,-1 0 1,1-1-1,-1 1 0,0-1 0,0 1 1,1-1-1,-1 1 0,0 0 1,0-1-1,1 1 0,-1-1 1,0 1-1,0-1 0,0 1 1,0-1-1,0 1 0,0-1 0,0 0 1,0 1-1,0-1 0,0 0 1,1-21 65,-2 17-356,1 0 0,0 0 0,0 0 0,1 0 0,-1 0 0,1 0 0,0 1 0,1-1 1,-1 0-1,3-5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0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17617,'0'0'6230,"-10"2"-3583,9-2-2625,-2 0 129,-1 0 1,1 1-1,0-1 1,-1 1-1,1 0 0,-1 0 1,1 0-1,0 0 1,0 1-1,0-1 1,-1 1-1,2 0 0,-1 0 1,0 0-1,0 0 1,1 0-1,-1 1 1,1-1-1,-1 1 0,1 0 1,0 0-1,0 0 1,0 0-1,1 0 1,-1 0-1,1 0 0,0 0 1,0 1-1,-1 4 1,-1 7-137,1 0-1,0-1 1,1 1 0,1 0 0,1 0 0,0 0 0,0 0-1,2-1 1,0 1 0,1-1 0,8 22 0,4 0-54,1-1-1,2 0 1,25 34 0,-35-49 80,-22-25 580,-23-24 324,20 14-912,1-1 1,-22-32-1,33 44-34,1-1 0,0 0-1,0-1 1,0 1 0,1 0 0,-1-1-1,1 0 1,1 1 0,-1-1 0,1 0-1,0 0 1,0 0 0,1 0 0,-1 0-1,2-8 1,0 12 2,0 0 0,0 1-1,0-1 1,0 0 0,0 1 0,1-1-1,-1 0 1,0 1 0,1 0 0,0-1-1,-1 1 1,1 0 0,0 0 0,-1 0 0,1 0-1,0 0 1,0 0 0,0 0 0,0 1-1,0-1 1,0 1 0,0-1 0,3 1-1,53-7-67,-53 7 41,60-2-4220,-21 2-5036,-19 0 474,-10 0-1260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4:12.04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526 200 7143,'0'0'9523,"-12"-6"-7958,5 3-1390,3 0-72,0 1 0,0 0-1,-1 0 1,1 0 0,-1 1 0,0 0-1,1-1 1,-1 2 0,0-1-1,0 0 1,1 1 0,-1 0 0,0 0-1,0 1 1,0-1 0,0 1 0,1 0-1,-1 0 1,0 1 0,-4 1-1,-50 25 818,1 2 0,1 3-1,-96 73 1,142-93-923,20-14-179,27-15 36,509-339 1400,-517 334-966,-589 426 1672,437-322-1117,448-310-860,-248 182 0,1 3-1,128-50 1,-199 90 1,0 0 0,0 0 0,1 0 0,-1 0 0,0 1 0,10 0 0,-20 8-278,-8 1 342,-4 0 149,0-2 0,-1 0 0,0 0 0,-1-2 0,-26 4 0,28-6-61,0 0 0,1 2 0,-1 0 0,1 1-1,0 0 1,0 1 0,-26 15 0,-25 32-189,61-49 33,0 1-1,1 0 1,-1 0-1,1 0 1,0 1 0,1 0-1,-1-1 1,1 1-1,1 0 1,-4 9-1,6-14-67,-1-1-1,1 1 1,0 0 0,0-1-1,0 1 1,0-1-1,0 1 1,-1 0 0,1-1-1,0 1 1,0 0-1,0-1 1,1 1 0,-1-1-1,0 1 1,0 0-1,0-1 1,0 1 0,1-1-1,-1 1 1,0 0 0,0-1-1,1 1 1,-1-1-1,1 1 1,-1-1 0,0 1-1,1-1 1,-1 1-1,1-1 1,-1 0 0,1 1-1,-1-1 1,1 0-1,-1 1 1,1-1 0,0 0-1,-1 0 1,1 1-1,-1-1 1,2 0 0,0 0-364,0 0 1,0 0 0,0 0 0,0 0 0,0 0 0,0-1 0,0 1 0,0-1 0,0 1-1,0-1 1,0 0 0,2-1 0,31-25-7941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4:20.66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32 126 12908,'0'0'1313,"-4"-11"225,1 5-1071,-17-55 1009,18 56-755,1 0 0,1 0-1,-1 0 1,1 0 0,0-1-1,0 1 1,1-7 0,2 12-597,0 0 0,0 0 1,0 1-1,1-1 0,-1 1 1,0-1-1,0 1 1,0 0-1,4 2 0,39 12 31,0-2 0,1-2-1,1-2 1,-1-2 0,51 0-1,241-13-23,-93-3-58,-242 9-73,30 2 7,-33-2-10,0 0 1,0 0-1,0 0 1,0 0-1,0 0 0,0 1 1,0-1-1,0 0 1,0 1-1,0-1 1,0 1-1,0-1 1,0 1-1,0 0 1,-1-1-1,1 1 1,0 0-1,0-1 1,-1 1-1,1 0 1,0 0-1,-1 0 1,1 0-1,-1-1 1,1 3-1,-1-3 3,0 1 0,0 0 0,0 0 0,0-1-1,-1 1 1,1 0 0,0 0 0,-1-1 0,1 1-1,0 0 1,-1-1 0,1 1 0,-1 0 0,1-1-1,-1 1 1,1-1 0,-1 1 0,1-1 0,-1 1-1,0-1 1,1 0 0,-1 1 0,0-1 0,1 0-1,-1 1 1,0-1 0,-1 0 0,-25 9 100,22-7-77,-91 23 643,-1-4 0,-142 12-1,-200-17 589,416-19-1203,19-4-7,5 6-45,0-1 1,1 1 0,-1-1 0,1 1-1,0 0 1,0-1 0,-1 1-1,1 0 1,0 0 0,0 0 0,0 1-1,0-1 1,0 0 0,4 0 0,65-16 5,1 2 0,144-9 0,152 19 38,-231 6-37,-112-2 17,-25 1-21,0 0-1,-1 0 0,1 0 1,0 0-1,0 0 0,0 0 0,0 0 1,0 0-1,0 0 0,0 0 0,0 0 1,0 0-1,-1 0 0,1 0 1,0 0-1,0 0 0,0 0 0,0 0 1,0 0-1,0-1 0,0 1 1,0 0-1,0 0 0,0 0 0,0 0 1,0 0-1,0 0 0,0 0 1,0 0-1,0 0 0,0 0 0,0 0 1,0-1-1,0 1 0,0 0 0,0 0 1,0 0-1,0 0 0,0 0 1,0 0-1,0 0 0,-47-5 93,-726 48 151,673-35-149,128-10-1641,49-11-1,122-35-9076,-175 42 9201,86-24-10158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5:23.61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1163 179 11723,'-26'-17'556,"0"0"0,-1 1 0,-1 2 1,0 1-1,-1 1 0,-50-13 0,55 20-107,-1 1 1,1 0-1,-1 2 1,0 1-1,1 1 1,-1 1-1,0 1 1,-47 11-1,43-5-230,1 1 1,0 1-1,0 1 0,1 2 0,0 1 0,1 1 1,1 1-1,0 1 0,2 1 0,-27 26 0,32-26-160,1 1-1,0 0 1,2 1-1,0 1 1,1 0-1,2 1 1,0 0-1,1 1 0,1 1 1,1 0-1,1 0 1,-6 35-1,9-28-53,2 0-1,1 0 1,1 1-1,2-1 1,1 0-1,2 0 1,0 0-1,3-1 1,0 1-1,2-1 1,1-1-1,1 0 1,23 41-1,-23-51 3,0-1 0,1 0-1,2 0 1,-1-2 0,2 0-1,0 0 1,1-1 0,1-1-1,0-1 1,1-1 0,0 0-1,1-1 1,0-1 0,0 0-1,1-2 1,1 0 0,-1-2-1,1 0 1,1-1-1,24 2 1,-14-4-4,0-2 0,0-1-1,-1-2 1,1-1 0,0-1-1,-1-1 1,36-12 0,-26 3 70,0-1 1,-2-2-1,0-2 0,67-43 1,-55 25 159,-2-1 1,-1-3 0,-2-2-1,-2-2 1,-2-1 0,-3-3 0,50-76-1,-70 94-40,-1-1-1,-1 0 1,-2-2-1,-1 1 1,-2-2-1,13-56 1,-23 78-51,1 0 0,-2 0 1,1 0-1,-2 0 0,0-1 1,0 1-1,-2 0 0,1 0 1,-2 0-1,0 0 0,0 0 1,-1 0-1,-1 1 0,0-1 1,0 1-1,-1 0 0,-1 1 1,0 0-1,-1 0 0,0 0 1,-10-9-1,4 7-57,-1 1-1,-1 1 0,0 0 1,0 1-1,-1 1 0,0 1 1,0 0-1,-1 1 1,0 1-1,0 1 0,-1 0 1,-22-2-1,-15 0-83,0 3 0,-106 6 0,60 8 37,0 4 0,0 4 1,2 5-1,0 4 0,-125 53 0,214-75-42,-15 4 5,0 2 0,1 1-1,-38 25 1,57-34-19,0 2 1,1-1-1,0 1 1,-1-1-1,2 2 1,-1-1-1,0 0 1,1 1-1,0 0 1,1 0-1,-1 0 0,1 0 1,0 1-1,1-1 1,-1 1-1,1 0 1,1 0-1,-1-1 1,0 13-1,2-1-15,1 0 0,1 0-1,0 1 1,2-1 0,0-1 0,1 1 0,8 19-1,58 116-329,-64-139 282,23 43-391,3-1 0,64 83 0,-76-113 283,1 0 0,2-2 0,0-1 0,1-1 0,1-1 0,55 33 1,-73-49 172,0-1 0,0-1 1,0 1-1,1-1 0,0-1 1,-1 0-1,1 0 0,0 0 1,0-1-1,0-1 0,0 0 1,0 0-1,0 0 0,0-1 1,0-1-1,0 1 0,0-2 1,0 1-1,-1-1 0,1 0 1,-1-1-1,0 0 0,0 0 1,0-1-1,-1 0 0,1 0 1,-1-1-1,0 0 0,6-7 1,17-19 145,-1-2 0,-1 0 0,-2-2 0,37-68 0,-26 31-17,47-129-1,-67 153-84,-3 0-1,-1-1 1,-3-1-1,-2 0 0,-2 0 1,-1-61-1,-5 104-26,0 0-1,0 1 0,-1-1 0,0 0 0,-1 1 0,0-1 1,0 1-1,0 0 0,-1 0 0,0 0 0,0 0 0,-1 0 1,0 0-1,0 1 0,-1 0 0,0 0 0,0 0 0,0 0 0,-1 1 1,1 0-1,-1 0 0,-1 1 0,1-1 0,-1 1 0,1 1 1,-1-1-1,0 1 0,0 0 0,-1 1 0,1 0 0,0 0 1,-10-1-1,-14-2-34,-1 1-1,0 2 1,0 2 0,1 0 0,-1 2-1,0 2 1,1 0 0,-1 2 0,1 2-1,1 1 1,0 1 0,-38 18 0,16-3 55,1 3-1,1 1 1,2 3 0,0 2 0,-79 75-1,93-75 25,2 1-1,2 1 0,0 1 0,3 2 0,1 1 1,-36 77-1,51-92-39,1 1 1,0 0-1,3 0 0,0 1 1,1 0-1,2 0 0,1 1 1,1 0-1,1-1 0,1 1 1,2 0-1,10 53 0,-8-63-8,2 0 0,0 0-1,1-1 1,0 0 0,2 0-1,0-1 1,0 0 0,2-1 0,0 0-1,1-1 1,0 0 0,18 16-1,-11-15-6,1 0 0,1-1 0,0-1-1,0-1 1,1-1 0,1-1 0,0-1 0,36 10-1,-19-10 8,0-2-1,0-1 0,1-2 0,-1-2 0,1-2 0,-1-1 0,1-3 0,-1-1 1,0-1-1,0-3 0,44-15 0,-23 0 20,-2-2 1,0-3-1,-2-2 0,-2-3 1,-1-2-1,-1-3 1,-3-2-1,-1-2 0,-2-2 1,-2-2-1,-2-2 0,-2-2 1,-3-1-1,33-60 1,-58 89-3,-1-1 1,-1-1 0,-1 0-1,-1 0 1,-1-1 0,-2 0-1,7-53 1,-12 69-9,-1 0 1,0 0-1,0 0 1,-1 0-1,0 0 0,-1 0 1,0 0-1,0 1 1,-1-1-1,-1 1 0,0-1 1,0 1-1,0 0 1,-1 1-1,-1-1 0,1 1 1,-1 0-1,-1 0 1,0 1-1,0 0 0,0 0 1,-1 1-1,0-1 1,-9-4-1,-2 1-14,0 1 1,-1 1-1,0 1 1,0 0-1,0 2 0,-1 0 1,0 2-1,0 0 0,0 1 1,0 1-1,0 1 1,0 1-1,-26 5 0,-14 3-25,0 4 0,1 2-1,-71 28 1,-4 8-127,3 6 0,-145 87-1,269-139-23,-56 35-1628,31-12-2331,27-16-2855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8:16.09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953 27 5317,'-17'-3'2760,"-31"-6"-447,-2 2 1,-56-1-1,65 8-1873,0 2 0,1 2 0,0 2 0,0 1 0,0 2 0,1 2 0,-39 16 0,56-18-438,0 2-1,1 0 0,0 1 1,1 1-1,0 1 0,1 1 1,1 0-1,0 2 0,2 0 1,-1 1-1,2 0 1,1 2-1,-16 25 0,15-16 9,1 1 1,1 0-1,1 1 0,2 0 0,1 1 0,2 0 0,1 1 1,2 0-1,0-1 0,3 1 0,1 0 0,1 0 0,7 43 1,-5-54 39,2 0 0,0 1 0,2-2 0,0 1 0,1-1 1,1 0-1,1-1 0,1 0 0,1 0 0,1-1 0,0-1 1,1 0-1,1-1 0,1-1 0,1 0 0,0-1 0,0-1 1,2 0-1,0-2 0,21 12 0,-13-12 46,1 0 1,1-2-1,0-1 0,0-1 1,1-2-1,-1-1 0,1-1 1,1-2-1,-1-1 0,0-1 1,0-1-1,38-7 0,-29 0 105,0-1 1,0-2-1,-1-1 0,-1-2 0,0-2 0,-1-1 0,-1-2 0,64-45 1,-69 41 58,0-1 1,-2-2-1,-1-1 1,0-1-1,-3-2 1,0 0-1,-2-1 1,-1-1-1,22-47 1,-31 53 19,-1-1-1,-2 0 1,0-1 0,-2 1 0,-1-2-1,-1 1 1,-2-1 0,0 0 0,-2 1 0,-2-1-1,0 0 1,-11-56 0,8 69-184,0 1 0,-1-1 0,0 1 0,-2 0 0,1 1 0,-2-1 0,0 2 1,-1-1-1,0 1 0,-1 0 0,0 1 0,-1 0 0,-1 1 0,1 0 0,-2 0 0,0 2 0,0 0 0,0 0 1,-1 1-1,-1 1 0,1 0 0,-1 1 0,0 0 0,-1 1 0,1 1 0,-1 1 0,-29-3 0,5 4-99,-1 2 0,0 2 0,1 2 0,-1 1 0,1 3-1,0 0 1,1 3 0,-73 30 0,-3 11 4,-163 101 0,226-123-33,24-16-436,0 2 0,1 1 0,2 1 0,-1 2 0,-42 42 0,51-36-1382,17-25 1676,-1-1 1,1 1 0,-1-1 0,1 1-1,0-1 1,0 1 0,-1 0-1,1-1 1,0 1 0,0 0 0,0-1-1,-1 1 1,1 0 0,0-1-1,0 1 1,0 0 0,0-1 0,0 1-1,0 0 1,1-1 0,-1 1 0,0-1-1,0 1 1,0 0 0,1-1-1,-1 1 1,0 0 0,1-1 0,-1 1-1,0-1 1,1 1 0,-1-1-1,1 1 1,-1-1 0,1 1 0,-1-1-1,1 1 1,30 2-7365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8:58.91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1316 463 17745,'-16'-3'977,"9"2"-898,-5-1 36,0 0-1,1 0 1,-1-1-1,-17-8 1,25 10-97,0-1 0,1 0 0,-1 0 0,1 0-1,0-1 1,0 1 0,0-1 0,0 1 0,0-1 0,0 0 0,1 0 0,-1 0 0,1-1 0,0 1 0,0-1 0,0 1-1,0-1 1,1 1 0,0-1 0,-1 0 0,0-6 0,0-13-144,1 1 0,1-2-1,5-35 1,-3 39 105,0-1 1,-1 1-1,-1-1 0,-6-39 0,5 55 29,0 1 0,-1-1 0,1 0 0,-1 1 0,0 0 0,0-1 0,0 1-1,-1 0 1,0 0 0,0 0 0,0 0 0,0 1 0,0-1 0,-1 1 0,0 0-1,1 0 1,-7-4 0,3 3 22,-1 1-1,1 0 0,-1 0 1,0 0-1,0 1 1,0 0-1,0 1 1,0 0-1,-13 0 0,-3 2 151,0 0-1,1 2 1,-1 1-1,1 1 1,0 0-1,-26 12 1,1 1 310,2 3 0,0 1 1,-57 39-1,83-48-444,1 1-1,0 1 1,1 1 0,1 0 0,0 1-1,1 1 1,1 1 0,1 0-1,-16 28 1,23-32-67,1 0 0,1 1-1,0 0 1,1 0 0,1 1 0,0-1-1,2 1 1,-1-1 0,2 1 0,0 0 0,2-1-1,-1 1 1,8 27 0,6 16-74,3-2-1,35 78 1,-34-91 64,-6-11 30,2-1 1,2 0-1,1 0 0,1-2 1,2-1-1,1 0 0,1-2 1,2 0-1,0-2 0,2 0 1,1-2-1,1-2 0,1 0 1,1-2-1,54 27 0,-30-23 85,2-3-1,0-2 1,1-3-1,1-2 1,0-3-1,1-2 1,0-3-1,0-3 1,0-2-1,91-11 1,-111 5 87,0-2 1,-1-1 0,0-3 0,0-1-1,-2-1 1,1-3 0,-2-1-1,0-1 1,-1-2 0,57-44 0,-71 47-138,0-1 0,-1-1-1,-1-1 1,-1 0 0,-1-1 0,-1-1 0,-1-1 0,0 0 0,-2-1 0,-1-1 0,-1 0 0,-1 0 0,-1-1 0,-1 0 0,-2-1 0,6-46 0,-9 47-29,-2 0 1,-1 0-1,-1 0 0,-2 0 1,0 0-1,-1 0 0,-2 1 1,-1 0-1,-1 0 0,0 0 1,-2 1-1,-1 1 0,-1 0 1,-1 0-1,-1 1 0,-1 1 1,-1 0-1,-1 1 0,-21-20 1,3 9 75,0 1-1,-2 2 1,-1 1 0,-1 3 0,-1 0 0,-2 3 0,0 2 0,0 1-1,-2 2 1,0 2 0,-89-15 0,79 21 42,-1 2 1,1 3-1,-1 2 1,0 2-1,1 3 1,-1 2-1,1 3 1,1 2-1,-99 33 0,85-16-23,0 2-1,2 3 1,2 3-1,1 3 1,-103 85-1,97-65-706,-69 80 0,-40 82-4039,83-82-3154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9:32.43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1317 139 13933,'-10'-2'1666,"-4"0"-1291,1-2 0,-1 0-1,1-1 1,-1 0 0,2-1 0,-1 0 0,0-1 0,-21-16 0,23 15-229,0-1 1,-1 2-1,0-1 1,-1 2 0,0-1-1,0 2 1,0 0 0,-1 0-1,1 2 1,-20-4-1,12 5-106,1 0 0,-1 1-1,0 2 1,0 0-1,0 1 1,-31 8-1,-4 5 62,1 3-1,1 2 1,1 3-1,0 2 1,2 2-1,2 2 1,0 3-1,2 1 1,2 3-1,-66 66 0,89-79-89,1 1 0,1 1 0,2 1 0,1 1 0,0 0 0,2 1 0,2 1 0,0 0 0,2 0 0,1 2 0,1-1 0,2 1 0,1 0-1,2 1 1,1-1 0,1 1 0,2 0 0,1-1 0,1 1 0,10 45 0,-7-50-14,1 0 1,2 0-1,1-1 0,1 0 1,1-1-1,1 0 0,1-1 1,2-1-1,27 37 0,-30-47 4,0 0 0,0 0 0,2-1 0,-1-1 0,2 0 0,-1-1 0,1-1 0,1 0 0,0-1 0,0 0 0,0-1 0,1-1 0,0-1 0,1-1 0,33 5 0,-24-7 6,-1-1 0,1-2 0,-1 0 0,0-2 0,0-1-1,0-1 1,0-1 0,-1-1 0,0-1 0,0-2 0,35-18 0,-8-2 159,-2-2 0,-1-2 0,-1-3 0,43-43 0,-19 13 923,-4-4 0,103-136 0,-137 161-720,-3-3 0,-2 0 0,-2-2 1,-2-1-1,-3-1 0,17-59 0,-32 86-187,-1 0 1,0 0-1,-2-1 0,-2 1 1,1-35-1,-3 54-114,-1 0 1,0-1-1,0 1 1,0-1 0,-1 1-1,0 0 1,0 0-1,0 0 1,-1 0-1,0 0 1,-1 0-1,0 1 1,0 0-1,0 0 1,-1 0-1,0 0 1,0 1-1,0-1 1,-1 1 0,1 1-1,-1-1 1,0 1-1,-10-5 1,-3 0-39,-1 2 0,0 0 0,0 1 0,-1 2 0,1 0 0,-1 1 0,-23-1 0,-150 6-73,194-2 43,-67 5 17,1 3-1,1 3 1,0 3-1,1 3 0,0 3 1,1 2-1,2 3 1,0 2-1,2 4 1,1 1-1,-84 65 1,125-84-141,0 1 1,1 1 0,1 1-1,0 0 1,2 1-1,-16 23 1,25-32-375,-1 0 0,2 0 0,-1 1 0,1-1-1,0 1 1,1 0 0,-3 14 0,5-17-312,-1 1-1,1-1 1,0 1-1,1 0 1,0-1 0,0 0-1,0 1 1,1-1-1,0 1 1,0-1-1,5 10 1,25 25-11319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9:37.5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736 135 11243,'-10'-3'2381,"-12"-4"-1921,-1 1 1,0 2-1,0 0 1,0 1-1,-1 2 1,-28 1-1,36 1-307,1 0-1,-1 1 0,1 1 0,-1 1 0,1 0 1,0 1-1,1 1 0,-1 0 0,1 0 0,1 2 0,-16 10 1,2 3-133,1 2 0,1 1 0,2 1 0,0 1 0,1 1 0,2 1 0,1 1 0,1 0 0,1 2 0,2 0 0,-17 49 0,14-26 69,3 0 0,1 2 0,4-1 1,1 2-1,4-1 0,1 72 0,4-106 14,1-1-1,1 1 1,1 0-1,1-1 0,1 0 1,1 0-1,1 0 0,0 0 1,17 30-1,-15-38-72,0 1 0,0-1 0,1 0-1,1-1 1,0-1 0,0 1 0,2-2 0,-1 0 0,1 0-1,1-1 1,-1-1 0,1 0 0,24 9 0,-11-7-35,1-2 0,0 0 0,0-2 0,1-1 0,0-2 0,0 0 0,0-2 0,0-1 0,0-2 0,34-6 0,-20 1 13,1-3 0,-2-1 1,1-3-1,-2-1 0,79-40 1,-79 30 32,0 0 1,-2-3 0,-1-1 0,-1-2 0,-1-2-1,-2-1 1,-2-1 0,-1-2 0,42-65 0,-54 71 358,-2 0 0,0-1 0,-2-1 1,-2 0-1,-1-1 0,-2-1 0,-1 1 1,-1-2-1,-2 1 0,-2-1 0,-1 0 1,-2 0-1,-5-54 0,1 67-211,-1 1 0,-1 0 0,-1 0 0,-1 0-1,-1 1 1,-1 0 0,0 0 0,-2 1 0,-1 1-1,0 0 1,-1 0 0,-1 1 0,-32-31 0,35 38-149,-1 1-1,-1 0 1,0 1 0,0 1 0,0 0-1,-1 1 1,-1 0 0,1 1 0,-1 1-1,0 0 1,0 1 0,0 0-1,-1 2 1,1-1 0,-1 2 0,0 0-1,1 1 1,-1 1 0,0 0 0,1 1-1,-16 4 1,5 2-15,0 1 0,1 1 0,0 1 0,1 1 0,1 1 0,-1 1 1,-33 28-1,-1 7 21,-75 79 1,-9 37-3,120-137-95,2 1-1,2 1 0,0 1 1,-13 35-1,14-12-1208,17-53 1111,0 0 0,-1 0 0,1 0 0,0 0 1,-1 0-1,1 0 0,0 0 0,0 0 0,0 1 0,0-1 0,0 0 0,0 0 1,0 0-1,1 0 0,-1 0 0,0 0 0,0 0 0,1 0 0,-1 0 0,1 0 0,-1 0 1,1 0-1,-1-1 0,1 1 0,0 0 0,-1 0 0,1 0 0,0-1 0,0 1 0,-1 0 1,1-1-1,0 1 0,0 0 0,0-1 0,0 1 0,0-1 0,0 0 0,0 1 0,0-1 1,0 0-1,0 0 0,0 1 0,0-1 0,0 0 0,2 0 0,-1 0-319,0-1 0,1 1 0,-1-1 0,0 1 0,1-1-1,-1 0 1,0 1 0,0-1 0,0-1 0,0 1 0,0 0 0,3-3 0,32-36-9878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9:43.07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568 23 5958,'-12'5'-48,"-106"37"1305,27-17 3790,76-21-4886,1 0 0,0 0-1,0 2 1,1 0 0,-1 0-1,1 1 1,0 1 0,1 0-1,0 0 1,0 2-1,1-1 1,0 1 0,1 1-1,0 0 1,1 1 0,0-1-1,0 2 1,2-1 0,-1 1-1,-9 25 1,4-5-137,1 2 1,2 0-1,1 0 0,2 0 1,1 1-1,-1 54 0,6-41 132,2-1 0,2 1 0,2-1 0,16 64 0,-12-77-1,2 0 0,1-1 0,2 0 0,1-1 0,23 37 0,-25-49-103,1-2 1,0 1 0,2-2 0,0 0-1,1-1 1,1 0 0,0-2 0,38 25-1,-48-35-54,1 0 0,-1-1-1,1 0 1,0 0 0,1-1-1,-1 0 1,0-1 0,1 0-1,0 0 1,-1-1 0,1 0-1,0-1 1,0 0-1,18-3 1,-14 0 114,-1-1-1,0 0 0,-1-1 1,1 0-1,-1-1 1,0 0-1,0-1 1,-1-1-1,18-14 1,4-10 199,-1-1 0,-1-2 0,-2 0 1,-1-3-1,26-47 0,-5 6 40,-4-2-1,50-127 1,-80 168-96,-1-1 0,-3-1-1,-1 0 1,-2-1 0,-2 1 0,-1-2 0,-3-65 0,-2 97-207,-1 0-1,-1 0 1,0 0 0,-1 0 0,0 1-1,-1 0 1,0-1 0,0 1-1,-1 0 1,-1 1 0,0 0 0,0-1-1,-1 2 1,-1-1 0,1 1-1,-1 0 1,-1 1 0,0 0 0,0 0-1,0 1 1,-1 0 0,0 1-1,-1 0 1,1 0 0,-1 1 0,0 1-1,-1 0 1,1 0 0,-1 1-1,1 0 1,-18-1 0,-5 1-37,0 2 0,-1 1-1,1 2 1,0 1 0,0 1 0,1 2 0,-1 2 0,1 1 0,1 1 0,-60 28 0,51-17-3,2 1 0,0 2 1,2 1-1,0 2 0,2 2 1,1 1-1,-52 60 1,75-77 9,1 1 0,0 0 0,0 1 0,2 0 0,0 0 0,-9 25 0,14-34-158,2-1 0,-1 1 0,1 0 0,-1 0 1,2 0-1,-1-1 0,1 1 0,0 0 0,0 0 0,0 0 0,1 0 0,0 0 1,0 0-1,0-1 0,1 1 0,0 0 0,0-1 0,1 1 0,-1-1 0,1 0 0,0 0 1,5 6-1,-3-5-546,0 0 0,1-1 0,-1 0 0,1 0 0,0 0 0,0-1 0,1 0 0,-1 0 0,8 3 0,17-1-6024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9:46.43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1085 380 11691,'-2'-9'80,"0"1"-34,0 0 1,-1 0-1,0 0 0,0 0 0,-1 1 1,0-1-1,0 1 0,-1 0 1,0 0-1,0 1 0,0-1 0,-1 1 1,0 0-1,-11-8 0,5 4 435,-1 1-1,0 0 0,0 1 1,-1 0-1,0 1 1,-1 0-1,1 2 0,-1-1 1,0 2-1,-20-4 1,24 7-403,-1 0 1,0 0 0,1 1-1,-1 1 1,1 0 0,-1 0-1,1 1 1,-1 1 0,1 0-1,0 0 1,0 1 0,0 1 0,1 0-1,-17 10 1,-10 11-33,1 1 0,2 1-1,1 2 1,-42 49 0,-104 147 61,139-171-6,3 0 0,2 3 0,3 0-1,-29 72 1,51-103-29,0 0 0,2 1 0,1 0 1,1 0-1,1 1 0,2 0 0,1-1 0,1 1 0,2 0 0,0 0 0,2 0 0,8 31 1,-8-47-69,1 0 0,1 0 0,0 0 0,1-1 0,0 0 0,1 0 0,0 0 0,1-1 0,0 0 0,1-1 0,0 1 0,0-2 0,1 0 0,1 0 0,-1 0 0,2-1 0,-1-1 0,1 0 0,0-1 0,0 0 0,1-1 0,-1 0-1,1-1 1,1 0 0,16 2 0,0-2 55,0 0-1,0-2 1,0-2-1,0 0 1,1-2-1,-1-2 1,0 0-1,-1-2 1,1-1-1,40-17 1,1-5 182,-2-3 1,-2-3-1,-1-3 0,-2-2 0,-1-4 1,-3-2-1,-2-3 0,-1-2 1,-4-3-1,-1-2 0,-3-2 1,-3-3-1,-2-1 0,59-113 0,-84 134 147,-1-1-1,-2 0 1,-2-1-1,-2-1 1,11-73-1,-21 95-139,0 0 0,-2-1 0,-1 1-1,0 0 1,-9-38 0,7 46-120,-1 0 0,-1 1 0,0 0 0,-1 0 1,0 0-1,-1 1 0,0 0 0,-1 0 0,-18-20 0,17 22-62,-1 0-1,-1 1 1,0 1-1,0-1 1,-1 2 0,0-1-1,0 2 1,-1-1-1,0 2 1,-18-6-1,11 6-34,-1 0-1,1 2 0,-1 0 0,0 1 1,0 2-1,-27 1 0,2 5-32,0 2 1,0 1-1,1 3 1,1 2-1,-66 28 1,47-14-160,2 2 0,0 3 0,2 2 0,2 3 0,-56 49-1,106-82-377,0 1 0,1 0 0,-1 1 0,2 0 0,-1 0-1,1 0 1,0 0 0,0 1 0,-5 13 0,9-6-5301,10-13-3412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0:01.19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2844 1 17200,'-157'52'195,"1"7"-1,-202 108 0,-267 207-681,452-258 393,5 7 0,5 8 0,-240 251 0,319-287 379,5 3 0,-112 181 1,144-196-145,3 2 0,4 2 0,4 2 0,-28 106 0,48-138-36,3 2-1,2-1 0,3 2 0,3-1 0,2 1 0,3-1 0,13 108 0,-7-135-60,0-1 1,2 0 0,1 0-1,2-1 1,1 0-1,1-1 1,1 0 0,2-1-1,1-1 1,1-1 0,1 0-1,1-1 1,2-1-1,0-2 1,1 0 0,31 22-1,-10-15 45,2-1 0,1-3 0,0-1-1,2-3 1,1-2 0,0-2-1,73 14 1,-5-9 151,2-5 1,140 2-1,-106-16 81,-1-7 1,0-6-1,291-59 0,-313 36-172,-1-4 0,-2-7-1,-2-5 1,207-113 0,-212 90-51,-3-4 1,-4-6 0,-3-5 0,-4-5-1,-4-4 1,-5-4 0,-4-5 0,-4-4-1,99-158 1,-151 204-69,-3-1 0,-3-1 0,-2-2 0,-4-1 0,-2-1 0,-4-1 0,13-81 0,-26 110 25,-3-1-1,-1 0 1,-3 0 0,-1 0-1,-1 0 1,-3 0-1,-2 1 1,-1 0-1,-2 0 1,-2 1-1,-1 0 1,-3 1-1,-33-63 1,17 53 84,-1 1 0,-2 1 0,-3 3 0,-1 0 1,-2 3-1,-2 2 0,-2 1 0,-55-35 0,20 21 11,-3 3 0,-2 5 0,-2 3 0,-108-36 0,106 49-51,0 3 0,-2 4 0,-1 5 0,-116-7 0,138 19-109,0 4 0,0 3 0,1 3 1,-1 3-1,1 3 0,-87 27 1,68-7-749,0 3 0,-105 59 0,-35 40-4623,76-38-2841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0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9705,'0'0'19085,"-11"2"-17847,3-1-999,-1 1-1,1 1 1,0 0-1,0 0 0,-12 7 1,17-9-201,1 0 0,0 1 0,0-1 1,0 0-1,0 1 0,0 0 1,0-1-1,0 1 0,0 0 0,1 0 1,-1 0-1,1 0 0,-1 0 0,1 0 1,0 1-1,0-1 0,0 0 1,0 1-1,0-1 0,0 1 0,1-1 1,-1 1-1,1-1 0,0 1 0,0-1 1,0 1-1,0-1 0,0 1 1,1 3-1,0-5-41,-1-1 0,1 1 0,0 0 1,-1 0-1,1-1 0,0 1 0,0 0 0,0-1 0,-1 1 1,1-1-1,0 1 0,0-1 0,0 1 0,0-1 1,0 0-1,0 1 0,0-1 0,0 0 0,0 0 0,0 0 1,0 0-1,0 0 0,2 0 0,33-1-393,-23 1 27,168-13-3886,-181 13 4251,0 0-1,1 0 0,-1 0 0,1 0 0,-1 0 1,1 0-1,-1 0 0,0 0 0,1 0 1,-1 0-1,1 0 0,-1 0 0,1 0 0,-1 1 1,0-1-1,1 0 0,-1 0 0,0 1 0,1-1 1,-1 0-1,0 0 0,1 1 0,-1-1 1,0 0-1,0 1 0,1-1 0,-1 0 0,0 1 1,0-1-1,1 1 0,-1-1 0,0 0 0,0 1 1,0-1-1,0 1 0,0-1 0,0 1 1,0-1-1,-8 19 528,-12-3 19,-1-1 0,-1-1 0,1-1 0,-2-1 0,0 0 1,-1-2-1,1-1 0,-28 7 0,50-16-736,-22 5 566,11-5-1701,6-4-3515,6-11-2550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0:02.8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1078 110 11211,'-38'-6'180,"1"2"0,-1 1 0,-41 4 0,58 0-110,0 2 0,0 0 0,1 2 1,0 0-1,0 1 0,0 1 0,-23 12 0,3 3 8,1 1 0,2 3 0,0 1 0,1 2 0,2 1 0,1 2 0,-54 67 0,57-59 0,1 1 1,2 1-1,2 1 0,2 1 0,2 2 0,2 0 0,-14 52 0,25-66-85,1 0-1,2 0 1,1 0-1,2 1 1,1-1 0,2 1-1,1 0 1,1-1-1,2 0 1,1 0 0,1 0-1,22 54 1,-12-44 7,3-2 0,1-1 0,2 0 0,1-2 0,3-1 0,0 0 0,3-3 0,60 56 0,-31-41 160,3-1-1,2-4 1,1-3 0,2-2-1,2-3 1,1-4 0,99 31-1,12-10-23,342 54-1,-194-63 390,2-15 0,408-16 0,-646-15-227,0-5 1,0-3 0,-1-5-1,164-49 1,-215 51-39,0-1-1,-2-3 1,0-1 0,-1-1-1,-1-3 1,-1-1 0,-1-1-1,-1-2 1,-2-2 0,-1 0-1,-1-3 1,44-58-1,-48 48 6,-1-1 0,-3-2-1,-2 0 1,-1-1 0,-3-1-1,-1 0 1,-3-1 0,-2-1-1,-2 0 1,-2 0-1,-2 0 1,-3-1 0,-8-91-1,3 111-243,-1 0 1,-2 0-1,0 1 0,-2 0 0,-2 1 0,0 0 0,-2 0 1,-1 1-1,-23-34 0,13 29-62,0 2-1,-2 0 1,-2 2 0,0 1 0,-2 1 0,-48-32-1,20 21-62,-2 2 0,-1 4 0,-67-26 0,-197-48-70,-21 25 348,-3 15 1,-509-28-1,658 82-243,-266 19 1,389-2-31,0 5 1,1 2-1,1 4 0,0 3 1,1 3-1,-112 53 1,114-37-1125,1 3 1,3 3-1,1 3 1,-91 86-1,-52 73-5695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0:24.23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161 92 9065,'0'0'3971,"-8"-1"-3474,6 0-482,-1 1-1,0 0 1,0-1 0,1 0 0,-1 0 0,0 0 0,1 0-1,-1 0 1,1 0 0,-1-1 0,1 1 0,-1-1 0,1 1-1,0-1 1,0 0 0,0 0 0,0 0 0,0 0 0,1-1-1,-1 1 1,0 0 0,1-1 0,0 1 0,0-1 0,-1 1-1,0-4 1,-16-23 117,17 29-133,1-1 0,0 1 0,-1-1-1,1 1 1,-1-1 0,1 1 0,-1 0-1,1-1 1,-1 1 0,1 0 0,-1-1 0,1 1-1,-1 0 1,1 0 0,-1-1 0,0 1 0,1 0-1,-1 0 1,1 0 0,-1 0 0,0 0-1,1 0 1,-1 0 0,1 0 0,-1 0 0,1 0-1,-1 0 1,0 0 0,1 1 0,-1-1 0,1 0-1,-1 0 1,1 1 0,-1-1 0,1 0-1,-1 1 1,1-1 0,-1 0 0,1 1 0,-1-1-1,1 1 1,-1-1 0,1 1 0,0-1 0,-1 1-1,1-1 1,0 1 0,0-1 0,-1 1 0,1-1-1,0 1 1,0-1 0,0 1 0,0 0-1,-1 0 1,-4 25 6147,6 21-2657,-1-26-1940,-3-63 3458,-10 12-4005,13 29-960,-1 1 0,1-1 0,-1 0 0,0 0 0,0 1 0,1-1 0,-1 1 0,0-1 0,0 1 0,0-1 0,0 1 0,0-1 0,0 1 0,0 0 0,0 0 0,1-1 0,-1 1 0,0 0 0,0 0 0,0 0 0,0 0 0,0 0 0,0 0 1,0 0-1,0 1 0,0-1 0,-1 0 0,1 3-47,0 0 0,0 0 0,0-1 0,1 1 0,-1 0 0,1 0 0,0 0 1,0 0-1,0 0 0,0-1 0,1 6 0,-1-1-6,1 4 5,-1 1 1,2-1-1,4 19 0,9 1 7,-15-31 1,1 1-1,0 0 0,-1 0 1,1-1-1,0 1 0,0 0 1,0-1-1,0 1 0,0-1 0,-1 1 1,1-1-1,0 1 0,0-1 1,0 0-1,0 1 0,1-1 1,-1 0-1,0 0 0,0 0 0,0 0 1,0 0-1,0 0 0,0 0 1,1 0-1,0-1 10,0 0 0,-1 0 0,1 0 1,-1-1-1,1 1 0,-1 0 0,1-1 0,-1 1 0,0-1 1,0 1-1,0-1 0,0 0 0,0 1 0,0-1 0,0 0 0,0 0 1,-1 0-1,1 0 0,-1 1 0,1-1 0,-1-4 0,7-44 203,-7 41-214,-1-40 0,1 48 0,0 0 0,0-1 0,-1 1 0,1 0 0,0 0 0,-1 0 0,1 0 0,-1 0 0,0 0 0,1 0 0,-1 0 0,0 0 0,1 1 0,-1-1 0,0 0 0,0 0 0,0 0 0,1 1 0,-1-1 0,0 1 0,0-1 0,0 1 0,0-1 0,0 1 0,-1-1 0,1 1 0,0 0 0,0-1 0,0 1 0,0 0 0,0 0 0,0 0 0,0 0 0,-1 0 0,1 0 0,0 0 0,-2 1 0,1 0 0,1 0 0,-1 0 0,0 0 0,0 0 0,0 0 0,1 1 0,-1-1 0,1 0 0,-1 1 0,1 0 0,-1-1 0,1 1 0,0 0 0,0-1 0,0 1 0,0 0 0,0 0 0,0 0 0,0 0 0,1 0 0,-1 0 0,0 4 0,-8 52 0,9-56 0,-3 125 0,6-121 0,5-13 0,4-14 0,0-6 0,-2 0 0,-1-1 0,-1 0 0,-1 0 0,3-31 0,-10 236 0,0-179 0,6-99-551,-6 94 344,1 1 1,0-1-1,1 0 0,0 1 0,0-1 0,0 1 0,1 0 0,0 0 0,0 0 0,0 0 0,1 0 1,7-9-1,2 8-5666,1 5-2278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0:38.81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56 72 9129,'0'0'5263,"-8"-3"-3688,1 2-1117,5 1-297,-1 0 0,0 0 1,1 0-1,-1-1 0,0 0 1,1 1-1,-1-1 0,1 0 1,-1 0-1,1 0 0,-1-1 1,1 1-1,0-1 0,-4-2 1,31 10 4495,17 5-4393,-9-5-182,1-1 0,-1-3 0,1 0 0,-1-2 0,1-1 0,-1-2 0,1-2 0,-1-1 0,0-1 0,-1-2 0,0-1 0,0-1 0,32-18 0,-52 26 1067,-35 17-312,-42 22 300,31-22-793,-1 0 0,-1-3 0,0-1 0,-1-1 0,0-2 0,0-2 0,0-1 0,-46-2 0,118-5-370,1-1-1,-1-2 1,0-1-1,51-18 1,-43 12-236,0 2 0,56-8 0,-224 70 817,118-49-533,-70 28 636,-2-5 1,-91 19-1,162-44-763,11-3-187,21-11-704,41-14-1615,13-1-6160,-46 17-875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0:48.58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37 190 9801,'0'0'14275,"14"-34"-10351,-14 33-3784,0-1 1,1 1-1,-1-1 1,0 1-1,0-1 1,0 1-1,0-1 1,0 1-1,0-1 1,0 1-1,0-1 1,-1 1-1,1-1 1,0 1-1,-1 0 1,1-1-1,-1 1 1,-1-3-1,1 4-117,1-1 0,0 0 0,-1 1 0,1-1-1,-1 1 1,1-1 0,-1 1 0,1-1-1,-1 1 1,1-1 0,-1 1 0,1 0 0,-1-1-1,0 1 1,1 0 0,-1-1 0,0 1-1,1 0 1,-1 0 0,0-1 0,1 1 0,-1 0-1,0 0 1,1 0 0,-1 0 0,0 0-1,0 0 1,1 0 0,-1 0 0,0 1-1,1-1 1,-1 0 0,0 0 0,1 1 0,-1-1-1,0 0 1,1 1 0,-1-1 0,1 0-1,-2 1 1,2 0-22,-1 1 1,0-1-1,1 0 0,-1 0 0,1 1 1,-1-1-1,1 0 0,0 0 0,-1 1 0,1-1 1,0 0-1,0 1 0,0-1 0,0 1 0,0-1 1,0 0-1,0 1 0,1-1 0,-1 0 0,0 1 1,1-1-1,-1 0 0,1 0 0,-1 1 1,1-1-1,0 0 0,0 0 0,-1 0 0,1 0 1,0 0-1,0 0 0,0 0 0,0 0 0,0 0 1,0 0-1,0-1 0,0 1 0,1 0 1,-1-1-1,0 1 0,0-1 0,1 1 0,0 0 1,3-1 9,-1 0 0,1 0-1,-1 0 1,0-1 0,1 1 0,-1-1 0,1 0 0,-1 0 0,0-1 0,6-2 0,-8 3 21,0 0 1,-1 0-1,1 0 0,-1 0 0,1 0 1,-1 0-1,0-1 0,1 1 1,-1 0-1,0-1 0,0 1 1,0-1-1,0 1 0,0-1 0,0 0 1,-1 1-1,1-1 0,0 0 1,-1 0-1,1 1 0,-1-1 1,0 0-1,0 0 0,1 0 0,-1 1 1,0-1-1,-1 0 0,1-3 1,-1 4-31,1-1-1,-1 1 1,0 0 0,1 0 0,-1-1 0,0 1 0,0 0 0,0 0 0,0 0 0,0 0 0,0 0-1,0 0 1,0 0 0,0 1 0,-1-1 0,1 0 0,0 0 0,0 1 0,-1-1 0,1 1 0,-1-1 0,1 1-1,0 0 1,-1 0 0,1-1 0,-1 1 0,1 0 0,0 0 0,-1 0 0,1 1 0,-1-1 0,1 0 0,-1 0-1,-2 2 1,1-2-2,0 1-1,0-1 0,0 1 0,0 0 0,0 0 0,0 0 1,0 0-1,0 1 0,0-1 0,1 1 0,-1 0 0,0 0 1,1 0-1,0 0 0,-4 3 0,-1 20 1,7-25 0,0 1 0,0-1 0,0 0 0,0 1 0,0-1 0,0 0 0,1 1 0,-1-1 0,0 0 0,0 1 0,0-1 0,1 0 0,-1 1 0,0-1 0,1 0 0,-1 0 0,0 1 0,0-1 0,1 0 0,-1 0 0,0 0 0,1 1 0,-1-1 0,1 0 0,-1 0 0,0 0 0,1 0 0,-1 0 0,0 0 0,1 0 0,-1 0 0,1 0 0,0 0 0,2 0 0,0-1 0,0 0 0,0 0 0,0 0 0,-1 0 0,1 0 0,0 0 0,0-1 0,-1 0 0,1 1 0,-1-1 0,5-4 0,-6 5 0,24-25 0,-23 25 0,-1-1 0,0 1 0,0 0 0,0 0 0,0-1 0,0 1 0,-1-1 0,1 1 0,0 0 0,-1-1 0,1 0 0,-1 1 0,1-1 0,-1 1 0,0-1 0,0 1 0,0-1 0,0-2 0,-3 4 0,0-1 0,0 1 0,0-1 0,0 1 0,0 0 0,0 0 0,0 1 0,0-1 0,0 1 0,0-1 0,0 1 0,0 0 0,-5 3 0,3-2 0,1 1 0,0 0 0,-1 0 0,1 1 0,1-1 0,-1 1 0,0 0 0,1 0 0,0 0 0,0 1 0,0-1 0,1 1 0,-1-1 0,1 1 0,0 0 0,0 0 0,1 0 0,-2 5 0,4-9 0,-1-1 0,0 0 0,1 0 0,-1 0 0,0 1 0,1-1 0,-1 0 0,0 0 0,1 0 0,-1 0 0,1 0 0,-1 0 0,0 1 0,1-1 0,-1 0 0,1 0 0,-1 0 0,0 0 0,1 0 0,-1-1 0,1 1 0,-1 0 0,0 0 0,1 0 0,-1 0 0,0 0 0,1 0 0,-1-1 0,0 1 0,1 0 0,-1 0 0,0-1 0,1 1 0,-1 0 0,0 0 0,1-1 0,15-8 0,-16 8 0,53-43 0,-48 39 0,0 1 0,-1-1 0,0 0 0,0 0 0,0 0 0,-1-1 0,0 1 0,5-12 0,-8 17 0,0-1 0,-1 1 0,1-1 0,-1 1 0,1 0 0,0 0 0,-1-1 0,1 1 0,-1 0 0,1 0 0,-1-1 0,1 1 0,-1 0 0,1 0 0,-1 0 0,1 0 0,-1 0 0,1 0 0,-1 0 0,1 0 0,-1 0 0,1 0 0,-1 0 0,1 0 0,-1 0 0,1 0 0,-1 0 0,1 1 0,-1-1 0,1 0 0,-1 0 0,1 0 0,0 1 0,-1-1 0,1 0 0,-1 1 0,0 0 0,-22 8 0,13 0 0,0 0 0,0 0 0,1 1 0,0 0 0,1 1 0,-8 12 0,44-58 0,-19 25 0,0 0 0,-1-1 0,0 0 0,-1 0 0,0-1 0,8-21 0,-15 34 0,0-1 0,0 0 0,0 0 0,0 0 0,0 0 0,0 0 0,-1 0 0,1 1 0,0-1 0,0 0 0,0 0 0,0 0 0,0 0 0,0 0 0,-1 0 0,1 0 0,0 0 0,0 0 0,0 0 0,0 0 0,0 0 0,-1 0 0,1 0 0,0 0 0,0 0 0,0 0 0,0 0 0,0 0 0,-1 0 0,1 0 0,0 0 0,0 0 0,0 0 0,0 0 0,0 0 0,-1 0 0,1 0 0,0 0 0,0 0 0,0 0 0,0 0 0,0 0 0,0-1 0,-1 1 0,1 0 0,0 0 0,0 0 0,0 0 0,0 0 0,0 0 0,0-1 0,0 1 0,0 0 0,0 0 0,0 0 0,0 0 0,0 0 0,0-1 0,0 1 0,0 0 0,0 0 0,0 0 0,0 0 0,0-1 0,-10 9 0,1 3 0,0 0 0,2 1 0,-1 0 0,1 0 0,1 1 0,1 0 0,-1 0 0,2 0 0,0 0 0,0 1 0,-1 20 0,5-33 0,0-1 0,1 1 0,-1-1 0,0 0 0,1 1 0,-1-1 0,1 0 0,-1 1 0,1-1 0,-1 0 0,1 0 0,-1 1 0,1-1 0,-1 0 0,1 0 0,-1 0 0,1 0 0,-1 1 0,1-1 0,-1 0 0,1 0 0,-1 0 0,1 0 0,0 0 0,-1-1 0,1 1 0,-1 0 0,1 0 0,-1 0 0,1 0 0,-1 0 0,1-1 0,-1 1 0,1 0 0,-1-1 0,0 1 0,1 0 0,-1-1 0,1 1 0,-1 0 0,1-1 0,23-12 0,-8 0 0,1-1 0,28-31 0,-40 40 0,-1 0 0,0 0 0,0 0 0,0-1 0,0 0 0,-1 0 0,0 0 0,0 0 0,-1 0 0,0-1 0,0 1 0,0-1 0,0-9 0,-2 15 0,0 1 0,0 0 0,0-1 0,0 1 0,0 0 0,0-1 0,0 1 0,0 0 0,-1 0 0,1-1 0,0 1 0,0 0 0,0 0 0,-1-1 0,1 1 0,0 0 0,0 0 0,-1-1 0,1 1 0,0 0 0,0 0 0,-1 0 0,1 0 0,0 0 0,-1-1 0,1 1 0,0 0 0,-1 0 0,1 0 0,0 0 0,-1 0 0,1 0 0,0 0 0,-1 0 0,1 0 0,0 0 0,-1 0 0,1 0 0,0 0 0,0 1 0,-1-1 0,1 0 0,0 0 0,-1 0 0,1 0 0,-1 1 0,-15 6 0,-1 7 0,0 0 0,1 2 0,1 0 0,0 0 0,1 2 0,-18 29 0,18-27 0,41-71-1441,-21 40-2590,-5 1-3149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1:33.14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83 76 9865,'0'0'11521,"-6"10"-10267,-1 8-1032,0 0 1,1 1-1,0 0 0,2 0 0,0 0 1,0 20-1,-5 136 261,6-96-130,-12 159 3058,56-452-3124,9-75-227,-80 431 314,15-85-342,2 0 0,3 1 0,-3 63 0,25-140-134,11-40 168,-2 0 0,-2-1 0,-3-1 0,-3 0-1,9-112 1,-25 150 65,-10 45-48,-10 44-15,3 2 0,3 0 0,-11 97 1,19-109-59,-3 23 433,74-308 360,5-24-576,-59 214-143,-1-1-1,1-63 1,-8 103-80,0 0-1,-1 0 1,1 0-1,0 0 1,0 0 0,0 0-1,0 1 1,0-1-1,-1 0 1,1 0 0,0 0-1,0 0 1,0 0-1,0 0 1,-1 0 0,1 0-1,0 0 1,0 0-1,0 0 1,0 0 0,-1-1-1,1 1 1,0 0-1,0 0 1,0 0 0,0 0-1,0 0 1,-1 0-1,1 0 1,0 0 0,0 0-1,0-1 1,0 1-1,0 0 1,0 0 0,-1 0-1,1 0 1,0 0-1,0 0 1,0-1 0,0 1-1,0 0 1,0 0-1,0 0 1,0 0-1,0-1 1,0 1 0,0 0-1,0 0 1,0 0-1,0 0 1,0-1 0,0 1-1,0 0 1,0 0-1,0 0 1,0 0 0,0-1-1,0 1 1,0 0-1,0 0 1,0 0 0,-9 15 143,-12 39-100,3 0 1,-22 113-1,27-108-18,-1 2-15,-39 207-39,88-396-346,0 5 448,-22 76-77,10-38 27,-4-1 0,12-123-1,-82 385-79,31-105 79,-47 213 17,114-457-482,-5 29 478,-34 111-41,30-144 31,-104 418-157,-19 122 170,122-488-5247,-16 64 166,-2-1-3460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1:41.84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98 175 1986,'0'0'10239,"-4"-8"-9769,-22-46 1670,26 54-2089,0 0 0,0 0 0,0-1 0,0 1 0,0 0 0,0 0 0,0 0 0,0 0 0,0 0-1,0 0 1,0 0 0,0 0 0,0 0 0,0 0 0,0 0 0,-1-1 0,1 1 0,0 0 0,0 0 0,0 0-1,0 0 1,0 0 0,0 0 0,0 0 0,0 0 0,0 0 0,0 0 0,-1 0 0,1 0 0,0 0 0,0 0 0,0 0-1,0 0 1,0 0 0,0 0 0,0 0 0,0 0 0,-1 0 0,1 0 0,0 0 0,0 0 0,0 0 0,0 0-1,0 0 1,0 0 0,0 0 0,0 0 0,0 1 0,-1-1 0,1 0 0,0 0 0,0 0 0,0 0 0,0 0-1,0 0 1,0 0 0,0 0 0,0 0 0,0 0 0,0 1 0,0-1 0,0 0 0,0 0 0,0 0 0,0 0-1,-4 12 551,1 14-825,0 61 1265,20-155 475,-16 62-1394,2-58 960,-3 62-1007,0-1-1,1 1 1,-1 0 0,-1 0-1,1 0 1,0 0 0,-1 0-1,1 0 1,-1 0-1,1 0 1,-1 0 0,0 0-1,0 0 1,0 0 0,0 0-1,0 1 1,0-1-1,-1 0 1,1 1 0,0-1-1,-1 1 1,0-1 0,1 1-1,-4-2 1,4 3-54,-1 0 1,1 0-1,0 0 0,-1 0 1,1 0-1,-1 0 0,1 1 1,-1-1-1,1 1 1,-1-1-1,1 1 0,0-1 1,-1 1-1,1 0 0,0-1 1,0 1-1,-1 0 1,1 0-1,0 0 0,0 0 1,0 0-1,0 1 0,0-1 1,0 0-1,1 0 0,-1 0 1,0 1-1,0-1 1,1 1-1,-1-1 0,1 0 1,0 1-1,-1-1 0,1 1 1,0 1-1,-12 57-46,12-58 60,-3 113 3,7-105-41,2-19 12,6-19 150,-3-9 167,-2 0-1,-1-1 1,0-62 0,-12 108 10,-2 20-310,0 1 0,2-1 0,2 1 0,0 0 0,2 0 0,2 30 0,0-58-29,-1 0 0,1-1 0,0 1 0,0 0 0,0 0 0,0 0 0,0 0 0,1-1 0,-1 1 0,0 0 0,0 0 1,0-1-1,1 1 0,-1 0 0,0 0 0,1-1 0,-1 1 0,0 0 0,1-1 0,-1 1 0,1 0 0,0 0 0,12-6-46,12-28 187,-14 14-80,-1-1 0,-1 0 0,-1 0 1,-1 0-1,0-1 0,-2 0 0,0-1 0,-2 1 1,2-34-1,-8 53-18,-2 11-82,-6 15-68,4 11 90,-6 70 0,12-89-327,1 1-1,0-1 1,1 1-1,1-1 1,1 0-1,7 25 1,-9-37-151,0 0 0,1 0 0,0 0 0,0 0 0,0-1 0,0 1 0,0 0 0,1-1 0,-1 0 0,1 0 1,0 0-1,0 0 0,0 0 0,1 0 0,-1-1 0,1 0 0,4 3 0,21-2-8129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1:47.36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1244 357 7783,'0'-10'-1377,"0"9"1378,0-7-300,0 1-1,0-1 1,-1 1-1,0 0 1,-4-14-1,-12-6 1689,15 25-782,-1 0 0,0 0 0,1 0 0,-1 0 0,0 1 1,0-1-1,0 1 0,0 0 0,-5-2 0,-8-2 477,0-1 1,1-1-1,-19-11 1,-37-16-277,39 26-651,0 0 0,0 2 0,-1 1 0,0 2 1,0 2-1,-1 0 0,1 2 0,0 2 0,0 1 0,1 2 0,-1 0 0,-41 16 0,23-4-164,1 2 1,1 2 0,0 2-1,2 3 1,1 1-1,-75 62 1,106-78 74,1 1-1,0 1 1,1 0 0,1 1 0,0 0 0,1 1-1,0 0 1,2 0 0,-14 31 0,19-34-54,0 0-1,0 0 1,1 0 0,1 0 0,0 1 0,1-1 0,1 1 0,0-1 0,1 1 0,0 0-1,1-1 1,0 0 0,1 1 0,8 20 0,-5-19-82,0 0 0,1 0 0,1 0 0,1-1 0,0 0 0,0 0-1,2-1 1,-1-1 0,2 0 0,0 0 0,0-1 0,1-1 0,0 0 0,1 0 0,16 7 0,-8-6-31,1-1 0,0-1 0,1-1 1,-1-2-1,1 0 0,1-1 1,-1-2-1,1 0 0,40-2 0,-19-3 151,-1-3 0,0-2 0,0-1 0,0-3-1,-1-1 1,-1-3 0,46-21 0,-31 8 37,0-2 0,-2-3 0,-1-2 0,69-59 0,-93 67 238,-1-1 0,-1-1 0,-1-2 0,-2-1 0,26-42 0,-42 60 2,-2 0 1,0-1-1,-1 0 1,0-1-1,-1 1 1,-1-1-1,0 0 1,-2-1-1,1 1 0,-2-1 1,0 0-1,-1 1 1,-1-1-1,-1 0 1,-3-25-1,1 33-225,0-1-1,-1 1 1,0 0 0,0 0-1,-1 1 1,0-1-1,-1 1 1,1 0-1,-2 0 1,1 1-1,-1 0 1,0 0-1,0 1 1,-1 0-1,0 0 1,-13-7 0,-15-7-56,-1 1 0,-63-22 0,73 31 55,5 2-146,-1 1 0,1 1 0,-1 1 0,-1 1 0,1 2 0,-1 0 0,1 1 1,-1 1-1,1 1 0,-1 2 0,-37 7 0,33-3-244,1 2-1,0 0 0,0 2 1,1 1-1,0 1 1,1 1-1,0 1 1,1 2-1,-22 19 1,36-27-40,-1 0 0,1 2 1,1-1-1,0 1 1,0 0-1,1 1 0,-7 13 1,11-17-205,1-1 0,0 1 1,0 0-1,1 0 1,0 1-1,0-1 1,1 0-1,0 9 0,3 21-4417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2:54.28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130 239 5669,'2'-12'1986,"11"-42"-559,11-52 1579,-17 39 3195,-9 78-2929,-6 10-2707,1-2-387,-21 87 947,4 1 0,5 2 1,4 0-1,1 220 0,15-311-1099,1-1-1,1 1 1,6 19-1,-5-21 14,0 0 0,-2 0-1,2 26 1,-4-41 51,-10-16 17,7-3-102,1 0 1,0 0-1,2 0 0,1-29 0,0 1 1,21-259 52,-10 199 20,-3-147 0,-18 268-185,-3 41 39,3 1-1,-4 73 1,3-17 70,-17 71 26,-8 92 291,93-877-25,-17 306-332,-38 391-335,-41 236 1534,22-230-9,-6 158-1,32-283-1290,8-49-111,17-135-1,-12-81-1067,-18 217 789,5-80-1302,-7 376-70,-16-34 2101,-1 73-2450,14-240-3622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3:11.44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91 116 7271,'0'0'12492,"-5"2"-12039,2-1-361,1 1-1,0 0 0,0-1 0,0 1 0,0 0 0,1 0 0,-1 0 0,0 0 1,1 0-1,0 1 0,-1-1 0,1 0 0,0 1 0,0-1 0,0 1 0,0-1 0,1 1 1,-1-1-1,1 1 0,-1 4 0,-4 73 1578,4-43-1189,-33 365 4367,55-605-4732,-1 16 16,-16 135-92,-1 14 24,0 0-1,-3-1 1,-1 1-1,-7-38 1,1 61 372,0 18 11,-5 25-99,-1 42-282,3 0 0,4 1 0,2 0 0,7 71 0,-2-40-27,0-125-11,2 1 0,9-42 1,1 0 50,12-185 456,-24 277-473,-1 20-12,-1 0 0,-9 52 0,11-118-16,0 0 0,-3-33 0,1-2 2,5-6-83,-2 30-19,-10 66 27,3 8 21,4-32 24,0 0-1,-1 1 1,-1-1 0,-6 19 0,9-32-4,0 0 0,0 0 0,0 0 0,0 0 0,0 0 0,0 0 0,0 0 0,0 0 0,0-1 0,0 1 0,-1 0 0,1 0 0,0 0 0,0 0 0,0 0 0,0 0 0,0 0 0,0 0 0,0 0 0,0 0 0,-1 0 0,1 0 0,0 0 0,0 0 0,0 0 0,0 0 0,0 0 0,0 0 0,0 0 0,-1 0 0,1 0 0,0 0 0,0 0 0,0 0 0,0 0 0,0 0 0,0 0 0,0 0 0,0 0 0,0 0 0,-1 0 0,1 0 0,0 1 0,0-1 0,0 0 0,0 0 0,0 0 0,0 0 0,0 0 0,0 0 0,0 0 0,0 0 0,0 0 0,0 1 0,0-1 0,0 0 0,0 0 0,0 0 0,0 0 0,0 0 0,-1 0 0,1 0 0,1 0 0,-1 1 0,0-1 0,-4-15-7,2-18-33,3-5-110,1 1 0,1 1-1,17-73 1,-18 108 29,-1 5 27,2 18-29,0 28 51,7 138 164,0 61 97,-5-290-9949,-5 18 860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06.24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22902,'0'0'7815,"76"27"-7655,-35-25-1025,1 0-2338,-6 1-2722,-2 6-4069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2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136 133 7143,'25'-37'5851,"-19"32"-4844,-1-1-1,0 0 1,-1-1 0,0 1-1,0-1 1,0 0 0,-1 0 0,0 0-1,0-1 1,-1 1 0,2-9-1,-4 15-913,0 1-1,-1-1 0,1 1 0,-1 0 0,1-1 0,0 1 0,-1 0 0,1-1 1,-1 1-1,1 0 0,-1-1 0,1 1 0,-1 0 0,1 0 0,-1 0 0,1-1 1,-1 1-1,1 0 0,-1 0 0,0 0 0,1 0 0,-1 0 0,1 0 1,-1 0-1,1 0 0,-1 0 0,1 0 0,-1 0 0,0 1 0,1-1 0,-1 0 1,0 1-1,-22 5 22,5 3-81,1 1 1,0 1-1,-25 20 0,35-27-32,1 2 1,0-1-1,1 0 0,-1 1 1,1 0-1,0 1 1,1-1-1,-1 1 1,1 0-1,1 0 0,-6 14 1,8-19-4,1-1 1,0 0-1,0 0 1,0 1-1,0-1 1,0 0-1,0 0 1,0 1-1,0-1 1,1 0-1,-1 0 1,0 1-1,1-1 1,-1 0-1,1 0 1,-1 0-1,1 0 1,0 0-1,-1 0 1,1 0-1,0 0 0,0 0 1,0 0-1,0 0 1,0 0-1,0 0 1,0-1-1,0 1 1,0 0-1,0-1 1,0 1-1,0-1 1,0 1-1,1-1 1,0 1-1,58 9 93,-23-5-26,-34-4-46,1 1 0,-1-1-1,0 1 1,1 0 0,-1-1 0,0 2-1,0-1 1,-1 0 0,1 0 0,0 1-1,-1 0 1,1-1 0,-1 1 0,0 0-1,0 0 1,0 1 0,0-1 0,-1 0-1,1 0 1,-1 1 0,0-1 0,0 1-1,0-1 1,0 1 0,-1 0-1,1-1 1,-1 1 0,0 0 0,-1 6-1,1-5 126,-1-1 0,1 1-1,-1 0 1,0 0-1,-1-1 1,1 1 0,-1-1-1,0 1 1,0-1-1,0 0 1,-1 0 0,0 0-1,1 0 1,-1 0-1,-1 0 1,1-1 0,0 0-1,-1 1 1,0-1-1,0-1 1,0 1 0,-6 3-1,1-3-101,0 0 1,-1-1-1,1 0 0,0 0 0,-1-1 0,1-1 0,-1 1 1,1-2-1,-13-1 0,21 2-52,0 0 0,1 0 1,-1 0-1,0 0 0,0 0 0,1 0 0,-1-1 0,0 1 1,0 0-1,1-1 0,-1 1 0,0 0 0,1-1 0,-1 1 1,1-1-1,-1 1 0,1-1 0,-1 1 0,1-1 0,-1 0 1,1 1-1,-1-1 0,1 1 0,-1-1 0,1 0 1,0 1-1,0-1 0,-1 0 0,1 0 0,0 1 0,0-1 1,0 0-1,0 0 0,0 1 0,0-1 0,0 0 0,0 0 1,0 1-1,0-1 0,0 0 0,0 0 0,0 1 0,1-1 1,-1 0-1,0 1 0,1-1 0,-1 0 0,0 1 1,1-1-1,-1 0 0,1 1 0,-1-1 0,1 1 0,-1-1 1,1 1-1,-1-1 0,1 1 0,0-1 0,-1 1 0,1 0 1,0-1-1,-1 1 0,1 0 0,0-1 0,0 1 0,-1 0 1,1 0-1,1 0 0,36-13-2768,11-4-2803,-1-8-4606,-19 5-2107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2:52.7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360 35 9385,'0'0'3278,"-11"-5"-1682,0-1-1045,-1 2 1,0-1-1,0 1 1,-23-3-1,28 5-458,1 2-1,-1-1 0,0 1 0,0 0 0,0 0 0,1 1 0,-1 0 0,0 0 0,1 1 0,-1-1 0,1 1 0,-1 1 0,-6 3 0,3 0-57,1 0-1,0 0 1,0 1-1,1 1 0,0 0 1,0 0-1,0 0 1,1 1-1,-11 19 0,9-12-22,0 1 1,2 0-1,0 1 0,1 0 0,-5 24 0,1 15-8,4 1-1,0 104 1,6-153 6,0 11-28,-2 41 89,4 0 1,1 1-1,18 85 1,-16-128-22,0 0 1,1-1 0,1 0-1,1 0 1,1 0-1,14 21 1,-15-28-20,0-1 0,0 0-1,1 0 1,1-1 0,-1 0 0,1-1 0,1 0 0,0 0-1,0-1 1,18 8 0,-21-11-27,0-1 0,0 0 0,0 0 0,1-1-1,-1 1 1,1-2 0,0 0 0,-1 0 0,1 0 0,0-1 0,0 0 0,-1-1 0,1 0-1,0 0 1,-1-1 0,1 0 0,9-4 0,-6 0 79,0 0 0,0-1 0,-1 0 0,0-1 0,0 0 0,0-1 0,-1 0-1,-1-1 1,0 0 0,12-16 0,9-17 330,-2 0-1,-1-1 0,-3-2 1,-2-1-1,-2 0 1,-2-2-1,-2 0 0,-2-1 1,-3 0-1,-2-1 1,5-69-1,-14 105-369,0 0 1,-1 0-1,0 0 0,-1 0 1,-1 1-1,0-1 1,-1 1-1,-1-1 0,0 1 1,-1 1-1,-11-21 0,12 26-19,-2-1 0,1 1 0,-1 0 1,0 0-1,-1 0 0,0 1 0,0 1 0,0-1 0,-1 1 0,0 1 0,-1 0 0,1 0 0,-1 0 0,0 1 0,0 1 0,-20-5 0,11 5-391,0 0 0,-1 1 0,1 1 0,-1 1 1,1 1-1,0 1 0,-1 0 0,1 1 0,0 1 1,0 1-1,1 1 0,0 1 0,0 0 0,0 1 0,1 1 1,0 1-1,0 0 0,1 1 0,1 1 0,-27 26 1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2:53.83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615 259 8712,'0'0'1879,"-12"-3"129,-6 0-1493,-1 1 1,1 0 0,-1 1 0,1 1 0,-1 1 0,1 1 0,0 0 0,-1 1 0,1 1-1,-21 8 1,9 0-399,2 1-1,0 2 0,0 1 1,1 1-1,1 1 1,1 2-1,-32 31 0,44-37-57,0 1-1,1 0 0,1 1 0,0 1 0,1-1 0,1 2 1,0-1-1,1 1 0,1 1 0,1-1 0,1 1 1,1 0-1,-3 25 0,3-11 14,3 0 0,0 0 1,2 1-1,2-1 0,1 0 0,1 0 0,2-1 1,19 55-1,-20-72-63,0 0-1,2-1 1,0 1 0,0-1-1,1-1 1,1 0 0,0 0 0,20 18-1,-21-23-16,1-1 0,0 0 0,1 0 0,-1-1 0,1 0 0,0 0 0,1-2 0,-1 1 0,1-2 0,0 1 1,0-2-1,19 3 0,-13-4 35,-1-1 1,1-1-1,-1 0 1,0-2 0,1 0-1,-1-1 1,0 0 0,-1-1-1,1-1 1,-1-1 0,0 0-1,-1-2 1,20-12 0,3-5 193,-2-1 1,-2-2-1,0-1 1,30-36-1,-32 31-70,-2-1 0,-1-2 0,-2 0 0,-2-2 0,-1-2 0,-3 0 0,-1-1-1,-2 0 1,-2-2 0,-2 0 0,-1-1 0,-3 0 0,-2-1 0,3-62 0,-11 92-28,0 0 0,-1 0 1,-1 0-1,0 0 0,-1 0 0,-1 0 1,-1 1-1,-1-1 0,0 1 0,-11-21 1,12 29-91,0-1 0,-1 1 1,0 1-1,0-1 0,-1 1 1,0 0-1,0 1 1,0 0-1,-1 0 0,0 0 1,0 1-1,-1 0 0,1 1 1,-1 0-1,0 0 1,0 1-1,0 0 0,-1 1 1,-16-3-1,11 4-30,0 1 0,0 0 0,0 1-1,0 1 1,0 0 0,0 1 0,1 1 0,-1 0 0,1 1-1,0 0 1,0 1 0,0 1 0,1 0 0,0 1 0,-13 10-1,-11 10-2,2 2-1,1 1 0,-50 59 1,-25 45-341,98-119 136,0 0 0,1 1-1,1 0 1,0 1 0,2-1-1,-10 32 1,17-48-5,-4 29-1732,4-30 1702,0 1 0,0 0 0,0-1 0,0 1 0,0 0 0,0-1 0,0 1 0,0 0 0,1-1 0,-1 1 0,0-1 0,0 1 1,1 0-1,-1-1 0,0 1 0,1-1 0,-1 1 0,1-1 0,-1 1 0,1-1 0,-1 1 0,2 0 0,15 1-7618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0:54.3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82 89 8136,'0'0'15353,"-4"-3"-14024,-23-19 1549,27 22-2628,0 42 631,0 244 753,0-324-1385,-2 5-129,2 0 0,2 1 0,1-1 0,13-57 0,-17 111 161,-3 33-135,-38 108 147,52-213-254,-2 0 0,-2-1-1,-2-92 1,-7 133 63,-5 16-15,-4 18-78,2 32-24,2 1 1,-1 112 0,23-196-157,9-51 203,21-130 0,-76 393 0,63-351-858,-18 98 1252,-17 102 183,-16 65 0,0-3-2167,18-39-7060,-1-82-2598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8:45.43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610 1 6342,'0'0'1569,"-69"0"-1120,34 0-353,-7 0-1409,1 5-1506,-2 4 417,0-5 1153,1 1 1697,2-4 1250,-1 2 256,2-2-577,-2 1-352,-3 0-801,2 2-897,-5 2-3330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8:45.76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677 121 8136,'-9'-1'1948,"-87"-8"-969,-14 7-7846,103 1 7151,0 0-1,1-1 1,-1 0 0,0 0-1,1 0 1,-1-1 0,1 0-1,0-1 1,-6-3 0,-33-15-228,22 16 1112,0 2 0,0 0 0,0 2 0,0 0-1,0 2 1,-40 3 0,-18 0 1719,47-6-546,32 3-2281,1 0 1,-1 0 0,0 0 0,1-1-1,-1 1 1,1 0 0,-1-1-1,1 0 1,-1 1 0,1-1 0,-1 0-1,1 0 1,0 0 0,0 0-1,-1 0 1,1 0 0,0 0-1,0 0 1,-2-2 0,3 2-214,1 1-1,-1-1 1,0 1 0,0-1 0,0 0 0,0 1-1,1-1 1,-1 1 0,0-1 0,0 1-1,1-1 1,-1 1 0,0-1 0,1 1 0,-1 0-1,1-1 1,-1 1 0,0-1 0,1 1 0,-1 0-1,1 0 1,-1-1 0,1 1 0,-1 0-1,1 0 1,-1-1 0,1 1 0,0 0 0,4-3-1901,17-11-7005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1:15.84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7495,'0'0'13469,"9"2"-12215,13 3-547,0 1-1,-1 1 0,1 0 0,28 16 0,91 55 193,-91-49-844,148 100-247,-71-35-2698,-92-68 1268,-31-23 1267,44 28-2054,-45-29 2025,-1-1 1,0 0-1,1 0 1,-1 0-1,1 0 0,-1-1 1,1 1-1,-1-1 1,1 1-1,-1-1 0,1 0 1,-1 0-1,1 0 1,0 0-1,-1-1 0,1 1 1,-1-1-1,1 1 1,3-2-1,9-13-6759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1:16.2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151 1 13068,'0'0'11772,"11"7"-11708,32 24 142,76 72 1,-44-35-354,-65-60 103,1 1-44,0 0 1,-1 1 0,0 0-1,11 16 1,-19-23 118,0-1 1,0 1-1,-1-1 1,0 1-1,1-1 1,-1 1-1,0 0 1,0 0-1,0-1 1,-1 1-1,1 0 1,-1 0-1,0 0 1,1 0-1,-1 0 1,-1 0-1,1 0 1,0 0-1,-1 0 1,1 0-1,-1-1 1,0 1-1,0 0 1,0 0-1,0-1 1,0 1-1,-3 4 1,-3 1 375,0 0 0,0-1 0,-1 1 0,0-1 0,0-1 1,-17 11-1,-64 32 1436,41-23-1374,-9 6-225,-73 58-1,59-30-8743,61-49-5924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1:17.15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207 114 10282,'0'0'4537,"4"-8"-1184,-3 5-3314,2-2 655,-1 0 0,1 0-1,-1-1 1,-1 1 0,1 0-1,-1-1 1,1-6-1,-2 10-512,0 0 0,0 0-1,0 1 1,-1-1-1,1 0 1,-1 0-1,1 1 1,-1-1-1,1 0 1,-1 1-1,0-1 1,0 0-1,0 1 1,0-1-1,0 1 1,0-1-1,0 1 1,0 0-1,-1 0 1,1-1 0,0 1-1,-1 0 1,1 0-1,-1 0 1,0 0-1,1 1 1,-1-1-1,0 0 1,1 1-1,-1-1 1,-3 0-1,-1-1-156,0 1-1,0 0 0,0 0 1,0 0-1,0 1 1,0 0-1,0 0 0,0 0 1,0 1-1,0 0 1,0 0-1,0 1 0,0-1 1,0 1-1,1 1 1,-1-1-1,0 1 0,1 0 1,0 0-1,0 0 1,0 1-1,0 0 0,1 0 1,-1 0-1,-3 5 1,3-3-16,0 0 1,1 1 0,0 0 0,0-1 0,1 2 0,-1-1-1,1 0 1,1 1 0,0-1 0,0 1 0,0-1-1,1 1 1,0 0 0,0 0 0,1 0 0,0 0 0,1 0-1,0-1 1,2 10 0,-3-14 6,1-1 0,0 1 0,0-1 0,0 1 0,0-1 0,1 0 1,-1 1-1,0-1 0,1 0 0,0 0 0,-1 0 0,1 0 0,0-1 0,0 1 0,0 0 0,0-1 0,1 1 0,-1-1 0,0 0 0,1 0 1,-1 0-1,1 0 0,-1 0 0,1 0 0,-1-1 0,1 1 0,-1-1 0,1 1 0,0-1 0,-1 0 0,1 0 0,-1-1 0,1 1 0,0 0 1,-1-1-1,3 0 0,4-1 112,-1 0 0,-1 0 1,1-1-1,0 1 1,-1-2-1,1 1 1,-1-1-1,0 0 0,0-1 1,9-7-1,-8 4-100,-1 0 0,0 0 0,-1-1 0,1 0 0,-2 0 0,1-1 0,-2 0 0,1 1 0,-1-2 0,-1 1 0,1 0 0,-2-1 0,0 1 0,0-1 0,0 0 0,-2 0 0,0-11 0,1 21-251,-1 0 0,0 0 0,0 1 0,0-1 0,0 0 0,0 0 0,0 0 0,0 0 0,0 0 0,-1 0 1,1 0-1,0 0 0,0 0 0,-1 1 0,1-1 0,-1 0 0,1 0 0,0 0 0,-1 1 0,0-1 0,1 0 0,-1 0 0,1 1 0,-1-1 0,0 1 0,0-1 0,1 1 0,-1-1 0,0 1 0,-1-2 0,1 3-119,0-1 0,1 0-1,-1 0 1,0 1-1,0-1 1,1 1 0,-1-1-1,0 0 1,1 1-1,-1-1 1,1 1 0,-1 0-1,1-1 1,-1 1-1,1-1 1,-1 1-1,1 0 1,-1-1 0,1 1-1,0 0 1,-1-1-1,1 1 1,0 0 0,0 0-1,0-1 1,-1 1-1,1 0 1,0 0 0,0 0-1,0-1 1,0 1-1,0 0 1,1 0-1,-1 1 1,0 13-11989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1:17.79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65 18706,'0'0'10474,"0"12"-10394,0-5-55,1 7-29,-1 0 0,2-1 0,4 21 0,-6-32 13,0 1 1,1-1 0,0 1 0,-1-1 0,1 0 0,0 1 0,0-1-1,0 0 1,0 0 0,1 1 0,-1-1 0,0 0 0,1 0-1,0-1 1,-1 1 0,1 0 0,0 0 0,0-1 0,0 1 0,0-1-1,0 0 1,0 0 0,1 1 0,-1-1 0,0-1 0,0 1-1,1 0 1,-1 0 0,4-1 0,-4 0 60,1-1 0,-1 0 0,0 1 0,0-1 0,1 0 0,-1-1 1,0 1-1,0 0 0,0 0 0,-1-1 0,1 0 0,0 1 0,0-1 0,-1 0 0,1 0 0,-1 1 0,0-1 0,1 0 1,-1-1-1,0 1 0,1-2 0,21-54 1540,-20 52-1559,17-60-51,-22 97 0,3 55 0,-1-85 0,0 0 0,0 0 0,0 0 0,0 0 0,0 0 0,0 0 0,0 0 0,0 0 0,1 0 0,-1 0 0,0 0 0,1 0 0,-1 0 0,0 0 0,1 0 0,-1 0 0,1 0 0,0 0 0,-1 0 0,1-1 0,0 1 0,-1 0 0,1 0 0,0-1 0,0 1 0,-1-1 0,1 1 0,0 0 0,0-1 0,0 0 0,0 1 0,0-1 0,0 0 0,0 1 0,0-1 0,0 0 0,0 0 0,0 0 0,0 0 0,0 0 0,0 0 0,0 0 0,0 0 0,0 0 0,0 0 0,0-1 0,0 1 0,0 0 0,0-1 0,0 1 0,0-1 0,0 1 0,0-1 0,1 0 0,3-2 0,0 0 0,1 0 0,-1 0 0,-1-1 0,1 0 0,0 0 0,6-8 0,-5 5 0,-1 0 0,-1 0 0,1 0 0,-1-1 0,-1 0 0,1 0 0,-1 0 0,-1 0 0,1 0 0,-2-1 0,1 1 0,-1-1 0,0 1 0,-1-1 0,0 0 0,-1-13 0,-15 44 0,12-13 0,1 1 0,0 0 0,0-1 0,1 1 0,0 0 0,1 0 0,-1 11 0,3-20 0,-1-1 0,0 1 0,0-1 0,1 1 0,-1-1 0,0 1 0,1-1 0,-1 1 0,0-1 0,1 0 0,-1 1 0,1-1 0,-1 0 0,0 1 0,1-1 0,-1 0 0,1 0 0,-1 1 0,1-1 0,-1 0 0,1 0 0,-1 0 0,1 0 0,-1 0 0,1 0 0,0 0 0,-1 0 0,1 0 0,-1 0 0,1 0 0,-1 0 0,1 0 0,-1 0 0,1 0 0,-1 0 0,1-1 0,-1 1 0,1 0 0,-1 0 0,1-1 0,-1 1 0,1 0 0,-1-1 0,1 1 0,-1 0 0,1-1 0,24-14 0,-20 10 0,-2 3 0,0-1 0,0 0 0,0 1 0,0-1 0,-1 0 0,0-1 0,1 1 0,-1 0 0,0-1 0,0 1 0,1-6 0,-50 8 0,45 2 0,1-1 0,0 1 0,0 0 0,-1-1 0,1 1 0,0 0 0,0 0 0,0 0 0,0 0 0,0 0 0,0 0 0,0 0 0,0 0 0,1 0 0,-1 0 0,0 1 0,1-1 0,-1 0 0,0 0 0,1 1 0,0-1 0,-1 0 0,1 1 0,0-1 0,-1 3 0,41-10-4500,-36 6-919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1:18.4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1 171 14734,'0'0'9070,"12"2"-7084,-6-1-1758,1-1 0,-1 1 0,1-1 0,-1-1 0,0 1 1,1-1-1,-1 0 0,1 0 0,-1-1 0,0 0 0,0 0 0,0 0 1,0-1-1,0 0 0,-1 0 0,1 0 0,-1-1 0,5-4 0,2-1 104,-2-1 0,0 0-1,13-16 1,-20 22-235,0 0 0,0 0-1,0-1 1,0 0 0,-1 1-1,0-1 1,0 0 0,0 0-1,-1 0 1,1 0 0,-1 0 0,1-9-1,-2 14-94,0-1 0,0 1-1,0 0 1,0-1 0,0 1-1,0-1 1,0 1 0,0-1-1,0 1 1,0-1 0,0 1-1,-1-1 1,1 1 0,0-1-1,0 1 1,0-1 0,-1 1-1,1 0 1,0-1 0,0 1 0,-1-1-1,1 1 1,0 0 0,-1-1-1,1 1 1,0 0 0,-1 0-1,1-1 1,-1 1 0,1 0-1,-1 0 1,1-1 0,0 1-1,-1 0 1,-18 6 13,-14 20-30,24-16 5,0 0 0,1 0 0,0 1 0,1 0 0,0 0 1,1 1-1,0-1 0,1 2 0,0-1 0,1 0 0,0 1 0,1 0 0,-2 20 0,4-32 7,2 0-1,-1 0 1,0 0 0,0 0-1,0 0 1,0 0-1,1-1 1,-1 1 0,0 0-1,1 0 1,-1 0-1,0-1 1,1 1 0,-1 0-1,1 0 1,-1-1-1,1 1 1,0 0-1,-1-1 1,1 1 0,0-1-1,-1 1 1,1-1-1,0 1 1,0-1 0,0 1-1,-1-1 1,3 1-1,32 1 29,-23-3-12,0-2 0,0 1 1,19-8-1,21-17-255,13-4 132,-58 32 264,-6-5 128,-1-12-206,-1-3-123,1-30-518,0 48 521,0 0-1,0 0 1,1-1-1,-1 1 1,0 0-1,1 0 1,-1 0-1,1 0 1,-1 0-1,1 0 1,-1 0-1,1 0 1,0 0-1,0 0 1,-1 0-1,1 0 1,0 0-1,0 0 1,0 1-1,0-1 1,0 0-1,0 1 1,0-1-1,0 1 1,0-1-1,0 1 1,1-1-1,-1 1 1,0 0-1,0 0 1,0-1-1,0 1 1,2 0-1,75 0-14886,-41-3 7676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2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57 15439,'0'0'1665,"-1"-9"390,-5-26 465,6 34-2456,0 1 1,0-1-1,0 1 0,0-1 0,0 1 0,0-1 1,0 1-1,0 0 0,0-1 0,0 1 1,0-1-1,0 1 0,-1-1 0,1 1 0,0 0 1,0-1-1,-1 1 0,1-1 0,0 1 1,0 0-1,-1-1 0,1 1 0,0 0 0,-1-1 1,1 1-1,-1 0 0,1 0 0,0-1 0,-1 1 1,1 0-1,-1 0 0,1 0 0,-1 0 1,1 0-1,0-1 0,-1 1 0,1 0 0,-1 0 1,1 0-1,-1 0 0,1 0 0,-1 0 1,1 0-1,-1 1 0,1-1 0,-1 0 0,1 0 1,0 0-1,-1 0 0,1 1 0,-1-1 0,1 0 1,0 0-1,-1 1 0,1-1 0,-1 0 1,1 0-1,0 1 0,0-1 0,-1 1 0,1-1 1,0 0-1,-1 1 0,1-1 0,0 1 0,0-1 1,-1 1-1,-13 27 1463,9 15-1008,0 0 1,3 0-1,2 0 0,2 0 1,1 0-1,2 0 1,3-1-1,1 1 1,28 78-1,-33-109-519,-2-6 0,1 0 0,-1 0 0,1 0 0,0 0 0,6 8 0,-13-41 0,-16-7 0,-1 1 0,-2 0 0,-1 2 0,-42-42 0,26 29 0,39 44 0,1 0 0,0 0 0,0 0 0,0 0 0,0-1 0,0 1 0,0 0 0,0 0 0,-1 0 0,1 0 0,0-1 0,0 1 0,0 0 0,0 0 0,0 0 0,0 0 0,0-1 0,0 1 0,0 0 0,0 0 0,0 0 0,0-1 0,0 1 0,0 0 0,0 0 0,0 0 0,1-1 0,-1 1 0,0 0 0,0 0 0,0 0 0,0 0 0,0 0 0,0-1 0,0 1 0,0 0 0,1 0 0,-1 0 0,0 0 0,0 0 0,0 0 0,0-1 0,1 1 0,-1 0 0,0 0 0,0 0 0,0 0 0,0 0 0,1 0 0,-1 0 0,0 0 0,0 0 0,0 0 0,1 0 0,-1 0 0,0 0 0,0 0 0,1 0 0,21-2 0,26 6 0,22 3-2138,94 0-9433,-123-7 4204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1:18.80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170 1 19571,'-8'0'3475,"-1"0"-2979,1 1 1,-1 1-1,1-1 0,0 2 1,0-1-1,-1 1 1,1 0-1,1 0 0,-1 1 1,-8 6-1,11-7-435,0 0 1,1 0-1,0 0 0,-1 1 1,1 0-1,0 0 0,1 0 0,-1 0 1,1 0-1,0 1 0,0 0 1,0-1-1,1 1 0,0 0 1,0 0-1,0 1 0,0-1 0,-1 10 1,3-14-60,0 1 1,0-1 0,0 1 0,0-1-1,0 1 1,1-1 0,-1 1 0,1-1-1,-1 1 1,1-1 0,-1 1 0,1-1-1,0 0 1,0 1 0,-1-1 0,1 0-1,0 0 1,0 0 0,0 0 0,0 0-1,1 0 1,-1 0 0,0 0 0,0 0-1,1 0 1,-1 0 0,0-1 0,1 1-1,-1-1 1,1 1 0,-1-1 0,1 1-1,-1-1 1,1 0 0,-1 0 0,1 0-1,-1 0 1,1 0 0,-1 0 0,1 0-1,-1 0 1,3-1 0,3 1 39,1-1 0,-1 0 0,1-1 0,-1 1 0,0-1 0,0-1 0,12-5 0,-9 2-7,-1-1 1,1 0 0,-1-1-1,0 0 1,-1-1 0,0 0 0,-1 0-1,0 0 1,0-1 0,-1 0-1,0-1 1,9-21 0,-22 51-104,0 1 0,2 0 0,0 0 0,1 0 1,2 0-1,-2 23 0,4-43-2,0 1-1,0 0 1,0 0 0,0 0 0,0 0-1,0 0 1,0 0 0,0 0 0,1 0 0,-1 0-1,0 0 1,0 0 0,1 0 0,-1-1-1,1 1 1,-1 0 0,1 0 0,-1 0 0,1 0-1,-1-1 1,1 1 0,0 0 0,-1-1-1,1 1 1,0-1 0,0 1 0,-1 0 0,1-1-1,0 0 1,0 1 0,0-1 0,0 1-1,0-1 1,0 0 0,-1 0 0,1 0 0,0 1-1,0-1 1,0 0 0,0 0 0,0 0-1,0 0 1,0 0 0,0-1 0,0 1 0,0 0-1,0 0 1,0-1 0,0 1 0,-1 0-1,1-1 1,0 1 0,0-1 0,1 0-1,3-2-465,1 0-1,-1 0 0,1 0 0,-1 0 0,0-1 0,0 0 1,4-5-1,17-25-4359,-3-8-3645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1:19.15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99 106 11435,'-8'14'5883,"-7"14"-4888,1 0 0,1 1 0,1 0 1,2 1-1,1 0 0,-6 36 0,15-64-965,-1 9 127,0 1 0,0-1 0,1 1 0,1 0 0,2 18 0,-2-28-162,0 1-1,-1-1 1,1 0 0,0 0-1,0 0 1,0 0-1,0 0 1,0 0 0,1 0-1,-1 0 1,1 0 0,-1 0-1,1-1 1,-1 1 0,1-1-1,0 1 1,0-1 0,0 1-1,0-1 1,0 0 0,0 0-1,0 0 1,1 0 0,-1-1-1,0 1 1,0-1 0,1 1-1,-1-1 1,0 0 0,1 0-1,-1 0 1,0 0 0,1 0-1,2-1 1,2 0 29,-1-1 1,1 0-1,-1 0 0,0-1 1,0 0-1,0 0 1,0 0-1,-1 0 0,1-1 1,-1 0-1,0 0 0,0-1 1,-1 0-1,1 1 0,-1-2 1,0 1-1,0 0 0,3-7 1,8-12 34,-2-1 0,20-47 1,-19 37 576,-2 0 1,-1-1 0,-1 0 0,-2-1 0,-2 0-1,2-41 1,-9 85-427,-1-1 0,1 1 0,-1-1 0,0 0 0,-6 13 0,-3 8 20,-2 11-100,2 0-1,2 1 1,2-1 0,1 2 0,-1 62 0,7-98-134,0 0 0,1 0 1,-1-1-1,1 1 0,0 0 0,0 0 0,0-1 1,0 1-1,1-1 0,0 1 0,-1-1 0,1 1 0,1-1 1,-1 0-1,0 0 0,1 0 0,-1 0 0,1-1 1,0 1-1,0-1 0,0 1 0,0-1 0,1 0 0,4 2 1,-4-2-396,1 0 1,0 0 0,0-1-1,0 0 1,1 0 0,-1 0 0,8 0-1,-6-1-1027,-1 0 0,1-1-1,-1 0 1,0 0 0,1 0-1,7-4 1,17-13-12395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1:23.7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59 0 18898,'0'0'6902,"-8"8"-6517,3-5-362,1 1 0,1-1 0,-1 1 1,0 0-1,1 1 0,0-1 0,0 1 1,0-1-1,1 1 0,-1 0 0,1 0 1,0 0-1,1 0 0,-1 0 0,1 0 1,-1 8-1,1 1 15,-1 13 158,2 51 1,0-71-125,0-1 0,1 0 1,0 0-1,1 0 0,-1 0 1,1 0-1,0 0 0,1 0 1,-1-1-1,1 1 0,0-1 1,1 0-1,-1 0 1,6 6-1,-6-8 9,-1-1 0,1 0 1,0 0-1,-1 0 0,1 0 0,0 0 1,0-1-1,0 0 0,0 1 1,1-1-1,-1 0 0,0 0 0,0-1 1,1 1-1,-1-1 0,1 1 0,-1-1 1,4-1-1,-2 1 31,1-1 0,0-1 0,-1 1 0,0-1 0,1 0 0,-1 0 0,0-1 0,0 1-1,9-8 1,-3 2-12,0-1-1,-1 0 1,0-1-1,-1 0 1,0-1-1,0 0 1,13-24-1,-19 29-2,0 0 0,0 0 0,-1 0 0,0 0 0,0-1 0,-1 1 0,1-1 0,-1 1 0,-1-1 0,1 1 0,-1-8 0,-10 49-49,9-25-48,1-1 0,0 1 0,1-1 0,0 0 0,0 1 0,1-1 0,0 0 0,1 0 0,0 0 0,0 0 0,1 0 0,5 9 0,-6-14 0,-1-1 0,1 1 0,0-1 0,0 0 0,0 0 0,0 0 0,1-1 0,-1 1 0,1-1 0,-1 1 0,1-1 0,0-1 0,0 1 0,0 0 0,0-1 0,0 0 0,0 0 0,0 0 0,1 0 0,-1-1 0,0 0 0,0 1 0,1-2 0,-1 1 0,0 0 0,0-1 0,1 0 0,-1 0 0,7-3 0,-6 2 0,1 0 0,-1-1 0,0 0 0,0 0 0,-1-1 0,1 1 0,-1-1 0,1 0 0,-1 0 0,0-1 0,-1 1 0,1-1 0,-1 1 0,0-1 0,0 0 0,0-1 0,-1 1 0,0 0 0,0-1 0,0 1 0,1-11 0,0 3 0,-1 0 0,0 0 0,0 0 0,-2 0 0,0 0 0,0 0 0,-1 0 0,-5-24 0,6 35-41,-1 1-1,1-1 1,0 0 0,-1 1-1,1-1 1,-1 0 0,1 1-1,-1-1 1,0 1 0,1-1-1,-1 1 1,0-1 0,0 1-1,0 0 1,0-1 0,-1 1-1,1 0 1,0 0 0,0 0-1,-1 0 1,1 0 0,-1 0-1,1 0 1,-1 0 0,1 1-1,-1-1 1,1 1 0,-1-1-1,0 1 1,1-1 0,-1 1-1,0 0 1,-2 0 0,3 1-41,0-1 0,-1 1 0,1 0 0,-1 0 0,1 0 0,0 0 0,0 0 0,0 0-1,0 0 1,0 1 0,0-1 0,0 0 0,0 1 0,0-1 0,0 1 0,1-1 0,-1 0 0,0 1 0,1 0 0,-1-1 0,1 1 0,0-1 0,0 1 0,0 0 0,-1-1 0,1 1 0,1-1 0,-1 1 0,0 0 0,0-1 0,1 1 0,-1-1 0,0 1 0,2 1 0,-1-1-419,-1-1 0,1 0 0,0 1 0,0-1 0,0 0 0,0 0 0,1 0 0,-1 0 0,0 0 0,0 0 0,1 0 0,-1 0 0,1 0 0,-1-1 0,0 1 0,1 0 0,-1-1 0,1 1 0,0-1 0,-1 0 1,1 0-1,-1 1 0,1-1 0,-1 0 0,1 0 0,0 0 0,-1-1 0,1 1 0,-1 0 0,1-1 0,2 0 0,23-5-11447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1:24.06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170 1 22229,'-10'2'2840,"1"1"-2443,0 1 1,-1 0-1,2 0 1,-1 1-1,0 0 0,1 1 1,0 0-1,0 0 0,1 0 1,0 1-1,0 1 1,0-1-1,1 1 0,0 0 1,-9 16-1,11-16-277,0 0-1,0 0 1,1 1 0,0 0-1,1-1 1,0 1 0,-2 17-1,4-24-113,0 0-1,0 0 1,0-1 0,0 1-1,0 0 1,1 0-1,-1 0 1,1-1 0,-1 1-1,1 0 1,0 0-1,-1-1 1,1 1 0,0-1-1,0 1 1,0 0-1,3 1 1,-3-1 1,1-1-1,0 0 1,0 0 0,0 0 0,0 0-1,0-1 1,1 1 0,-1-1-1,0 1 1,0-1 0,0 0-1,0 1 1,1-1 0,-1 0-1,0-1 1,0 1 0,0 0 0,4-1-1,2-2 2,-1 1-1,1-1 1,-1-1-1,0 1 1,0-1 0,0 0-1,0-1 1,-1 0-1,0 0 1,0 0-1,0 0 1,0-1 0,-1 0-1,5-8 1,-3 5-4,0-1 0,0 0 0,-1 0 0,-1-1 0,0 1 0,0-1 1,-1 0-1,-1-1 0,3-11 0,-32 89-4,23-56 0,-1 1 0,2 0 0,-1 0 0,2 0 0,-1 0 0,1 0 0,1 0 0,0 1 0,3 16 0,-3-26-28,1-1 0,0 0 0,-1 0 0,1 0 0,0 0 1,0 0-1,0 0 0,0 0 0,0 0 0,0 0 0,0 0 0,0-1 0,0 1 0,0 0 0,0-1 1,0 1-1,0 0 0,1-1 0,-1 0 0,0 1 0,1-1 0,-1 0 0,0 1 0,1-1 0,-1 0 0,0 0 1,0 0-1,1 0 0,-1-1 0,0 1 0,1 0 0,0-1 0,3 0-243,-1 0-1,1 0 1,-1 0 0,1-1-1,-1 0 1,0 0 0,0 0-1,5-3 1,-1-1-1625,-1-1 0,1 0 0,-1-1 0,0 0 0,7-11 0,7-16-10302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1:25.03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135 163 18449,'0'0'11884,"-5"-4"-11847,3 3 9,0 0 0,1 0 1,-1 0-1,1 0 0,-1-1 0,1 1 0,0-1 1,-1 1-1,1-1 0,0 0 0,0 1 0,0-1 1,0 0-1,0 0 0,1 0 0,-1 0 0,1 1 1,-1-1-1,1 0 0,-1 0 0,1 0 0,0 0 1,0 0-1,0 0 0,1-3 0,-17 24 258,-9 50 113,34-120-321,-9 51-59,-3 3-3,0 0-1,0 0 1,1 0-1,-1 1 1,1-1-1,-1 1 1,1-1-1,-2 6 1,-1 0 6,-6 7-40,7-12 0,0 0 0,1 0 0,0 1 0,0-1 0,0 1 0,1-1 0,0 1 0,-1 0 0,2 0 0,-1 0 0,0 1 0,1-1 0,-1 6 0,6-10 0,-1 0 0,0 0 0,0-1 0,1 0 0,-1 1 0,0-1 0,0 0 0,1-1 0,-1 1 0,5-1 0,2-3 0,0 1 0,-1-1 0,1-1 0,-1 0 0,1 0 0,-1-1 0,-1 0 0,1-1 0,-1 1 0,-1-2 0,1 1 0,-1-1 0,0 0 0,-1-1 0,0 1 0,0-1 0,5-12 0,-7 4 0,-10 11 0,5 7 0,0-1 0,-1 1 0,1-1 0,0 1 0,0-1 0,0 1 0,0 0 0,-1 0 0,1 0 0,0-1 0,0 1 0,1 0 0,-1 0 0,0 0 0,0 0 0,0 0 0,1 1 0,-2 1 0,-5 11-22,0 1 0,1 1 1,0-1-1,1 1 0,1 0 0,1 0 0,0 0 1,1 1-1,1-1 0,1 1 0,1 17 0,-1-30 21,1 0-1,0 0 1,0 0-1,0 0 1,1 0 0,-1 0-1,1 0 1,0 0-1,0-1 1,0 1-1,1-1 1,-1 1-1,4 3 1,47 41-5,-43-40 6,1 1 0,-1 0 0,11 15 0,-17-19 5,-1 0 1,0 0 0,-1 0 0,1 1 0,-1-1-1,0 1 1,-1 0 0,1-1 0,-1 1-1,0 0 1,-1 0 0,1 0 0,-1 0-1,0 0 1,-1 0 0,1 0 0,-1-1 0,0 1-1,-1 0 1,1 0 0,-1-1 0,-1 1-1,1-1 1,-4 7 0,4-8-2,-1 0 1,0 0-1,1 0 1,-1-1-1,0 1 1,-1-1-1,1 0 1,-1 0-1,1 0 1,-1-1-1,0 1 1,0-1-1,0 1 1,0-2-1,-1 1 1,1 0-1,0-1 1,-1 1-1,1-1 1,-1-1-1,0 1 1,1-1-1,-1 1 1,1-1-1,-1 0 1,0-1-1,1 1 1,-1-1-1,1 0 1,-1 0-1,-7-4 1,6 3-5,0-2 0,0 1 0,1-1 0,-1 0 0,1 0 0,0 0 0,0-1 0,0 1 0,1-1 0,-1-1 0,1 1 0,1-1 0,-1 1 0,1-1 0,0 0 0,0 0 0,0 0 0,-2-11 0,3 10 0,0 0 0,0 0 0,1 0 0,0-1 0,0 1 0,0 0 0,1-1 0,0 1 0,1-1 0,0 1 0,0 0 0,0-1 0,1 1 0,0 0 0,1 0 0,5-12 0,9-4-112,1 1 0,1 1 0,1 0 0,0 2 0,2 0 0,36-24 0,-29 22-140,-1-1 1,-1-1-1,32-36 1,-52 50 223,0 0-1,0-1 1,-1 0-1,0 0 1,-1 0 0,0-1-1,-1 1 1,0-1 0,-1 0-1,0 0 1,0-1 0,-1 1-1,-1 0 1,1-18 0,-3 29 41,0 0 0,1-1 1,-1 1-1,0 0 0,0 0 1,1 0-1,-1 0 0,0 0 1,1 0-1,-1 0 0,0 0 1,0 0-1,1 0 0,-1 0 1,0 0-1,1 1 0,-1-1 1,0 0-1,1 1 0,-1-1 1,0 1-1,-6 4 31,0 1 0,0-1 0,1 2 0,0-1 0,0 1 0,0 0 0,1 0 0,0 0 0,-6 14-1,2-3 239,0 0-1,2 0 0,-7 26 0,11-35-240,1 1 0,0 0 0,0-1 0,1 1 0,1 0 0,1 19 0,-1-26-39,0-1 1,1 1-1,0-1 0,-1 1 0,1-1 1,0 0-1,0 1 0,0-1 0,1 0 0,-1 0 1,0 1-1,1-1 0,-1 0 0,1 0 0,0-1 1,0 1-1,0 0 0,0-1 0,0 1 0,0-1 1,0 1-1,0-1 0,1 0 0,-1 0 1,0 0-1,1 0 0,-1-1 0,1 1 0,-1-1 1,1 1-1,3-1 0,3 1-123,0-1-1,0 0 1,0 0 0,0-1 0,0 0-1,0-1 1,0 0 0,0 0 0,0-1-1,-1 0 1,12-6 0,-9 3-1059,-1 0-1,0-1 1,0 0 0,16-17 0,16-21-14462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1:26.88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25 94 14574,'-6'-3'8288,"1"7"-3320,-2 17-2039,2 28-4379,4-47 2212,1 3-708,0 0 0,0 0-1,0 0 1,0-1 0,0 1 0,1 0-1,1 5 1,-1-9-44,-1 0 0,1 0 1,-1 0-1,1-1 0,0 1 0,-1 0 0,1 0 0,0 0 1,0-1-1,-1 1 0,1 0 0,0-1 0,0 1 1,0 0-1,0-1 0,0 1 0,0-1 0,0 0 0,0 1 1,0-1-1,0 0 0,0 0 0,0 1 0,0-1 1,0 0-1,0 0 0,0 0 0,0 0 0,0-1 0,0 1 1,0 0-1,0 0 0,0-1 0,0 1 0,0 0 1,0-1-1,2 0 0,3-2 96,1 0 0,0-1 1,-1 1-1,0-2 0,0 1 1,0-1-1,0 1 0,-1-1 0,8-10 1,43-57 224,-49 62-300,2-4 92,-7 10-81,1 0-1,0 0 0,-1 0 1,1 1-1,0-1 0,1 1 1,5-6-1,-8 9-41,-1 0 0,0 0 0,0 0 0,1 0 0,-1 0 0,0 0 0,0 0 0,1 0 0,-1 0 0,0 0 0,0 0 0,1 0 0,-1 0 0,0 1 0,0-1 0,1 0 0,-1 0 0,0 0 0,0 0 0,0 0 0,1 0 0,-1 1 0,0-1 0,0 0 0,0 0 0,0 0 0,1 1 0,-1-1 0,0 0 0,0 0 0,0 0 0,0 1 0,0-1 0,0 0 0,0 0 0,1 1 0,-1-1 0,0 0 0,0 0 0,0 1 0,0-1 0,0 0 0,0 0 0,0 1 0,2 15 0,-2-13 0,1 3 0,-1 6 0,2-1 0,0 1 0,0-1 0,6 17 0,-8-27 0,1 0 0,-1 0 0,0 0 0,1-1 0,-1 1 0,1 0 0,0 0 0,-1 0 0,1 0 0,0 0 0,-1 0 0,1-1 0,0 1 0,0 0 0,0-1 0,0 1 0,0-1 0,-1 1 0,1-1 0,0 1 0,0-1 0,0 0 0,2 1 0,-2-1 0,1-1 0,0 1 0,0-1 0,0 1 0,-1-1 0,1 0 0,0 0 0,-1 0 0,1 0 0,0 0 0,-1 0 0,1 0 0,-1 0 0,0-1 0,1 1 0,-1 0 0,0-1 0,2-2 0,22-31 0,30-35 0,-52 66 0,-1 1 0,2 0 0,-1 0 0,0 0 0,1 1 0,-1-1 0,1 1 0,-1 0 0,1 0 0,0 0 0,0 1 0,0-1 0,0 1 0,1 0 0,7-1 0,-10 2 0,0 0 0,-1 1 0,1 0 0,0-1 0,-1 1 0,1 0 0,-1 0 0,1 0 0,-1 0 0,1 0 0,-1 0 0,0 0 0,1 1 0,-1-1 0,0 0 0,0 1 0,0-1 0,0 1 0,0-1 0,0 1 0,0 0 0,-1-1 0,1 1 0,-1 0 0,1-1 0,-1 1 0,0 0 0,1 0 0,-1 2 0,6 60 0,-6-57 0,0 63 0,1-96-858,-2-45-6841,-2 36-111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1:27.24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15278,'0'0'17489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1:28.30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 51 17457,'0'0'7895,"-1"12"-6945,-4 361 3059,9-355-2856,3-28-323,7-29-373,-6 2-453,-2-1 0,-1 1 0,-1-65 0,-4 108-4,0-1 0,0 0 0,1 1 0,-1-1 0,1 0 0,0 1 0,1-1 0,-1 0 0,1 0 0,0 0 0,1 0 0,3 7 0,-4-10 0,0 0 0,1 0 0,-1 0 0,0 0 0,1 0 0,-1-1 0,0 0 0,1 1 0,0-1 0,-1 0 0,1 0 0,0 0 0,0 0 0,-1-1 0,1 1 0,0-1 0,0 0 0,0 0 0,0 0 0,0 0 0,-1 0 0,1-1 0,0 1 0,0-1 0,0 0 0,4-1 0,2-2 0,-1 1 0,1-2 0,-1 1 0,1-1 0,-1-1 0,-1 1 0,1-1 0,-1 0 0,0-1 0,0 0 0,-1 0 0,7-10 0,0-1 0,0 0 0,-2-1 0,0 0 0,10-27 0,-17 36 0,0 0 0,-1-1 0,-1 1 0,1-1 0,0-18 0,-29 95 0,15-25 0,1 1 0,3 1 0,2-1 0,-1 75 0,6-113 0,0-1 0,0 1 0,1 0 0,-1-1 0,1 1 0,0-1 0,0 1 0,0-1 0,0 1 0,1-1 0,0 0 0,-1 0 0,1 0 0,0 0 0,4 5 0,-4-7 0,0 1 0,1 0 0,-1-1 0,1 0 0,-1 1 0,1-1 0,-1 0 0,1 0 0,-1 0 0,1-1 0,0 1 0,0-1 0,-1 0 0,1 1 0,0-1 0,0 0 0,-1 0 0,1-1 0,0 1 0,0-1 0,3 0 0,2-2 0,1 0 0,-1-1 0,0 1 0,0-1 0,0-1 0,-1 0 0,0 0 0,0 0 0,0-1 0,0 0 0,-1 0 0,0-1 0,0 0 0,-1 0 0,0 0 0,0-1 0,5-9 0,-3 3 0,0 0 0,-1 0 0,-1-1 0,0 1 0,-1-1 0,0-1 0,-1 1 0,-1 0 0,0-18 0,-2 32 0,1 0 0,-1 1 0,0-1 0,0 0 0,0 0 0,0 0 0,0 0 0,0 0 0,0 0 0,0 0 0,0 0 0,0 0 0,-1 0 0,1 0 0,0 0 0,-1 0 0,1 0 0,0 0 0,-1 0 0,1 1 0,-1-1 0,0 0 0,1 0 0,-1 1 0,0-1 0,1 0 0,-1 1 0,0-1 0,0 0 0,1 1 0,-1-1 0,0 1 0,0 0 0,0-1 0,0 1 0,0-1 0,0 1 0,0 0 0,0 0 0,0 0 0,0 0 0,0 0 0,0 0 0,0 0 0,1 0 0,-1 0 0,0 0 0,-2 1 0,0 0 0,0 0 0,0 0 0,0 1 0,0 0 0,0-1 0,0 1 0,0 0 0,0 1 0,1-1 0,-1 0 0,1 1 0,0-1 0,-3 4 0,0 1 0,1 0 0,0 1 0,0 0 0,0-1 0,1 1 0,0 0 0,1 1 0,0-1 0,0 0 0,1 1 0,0 0 0,0 12 0,1-19 1,0-1 1,1 0-1,-1 0 0,0 1 1,1-1-1,-1 0 0,1 0 1,-1 0-1,1 0 0,-1 0 1,1 1-1,0-1 0,0 0 1,-1-1-1,1 1 0,0 0 1,0 0-1,0 0 0,0 0 1,0-1-1,0 1 0,0 0 1,0-1-1,2 1 0,2 1-23,-1-1 0,1 1 0,0-1 0,-1 0 0,1-1 0,9 1 0,0-1-579,0-1 0,1 0 0,24-6 0,5-10-6003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1:29.1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270 72 9385,'0'0'2221,"5"-9"1233,14-28 341,-19 36-3651,0 1 0,1-1 0,-1 0 0,0 1 0,1-1 0,-1 0 0,0 1 0,0-1-1,0 0 1,0 1 0,0-1 0,0 0 0,0 1 0,0-1 0,0 0 0,0 0 0,0 1 0,0-1 0,0 0 0,0 1 0,-1-1-1,1 0 1,0 1 0,-1-1 0,1 1 0,0-1 0,-1 0 0,1 1 0,-1-1 0,1 1 0,-1-1 0,1 1 0,-1-1 0,1 1-1,-1 0 1,1-1 0,-1 1 0,1 0 0,-1-1 0,0 1 0,1 0 0,-1 0 0,0-1 0,1 1 0,-1 0 0,0 0-1,1 0 1,-1 0 0,0 0 0,0 0 0,1 0 0,-2 0 0,-36 5 1714,30-2-1804,-1 1 0,1 0-1,0 0 1,0 1-1,0 0 1,1 1 0,0-1-1,0 1 1,0 1-1,1-1 1,0 1 0,-7 10-1,-6 10 65,2 0 1,-16 33-1,19-33 317,2 1-1,-15 49 0,23-63-335,0 1 0,1 0-1,1 0 1,1 0 0,0 0-1,1 0 1,3 21 0,-3-33-106,0 0 1,1-1-1,0 1 1,0 0-1,0 0 0,0 0 1,0 0-1,0-1 1,1 1-1,-1-1 1,1 1-1,0-1 1,0 1-1,0-1 0,0 0 1,0 0-1,0 0 1,1 0-1,-1 0 1,6 2-1,-3-1-90,1-1 0,-1-1-1,1 1 1,0-1 0,-1 0 0,1 0 0,0 0 0,0-1-1,0 0 1,7-1 0,3-1-757,0-1 0,-1 0 0,1-1 0,-1 0-1,0-2 1,0 0 0,16-9 0,22-18-5135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1:30.19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98 110 14542,'0'0'3448,"1"-10"-245,3-3-2078,-3 9-720,1 0-1,-1 0 1,0 0-1,0-1 0,-1 1 1,1 0-1,-1-1 1,0 1-1,0 0 0,-2-6 1,2 9-351,0 1 0,0 0 0,0-1 1,0 1-1,0 0 0,0 0 0,0-1 1,-1 1-1,1 0 0,0-1 0,0 1 1,0 0-1,-1 0 0,1-1 0,0 1 0,0 0 1,-1 0-1,1-1 0,0 1 0,-1 0 1,1 0-1,0 0 0,-1 0 0,1-1 1,0 1-1,-1 0 0,1 0 0,0 0 1,-1 0-1,1 0 0,0 0 0,-1 0 0,1 0 1,0 0-1,-1 0 0,1 0 0,0 0 1,-1 0-1,1 1 0,0-1 0,-1 0 1,1 0-1,0 0 0,-1 0 0,1 0 1,0 1-1,0-1 0,-1 0 0,1 0 0,0 1 1,-1-1-1,-15 13 345,8-1-395,0 0 1,1 1-1,0 0 1,1 0-1,0 0 1,1 1-1,-6 25 1,5-11 78,1 0 0,1 0 0,1 30 0,2-56-67,1 0-1,0 0 1,0 0-1,0 0 1,0 0-1,0 0 1,1 0-1,-1 0 1,1 0-1,-1 0 1,1 0-1,0 0 1,-1 0-1,1-1 1,0 1-1,0 0 1,0-1-1,2 3 1,-2-4 12,0 1 1,0-1 0,0 1-1,0-1 1,0 0 0,0 0-1,0 1 1,0-1 0,0 0-1,0 0 1,0 0 0,0 0-1,0 0 1,0 0 0,0 0-1,0 0 1,0-1 0,0 1 0,0 0-1,0-1 1,0 1 0,0 0-1,2-2 1,3-2 119,1 0 0,-1 0 0,0-1 0,-1 0 0,1 0 0,-1 0 0,8-10 0,-2-2-125,0 0-1,0 0 0,-2-1 1,0-1-1,-1 1 0,-1-1 1,-1-1-1,-1 1 0,0-1 1,2-25-1,-7 45-22,0 0 0,0 0 0,-1 0 0,1 0 0,0 0 0,0 0 0,0 0 0,0 0 0,0 1 0,-1-1 0,1 0 0,0 0 0,0 0 0,0 0 0,0 0 0,-1 0 0,1 0 0,0 0 0,0 0 0,0 0 0,0 0 0,-1 0 0,1 0 0,0-1 0,0 1 0,0 0 0,0 0 0,-1 0 0,1 0 0,0 0 0,0 0 0,0 0 0,0 0 0,0 0 0,0-1 0,-1 1 0,1 0 0,0 0 0,0 0 0,0 0 0,0 0 0,0-1 0,-8 18 0,3-4-12,1 0-1,1 0 1,1 1 0,0-1 0,0 1-1,1-1 1,1 1 0,0 0-1,5 24 1,-5-37 14,1 1-1,-1-1 1,1 0-1,-1 1 1,1-1-1,0 0 1,0 0-1,0 1 1,0-1-1,0 0 1,0 0-1,0 0 1,0 0-1,0 0 1,1-1-1,-1 1 1,0 0-1,0-1 1,1 1-1,-1 0 1,0-1-1,1 1 1,-1-1-1,1 0 1,-1 0-1,1 1 1,-1-1-1,1 0 1,-1 0 0,1 0-1,-1-1 1,0 1-1,1 0 1,-1 0-1,1-1 1,-1 1-1,3-2 1,1 0 5,1 0 0,-1 0 0,0-1 1,0 1-1,0-1 0,-1-1 0,1 1 1,6-6-1,-2-1-7,0 0 0,-1 0 0,0-1 0,-1 0 0,0 0 0,0-1 0,-1 0 0,-1 0 0,0 0 0,-1-1 0,5-23 0,-21 90-14,8-43 5,0 0 0,2 1 0,-1-1 0,1 1 0,1 0 0,0-1 0,1 21 1,1-32 8,-1 1 1,0 0-1,0-1 1,0 1-1,1 0 1,-1-1 0,0 1-1,0-1 1,1 1-1,-1-1 1,1 1 0,-1-1-1,0 1 1,1-1-1,-1 1 1,1-1-1,-1 1 1,1-1 0,0 1-1,-1-1 1,1 0-1,-1 1 1,1-1 0,0 0-1,-1 0 1,1 0-1,0 1 1,-1-1-1,1 0 1,0 0 0,-1 0-1,1 0 1,0 0-1,-1 0 1,1 0-1,0 0 1,-1-1 0,1 1-1,0 0 1,-1 0-1,1 0 1,-1-1 0,1 1-1,0 0 1,0-1-1,28-17 59,-14 2-59,-2-2 0,0 0 0,0-1 0,-2 0 0,13-29 0,-19 38 0,-1 80-1057,-5-54 1071,1-8-14,-1 1-1,2-1 1,-1 0 0,1 0 0,0 0 0,4 15 0,-4-22 5,-1 0 0,1 1 1,0-1-1,-1 0 0,1 0 0,0 0 1,0 0-1,0 0 0,0 0 0,0 0 1,0 0-1,0 0 0,0 0 0,0 0 1,0-1-1,1 1 0,-1 0 0,3 0 1,-2 0 13,1-1 0,0 0 1,-1 0-1,1 0 1,0 0-1,-1 0 0,1-1 1,0 1-1,-1-1 1,1 1-1,-1-1 1,1 0-1,3-2 0,4-3-18,1 0 0,-1-1 0,-1 0 0,0-1 0,0 0 0,0-1 0,-1 1 0,0-2 0,-1 1 0,7-11 0,-18 21 102,-1-11 125,1-16 103,3-56-331,1 82-15,1-1-1,-1 0 1,0 0 0,1 1-1,-1-1 1,0 0-1,1 1 1,-1-1 0,1 1-1,-1-1 1,1 0 0,-1 1-1,1-1 1,0 1-1,-1-1 1,1 1 0,-1 0-1,1-1 1,0 1 0,0 0-1,-1-1 1,1 1-1,0 0 1,0 0 0,-1 0-1,1-1 1,0 1 0,0 0-1,1 0 1,29 0-1242,-20 0 466,52-6-6184,-23-6-1318,-4-2-4807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3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38 14542,'0'0'6550,"-9"-2"-4020,6 2-2378,-1-1-1,1 1 1,0-1-1,0 1 1,-1 0-1,1 0 1,0 0-1,-1 1 1,1-1-1,0 1 1,0 0-1,0 0 1,-1 0-1,1 0 1,0 0-1,0 1 1,0-1-1,1 1 1,-1 0-1,0 0 1,1 0-1,-1 0 1,1 0-1,-1 1 1,1-1-1,0 1 1,0-1-1,-2 5 1,-1 0 171,-1 1 0,1-1 1,1 1-1,-1 0 0,2 0 0,-1 1 1,1-1-1,-4 15 0,8-23-306,-1 1-1,0 0 0,0-1 0,1 1 1,-1-1-1,0 1 0,1-1 1,-1 1-1,0-1 0,1 1 1,-1-1-1,1 1 0,-1-1 1,1 1-1,-1-1 0,1 0 0,-1 1 1,1-1-1,0 0 0,-1 1 1,1-1-1,-1 0 0,1 0 1,0 0-1,-1 0 0,1 0 1,0 1-1,-1-1 0,1 0 0,-1 0 1,1 0-1,0-1 0,-1 1 1,1 0-1,0 0 0,-1 0 1,1 0-1,-1-1 0,1 1 1,1-1-1,29-6 84,34-25-22,-55 26-107,0 0 1,1 0-1,0 1 1,1 0 0,-1 1-1,1 0 1,-1 1-1,1 0 1,0 1 0,19-1-1,-30 3 30,0 0 0,0 0 0,0 1-1,0-1 1,0 0 0,0 0 0,0 1 0,0-1-1,0 1 1,0-1 0,0 1 0,0 0 0,0-1 0,0 1-1,0 0 1,-1-1 0,1 1 0,0 0 0,0 0-1,-1 0 1,1 0 0,-1 0 0,1 0 0,-1 0 0,1 0-1,-1 0 1,1 0 0,-1 0 0,0 1 0,4 38 227,-2-12 288,2-26-346,1-10 5,2-10 19,-1-20-194,-5 30 0,-1-1 0,2 0 0,-1 1 0,1-1 0,0 1 0,1 0 0,0 0 0,0 0 0,9-15 0,-11 22 0,0 0 0,1 0 0,-1 0 0,0 1 0,0-1 0,1 0 0,-1 1 0,1-1 0,-1 1 0,0-1 0,1 1 0,-1-1 0,1 1 0,-1 0 0,1 0 0,-1 0 0,1 0 0,-1 0 0,1 0 0,-1 0 0,1 1 0,-1-1 0,0 0 0,1 1 0,-1-1 0,1 1 0,-1 0 0,0-1 0,0 1 0,1 0 0,-1 0 0,0 0 0,0 0 0,0 0 0,0 0 0,0 0 0,0 0 0,0 0 0,1 3 0,36 48 0,-38-52 0,3 5-23,-1 0 1,1-1-1,0 1 1,1-1-1,-1 0 1,1 0-1,0 0 1,5 4-1,-6-6-10,1 0 0,0-1 0,0 1 0,0-1 1,0 0-1,0 0 0,0-1 0,0 1 0,0-1 0,0 0 0,6 0 0,19-2-190,-23 1 186,-1 1 0,0-1 1,0 1-1,1 0 0,-1 0 0,0 0 1,1 1-1,-1 0 0,0 0 0,0 0 1,0 1-1,0 0 0,0 0 0,0 0 0,5 4 1,-9-5 32,0 0 0,0 0 1,1-1-1,-1 1 1,0 0-1,1 0 1,-1-1-1,0 1 0,1 0 1,-1-1-1,1 0 1,-1 1-1,1-1 0,-1 0 1,1 0-1,-1 1 1,1-1-1,-1 0 0,1-1 1,-1 1-1,1 0 1,-1 0-1,1-1 0,1 0 1,28-24-185,-29 22 176,1 1 1,-1-1-1,0 1 0,1 0 1,-1-1-1,1 1 1,0 0-1,-1 1 0,1-1 1,0 0-1,0 1 1,0 0-1,1-1 0,-1 1 1,0 0-1,4 0 1,-5 2 8,-1 0 1,1-1 0,-1 1 0,1 0 0,-1 0 0,0 0 0,1 1 0,-1-1 0,0 0 0,0 0 0,0 1 0,0-1 0,0 1 0,0-1-1,0 1 1,0-1 0,-1 1 0,1-1 0,0 1 0,-1 0 0,0-1 0,1 3 0,0-1-50,-1-1 1,1 1-1,0-1 1,0 1-1,0-1 1,1 0-1,-1 1 1,1-1-1,-1 0 1,1 0-1,0 0 1,-1 0-1,4 2 1,-2-3-305,-1 0 0,1 0 0,-1 0 0,1-1 0,0 1 0,0-1 1,-1 0-1,1 0 0,0 0 0,-1 0 0,1 0 0,0 0 0,-1-1 0,1 1 0,0-1 0,-1 0 1,1 0-1,3-2 0,1 0-984,-1-1-1,0 0 1,1 0 0,-2-1 0,9-7-1,8-12-4456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1:31.08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54 0 19763,'0'0'3998,"-4"13"-2914,-3 9-542,0 1 1,2 0-1,1 0 0,-2 39 1,-12 319 4453,16-358-4803,2-23-193,0 0 0,0 0 1,1-1-1,-1 1 0,0 0 1,0 0-1,1-1 1,-1 1-1,0 0 0,0 0 1,1 0-1,-1-1 0,0 1 1,0 0-1,1 0 0,-1 0 1,0 0-1,1 0 0,-1 0 1,0 0-1,1 0 1,-1-1-1,0 1 0,1 0 1,-1 0-1,0 1 0,1-1 1,-1 0-1,0 0 0,1 0 1,-1 0-1,0 0 0,1 0 1,-1 0-1,0 0 1,1 1-1,-1-1 0,0 0 1,0 0-1,1 0 0,-1 1 1,0-1-1,0 0 0,0 0 1,1 1-1,-1-1 0,0 0 1,0 1-1,0-1 1,0 0-1,1 0 0,-1 1 1,0-1-1,0 0 0,0 1 1,0-1-1,0 0 0,0 1 1,0-1-1,0 0 0,13-18-37,0-1 1,-2-1-1,0 0 1,-2-1-1,13-34 1,-3 5-92,-8 22-20,-9 21 135,0 0-1,1 0 0,0 1 1,0-1-1,5-7 0,-3 76-562,-5 7 661,9-78 244,0-7-268,4-16-63,-9 20-10,0 0 0,1 1 0,1-1 0,0 1-1,8-11 1,17 37-57,-27-15 97,0 0 1,-1 0-1,1 0 1,0-1-1,-1 1 1,1-1-1,0 0 1,-1 0-1,0 0 1,1-1-1,-1 1 0,0-1 1,1 0-1,2-2 1,37-38 51,-28 26-123,-15 16 15,0 0 0,0 0 0,1-1 0,-1 1 0,0 0 0,0 0 0,0 0 0,0 0 0,0-1 0,1 1 0,-1 0 0,0 0 0,0 0 0,0 0 0,0 0 0,1 0 0,-1-1 0,0 1 0,0 0 0,0 0 0,1 0 0,-1 0 0,0 0 0,0 0 0,0 0 0,1 0 0,-1 0 0,0 0 0,0 0 0,1 0 0,-1 0 0,0 0 0,0 0 0,0 0 0,1 0 0,-1 0 0,0 1 0,0-1 0,0 0 0,1 0 0,-1 0 0,0 0 0,0 0 0,0 0 0,0 1 0,0-1 0,1 0 0,-1 0 0,0 1 0,4 15-446,-3 31 600,-2-38-214,1-7 103,0-1 1,0 1-1,0 0 0,0 0 1,0 0-1,0 0 1,0 0-1,0-1 0,1 1 1,-1 0-1,1 0 0,0 0 1,-1-1-1,1 1 1,0 0-1,0-1 0,0 1 1,0-1-1,0 1 0,2 1 1,-1-3 7,-1 0-1,1 0 1,-1 0 0,1 0 0,0 0-1,-1 0 1,1 0 0,0-1 0,-1 1-1,1 0 1,-1-1 0,1 0 0,-1 1-1,1-1 1,-1 0 0,1 0-1,-1 0 1,0 0 0,0 0 0,1 0-1,-1 0 1,0 0 0,0 0 0,1-2-1,113-116-385,-98 109 109,-9 17-165,-6 32-340,-2-28 686,-6 374 900,6-378-816,0 0 0,0 0 0,-1 0-1,0 0 1,0 0 0,-1 0 0,0 0-1,0-1 1,0 1 0,-6 9-1,6-14 37,1 0-1,-1 1 0,0-1 0,0 0 0,0 0 0,0-1 0,0 1 0,0 0 0,-1-1 0,1 0 0,-1 1 0,1-1 0,-1 0 0,1 0 1,-1 0-1,1 0 0,-1-1 0,0 1 0,0-1 0,1 0 0,-1 0 0,0 0 0,0 0 0,1 0 0,-1 0 0,0-1 0,0 1 0,1-1 0,-4-1 1,0 0-2,0 0 1,0-1 0,1 0 0,0 0 0,-1 0 0,1 0 0,0-1 0,1 0 0,-1 0 0,1 0 0,-1-1 0,1 1 0,1-1-1,-1 0 1,1 0 0,0-1 0,0 1 0,0 0 0,-2-7 0,0-1-100,0-1 0,1 0-1,1 0 1,0 0 0,1 0 0,-1-29 0,3 35-17,1 0 1,0 0-1,0-1 0,1 1 1,0 0-1,0 0 1,1 1-1,0-1 0,0 0 1,1 1-1,0 0 1,6-9-1,4-1-1192,-1 1 1,2 0-1,25-21 0,13-9-6141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1:31.92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 70 17489,'-4'18'8244,"0"4"-4205,-1 52-3200,4-52 356,-1 38-578,2-36-372,1-21-172,0-9-47,12-64-26,-8 47 0,0 0 0,-2 0 0,1-35 0,-4 60 0,0 0 0,0 1 0,0-1 0,1 0 0,0 0 0,-1 0 0,1 0 0,0 1 0,0-1 0,0 0 0,0 0 0,0-1 0,0 1 0,1 0 0,-1 0 0,1 0 0,-1-1 0,1 1 0,0-1 0,-1 1 0,1-1 0,0 0 0,0 0 0,0 0 0,0 0 0,0 0 0,0 0 0,0 0 0,0-1 0,1 1 0,-1-1 0,0 0 0,0 1 0,1-1 0,-1 0 0,0 0 0,0 0 0,1-1 0,-1 1 0,0-1 0,0 1 0,3-2 0,3 0 0,0 0 0,0-1 0,0 0 0,0 0 0,0-1 0,0 0 0,-1 0 0,0-1 0,0 0 0,7-7 0,59-78 0,-72 146 0,-6 1 0,2-38 0,2 1 0,0-1 0,3 35 0,-2-54 0,0 1 0,0-1 0,0 1 0,0-1 0,0 0 0,0 1 0,1-1 0,-1 1 0,0-1 0,0 0 0,0 1 0,1-1 0,-1 0 0,0 0 0,0 1 0,1-1 0,-1 0 0,0 1 0,1-1 0,-1 0 0,0 0 0,1 0 0,-1 1 0,0-1 0,1 0 0,-1 0 0,0 0 0,1 0 0,-1 0 0,1 0 0,-1 0 0,0 1 0,1-1 0,-1 0 0,1-1 0,-1 1 0,0 0 0,1 0 0,-1 0 0,1 0 0,-1 0 0,0 0 0,1 0 0,-1 0 0,0-1 0,1 1 0,-1 0 0,0 0 0,1-1 0,-1 1 0,0 0 0,1 0 0,-1-1 0,0 1 0,0 0 0,1-1 0,16-16 0,0-29-2204,-14 32-63,-1-1-1,-1 1 0,0-16 0,-1-12-8654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1:32.2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23158,'0'0'9609,"64"10"-9609,-31-9-641,3-1-2081,-1 0-2243,-4 0-2017,1 0-4966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1:32.62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157 1 9577,'0'0'10618,"-8"10"-6635,-133 146 3912,140-156-7888,1 1 1,-1-1-1,0 0 0,1 1 1,-1-1-1,1 1 0,0-1 1,-1 1-1,1 0 1,-1-1-1,1 1 0,0-1 1,-1 1-1,1 0 0,0-1 1,0 1-1,0 0 0,-1-1 1,1 1-1,0 0 0,0-1 1,0 1-1,0 0 1,0-1-1,0 1 0,0 0 1,0-1-1,1 1 0,-1 0 1,0-1-1,0 1 0,1 1 1,0-2-35,1 1 0,-1 0 1,0 0-1,1 0 0,-1-1 1,1 1-1,-1-1 0,1 1 1,-1-1-1,1 0 0,0 0 1,-1 1-1,4-1 0,73-7-1784,-55 5 934,-12 1 510,12-1-632,1 1 1,-1 1-1,31 3 1,-53-3 1044,1 0-1,-1 0 1,0 1 0,0-1-1,0 0 1,0 0 0,1 1-1,-1-1 1,0 0 0,0 1 0,0-1-1,0 1 1,0 0 0,0-1-1,0 1 1,0 0 0,0-1-1,0 1 1,0 0 0,-1 0-1,1 0 1,0 0 0,-1 0 0,1 0-1,0 0 1,-1 0 0,1 0-1,-1 0 1,1 2 0,-1 0 149,0-1 1,-1 0-1,1 1 1,-1-1 0,0 0-1,1 0 1,-1 1-1,0-1 1,0 0 0,-1 0-1,1 0 1,0 0-1,-4 3 1,-4 6 545,-1-1 0,-1 0 0,-19 14 0,27-22-741,-5 6-150,-2-1-1,1-1 1,-1 0-1,0 0 1,0-1-1,0 0 1,-1-1 0,0 0-1,0-1 1,-14 3-1,24-6-32,0 0 31,1 1 0,0-1 1,-1 0-1,1 0 0,0 0 0,-1 0 0,1 0 0,0 0 0,-1 0 0,1 0 0,0 0 0,-1 0 0,1 0 1,0 0-1,-1 0 0,1 0 0,0-1 0,-1 1 0,1 0 0,0 0 0,-1 0 0,1 0 0,0-1 0,0 1 1,-1 0-1,1 0 0,0 0 0,0-1 0,-1 1 0,1 0 0,0 0 0,0-1 0,0 1 0,0 0 0,-1-1 1,1 1-1,0 0 0,0-1 0,0 1 0,0 0 0,0-1 0,0 1 0,0 0 0,0-1 0,0 1 1,0 0-1,0-1 0,0 1 0,0 0 0,0-1 0,0 1 0,0-19-7279</inkml:trace>
  <inkml:trace contextRef="#ctx0" brushRef="#br0" timeOffset="1">290 154 9097,'0'0'6918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1:32.99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1 188 19314,'13'-1'9678,"5"-13"-6269,22-28-4643,-24 24 2119,-8 10-866,33-38 4,-39 43-20,1 0 0,-1-1 0,0 1 0,0-1-1,0 1 1,-1-1 0,1 0 0,-1 0 0,0 0 0,0 0 0,0 0 0,0-4 0,-1 7-3,0 1 0,0 0 0,0-1 1,0 1-1,-1 0 0,1-1 0,0 1 0,0 0 1,0-1-1,-1 1 0,1 0 0,0 0 0,0-1 1,-1 1-1,1 0 0,0 0 0,-1-1 0,1 1 0,0 0 1,-1 0-1,1 0 0,0 0 0,-1-1 0,1 1 1,0 0-1,-1 0 0,1 0 0,-1 0 0,1 0 1,0 0-1,-1 0 0,1 0 0,0 0 0,-1 0 1,1 0-1,-1 0 0,1 1 0,0-1 0,-1 0 1,1 0-1,0 0 0,-1 0 0,1 1 0,0-1 1,-1 0-1,-19 10 17,11-2 15,-1 1 0,1 0 1,1 1-1,0 0 0,0 0 0,1 1 0,0 0 0,1 0 0,0 0 0,0 1 0,2 0 0,-1 0 0,2 1 0,0-1 0,0 1 0,1-1 0,0 1 0,1 19 0,1-31-48,0 1 0,1 0 0,-1-1 0,1 1-1,-1-1 1,1 1 0,0 0 0,0-1 0,0 0 0,-1 1 0,1-1 0,1 1-1,-1-1 1,0 0 0,0 0 0,0 0 0,1 0 0,-1 0 0,0 0 0,1 0 0,-1 0-1,1 0 1,-1 0 0,1-1 0,-1 1 0,1-1 0,0 1 0,-1-1 0,1 0-1,0 0 1,-1 1 0,1-1 0,0 0 0,-1-1 0,1 1 0,0 0 0,-1 0-1,3-1 1,3 0-201,-1-1 0,0 1-1,1-1 1,-1 0-1,0 0 1,0-1 0,-1 0-1,1 0 1,5-4-1,0-2-2000,0-1-1,0-1 0,-1 0 1,13-18-1,8-17-6819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1:33.35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134 0 16720,'0'0'5013,"-8"8"-2067,-9 8-2100,1 1-1,1 1 1,-14 21 0,23-30-531,0 0 1,1 0 0,-1 1 0,2 0-1,-1 0 1,2 1 0,-1-1-1,1 1 1,-3 21 0,6-31-311,0 0 0,0 0-1,0 0 1,0 1 0,1-1 0,-1 0 0,0 0 0,0 0-1,1 0 1,-1 0 0,1 0 0,-1 0 0,1 0 0,-1 0-1,1 0 1,-1 0 0,1 0 0,0 0 0,0-1 0,-1 1-1,1 0 1,0 0 0,0-1 0,0 1 0,0 0 0,2 0-1,0 0-22,1 1 0,-1-1 1,1-1-1,0 1 0,-1 0 0,1-1 0,0 0 0,5 0 0,7-1-410,-1-1 1,1-1 0,15-4 0,-24 5 240,0 0 0,0 0 0,0 1 0,0 0 0,0 1 0,0 0 1,8 0-1,-15 0 221,1 0 1,-1 1-1,1-1 1,-1 0 0,1 0-1,-1 1 1,1-1-1,-1 0 1,0 1-1,1-1 1,-1 0-1,1 1 1,-1-1 0,0 0-1,1 1 1,-1-1-1,0 1 1,0-1-1,1 1 1,-1-1-1,0 1 1,0-1 0,0 1-1,0-1 1,0 1-1,1-1 1,-1 1-1,0-1 1,0 1-1,0-1 1,0 1 0,-1-1-1,1 1 1,0-1-1,0 1 1,0 0-1,0-1 1,0 0-1,-1 1 1,1-1 0,0 1-1,0-1 1,-1 1-1,1-1 1,0 1-1,-1-1 1,0 1-1,-15 23 1869,4-14-1609,-1 0 0,1-1 1,-2 0-1,-22 11 1,26-16-827,0 0 1,0-1-1,-1 1 1,-15 1-1,-4-3-6253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1:33.91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11 14734,'0'0'11889,"7"13"-11420,0-2-195,-2 1 0,1 0 0,-1 0 0,-1 1 0,0-1-1,-1 1 1,0 0 0,-1 0 0,0 19 0,-3 8 746,-1-29-703,2 0-1,-1 0 1,2-1 0,-1 1-1,4 16 1,1-25-301,2-11-12,2-13-8,-5 7-64,-1 0 0,-1 0 0,0 0 1,-1 0-1,-1-30 0,-1 39-1,1 0 1,-1 0-1,-1 0 0,1-1 0,-1 1 1,0 0-1,0 1 0,-1-1 1,0 0-1,0 1 0,0-1 1,0 1-1,-1 0 0,0 0 1,0 0-1,-8-6 0,9-6-8125,3 13 6026,0-12-4697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1:34.97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198 5 9417,'0'0'12123,"-11"0"-8402,-8-2-3185,6 0 147,0 2 1,0-1 0,-26 3 0,36-1-626,-1-1 1,1 1 0,0 0 0,-1 0 0,1 0-1,0 0 1,0 0 0,0 1 0,0 0 0,0-1 0,0 1-1,0 0 1,1 1 0,-1-1 0,1 0 0,-1 1-1,1-1 1,0 1 0,0 0 0,0 0 0,-3 4 0,0 7-59,1 0 0,0 0 0,1 0 0,0 0 0,1 0 0,-1 21 1,6 91 333,-1-84-18,2 5-30,3 0 0,2 0 1,2-1-1,1 0 0,3-1 0,2-1 1,42 79-1,-52-115-286,-6-20 0,-6-22 0,-6 3 0,-1-1 0,-1 2 0,-34-56 0,-9-21 0,55 106-50,1 0-1,-1 0 1,1 0 0,-1 0-1,1 0 1,0 0-1,-1 0 1,1 0 0,0 0-1,0 0 1,0 0 0,0 0-1,0 0 1,0 0 0,0 0-1,0 0 1,1-1 0,-1 1-1,0 0 1,1 0-1,-1 0 1,0 1 0,1-1-1,-1 0 1,1 0 0,0 0-1,-1 0 1,1 0 0,0 0-1,-1 1 1,1-1-1,0 0 1,0 1 0,0-1-1,-1 0 1,1 1 0,0-1-1,0 1 1,0 0 0,0-1-1,0 1 1,2-1 0,7-1-766,-1 0 1,1 0 0,0 1 0,10 0 0,6-2-845,-9 1-669,1-2 0,-1 0 0,0-1 0,30-13 0,-42 15 2359,0 0 0,0 0 0,-1 0 0,1 0 0,-1-1 0,0 1 0,0-1 0,5-6 1,4-16 4362,-8-5 3880,-5 31-8189,-1 0 0,1 0 1,0-1-1,0 1 0,-1 0 0,1 0 0,0 0 1,0 0-1,-1-1 0,1 1 0,0 0 0,-1 0 1,1 0-1,0 0 0,0 0 0,-1 0 0,1 0 1,0 0-1,-1 0 0,1 0 0,0 0 0,-1 0 1,1 0-1,0 0 0,0 0 0,-1 0 0,1 0 1,0 1-1,-1-1 0,1 0 0,0 0 0,0 0 1,-1 0-1,1 1 0,0-1 0,0 0 0,0 0 0,-1 0 1,1 1-1,0-1 0,0 0 0,-1 1 0,-11 8-319,-1 4 256,7-7 14,0 0 0,0 0-1,0 1 1,1 0 0,-7 11-1,12-18-27,0 1 0,-1 0 0,1 0-1,0 0 1,0 0 0,0-1 0,0 1 0,0 0 0,0 0-1,0 0 1,0 0 0,0-1 0,0 1 0,1 0 0,-1 0-1,0 0 1,0-1 0,1 1 0,-1 0 0,1 0 0,-1-1-1,1 1 1,-1 0 0,1 0 0,-1-1 0,2 2 0,26 14 38,31 0-237,-57-16 208,1 1 0,-1-1 0,1 0 0,-1 1 0,0-1 0,1 0 0,-1-1 1,0 1-1,1 0 0,-1-1 0,0 1 0,1-1 0,-1 0 0,0 0 0,0 0 1,1 0-1,-1 0 0,0 0 0,0 0 0,3-4 0,-1 0 90,-1 0 0,0 0 0,0 0 0,-1-1 0,1 1 0,-1-1 0,2-7 0,-4 11-102,26-109 1053,-26 110-1049,0 1 0,0-1 0,1 1 0,-1-1 0,0 0 0,0 1 0,0-1 0,0 1 0,1-1 0,-1 0 0,0 1 0,0-1 0,1 1 0,-1-1 0,0 1 0,1-1 0,-1 1 0,1-1 0,-1 1 0,1 0 0,-1-1 0,1 1 0,-1-1 0,1 1 0,-1 0 0,1 0 0,-1-1 0,1 1 0,0 0 0,-1 0 0,1 0 0,-1-1 0,1 1 0,0 0 0,-1 0 0,1 0 0,-1 0 0,1 0 0,0 0 0,-1 1 0,1-1 0,0 0 0,-1 0 0,1 0 0,-1 0 0,1 1 0,-1-1 0,1 0 0,-1 1 0,1-1 0,0 0 0,-1 1 0,0-1 0,1 1 0,0 0 0,29 31-398,-24-25 514,1 0-168,0 1-75,0 0 0,1 0 1,1-1-1,12 10 0,-20-16 130,1 0-1,-1 0 0,1 0 0,0 0 0,0 0 0,-1-1 0,1 1 0,0-1 0,0 1 0,0-1 0,0 1 0,0-1 0,0 0 0,-1 0 0,1 0 0,0 0 1,0 0-1,0 0 0,0-1 0,0 1 0,0-1 0,0 1 0,0-1 0,-1 0 0,1 1 0,0-1 0,0 0 0,-1 0 0,1 0 0,-1-1 0,3-1 1,15-18 131,29-27-79,-46 46-68,0 0 0,1 0 0,0 0 0,-1 0-1,1 1 1,0-1 0,0 1 0,-1-1 0,1 1-1,0 0 1,0 0 0,1 1 0,-1-1 0,0 1-1,0-1 1,4 1 0,-6 0 1,0 1 0,0-1-1,0 1 1,-1 0 0,1-1 0,0 1-1,-1 0 1,1-1 0,0 1 0,-1 0-1,1 0 1,-1 0 0,1 0 0,-1-1-1,1 1 1,-1 0 0,0 0 0,1 0-1,-1 0 1,0 0 0,0 0 0,0 0-1,1 2 1,2 30 373,-3-24-268,0-8-95,0 0 1,0 1-1,0-1 0,0 1 0,0-1 0,0 0 0,0 0 0,1 1 1,-1-1-1,0 0 0,1 1 0,-1-1 0,1 0 0,-1 0 0,1 1 1,0-1-1,-1 0 0,1 0 0,0 0 0,0 0 0,0 0 0,0 0 1,0 0-1,0 0 0,0-1 0,0 1 0,0 0 0,0 0 0,0-1 0,1 1 1,-1-1-1,0 1 0,0-1 0,3 1 0,0-2 4,-1 0 1,0 0-1,0 0 0,0 0 0,0 0 0,0-1 1,0 1-1,0-1 0,0 0 0,0 0 0,-1 0 1,1 0-1,2-4 0,19-17-113,45-41-656,-64 59 709,1 1 0,0 0 0,0 1-1,0-1 1,0 1 0,1 0-1,-1 0 1,1 1 0,-1 0 0,10-2-1,-15 4 42,0 0 1,0 0-1,0 0 0,-1 0 0,1 0 0,0 1 0,0-1 0,0 0 0,-1 0 0,1 0 0,0 1 1,0-1-1,-1 0 0,1 1 0,0-1 0,-1 1 0,1-1 0,0 1 0,-1-1 0,1 1 1,0-1-1,-1 1 0,1 0 0,-1-1 0,0 1 0,1 0 0,-1-1 0,1 2 0,7 28 187,-8-27-187,1 0 1,-1-1-1,1 1 1,-1 0-1,1-1 1,0 1-1,0-1 1,0 1-1,0-1 1,0 1-1,1-1 1,-1 0-1,1 0 1,2 3-1,0-4-966,-3-18-19809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1:35.91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13 127 11435,'0'0'7068,"-3"-8"-4901,-6-24 4533,26 64-5563,-13-17-668,-2-9-379,-1-1 0,1 1 0,0-1 0,0 1 0,1-1 0,3 6 0,-5-10-77,0 0 0,0 0 0,0 0 0,-1 0 0,1 0 0,0-1 0,0 1-1,1 0 1,-1-1 0,0 1 0,0 0 0,0-1 0,0 0 0,0 1 0,1-1 0,-1 0 0,0 1 0,0-1 0,1 0-1,-1 0 1,0 0 0,0 0 0,1 0 0,-1 0 0,0-1 0,0 1 0,0 0 0,1-1 0,-1 1 0,0-1 0,0 1-1,0-1 1,0 1 0,0-1 0,1-1 0,3-1 63,0 0 1,0-1-1,-1 0 0,0 0 1,0 0-1,0 0 0,0-1 1,-1 1-1,1-1 0,4-10 1,23-58 233,-25 56-211,-2 24-194,-1 0 0,0 0 0,0 0 0,0 1-1,2 14 1,0-4 115,-4-9-6,1-1 1,0 1-1,0-1 0,1 0 0,0 0 0,0 0 0,1 0 1,0 0-1,1-1 0,9 13 0,-13-19-1,0 0-1,-1-1 1,1 1-1,0 0 1,0-1 0,0 1-1,0-1 1,0 1-1,0-1 1,0 0-1,0 1 1,0-1 0,0 0-1,0 0 1,1 0-1,-1 0 1,0 0-1,0 0 1,0 0-1,0 0 1,0 0 0,0 0-1,0-1 1,0 1-1,1-1 1,1 0 52,0-1-1,0 1 1,-1-1 0,1 0 0,-1 0-1,1 0 1,-1 0 0,4-5 0,32-54 853,-36 56-904,12-28-14,13-47 0,-29 106 0,1-20 0,0 1 0,0-1 0,1 0 0,0 1 0,1-1 0,-1 0 0,3 10 0,-2-16 0,-1 1 0,0-1 0,1 0 0,-1 0 0,0 0 0,1 0 0,-1 0 0,0 0 0,1 0 0,-1 0 0,0 0 0,1-1 0,-1 1 0,0 0 0,1 0 0,-1 0 0,0 0 0,1 0 0,-1-1 0,0 1 0,1 0 0,-1 0 0,0 0 0,0-1 0,1 1 0,-1 0 0,0-1 0,0 1 0,1 0 0,-1 0 0,0-1 0,0 1 0,0 0 0,0-1 0,0 1 0,0 0 0,1-1 0,-1 1 0,0 0 0,0-1 0,0 1 0,0-1 0,0 1 0,0-1 0,11-23 0,-10 20 0,12-24-2687,-5-1-4764,-5 18-4096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1:36.54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145 45 22197,'0'0'4201,"2"-9"-2268,7-27-972,-10 52-417,-7 41-336,-13-5 1028,-54 95 0,50-100-985,40-89-1456,-1-1 1,13-72-1,-27 129 1404,1 0 0,1 0 0,1 0 0,0 0 0,0 0 0,2-1 1,-1 0-1,2 0 0,0 0 0,0 0 0,1-1 0,1 0 0,0-1 0,1 0 0,0 0 0,20 19 0,-28-29-192,0 0 0,1 0 0,-1-1-1,0 1 1,0 0 0,0 0 0,1-1-1,-1 1 1,0-1 0,1 1 0,-1-1-1,0 1 1,1-1 0,-1 0 0,1 0-1,-1 0 1,3 0 0,-4 0-4,1 0-1,-1 0 1,1-1 0,0 1-1,-1-1 1,1 1 0,-1 0-1,1-1 1,-1 1 0,1-1-1,-1 1 1,0-1 0,1 1-1,-1-1 1,1 1 0,-1-1-1,0 0 1,0 1 0,1-1-1,-1 1 1,0-1 0,0 0-1,0 1 1,0-1 0,1-1-1,-1-1 1,0-1 0,0 1 0,0-1 0,-1 1 0,1-1 0,-1 1 0,0-1 0,0 1 0,0 0 0,0-1 0,-1 1 0,-2-5 0,-5-3-3,0 1 0,-1 1 0,0-1 0,0 1 0,-1 1 0,0 0 0,0 1 0,-1 0 0,-14-6 0,11 5 0,0 1 0,0 1 0,-1 1 0,-19-5 0,88 13-366,-13 0-1730,0-2 0,0-2 0,55-8 0,-54-2-8468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4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49 168 5093,'0'0'15107,"-7"8"-12923,4-4-1966,-1 0 53,0 0-1,1 0 1,0 0 0,0 0-1,0 1 1,0-1 0,1 1-1,-1-1 1,1 1-1,0 0 1,1 0 0,-1 0-1,1 0 1,0 0 0,0 7-1,1-12-279,1 1 0,-1-1 0,1 1 0,-1-1 0,1 1 0,-1-1-1,1 0 1,0 1 0,-1-1 0,1 0 0,-1 0 0,1 1 0,0-1 0,-1 0 0,1 0 0,0 0 0,-1 0-1,1 0 1,0 0 0,0 0 0,-1 0 0,1 0 0,0 0 0,-1 0 0,1 0 0,0 0 0,-1-1 0,1 1-1,-1 0 1,1 0 0,0-1 0,-1 1 0,1 0 0,-1-1 0,2 0 0,21-12-603,-7-7-190,-9 12 174,-8 27 638,0-12 92,0 1 1,1-1 0,-1 1 0,1-1 0,1 0 0,0 1 0,0-1 0,0 1 0,4 9-1,-4-15-65,0 0 0,0 0 0,0 0 0,1 0 0,-1-1 0,1 1 0,-1 0 0,1-1 0,0 1 0,0 0 0,0-1 0,0 0 0,-1 0 0,2 1 0,-1-1 0,0 0 0,0-1 0,0 1 0,0 0-1,1-1 1,-1 1 0,0-1 0,1 0 0,-1 1 0,0-1 0,1 0 0,-1-1 0,0 1 0,1 0 0,-1-1 0,0 1 0,0-1 0,1 0 0,1 0 0,2-2 127,1 0 0,-1 0 0,0 0 0,-1-1 0,1 0-1,-1 0 1,1 0 0,-1-1 0,-1 0 0,1 0 0,0 0 0,5-10 0,6-7-39,22-44 0,-29 49-51,0-1 1,-1-1 0,-1 1 0,-1-1-1,-1 0 1,0-1 0,3-37 0,-8 57-79,0-1 1,0 1 0,1 0-1,-1 0 1,0-1 0,0 1 0,0 0-1,0-1 1,0 1 0,0 0-1,0-1 1,0 1 0,-1 0-1,1-1 1,0 1 0,0 0 0,0-1-1,0 1 1,0 0 0,0-1-1,-1 1 1,1 0 0,0 0-1,0-1 1,0 1 0,-1 0 0,1 0-1,0-1 1,0 1 0,-1 0-1,1 0 1,0 0 0,-1-1-1,1 1 1,0 0 0,0 0 0,-1 0-1,-11 7 152,-9 20 246,14-14-199,1 1-1,1 0 1,0 0-1,1 1 1,1 0 0,-3 27-1,5-34-133,0 0 0,1 0 0,0 1 0,0-1 0,1 0 0,0 1 0,0-1 0,1 0 0,0 0 0,1 0 0,0 0 0,0-1-1,8 14 1,-10-20-68,-1 0-1,0 0 1,1 0-1,-1 0 1,1 0 0,0 0-1,-1-1 1,1 1-1,0 0 1,-1 0-1,1-1 1,0 1-1,0 0 1,-1-1-1,1 1 1,0-1-1,0 1 1,0-1-1,0 0 1,0 1-1,0-1 1,0 0-1,0 1 1,0-1-1,0 0 1,0 0-1,0 0 1,0 0-1,0 0 1,0 0-1,1-1 1,0 0 0,-1 0 1,0 0-1,1-1 1,-1 1-1,0-1 1,0 1-1,0-1 0,0 0 1,0 1-1,0-1 1,0 0-1,0 0 1,-1 0-1,1-3 0,3-9 7,-2 0-1,0 0 0,1-16 0,-3 23 10,0-19 7,0 26-16,0-1 0,1 1 0,-1-1 0,0 1 0,0-1 0,0 1-1,0-1 1,-1 1 0,1-1 0,0 1 0,0-1 0,0 1 0,0-1 0,0 1-1,-1-1 1,1 1 0,0-1 0,-1 1 0,1-1 0,0 1 0,0-1-1,-1 1 1,1 0 0,-1-1 0,1 1 0,0 0 0,-1-1 0,1 1 0,-1 0-1,1 0 1,-2-1 0,2 2 2,-1-1-1,0 1 1,0-1 0,0 1-1,1 0 1,-1-1-1,0 1 1,1 0 0,-1 0-1,1-1 1,-1 1 0,1 0-1,-1 0 1,1 0-1,-1 0 1,1 0 0,0 0-1,0 0 1,-1 0 0,1 0-1,0 0 1,0 0-1,0 0 1,0 0 0,0 0-1,0 1 1,4 29 50,-2-27-62,1 0 0,0-1 0,0 0 0,0 1 0,1-1-1,-1 0 1,1 0 0,-1-1 0,1 1 0,0-1 0,0 0 0,0 0 0,1 0 0,-1 0-1,0-1 1,1 0 0,-1 0 0,1 0 0,-1 0 0,8 0 0,-7-1-49,1 1 1,-1-1-1,1 0 1,-1 0-1,1 0 1,-1-1-1,1 0 1,-1 0-1,0 0 1,1-1-1,-1 1 1,0-1-1,0-1 1,0 1-1,0-1 1,-1 0 0,6-3-1,-4-2 48,0 1-1,0-1 1,-1 0-1,0-1 1,0 1-1,4-12 1,-16 40 274,4-13-136,1-1 0,0 1 0,0 0 0,0-1 0,1 1 1,0 0-1,0 0 0,0 0 0,1 0 0,0 0 0,2 13 0,-1-19-211,-1 0-1,1 0 1,-1 0-1,1 0 0,-1 0 1,1-1-1,-1 1 1,1 0-1,0 0 0,0-1 1,-1 1-1,1-1 1,0 1-1,0 0 0,0-1 1,-1 1-1,1-1 1,0 0-1,0 1 0,0-1 1,0 0-1,0 0 1,0 1-1,0-1 0,0 0 1,0 0-1,0 0 1,0 0-1,0 0 0,0 0 1,0 0-1,0-1 1,0 1-1,0 0 1,0-1-1,0 1 0,-1 0 1,2-1-1,1-1-547,0 1 0,0 0 1,0-1-1,-1 1 0,1-1 0,0 0 0,-1 0 0,0 0 0,1 0 0,3-5 1,8-18-7975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1:38.19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104 0 17200,'0'0'6043,"1"14"-4735,3 78 938,-4-1 0,-15 124-1,15-226-2145,0 0-1,-1 1 1,0-1-1,-1 0 1,0 1-1,-1-1 1,0 1-1,-5-12 1,6 16-61,-1-1 0,0 0-1,0 0 1,-1 1 0,0 0 0,0 0 0,0 0 0,-1 0 0,0 0 0,0 1-1,-1 0 1,1 0 0,-1 1 0,-8-6 0,50 12-2753,0-2 1,40-5-1,-43 0-2844,-1-1 0,45-15 1,-20 0 6001,-56 20 113,1 1 0,-1-1 0,1 0 0,-1 1 0,0-1-1,1 0 1,-1 0 0,0 0 0,0 0 0,0 0 0,1 0 0,-1-1-1,0 1 1,0 0 0,-1-1 0,1 1 0,0 0 0,0-1 0,-1 1-1,1-1 1,-1 1 0,1-1 0,-1 1 0,0-1 0,1 0 0,-1 1 0,0-1-1,0 1 1,0-1 0,0 0 0,-1-2 0,1 4-485,0-1 0,-1 1 0,1-1 0,0 1 0,-1-1 0,1 1 0,0-1 0,-1 1 0,1 0 0,-1-1 0,1 1 0,0 0 0,-1-1 0,1 1 0,-1 0 1,1 0-1,-1-1 0,1 1 0,-1 0 0,1 0 0,-1 0 0,0 0 0,1-1 0,-1 1 0,1 0 0,-1 0 0,1 0 0,-1 0 0,1 0 0,-1 1 0,0-1 0,1 0 0,-1 0 0,1 0 0,-1 0 0,1 1 0,-1-1 1,1 0-1,-1 0 0,1 1 0,-1-1 0,1 0 0,0 1 0,-1-1 0,1 1 0,-1-1 0,1 0 0,-1 1 0,-21 20 188,18-15-200,0 0 0,1 1 0,0 0-1,0 0 1,1 0 0,0 0 0,0 0 0,1 0 0,0 0 0,0 1-1,0-1 1,1 1 0,1 9 0,-1-14-29,1 1 1,-1-1 0,1 0-1,0 0 1,0 0-1,0 1 1,0-1-1,1 0 1,-1 0-1,1-1 1,0 1-1,0 0 1,0 0-1,0-1 1,0 1 0,0-1-1,1 0 1,-1 0-1,1 0 1,0 0-1,0 0 1,-1 0-1,1-1 1,0 1-1,1-1 1,-1 0-1,0 0 1,0 0 0,0 0-1,1-1 1,3 1-1,-4-1-3,1 1-1,0-1 1,0 0-1,0 0 1,-1-1 0,1 1-1,0-1 1,0 0-1,-1 0 1,1 0 0,0-1-1,-1 1 1,0-1-1,1 0 1,-1 0-1,0 0 1,0 0 0,0 0-1,0-1 1,5-4-1,-5 2 37,1 0 0,-1 0 0,0 0 0,0 0-1,0-1 1,-1 1 0,0-1 0,0 0 0,0 0-1,-1 0 1,0 1 0,1-10 0,-1 8-133,-1 0-1,0 1 1,-1-1 0,1 0-1,-1 1 1,-1-1 0,1 1-1,-1-1 1,0 1 0,0 0-1,-5-9 1,5 12-151,0-1 0,-1 1-1,1 0 1,-1 0 0,1 0 0,-1 0-1,0 0 1,0 0 0,0 1 0,-1-1 0,1 1-1,-1 0 1,1 0 0,-1 0 0,0 1-1,1-1 1,-1 1 0,0 0 0,-6-1 0,2 2-7142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1:39.24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91 1057,'0'0'12871,"0"-8"-8478,0-23-956,0 28-1595,0 5-268,0 23-553,0-2-721,1-1 0,1 1 0,1-1-1,0 0 1,2 0 0,9 26-1,-14-47-235,1 0-1,-1 0 0,0 1 0,1-1 1,-1 0-1,1 0 0,-1 0 0,1-1 0,0 1 1,-1 0-1,1 0 0,0 0 0,0 0 0,0 0 1,0-1-1,0 1 0,-1 0 0,1-1 0,0 1 1,0-1-1,1 1 0,-1-1 0,0 0 1,0 1-1,0-1 0,0 0 0,0 0 0,0 1 1,0-1-1,1 0 0,-1 0 0,0 0 0,0-1 1,0 1-1,0 0 0,0 0 0,0-1 1,0 1-1,1 0 0,-1-1 0,0 1 0,0-1 1,0 1-1,-1-1 0,1 0 0,0 0 0,0 1 1,0-1-1,0 0 0,0 0 0,-1 0 1,2-1-1,6-6 172,0 0 1,-1-1-1,12-17 1,-6 5-200,0-1 0,-2-1 0,0 0 1,14-47-1,-26 83-36,1 0 0,0 0 0,1 0 0,0 0 0,1 0 0,6 22 0,-7-28 0,1-1 0,0 1 0,0 0 0,1-1 0,0 1 0,0-1 0,1 0 0,-1 0 0,7 7 0,-9-12 0,0 1 0,1-1 0,-1 0 0,0 0 0,0 0 0,1-1 0,-1 1 0,0 0 0,1 0 0,-1-1 0,1 1 0,-1-1 0,1 1 0,-1-1 0,1 1 0,0-1 0,-1 0 0,3 0 0,-2 0 0,1-1 0,-1 0 0,0 1 0,1-1 0,-1 0 0,0 0 0,0-1 0,0 1 0,0 0 0,0-1 0,0 1 0,0-1 0,0 1 0,-1-1 0,1 0 0,1-2 0,6-8 0,-1 1 0,-1-2 0,0 1 0,-1-1 0,0 0 0,0-1 0,-2 0 0,0 1 0,0-1 0,-1 0 0,-1-1 0,-1 1 0,0 0 0,-1-25 0,-3 34 0,-3 11 0,-4 10 0,7-5-473,3-8-38,-1 0 0,0 0-1,0 0 1,0 0 0,0 0 0,0 0-1,-1 0 1,1-1 0,-1 1 0,-2 3 0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1:39.93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169 101 13997,'2'-9'2397,"0"-2"-1587,9-38 2851,2 17 2187,-13 60-2464,1-4-3276,-6 14 319,-1 1 0,-2-1 0,-2 0 0,-2-1 0,-22 50 0,46-114-427,3-6 0,-1-1 0,-1 0 0,10-47 0,-27 161 0,2-50 0,0 1 0,6 49 0,-4-79 0,0-1 0,0 1 0,0-1 0,0 0 0,0 1 0,1-1 0,-1 1 0,0-1 0,0 0 0,1 1 0,-1-1 0,0 1 0,1-1 0,-1 0 0,0 1 0,1-1 0,-1 0 0,0 0 0,1 1 0,-1-1 0,1 0 0,-1 0 0,0 0 0,1 0 0,-1 1 0,1-1 0,-1 0 0,1 0 0,-1 0 0,1 0 0,-1 0 0,1 0 0,-1 0 0,1 0 0,-1 0 0,0 0 0,1 0 0,-1-1 0,1 1 0,-1 0 0,1 0 0,-1 0 0,0-1 0,1 1 0,-1 0 0,1 0 0,-1-1 0,0 1 0,1 0 0,-1-1 0,0 1 0,1 0 0,-1-1 0,0 1 0,0 0 0,0-1 0,1 1 0,-1-1 0,0 1 0,0-1 0,0 1 0,0-1 0,0 1 0,1 0 0,-1-1 0,0 1 0,0-2 0,0-1 0,0 1 0,0-1 0,-1 0 0,1 0 0,-1 0 0,1 1 0,-1-1 0,0 0 0,0 1 0,0-1 0,0 1 0,0-1 0,-1 1 0,1-1 0,-1 1 0,-2-3 0,-1-1 0,0 1 0,-1 0 0,0 1 0,0-1 0,0 1 0,-7-4 0,-9-3 0,-1 1 0,-41-12 0,20 13 0,48 15 0,8 1 0,16-2 1,0-1-1,0-1 1,0-1-1,0-2 1,32-3-1,10 1-99,-64 3-198,7-1-316,-7-3-3335,-5-4-3462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1:40.59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 36 9929,'0'0'18194,"0"10"-17778,-1 11-158,-2 51-182,3-66 52,1 0 1,-1 1-1,1-1 1,0 0-1,0 0 0,1 0 1,-1 0-1,6 10 0,-7-15-80,1 0 0,-1-1-1,0 0 1,1 1 0,-1-1-1,1 1 1,-1-1 0,1 1-1,-1-1 1,1 0 0,-1 1-1,1-1 1,0 0 0,-1 0-1,1 1 1,-1-1 0,1 0-1,0 0 1,-1 0 0,1 0-1,-1 0 1,1 0 0,0 0-1,-1 0 1,1 0 0,0 0-1,-1 0 1,1 0 0,-1 0-1,1-1 1,0 1 0,-1 0-1,1 0 1,-1-1 0,1 1-1,-1 0 1,1-1 0,-1 1-1,1-1 1,-1 1 0,1 0-1,-1-1 1,1 1 0,-1-1-1,0 1 1,1-2 0,18-23 407,-2-5-440,-2-1-1,20-58 0,-42 156-14,5-38 0,-3 71 0,5-100 0,0 1 0,0-1 0,0 0 0,0 1 0,0-1 0,0 0 0,0 1 0,0-1 0,0 0 0,0 1 0,0-1 0,0 0 0,0 1 0,0-1 0,0 0 0,1 1 0,-1-1 0,0 0 0,0 1 0,0-1 0,0 0 0,1 1 0,-1-1 0,0 0 0,0 0 0,1 1 0,-1-1 0,0 0 0,0 0 0,1 0 0,-1 1 0,0-1 0,1 0 0,-1 0 0,0 0 0,1 0 0,-1 0 0,0 1 0,1-1 0,14-8 0,12-20 0,-27 27 0,17-19 0,-8 12 0,-1 0 0,-1-1 0,0 0 0,0 0 0,-1-1 0,0 0 0,0 0 0,-1-1 0,6-16 0,-4 5-962,0 0-4156,-5-1-5041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8:53.51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65 45 11627,'0'0'5979,"-2"-8"-3267,-7-27-662,6 34 754,0 10-2206,-2 14-477,-12 87 1172,7-52-100,-6 108-1,16-165-1173,1-1 0,-1 0 0,0 1-1,0-1 1,0 1 0,0-1 0,1 0 0,-1 1-1,0-1 1,0 0 0,1 1 0,-1-1 0,0 0-1,1 0 1,-1 1 0,0-1 0,1 0 0,-1 0-1,0 1 1,1-1 0,-1 0 0,0 0 0,1 0-1,-1 0 1,1 0 0,-1 0 0,0 0 0,1 0-1,-1 0 1,1 0 0,-1 0 0,1 0 0,-1 0-1,0 0 1,1 0 0,-1 0 0,1 0-1,-1 0 1,0 0 0,1 0 0,-1-1 0,0 1-1,1 0 1,-1 0 0,1-1 0,20-10 536,11-16-291,-2-1 1,-1-2-1,-1-1 0,-1-1 0,27-45 0,1 3-71,-50 71-193,-4 11 0,-4 11 0,-14 37 0,8-30 0,2 0 0,0 0 0,2 1 0,-3 49 0,8-76 0,-1 0 0,1 1 0,0-1 0,0 1 0,0-1 0,0 0 0,1 1 0,-1-1 0,0 0 0,0 1 0,0-1 0,0 1 0,0-1 0,0 0 0,1 1 0,-1-1 0,0 0 0,0 1 0,0-1 0,1 0 0,-1 1 0,0-1 0,0 0 0,1 0 0,-1 1 0,0-1 0,1 0 0,-1 0 0,0 0 0,1 1 0,-1-1 0,1 0 0,-1 0 0,0 0 0,1 0 0,0 0 0,17-4 0,16-18 0,2-10 0,-2-1 0,-1-2 0,-2-2 0,-1 0 0,35-60 0,-64 96-161,-1 1-1,1-1 1,0 0-1,0 1 1,0 0 0,-1-1-1,1 1 1,0-1-1,0 1 1,0 0-1,0 0 1,0-1 0,0 1-1,0 0 1,0 0-1,-1 0 1,1 0 0,0 0-1,0 0 1,0 0-1,0 1 1,0-1-1,0 0 1,0 0 0,0 1-1,0-1 1,-1 1-1,1-1 1,0 0 0,1 2-1,4 0-2724,3-1-5015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8:55.64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240 1 15951,'-3'5'5667,"-9"16"-1256,-31 47-3310,17-33 113,-3-1 1,0-2-1,-55 46 1,81-78-949,6-8-15,9-11 11,12-11-358,32-41-435,-51 64 489,0-1-1,-1 0 1,1 1 0,-2-2-1,1 1 1,-1 0-1,3-12 1,-9 17-184,-6 9 82,-6 9 23,7-5 108,1 1 1,0 0 0,0 0-1,1 0 1,1 0 0,0 1-1,1 0 1,0 0 0,0 0-1,2 1 1,-1-1 0,0 22-1,3-33 23,0 0 0,0 0 0,0 0 0,0 0-1,0 0 1,0 0 0,1 0 0,-1 0 0,0-1-1,1 1 1,-1 0 0,1 0 0,-1 0 0,1 0-1,-1 0 1,1-1 0,-1 1 0,1 0 0,0 0-1,-1-1 1,1 1 0,0 0 0,0-1 0,0 1-1,-1-1 1,1 1 0,1-1 0,1 1 13,-1 0-1,1-1 1,-1 1 0,1-1-1,-1 0 1,1 1 0,-1-1 0,1-1-1,-1 1 1,6-1 0,-5 0-2,1 1-1,0-1 1,-1 0 0,1-1-1,-1 1 1,1-1-1,-1 1 1,0-1 0,0 0-1,0 0 1,0 0 0,0-1-1,0 1 1,0-1 0,-1 1-1,4-5 1,-5 2-9,1 1-1,-1-1 1,-1 1 0,1-1-1,-1 0 1,1 1 0,-1-1 0,0 0-1,-1 1 1,1-1 0,-1 1-1,0-1 1,0 0 0,-1 1-1,1 0 1,-1-1 0,0 1 0,0 0-1,0 0 1,-1 0 0,0 0-1,1 0 1,-6-4 0,2 1-30,0 0 1,0 1-1,0 0 0,-1 0 1,0 1-1,0-1 0,-1 2 1,1-1-1,-1 1 1,0 0-1,-15-5 0,-1 8-102,24 1 113,-1 0 0,1 0 1,0 0-1,-1 1 0,1-1 1,0 0-1,0 0 1,-1 0-1,1 0 0,0 1 1,0-1-1,0 0 1,-1 0-1,1 1 0,0-1 1,0 0-1,0 0 0,0 1 1,0-1-1,0 0 1,-1 1-1,1-1 0,0 0 1,0 1-1,0-1 0,0 0 1,0 0-1,0 1 1,0-1-1,0 0 0,0 1 1,0-1-1,0 0 1,0 1-1,1-1 0,-1 1 1,1 1-19,0 0 0,1 0 0,-1 1 0,1-1 0,0 0 0,-1 0 0,1-1 0,0 1 0,0 0 0,0-1 0,1 1 0,-1-1 0,4 3 0,69 23 59,12 6 11,-81-31-52,0 2-1,0-1 0,0 1 1,-1-1-1,1 2 0,-1-1 0,0 0 1,0 1-1,0 0 0,5 8 1,1 17-1666,-10-20-1631,-1 1-3384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8:56.53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19 5605,'11'-16'15101,"-5"14"-7738,-4 27-4102,-3-7-3335,-10 101 1585,12-118-1511,1-1 0,-1 1 0,0-1 0,1 1 0,-1-1 0,1 0 0,-1 1 0,0-1 0,1 0 0,-1 0 0,1 0 0,-1 0 0,1-1 0,-1 1 0,1 0 0,-1 0 0,0-1 0,1 1 0,-1-1 0,0 1 0,2-2 0,14-8 0,0 0 0,-1-1 0,-1-1 0,0-1 0,0 0 0,14-17 0,-12 12 0,-25 29 0,1 0 0,0 0 0,0 1 0,1-1 0,1 2 0,0-1 0,-4 17 0,9-28 0,-1 0 0,1-1 0,0 1 0,0 0 0,0-1 0,0 1 0,0 0 0,0-1 0,0 1 0,0-1 0,0 1 0,0 0 0,0-1 0,0 1 0,1 0 0,-1-1 0,0 1 0,0-1 0,1 1 0,-1 0 0,0-1 0,1 1 0,-1-1 0,0 1 0,1-1 0,-1 1 0,1-1 0,-1 0 0,1 1 0,-1-1 0,1 1 0,0-1 0,-1 0 0,1 1 0,-1-1 0,2 0 0,31 1 0,32-18 0,-54 12-220,-1 1 0,-1-2 0,1 1-1,-1-1 1,0-1 0,0 0 0,-1 0 0,0-1 0,0 0 0,-1 0 0,0 0-1,0-1 1,-1 0 0,0-1 0,0 0 0,4-11 0,-6 11-8113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42.48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72 1 19474,'-4'12'1767,"-11"36"-244,2 1 0,2 0 0,-6 72 0,6 16-1155,53-306-53,-22 101-147,10-78 0,-49 312 1709,-33 197-1955,52-360-1016,0-17-5302,0-2 1715,0-2-1992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42.8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27 408 9641,'0'0'15556,"-7"8"-14728,-10 24-105,16-32-705,1 0 1,0 1-1,0-1 0,0 0 1,0 0-1,-1 1 1,1-1-1,0 0 0,0 1 1,0-1-1,0 0 0,0 0 1,0 1-1,0-1 0,0 0 1,0 1-1,0-1 0,0 0 1,0 1-1,0-1 1,0 0-1,0 0 0,0 1 1,0-1-1,1 0 0,-1 0 1,0 1-1,0-1 0,0 0 1,0 1-1,0-1 1,1 0-1,-1 0 0,0 0 1,0 1-1,0-1 0,1 0 1,-1 0-1,1 1 0,24-13 1087,-14 3-831,0-1 0,-1 0 1,0 0-1,0-1 0,-1 0 0,-1-1 0,11-18 1,47-99 128,-52 99-331,60-136 56,-60 148-178,-14 18 43,0 0 1,1 0-1,-1 0 1,1 1 0,-1-1-1,0 0 1,1 0-1,-1 1 1,0-1 0,1 0-1,-1 0 1,0 1-1,1-1 1,-1 0-1,0 1 1,0-1 0,1 0-1,-1 1 1,0-1-1,0 1 1,0-1 0,0 0-1,1 1 1,-1-1-1,0 1 1,0-1-1,0 1 1,0-1 0,0 1-1,3 48-109,-3-46 166,9 167 586,-7-151-772,1 0 1,0-1 0,2 0 0,0 1 0,1-2 0,17 35 0,-6-29-2476,-1-14-4488,-5-8-6173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0:55.91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38 409 8072,'-1'8'3534,"-3"31"-1278,1-1 0,2 1 1,2-1-1,1 1 0,15 73 1,-13-103-299,0-18-1273,0-20-423,-4 29-258,12-101 945,33-459 2608,-60 713-3373,4-60-160,-14 208-24,51-488 0,-8 75 0,4-164 0,-45 369 0,-86 481 0,148-741-489,-10 58 2,14-124 0,-86 398 1950,40-151-1463,-37 209 0,66-291 0,-13 23 0,-3-1 0,-1 0 0,-2 0 0,-3-1 0,-1 0 0,-4-52 0,-13 156 0,-40 352 0,75-556-312,27-223-785,-43 310 1629,-5 51-52,-1 42-170,1-30-303,-47 460 75,40-411-84,2-27-668,5-37-3283,0-26-4556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4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22581,'0'0'4036,"-11"54"-2498,23-41-1410,10-2-481,4-1-1632,4-4-1763,0-1-1281,-6 1-2690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0:57.2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3555 35 11147,'0'0'5311,"-1"-6"-3421,0 5-1820,1 0 0,0 1 0,-1-1 0,1 0 0,0 0 0,0 0 0,0 0 0,0 0 0,0 1 0,0-1 0,0 0 0,0 0-1,0 0 1,0 0 0,0 0 0,1 1 0,-1-1 0,0 0 0,1 0 0,-1 0 0,0 1 0,1-1 0,-1 0 0,1 0 0,-1 1 0,1-1 0,0 0 0,-1 1 0,1-1 0,0 1 0,-1-1 0,1 1 0,0-1 0,-1 1 0,1-1 0,0 1 0,0 0-1,1-1 1,48 0 1721,-42 2-1879,102 0 2459,29 2-135,-130-1-2110,0 0 1,0 0-1,0 1 0,0 0 0,-1 1 1,1 0-1,-1 1 0,0-1 1,11 10-1,67 59 548,-65-54-684,-17-15 18,1 0 0,-1 0 0,0 0 0,-1 1 0,1 0 0,-1 0 0,0-1 0,0 2 0,0-1 0,-1 0 0,0 1 0,0-1 0,0 1 0,1 7 0,-3-6 12,1 1 0,-1 0 0,-1-1 1,0 1-1,0 0 0,0-1 0,-1 1 0,0-1 0,0 0 1,-6 12-1,-42 91 20,-4-3 0,-6-2 0,-117 158 0,126-202 148,-3-2 0,-2-2 0,-3-3 0,-3-2 0,-111 72 0,-366 177 1433,331-194-1418,-555 274-203,-29 15 0,560-272 0,-434 240 0,656-358-52,5-2-369,-1 0 0,1-1 0,-1 0 0,0 0 0,0 0 0,-1 0 0,1-1 0,-1 0 0,1-1 0,-1 1 0,1-1 0,-12 0 0,8-4-7122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0:57.72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114 219 18706,'0'0'2092,"-3"-11"-1787,3 9-296,-2-2 19,1-1-1,0 1 1,0-1 0,1 1-1,-1-1 1,1 1-1,0-1 1,0 1-1,0-1 1,1 1-1,0 0 1,0-1-1,0 1 1,0-1-1,0 1 1,1 0 0,0 0-1,0 0 1,4-6-1,6-6 629,0 1 0,2 0 0,18-17 0,-28 29-467,-1-1 1,1 1-1,0 0 1,0 1-1,0-1 0,0 0 1,0 1-1,1 0 0,-1 0 1,1 0-1,0 1 1,-1 0-1,1 0 0,0 0 1,0 0-1,0 1 0,0-1 1,-1 1-1,6 1 1,-8 0-138,0 0 0,0 0 0,-1 1 0,1-1 0,0 0 0,-1 1 0,1-1 0,-1 1 0,0 0 0,1-1 0,-1 1 0,0 0 0,0 0 0,0 0 0,-1 0 1,1 0-1,0 0 0,-1 0 0,1 0 0,-1 0 0,1 0 0,-1 0 0,0 0 0,0 0 0,0 0 0,-1 4 0,-4 59 544,-9-8-123,-3 0-1,-2-2 0,-3 0 0,-32 59 0,22-47-227,-15 28-153,26-57-94,2 1 1,2 0-1,-24 81 0,40-118 2,1 0 0,-1-1 0,1 1 0,0-1 0,-1 1 0,1 0 0,0-1 0,0 1 0,0 0 0,0-1 0,0 1 0,1-1 0,-1 1 0,0 0 0,1-1 0,-1 1 0,1-1 0,0 1 0,0-1 0,-1 1 0,3 1 0,-2-2 0,0 0 0,0-1 0,1 1 0,-1-1 0,0 1 0,1-1 0,-1 1 0,0-1 0,1 0 0,-1 0 0,1 0 0,-1 0 0,1 0 0,-1 0 0,0 0 0,1 0 0,-1 0 0,0-1 0,3 0 0,9-3 0,-1-1 0,0-1 0,0 0 0,11-7 0,-20 11 0,505-334-2196,-377 246 975,-45 28-3791,-20 10-4528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1:01.1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165 10 13004,'0'0'8963,"-10"-3"-8023,6 2-872,0 0 76,1 0 0,0 0 0,-1 0 0,1 0 0,-1 1 0,1 0 0,0-1 0,-1 1 0,1 0 0,-1 1 0,1-1 0,-1 1 0,1-1 0,-1 1 0,1 0 0,0 0 0,0 1 0,-1-1 0,1 1 0,0-1 0,0 1 0,0 0 0,1 0 0,-1 0 0,0 1 0,-3 3 0,-1 5 58,-1 1 0,2 0 0,0 0 1,0 1-1,2-1 0,-1 1 0,1 0 1,1 1-1,-2 21 0,1-5 201,3 0 1,0 0-1,5 38 0,-3-60-368,0 0-1,0 0 1,1-1-1,0 1 1,0-1-1,1 0 0,0 1 1,0-1-1,1 0 1,-1-1-1,2 1 1,-1-1-1,1 1 1,0-1-1,0-1 1,7 7-1,-8-9-67,0-1 1,0 1-1,0-1 0,1 0 0,-1 0 1,1-1-1,-1 1 0,1-1 0,-1 0 1,1 0-1,0 0 0,0-1 0,0 0 1,-1 0-1,1 0 0,0 0 0,0-1 1,-1 0-1,1 0 0,0 0 0,-1 0 1,1-1-1,-1 0 0,1 0 0,-1 0 1,0 0-1,6-5 0,1-1-471,-1 1 0,0-1 0,0-1 0,-1 0 0,0 0 0,11-16 0,-7 7-1471,-1 0-1,-1-1 1,10-25 0,9-35-7346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1:01.53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 0 20499,'-1'17'1484,"-4"40"-464,-1 19 1565,2 83 0,5-139-2310,0 0 0,1 0 1,1 0-1,1-1 0,1 1 0,1-1 0,0 0 1,1 0-1,17 29 0,-22-44-270,0 0-1,1 0 1,-1-1 0,1 0-1,0 1 1,0-1-1,0 0 1,1 0 0,-1-1-1,1 1 1,0-1 0,-1 1-1,1-1 1,0-1-1,5 3 1,-6-4 9,0 1 1,1-1-1,-1 1 1,1-1-1,-1 0 1,0 0-1,1-1 1,-1 1-1,0-1 1,1 1-1,-1-1 1,0 0-1,0 0 0,0-1 1,6-2-1,-1-2 29,0 1-1,0-2 0,0 1 0,-1-1 0,0 0 1,-1-1-1,1 0 0,-1 0 0,-1 0 0,1-1 0,6-16 1,-3 5 75,-2-1 1,0 1 0,-2-1 0,0-1 0,-1 1-1,-1-1 1,0-35 0,-3 87-106,1-1 1,2 0-1,1 0 0,1 0 1,18 55-1,-23-82-13,1-1-1,-1 1 1,1-1-1,0 1 1,0-1-1,-1 1 1,1-1-1,0 0 1,0 1-1,0-1 1,0 0-1,1 0 1,-1 0-1,0 0 1,0 0-1,1 0 1,-1 0-1,0 0 1,1 0 0,-1-1-1,1 1 1,-1-1-1,3 1 1,-3-1-6,1 0 0,0 0 0,-1-1 1,1 1-1,0-1 0,-1 1 0,1-1 1,-1 0-1,1 0 0,-1 0 0,1 0 1,-1 0-1,1 0 0,-1 0 0,0 0 1,0 0-1,2-3 0,5-5-174,-1-1 0,-1 0 1,0 0-1,7-18 0,15-51-5782,-18 47 1178,-1 6-2482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1:02.4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170 160 16464,'0'0'2834,"-6"-8"17,3 3-2339,0 0 1,-1 1-1,0-1 1,0 1-1,0 0 0,0 0 1,-1 0-1,0 1 1,0 0-1,0-1 1,-6-1-1,9 4-406,0 0 0,-1 0 0,1 0-1,-1 1 1,1-1 0,-1 1 0,1 0 0,-1 0 0,0 0-1,1 0 1,-1 0 0,1 0 0,-1 1 0,1-1 0,-1 1 0,1 0-1,-1-1 1,1 1 0,-1 0 0,1 1 0,0-1 0,0 0 0,0 1-1,-1-1 1,1 1 0,1 0 0,-1-1 0,0 1 0,0 0-1,1 0 1,-1 0 0,1 1 0,-2 1 0,-1 4-68,0 1 0,0-1-1,1 0 1,0 1 0,0 0 0,1 0 0,-2 15 0,3-20-29,0 1 0,1-1-1,0 1 1,-1-1 0,2 1 0,-1 0 0,0-1 0,1 1 0,0-1 0,0 1-1,0-1 1,1 0 0,-1 1 0,1-1 0,0 0 0,5 7 0,-6-10-5,1 1 1,-1-1 0,1 0-1,-1 1 1,1-1 0,0 0 0,0 0-1,0 0 1,0 0 0,0-1-1,0 1 1,0 0 0,0-1-1,0 1 1,0-1 0,0 0 0,0 0-1,0 0 1,0 0 0,0 0-1,0 0 1,0 0 0,0-1 0,0 1-1,0-1 1,0 1 0,0-1-1,0 0 1,0 0 0,0 0-1,0 0 1,-1 0 0,1 0 0,0-1-1,-1 1 1,1-1 0,-1 1-1,1-1 1,0-1 0,7-6 37,-1-1 1,0 0-1,0-1 1,11-21-1,20-59-25,-31 69-18,4 92 1,-9-53 0,9 41 0,-12-56 0,1 0 0,-1 0 0,1 0 0,0-1 0,0 1 0,0 0 0,0 0 0,0-1 0,0 1 0,0 0 0,1-1 0,-1 1 0,0-1 0,1 0 0,0 1 0,-1-1 0,1 0 0,0 0 0,-1 0 0,1 0 0,0 0 0,0 0 0,4 0 0,-4-1 0,0 0 0,0-1 0,0 1 0,0-1 0,0 1 0,0-1 0,0 0 0,-1 0 0,1 0 0,0 0 0,0 0 0,-1 0 0,1 0 0,0-1 0,-1 1 0,1-1 0,-1 1 0,0-1 0,1 1 0,-1-1 0,0 0 0,0 0 0,1-3 0,24-52 0,-23 49 0,49-174 0,-52 182 0,0 0 0,0-1 0,0 1 0,0 0 0,0 0 0,0-1 0,0 1 0,0 0 0,0-1 0,0 1 0,0 0 0,1 0 0,-1-1 0,0 1 0,0 0 0,0 0 0,0 0 0,0-1 0,0 1 0,1 0 0,-1 0 0,0-1 0,0 1 0,0 0 0,1 0 0,-1 0 0,0 0 0,0 0 0,0-1 0,1 1 0,-1 0 0,0 0 0,0 0 0,1 0 0,-1 0 0,0 0 0,0 0 0,1 0 0,-1 0 0,0 0 0,0 0 0,1 0 0,-1 0 0,0 0 0,1 0 0,-1 0 0,0 0 0,1 0 0,7 15 0,2 22 0,-8-30-305,0 1 1,0-1-1,1 1 1,7 13-1,-10-21 259,1 1-1,-1 0 1,0 0-1,1 0 0,-1-1 1,1 1-1,-1 0 1,1-1-1,-1 1 1,1 0-1,0-1 1,-1 1-1,1-1 1,0 1-1,0-1 0,-1 0 1,1 1-1,0-1 1,0 1-1,-1-1 1,1 0-1,0 0 1,0 0-1,0 1 1,0-1-1,0 0 0,-1 0 1,1 0-1,0 0 1,0 0-1,0-1 1,0 1-1,0 0 1,-1 0-1,1 0 0,0-1 1,0 1-1,0 0 1,-1-1-1,1 1 1,0-1-1,0 1 1,-1-1-1,1 1 1,-1-1-1,1 0 0,0 1 1,-1-1-1,1 0 1,-1 1-1,1-1 1,-1 0-1,0 0 1,1 1-1,-1-1 0,0 0 1,1-1-1,24-53-8505,-14 21 956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1:02.91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24 115 17457,'0'0'1767,"-3"8"-209,-1 4-821,-13 25 2738,17-42-740,1 4-2790,0 1 1,-1-1 0,1 0 0,0 0-1,-1 0 1,1 1 0,0-1 0,0 0-1,0 1 1,0-1 0,-1 1 0,1-1 0,0 1-1,0 0 1,0-1 0,0 1 0,0 0-1,0-1 1,2 1 0,1 0-32,1 0 0,-1 0 1,0 0-1,1 1 0,-1-1 0,1 1 0,-1 0 1,0 0-1,0 1 0,1-1 0,-1 1 0,0 0 1,0 0-1,-1 0 0,1 1 0,0-1 0,-1 1 1,0 0-1,5 5 0,8 8 680,-2 1 0,22 34 0,-9-14 349,10 8-89,-17-22-703,-1 2 0,20 33 0,-34-50-100,-1 0 1,0 0-1,-1 1 0,0-1 1,0 1-1,-1 0 1,0 0-1,0 0 0,-1 0 1,0 0-1,-1 0 1,0 10-1,0-17-6,0 0 0,0 0-1,0 0 1,0 0 0,-1 0 0,1 0-1,-1 0 1,1 0 0,-1 0 0,1-1-1,-1 1 1,0 0 0,0 0 0,0-1-1,0 1 1,0 0 0,-1-1 0,1 1-1,0-1 1,-1 0 0,1 1 0,-1-1 0,1 0-1,-1 0 1,1 0 0,-1 0 0,0 0-1,0 0 1,0-1 0,1 1 0,-1 0-1,0-1 1,0 0 0,0 1 0,0-1-1,0 0 1,0 0 0,-3 0 0,1-1 42,-1 0 0,1 0 0,0 0 0,-1 0 0,1-1 0,0 0 0,0 0 0,0 0 0,0 0 1,0-1-1,1 1 0,-1-1 0,1 0 0,0 0 0,-6-7 0,-1-5-215,0 0-1,0-1 1,2-1-1,0 1 1,1-1-1,1-1 1,-8-34-1,8 22-86,1 0 0,2-1 0,2 1 0,1-32 0,1 50 198,0 0 0,1 1 1,1-1-1,0 0 0,0 1 0,1 0 1,9-19-1,2 2 56,30-39 1,-20 31 250,-25 36-283,0 0 1,0 0-1,-1 0 1,1 0 0,0 0-1,0 0 1,0 0-1,0 0 1,0 0 0,0 0-1,0 0 1,0 0-1,0 0 1,0 0 0,0-1-1,-1 1 1,1 0-1,0 0 1,0 0 0,0 0-1,0 0 1,0 0-1,0 0 1,0 0 0,0 0-1,0 0 1,0 0-1,0 0 1,0 0 0,0-1-1,0 1 1,0 0-1,0 0 1,0 0 0,0 0-1,0 0 1,0 0-1,0 0 1,0 0 0,0 0-1,0 0 1,0-1-1,0 1 1,0 0 0,0 0-1,0 0 1,0 0-1,0 0 1,0 0 0,0 0-1,0 0 1,0 0-1,0 0 1,0 0 0,-12 6 620,-16 16 194,23-16-822,0 0 0,0 1 0,1 0 0,0-1 0,-6 15 0,9-18 0,-1 1 0,1 0 0,0-1 0,0 1 0,1-1 0,-1 1 0,1 0 0,-1 0 0,1-1 0,0 1 0,1 0 0,-1-1 0,1 1 0,1 6 0,0-9 3,-1 1 0,1 0 0,0 0-1,0-1 1,0 0 0,0 1 0,0-1 0,0 0 0,0 0 0,0 0-1,1 0 1,-1 0 0,0 0 0,1-1 0,-1 1 0,0-1-1,1 0 1,-1 1 0,1-1 0,-1 0 0,4-1 0,55-4-1214,-19-11-3994,-1-11-5738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1:03.8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156 482 11082,'0'0'5729,"-9"-6"-3146,5 2-2136,-1 0 0,0 0 0,0 1 0,0 0-1,0 0 1,0 0 0,-7-2 0,9 4-286,1 1 0,0-1 0,0 1 1,0 0-1,-1 0 0,1 0 0,0 0 0,0 0 0,-1 0 0,1 0 1,0 1-1,0-1 0,0 1 0,-1 0 0,1 0 0,0 0 0,0 0 1,0 0-1,0 0 0,1 0 0,-1 0 0,0 1 0,0-1 0,1 1 1,-1 0-1,1-1 0,-1 1 0,-1 3 0,-2 3 16,0 0 0,0 1 0,0 0-1,1 0 1,1 0 0,0 1 0,0-1 0,0 1-1,2 0 1,-1 0 0,1 0 0,0 0-1,1-1 1,0 1 0,1 0 0,2 13 0,-3-21-168,1 0-1,-1-1 1,1 1 0,-1 0 0,1 0 0,0 0 0,0-1 0,0 1 0,0 0 0,0-1-1,0 1 1,0-1 0,0 1 0,1-1 0,-1 1 0,0-1 0,1 0 0,-1 0 0,1 0-1,0 0 1,-1 0 0,1 0 0,0 0 0,0 0 0,-1-1 0,1 1 0,0-1 0,0 1-1,0-1 1,0 0 0,0 0 0,0 0 0,0 0 0,0 0 0,0 0 0,3-1 0,0 0 28,0 0 1,-1 0-1,1-1 1,0 0-1,0 0 1,-1 0-1,0 0 1,1-1-1,-1 0 1,0 0-1,0 0 1,7-7-1,-1-3 45,-1-1-1,0-1 1,0 1-1,-2-2 0,0 1 1,-1-1-1,0 0 1,-1 0-1,-1 0 1,0-1-1,-2 0 0,0 0 1,0 0-1,-2 1 1,-1-20-1,-9-2-81,10 37 0,0 1 0,-1-1 0,1 0 0,0 0 0,-1 0 0,1 0 0,-1 0 0,1 1 0,-1-1 0,1 0 0,-1 1 0,0-1 0,1 0 0,-1 1 0,0-1 0,1 0 0,-1 1 0,0-1 0,0 1 0,0 0 0,1-1 0,-1 1 0,0 0 0,0-1 0,0 1 0,0 0 0,0 0 0,0 0 0,0 0 0,0 0 0,1 0 0,-1 0 0,0 0 0,0 0 0,0 0 0,0 0 0,0 1 0,-1-1 0,0 2 0,0 0 0,1 1 0,-1-1 0,1 0 0,-1 1 0,1-1 0,0 1 0,0-1 0,0 1 0,0-1 0,1 1 0,-1 0 0,1 0 0,-1-1 0,1 1 0,0 0 0,0 0 0,0 3 0,4 53 0,-4-58 0,0 0 0,0 0 0,0 0 0,1 0 0,-1 0 0,0 0 0,0 1 0,0-1 0,1 0 0,-1 0 0,1 0 0,-1 0 0,1 0 0,-1 0 0,1 0 0,0 0 0,-1 0 0,1-1 0,0 1 0,0 0 0,0 0 0,-1 0 0,1-1 0,0 1 0,0-1 0,0 1 0,0-1 0,0 1 0,0-1 0,0 1 0,1-1 0,-1 0 0,0 1 0,0-1 0,0 0 0,0 0 0,0 0 0,0 0 0,1 0 0,-1 0 0,0 0 0,0-1 0,0 1 0,0 0 0,0-1 0,0 1 0,0-1 0,0 1 0,2-2 0,2 0 0,-1-1 0,0 0 0,0-1 0,0 1 0,0-1 0,0 0 0,-1 0 0,1 0 0,3-7 0,4-10 0,0-1 0,-2 0 0,-1 0 0,-1-1 0,-1 1 0,-1-2 0,0 1 0,-2-1 0,-1 1 0,-1-1 0,-1 0 0,-1 1 0,-1-1 0,-9-42 0,10 63 0,1 1 0,-1 0 0,0 0 0,0 0 0,0 0 0,0 0 0,0 1 0,0-1 0,0 0 0,-1 0 0,-1-2 0,-4 6 0,3 14 0,3 15 0,0 0 0,2 0 0,2 0 0,0-1 0,3 1 0,10 38 0,-12-56 0,0-1 0,1 0 0,1-1 0,-1 1 0,2-1 0,0 0 0,0-1 0,1 1 0,0-1 0,0-1 0,1 0 0,1 0 0,0-1 0,0 0 0,0 0 0,1-1 0,21 10 0,22 5 0,-26-12 0,-1 2 0,0 1 0,40 26 0,-60-35 0,0 1 0,-1 0 0,0 1 0,0-1 0,-1 1 0,0 1 0,0-1 0,0 1 0,0 0 0,-1 0 0,-1 0 0,1 0 0,-1 1 0,0-1 0,-1 1 0,1 0 0,1 16 0,-4-23 0,0 0 0,0 1 0,0-1 0,0 1 0,0-1 0,0 1 0,0-1 0,-1 0 0,1 1 0,0-1 0,-1 0 0,1 1 0,-1-1 0,0 0 0,1 0 0,-1 1 0,0-1 0,0 0 0,0 0 0,0 0 0,0 0 0,0 0 0,0 0 0,0 0 0,0 0 0,0-1 0,0 1 0,-1 0 0,1-1 0,0 1 0,-1-1 0,1 1 0,0-1 0,-1 0 0,1 1 0,-1-1 0,1 0 0,0 0 0,-3 0 0,-3 0 0,0 0 0,0 0 0,1-1 0,-1 0 0,0 0 0,0-1 0,-9-3 0,-1-3 0,0-1 0,0-1 0,1-1 0,0 0 0,1-1 0,1-1 0,0 0 0,0-1 0,1 0 0,1-1 0,1-1 0,0 0 0,1 0 0,0-1 0,2-1 0,0 1 0,1-1 0,-7-26 0,12 37 2,1 0-1,0 0 1,0-1-1,1 1 1,0 0 0,0-1-1,1 1 1,0-1-1,0 1 1,1 0-1,0 0 1,0 0 0,0 0-1,1 0 1,7-12-1,0 5-193,1 1 0,1 0 0,0 1 1,0 0-1,25-17 0,12-11-4341,-1-5-4414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1:04.6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3 157 12268,'0'0'3331,"0"-9"-304,0-3-2958,0-19 5286,-1 19-343,1 36-3635,0 3-1111,-1-4-128,1 0-1,4 27 0,-3-45-124,0 0 0,0 0 0,0 0 0,0 0 0,1 0 0,0 0 0,0-1 0,0 1 0,0-1 0,1 0 0,0 1 0,0-1 1,0 0-1,0-1 0,8 7 0,-10-8-4,0-1 0,1-1 1,-1 1-1,0 0 0,1 0 1,-1 0-1,1-1 0,0 1 1,-1-1-1,1 1 1,-1-1-1,1 0 0,0 1 1,-1-1-1,1 0 0,0 0 1,0 0-1,-1-1 0,1 1 1,0 0-1,-1 0 0,1-1 1,-1 1-1,1-1 1,1 0-1,1-2 40,-1 1 1,1-1-1,-1 1 0,0-1 1,0 0-1,0 0 0,0-1 1,-1 1-1,5-7 0,1-6 128,0 1-1,-1-1 0,9-31 0,-16 47-176,5-17 0,0 1 0,-2-2 0,0 1 0,0-23 0,-1 53 0,0-1 0,0 1 0,1-1 0,0 0 0,2 0 0,7 17 0,-5-11 0,-4-10 0,1 0 0,-1 0 0,1-1 0,1 1 0,0-1 0,0-1 0,0 1 0,13 11 0,-17-17 0,1 1 0,-1-1 0,1 0 0,-1 0 0,1 0 0,0 0 0,-1 0 0,1 0 0,0-1 0,0 1 0,-1 0 0,1-1 0,0 0 0,0 1 0,0-1 0,0 0 0,0 0 0,0 0 0,0 0 0,0 0 0,0-1 0,-1 1 0,1 0 0,0-1 0,0 0 0,0 1 0,0-1 0,-1 0 0,1 0 0,0 0 0,-1 0 0,1 0 0,-1 0 0,1 0 0,-1-1 0,0 1 0,1-1 0,-1 1 0,0-1 0,0 1 0,0-1 0,0 1 0,0-1 0,1-3 0,3-6 0,0 0 0,0 0 0,-1 0 0,-1-1 0,1 1 0,-2-1 0,0 0 0,0 0 0,-1 0 0,-1 0 0,0 0 0,-2-16 0,1 22 0,0 0 0,0 1 0,-1-1 0,1 1 0,-1 0 0,-1-1 0,1 1 0,-1 0 0,1 0 0,-1 1 0,-1-1 0,-4-5 0,5 7 0,0 0 0,0 1 0,-1-1 0,1 1 0,-1 0 0,0 0 0,1 0 0,-1 1 0,0-1 0,0 1 0,0 0 0,0 0 0,0 0 0,0 1 0,0-1 0,0 1 0,-1 0 0,-6 1 0,10-1 0,0 0 0,-1 0 0,1 1 0,-1-1 0,1 0 0,-1 1 0,1-1 0,0 1 0,0 0 0,-1-1 0,1 1 0,0 0 0,0 0 0,-1 0 0,1 0 0,0 0 0,0 0 0,0 0 0,0 0 0,1 0 0,-1 0 0,0 1 0,0-1 0,1 0 0,-2 3 0,-4 36 0,7-39-45,-1 0 1,0-1-1,1 1 0,-1 0 1,0-1-1,1 1 0,-1 0 1,0-1-1,1 1 1,-1 0-1,1-1 0,0 1 1,-1-1-1,1 1 0,-1-1 1,1 1-1,0-1 0,-1 1 1,1-1-1,0 0 0,0 1 1,-1-1-1,1 0 0,0 0 1,0 0-1,-1 1 0,1-1 1,0 0-1,0 0 1,-1 0-1,1 0 0,0 0 1,0 0-1,0-1 0,-1 1 1,1 0-1,0 0 0,0 0 1,-1-1-1,1 1 0,0 0 1,-1-1-1,2 0 0,36-15-3745,-2-10-774,5-6-1933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1:05.04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131 1 16912,'0'0'5029,"-10"4"-1218,3 0-3455,-1 0-1,0 1 0,1 0 1,0 0-1,0 1 0,0 0 0,1 0 1,0 0-1,0 1 0,1 0 1,-1 0-1,2 1 0,-1-1 1,1 1-1,0 0 0,1 0 0,-6 17 1,6-10-253,0 0 0,0 0 0,2 1 1,0-1-1,1 19 0,0-33-103,0 0 0,0 0 0,0 1 0,0-1 0,0 0 0,0 0 0,0 0 0,1 0 0,-1 0 0,0 1 0,1-1 0,-1 0 0,1 0 0,-1 0 0,1 0 0,0 0 0,-1 0 0,1 0 0,0 0 0,0-1 0,0 1 0,0 0 0,-1 0 0,1-1 0,0 1 0,0 0 0,0-1 0,1 1 0,-1-1 0,0 1 0,0-1 0,0 0 0,0 1 0,0-1 0,0 0 0,1 0 0,-1 0 0,0 0 0,0 0 0,0 0 0,1 0 0,-1 0 0,0-1 0,0 1 0,1-1 0,2 0 0,0 0 0,-1 0 0,1-1 0,-1 1 0,1-1 0,-1 0 0,1 0 0,-1 0 0,0-1 0,0 1 0,0-1 0,4-4 0,0-4 0,-1 0 0,0 0 0,-1-1 0,0 0 0,0 0 0,-1 0 0,-1-1 0,0 1 0,-1-1 0,0 0 0,-1 1 0,0-1 0,-1 0 0,-3-24 0,-1 32 0,-1 16 0,0 18 0,3-7-7,1-5-38,0 0-1,1 0 1,4 27 0,-4-42 26,1 1 0,-1-1 1,0 0-1,1 1 0,0-1 1,-1 1-1,1-1 0,0 0 1,0 1-1,0-1 1,1 0-1,-1 0 0,0 0 1,1 0-1,0 0 0,-1 0 1,1-1-1,0 1 1,0 0-1,0-1 0,0 1 1,0-1-1,0 0 0,0 0 1,1 0-1,-1 0 0,0 0 1,1 0-1,-1 0 1,1-1-1,2 1 0,-2-2-204,0 1 0,0-1 0,0 0 0,0 1 0,0-1-1,0-1 1,0 1 0,0 0 0,0-1 0,-1 0 0,1 1 0,-1-1 0,1 0-1,-1 0 1,0-1 0,0 1 0,0 0 0,0-1 0,0 1 0,0-1-1,-1 0 1,1 1 0,1-5 0,3-6-2017,0 0-1,-1-1 0,7-24 1,-5-2-4070,-6-1-1842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1:05.58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37 277 9801,'0'0'13949,"-6"9"-13073,2-2-477,0 0 1,0 0-1,1 1 1,0-1-1,0 1 0,1 0 1,0 0-1,0 0 1,0 0-1,1 9 0,22-54-260,-4-8-1195,-13 33 542,0 0 1,1-1-1,1 2 0,11-19 0,-17 29 521,0 1 0,0-1 0,0 1 0,1 0-1,-1-1 1,0 1 0,1 0 0,-1-1-1,0 1 1,1 0 0,-1-1 0,0 1-1,1 0 1,-1 0 0,0-1 0,1 1 0,-1 0-1,1 0 1,-1 0 0,1 0 0,-1 0-1,0-1 1,1 1 0,-1 0 0,1 0-1,-1 0 1,1 0 0,-1 0 0,1 0 0,-1 0-1,1 1 1,-1-1 0,0 0 0,2 0-1,9 16 702,5 34 722,-14-42-1322,21 62 968,3-1-1,2-1 1,69 116 0,-91-174-1051,0 0 1,-1 0 0,-1 1 0,0-1 0,0 1-1,-1 0 1,-1 0 0,3 18 0,-5-26-19,0 0-1,0 1 1,0-1 0,0 1 0,-1-1-1,1 0 1,-1 1 0,0-1 0,0 0-1,0 0 1,-1 1 0,1-1 0,-1 0-1,1 0 1,-1-1 0,0 1 0,0 0-1,-1 0 1,1-1 0,0 0 0,-1 1-1,0-1 1,1 0 0,-1 0 0,0 0-1,0-1 1,0 1 0,0-1 0,0 1 0,0-1-1,-6 1 1,6-1-7,-1 1 0,1-1 0,-1 0 0,0-1 0,1 1 0,-1-1 0,0 1 0,0-1 0,1 0 0,-1-1 0,0 1 0,1-1 0,-1 1 0,0-1 0,1 0 0,-1 0 0,1-1 0,-1 1 0,1-1 0,0 0 0,-1 0 0,1 0 0,0 0 0,0 0 0,1-1 0,-1 1 0,0-1 0,1 0 0,-1 0 0,1 0 0,0 0 0,0 0 0,0 0 0,1-1 0,-1 1 0,1 0 0,0-1 0,0 0 0,-1-4 0,-3-13 0,1-1 0,1 1 0,0-1 0,2 0 0,2-31 0,6-3 0,1 0 0,3 1 0,3 0 0,37-97 0,18-70 0,-63 174 0,-6 47 0,-1 1 0,1-1 0,0 1 0,-1 0 0,1 0 0,-1-1 0,1 1 0,-1 0 0,1 0 0,-1-1 0,1 1 0,-1 0 0,1 0 0,-1 0 0,1 0 0,-1 0 0,1 0 0,-1 0 0,1 0 0,-1 0 0,1 0 0,-1 0 0,1 0 0,-1 0 0,1 0 0,-1 0 0,1 1 0,-1-1 0,1 0 0,-1 0 0,1 1 0,-1-1 0,1 0 0,-1 1 0,1-1 0,-1 1 0,-6 5 0,1 0 0,0 1 0,0-1 0,0 1 0,1 1 0,0-1 0,1 1 0,-1 0 0,-5 15 0,2-2 0,1 0 0,-9 41 0,13-50 0,1 1 0,1-1 0,0 0 0,0 1 0,2-1 0,1 19 0,-1-28 0,-1-1 0,1 1 0,0 0 0,0-1 0,0 1 0,0-1 0,0 0 0,1 1 0,-1-1 0,1 0 0,-1 0 0,1 0 0,0 0 0,0 0 0,0 0 0,0-1 0,0 1 0,0-1 0,0 1 0,1-1 0,-1 0 0,1 0 0,-1 0 0,1 0 0,-1 0 0,1 0 0,-1-1 0,1 1 0,0-1 0,-1 0 0,1 0 0,0 0 0,-1 0 0,1 0 0,3-1 0,1 0-383,-1-1-1,0 1 1,0-1 0,0 0 0,0 0-1,-1-1 1,1 1 0,-1-1-1,1-1 1,-1 1 0,0-1-1,0 0 1,-1 0 0,6-6 0,0 0-1403,-1-1 0,0-1 0,-1 1 1,-1-1-1,9-18 0,5-17-10065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4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8072,'0'0'14557,"1"9"-12677,0 10-1053,5 51 4565,-6-69-5376,1 0 1,0 0-1,0 1 1,0-1-1,0 0 1,0-1-1,1 1 1,-1 0-1,0 0 1,0 0-1,0-1 1,1 1-1,-1 0 1,0-1-1,1 0 1,-1 1-1,1-1 1,-1 0-1,1 1 1,-1-1-1,0 0 1,1 0-1,-1 0 1,1 0-1,2-1 1,40-4-249,-27 0-437,0-1 1,-1 0-1,25-14 0,-30 14 529,1 0 0,0 0 0,0 1 0,0 1 0,1 0 0,-1 1 1,1 0-1,19-2 0,-32 6 229,1-1 1,0 0-1,0 1 1,-1-1-1,1 1 0,0-1 1,-1 1-1,1-1 1,0 1-1,-1-1 1,1 1-1,-1 0 0,1-1 1,-1 1-1,1 0 1,-1-1-1,0 1 1,1 0-1,-1 0 0,0-1 1,1 1-1,-1 0 1,0 0-1,0 0 1,0-1-1,0 1 0,0 0 1,0 0-1,0 0 1,0 1-1,0 41 959,1-7-2001,6-27-2017,2-8-1886,4-1-4940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1:05.96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122 1 4901,'0'0'25677,"-10"4"-23798,4-2-1862,1 0-1,0 1 0,-1 0 1,1 0-1,1 0 0,-1 0 0,0 1 1,1 0-1,0 0 0,0 0 1,0 1-1,0-1 0,1 1 1,0 0-1,0 0 0,0 0 0,0 0 1,-3 10-1,3-7-16,1-2 0,-1 0 0,1 0 0,0 0 0,1 0 0,-1 1 0,1-1 0,1 1 0,-1-1 0,1 13 0,1-19 0,-1 1 0,1-1 0,-1 1 0,1-1 0,-1 1 0,1-1 0,0 1 0,-1-1 0,1 0 0,0 1 0,-1-1 0,1 0 0,0 0 0,-1 1 0,1-1 0,0 0 0,-1 0 0,1 0 0,0 0 0,0 0 0,-1 0 0,1 0 0,0 0 0,0 0 0,-1 0 0,1-1 0,0 1 0,0 0 0,23-6 0,-11-1-348,-1-1-1,1 0 1,-1 0 0,11-11-1,-16 12 96,1 1 0,0-1 0,1 1 0,-1 1-1,1 0 1,0 0 0,1 0 0,-1 1-1,1 1 1,12-4 0,-21 7 294,-1 0 0,1 0 0,0 0-1,-1 0 1,1 0 0,-1 1 0,1-1 0,-1 0-1,1 0 1,-1 0 0,1 1 0,-1-1 0,1 0 0,-1 1-1,1-1 1,-1 0 0,0 1 0,1-1 0,-1 0 0,0 1-1,1-1 1,-1 1 0,0-1 0,1 1 0,-1-1-1,0 1 1,0-1 0,1 1 0,-1-1 0,0 1 0,0-1-1,0 1 1,0-1 0,0 1 0,0-1 0,0 1 0,0-1-1,0 1 1,0 0 0,0 0 0,-3 27 1520,-3-10-1384,0 1 0,-2-1 0,0 0 0,-1-1-1,0 0 1,-18 24 0,-2 4-123,13-18-42,-1 4-1045,-2-1-1,-1-1 1,-26 30 0,17-31-8555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7:03.19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46 12300,'0'0'8872,"48"-27"-7815,-45 26-416,-3-1-417,0 0-64,0-2-1281,0-6-4420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7:03.54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53 10602,'0'0'13517,"58"-41"-19475,-46 36 897,-5-1-1857</inkml:trace>
  <inkml:trace contextRef="#ctx0" brushRef="#br0" timeOffset="1">92 34 12780,'0'0'11723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7:01.04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 56 14510,'0'0'9609,"0"-49"-8808,0 44-545,0 3 1570,0 11-1538,-2 7-224,-1 2-96,3-2-2947,0-9-2883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7:01.6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12748,'0'0'13068,"4"53"-12747,8-42-257,1-7-673,2-4-2946,-1-9-4261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7:02.25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11 13421,'0'0'12267,"3"-11"-12395,5 14-1025,0-3-2530,2-2-6151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7:42.20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3870 9 5285,'-8'-8'10048,"9"20"-3384,0 4-7174,-2 3 1111,-1 1-1,-1-1 1,0 0 0,-13 36-1,6-19 465,5 18-408,5-48-536,0-1 0,0 1 0,0-1-1,0 1 1,-1-1 0,0 0 0,0 1 0,-1-1 0,1 0-1,-1 0 1,0 0 0,-1 0 0,-2 5 0,0-1 3,0 1 0,0 0 0,1 0 1,0 0-1,1 0 0,1 1 0,-1-1 1,1 1-1,0 14 0,1-11-103,-1 0-1,-1-1 1,0 1-1,-10 25 1,8-27-46,-70 168 680,-2 39-623,15 2-8,50-172-11,-47 147 40,8-32-68,42-133 20,-6 30 33,-45 110-1,-99 207 0,102-236-15,-43 162-1,87-266 156,-1-1-1,-29 52 1,-14 37-173,24-48 206,-62 107 0,14-30-139,-65 150 52,123-256-121,7-17 6,1 0 0,-17 58 0,24-66 7,-1-1 0,-1 0 0,0-1 0,-2 0 0,-1 0 0,-18 23 0,0 0 14,-52 88-40,-137 196 59,112-193 331,-78 113 518,171-226-897,-176 298 0,139-230 0,-4-3 0,-4-1 0,-4-4 0,-3-2 0,-79 73 0,-100 137 0,47-49 0,110-139 0,-57 59 0,114-132 0,-18 20 0,-2-2 0,-2-2 0,-99 63 0,128-99-2225,24-10 2069,0 0-1,1 0 1,-1 0-1,0 0 1,1 0 0,-1 0-1,0 0 1,1 0-1,-1-1 1,0 1-1,1 0 1,-1 0 0,0-1-1,1 1 1,-1 0-1,1-1 1,-1 1-1,1-1 1,-1 1 0,1-1-1,-1 1 1,1-1-1,-1 1 1,1-1-1,-1 1 1,1-1-1,0 0 1,-1 1 0,1-1-1,0 1 1,0-1-1,0 0 1,-1 1-1,1-1 1,0 0 0,0 0-1,-3-24-8326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7:44.5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3691 28 5317,'0'0'7484,"8"-28"-1344,-9 29-5926,-1 1 0,1-1 0,-1 0 0,1 0 0,-1 1 0,1-1 0,0 1 0,0-1 0,0 1 0,0 0 0,0-1 0,0 1 0,0 0 0,0 0 0,1-1 0,-1 1 0,1 0 0,-1 0 0,1 0 0,0 0 0,0 0 0,0 2 0,-1 0-63,0 0-1,0-1 0,0 1 1,0 0-1,0-1 1,-1 1-1,1-1 0,-1 1 1,0-1-1,-5 6 0,-44 35 1925,27-24-1572,-44 30 0,-69 46-146,45-31-15,-8 12 912,60-45-1181,-50 32-1,14-24 72,55-31-151,1 1 1,1 1 0,0 1-1,-32 26 1,13-7 38,-1-2 0,-2-1 0,0-2 0,-79 36 0,-77 17-14,29-12-4,114-39-44,0 3-1,2 1 1,-53 45 0,41-30-8,-73 41-1,-180 60 23,265-124-34,2 4 0,-59 40-1,58-34 60,-101 49 0,-179 75-62,260-123 50,-85 54 0,96-52-6,-1-3 0,-80 33 1,126-62-1,1 2 0,-1 0 1,1 1-1,1 0 0,-1 1 1,2 0-1,-1 1 1,1 1-1,1 0 0,0 0 1,0 1-1,-10 16 0,21-28-7,0 0-1,0 0 1,0-1-1,0 1 0,0 0 1,0 0-1,0-1 0,0 1 1,0 0-1,0 0 1,0 0-1,0-1 0,0 1 1,-1 0-1,1 0 0,0 0 1,0-1-1,0 1 0,0 0 1,0 0-1,0 0 1,-1-1-1,1 1 0,0 0 1,0 0-1,0 0 0,0 0 1,-1 0-1,1-1 0,0 1 1,0 0-1,0 0 1,-1 0-1,1 0 0,0 0 1,0 0-1,-1 0 0,1 0 1,0 0-1,0 0 0,0 0 1,-1 0-1,1 0 1,0 0-1,0 0 0,-1 0 1,1 0-1,0 0 0,0 0 1,0 0-1,-1 0 1,1 1-1,0-1 0,0 0 1,0 0-1,-1 0 0,1 0 1,0 0-1,0 1 0,0-1 1,0 0-1,-1 0 1,1 0-1,0 0 0,0 1 1,0-1-1,0 0 0,-2-18-2466,2-7-3010,-2-3-1922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7:46.08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41 4068,'0'0'4634,"3"-7"-4368,10-20 1651,-10 20 64,3 62 1013,40 115-923,-27-107-1947,-2 0 0,-3 1 0,-3 1 0,3 75 0,-15-92 358,3 38 1107,-2-85-1558,1 0-1,-1 0 1,1-1-1,-1 1 1,1 0 0,0-1-1,-1 1 1,1-1-1,0 1 1,0-1-1,0 1 1,-1-1 0,1 1-1,0-1 1,0 0-1,0 1 1,0-1-1,0 0 1,0 0 0,0 0-1,-1 0 1,1 0-1,1 0 1,-1 0-224,-1 0 0,1 0 0,0 0 0,-1 0 0,1 0 0,-1 0 0,1 0-1,-1 0 1,1 0 0,-1 0 0,1 0 0,-1-1 0,1 1 0,-1 0 0,1 0 0,-1-1 0,1 1 0,-1 0 0,1-1 0,-1 1 0,0 0 0,1-1 0,-1 1-1,1 0 1,-1-1 0,1 0 0,3-15-6949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7:51.69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28 1 12107,'0'0'1025,"3"55"-832,-3-25-161,0 3-128,0 2 96,0 1 0,0 1 64,-6 3 1025,1 2 512,1 7-384,-1 5-960,2 2-225,-1-2-2883,1-6-7143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31.7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610 170 11723,'-10'-3'1591,"-5"0"-1335,0 0 0,0 1 1,1 1-1,-1 0 0,0 1 0,0 0 1,0 1-1,0 1 0,0 0 0,-20 7 1,10 1-47,1 2 0,0 0 1,1 1-1,0 1 0,2 2 0,-1 0 1,2 1-1,0 1 0,1 1 1,1 1-1,1 0 0,1 1 1,0 1-1,2 1 0,-14 29 1,12-20-9,3 1 1,0 1 0,2 0-1,2 1 1,1 0 0,2 1-1,1-1 1,2 1 0,1 0 0,6 65-1,-3-91-150,0 1 0,1-1 0,0 0 0,1 0 0,0 0 0,1 0-1,0-1 1,0 1 0,1-1 0,0 0 0,1 0 0,0-1 0,0 0 0,1 0-1,11 10 1,-9-10 56,1-1 1,0 0-1,0-1 0,0 0 0,1-1 0,0 0 0,0-1 0,0 0 0,1-1 0,-1 0 0,1 0 1,0-2-1,15 2 0,-2-3 125,0-1 0,0-1 0,0-1 0,0-2 0,0 0 0,-1-1 0,0-2 0,0 0 0,-1-2 0,44-24 0,-17 4 262,-2-2 0,-1-2 0,71-68 0,-79 65-375,-3-2 1,-1-1-1,-2-2 1,52-84-1,-72 102 30,0-1 0,-1 0 0,-2-1 0,0-1 0,-2 1 0,-1-1 0,-1 0 0,-1-1 0,-1 0 1,-1-55-1,-4 72-130,-1 0 0,0 1 0,0-1 0,-1 1 0,0-1 0,-1 1 1,0 0-1,-1 0 0,0 1 0,0-1 0,-1 1 0,0 0 0,-1 0 1,0 1-1,-1 0 0,1 1 0,-1-1 0,-1 1 0,1 1 0,-1-1 1,0 2-1,-1-1 0,0 1 0,0 1 0,0 0 0,0 0 1,0 1-1,-1 0 0,1 1 0,-16-2 0,6 1-146,1 1 1,-1 1-1,0 1 0,0 1 0,1 1 1,-1 0-1,0 1 0,1 1 0,0 1 1,0 1-1,-29 13 0,31-10-1011,0 0 0,1 1-1,0 1 1,1 1 0,0 0-1,1 0 1,-19 23 0,0 8-6262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5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8 15887,'0'0'13036,"-61"-8"-12875,43 37-33,4 5 256,3 2-96,4 4-224,7-5-32,0-6-64,20-7-1153,8-11-2050,8-11-1665,6-3-2147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7:52.06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79 0 16143,'-11'49'2050,"-2"-3"385,6-4-1090,1-8-1025,6-9-96,0-11-224,0-9-384,6-16-5734,-6-8 2210,0-4-1857</inkml:trace>
  <inkml:trace contextRef="#ctx0" brushRef="#br0" timeOffset="1">20 170 8200,'0'0'3043,"-10"59"-225,6-36-319,2-1-1282,-1-8-160,3-5 961,0-22-1890,0-3 32,0 0-64,0 5-1249,0 4-2723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7:53.3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92 0 13229,'-18'66'576,"-2"-5"-896,2-2 384,6-6-1474,1-5 994,4 0 672,4-3 1,0 1-193,3 1-32,0 1-96,5 1-833,0 5-2082,-4-1-2498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7:53.8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 0 11659,'-5'134'-3621,"1"9"2139,9-48 7941,15-1-5338,-14-75-1432,-2 1 1,1 0-1,-2 1 0,1 24 1,-8 179 834,1-1-3178,1-138 6404,0-34-3247,1-17-4388,-4-20-478,-7-1 6456,11-13-1580,0 1-1,1 0 0,-1-1 0,0 1 1,0 0-1,0 0 0,1-1 1,-1 1-1,0 0 0,1 0 0,-1 0 1,1 0-1,-1 0 0,1 0 1,-1 0-1,1 0 0,0 0 0,-1 0 1,1 0-1,0 0 0,0 0 1,0 2-1,0-2-623,1-1 0,-1 1 0,1-1 0,-1 1 0,1-1 0,-1 1 0,1-1 1,0 0-1,-1 0 0,1 1 0,0-1 0,-1 0 0,1 0 0,0 0 0,-1 1 0,1-1 0,0 0 0,-1 0 0,1 0 0,0 0 1,-1 0-1,1 0 0,0-1 0,-1 1 0,1 0 0,1 0 0,1-4-3199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8:06.0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69 37 13164,'0'0'1986,"-2"9"-566,-50 601 5243,53-572-6076,4-30-599,4-24-3,0-14 136,-1-1-1,-2 0 0,3-45 1,1-86 238,-7 110 1202,-39 278-1544,-3 36 121,79-489-907,-9 63 428,-30 161 350,9-64 309,2-89 1,-27 238 546,-16 224-721,36-331-213,1 1 1,13-37-1,3-12-13,-2 1 53,20-81-308,-35 128 323,-1 0 0,-1 0 0,-1-49 0,-2 74 17,0 0 1,0 0-1,0 0 1,0-1-1,0 1 1,0 0-1,0 0 1,0 0-1,0 0 1,0-1-1,0 1 1,0 0-1,0 0 1,0 0-1,0 0 1,0-1-1,0 1 1,0 0-1,0 0 1,0 0-1,0 0 1,0 0-1,0-1 1,0 1-1,0 0 1,0 0-1,0 0 1,0 0-1,-1 0 1,1-1-1,0 1 1,0 0-1,0 0 1,0 0-1,0 0 1,0 0-1,-1 0 1,1 0-1,0 0 1,0 0-1,0 0 1,0-1-1,-1 1 1,1 0-1,0 0 1,0 0-1,0 0 0,0 0 1,-1 0-1,1 0 1,0 0-1,0 0 1,0 0-1,-1 1 1,-8 9 23,-5 17-102,-6 37 144,4 2 1,2 0-1,4 1 1,-4 82-1,11-61 240,3-49-3543,0-27 1184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8:06.96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 55 7976,'0'0'8968,"-2"10"-7532,-1 2-996,2-8-229,-1 1 0,1-1 0,1 1 0,-1-1 0,1 1 0,-1-1 0,1 1-1,2 8 1,-2-12-177,0-1 0,0 1 0,0-1 0,0 1 0,0-1 0,0 1 0,0-1 0,0 1 0,0-1 0,0 0 0,1 1 0,-1-1-1,0 1 1,0-1 0,1 1 0,-1-1 0,0 0 0,1 1 0,-1-1 0,0 0 0,1 1 0,-1-1 0,0 0 0,1 1 0,-1-1 0,1 0 0,-1 0 0,1 1-1,-1-1 1,0 0 0,1 0 0,-1 0 0,1 0 0,-1 0 0,1 0 0,-1 0 0,1 0 0,-1 0 0,1 0 0,-1 0 0,1 0 0,-1 0 0,1 0 0,-1 0-1,1 0 1,-1 0 0,1-1 0,-1 1 0,0 0 0,1 0 0,-1-1 0,1 1 0,-1 0 0,0-1 0,1 1 0,0-1 0,19-20 1250,-10-20 218,-5 19-306,0 48-637,-5-21-495,7 49 248,-7-51-310,1 1-1,0-1 0,0 0 1,-1 0-1,2 0 0,-1 0 0,0 0 1,1-1-1,-1 1 0,1 0 1,0-1-1,0 1 0,4 4 1,-6-7 0,1 0-1,-1 1 1,0-1 0,1 0 0,-1 0-1,0 0 1,1 1 0,-1-1 0,0 0-1,1 0 1,-1 0 0,0 0 0,1 0-1,-1 0 1,1 0 0,-1 0 0,0 0-1,1 0 1,-1 0 0,1 0 0,-1 0 0,0 0-1,1 0 1,-1 0 0,0 0 0,1 0-1,-1-1 1,1 1 0,-1 0 0,0 0-1,1 0 1,-1-1 0,0 1 0,0 0-1,1 0 1,-1-1 0,7-17 258,-4-22 377,-3 39-628,1-10 201,-2-33 237,1 43-418,0 0 0,0-1-1,0 1 1,-1 0 0,1-1-1,0 1 1,-1 0 0,1 0-1,-1 0 1,1-1 0,-1 1-1,1 0 1,-1 0-1,0 0 1,0 0 0,0 0-1,1 0 1,-1 0 0,0 0-1,0 0 1,0 1 0,0-1-1,0 0 1,-1 1 0,1-1-1,-1 0 1,1 1-26,1 0 0,-1 0-1,1 0 1,0 0 0,-1 1 0,1-1 0,-1 0-1,1 0 1,0 0 0,-1 1 0,1-1 0,0 0-1,-1 1 1,1-1 0,0 0 0,-1 1 0,1-1-1,0 0 1,0 1 0,-1-1 0,1 0-1,0 1 1,0-1 0,0 1 0,0-1 0,-1 1-1,1-1 1,0 0 0,0 1 0,0-1 0,0 1-1,0-1 1,0 1 0,0-1 0,0 1 0,0 22-145,0-19 140,0-3 2,4 61-18,-3-59 9,-1 0 1,1-1-1,-1 1 1,1 0-1,0-1 1,0 1-1,0-1 1,0 1-1,0-1 1,1 1-1,-1-1 1,1 0-1,0 0 1,-1 0-1,1 0 0,0 0 1,0 0-1,0 0 1,1 0-1,2 1 1,-4-2 4,0-1 0,0 0 0,0 0 0,0 0 0,0 0 0,0 0 0,0 0 1,0 0-1,0 0 0,0 0 0,0 0 0,0 0 0,0-1 0,0 1 0,0 0 0,-1-1 0,1 1 0,0-1 0,0 1 1,0-1-1,0 1 0,-1-1 0,1 1 0,0-1 0,-1 0 0,1 0 0,0 1 0,-1-1 0,1 0 0,-1 0 1,1 0-1,-1 1 0,1-1 0,-1 0 0,1-2 0,11-37-793,-10 35 502,1-13-2606,-1 1 1,1-30-1,-2 2-5833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8:07.46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79 84 5701,'-6'10'8147,"-5"7"-6312,1-4-459,1 2-1,1-1 0,0 1 0,1 0 0,0 1 0,-5 22 0,12-38-1366,0 0 0,0-1-1,0 1 1,0 0 0,0 0-1,1 0 1,-1 0 0,0 0-1,0 0 1,0 0 0,0 0 0,0 0-1,0 0 1,0 0 0,0 0-1,0 0 1,1 0 0,-1 0-1,0 0 1,0 0 0,0 0-1,0 0 1,0 0 0,0 0 0,0 0-1,0 0 1,1 0 0,-1 0-1,0 0 1,0 0 0,0 0-1,0 0 1,0 1 0,0-1-1,0 0 1,0 0 0,0 0-1,0 0 1,0 0 0,0 0 0,1 0-1,-1 0 1,0 0 0,0 0-1,0 1 1,0-1 0,0 0-1,0 0 1,0 0 0,0 0-1,0 0 1,0 0 0,0 0 0,0 0-1,0 0 1,0 1 0,0-1-1,0 0 1,0 0 0,0 0-1,0 0 1,0 0 0,0 0-1,10-11 110,11-18 9,-12 11-23,0-1 1,-2 0-1,0 0 1,-1-1-1,-1 1 0,-1-1 1,-1 0-1,1-22 1,-4 42-88,0 0 1,0 0-1,-1 0 1,1 1-1,0-1 1,0 0-1,0 0 1,0 0-1,0 0 1,0 0-1,-1 0 1,1 0-1,0 0 1,0 0 0,0 1-1,0-1 1,0 0-1,-1 0 1,1 0-1,0 0 1,0 0-1,0 0 1,0 0-1,0 0 1,-1 0-1,1 0 1,0 0-1,0 0 1,0 0 0,0-1-1,-1 1 1,1 0-1,0 0 1,0 0-1,0 0 1,0 0-1,0 0 1,-1 0-1,1 0 1,0 0-1,0 0 1,0-1-1,0 1 1,0 0-1,0 0 1,0 0 0,0 0-1,-1 0 1,1 0-1,0-1 1,0 1-1,0 0 1,0 0-1,0 0 1,0 0-1,0-1 1,0 1-1,0 0 1,0 0-1,0 0 1,0-1 0,-8 15 96,3 4-100,1 1 0,1 0 0,1-1 1,1 1-1,0 1 0,2 19 0,0-24 10,-1-13-23,0-1 0,0 1 0,0 0 1,0-1-1,0 1 0,1 0 1,-1-1-1,0 1 0,1 0 0,0-1 1,-1 1-1,1-1 0,1 3 1,-1-3-1,-1-1 0,1 1 0,-1-1 0,1 0 0,-1 1 0,1-1 0,-1 0 0,1 0 0,-1 1 0,1-1 0,-1 0 0,1 0 0,-1 0 0,1 0 0,-1 0 0,1 0 0,0 0 0,-1 0 0,1 0 0,-1 0 0,1 0 0,-1 0 0,1 0 0,-1 0 0,1 0 0,0-1 0,2 0 24,0-1 0,-1 1 0,1-1 1,-1 0-1,0 0 0,0 0 1,1 0-1,-1 0 0,0 0 0,-1 0 1,1-1-1,3-4 0,1-5 31,-1-1-1,0 1 1,-1-1-1,0 0 1,0 0-1,-2 0 1,0 0-1,0-1 1,-1-20-1,-9 108-9888,8-39 3785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8:32.02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71 1 17072,'0'0'6465,"0"11"-5504,-7 143 1271,-29 154 0,8-83 1199,35-267-3266,23-77-1,-3 21-119,-10 19-45,-3 8 0,36-102 0,-48 169-2,-1-1 0,1 1-1,0 0 1,1 0 0,-1 0 0,1 1-1,0-1 1,0 0 0,0 1 0,0 0-1,1 0 1,-1 0 0,1 0 0,0 0-1,0 1 1,0-1 0,0 1 0,7-2-1,-8 3-1,0 0 1,0 1-1,0-1 0,0 1 0,0 0 0,0 0 1,1 0-1,-1 0 0,0 1 0,0-1 0,0 1 1,0 0-1,0 0 0,0 0 0,0 0 0,-1 0 0,1 1 1,0-1-1,-1 1 0,1 0 0,-1 0 0,1 0 1,-1 0-1,0 0 0,0 0 0,0 1 0,4 4 1,-4-4 2,0 0 0,-1-1 1,1 1-1,0 0 0,-1 0 1,0 0-1,1 1 1,-1-1-1,0 0 0,-1 0 1,1 1-1,-1-1 1,1 0-1,-1 1 0,0-1 1,0 0-1,0 1 1,-1-1-1,1 0 0,-2 6 1,-1-4 5,1 0 0,-1 1 0,0-1 0,0 0 0,0 0 0,-1-1 0,0 1 0,0-1 0,0 0 0,-9 7 0,-5 2 13,0-1 0,-1-1 0,0 0-1,-1-2 1,-24 9 0,40-17-16,-4 3-104,-1-1 0,0 0 1,0-1-1,0 0 0,0 0 1,-11 0-1,30-6-5743,9-7 1401,-7 3 907,19-9-5053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8:32.56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114 64 22197,'-7'9'2397,"3"-4"-2110,-60 82 4425,59-79-4517,0 1-1,0-1 1,1 1-1,0 0 0,1 1 1,0-1-1,0 0 0,1 1 1,0 0-1,0 9 0,2-18-195,0-1-1,0 0 1,0 1 0,0-1-1,0 0 1,0 1-1,0-1 1,0 0-1,0 1 1,0-1-1,0 0 1,0 1 0,0-1-1,0 0 1,0 1-1,0-1 1,1 0-1,-1 1 1,0-1-1,0 0 1,0 0 0,1 1-1,-1-1 1,0 0-1,0 0 1,1 1-1,-1-1 1,0 0-1,0 0 1,1 0 0,-1 0-1,0 1 1,1-1-1,-1 0 1,0 0-1,1 0 1,14-5 36,10-18 106,-15 9-77,-1-1 0,0-1 0,-1 1 0,-1-1 0,0-1 1,-1 0-1,-1 1 0,-1-2 0,0 1 0,2-23 0,-7 40-60,1 0 1,0 0 0,0-1 0,0 1-1,-1 0 1,1 0 0,0 0-1,0 0 1,-1 0 0,1 0-1,0 0 1,0 0 0,0 0-1,-1 0 1,1 0 0,0 0-1,0 0 1,-1 0 0,1 0 0,0 0-1,0 0 1,-1 0 0,1 0-1,0 0 1,0 0 0,-1 0-1,1 0 1,0 0 0,0 1-1,0-1 1,-1 0 0,1 0-1,0 0 1,0 0 0,0 0 0,0 1-1,-1-1 1,1 0 0,0 0-1,0 1 1,-8 7-5,1 1 0,0 0 0,0 0 0,1 0 0,0 1 0,0 0 0,1 0 0,1 1 0,0-1 0,0 1 0,1 0 0,-3 17 0,7-28 1,-1 1-1,1-1 1,-1 0-1,1 1 1,-1-1-1,1 0 1,-1 0-1,0 1 1,1-1-1,0 0 1,-1 0-1,1 0 1,-1 1 0,1-1-1,-1 0 1,1 0-1,-1 0 1,1 0-1,-1 0 1,1 0-1,0 0 1,-1 0-1,1 0 1,-1-1 0,1 1-1,-1 0 1,1 0-1,-1 0 1,1-1-1,-1 1 1,1 0-1,-1 0 1,1-1-1,-1 1 1,1-1-1,-1 1 1,23-12-5,4-9 4,0-1 0,-2-2 0,0 0 0,-2-2 0,34-48 0,-101 170 0,39-87 0,-2 4 0,0 0 0,1 1 0,0 0 0,1-1 0,1 2 0,-4 23 0,8-38 0,0 1 0,0 0 0,0-1 0,0 1 0,0-1 0,1 1 0,-1 0 0,0-1 0,0 1 0,1-1 0,-1 1 0,0-1 0,1 1 0,-1-1 0,1 1 0,-1-1 0,1 0 0,-1 1 0,0-1 0,1 1 0,0-1 0,-1 0 0,1 0 0,-1 1 0,1-1 0,-1 0 0,1 0 0,-1 0 0,1 1 0,0-1 0,-1 0 0,1 0 0,-1 0 0,1 0 0,0 0 0,-1 0 0,1 0 0,0-1 0,-1 1 0,1 0 0,0 0 0,29-8 0,-15 2 0,0-2 0,0 0 0,-1-1 0,0 0 0,15-15 0,17-10 0,-45 34-1,-1 0-1,0 0 1,0 0-1,0-1 1,1 1-1,-1 0 1,0 0-1,0 0 1,0 0-1,1 0 1,-1 0 0,0 0-1,0 0 1,1 0-1,-1 0 1,0 0-1,0 0 1,0 0-1,1 0 1,-1 0-1,0 0 1,0 0-1,0 1 1,1-1 0,-1 0-1,0 0 1,0 0-1,0 0 1,1 0-1,-1 0 1,0 1-1,0-1 1,0 0-1,0 0 1,0 0 0,1 0-1,-1 1 1,0-1-1,0 0 1,0 0-1,0 0 1,0 1-1,0-1 1,0 0-1,0 0 1,0 1 0,0-1-1,0 0 1,0 0-1,0 0 1,0 1-1,0-1 1,0 0-1,0 0 1,0 1-1,0-1 1,0 0-1,0 0 1,0 0 0,0 1-1,0-1 1,-1 0-1,1 0 1,0 1-1,-3 14-293,-29 66-863,-2 5-1486,20-29-2816,12-29-1191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8:32.91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71 1 21300,'0'0'4709,"2"59"-2147,-15-13-832,-3 12-225,-4 3-736,5-1-577,7-5-192,8-10-352,0-17-3076,13-17-3746,10-11-13454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8:34.0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14 21717,'0'0'8456,"49"-13"-31326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5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9737,'-8'9'8430,"-8"7"-6379,0 2 0,-23 35 0,35-47-1812,0-1-1,1 0 1,0 1 0,0-1-1,1 1 1,0 0 0,0 0-1,0 0 1,1 0-1,0 0 1,0 1 0,0-1-1,1 0 1,0 0-1,0 1 1,0-1 0,1 0-1,2 8 1,-2-12-242,0 1-1,1-1 1,-1 0 0,1 0-1,0-1 1,0 1 0,0 0-1,0 0 1,0-1 0,0 0 0,0 1-1,0-1 1,0 0 0,1 0-1,-1 0 1,0 0 0,1 0-1,-1-1 1,1 1 0,-1-1-1,1 1 1,-1-1 0,1 0 0,0 0-1,-1 0 1,5-1 0,0 1-23,0-1 1,0 0 0,0 0 0,-1-1 0,1 1 0,0-1 0,-1-1 0,13-5 0,-8 0 15,1-1 1,-2 0-1,1-1 1,-1 0-1,0-1 0,-1 0 1,-1 0-1,1-1 1,-2 0-1,0 0 0,0-1 1,-1 0-1,-1 0 0,5-15 1,-58 102 105,43-64 110,1-1 1,-1 1-1,2 0 1,-1 0-1,2 0 0,-1 0 1,1 1-1,-1 18 1,4-28-202,-1 0-1,1 0 1,-1 0 0,0 0 0,1 0 0,0-1 0,-1 1 0,1 0 0,-1 0-1,1-1 1,0 1 0,0 0 0,-1-1 0,1 1 0,0-1 0,0 1 0,0-1-1,0 1 1,0-1 0,0 1 0,-1-1 0,1 0 0,0 0 0,0 1 0,0-1-1,0 0 1,0 0 0,0 0 0,0 0 0,0 0 0,0 0 0,0 0 0,0-1-1,0 1 1,0 0 0,0 0 0,0-1 0,1 0 0,43-12 40,21-22-304,24-12-77,-82 44 259,0 0-1,0 0 1,0 1 0,0 0 0,1 1 0,-1-1 0,0 1-1,1 1 1,10 0 0,-17 1 76,-1-1 0,0 1-1,1-1 1,-1 1 0,0 0 0,0-1 0,0 1-1,1 0 1,-1 0 0,0 0 0,0 0 0,0 0-1,0 0 1,0 0 0,-1 0 0,1 0 0,0 0 0,0 1-1,-1-1 1,1 0 0,-1 1 0,1-1 0,-1 0-1,1 1 1,-1-1 0,0 0 0,0 3 0,4 48 449,-4-36-372,0-9 185,1 0 0,0 0 0,0 0 0,1 1 0,4 11 0,-6-18-230,0-1 0,0 1 0,1-1 0,-1 1 0,0-1 1,0 1-1,0-1 0,1 1 0,-1-1 0,0 0 1,1 1-1,-1-1 0,0 0 0,1 1 0,-1-1 0,1 0 1,-1 1-1,1-1 0,-1 0 0,0 0 0,1 1 1,-1-1-1,1 0 0,-1 0 0,1 0 0,-1 0 0,1 0 1,-1 0-1,1 0 0,-1 0 0,1 0 0,0 0 1,1-1 1,0 0 0,-1 0 0,1-1 0,0 1 0,-1-1 1,0 1-1,1-1 0,-1 0 0,0 1 0,0-1 0,0 0 1,0 0-1,1-3 0,4-6-54,0-1 1,-1 1-1,-1-1 1,0 0-1,-1-1 0,0 1 1,-1 0-1,0-1 1,-1 0-1,-1 1 1,1-1-1,-2 0 0,-3-18 1,4 30-45,0 0 0,-1 0 0,1 0 0,-1 0 0,0 0 0,1 0 0,-1 0 0,0 0 0,1 0 0,-1 0 0,0 1 0,0-1 0,0 0 0,0 0 0,0 1 1,0-1-1,0 1 0,0-1 0,0 1 0,0-1 0,0 1 0,0-1 0,0 1 0,0 0 0,0 0 0,-1 0 0,1-1 0,0 1 0,-1 1 0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8:34.5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161 1 20948,'0'0'5130,"-9"5"-5125,-3 3 195,0 1 0,1 0-1,0 1 1,0 1 0,1-1 0,1 2-1,0-1 1,0 1 0,1 1-1,1-1 1,0 2 0,0-1 0,2 0-1,-1 1 1,2 0 0,0 1-1,1-1 1,0 0 0,1 1-1,1 0 1,0 25 0,2-35-184,0 0 1,1 0-1,0 0 0,0 0 1,0 0-1,0 0 0,1-1 1,0 1-1,0-1 1,0 1-1,0-1 0,1 0 1,-1 0-1,1-1 1,0 1-1,0-1 0,1 0 1,-1 0-1,1 0 0,-1-1 1,1 1-1,0-1 1,8 2-1,-1 1 35,0-1-1,1-1 1,0 0-1,0 0 1,-1-1 0,1-1-1,1 0 1,19-2 0,-33 1-25,0 0 1,0-1-1,1 1 0,-1 0 1,0 0-1,0 0 1,0 0-1,0-1 1,0 1-1,1 0 1,-1 0-1,0-1 1,0 1-1,0 0 1,0 0-1,0 0 0,0-1 1,0 1-1,0 0 1,0 0-1,0-1 1,0 1-1,0 0 1,0 0-1,0-1 1,0 1-1,0 0 1,0 0-1,0 0 0,-1-1 1,1 1-1,0 0 1,0 0-1,0-1 1,0 1-1,0 0 1,-1 0-1,1 0 1,0 0-1,0-1 0,0 1 1,0 0-1,-1 0 1,1 0-1,0 0 1,0 0-1,0 0 1,-1 0-1,1-1 1,-11-9 70,-1 3-96,0 1 1,-1 0 0,0 1 0,0 0 0,-1 1-1,1 1 1,-1 0 0,0 0 0,0 2-1,0 0 1,-25 1 0,118 1-2,-50-7 0,0-2 0,-1 0 0,0-2 0,-1-1 0,0-1 0,-1-1 0,41-28 0,-76 50 0,1 0 0,-1 0 0,1 1 0,1 1 0,-12 19 0,5-5 0,-21 51 0,34-74-75,0 1-1,0-1 1,1 0 0,-1 0-1,0 0 1,1 1-1,0-1 1,-1 0 0,1 1-1,0-1 1,0 0 0,0 0-1,1 1 1,-1-1 0,0 0-1,2 3 1,-2-4-41,1-1 0,-1 1-1,1 0 1,-1-1 0,1 1 0,0-1 0,-1 1 0,1-1 0,0 1 0,0-1 0,-1 1-1,1-1 1,0 0 0,0 0 0,0 1 0,-1-1 0,1 0 0,0 0 0,0 0 0,0 0-1,0 0 1,0 0 0,-1 0 0,1 0 0,0 0 0,0 0 0,1-1 0,3 0-566,0-1 1,0 0 0,0 0 0,0 0-1,-1 0 1,1-1 0,-1 0 0,0 0-1,0 0 1,0-1 0,0 1 0,5-7-1,10-19-10080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8:34.94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45 0 17328,'0'0'10154,"-38"67"-9193,33-35-320,4 9-353,1-3-192,0 0-64,11-4-513,1-5-1985,0-6-96,-2-6-930,-3-7-159,-3-10-2467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8:35.27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6 170 20115,'0'0'6027,"-2"-9"-3491,1 6-2452,0 1 1,1-1 0,-1 0 0,1 1-1,0-1 1,0 0 0,0 0-1,0 0 1,0 1 0,1-1-1,-1 0 1,1 0 0,0 1-1,-1-1 1,1 1 0,1-1 0,1-3-1,0 2 30,1-1 0,0 1 0,0 0 0,1 0 0,0 0 0,-1 1 0,1 0 0,0 0 0,11-5 0,7-3-57,1 0 0,0 2 0,1 0 1,0 2-1,0 1 0,0 1 1,1 1-1,0 1 0,0 1 0,45 3 1,-69-1-57,1 0 1,-1 1-1,0-1 1,0 0 0,0 1-1,0-1 1,0 1 0,0-1-1,0 1 1,0 0-1,0 0 1,0 0 0,0 0-1,0 0 1,0 1-1,-1-1 1,1 0 0,-1 1-1,1-1 1,-1 1 0,1 0-1,-1-1 1,0 1-1,0 0 1,0 0 0,0 0-1,0 0 1,0 0 0,0 0-1,-1 0 1,1 0-1,0 3 1,-2-1 35,1 0 1,0 0-1,-1 0 0,0 0 1,0-1-1,0 1 1,0 0-1,-1-1 0,1 1 1,-1-1-1,0 1 0,0-1 1,0 0-1,-1 0 0,1 0 1,-1 0-1,-4 4 1,-11 9-19,0-1 1,-1 0 0,-25 13 0,35-22-25,-1-1-1,1 0 1,-1-1 0,0 0 0,-1-1-1,1 0 1,0 0 0,-1-1 0,-15 1-1,25-3-107,1 0 0,0-1-1,0 1 1,0 0 0,0 0-1,0 0 1,0-1 0,-1 1-1,1 0 1,0 0 0,0 0-1,0-1 1,0 1 0,0 0 0,0 0-1,0 0 1,0-1 0,0 1-1,0 0 1,0 0 0,0 0-1,0-1 1,0 1 0,0 0-1,0 0 1,0-1 0,0 1-1,1 0 1,-1 0 0,0 0-1,0 0 1,0-1 0,0 1-1,0 0 1,0 0 0,1 0-1,-1 0 1,0-1 0,0 1 0,0 0-1,0 0 1,1 0 0,-1 0-1,18-12-8139,7-3-3833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8:35.6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142 86 15054,'3'-9'3673,"1"-1"-4072,16-47 8674,-19 47-3993,-17 38-3436,-74 165-296,79-163-453,0 0 1,2 0-1,2 1 0,-7 53 0,3-43-97,11-40 0,0-1 0,0 1 0,0 0 0,0-1 0,0 1 0,0 0 0,0-1 0,0 1 0,0 0 0,0-1 0,0 1 0,0 0 0,0-1 0,1 1 0,-1-1 0,0 1 0,0 0 0,1-1 0,-1 1 0,1-1 0,-1 1 0,0-1 0,1 1 0,-1-1 0,1 1 0,-1-1 0,1 0 0,-1 1 0,1-1 0,-1 1 0,1-1 0,-1 0 0,1 0 0,0 1 0,-1-1 0,1 0 0,0 0 0,-1 0 0,1 0 0,-1 0 0,1 0 0,0 0 0,-1 0 0,2 0 0,39 1 0,-31-1 0,13-1-823,0 0 1,25-6-1,45-16-5192,-65 15-2222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8:36.11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54 106 17136,'0'0'7837,"-3"12"-4864,-13 55-681,-18 90-532,76-320-991,-34 125-769,-2-1 0,1-49 0,-12 121 0,1-18 0,1 0 0,1 0 0,0 1 0,1 18 0,1-31 0,0-1 0,0 1 0,1 0 0,-1-1 0,1 1 0,-1-1 0,1 1 0,0-1 0,-1 1 0,2-1 0,-1 1 0,0-1 0,0 0 0,1 1 0,-1-1 0,1 0 0,-1 0 0,1 0 0,0 0 0,0 0 0,0-1 0,0 1 0,0-1 0,1 1 0,-1-1 0,0 0 0,1 0 0,-1 0 0,1 0 0,-1 0 0,5 1 0,-1-1 0,0-1 0,1 0 0,-1 0 0,0 0 0,0 0 0,0-1 0,0 0 0,1 0 0,-1-1 0,-1 0 0,1 0 0,0 0 0,0-1 0,-1 0 0,1 0 0,-1 0 0,0-1 0,0 1 0,0-1 0,-1 0 0,1-1 0,6-8 0,4-8 0,0 0 0,-1-1 0,-2 0 0,12-28 0,-17 35 0,-25 55 0,-26 83 0,39-106 0,1 0 0,0 0 0,2 1 0,0-1 0,1 1 0,0 0 0,2-1 0,2 21 0,-2-35-50,0 0 1,0 1-1,0-1 0,1 0 1,-1 0-1,1 0 0,-1 0 1,1 0-1,0 0 0,0 0 1,1-1-1,2 4 0,22 11-3575,-4-10-6838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8:38.04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253 89 20756,'-3'14'1526,"-12"73"-524,3 0 0,0 99 0,12-180-1295,0 1 0,0-1 1,-1 0-1,1 1 0,-1-1 1,-1 0-1,1 0 0,-5 12 1,4-16 111,1 0 0,-1 0 0,1 0 0,-1 0 0,0 0 0,0-1 0,0 1 0,0-1 0,0 1 0,0-1 0,0 0 0,-1 0 0,1 0 0,0 0 0,-1 0 0,1 0 0,-1 0 0,1-1 0,-1 0 0,1 1 0,-1-1 0,1 0 0,-1 0 0,-4-1 0,2 0 112,0 0 0,0 0 0,0 0 0,0-1 0,0 0 0,0 0 0,1 0 0,-1-1 0,1 1 0,0-1 0,-1 0 0,1 0 0,0-1 0,1 1 0,-1-1 0,1 0 0,0 0 0,-1 0 0,2 0 0,-1-1 0,0 1 0,-2-9 0,-3-3 148,1 0-1,1-1 1,1 0-1,0 0 1,-3-25-1,5 25 265,1-1-1,1 1 0,0-1 0,2 0 0,0 1 0,7-34 1,-6 41-134,1 1 0,0 0 0,1 0 0,0 1 0,1-1 0,0 1 0,0 0 0,1 0 0,-1 1 0,2 0 0,-1 0 0,1 0 0,0 1 0,11-8 0,-3 4 38,0 1-1,1 0 1,0 1-1,0 1 1,1 0-1,0 2 1,0 0 0,1 0-1,-1 2 1,1 0-1,0 1 1,0 1-1,0 1 1,0 0-1,28 5 1,-43-5-217,0 0-1,0 1 1,0 0 0,0 0-1,0 0 1,-1 0 0,1 0-1,0 0 1,-1 1 0,1-1-1,0 1 1,-1 0-1,0 0 1,1 0 0,-1 0-1,0 0 1,0 0 0,0 1-1,-1-1 1,1 1 0,0-1-1,-1 1 1,0 0 0,1-1-1,-1 1 1,0 0 0,-1 0-1,1 0 1,0 0-1,-1 0 1,0 0 0,1 0-1,-1 0 1,0 0 0,-1 0-1,0 5 1,-1 2 160,0-1 1,0 0-1,-1 0 1,0 0-1,-1 0 1,0-1-1,0 1 1,-1-1-1,0 0 1,-9 11-1,-6 2 254,0 0 0,-1-1 0,-47 33-1,54-43-279,-1-1 0,0-1 0,0 0 0,-1-1 0,0 0-1,0-1 1,-34 6 0,50-11-193,0-1 1,-1 0-1,1 0 0,0 0 0,-1 0 1,1 0-1,-1 1 0,1-1 1,0 0-1,-1 0 0,1 0 0,0 0 1,-1 0-1,1 0 0,-1 0 1,1 0-1,0-1 0,-1 1 0,1 0 1,0 0-1,-1 0 0,1 0 1,0 0-1,-1-1 0,1 1 0,0 0 1,-1 0-1,1 0 0,0-1 1,0 1-1,-1 0 0,1 0 0,0-1 1,6-10-2490,18-11-4675,6 3-1402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8:38.85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95 43 17713,'0'0'9160,"-3"14"-8300,-34 104 513,-17 63 532,53-166-1723,5-12 68,12-21 336,18-39 152,-20 30-738,-2 0 0,-1-1 0,-1 0 0,-1-1 0,-2 0 0,0-1 0,3-56 0,-10 86 0,0-1 0,1 1 0,-1-1 0,0 1 0,0-1 0,0 1 0,0-1 0,0 1 0,0-1 0,0 1 0,0-1 0,0 1 0,0-1 0,0 1 0,0-1 0,-1 1 0,1-1 0,0 1 0,0-1 0,0 1 0,-1-1 0,1 1 0,0-1 0,-1 1 0,1 0 0,0-1 0,-1 1 0,1-1 0,0 1 0,-2-1 0,-9 12 0,-8 25 0,16-26 0,0 0 0,0 0 0,1 0 0,1 0 0,0 0 0,0 20 0,1-30 0,1 1 0,-1 0 0,0-1 0,0 1 0,0 0 0,0-1 0,1 1 0,-1-1 0,0 1 0,1 0 0,-1-1 0,1 1 0,-1-1 0,0 1 0,1-1 0,-1 1 0,1-1 0,-1 0 0,1 1 0,-1-1 0,1 0 0,0 1 0,-1-1 0,1 0 0,-1 1 0,1-1 0,0 0 0,-1 0 0,1 0 0,0 0 0,-1 0 0,1 0 0,0 0 0,-1 0 0,1 0 0,0 0 0,-1 0 0,1 0 0,-1 0 0,1 0 0,0-1 0,-1 1 0,1 0 0,0 0 0,-1-1 0,1 1 0,-1 0 0,1-1 0,0 0 0,31-18 0,6-27 0,-31 35 0,2 1 0,-1-1 0,14-11 0,-19 49 0,-24 65 8,15-74-14,1 0 0,1 0 0,0 0-1,2 1 1,0-1 0,1 1-1,0 0 1,5 37 0,-3-55-68,-1 0 0,0-1 1,0 1-1,1 0 0,-1 0 0,1 0 1,-1-1-1,1 1 0,-1 0 0,1-1 0,-1 1 1,1 0-1,0-1 0,-1 1 0,1-1 1,0 1-1,-1-1 0,1 1 0,0-1 0,0 1 1,0-1-1,0 1 0,0-1-230,0 0 0,0 0 0,0 0 0,1 1 0,-1-1 0,0 0 0,0 0 0,0-1 0,0 1 0,0 0-1,0 0 1,0 0 0,0-1 0,0 1 0,0 0 0,0-1 0,0 1 0,0-1 0,1 0 0,13-18-7052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8:39.2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 1 15310,'0'0'14927,"-4"58"-14799,4-32-64,0-3-224,2-5-2531,7-12-4420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8:39.89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30 15791,'0'0'12342,"10"-6"-10714,-4 3-1425,-3 0-118,1 1-1,0-1 1,0 1-1,-1 0 1,1 1 0,0-1-1,1 1 1,-1-1-1,0 1 1,0 1-1,1-1 1,-1 0-1,0 1 1,1 0-1,-1 0 1,0 0-1,8 2 1,253 66 913,-265-68-999,1 0 0,-1 0 0,0 0 1,0 0-1,0 0 0,0 0 0,0 0 0,0 0 0,1 1 0,-1-1 1,0 0-1,0 0 0,0 0 0,0 0 0,0 0 0,0 0 0,0 0 1,1 0-1,-1 0 0,0 1 0,0-1 0,0 0 0,0 0 0,0 0 0,0 0 1,0 0-1,0 0 0,0 1 0,0-1 0,0 0 0,0 0 0,0 0 1,0 0-1,0 0 0,0 1 0,0-1 0,0 0 0,0 0 0,0 0 1,0 0-1,0 0 0,0 0 0,0 1 0,0-1 0,0 0 0,0 0 0,-1 0 1,1 0-1,0 0 0,0 0 0,0 0 0,0 1 0,0-1 0,0 0 1,0 0-1,0 0 0,-1 0 0,1 0 0,0 0 0,0 0 0,0 0 1,0 0-1,0 0 0,0 0 0,-1 0 0,1 0 0,0 0 0,0 0 1,0 0-1,-20 10-10,-28 8 72,47-17-56,-4 0-3,-29 10 46,1 0 0,1 2-1,0 2 1,0 1-1,-54 38 1,83-52-153,1 0 0,-1 1 0,1-1 1,-1 1-1,1 0 0,0 0 0,0 0 0,-2 5 0,3-8 45,1 1 0,0 0 0,0-1 0,0 1 0,0-1-1,-1 1 1,1 0 0,0-1 0,0 1 0,0 0-1,1-1 1,-1 1 0,0 0 0,0-1 0,0 1-1,0-1 1,1 1 0,-1 0 0,0-1 0,0 1 0,1-1-1,-1 1 1,0-1 0,1 1 0,-1-1 0,1 1-1,-1-1 1,1 1 0,-1-1 0,1 0 0,-1 1-1,1-1 1,-1 0 0,1 1 0,-1-1 0,1 0 0,0 0-1,-1 0 1,1 1 0,-1-1 0,1 0 0,0 0-1,-1 0 1,1 0 0,0 0 0,-1 0 0,1 0 0,0 0-1,-1 0 1,1-1 0,0 1 0,30-1-5946,9-6-3357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8:40.4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203 0 17136,'0'0'4730,"-5"12"-2926,-18 47 1219,-23 93 0,34-99-2416,2 1 1,-4 70 0,13-85-458,-3 46 162,4-79-248,-1 0 1,0 0 0,-1 0 0,1 0 0,-1-1 0,0 1-1,-1 0 1,0-1 0,1 0 0,-7 9 0,8-13-64,1 0 0,0 0 1,-1 0-1,0-1 0,1 1 0,-1 0 1,0 0-1,1 0 0,-1-1 1,0 1-1,0 0 0,1-1 1,-1 1-1,0 0 0,0-1 1,0 0-1,0 1 0,0-1 0,0 1 1,0-1-1,0 0 0,0 0 1,0 1-1,0-1 0,0 0 1,0 0-1,0 0 0,0 0 1,0 0-1,0-1 0,0 1 0,0 0 1,0 0-1,0-1 0,0 1 1,0 0-1,0-1 0,0 1 1,0-1-1,0 0 0,0 1 1,0-1-1,1 1 0,-1-1 1,0 0-1,1 0 0,-1 0 0,0 1 1,1-1-1,-2-1 0,0-3-2,-1 0-1,1 0 1,0 0-1,0 0 1,1 0-1,-1 0 1,1-1 0,0-6-1,0-14 2,1-1 0,1 1 0,1-1 0,2 1 0,1 0 0,1 1 0,1-1 0,1 1 0,1 0 0,1 1 0,1 0 0,2 1 0,0 0 0,1 1 0,2 0 0,26-29 0,-36 45 0,1 0 0,0 0 0,0 0 0,0 0 0,1 1 0,-1 1 0,1-1 0,1 1 0,-1 1 0,0-1 0,1 1 0,0 1 0,0 0 0,0 0 0,0 1 0,0 0 0,0 0 0,0 1 0,0 0 0,0 1 0,0 0 0,11 2 0,-17-2 0,-1 0 0,0-1 0,0 1 0,0 0 0,0 0 0,1 0 0,-1 1 0,-1-1 0,1 0 0,0 1 0,0-1 0,0 1 0,-1 0 0,1 0 0,-1-1 0,0 1 0,1 0 0,-1 0 0,0 0 0,0 1 0,0-1 0,0 0 0,-1 0 0,1 0 0,0 1 0,-1-1 0,0 0 0,1 1 0,-1-1 0,0 0 0,0 1 0,-1-1 0,1 0 0,0 1 0,-1-1 0,1 0 0,-2 4 0,-1 1 0,0 0 0,0 0 0,0 0 0,-1 0 0,0-1 0,0 1 0,-1-1 0,0 0 0,0-1 0,-8 8 0,3-5 0,0 0 0,-1 0 0,0-1 0,0 0 0,-1-1 0,0 0 0,0-1 0,-1 0 0,1-1 0,-1-1 0,0 0 0,0-1 0,0 0 0,0-1 0,-20 0 0,32-1-113,0 0 1,0 0-1,1 0 1,-1 0-1,0 0 0,0 0 1,0 0-1,0 0 1,0 0-1,0-1 0,0 1 1,0 0-1,0-1 1,1 1-1,-1 0 1,0-1-1,0 1 0,0-1 1,1 1-1,-1-1 1,0 0-1,1 1 0,-1-1 1,0 0-1,1 0 1,-1 1-1,1-1 0,-1 0 1,1 0-1,-1 0 1,1 0-1,0 1 0,0-1 1,-1 0-1,1 0 1,0 0-1,0 0 0,0 0 1,0 0-1,0 0 1,0 0-1,0 0 1,0-1-1,1 0-440,0 0 0,-1 0 1,1 0-1,0 0 0,0 0 0,1 0 0,-1 0 0,0 0 1,0 1-1,1-1 0,0 0 0,-1 1 0,1-1 1,0 1-1,-1 0 0,1-1 0,2 0 0,23-9-11319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6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15278,'0'0'3545,"8"-5"-91,-6 4-3260,6-4 499,0 1 1,0 0 0,0 1 0,1-1 0,-1 2 0,1-1 0,-1 1-1,1 0 1,15 0 0,-23 2-675,0 1 0,1-1-1,-1 1 1,0 0 0,0 0 0,1 0-1,-1 0 1,0-1 0,0 1 0,0 1-1,0-1 1,0 0 0,0 0 0,-1 0 0,1 0-1,0 1 1,-1-1 0,1 0 0,-1 1-1,1-1 1,-1 0 0,1 1 0,-1-1-1,0 1 1,0-1 0,0 1 0,0-1-1,0 0 1,0 1 0,0 2 0,-4 48 467,-9 7-202,9-45-152,1 1-1,0-1 1,1 1-1,0 0 0,1 20 1,1-35-131,0 1 0,0 0 0,0-1 0,0 1 0,0 0 0,0-1 0,1 1 0,-1-1 1,0 1-1,0 0 0,0-1 0,1 1 0,-1-1 0,0 1 0,1-1 0,-1 1 0,1-1 0,-1 1 0,1-1 0,-1 1 1,0-1-1,1 1 0,0-1 0,-1 0 0,1 1 0,-1-1 0,1 0 0,-1 0 0,1 1 0,1-1 0,22-3 64,-18 1-59,-1-1 0,1 0-1,-1 0 1,1 0 0,-1 0 0,6-6 0,2-5-48,-1 0 1,0-1 0,-1-1 0,-1 1 0,10-20 0,-16 28 38,-1-1 1,1 0 0,-1 0 0,-1 0 0,1 0 0,-1 0-1,-1-1 1,1 1 0,-2-1 0,1 1 0,-1-1-1,0 1 1,-3-15 0,3 24-4,0-1 0,0 1 0,0-1-1,0 1 1,-1-1 0,1 0 0,0 1 0,0-1 0,-1 1 0,1-1-1,0 0 1,-1 1 0,1-1 0,0 0 0,-1 1 0,1-1 0,0 0-1,-1 0 1,1 1 0,-1-1 0,1 0 0,0 0 0,-1 0 0,1 0-1,-1 0 1,1 1 0,-1-1 0,1 0 0,-1 0 0,1 0 0,0 0-1,-1 0 1,1 0 0,-1 0 0,1-1 0,-1 1 0,1 0 0,-1 0-1,1 0 1,0 0 0,-1-1 0,1 1 0,-1 0 0,1 0 0,0-1-1,-1 1 1,1 0 0,0 0 0,-1-1 0,1 1 0,0 0 0,-1-2-1,2 6 16,1 0-1,0-1 0,0 0 1,0 1-1,0-1 0,0 0 0,1 0 1,0 0-1,-1-1 0,1 1 1,0-1-1,0 1 0,0-1 1,1 0-1,-1 0 0,0 0 0,1-1 1,0 1-1,-1-1 0,1 0 1,4 1-1,7 3 5,0-2 0,1 0 0,28 2 0,-32-4-5,0-1-1,0-1 1,0 0-1,-1-1 0,1 0 1,0-1-1,-1 0 1,1-1-1,16-7 1,-21 7 42,0 0 0,0 0 0,-1 0 0,0-1 0,0 0 0,0 0 0,0 0 0,-1-1 0,1 0 0,-2 0 0,1 0 1,-1-1-1,0 0 0,0 1 0,5-13 0,-8 17-42,0-1-1,0 1 1,0-1 0,-1 1-1,1-1 1,-1 0 0,1 1-1,-1-1 1,0 0 0,0 1 0,0-1-1,0 0 1,0 1 0,-1-1-1,1 1 1,-1-1 0,-1-3 0,1 5 0,0 0 0,0 0 0,0-1 1,0 1-1,0 0 0,0 0 1,0 0-1,0 1 0,0-1 1,-1 0-1,1 0 0,0 1 0,-1-1 1,1 0-1,0 1 0,-1 0 1,1-1-1,-1 1 0,1 0 1,-1 0-1,1-1 0,-3 1 0,-1 1 8,0-1-1,-1 1 0,1 0 0,0 0 0,0 1 0,0-1 0,0 1 0,0 0 0,0 1 0,0-1 1,1 1-1,-1 0 0,1 0 0,0 0 0,-6 6 0,3-1-15,1 0 0,0 0 0,0 0 0,1 0 0,0 1 0,1 0 0,0 0 0,0 1 0,1-1 0,-4 20 0,6-25 0,1 0 0,-1 0 0,1 0 0,0 1 0,0-1 0,0 0 0,1 0 0,-1 0 0,1 0 0,0 0 0,0 0 0,1 0 0,-1 0 0,1 0 0,0 0 0,0 0 0,0-1 0,0 1 0,1-1 0,-1 0 0,1 0 0,0 0 0,0 0 0,0 0 0,0 0 0,1-1 0,-1 1 0,5 1 0,6 2-238,-1-1 0,0 0-1,1-1 1,0 0 0,0-2 0,0 1 0,1-2 0,26 1-1,-26-3-969,0 0 0,1 0 0,-1-2 0,26-7 0,14-13-12549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8:40.99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74 114 19442,'0'0'12257,"-1"11"-11675,-8 35-363,-28 80 1,11-43-173,103-425-47,-80 365 0,1 0 0,1 0 0,1 0 0,4 27 0,-4-49 0,0 0 0,0 1 0,1-1 0,-1 0 0,1 0 0,-1 0 0,1 0 0,-1 1 0,1-1 0,0 0 0,-1 0 0,1 0 0,0 0 0,0 0 0,0-1 0,0 1 0,0 0 0,0 0 0,0-1 0,0 1 0,0 0 0,0-1 0,0 1 0,1-1 0,-1 1 0,0-1 0,0 0 0,0 1 0,1-1 0,-1 0 0,0 0 0,0 0 0,1 0 0,-1 0 0,0 0 0,0-1 0,1 1 0,-1 0 0,2-1 0,1 0 0,0-1 0,1 1 0,-1-1 0,0 0 0,0 0 0,0 0 0,0 0 0,-1-1 0,7-5 0,5-8 0,-1-1 0,-1-1 0,0 0 0,-2 0 0,0-1 0,-1-1 0,12-32 0,-51 184 0,24-114 0,0 0 0,2 1 0,0-1 0,1 1 0,1-1 0,1 1 0,0 0 0,4 19 0,-3-36-83,-1 0-1,1-1 1,0 1 0,0 0 0,0 0-1,0 0 1,0-1 0,0 1 0,1 0-1,-1-1 1,0 1 0,1-1 0,-1 0-1,1 1 1,0-1 0,-1 0-1,1 0 1,4 2 0,22 2-4463,-11-5-6078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8:44.31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291 41 5862,'-2'-1'8243,"-2"-1"-3860,-24-9-1678,-16 4-744,-58-2 0,12 2-8536,70 4 495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8:44.74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910 41 3619,'0'0'8184,"-8"0"-5178,-94 4 2693,57 2-7411,-13-1-2350,-31-13 6387,-2-1 501,13 11-3694,34 0-3939,0-2 0,-48-6 0,26-8 8790,2 1 3135,19 9-6399,-12 2-1942,31-1-2343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8:45.0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987 86 8968,'0'0'1666,"-66"-6"160,31-2-385,2 3-928,-1 1-385,-2 0-449,2 4-2850,3 0-3042</inkml:trace>
  <inkml:trace contextRef="#ctx0" brushRef="#br0" timeOffset="1">539 68 6054,'0'0'1057,"-64"0"-929,30 0-448,-1-1-417,-2-7 801,-3 1 1249,-2-2 1314,-1 0-994,-5 2-384,-1 0-832,0 0-353,-1 1-1409,2-1-3044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8:46.57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0 0 15407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8:47.05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 1 14510,'0'0'1185,"-8"73"-384,8-40-225,0 6 33,9-2 63,-2 4-223,0 3-97,0-3-32,-4 3-63,3-1-129,-3-3-128,2-5-993,-1-3-1890,1-5-3299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7:02.81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1 109 5509,'0'0'18674,"45"-50"-18770,-27 36-1570,2-4-2145,1-9-3684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7:47.44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2402,'0'0'1153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7:47.8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1089,'0'0'2114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7:48.40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 1 7399,'0'0'7500,"-2"6"-7227,1-3-217,1 1 1,-1-1 0,1 1 0,0-1-1,0 1 1,0-1 0,1 1 0,-1-1-1,1 1 1,0-1 0,0 1 0,0-1-1,0 0 1,1 1 0,-1-1 0,4 5-1,8 23 224,-5-1-122,-2 0 0,0 0 0,-2 1 0,-2-1 0,-1 1 0,-3 37 1,1-25 192,2-1 1,8 60 0,49 530 705,-30-222-967,10 178 207,-27-367 127,22 118-292,-5-60 8,21 653 1659,-52-731 609,3-200-2548,0-1 1,0 1 0,1-1-1,-1 1 1,0 0-1,0-1 1,0 1 0,0-1-1,0 0 1,1 1-1,-1-1 1,0 1-1,0-1 1,1 1 0,-1-1-1,0 1 1,1-1-1,-1 0 1,1 1-1,-1-1 1,0 0 0,1 1-1,-1-1 1,1 0-1,-1 0 1,1 1-1,-1-1 1,1 0 0,-1 0-1,1 0 1,-1 0-1,1 0 1,-1 0-1,1 0 1,-1 1 0,1-2-1,-1 1 1,1 0-1,-1 0 1,1 0-1,-1 0 1,1 0 0,-1 0-1,1 0 1,-1-1-1,1 1 1,-1 0-1,1 0 1,-1-1 0,1 1-1,1-11-4413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8:51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544 61 7111,'0'0'4479,"3"-8"-2243,19-40 743,-24 43 249,-6 8-2472,-8 10-704,-70 86 1558,4 4 1,-95 154-1,156-224-1413,-30 65 0,46-87-233,0 1-1,1 0 1,1 1 0,0-1 0,1 1 0,0-1 0,1 1 0,0 0-1,2 20 1,-1-30-26,0-1 0,1 1 0,-1-1-1,1 1 1,0-1 0,-1 0 0,1 0 0,0 1-1,1-1 1,-1 0 0,0 0 0,1 0-1,-1 0 1,1 0 0,-1 0 0,1-1 0,0 1-1,0 0 1,0-1 0,0 0 0,4 3-1,3 0-123,0-1-1,0 0 1,0 0-1,15 2 1,32 10-316,-54-14 488,1 0 1,-1 0-1,1 0 0,-1 1 0,0 0 0,1-1 1,-1 1-1,0 0 0,0 0 0,0 0 0,0 0 1,-1 0-1,1 1 0,-1-1 0,1 0 1,1 5-1,0 2 56,-1 1 1,0 0-1,0 0 0,-1 0 1,0 0-1,-1 0 1,0 0-1,-1 0 0,0 0 1,-1 0-1,1 0 1,-7 17-1,-6 14 540,-31 63-1,34-79-512,-18 30 45,19-38-230,1 0 0,1 1 0,0 0 0,1 0 0,-8 38 0,15-56-17,0 1 1,0 0-1,1 0 0,-1 0 0,0-1 1,1 1-1,-1 0 0,1 0 1,-1-1-1,1 1 0,-1 0 1,1-1-1,0 1 0,-1-1 1,1 1-1,0 0 0,-1-1 0,1 0 1,0 1-1,0-1 0,0 1 1,-1-1-1,1 0 0,0 0 1,0 1-1,0-1 0,0 0 1,-1 0-1,1 0 0,0 0 0,0 0 1,0 0-1,1 0 0,47 0-450,-23 0 356,-24 1 218,0-1 0,-1 1 1,1-1-1,0 1 1,-1 0-1,1 0 0,-1 0 1,0 0-1,1 0 1,-1 0-1,0 0 0,0 0 1,1 1-1,-1-1 1,0 0-1,0 1 0,0-1 1,-1 1-1,1-1 1,0 1-1,-1 0 0,1-1 1,0 1-1,-1 0 1,0-1-1,1 1 1,-1 0-1,0-1 0,0 3 1,-1 57 149,1-59-105,-8 45 733,-3 0 0,-1-1-1,-3 0 1,-1-1-1,-24 46 1,0 3 390,31-73-922,-70 206 203,73-203-648,0 1 1,2-1 0,1 1-1,1 0 1,1 0 0,1 0-1,5 38 1,-4-57 162,0 0 0,1 0 0,0 0-1,0-1 1,0 1 0,1-1 0,0 0 0,0 1 0,0-1-1,1 0 1,-1-1 0,7 7 0,-8-9-178,1 0 0,-1 0 0,0 0 1,1 0-1,-1-1 0,1 1 0,0-1 0,-1 0 0,1 0 1,0 0-1,0 0 0,0 0 0,0 0 0,-1-1 0,1 1 1,0-1-1,0 0 0,0 0 0,0 0 0,0-1 0,0 1 1,0-1-1,0 1 0,0-1 0,0 0 0,5-2 0,13-13-5152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7:50.8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7399,'0'0'10378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7:52.98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26 1 12940,'0'0'3812,"-24"61"-3588,22-32-192,2 4 64,0 4 257,6 3-33,3 3-288,0 7-96,-6 1-1826,-3 2-3107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7:56.8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36 165 9449,'0'0'12497,"-3"-9"-11573,1-2-553,2 8-162,-1-1-1,0 0 1,0 1-1,0-1 0,-1 1 1,1-1-1,-1 1 0,0 0 1,-3-6-1,5 9-194,0 0-1,0 0 1,0 0-1,0-1 1,0 1-1,-1 0 0,1 0 1,0 0-1,0 0 1,0 0-1,0-1 1,0 1-1,0 0 1,0 0-1,0 0 0,-1 0 1,1 0-1,0 0 1,0-1-1,0 1 1,0 0-1,0 0 1,-1 0-1,1 0 0,0 0 1,0 0-1,0 0 1,0 0-1,-1 0 1,1 0-1,0 0 1,0 0-1,0 0 0,0 0 1,-1 0-1,1 0 1,0 0-1,0 0 1,0 0-1,0 0 1,-1 0-1,1 0 1,0 0-1,0 0 0,0 0 1,0 1-1,0-1 1,-1 0-1,1 0 1,0 0-1,0 0 1,-3 13 749,1 19 247,3-30-984,-1 0-48,4-35 519,-4-35 1168,-2 89-820,-3 35-703,5-54-145,-1 0 1,1 1 0,1-1-1,-1 0 1,0 1-1,0-1 1,1 0-1,0 1 1,-1-1-1,1 0 1,0 0-1,0 1 1,0-1-1,0 0 1,1 0-1,-1 0 1,0-1-1,3 3 1,-4-3 2,1-1 1,-1 0 0,0 0-1,1 1 1,-1-1-1,0 0 1,1 0-1,-1 0 1,0 0 0,1 1-1,-1-1 1,1 0-1,-1 0 1,0 0-1,1 0 1,-1 0 0,1 0-1,-1 0 1,1 0-1,-1 0 1,0 0-1,1 0 1,-1 0 0,1-1-1,-1 1 1,0 0-1,1 0 1,-1 0-1,0-1 1,1 1 0,-1 0-1,0 0 1,1-1-1,-1 1 1,0 0 0,1 0-1,-1-1 1,10-20 204,-3-26 411,-7 46-584,4-67 956,-5 96-988,0-14 0,1 1 0,0-1 0,1 0 0,0 0 0,1 1 0,7 22 0,-9-37 0,0-1 0,0 1 0,0 0 0,0 0 0,0 0 0,1 0 0,-1 0 0,0 0 0,0 0 0,0-1 0,0 1 0,0 0 0,0 0 0,0 0 0,1 0 0,-1 0 0,0 0 0,0 0 0,0 0 0,0 0 0,0 0 0,0 0 0,1 0 0,-1 0 0,0 0 0,0 0 0,0 0 0,0 0 0,0 0 0,1 0 0,-1 0 0,0 0 0,0 0 0,0 0 0,0 0 0,0 0 0,1 0 0,-1 0 0,0 0 0,0 0 0,0 0 0,0 0 0,0 0 0,0 0 0,1 1 0,-1-1 0,0 0 0,0 0 0,0 0 0,0 0 0,0 0 0,0 0 0,0 0 0,0 1 0,0-1 0,0 0 0,0 0 0,0 0 0,0 0 0,0 0 0,1 1 0,-1-1 0,5-21 0,-1-28 0,-3 18 0,0 20 0,0 0 0,-1 1 0,0-1 0,-1 1 0,-3-15 0,1 20-606,1 14-1118,2 14-4530,0-18-2939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7:57.8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 82 8264,'0'0'14056,"-2"9"-12663,0 2-959,-4 44 1636,6-55-2061,0 0 0,0 0 0,0 0 0,0 0 1,0 0-1,0 0 0,0 1 0,0-1 0,0 0 0,0 0 0,0 0 1,0 0-1,0 0 0,0 0 0,1 0 0,-1 0 0,0 0 0,0 1 1,0-1-1,0 0 0,0 0 0,0 0 0,0 0 0,0 0 1,0 0-1,0 0 0,0 0 0,1 0 0,-1 0 0,0 0 0,0 0 1,0 0-1,0 0 0,0 0 0,0 0 0,0 0 0,1 0 0,-1 0 1,0 0-1,0 0 0,0 0 0,0 0 0,0 0 0,0 0 0,0 0 1,1 0-1,-1 0 0,0 0 0,0 0 0,0 0 0,0 0 1,0 0-1,0 0 0,0 0 0,0 0 0,0 0 0,0 0 0,1-1 1,-1 1-1,0 0 0,0 0 0,0 0 0,0 0 0,0 0 0,0 0 1,11-11 337,7-12 287,10-36 608,-26 54-1002,0 0 0,0-1 0,-1 1 0,1 0-1,-1 0 1,-1-1 0,1 1 0,-1-1 0,0 1 0,0-6 0,-1 11-224,0 0 0,0 0-1,1 0 1,-1 0-1,0 0 1,1 0 0,-1 1-1,0-1 1,1 0-1,-1 0 1,0 1 0,1-1-1,-1 0 1,0 1-1,1-1 1,-1 1 0,1-1-1,-1 0 1,1 1-1,-1 0 1,1-1 0,-1 1-1,1-1 1,-1 1-1,1 0 1,-5 13-17,0 0-1,1 0 1,1 0 0,-2 17 0,5-27 413,7-66-104,-3 48-368,-3 43-92,-1-18-265,1 32-2884,5-15-4891,0-16-4770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8:04.41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17392,'0'0'1314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8:04.78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23799,'0'0'2466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7:36.9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6406,'0'0'545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7:38.19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58 5 5926,'0'0'4649,"-21"-5"6017,11 52-8807,6-34-1183,1-1 0,1 1-1,0-1 1,0 17-1,-6 47 153,5-55-904,1 2 500,8-14-5635,-6-8 4543,1-1-64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8:30.51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17136,'0'0'10154,"21"52"-8425,30-39-479,16-3-354,12-2-319,6-1-353,-2-3-160,-10-2-320,-14-1-1185,-15-1-1250,-14 0-1249,-17-1-1120,-12-10-2019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8:30.84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26 15214,'0'0'5712,"10"-3"-3283,10-3-1659,1 1 0,0 1 0,0 0 0,0 2 0,41 0-1,-38 3-644,0 1-1,0 0 0,-1 2 1,1 1-1,34 11 1,-55-15-133,-1-1 0,0 1 0,0 0 0,0 0 1,1 0-1,-1 0 0,0 0 0,0 1 1,0-1-1,-1 1 0,1-1 0,0 1 1,-1-1-1,1 1 0,0 0 0,-1 0 1,0 0-1,0 0 0,1 0 0,-1 0 1,1 5-1,-2-5 44,0 1 1,0 0 0,0 0-1,0 0 1,-1-1 0,1 1-1,-1 0 1,0-1 0,0 1-1,0-1 1,0 1 0,0-1-1,0 1 1,-1-1 0,-3 5-1,-7 8 406,-2-1-1,0 0 1,-1 0 0,-19 13-1,22-18-48,-36 28 146,-56 49 67,91-73-1822,1 0-1,-20 28 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8:54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19 105 10570,'6'-5'4611,"34"-18"-3782,-27 21-380,-1 0 1,0 1-1,18-1 0,-22 3-292,1-1-1,-1-1 1,0 0 0,0 0-1,1 0 1,-1-1-1,0 0 1,0-1-1,10-4 1,-22 4 2381,-14 0-1850,-24 2-576,39 1 68,-140-18 2168,130 16-2048,47 5-368,1-2 0,-1-1 0,1-2 0,-1-1 0,1-2 1,52-14-1,-76 18 36,-35 10 142,-42 11 63,-35-13 158,14-2 58,86-1-541,11 2 74,13 3-108,40-3-2254,-21-9-2284,-3-8-3706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8:47.56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86 0 11915,'-2'80'5561,"1"35"-1344,2-96-4438,1-1-1,1 0 0,0 0 1,9 24-1,-6-22-2198,-1 0 0,5 35 0,-5 44 1633,-23 101 3115,5-79-9288,7-26 7405,-13 116-238,13-178 2672,-1 0 0,-14 37 0,11-37-1765,1 0 1,2 1-1,1 0 1,-2 55-1,13 140 884,4-178-2288,-9-49-73,1 0 0,0 1-1,0-1 1,0 0 0,0 0-1,0 0 1,1 0-1,-1 0 1,1 0 0,-1 0-1,3 2 1,0-3-3000,-1-1-1762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8:48.8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137 110 10378,'0'0'1794,"1"-9"656,0 0-1667,9-46 3053,6 19 4901,-20 77-5982,-90 296-1164,41-158-1148,51-171-443,-1 0 0,0 1 0,1-1 0,1 1 0,0 0 0,-1 9 0,2-16 0,0-1 0,0 1 0,0-1 0,1 1 0,-1-1 0,0 1 0,1-1 0,-1 0 0,1 1 0,-1-1 0,1 1 0,-1-1 0,1 0 0,0 1 0,0-1 0,0 0 0,0 0 0,0 0 0,0 0 0,0 0 0,0 0 0,0 0 0,1 0 0,-1 0 0,0 0 0,1-1 0,-1 1 0,0-1 0,1 1 0,-1-1 0,1 1 0,-1-1 0,1 0 0,-1 1 0,1-1 0,1 0 0,23 0 0,0-2 0,0 0 0,0-2 0,-1-1 0,1-1 0,41-15 0,-39 11 0,1 2 0,0 0 0,0 2 0,59-4 0,-88 10-77,0 0 0,1 0-1,-1 0 1,0 0 0,1 0 0,-1 0 0,0 0-1,0 1 1,1-1 0,-1 0 0,0 0-1,1 0 1,-1 0 0,0 0 0,0 1 0,1-1-1,-1 0 1,0 0 0,0 0 0,1 1 0,-1-1-1,0 0 1,0 0 0,0 1 0,1-1 0,-1 0-1,0 1 1,0-1 0,0 0 0,0 0 0,0 1-1,0-1 1,0 0 0,0 1 0,0-1-1,0 0 1,0 1 0,0-1 0,0 0 0,0 1-1,0-1 1,0 0 0,0 1 0,0-1 0,0 0-1,0 1 1,-1 0-297,1-1 0,0 1-1,0-1 1,-1 1 0,1-1-1,0 1 1,-1 0 0,1-1-1,0 1 1,-1-1 0,1 1-1,-1-1 1,1 0 0,-1 1-1,1-1 1,-1 1 0,1-1-1,-1 0 1,0 0 0,1 1-1,-1-1 1,1 0 0,-1 0-1,0 0 1,1 1 0,-2-1-1,-9 0-16030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8:50.2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256 0 12748,'0'0'15097,"-3"12"-14638,-6 9-380,-1 1-1,0-2 1,-2 0-1,0 0 1,-2-1-1,-23 27 1,-66 62 2072,211-250-1730,-54 68-351,-74 131-251,19-55 181,-11 26 55,0 0 0,2 1 0,1 0 0,2 1 0,0 0-1,-2 43 1,9-72-47,0-1-1,0 0 1,0 1-1,0-1 0,0 0 1,0 1-1,0-1 1,1 0-1,-1 1 1,0-1-1,0 0 0,0 1 1,1-1-1,-1 0 1,0 0-1,0 1 1,1-1-1,-1 0 0,0 0 1,0 1-1,1-1 1,-1 0-1,0 0 0,1 0 1,-1 0-1,0 0 1,1 1-1,-1-1 1,1 0-1,-1 0 0,0 0 1,1 0-1,-1 0 1,0 0-1,1 0 1,-1 0-1,0 0 0,1 0 1,-1 0-1,1-1 1,-1 1-1,0 0 1,1 0-1,-1 0 0,0 0 1,1-1-1,16-10 531,-12 2-525,-1 0 1,-1 0-1,1 0 1,-1-1-1,-1 1 1,0-1-1,0 0 1,-1 0 0,0 0-1,-1 0 1,-2-18-1,2 20-11,-1 0-1,0 0 0,0 0 0,-1 0 1,0 0-1,0 1 0,-1-1 0,0 1 1,0-1-1,-1 1 0,0 0 0,0 1 1,-1-1-1,-10-11 0,13 16-1,-1 0 0,0 0 0,0 0 0,1 0 0,-1 1 0,0-1 0,0 1 0,-1 0 0,1 0 0,0 0 0,0 0 0,-1 0 0,1 1 0,0-1 0,-1 1 0,1 0 0,0 0 0,-5 1 0,6-1 0,0 1 0,0 0 0,0-1 0,0 1 0,0 0 0,1 0 0,-1 0 0,0 0 0,1 0 0,-1 0 0,1 0 0,-1 1 0,1-1 0,-1 1 0,1-1 0,0 1 0,0-1 0,0 1 0,0 0 0,0 0 0,0-1 0,0 1 0,1 0 0,-1 0 0,1 0 0,-1 0 0,1 0 0,0 0 0,-1 0 0,1 0 0,0 2 0,1-1 0,-1 1 0,0 0 0,1 0 0,-1 0 0,1 0 0,0-1 0,0 1 0,1 0 0,-1-1 0,1 1 0,0-1 0,0 0 0,0 1 0,5 4 0,-1-1 0,0-1 0,0 0 0,0-1 0,1 0 0,0 0 0,11 6 0,5 0 0,0-1 0,1-1 0,41 10 0,-72-23 0,0 0 0,1 0 0,-1 0 0,1-1 0,0 0 0,-7-9 0,-6-2 0,-22-19 0,23 17 0,-2 2 0,0 0 0,0 1 0,-29-15 0,181 65-1738,-87-25-828,50 18-1,-60-14-5200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8:51.08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 1 17873,'0'0'8456,"0"13"-7057,-2 10-875,0 91 845,3-106-1270,-1 0-1,1 1 1,0-1-1,1 0 0,0 0 1,0 0-1,0 0 1,1-1-1,1 1 1,-1-1-1,9 13 0,-11-19-74,0 0 0,0 0 0,0 0 0,0-1 0,0 1 0,0 0 0,0 0 0,0-1 0,0 1 0,0-1 0,1 1 0,-1-1 0,0 1 0,0-1 0,1 0 0,-1 1 0,0-1 0,0 0-1,1 0 1,-1 0 0,0 0 0,1 0 0,-1 0 0,0-1 0,1 1 0,-1 0 0,0-1 0,0 1 0,1-1 0,-1 1 0,0-1 0,0 1 0,0-1 0,0 0 0,0 0 0,0 0-1,0 1 1,1-3 0,5-3 176,0-1 0,-1 0-1,0-1 1,6-8 0,-8 10-168,27-42-32,-19 30 0,-1 0 0,22-24 0,-32 81 0,-13 17 0,6-30 0,0 1 0,-1 35 0,7-61 0,0-1 0,0 1 0,0-1 0,0 0 0,1 1 0,-1-1 0,0 0 0,0 1 0,1-1 0,-1 0 0,0 1 0,1-1 0,-1 0 0,0 1 0,1-1 0,-1 0 0,1 0 0,-1 0 0,0 1 0,1-1 0,-1 0 0,1 0 0,-1 0 0,0 0 0,1 0 0,-1 0 0,1 0 0,-1 0 0,1 0 0,-1 0 0,1 0 0,-1 0 0,0 0 0,1 0 0,-1 0 0,1 0 0,-1 0 0,1 0 0,-1-1 0,0 1 0,1 0 0,-1 0 0,0-1 0,1 1 0,-1 0 0,0 0 0,1-1 0,-1 1 0,0 0 0,1-1 0,-1 0 0,0 1 0,20-14 0,-2-2 0,0 0 0,-1-1 0,-1 0 0,23-34 0,-16 23 0,2-7 0,-20 26 0,0 1 0,1-1 0,1 2 0,13-15 0,-11 30-1348,-6-4-2098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1:57.4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249 126 2402,'0'0'3214,"1"-10"-1847,2-29-286,1-8 2218,-1 17 3868,10 69-5828,-13-34-1042,0 0-1,-1 1 0,1-1 0,-1 0 0,0 0 0,-1 0 0,1 0 0,-1 0 0,0 0 1,0 0-1,-1-1 0,1 1 0,-1-1 0,-6 7 0,-13 26 473,17-22-720,1 0 0,0 0 0,1 1 0,1-1-1,0 1 1,1 0 0,0 0 0,2-1 0,2 20 0,-1 37 6,-22 138 42,0 43-71,19-48 358,-28 207 1,4-266-3,-4 28 74,32-307-270,-4 85-58,8-77 1,15-36-102,-6-1-1,-8-1 1,-13-173 0,-9-84-1,14 417-26,0-4-2,0 0 0,0 1 0,1-1 1,0 1-1,0-1 0,1 1 0,-1-1 0,1 1 0,1 0 0,5-12 0,-8 56 55,-6 27 51,-23 101 0,8-56-61,-12 84 251,-14 349 0,46-541-314,1 0 1,0 0 0,0 0 0,0 0 0,0 1 0,1-1 0,-1 0 0,0 0-1,1 0 1,0 0 0,-1 0 0,1 0 0,0-1 0,0 1 0,0 0 0,0 0-1,2 2 1,-2-4 2,-1 0-1,0 1 0,1-1 1,-1 0-1,0 0 1,1 0-1,-1 0 0,1 0 1,-1 0-1,0-1 0,1 1 1,-1 0-1,0 0 1,1 0-1,-1 0 0,0 0 1,1 0-1,-1 0 0,0-1 1,0 1-1,1 0 1,-1 0-1,0-1 0,0 1 1,1 0-1,-1 0 0,0-1 1,0 1-1,1 0 1,-1 0-1,0-1 0,0 1 1,0-1-1,10-25-368,79-545-195,-54 300-1245,-27 233 1113,-3 55-106,-3 65 477,-44 606 0,34-561-1190,9-45-2397,4-67-1714,6-19-4179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1:59.88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126 388 2915,'0'0'2562,"-1"-11"-1740,-5-109-1410,1-9 285,4 124 592,0 1 1,1-1-1,-1 1 0,-1 0 1,1-1-1,0 1 0,-1 0 1,-4-8-1,5 11 31,-1-1 0,1 1 0,0-1 1,0 1-1,-1 0 0,1 0 0,-1 0 0,1 0 0,-1 0 0,0 0 0,1 0 0,-1 0 1,0 0-1,0 1 0,0-1 0,1 1 0,-1-1 0,0 1 0,0 0 0,0 0 0,0 0 0,-3 0 1,4 0-260,1 1 0,-1-1 1,0 0-1,0 1 0,0-1 1,1 1-1,-1 0 0,0-1 1,0 1-1,1-1 0,-1 1 1,1 0-1,-1 0 0,0-1 1,1 1-1,-1 0 0,1 0 1,0 0-1,-1 0 0,1-1 1,0 1-1,0 0 0,-1 0 1,1 0-1,0 0 0,0 0 1,0 0-1,0 0 1,0 1-1,0 37 141,0-28 30,1 136 1189,-9 288 1343,-11-164-2284,37-627-360,-1 58-37,-15 235-60,-2-158 179,-13 295-251,-25 652 124,35-576-897,5-405 1273,68-487 0,-69 738-300,0 10-47,1 24 2,-4 44-50,-20 152 132,-7 130 974,23 57-1792,5-402-629,1-11 1176,-1 1 0,1-1 1,0 0-1,0 0 0,0 0 0,0 0 0,0 0 0,0 1 0,0-1 0,0 0 0,-1 0 0,1 0 0,0 0 1,0 0-1,0 0 0,0 0 0,0 0 0,-1 1 0,1-1 0,0 0 0,0 0 0,0 0 0,0 0 0,-1 0 1,1 0-1,0 0 0,0 0 0,0 0 0,0 0 0,-1 0 0,1 0 0,0 0 0,0 0 0,0 0 0,0 0 1,-1 0-1,1-1 0,0 1 0,0 0 0,0 0 0,0 0 0,-1 0 0,1 0 0,0 0 0,0 0 0,0 0 1,0-1-1,0 1 0,0 0 0,0 0 0,-1 0 0,1 0 0,0 0 0,0-1 0,0 1 0,0 0 0,0 0 1,0 0-1,0 0 0,0-1 0,0 1 0,0 0 0,0 0 0,0 0 0,0-1 0,0 1 0,0 0 1,0 0-1,0 0 0,-9-22-7423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2:32.50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185 1 13677,'-3'8'2199,"-7"37"-699,2 0-1,2 0 1,2 0-1,1 56 1,-8 95 1225,-7-29-2227,7 1 0,7 0 0,25 234 0,-17-372-481,-5-48 24,-5-52 50,-7-73 8,9-264-1,6 268-65,0 45-15,-1-119 33,-3 172-52,-2 0 0,-2 0-1,-12-44 1,17 80-7,0 2 5,1-1 1,-1 1-1,0-1 0,0 1 0,0-1 0,0 1 0,0 0 1,-1-1-1,0 1 0,0 0 0,0 0 0,0 0 0,0 0 1,0 1-1,-1-1 0,1 0 0,-1 1 0,0 0 0,-5-4 1,7 6-4,-1 1 1,1-1 0,0 0 0,0 1-1,0-1 1,0 1 0,1-1-1,-1 1 1,0-1 0,0 1 0,0 0-1,0 0 1,0-1 0,1 1 0,-1 0-1,0 0 1,1 0 0,-1 0 0,1 0-1,-1 0 1,1 0 0,-1 0-1,1 0 1,0 0 0,-1 0 0,1 0-1,0 0 1,0 0 0,0 0 0,0 0-1,0 2 1,-7 46-113,6-43 106,-12 561 30,15-364-20,-2-175-35,-1-8-70,1 1 0,1-1 0,1 0 0,6 27 0,-2-34-793,-6-13 811,0 0-1,0 0 1,0 0 0,0 0-1,0 0 1,0-1 0,0 1 0,0 0-1,0 0 1,0 0 0,1 0-1,-1 0 1,0 0 0,0-1-1,0 1 1,0 0 0,0 0-1,0 0 1,0 0 0,1 0 0,-1 0-1,0 0 1,0 0 0,0 0-1,0 0 1,0 0 0,0 0-1,1 0 1,-1 0 0,0 0-1,0-1 1,0 1 0,0 0 0,0 1-1,1-1 1,-1 0 0,0 0-1,0 0 1,0 0 0,0 0-1,0 0 1,1 0 0,-1 0-1,0 0 1,0 0 0,0 0 0,0 0-1,0 0 1,0 0 0,1 0-1,-1 1 1,0-1 0,0 0-1,0 0 1,0 0 0,0 0-1,0 0 1,0 0 0,0 1 0,0-1-1,0 0 1,0 0 0,0 0-1,1 0 1,-1 0 0,0 1-1,0-1 1,0 0 0,1-24-9029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2:34.06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128 198 16047,'0'0'4463,"9"0"-3048,19-1-635,1-1 1,-1-1 0,49-12 0,-6-6-57,79-11 1,-62 25 2331,-205 12-2197,-149 27 0,42-3 365,240-33-1232,0 0 0,-1-1 1,1-1-1,27-15 0,-1 2 25,10-3 0,125-49-119,-153 64 36,-1 1 1,1 0-1,0 2 0,0 1 0,42-1 0,-65 4 61,1 0 0,0 0 0,0 0 0,0 0 0,-1 0 1,1 0-1,0 0 0,0 1 0,-1-1 0,1 1 0,0-1 0,-1 1 0,1 0 0,0 0 1,-1 0-1,1 0 0,-1 0 0,1 0 0,-1 0 0,0 0 0,1 0 0,-1 1 0,0-1 1,0 0-1,0 1 0,0-1 0,0 1 0,0 0 0,-1-1 0,1 1 0,0-1 1,-1 1-1,1 0 0,-1 0 0,0-1 0,1 1 0,-1 0 0,0 0 0,0 2 0,-1 0 27,0 1-1,1-1 0,-1 0 0,-1 1 1,1-1-1,-1 0 0,0 0 0,0 0 0,0 0 1,0 0-1,-1-1 0,1 1 0,-1-1 1,0 1-1,-4 3 0,-6 3 18,0-1-1,0-1 1,-1 0 0,0 0 0,-1-1-1,1-1 1,-1-1 0,-1 0-1,-30 6 1,6-5 42,0-2 0,-71 0 0,93-5-81,0 0 0,1-1 0,-19-5 0,29 5 0,0 1 0,0-2 0,0 1 0,0-1 0,1 0 0,-1 0 0,1-1 0,0 0 0,0 0 0,-6-6 0,12 10 0,-1-1 0,0 1 0,1-1 0,-1 1 0,0-1 0,1 0 0,-1 1 0,1-1 0,-1 0 0,1 1 0,-1-1 0,1 0 0,-1 0 0,1 0 0,0 1 0,-1-1 0,1 0 0,0 0 0,0 0 0,0 0 0,0 0 0,0 1 0,0-1 0,0 0 0,0 0 0,0 0 0,0 0 0,0 0 0,0 0 0,1-1 0,0 1 0,1 0 0,-1-1 0,0 1 0,1 0 0,-1 0 0,1 0 0,-1 0 0,1 0 0,0 0 0,-1 1 0,1-1 0,0 0 0,3 0 0,65-8 0,-65 9 0,384-4-865,-387 4 857,-1 0-1,1 0 1,0 0-1,0 0 1,0 1-1,0-1 1,-1 1-1,1-1 1,0 1 0,-1 0-1,1 0 1,0 0-1,-1-1 1,1 2-1,-1-1 1,1 0-1,2 3 1,-6 6 115,-17-2 13,-12-3 81,-46 1-1,66-5-501,-1-1 0,1-1 0,-1 0 0,0-1 0,1 0 0,0 0 0,-14-5 0,23 6-146,-1-1 1,1 1 0,0 0 0,-1-1-1,1 0 1,0 1 0,0-1 0,0 0-1,0 0 1,0 0 0,0 0 0,1-1-1,-1 1 1,1 0 0,-1-1 0,1 1-1,0-1 1,0 1 0,0-1 0,0 0-1,0 1 1,1-1 0,-1 0 0,1 1-1,0-1 1,0-5 0,0-28-6713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2:34.79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142 123 12364,'-11'-2'2770,"-5"0"-1622,-42-7 2430,52 8-2811,1 0 1,-1 0-1,1-1 0,0 0 1,0 0-1,0 0 1,0-1-1,-5-3 1,9 6-716,1-1 1,0 1-1,-1 0 1,1-1-1,0 1 1,-1-1-1,1 1 1,0-1 0,0 1-1,0-1 1,-1 0-1,1 1 1,0-1-1,0 1 1,0-1-1,0 1 1,0-1 0,0 1-1,0-1 1,0 0-1,0 1 1,0-1-1,0 1 1,1-1-1,-1 1 1,0-1-1,0 1 1,0-1 0,1 1-1,-1-1 1,0 1-1,1-1 1,-1 1-1,0-1 1,1 1-1,-1-1 1,1 1-1,-1 0 1,0-1 0,1 1-1,-1 0 1,1 0-1,-1-1 1,1 1-1,-1 0 1,1 0-1,0-1 1,29-13-195,-28 13 249,30-10 10,0 1-1,1 2 1,0 1 0,57-4-1,138 6-35,-175 5-51,-51 0-28,1 0 0,0 0 1,0 0-1,-1 1 0,1-1 0,0 1 0,-1 0 0,1 0 0,-1 0 0,1 0 0,-1 0 0,1 1 0,-1-1 0,0 1 0,1 0 0,2 2 0,-4-3 9,-1 0-1,1 0 1,-1 0-1,1 0 1,-1 1-1,1-1 1,-1 0-1,1 0 1,-1 0-1,0 0 1,0 1-1,0-1 0,1 0 1,-1 0-1,0 0 1,-1 1-1,1-1 1,0 0-1,0 0 1,0 0-1,-1 0 1,1 1-1,-1-1 1,1 0-1,-1 0 1,1 0-1,-1 0 1,1 0-1,-1 0 1,0 0-1,0 0 1,1 0-1,-1-1 0,0 1 1,0 0-1,0 0 1,0-1-1,0 1 1,0 0-1,-1 0 1,-8 5 129,-1 0 0,1 0 1,-1-1-1,0-1 0,0 0 1,0 0-1,0-1 0,-17 3 1,-97 8 294,114-14-436,-210 5-388,462-16-156,-205 7 486,-1-3 1,0 0-1,-1-2 0,60-24 1,-100 34 118,1 0 0,-1-1 1,1 0-1,-1 1 0,1-2 1,-11 0-1,-7-1 3,-8 3 10,0 2 0,0 1-1,1 1 1,-1 1-1,1 2 1,0 1 0,1 2-1,0 1 1,-39 21-1,57-23-315,20-6-515,25-8-2469,11-11-3398,6-7-5103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2:35.93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2790 53 6534,'0'0'17297,"0"-9"-16230,0-24-127,0 33-877,0-1 1,0 1 0,0-1-1,0 1 1,-1-1 0,1 1-1,0-1 1,0 1 0,-1-1-1,1 1 1,0-1 0,-1 1-1,1 0 1,-1-1 0,1 1-1,0-1 1,-1 1 0,1 0-1,-1 0 1,1-1 0,-1 1-1,1 0 1,-1 0 0,1-1-1,-1 1 1,1 0 0,-1 0-1,1 0 1,-1 0 0,1 0-1,-1 0 1,0 0 0,1 0-1,-2 0 1,-18 2 390,19-2-323,-15 5 24,0 1-1,0 0 1,0 1 0,1 1-1,0 0 1,1 2 0,0-1-1,-15 14 1,-4 1 55,-33 23 54,3 2 1,2 3 0,-84 92 0,111-105-236,2 2 1,2 1-1,2 2 1,1 0-1,3 2 0,-30 76 1,7 9 30,-6-2 1,-92 162-1,-129 161-40,-256 447 30,-156 190-120,638-1023 83,-2-1-1,-66 63 1,82-105-20,34-22-10,-1-1-1,0 0 1,1 0 0,-1 1-1,0-1 1,1 0 0,-1 0-1,0 0 1,1 0 0,-1 0-1,0 0 1,0 0 0,1 0-1,-1 0 1,0 0 0,1-1 0,-1 1-1,0 0 1,1 0 0,-1-1-1,0 1 1,1 0 0,-1-1-1,1 1 1,-1-1 0,0 1-1,1-1 1,-1 1 0,1-1-1,0 1 1,-1-1 0,1 1-1,-1-1 1,1 0 0,0 1-1,-1-1 1,1 0 0,0 1-1,0-1 1,-1 0 0,1 1-1,0-1 1,0 0 0,0 1-1,0-1 1,0 0 0,0 0-1,0 1 1,0-1 0,0 0-1,1-1 1,-1-20-1423,1 0 0,0 0 1,2 0-1,1 0 0,1 1 0,7-24 0,15-35-7907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9:06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6246,'0'0'12235,"60"15"-12170,-25-31-97,8 2-1250,3 1-1280,3 1-1186,1 2-3042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2:36.5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0 133 16335,'0'0'8056,"15"-7"-7405,48-21-329,2 2 0,0 3-1,114-23 1,-175 45-313,0 0 1,0 1 0,0-1-1,1 1 1,-1 0-1,0 0 1,0 1-1,0-1 1,0 1-1,0 0 1,0 0-1,5 2 1,-7-2 13,-1 1 0,1-1 0,-1 1 0,0 0 0,0-1 0,0 1 0,0 0 0,0 0 0,0 0-1,0 0 1,-1 0 0,1 0 0,-1 0 0,1 0 0,-1 0 0,0 0 0,0 0 0,0 0 0,0 0 0,0 0 0,0 0 0,0 0 0,-1 1 0,1-1 0,-2 3 0,-6 24 407,-2-1 1,0 0 0,-2-1-1,-1 0 1,-1-1 0,-19 27-1,-4 9 122,14-21-380,-61 120 665,75-142-1064,1 1 1,1 1-1,1-1 1,1 1-1,1 0 1,-2 25-1,6-10-4391,7-15-3218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2:37.6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94 20884,'0'0'123,"6"10"10,54 106 2083,87 237-1,-119-278-763,-12-42-20,-7-20-520,-9-13-888,0 0 0,1 0 0,-1 0-1,0 0 1,0 0 0,0 0 0,0 0 0,1 0 0,-1 0 0,0 0 0,0 0-1,0 0 1,0 0 0,1 0 0,-1 0 0,0 0 0,0 0 0,0-1 0,0 1 0,1 0-1,-1 0 1,0 0 0,0 0 0,0 0 0,0 0 0,0 0 0,1-1 0,-1 1-1,0 0 1,0 0 0,0 0 0,0 0 0,0 0 0,0-1 0,0 1 0,0 0-1,0 0 1,0 0 0,0 0 0,0-1 0,0 1 0,0 0 0,0 0 0,0 0 0,0 0-1,0-1 1,0 1 0,0 0 0,0 0 0,0 0 0,0-1 0,0 1 0,0 0-1,0 0 1,0 0 0,0 0 0,0 0 0,-1-1 0,0-33 49,-1 1 1,-2-1-1,-2 0 1,-1 1-1,-1 0 1,-2 1-1,-1 0 1,-2 0-1,-1 2 1,-1-1-1,-1 2 1,-32-43-1,46 70-88,0-1 0,0 1 0,1 0 0,-1 0 0,-1 0 0,1 0 0,0 1 0,0-1 0,-1 0 0,1 1 0,-5-2-1,6 3 10,1 0-1,-1 0 0,0 0 0,1 0 0,-1 0 0,0 0 0,1 1 0,-1-1 0,0 0 1,1 1-1,-1-1 0,0 0 0,1 1 0,-1-1 0,1 1 0,-1-1 0,1 0 0,-1 1 0,1 0 1,-1-1-1,1 1 0,0-1 0,-1 1 0,1-1 0,0 1 0,-1 0 0,1-1 0,0 1 1,0 0-1,0-1 0,-1 1 0,1 0 0,0-1 0,0 1 0,0 0 0,0 0 0,0-1 0,0 1 1,0 0-1,1-1 0,-1 1 0,0 0 0,0-1 0,1 2 0,-1 2 1,0 0 0,0 1 0,0-1-1,1 0 1,0 1 0,0-1 0,0 0-1,0 0 1,1 0 0,-1 0 0,1 0-1,0 0 1,0 0 0,1 0 0,-1-1-1,1 1 1,0-1 0,0 0 0,0 0-1,0 0 1,0 0 0,1 0 0,0-1 0,-1 1-1,1-1 1,0 0 0,0 0 0,0-1-1,0 1 1,0-1 0,6 1 0,-3 0 9,1-2 0,-1 1 0,0-1 0,0 0 0,0 0 0,0-1 0,0 0 0,0 0 0,0 0 0,0-1 0,0 0 0,-1-1 0,1 0 0,-1 0 0,1 0 0,-1-1 0,0 1 0,0-1 0,5-5 0,0-3 31,0 1 0,-1-2 0,0 1-1,-1-1 1,-1-1 0,0 1-1,0-2 1,-2 1 0,0-1 0,0 0-1,-1 0 1,-1 0 0,-1-1-1,0 1 1,-1-1 0,0 0 0,-2 0-1,-1-21 1,1 37-32,0 1 0,0-1 0,0 0 0,0 1 1,0-1-1,-1 0 0,1 1 0,0-1 0,0 0 0,0 1 0,-1-1 0,1 0 0,0 0 0,0 1 1,-1-1-1,1 0 0,0 0 0,0 1 0,-1-1 0,1 0 0,0 0 0,-1 0 0,1 0 1,0 0-1,-1 1 0,1-1 0,0 0 0,-1 0 0,1 0 0,-1 0 0,1 0 0,0 0 0,-1 0 1,1 0-1,0 0 0,-1 0 0,1 0 0,0 0 0,-1 0 0,1-1 0,0 1 0,-1 0 0,1 0 1,0 0-1,-1 0 0,1-1 0,0 1 0,-1 0 0,1 0 0,0-1 0,0 1 0,-1 0 1,1 0-1,0-1 0,0 1 0,0 0 0,-1-1 0,1 1 0,0 0 0,0-1 0,0 1 0,0 0 1,0-1-1,0 1 0,0-1 0,-6 20 0,0 0 0,2 0 0,0 1 1,2-1-1,0 1 0,1 0 0,3 32 1,-2-22 6,0-24 20,0-1 0,0 1 1,0 0-1,1 0 1,0 0-1,0-1 1,1 1-1,0-1 1,0 1-1,0-1 0,0 1 1,1-1-1,0 0 1,6 7-1,-6-8-6,1-1 1,0 0-1,0 0 0,0 0 0,0 0 1,0-1-1,1 0 0,-1 0 0,1 0 0,-1 0 1,1-1-1,0 1 0,0-1 0,-1-1 0,1 1 1,0-1-1,9 0 0,-7 0-250,1 0 0,0 0 0,-1-1 0,1-1 0,0 1 0,8-4 0,-10 3-414,0-1 1,0 0 0,-1 0 0,0 0 0,1 0 0,-1-1-1,0 0 1,6-7 0,22-29-9978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2:38.43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99 1890,'0'0'22517,"8"14"-21647,49 72 511,101 179 455,-143-235-1404,-1 0 0,-2 1 0,-1 0 0,-2 1 0,-1 0 0,-1 0 0,3 46 0,-10-78-426,0 0 0,0 0 0,0-1 0,0 1 0,0 0 0,0 0 0,0 0 0,0 0 0,0 0 0,-1 0 0,1 0 0,0 0 0,0 0 0,0 0 0,0 0 0,0 0 0,0 0 0,0-1 0,0 1 0,-1 0 0,1 0 0,0 0 0,0 0 0,0 0 0,0 0 0,0 0 0,0 0 0,0 0 0,-1 0 0,1 0 0,0 0 0,0 0 0,0 1 0,0-1 0,0 0 0,0 0 0,0 0 0,-1 0 0,1 0 0,0 0 0,0 0 0,0 0 0,0 0 0,0 0 0,0 0 0,-11-22 259,-13-36 11,-51-205-276,68 226 0,1-1 0,1 1 0,3-1 0,1 0 0,5-47 0,-3 77-94,1 0 1,0 1-1,1-1 1,0 1-1,0-1 1,0 1-1,1 0 1,0 0-1,1 0 1,-1 1-1,1-1 1,11-10-1,-13 13 34,1 1 0,0 0 0,0-1 0,0 1 0,0 0 0,0 1 0,1-1 0,-1 1 0,1 0 0,0 0 0,-1 0 0,1 1 0,0-1 0,0 1 0,0 0 0,0 1 0,0-1 0,0 1 0,0 0 0,0 1 0,6 0 0,-10 0 55,0-1 0,0 1 0,0 0 0,1 0 0,-1 0 0,-1 0 0,1 0 0,0 0-1,0 0 1,0 0 0,0 0 0,-1 1 0,1-1 0,-1 0 0,1 0 0,-1 1 0,1-1 0,-1 0 0,0 1 0,1-1-1,-1 0 1,0 1 0,0-1 0,0 0 0,0 1 0,0-1 0,0 1 0,-1-1 0,1 0 0,0 1 0,-1-1 0,1 0-1,-2 3 1,-17 46 226,8-32-62,-1 0 0,0-1 1,-2 0-1,0-1 0,0 0 0,-1-1 0,-1-1 0,-1 0 0,-20 12 0,37-26-259,-1 1 0,1-1-1,-1 1 1,1-1 0,-1 0-1,1 1 1,-1-1 0,1 0-1,-1 0 1,0 1 0,1-1-1,-1 0 1,1 0 0,-1 0-1,0 0 1,1 0 0,-1 0-1,1 0 1,-1 0 0,0 0 0,1 0-1,-1 0 1,1 0 0,-1 0-1,0 0 1,1 0 0,-1-1-1,3-14-3644,21-25-3194,-22 38 6371,24-37-6543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2:38.90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5 153 19410,'0'8'2162,"-1"51"1798,-2-27-2560,3 0 1,0 0-1,9 52 0,-8-80-1372,0 0-1,1-1 1,-1 1-1,1 0 0,0-1 1,0 1-1,0-1 1,0 0-1,1 0 0,-1 0 1,1 0-1,5 4 1,-7-6-21,0 0 0,-1-1 1,1 1-1,0-1 1,0 0-1,0 1 1,-1-1-1,1 0 0,0 1 1,0-1-1,0 0 1,0 0-1,0 0 0,-1 0 1,1 1-1,0-1 1,0-1-1,0 1 0,0 0 1,0 0-1,0 0 1,1-1-1,0 0 8,-1 0 0,0 0 0,0 0 0,0 0 0,1-1 0,-1 1 0,0 0 0,0-1-1,-1 1 1,1 0 0,0-1 0,0 1 0,-1-1 0,1 0 0,-1 1 0,1-1 0,-1-2 0,5-18 13,-2 1 0,0-1 0,-2-1 0,0 1 1,-2 0-1,0 0 0,-1 0 0,-2 0 0,0 0 0,-12-35 1,17 58-37,-1 2 2,1-1 0,-1 1 1,1-1-1,0 1 1,0-1-1,0 0 0,0 1 1,0-1-1,1 0 1,-1 0-1,1 0 0,-1 0 1,1 0-1,0 0 1,0 0-1,0-1 0,0 1 1,0-1-1,0 1 1,0-1-1,1 0 0,-1 0 1,0 0-1,1 0 1,-1 0-1,1 0 0,-1-1 1,1 1-1,0-1 1,4 1-1,-3-1 14,1-1-1,-1 1 1,1 0 0,-1-1-1,1 0 1,-1 0-1,1-1 1,-1 1 0,0-1-1,0 0 1,0 0 0,0 0-1,0 0 1,0-1 0,-1 0-1,1 0 1,-1 0-1,0 0 1,1 0 0,-1-1-1,-1 1 1,1-1 0,-1 0-1,1 0 1,-1 0 0,2-5-1,1-2 17,-1-1-1,0 0 0,-1 1 1,0-1-1,-1-1 0,0 1 1,-1 0-1,-1-21 0,0 34-22,0-1 0,0 0-1,0 1 1,0-1-1,-1 0 1,1 0-1,0 1 1,0-1-1,-1 0 1,1 0 0,0 0-1,-1 1 1,1-1-1,0 0 1,0 0-1,-1 0 1,1 0-1,0 0 1,-1 1 0,1-1-1,0 0 1,-1 0-1,1 0 1,0 0-1,-1 0 1,1 0-1,0 0 1,-1 0 0,1 0-1,0-1 1,-1 1-1,1 0 1,0 0-1,-1 0 1,1 0 0,0 0-1,-1 0 1,1-1-1,0 1 1,0 0-1,-1 0 1,1-1-1,0 1 1,0 0 0,-1 0-1,1-1 1,0 1-1,0 0 1,0 0-1,-1-1 1,1 1-1,0 0 1,0-1 0,0 1-1,0 0 1,0-1-1,0 1 1,0 0-1,0-1 1,0 1-1,0 0 1,0-1 0,0 1-1,-16 25-46,10-7 71,2 0 0,0 0-1,1 1 1,1-1 0,1 1 0,1-1 0,0 1 0,3 19 0,-2-35-26,-1-1 1,0 0 0,1 1-1,-1-1 1,1 0-1,0 1 1,0-1-1,0 0 1,0 0-1,0 0 1,0 1-1,1-2 1,-1 1-1,1 0 1,-1 0-1,1 0 1,0-1-1,0 1 1,-1 0 0,1-1-1,0 0 1,1 0-1,-1 1 1,0-1-1,0 0 1,0-1-1,1 1 1,-1 0-1,0-1 1,1 1-1,-1-1 1,0 0-1,3 1 1,0-2-289,0 1 0,-1-1-1,1 0 1,-1 0 0,1 0 0,-1 0-1,1-1 1,-1 0 0,0 0 0,0 0 0,0 0-1,0-1 1,0 0 0,0 1 0,-1-1-1,5-5 1,18-25-6010,-1-5-3593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2:39.26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128 1 21268,'0'0'3716,"-11"5"-641,-1 0-2333,0 2 1,0-1 0,-20 17-1,28-20-639,0 1-1,0-1 0,0 1 0,1-1 0,-1 1 1,1 1-1,0-1 0,0 0 0,0 1 0,1-1 1,0 1-1,0 0 0,0 0 0,0 0 1,1 0-1,-1 6 0,2-10-112,0 0 0,0 0 0,1 0-1,-1-1 1,0 1 0,1 0 0,-1 0 0,1 0 0,-1-1 0,1 1-1,-1 0 1,1-1 0,0 1 0,-1 0 0,1-1 0,0 1-1,-1-1 1,1 1 0,0-1 0,0 1 0,0-1 0,-1 0 0,1 1-1,0-1 1,0 0 0,0 0 0,0 0 0,0 1 0,0-1 0,-1 0-1,1 0 1,0 0 0,0 0 0,0-1 0,0 1 0,0 0-1,1-1 1,39-4-720,39-20-1896,-64 18 1670,0 1-1,1 1 1,0 0-1,0 2 1,32-4-1,-49 8 1005,1-1-1,0 0 1,-1 0-1,1 1 1,-1-1 0,1 1-1,-1-1 1,1 0 0,-1 1-1,1-1 1,-1 1-1,1-1 1,-1 1 0,1 0-1,-1-1 1,0 1-1,1-1 1,-1 1 0,0 0-1,0-1 1,1 1 0,-1 0-1,0-1 1,0 1-1,0 0 1,0-1 0,0 1-1,0 0 1,0-1-1,0 1 1,0 0 0,0 0-1,0-1 1,0 1 0,-1 0-1,1-1 1,0 1-1,0-1 1,-1 1 0,1 0-1,-1-1 1,0 2-1,-12 30 2481,-38 40 401,46-66-2749,1-1 0,-1 1 0,0-1-1,-1-1 1,1 1 0,-1-1-1,0 0 1,0 0 0,0 0-1,-8 2 1,13-6-218,1 1-1,0-1 1,-1 0-1,1 0 1,-1 0-1,1 0 1,-1 0 0,1 0-1,0 0 1,-1 0-1,1 0 1,-1 0 0,1 0-1,-1 0 1,1 0-1,0-1 1,-1 1-1,1 0 1,-1 0 0,1 0-1,0-1 1,-1 1-1,1 0 1,0 0 0,-1-1-1,1 1 1,0 0-1,-1-1 1,1 1-1,0 0 1,0-1 0,-1 1-1,1-1 1,-5-20-3362,8-28-6568,-3 46 8952,6-34-12890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2:39.93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0 436 19442,'0'0'12065,"5"-7"-11969,-4 4-85,15-26 24,-15 27-26,0 0-1,0 1 1,-1-1-1,1 0 0,-1 0 1,1 0-1,-1 1 1,1-1-1,-1 0 1,0 0-1,0 0 0,0 0 1,0 0-1,-1 0 1,1 0-1,0 1 0,-2-4 1,2 5-11,0 0 0,0-1 0,0 1 0,0 0 0,0 0 0,0 0 0,0 0 0,0 0 1,0 0-1,0 0 0,0-1 0,0 1 0,0 0 0,0 0 0,0 0 0,-1 0 0,1 0 0,0 0 0,0 0 1,0 0-1,0 0 0,0 0 0,0 0 0,0 0 0,0-1 0,-1 1 0,1 0 0,0 0 0,0 0 0,0 0 0,0 0 1,0 0-1,0 0 0,0 0 0,-1 0 0,1 0 0,0 0 0,0 0 0,0 0 0,0 0 0,0 0 0,0 0 1,0 1-1,-1-1 0,1 0 0,0 0 0,0 0 0,0 0 0,0 0 0,0 0 0,0 0 0,0 0 0,0 0 1,0 0-1,-1 0 0,1 1 0,0-1 0,0 0 0,0 0 0,0 0 0,-4 12-81,1 12 5,3-14 70,0 1 0,1-1-1,0 1 1,1-1 0,0 0-1,0 1 1,1-1 0,5 9 0,-7-16 9,0-1 1,0 1 0,1-1 0,0 0-1,-1 1 1,1-1 0,0 0-1,0 0 1,0 0 0,0-1 0,0 1-1,0 0 1,1-1 0,-1 0 0,0 1-1,1-1 1,0 0 0,-1 0-1,1 0 1,-1-1 0,1 1 0,0 0-1,0-1 1,-1 0 0,1 0-1,0 0 1,0 0 0,-1 0 0,1 0-1,0-1 1,-1 0 0,1 1 0,0-1-1,-1 0 1,1 0 0,3-2-1,-1 0 6,0 0-1,0 0 0,0-1 0,0 1 0,0-1 1,-1 0-1,0-1 0,0 1 0,0-1 0,0 0 1,-1 0-1,0 0 0,0 0 0,0 0 0,0-1 1,1-6-1,1-1-94,-1 1 1,0-1-1,-1 0 1,-1 0-1,0 0 1,1-18-1,-3 29-131,-5 37-384,5-33 530,0-1-1,0 1 0,-1 0 1,2-1-1,-1 1 0,0 0 1,0 0-1,0-1 0,1 1 1,-1 0-1,1-1 1,-1 1-1,2 2 0,-1-4 15,-1 0-1,0 0 1,1 1 0,-1-1-1,0 0 1,1 0 0,-1 0-1,0 0 1,1 1-1,-1-1 1,0 0 0,1 0-1,-1 0 1,1 0-1,-1 0 1,0 0 0,1 0-1,-1 0 1,1 0-1,-1 0 1,0 0 0,1 0-1,-1 0 1,1-1-1,-1 1 1,0 0 0,1 0-1,-1 0 1,0 0-1,1-1 1,-1 1 0,0 0-1,1-1 1,2-2-138,0 0 0,0 0 1,0 0-1,0 0 0,-1-1 0,1 1 0,-1-1 1,0 1-1,2-7 0,6-16-1,-2 0 0,-1-1 0,-1-1 0,-1 1 0,-2-1-1,0 0 1,-2 0 0,-5-49 0,-2 41 677,6 35-417,0-1-1,-1 1 1,1-1-1,-1 0 1,0 1 0,1-1-1,-1 1 1,0-1 0,0 1-1,0 0 1,0-1-1,0 1 1,0 0 0,-1 0-1,1 0 1,0 0-1,-1 0 1,-1-1 0,2 2-20,0 0 1,0 0 0,0 1-1,1-1 1,-1 1-1,0-1 1,0 1 0,1-1-1,-1 1 1,0-1 0,1 1-1,-1 0 1,0-1 0,1 1-1,-1 0 1,1-1-1,-1 1 1,1 0 0,0 0-1,-1 0 1,1-1 0,0 1-1,-1 0 1,1 0-1,0 0 1,0 0 0,0 0-1,0-1 1,0 1 0,0 0-1,0 0 1,0 0 0,0 1-1,-2 39 447,2-40-447,-1 32 204,2 1 0,1-1-1,9 44 1,-8-64-202,0 0 0,1 0 0,0 0 0,1-1 0,1 0 0,0 0 0,0 0 0,1-1 0,1 0 0,0 0 0,12 13 0,-16-21-40,0 0 1,-1 0-1,1 0 1,0 0-1,1-1 0,-1 0 1,0 0-1,1 0 0,5 2 1,-9-4 2,1 1 0,-1-1 1,0 0-1,0 0 0,0 1 1,0-1-1,0 0 0,0 0 1,1 0-1,-1 0 0,0-1 0,0 1 1,0 0-1,0 0 0,0-1 1,0 1-1,0 0 0,0-1 0,0 1 1,0-1-1,0 1 0,0-1 1,0 0-1,0 1 0,0-1 1,0 0-1,0 0 0,-1 0 0,1 0 1,0 0-1,-1 1 0,1-1 1,-1 0-1,1 0 0,-1-1 1,1 1-1,-1 0 0,0 0 0,1 0 1,-1 0-1,0 0 0,0-2 1,1-5 112,-1 1 0,0 0 0,-1-1 0,1 1 0,-1 0 0,-1-1 0,1 1 1,-1 0-1,-1 0 0,1 0 0,-1 0 0,-1 1 0,-6-12 0,7 13-43,0 1 0,0 0 0,0 0 0,0 0 0,-1 0 0,0 1 0,0-1 0,0 1 0,0 0 1,0 0-1,-1 0 0,1 1 0,-1-1 0,1 1 0,-1 0 0,0 1 0,0-1 0,0 1 0,0 0 0,-10-1 0,61 12-659,-35-10-200,0-1 1,0 1-1,0-2 1,0 1-1,0-1 1,15-6-1,-16 4-626,-1 0 0,0 0 0,0-1 0,-1-1-1,1 1 1,-1-2 0,10-9 0,12-14-5863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2:40.27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133 30 7911,'0'0'15236,"-11"-6"-11595,-40-16-1148,49 22-2387,-1-1 1,1 1-1,-1 0 1,1 0-1,-1 0 1,0 0-1,1 0 1,-1 1-1,1-1 1,-1 1-1,1-1 0,-1 1 1,1 0-1,-1 0 1,1 0-1,0 0 1,0 1-1,0-1 1,-1 1-1,-2 2 0,4-3-66,-1 0-1,1 0 0,0 0 0,0 0 0,0 0 0,0 0 0,0 0 0,0 1 0,0-1 0,0 0 0,1 0 0,-1 1 1,0-1-1,1 0 0,-1 1 0,1-1 0,0 1 0,-1-1 0,1 1 0,0-1 0,0 1 0,0-1 0,0 1 0,0-1 0,0 1 1,0-1-1,1 1 0,-1-1 0,0 1 0,1-1 0,0 2 0,0-2-61,1 0 0,-1 0 0,1 0 0,-1 0 0,1 0 0,0 0 0,-1 0 0,1 0 0,0-1 0,0 1 0,-1-1 0,1 0 0,0 1 0,0-1 0,0 0 0,2 0 0,37 0-771,-27 0 433,21-2-608,-26 1 709,0 0 0,0 0 0,0 1 0,0 0 0,0 1 0,0 0 0,0 0 0,0 1 0,0 0 0,11 4 0,-19-5 353,1 1 0,0-1 0,-1 1 0,1 0 0,-1-1 0,0 1 0,0 0 0,1 0 0,-1 0 0,0 0 0,0 0 0,-1 0 0,1 0 0,0 0 0,-1 0 0,1 0 0,-1 1 0,0-1 0,0 0 0,0 0 0,0 0 0,0 1 0,0-1 0,0 0 0,-1 0 0,1 0 0,-1 0 0,0 0 0,1 0 0,-1 0 0,0 0 0,0 0 0,-3 4 0,-3 7 370,-1 0 1,-1 0-1,-14 16 0,21-26-493,-8 9-192,0 1 315,-2 0 0,-19 19 0,27-29-1044,-1 0 0,1 0 0,-1 0 0,0 0 0,0 0 1,0-1-1,-7 2 0,-14 1-13645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2:41.14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1 167 12396,'0'0'4660,"4"9"-2252,82 155 6402,6 9-4765,-92-171-4034,1-1 1,-1 0 0,1 1 0,-1-1 0,1 0 0,0 0 0,-1 0 0,1 1 0,0-1 0,0 0-1,0 0 1,0 0 0,0 0 0,0 0 0,0 0 0,0-1 0,2 2 0,-1-20 126,-12-43-42,-9 1-96,-3 1 0,-2 1 0,-55-95 0,66 135-35,12 27-43,15 34-60,-7-31 132,0 0 1,1-1-1,1 0 1,0 0-1,0-1 0,1 0 1,0 0-1,19 12 1,-25-19 5,0-1 1,-1 1-1,1-1 1,0 0 0,1-1-1,-1 1 1,0-1-1,0 0 1,1 0 0,-1 0-1,0 0 1,1-1-1,-1 0 1,1 0 0,-1 0-1,1 0 1,-1-1-1,1 1 1,-1-1 0,0 0-1,1-1 1,-1 1-1,0-1 1,0 0 0,0 0-1,0 0 1,0 0-1,-1-1 1,1 0-1,5-5 1,1-2-5,-2 0 0,1 0 0,-2-1-1,1 0 1,-1 0 0,-1-1 0,0 0 0,-1 0 0,0-1 0,-1 1-1,0-1 1,-1 0 0,0 0 0,-1 0 0,-1 0 0,0-1-1,-2-22 1,1 35 4,0 1 0,0-1 1,1 1-1,-1-1 0,0 0 0,0 1 0,-1-1 0,1 0 0,0 1 0,0-1 0,0 0 0,0 1 0,0-1 0,-1 1 1,1-1-1,0 0 0,-1 1 0,1-1 0,0 1 0,-1-1 0,1 1 0,-1-1 0,1 1 0,0-1 0,-1 1 0,0 0 0,1-1 1,-1 1-1,1 0 0,-1-1 0,1 1 0,-1 0 0,0 0 0,1-1 0,-1 1 0,0 0 0,-1 0-6,1 0 0,0 1 0,0-1 0,0 0-1,0 1 1,0-1 0,0 1 0,0-1 0,0 1 0,0-1-1,0 1 1,1 0 0,-1-1 0,0 1 0,0 0 0,0 0 0,1 0-1,-1-1 1,0 1 0,1 0 0,-1 0 0,0 2 0,-4 9-2,0 1 1,1 0-1,1 0 1,0 0 0,1 0-1,0 0 1,0 26-1,2-31 36,0 0 0,0 1 0,1-1 0,0 0 0,1 0 0,-1 0-1,2 0 1,-1 0 0,1 0 0,0-1 0,1 1 0,0-1 0,9 14 0,-10-19-25,-1 1 1,1 0-1,0 0 1,0-1-1,0 1 1,1-1-1,-1 0 1,0 0-1,1-1 1,0 1-1,-1 0 1,1-1-1,0 0 1,0 0-1,0 0 1,-1-1-1,1 1 1,0-1-1,0 0 1,0 0-1,0 0 1,0-1 0,0 1-1,0-1 1,0 0-1,-1 0 1,1 0-1,0-1 1,0 1-1,-1-1 1,1 0-1,-1 0 1,0 0-1,0 0 1,4-4-1,2-1 1,0-1-1,0 0 1,-1 0-1,-1-1 1,1 1-1,-1-2 1,-1 1-1,0-1 1,0 0-1,8-21 1,-10 22-4,-1-1 0,-1 1 0,0-1 0,0 1 0,-1-1 0,0-13 0,-1 21 0,0 0 0,0 0 0,0 0 0,0 1 0,-1-1 0,1 0 0,-1 0 0,1 0 0,-1 1 0,1-1 0,-1 0 0,0 0 0,0 1 0,0-1 0,0 1 0,0-1 0,-1 1 0,1-1 0,0 1 0,-1 0 0,1 0 0,-1-1 0,1 1 0,-1 0 0,1 0 0,-1 0 0,0 1 0,0-1 0,1 0 0,-1 1 0,0-1 0,0 1 0,0 0 0,1-1 0,-1 1 0,0 0 0,-4 0 0,5 0 0,-1 1 0,0-1 0,0 0 0,0 0 0,1 1 0,-1-1 0,0 1 0,0 0 0,1 0 0,-1-1 0,0 1 0,1 0 0,-1 0 0,1 0 0,0 1 0,-1-1 0,1 0 0,0 0 0,-1 1 0,0 2 0,-1 0 0,1 0 0,0 0 0,0 0 0,0 0 0,1 1 0,-1-1 0,1 0 0,-1 8 0,1-7 0,0 0 0,1 0 0,-1 1 0,1-1 0,1 0 0,-1 0 0,1 1 0,-1-1 0,2 0 0,-1 0 0,0 0 0,1 0 0,0 0 0,0 0 0,6 8 0,-4-10-155,0 1-1,0-1 1,1 0-1,-1 0 1,1 0 0,0-1-1,0 0 1,0 0 0,0 0-1,0 0 1,0-1-1,0 0 1,9 1 0,-4-1-484,-1 0 1,1-1 0,0 0 0,-1-1-1,1 0 1,-1-1 0,10-2-1,32-20-6140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2:42.39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57 88 13261,'2'-9'1777,"-1"-1"-679,7-35 1200,0 21 7343,-19 44-9466,0 1 0,2 0 1,0 0-1,1 1 1,1 1-1,1-1 0,1 1 1,2 0-1,0 0 1,1 0-1,1 0 0,1 0 1,6 44-1,-5-60-174,1-1 0,0 1-1,0-1 1,1 0-1,0 1 1,0-1 0,0 0-1,0-1 1,7 9 0,-9-12-24,1-1 0,-1 1 0,1 0 0,-1-1 0,1 1 0,-1-1 0,1 0 0,0 1 0,0-1 0,0 0 0,0 0 0,0 0 0,0 0 0,0-1 0,0 1 0,0 0 0,0-1 0,1 0 1,-1 1-1,0-1 0,0 0 0,0 0 0,1 0 0,-1-1 0,0 1 0,0 0 0,0-1 0,0 1 0,1-1 0,-1 0 0,0 0 0,0 0 0,2-1 0,2-3-361,0 0 0,0 0 0,0 0-1,-1-1 1,1 0 0,-1 0 0,-1-1-1,1 1 1,-1-1 0,-1 0 0,4-8 0,4-9-3023,-2-1 1,7-27-1,0-12-9149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2:42.76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24 0 8072,'0'0'15727,"-5"14"-15482,2-7-212,0-1 6,1 0 1,-1 1 0,1-1-1,1 0 1,-1 1 0,1-1-1,0 1 1,1-1 0,-1 1-1,1 0 1,0-1 0,1 1-1,0-1 1,0 1 0,3 7-1,9 28 261,28 79 1632,-35-107-1613,1 0 1,0 0-1,0-1 1,1 0-1,1-1 1,10 13 0,-18-24-294,-1 0-1,1 0 1,0 0 0,0 0 0,0 0 0,0 0 0,0-1 0,0 1 0,0 0 0,0 0 0,0-1 0,0 1 0,0-1-1,0 1 1,1-1 0,-1 1 0,0-1 0,0 0 0,1 1 0,-1-1 0,0 0 0,1 0 0,-1 0 0,0 0 0,0 0-1,1 0 1,1-1 0,-1 0 2,-1-1 0,1 1 0,0 0 0,-1-1 0,1 1-1,-1-1 1,1 0 0,-1 1 0,0-1 0,0 0 0,0 0-1,0 0 1,0 0 0,1-4 0,3-9 51,-2-1 0,1 1-1,0-21 1,-3 35-75,4-207 690,-5 208-692,0 0-1,0-1 0,1 1 0,-1 0 1,0 0-1,0 0 0,1 0 0,-1 0 1,0-1-1,1 1 0,-1 0 0,0 0 1,0 0-1,1 0 0,-1 0 0,0 0 1,1 0-1,-1 0 0,0 0 0,0 0 1,1 0-1,-1 0 0,0 0 0,1 1 1,-1-1-1,0 0 0,0 0 0,1 0 1,-1 0-1,0 0 0,0 0 0,1 1 1,-1-1-1,0 0 0,0 0 1,0 0-1,1 1 0,-1-1 0,0 0 1,0 0-1,0 1 0,0-1 0,1 0 1,-1 0-1,0 1 0,0-1 0,0 0 1,0 1-1,0-1 0,0 1 0,9 16 101,-1 0-1,0 1 1,-2-1-1,9 34 1,-10-31-2,0 0 0,2 0 1,1-1-1,12 23 0,-20-41-94,0 0 0,1 0 0,-1 0 0,0 0 0,1 0 0,-1 0 0,1 0 0,-1 0 0,1-1 0,0 1 0,-1 0 0,1 0 0,0-1 0,0 1 0,-1 0 0,1-1 0,0 1 0,0-1 0,0 1 0,0-1 0,0 1 0,0-1 1,0 0-1,0 0 0,0 1 0,0-1 0,0 0 0,0 0 0,1 0 0,0-1-63,-1 0 0,0 0 0,0 0 0,0 0 0,1 0 0,-1-1 0,0 1 1,-1 0-1,1-1 0,0 1 0,0-1 0,-1 1 0,1-1 0,0 1 1,0-4-1,10-65-5972,-8-25-7424,-3 49 4074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9:04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6 107 9865,'0'0'8552,"-6"-34"-8391,6 25-97,0-4-64,0 0-1185,3-5-2627,-1-1-1249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2:43.56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19 465 17424,'-1'9'3679,"-5"60"932,-5 60 435,11-128-5049,0-1 0,0 1 1,-1 0-1,1 0 0,0 0 0,0 0 1,0-1-1,1 1 0,-1 0 0,0 0 1,0 0-1,0-1 0,1 1 1,-1 0-1,0 0 0,1 0 0,-1-1 1,0 1-1,1 0 0,-1-1 0,1 1 1,-1 0-1,1-1 0,0 1 1,-1-1-1,1 1 0,0-1 0,-1 1 1,1-1-1,0 1 0,-1-1 0,1 0 1,0 1-1,0-1 0,0 0 0,-1 0 1,1 1-1,0-1 0,0 0 1,0 0-1,0 0 0,-1 0 0,1 0 1,0 0-1,0 0 0,0-1 0,0 1 1,2-1-72,0 0 0,0 0 1,-1 0-1,1 0 0,-1 0 1,1-1-1,-1 0 0,0 1 1,1-1-1,-1 0 0,0 0 0,3-4 1,1-3-42,-1-1-1,0 0 1,0 0 0,-1 0 0,-1-1-1,1 1 1,-2-1 0,0 0 0,0 0-1,0-18 1,11-47-224,11 154 1775,-24-77-1423,0-1 0,1 1 0,-1 0 1,0 0-1,1 0 0,0-1 0,-1 1 0,1 0 1,-1-1-1,1 1 0,0 0 0,-1-1 0,1 1 1,0-1-1,0 1 0,-1-1 0,1 1 0,0-1 0,0 0 1,0 1-1,-1-1 0,1 0 0,0 0 0,0 0 1,0 1-1,0-1 0,0 0 0,1 0 0,1-1 19,-1 0 0,0 0-1,0 1 1,0-1 0,0-1 0,0 1-1,-1 0 1,1 0 0,0-1 0,0 1-1,2-3 1,3-5 70,0 0-1,0 0 1,9-16-1,7-22-324,27-80-1,-40 102 143,-1 11-126,-2 26 247,1 51 356,-2-16-268,-6-47-119,0 0 0,1-1-1,-1 1 1,0 0 0,0 0-1,0-1 1,0 1 0,0 0-1,0 0 1,0 0 0,0-1-1,0 1 1,1 0 0,-1 0-1,0 0 1,0-1 0,0 1-1,0 0 1,1 0 0,-1 0-1,0 0 1,0-1 0,0 1-1,1 0 1,-1 0 0,0 0-1,0 0 1,0 0 0,1 0-1,-1 0 1,0 0 0,0 0-1,1 0 1,-1 0 0,0 0-1,0 0 1,1 0 0,-1 0 0,0 0-1,0 0 1,1 0 0,-1 0-1,0 0 1,0 0 0,1 0-1,-1 0 1,0 0 0,0 0-1,0 1 1,1-1 0,-1 0-1,0 0 1,0 0 0,0 0-1,0 1 1,1-1 0,-1 0-1,0 0 1,0 0 0,0 1-1,7-22 200,0-18-198,-5 24-592,0 0 0,1 0 1,1 1-1,11-28 0,-15 43 551,0-1 0,0 1 0,0-1 0,0 1 1,0-1-1,0 0 0,0 1 0,0-1 0,1 1 0,-1-1 0,0 1 0,0-1 0,0 0 0,1 1 0,-1-1 0,0 1 1,1-1-1,-1 0 0,0 1 0,0-1 0,1 0 0,-1 0 0,1 1 0,-1-1 0,0 0 0,1 0 0,-1 1 0,1-1 1,-1 0-1,1 0 0,-1 0 0,0 0 0,1 0 0,-1 0 0,1 0 0,-1 0 0,1 0 0,-1 0 0,1 0 0,-1 0 1,1 0-1,-1 0 0,0 0 0,1 0 0,-1 0 0,1 0 0,-1-1 0,1 1 0,-1 0 0,0 0 0,1-1 0,-1 1 1,0 0-1,1 0 0,-1-1 0,0 1 0,1-1 0,-1 1 0,0 0 0,1-1 0,-1 1 0,0 0 0,0-1 0,0 1 1,0-1-1,1 1 0,-1-1 0,0 1 0,0-1 0,12 42 195,-11-35-246,15 44 858,1 0 0,31 59-1,-1-3 229,-44-96-987,0 1 0,-1-1 0,0 0 0,0 1 0,-1-1-1,0 19 1,-1-26-10,0-1-1,-1 1 0,1-1 1,0 0-1,-1 1 1,0-1-1,1 1 0,-1-1 1,0 0-1,0 0 0,0 0 1,-1 1-1,1-1 1,0 0-1,-3 2 0,3-3 5,0-1-1,-1 1 0,1 0 0,-1 0 0,0-1 1,1 1-1,-1-1 0,0 1 0,1-1 0,-1 0 1,0 1-1,1-1 0,-1 0 0,0 0 0,1 0 1,-1 0-1,0-1 0,0 1 0,1 0 0,-1-1 1,0 1-1,1-1 0,-1 0 0,-2-1 0,2 1 2,0-1-1,0 1 1,0-1-1,0 1 1,1-1-1,-1 0 1,0 0-1,1 0 1,-1 0-1,1 0 1,0 0-1,0 0 1,0 0-1,0-1 1,0 1-1,0 0 1,0-1-1,1 1 1,-1-1-1,1 1 1,0-3-1,-3-62-36,3 51 43,5-69 64,3 0 1,5 0-1,25-91 0,-3 8 107,-38 267 611,3-84-683,1 0 0,0 0-1,1 0 1,1-1 0,0 1 0,9 24-1,-10-36-136,-1-1 0,1 1-1,-1 0 1,1-1-1,0 0 1,0 1 0,0-1-1,0 0 1,0 0-1,1 0 1,-1 0 0,1 0-1,-1-1 1,1 1-1,0-1 1,-1 0 0,1 1-1,0-1 1,0-1-1,0 1 1,0 0 0,0-1-1,0 1 1,0-1-1,0 0 1,5 0 0,-5-1-309,0 1 1,0-1 0,1 0 0,-1 0-1,0 0 1,0-1 0,0 1 0,-1-1-1,1 0 1,0 1 0,0-1 0,-1 0-1,1-1 1,-1 1 0,4-5 0,19-29-7605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2:44.49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75 442 13581,'0'-5'245,"-2"-39"5386,2 43-5498,0 0 0,0 1 1,0-1-1,0 0 1,0 1-1,-1-1 0,1 0 1,0 1-1,0-1 1,0 1-1,-1-1 0,1 0 1,0 1-1,0-1 1,-1 1-1,1-1 0,-1 1 1,1-1-1,0 1 1,-1-1-1,1 1 0,-1-1 1,1 1-1,-1 0 1,0-1-1,1 1 0,-1 0 1,1-1-1,-1 1 1,0 0-1,1 0 0,-1 0 1,1-1-1,-1 1 1,0 0-1,1 0 0,-1 0 1,0 0-1,1 0 1,-1 0-1,0 0 0,1 1 1,-1-1-1,0 0 1,1 0-1,-1 0 0,1 1 1,-1-1-1,0 0 1,1 0-1,-1 1 0,1-1 1,-1 1-1,1-1 1,-1 1-1,1-1 0,-1 1 1,-3 3 43,0 1 0,1-1 0,-1 1 0,1-1 0,0 1 0,1 0 0,-1 0 0,1 1 0,0-1 0,0 0 0,0 1 0,1-1 0,-1 10 0,-6 78 126,7-78-254,2 34 7,-1-47-53,0-1-1,0 1 1,1 0-1,-1-1 1,0 1 0,1 0-1,0-1 1,-1 1 0,1 0-1,0-1 1,0 1 0,-1-1-1,1 1 1,0-1-1,1 0 1,-1 1 0,0-1-1,0 0 1,1 0 0,-1 0-1,0 0 1,2 1 0,-2-2 1,0 0 1,0 0 0,0 1 0,-1-1 0,1 0 0,0 0 0,0 0-1,0 0 1,0-1 0,-1 1 0,1 0 0,0 0 0,0 0 0,0-1 0,-1 1-1,1 0 1,0-1 0,0 1 0,-1-1 0,1 1 0,0-1 0,-1 1-1,1-1 1,0 1 0,-1-1 0,1 0 0,-1 1 0,1-1 0,-1 0 0,0 0-1,1 1 1,-1-1 0,1-1 0,11-30 211,-11 29-186,11-47 55,-3 0 0,-2-1 1,-2 0-1,-3 0 1,-5-79-1,1 107-46,0 36-97,4 42 82,1-43 9,1 0 0,1 0-1,-1 0 1,2-1 0,7 12 0,-11-19-4,0-1 1,0 1-1,0-1 1,1 0-1,0 0 1,-1 0-1,1 0 1,0 0 0,1-1-1,-1 1 1,0-1-1,1 0 1,-1 0-1,1 0 1,0 0-1,0-1 1,-1 1 0,1-1-1,0 0 1,4 0-1,-5-1-9,0-1 0,0 1 0,-1-1 0,1 0-1,0 0 1,-1 0 0,1 0 0,-1 0 0,0-1 0,1 1 0,-1-1 0,0 1-1,0-1 1,0 0 0,0 0 0,0 0 0,0 0 0,0 0 0,-1 0-1,1-1 1,-1 1 0,0-1 0,1 1 0,-1-1 0,1-2 0,4-11 101,-1 1 1,7-33-1,-6 17-121,4-65 0,-9 85 0,-1-1 0,0 1 0,-1-1 0,-1 1 0,0-1 0,0 1 0,-1-1 0,-7-18 0,9 28 0,1 1 0,-1 0 0,1-1 0,-1 1 0,0-1 0,1 1 0,-1 0 0,0-1 0,0 1 0,0 0 0,0 0 0,0 0 0,0 0 0,0 0 0,-1 0 0,1 0 0,0 0 0,0 0 0,-3-1 0,3 3 0,0-1 0,0 1 0,1-1 0,-1 1 0,0 0 0,1-1 0,-1 1 0,0-1 0,1 1 0,-1 0 0,1 0 0,-1-1 0,1 1 0,0 0 0,-1 0 0,1 0 0,0-1 0,-1 1 0,1 0 0,0 0 0,0 0 0,0 0 0,0 1 0,-5 67 0,8-30 0,2 1 0,2-1 0,1 0 0,15 42 0,64 147 0,-76-202 0,1-1 0,26 39 0,-31-53 0,1-1 0,0 0 0,1-1 0,0 0 0,0 0 0,1-1 0,0 0 0,13 7 0,-25-17 0,-25-13 9,0-2-1,2 0 1,-47-43 0,66 54-13,0 0 0,0-1 0,1 0 0,0-1 0,0 1 0,1-1 0,0 0 0,-6-15 0,9 19-3,0-1-1,0 0 0,0 0 1,0 0-1,1 0 0,0 0 1,0 0-1,0 0 0,1 0 1,0 0-1,0 0 0,0 1 1,0-1-1,1 0 0,0 0 1,0 1-1,3-5 0,8-12-1680,1 2-1,31-35 1,-9 12-4004,14-18-5993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2:45.67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94 17072,'0'0'433,"5"8"319,63 105 2912,-5 3 0,53 141 0,-104-221-3010,-10-27-487,1 0 0,0 0 0,0-1-1,1 1 1,7 10 0,-11-21-33,1 0 0,-1-1 0,0 1 0,0 0-1,0-1 1,0 1 0,-1 0 0,1-1 0,0 1 0,-1 0 0,-1-5 0,-26-43 57,9 19-259,2-1 1,1-1-1,1-1 1,2 0 0,-14-55-1,15 20-10,3 0 0,0-95-1,9 162 73,0-1 0,0 1-1,1 0 1,-1 0 0,0 0-1,1 0 1,0 0 0,-1 0 0,1 0-1,0 0 1,0 0 0,0 0-1,1 1 1,-1-1 0,0 0-1,1 1 1,-1-1 0,1 1-1,-1-1 1,1 1 0,0-1-1,-1 1 1,1 0 0,0 0 0,0 0-1,0 0 1,0 1 0,0-1-1,0 0 1,0 1 0,0-1-1,0 1 1,0 0 0,0 0-1,1 0 1,-1 0 0,0 0-1,0 0 1,0 0 0,4 1 0,-2 0 0,1-1 1,0 1 0,0 0 0,0 1 0,-1-1-1,1 1 1,-1-1 0,1 1 0,-1 1 0,0-1-1,0 1 1,0-1 0,0 1 0,0 0 0,0 1-1,-1-1 1,5 7 0,-5-3 34,0 1 1,0 0-1,-1 0 0,0 1 1,-1-1-1,0 0 1,0 1-1,-1-1 0,0 0 1,0 1-1,-1-1 0,0 0 1,-1 1-1,0-1 0,0 0 1,-1 0-1,-3 9 0,3-11 8,0 1-1,0-1 0,-1 1 1,0-1-1,0 0 0,-1 0 1,1-1-1,-1 1 0,-6 5 1,7-9-27,1 1-1,0-1 1,-1 0 0,0 0-1,1 0 1,-1 0 0,0-1 0,0 1-1,0-1 1,0 0 0,0 0-1,0 0 1,0-1 0,0 0 0,0 1-1,-7-2 1,10 1-50,0 0 1,0 0-1,0 0 1,0-1-1,0 1 1,0 0-1,0 0 1,0-1-1,0 1 1,0-1-1,0 1 1,0-1-1,0 0 0,1 1 1,-1-1-1,0 0 1,0 1-1,1-1 1,-1 0-1,0 0 1,1 0-1,-1 0 1,0 0-1,1 0 1,-1-1-1,0-1-235,1 0 0,-1 1 0,1-1-1,-1 0 1,1 0 0,0 0 0,0 1 0,1-1 0,0-5-1,1-1-1170,0 1-1,1 0 0,0 0 1,0 0-1,9-14 0,14-14-10276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2:46.64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1 212 13485,'0'0'11952,"7"10"-10863,20 39-151,-2 1-1,23 67 0,-9-20 1846,-43-150-2137,-6 12-646,-2 1 0,-2 0 0,-1 1 0,-3 1 0,-26-45 0,43 81 0,0 0 0,0 0 0,0 0 0,0 1 0,-1-1 0,1 0 0,0 1 0,-1-1 0,0 1 0,1-1 0,-1 1 0,0 0 0,-2-2 0,3 3 0,1 0 0,-1 0 0,1 1 0,0-1 0,-1 0 0,1 1 0,-1-1 0,1 0 0,0 1 0,-1-1 0,1 0 0,0 1 0,0-1 0,-1 1 0,1-1 0,0 0 0,0 1 0,0-1 0,-1 1 0,1-1 0,0 1 0,0-1 0,0 1 0,0-1 0,0 1 0,0-1 0,0 1 0,0-1 0,0 1 0,0-1 0,0 1 0,0-1 0,1 1 0,-1 7 0,1-1 0,0 0 0,1 1 0,-1-1 0,1 0 0,5 11 0,-2-10 0,0 1 0,1-1 0,0 0 0,1 0 0,11 11 0,-17-17 0,0-1 0,1 0 0,-1 1 0,0-1 0,0 0 0,1 0 0,-1 0 0,1 0 0,-1 0 0,1 0 0,-1-1 0,1 1 0,-1 0 0,1-1 0,0 1 0,-1-1 0,1 1 0,0-1 0,-1 0 0,1 0 0,0 0 0,0 0 0,-1 0 0,1 0 0,0-1 0,-1 1 0,1 0 0,0-1 0,-1 1 0,1-1 0,0 0 0,-1 0 0,1 1 0,-1-1 0,1 0 0,-1 0 0,0 0 0,1-1 0,-1 1 0,0 0 0,0 0 0,1-2 0,3-5 0,-1 0 0,0-1 0,0 1 0,-1-1 0,0 1 0,0-1 0,-1 0 0,-1 0 0,2-14 0,-1-90 0,-3 75 0,1-24 0,28 102 0,5 23 0,42 70 0,-64-116 0,0-1 0,1 0 0,1-1 0,1-1 0,21 19 0,-32-30-55,1-1 1,-1 1-1,1-1 1,0 0-1,0 0 0,0 0 1,0-1-1,0 1 0,0-1 1,0 0-1,0 0 1,0-1-1,9 1 0,-11-1-104,0 0-1,1 0 0,-1-1 0,0 1 1,0-1-1,1 0 0,-1 1 1,0-1-1,0 0 0,0 0 1,0-1-1,0 1 0,0 0 0,0-1 1,-1 1-1,1-1 0,0 1 1,-1-1-1,1 0 0,-1 0 0,1 0 1,-1 0-1,0 0 0,0 0 1,0 0-1,1-2 0,9-38-8952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3:58.20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49 20339,'0'0'4164,"13"-4"-3507,24-7-278,-1 2 1,2 2-1,73-5 1,133 7-479,-150 5 201,132-1-823,-138 2-1974,-155 19-6071,4-7 1538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3:58.5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159 1 3491,'-66'17'10410,"15"-4"-6726,20-3-1827,20-1-704,14 1-960,31-4-33,17 0 609,18 2 63,14-1-575,12 0-225,8-6-673,0-1-2658,-3 0-1442,-10-3-1729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3:58.89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279 0 5285,'0'0'17264,"9"1"-17157,62 9 1054,112 31 0,-113-24-1123,-53-13-31,3 0 50,0 1-1,25 10 0,-42-14-29,0 0-1,0 0 1,0 0-1,0 1 1,-1-1-1,1 1 0,0 0 1,-1-1-1,0 1 1,1 0-1,-1 0 1,0 1-1,0-1 0,0 0 1,0 1-1,0-1 1,-1 1-1,1 0 1,-1 0-1,1-1 1,-1 1-1,1 6 0,-2-5 30,0-1-1,-1 1 0,0-1 1,0 0-1,0 1 0,0-1 1,0 0-1,-1 1 0,1-1 1,-1 0-1,0 0 0,0 0 1,0-1-1,-1 1 0,1 0 0,0-1 1,-1 1-1,-4 2 0,-63 43 938,51-36-821,-152 93 126,-89 60-73,206-125-2809,-51 47 0,54-36-5028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01.9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 0 13549,'0'0'14462,"7"14"-13165,-5-9-1197,3 3 24,0 0 0,-1 0-1,-1 1 1,1 0 0,-1 0 0,-1 0-1,0 0 1,0 0 0,-1 1 0,0-1-1,0 12 1,-24 186 1828,9-97-2537,8-28-4748,5-151-3422,-4 21 1762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02.43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1 260 14798,'0'0'3481,"1"10"-1565,-1-6-1726,0 1 1,1-1-1,0 1 0,0-1 1,0 0-1,0 1 0,1-1 0,-1 0 1,1 0-1,0 0 0,0 0 1,1 0-1,-1-1 0,1 1 0,0 0 1,0-1-1,0 0 0,0 0 1,1 0-1,-1 0 0,1-1 0,0 1 1,0-1-1,-1 0 0,2 0 1,-1 0-1,0-1 0,0 1 0,0-1 1,5 1-1,-3-2-11,-1 1-1,0-1 1,0 0 0,1 0 0,-1 0-1,0-1 1,0 0 0,0 0-1,0 0 1,1-1 0,-2 0-1,1 0 1,0 0 0,0 0 0,-1-1-1,8-5 1,-5 2-29,-1 0 1,1 0-1,-1-1 0,0 0 0,-1 0 1,0-1-1,0 1 0,-1-1 0,5-9 1,-1-3 20,-1-1 1,0 0 0,-1-1 0,-2 0 0,0 1-1,-1-1 1,-1-28 0,-2 45-142,-4-41 273,3 45-303,1 0-1,0 0 0,-1 0 0,1 0 0,0 1 1,-1-1-1,1 0 0,-1 0 0,0 0 0,1 1 1,-1-1-1,1 0 0,-1 1 0,0-1 0,0 0 1,0 1-1,1-1 0,-1 1 0,0-1 0,0 1 1,0 0-1,0-1 0,0 1 0,0 0 0,0-1 1,0 1-1,1 0 0,-1 0 0,0 0 0,0 0 0,0 0 1,0 0-1,0 0 0,0 0 0,0 1 0,0-1 1,0 0-1,0 1 0,0-1 0,0 0 0,0 1 1,-1 0-1,-2 2-12,-1 0-1,1 0 1,0 0 0,-1 1 0,1 0 0,1 0-1,-1 0 1,1 0 0,0 0 0,0 1-1,0-1 1,-4 10 0,-26 66-113,30-74 125,-3 9 15,1 1 0,0-1 0,0 1-1,2 0 1,0 0 0,1 0 0,0 0 0,2 1 0,2 29 0,-1-43-10,0 0 1,0 0 0,1 0 0,0-1-1,-1 1 1,1 0 0,0-1 0,0 1-1,1-1 1,-1 0 0,0 0-1,1 0 1,-1 0 0,1 0 0,0 0-1,-1-1 1,1 1 0,0-1 0,0 0-1,0 0 1,0 0 0,0 0-1,1 0 1,-1-1 0,0 0 0,0 1-1,0-1 1,0 0 0,5-1 0,5 1-5,0-1 0,-1 0 1,1-1-1,-1 0 0,1-1 1,14-5-1,94-57-833,-121 65 839,0 0 0,1 0 0,-1 0 0,0 0-1,0 0 1,1 0 0,-1 0 0,0 0 0,0 0 0,0 0-1,1 0 1,-1 0 0,0 0 0,0 0 0,1 0 0,-1 0 0,0 0-1,0 0 1,1 0 0,-1 0 0,0 0 0,0 0 0,0 1 0,1-1-1,-1 0 1,0 0 0,0 0 0,0 0 0,0 1 0,1-1-1,-1 0 1,0 0 0,0 0 0,0 1 0,0-1 0,0 0 0,0 0-1,1 0 1,-1 1 0,0-1 0,0 0 0,0 0 0,0 1 0,1 17 134,-5 17 204,-21 40-29,19-60-279,0-1 0,1 1 0,0 1 0,2-1-1,0 1 1,-1 18 0,4-33-45,0-1 1,0 0-1,0 1 0,0-1 0,0 1 1,0-1-1,0 0 0,0 1 0,1-1 1,-1 0-1,0 1 0,0-1 1,1 0-1,-1 1 0,0-1 0,0 0 1,1 1-1,-1-1 0,0 0 0,1 0 1,-1 1-1,0-1 0,1 0 1,-1 0-1,0 0 0,1 1 0,-1-1 1,1 0-1,-1 0 0,0 0 0,1 0 1,-1 0-1,1 0 0,-1 0 1,0 0-1,1 0 0,-1 0 0,1 0 1,-1 0-1,0 0 0,1 0 0,-1 0 1,0-1-1,1 1 0,-1 0 0,1 0 1,-1 0-1,0-1 0,1 1 1,21-12-1718,3-14-2433,-1-9-3517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02.77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 78 17873,'0'0'3123,"0"8"-571,0-5-2482,0-1 85,-1-1-1,1 1 0,0-1 0,0 1 0,0-1 0,0 1 1,0-1-1,0 1 0,0-1 0,0 1 0,1-1 1,-1 1-1,1-1 0,-1 1 0,1-1 0,-1 1 1,1-1-1,0 0 0,0 0 0,0 1 0,0-1 1,0 0-1,0 0 0,0 0 0,0 0 0,0 0 0,0 0 1,0 0-1,1 0 0,-1 0 0,0-1 0,1 1 1,-1-1-1,1 1 0,-1-1 0,1 1 0,-1-1 1,1 0-1,-1 1 0,1-1 0,-1 0 0,1 0 1,-1 0-1,3-1 0,7 0-32,0 0-1,0-1 1,0 0-1,0-1 1,-1 0-1,1-1 1,-1 0 0,0 0-1,0-1 1,0-1-1,-1 1 1,1-2 0,-1 1-1,-1-1 1,0-1-1,0 0 1,12-14 0,-19 22-122,-1-1 1,1 1-1,0-1 0,-1 0 1,1 1-1,-1-1 1,1 0-1,-1 1 1,1-1-1,-1 0 1,0 0-1,1 1 1,-1-1-1,0 0 1,0 0-1,1 0 0,-1 1 1,0-1-1,0 0 1,0 0-1,0 0 1,0 0-1,0 1 1,0-1-1,0 0 1,0 0-1,-1 0 1,1 0-1,0 1 0,-1-1 1,1 0-1,0 0 1,-1 1-1,1-1 1,-1 0-1,1 1 1,-1-1-1,1 0 1,-1 1-1,1-1 1,-1 1-1,0-1 0,1 1 1,-1-1-1,0 1 1,0-1-1,1 1 1,-1 0-1,0-1 1,0 1-1,0 0 1,1 0-1,-1-1 1,0 1-1,0 0 0,0 0 1,-1 0-1,-3 0 0,-1 0-1,1 0 1,-1 1-1,1 0 0,0 0 1,0 0-1,-1 0 1,-4 3-1,-1 2 1,0 0 0,0 1 0,1 0 0,0 1 0,0 0 0,1 1 0,0-1 0,0 2 0,1-1 0,1 1 0,-1 1 0,2-1 0,-1 1 0,1 1 0,1-1 0,0 1 0,1-1 0,0 1 0,1 1 0,-2 14 0,4-24-8,1-1-1,0 0 1,0 1 0,1-1 0,-1 0-1,0 1 1,1-1 0,-1 0 0,1 0-1,0 0 1,0 1 0,0-1 0,0 0-1,0 0 1,0 0 0,0 0 0,1 0-1,-1-1 1,1 1 0,-1 0 0,1-1-1,0 1 1,2 1 0,1 0-75,0 0 0,1-1 1,-1 0-1,0 0 0,1 0 1,-1-1-1,1 0 0,-1 0 1,10 1-1,2-2-739,1 0 0,-1-1 0,1 0 0,-1-2-1,30-7 1,9-12-8851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9:05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1 182 8904,'0'0'6406,"0"-60"-7142,0 44-577,0-2 288,0 2 416,0 0 161,0 3 223,0-1 65,0 0-993,1-1-2594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12.65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 62 15919,'0'0'10730,"-8"-6"-9972,7 13-502,0 0 0,0 0 0,0 0 0,1 0 0,0 0 0,2 12 0,-1-1 563,-2-17-788,1 0 0,0 0-1,0-1 1,0 1 0,0 0 0,0 0 0,0 0 0,0-1 0,0 1 0,0 0-1,1 0 1,-1-1 0,0 1 0,0 0 0,1-1 0,-1 1 0,1 0 0,-1-1 0,0 1-1,1 0 1,-1-1 0,1 1 0,-1-1 0,1 1 0,0-1 0,-1 1 0,1-1 0,-1 1-1,1-1 1,0 1 0,-1-1 0,1 0 0,0 0 0,0 1 0,2-1-4,-1 0 0,1-1 0,-1 1 1,0 0-1,1-1 0,-1 0 0,0 1 0,0-1 1,1 0-1,-1 0 0,3-2 0,58-43 10,-59 42 46,31-28-6,-25 22-57,0 1 0,0 0 0,1 0 0,1 1 0,15-10 0,-26 18-20,0 0 0,0-1 0,0 1 0,0 0-1,0-1 1,-1 1 0,1 0 0,0 0 0,0 0 0,0 0 0,0 0 0,0 0 0,0 0-1,0 0 1,0 0 0,0 0 0,0 1 0,-1-1 0,1 0 0,0 1 0,0-1-1,0 1 1,0-1 0,-1 1 0,1-1 0,0 1 0,0-1 0,-1 1 0,1 0 0,0-1-1,-1 1 1,1 0 0,-1-1 0,1 1 0,-1 0 0,1 0 0,-1 0 0,0 0-1,1-1 1,-1 1 0,0 0 0,0 0 0,1 2 0,6 51 345,-6-33-167,-1-17-157,1-1 0,0 1 1,-1 0-1,1 0 0,1-1 0,-1 1 1,0-1-1,1 1 0,0-1 0,0 1 1,0-1-1,0 0 0,3 4 0,-3-6-14,0 0 0,-1 0 0,1-1 0,0 1 0,0 0 0,-1-1 0,1 1 0,0-1 0,0 1 0,0-1 0,0 0 0,0 0 0,0 0 0,0 0 0,-1 0 0,1 0 0,0-1 0,0 1 0,0-1 0,0 1 0,0-1 0,-1 0 0,1 1 0,0-1 0,-1 0 0,1 0 0,0 0 0,-1-1 0,3-1 0,47-42-7,-42 35 0,0 1 0,1 1 0,0 0 0,13-8 0,-23 16 0,1-1 0,-1 1 0,0 0 0,1 0 0,-1-1 0,1 1 0,-1 0 0,1 0 0,-1 0 0,1-1 0,-1 1 0,1 0 0,0 0 0,-1 0 0,1 0 0,-1 0 0,1 0 0,-1 0 0,1 0 0,-1 0 0,1 1 0,-1-1 0,1 0 0,-1 0 0,1 0 0,-1 1 0,1-1 0,-1 0 0,1 0 0,-1 1 0,0-1 0,1 0 0,0 1 0,6 22 0,-7 39 0,-1-50 0,-3 44-2085,2-40 8,2-42-220,2-4-3362,1-9-1697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12.9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9225,'0'0'16495,"61"46"-31004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13.54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242 13 18225,'0'0'12519,"-11"8"-11670,-30 22-484,-47 45 1,77-66-326,1 1 0,0 1 1,1 0-1,0 0 0,1 0 1,0 1-1,1 1 0,0-1 0,1 1 1,-8 24-1,13-35-40,1 0 0,-1 0 0,1 0 0,0 0 0,0 0-1,-1 0 1,1 0 0,1 0 0,-1-1 0,0 1 0,0 0 0,1 0 0,-1 0 0,1 0 0,0 0 0,-1 0 0,1 0-1,0-1 1,0 1 0,0 0 0,0-1 0,2 3 0,0-2-4,-1 0 1,1-1-1,-1 1 1,1 0-1,0-1 1,0 0-1,0 0 1,0 0-1,0 0 1,0 0-1,0 0 0,6 0 1,5-1-74,-1 0-1,1 0 1,0-2-1,0 1 1,21-7 0,-25 5-48,1 0 1,-1-1 0,0 0 0,-1-1 0,11-6 0,-10 5-1639,-1-1 0,-1 0 0,1 0 0,-1-1 0,0 0 0,-1-1 0,12-16 0,11-35-5256,-18 17 6222,-6 6 3842,-4-1 4344,-3 65 410,-1 0-5978,-1 31-1463,2-18 229,0-18 4,1 0-1,4 30 1,-4-52-586,-1 0 0,1 1-1,0-1 1,0 1-1,0-1 1,1 0 0,-1 1-1,0-1 1,0 1 0,0-1-1,0 1 1,0-1 0,0 0-1,1 1 1,-1-1 0,0 0-1,0 1 1,0-1-1,1 0 1,-1 1 0,0-1-1,1 0 1,-1 1 0,0-1-1,1 0 1,-1 0 0,0 1-1,1-1 1,-1 0 0,0 0-1,1 0 1,-1 0-1,1 1 1,0-1 0,12-10 123,8-21-13,-16 18-115,-1 0 0,-1 0 0,0 0 0,2-16 0,-4 22 0,0 1 0,-1-1 0,0 0 0,0 0 0,-1 1 0,1-1 0,-1 0 0,-1 1 0,1-1 0,-4-8 0,5 15 0,0-1 0,0 1 0,0-1 0,0 1 0,0 0 0,-1-1 0,1 1 0,0-1 0,0 1 0,0-1 0,0 1 0,-1-1 0,1 1 0,0 0 0,0-1 0,-1 1 0,1-1 0,0 1 0,-1 0 0,1-1 0,-1 1 0,1 0 0,0 0 0,-1-1 0,1 1 0,-1 0 0,1 0 0,-1-1 0,1 1 0,0 0 0,-1 0 0,1 0 0,-1 0 0,1 0 0,-1 0 0,1 0 0,-1 0 0,1 0 0,-1 0 0,1 0 0,-1 0 0,0 0 0,2 1 0,-1 0 0,0 0 0,1 0 0,-1 0 0,1-1 0,0 1 0,-1 0 0,1-1 0,0 1 0,-1 0 0,1-1 0,0 1 0,0 0 0,-1-1 0,1 1 0,0-1 0,0 0 0,0 1 0,0-1 0,0 0 0,0 1 0,-1-1 0,1 0 0,0 0 0,0 0 0,0 0 0,2 0 0,11 2 0,-1 0 0,1-1 0,0 0 0,0-1 0,0-1 0,0-1 0,22-4 0,-31 5 0,1 0 0,0-1 0,-1 0 0,1 0 0,-1 0 0,0 0 0,1-1 0,-1 0 0,0 0 0,-1-1 0,1 1 0,-1-1 0,1 0 0,-1 0 0,0 0 0,-1-1 0,1 0 0,-1 1 0,0-1 0,5-10 0,-8 15 0,1-1 0,-1 1 0,0-1 0,1 1 0,-1-1 0,0 0 0,0 1 0,1-1 0,-1 1 0,0-1 0,0 0 0,0 1 0,0-1 0,0 0 0,0 1 0,0-1 0,0 0 0,0 1 0,0-1 0,0 0 0,0 1 0,-1-1 0,1 1 0,0-1 0,0 0 0,-1 1 0,1-1 0,0 1 0,-1-1 0,0 0 0,-17 5 0,-21 26 0,27-16 0,0 1 0,1 0 0,-13 24 0,21-33 0,0 0 0,0 0 0,1 1 0,-1-1 0,1 0 0,1 1 0,-1 0 0,1-1 0,1 1 0,-1 0 0,1 0 0,1 13 0,0-18 0,0 0 0,0 1 0,1-1 0,-1 0 0,1 0 0,-1 0 0,1 0 0,0 0 0,0 0 0,0 0 0,0 0 0,0-1 0,0 1 0,0-1 0,0 1 0,1-1 0,-1 0 0,0 0 0,1 0 0,-1 0 0,1-1 0,-1 1 0,1-1 0,0 1 0,-1-1 0,1 0 0,-1 0 0,5-1 0,3 2 0,0-1 0,0-1 0,0 0 0,-1 0 0,1-1 0,14-4 0,41-27-4022,-51 23 2046,-1 0 0,0 0-1,0-1 1,-1-1 0,0 0 0,-1 0 0,-1-1 0,12-18 0,-8 6-4051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13.8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18481,'0'0'10186,"2"41"-17905,3-41 3491,2 0-2851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14.25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222 58 9961,'0'0'19523,"-5"-9"-18119,-17-24-534,21 31-856,0 1-1,-1-1 1,1 1-1,-1 0 1,0 0-1,1 0 1,-1 0 0,0 0-1,0 0 1,1 0-1,-1 1 1,0-1-1,0 0 1,0 1-1,0 0 1,0-1 0,0 1-1,0 0 1,0 0-1,0 0 1,0 0-1,0 1 1,0-1 0,0 0-1,0 1 1,0 0-1,0-1 1,1 1-1,-1 0 1,-2 1-1,-3 1 5,0 1 0,1 0 0,0 1 1,-1-1-1,-8 10 0,1 0 62,1 1 0,-16 21 0,25-30-56,0 0 0,0 0 0,0 1 0,1-1 0,0 1 0,1 0 0,-1 0 0,1 0 0,-2 11 0,4-16-24,0-1 0,0 0 0,0 0 0,0 0 0,0 0 0,0 0 0,1 0 0,-1 0 0,0 0 0,0 0 0,1 0 0,-1 0 0,1 0 0,-1 0 0,1 0 0,-1 0 0,1 0 0,0 0 0,-1 0 0,1-1 0,0 1 0,0 0 0,-1 0 0,1-1 0,0 1 0,0 0 0,0-1 0,1 1 0,1 0 0,0 0 0,1 0 0,-1 0 0,0 0 0,0-1 0,1 0 0,-1 1 0,1-1 0,4-1 0,-2 1 0,0-1 0,0 0 0,0 0 0,0-1 0,0 1 0,0-1 0,-1 0 0,1-1 0,-1 0 0,11-6 0,-7-3 0,0 0 0,0-1 0,-2 0 0,1 0 0,-2-1 0,0 1 0,7-25 0,-12 36 0,-3 8 0,-23 76 0,23-74 0,0-1 0,1 1 0,1-1 0,-1 1 0,1 0 0,0-1 0,1 1 0,0-1 0,2 12 0,-2-17-51,0-1 1,0 0-1,0 1 1,0-1-1,0 0 1,0 0-1,1 0 0,-1 1 1,0-1-1,0-1 1,1 1-1,-1 0 1,1 0-1,-1 0 0,1-1 1,-1 1-1,1-1 1,-1 1-1,1-1 1,0 0-1,-1 1 0,1-1 1,0 0-1,-1 0 1,1 0-1,0 0 1,2-1-1,1 1-385,1-1 0,-1 0-1,0 0 1,0 0 0,0 0 0,1-1-1,6-3 1,12-13-5143,1-5-2321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14.6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194 0 15310,'0'0'11505,"-12"2"-9423,3-1-1902,-1 1 0,1 0 0,-1 1 0,1 0 0,0 0 0,0 1 0,1 0 0,-1 1 0,1 0 0,0 0 1,0 1-1,0 0 0,1 0 0,-10 11 0,15-14-162,-2 0-7,0 0 0,1 1 0,0 0 0,-1 0-1,1 0 1,0 0 0,1 1 0,-1-1 0,1 1 0,0-1 0,0 1-1,1 0 1,-1 0 0,1 0 0,0 0 0,0 0 0,0 8-1,2-12-9,0 0 0,0 0 0,-1-1 0,1 1-1,0-1 1,0 1 0,0 0 0,0-1 0,0 0-1,0 1 1,0-1 0,0 0 0,0 1 0,0-1-1,1 0 1,-1 0 0,0 0 0,0 0 0,0 0-1,2 0 1,34-1-52,-25 1-96,29-2-544,-28 0 432,-1 1 0,1 1 0,0 0 0,0 1 0,0 0 0,22 6 0,-34-7 270,0 0 0,0 0 0,-1 0 0,1 1 0,0-1 0,0 0 0,-1 1 0,1-1 0,0 1 0,-1-1 0,1 1 0,-1-1 0,1 1 0,0-1 0,-1 1 0,1-1 0,-1 1 0,1 0 0,-1-1 0,0 1 0,1 0 0,-1-1 0,0 1 0,1 0 0,-1 0 0,0-1 0,0 1 0,0 0 0,0 1 0,0 0 50,0-1 1,-1 1 0,0-1 0,1 1-1,-1-1 1,0 1 0,0-1 0,1 0-1,-1 1 1,0-1 0,-1 0-1,1 0 1,-1 2 0,-42 27 1339,33-23-1380,0-1 0,-1 0 1,0-1-1,0 0 0,0-1 1,0-1-1,-1 0 1,0 0-1,-21 0 0,33-3-188,1 0 0,-1 0 0,0 0 0,0-1 0,1 1 0,-1 0 0,1-1 0,-1 1 0,0 0 0,1-1 0,-1 1 0,1-1 0,-1 1 0,1-1 0,-1 1 0,1-1 0,-1 1 0,1-1 0,0 0 0,-1 1 0,1-1 0,0 0 0,-1 1 0,1-1 0,0 0 0,0 1 0,0-1 0,-1 0 0,1 0 0,0 1 0,0-1 0,0 0 0,0 1 0,1-2 0,3-27-6581,11-2-2151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14.97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0 107 10858,'0'0'6946,"10"2"-3081,-2 0-3249,0 0 1,0-1-1,0 1 1,1-2-1,-1 1 1,0-1 0,0-1-1,0 1 1,0-1-1,1-1 1,-1 1-1,-1-1 1,1-1 0,0 1-1,0-2 1,-1 1-1,14-9 1,-9 4-617,-7 5 0,0 0 0,0-1 0,0 1 0,0-1 0,0-1 0,-1 1 0,0 0 0,1-1 0,-2 0 0,1 0 0,5-10 0,-9 15 0,0-1 0,0 0 0,-1 0 0,1 1 0,0-1 0,0 0 0,0 0 0,-1 1 0,1-1 0,0 0 0,-1 1 0,1-1 0,0 0 0,-1 1 0,1-1 0,-1 1 0,1-1 0,-1 0 0,1 1 0,-1-1 0,0 1 0,1 0 0,-1-1 0,0 1 0,1-1 0,-1 1 0,0 0 0,1 0 0,-1-1 0,0 1 0,0 0 0,1 0 0,-1 0 0,0 0 0,0 0 0,1 0 0,-1 0 0,0 0 0,0 0 0,1 0 0,-1 0 0,0 0 0,0 1 0,-38 3 0,30-1 0,0 1 0,0 0 0,1 0 0,-1 1 0,1 0 0,0 0 0,1 1 0,0 0 0,-1 1 0,2-1 0,-11 14 0,13-15 0,0 0 0,0 0 0,0 0 0,1 1 0,-1 0 0,1 0 0,1 0 0,-1 0 0,1 0 0,0 0 0,1 1 0,-1-1 0,1 1 0,0-1 0,1 1 0,0 0 0,1 11 0,0-15-57,1 0 0,-1 1 0,1-1 0,0 0 0,0 0 0,0-1 1,1 1-1,-1 0 0,0-1 0,1 1 0,0-1 0,0 0 0,0 0 0,0 0 0,0 0 0,0-1 0,0 1 0,1-1 0,-1 1 0,0-1 1,1 0-1,-1-1 0,1 1 0,-1-1 0,7 1 0,6 1-1122,1-1 1,-1-1 0,1 0-1,20-4 1,19-9-10604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15.76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161 312 15855,'0'0'6032,"-10"-9"-2460,-32-30-1085,41 38-2425,-1-1-1,1 1 0,-1 0 0,0-1 0,0 1 0,0 0 0,0 0 0,0 0 0,0 0 0,0 1 0,0-1 0,0 0 0,0 1 0,0-1 0,0 1 0,-1 0 1,1 0-1,0 0 0,0 0 0,0 0 0,-1 0 0,1 1 0,0-1 0,0 1 0,0 0 0,0-1 0,0 1 0,0 0 0,0 0 0,0 0 0,0 0 1,0 1-1,1-1 0,-1 0 0,0 1 0,1-1 0,-1 1 0,1 0 0,-1-1 0,1 1 0,0 0 0,0 0 0,0 0 0,-1 3 0,-3 4-61,1-1-1,1 1 1,0 0 0,0 0-1,1 0 1,0 1-1,0-1 1,1 11-1,0-18 8,1 1 0,0-1 0,0 0-1,0 0 1,1 1 0,-1-1 0,0 0-1,1 0 1,0 1 0,-1-1 0,1 0-1,0 0 1,0 0 0,0 0 0,0 0-1,1 0 1,-1 0 0,0-1 0,1 1-1,-1 0 1,1-1 0,0 1 0,0-1-1,-1 1 1,1-1 0,0 0 0,0 0-1,0 0 1,0 0 0,1 0 0,-1 0-1,0-1 1,0 1 0,0-1-1,1 1 1,-1-1 0,0 0 0,0 0-1,1 0 1,3-1 0,0 1 30,1-1 1,-1 0-1,0-1 1,1 0-1,-1 0 1,0 0-1,0 0 0,-1-1 1,1 0-1,0-1 1,-1 1-1,0-1 1,9-7-1,-7 4-15,-1-1 1,1 1-1,-1-1 1,-1 0-1,1 0 0,-1-1 1,-1 0-1,0 1 0,0-2 1,-1 1-1,0 0 0,0-1 1,-1 1-1,0-1 0,0-12 1,-2 22-30,0 0 0,0-1 0,0 1 0,1 0 0,-1 0 0,0 0 0,0-1 0,0 1 0,0 0 0,0 0 1,0-1-1,0 1 0,0 0 0,0 0 0,0 0 0,0-1 0,-1 1 0,1 0 0,0 0 0,0 0 0,0-1 0,0 1 0,0 0 0,0 0 1,0 0-1,0-1 0,-1 1 0,1 0 0,0 0 0,0 0 0,0 0 0,0-1 0,-1 1 0,1 0 0,0 0 0,0 0 0,0 0 0,-1 0 0,1 0 1,0 0-1,0 0 0,0 0 0,-1 0 0,1 0 0,0 0 0,0 0 0,-1 0 0,1 0 0,0 0 0,0 0 0,-1 0 0,1 0 0,0 0 1,0 0-1,0 0 0,-1 0 0,1 0 0,0 0 0,0 0 0,0 0 0,-1 1 0,1-1 0,0 0 0,0 0 0,-10 13-295,9-11 297,0 0-1,0 0 0,1 0 1,-1 0-1,1 0 1,0 1-1,-1-1 0,1 0 1,0 0-1,0 0 1,0 0-1,1 0 1,-1 1-1,0-1 0,1 0 1,-1 0-1,1 0 1,0 0-1,0 0 1,0 0-1,0 0 0,0-1 1,0 1-1,0 0 1,1 0-1,-1-1 0,1 1 1,-1-1-1,4 3 1,-3-3 37,1 0 1,0 0 0,0-1-1,0 1 1,0 0-1,0-1 1,0 0 0,0 0-1,0 0 1,0 0-1,0-1 1,1 1 0,-2-1-1,1 1 1,0-1-1,0 0 1,0 0 0,0-1-1,0 1 1,-1 0-1,5-4 1,10-7 47,0 0 0,-1-1 0,0-1 0,-1-1 0,-1 0 0,-1-1 0,14-19 1,-9 9 15,-2 0 0,-1-1 0,0-1 0,10-32 0,-38 146-827,0-24 828,2 0 0,3 1 0,3 0 0,3 75 0,2-132-86,1 1-1,-1-1 0,2 0 0,-1 1 1,1-1-1,0 0 0,0 0 0,0 0 1,1 0-1,0-1 0,0 1 0,1-1 0,-1 1 1,1-1-1,0 0 0,1-1 0,-1 1 1,1-1-1,0 1 0,0-2 0,0 1 1,1 0-1,11 4 0,-25-13-10,1 0 0,0-1 0,0 0 0,1-1 0,0 0 0,-6-8 0,1 3 0,2 2-5,1-1 0,0 1 1,0-1-1,1-1 0,0 1 0,-5-15 1,11 24-5,0 0 0,0-1 0,0 1 0,0-1 0,1 1 0,-1-1 1,1 1-1,0-1 0,0 0 0,0 1 0,0-1 0,0 1 0,0-1 1,1 1-1,-1-1 0,1 1 0,0-1 0,0 1 0,0-1 0,0 1 1,0 0-1,0 0 0,1-1 0,-1 1 0,1 0 0,-1 0 0,1 0 0,0 1 1,0-1-1,0 0 0,0 1 0,0-1 0,0 1 0,0 0 0,1-1 1,-1 1-1,0 0 0,5-1 0,72-24-2801,-17 7-2259,-4-3-2624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16.50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 14414,'0'0'14445,"3"11"-14263,14 88-17,-17-97-161,0-1-1,0 0 0,0 0 0,1 0 0,-1 1 1,1-1-1,-1 0 0,1 0 0,-1 0 0,1 0 1,-1 0-1,1 0 0,0 0 0,0 0 0,0 0 1,-1 0-1,1-1 0,0 1 0,0 0 0,0-1 1,0 1-1,0 0 0,0-1 0,1 1 0,-1-1 1,0 1-1,0-1 0,0 0 0,0 0 0,1 1 1,-1-1-1,0 0 0,0 0 0,0 0 0,1 0 1,-1 0-1,0-1 0,0 1 0,0 0 0,1 0 1,-1-1-1,0 1 0,0-1 0,0 1 1,0-1-1,0 1 0,2-2 0,3-2 31,0 1 0,0-2-1,0 1 1,-1 0 0,1-1-1,6-8 1,34-55 89,-29 41 5,-18 31-122,0 1-1,1 0 1,-1 0-1,1-1 1,0 1 0,1 0-1,0 6 1,1 6 72,-3-3 46,1-3-127,0 0 1,0 0 0,1 0-1,0-1 1,6 21 0,-6-28 44,0-1 0,0 0 0,0 0 0,0 1 0,1-1 0,-1 0 0,1 0 0,-1 0 0,1 0 0,0 0 1,-1-1-1,1 1 0,0 0 0,0-1 0,1 0 0,-1 1 0,0-1 0,0 0 0,1 0 0,-1 0 0,0 0 1,1-1-1,-1 1 0,1-1 0,-1 1 0,1-1 0,-1 0 0,1 0 0,0 0 0,4-1 0,-3 0-2,1 0 0,-1-1-1,0 0 1,0 0-1,0 0 1,0 0 0,0-1-1,0 1 1,-1-1-1,1 0 1,-1 0 0,0 0-1,0 0 1,0-1 0,0 0-1,-1 1 1,1-1-1,-1 0 1,0 0 0,0 0-1,2-8 1,0 3 11,0-1 0,-1 1 0,0-1 0,-1 1 0,0-1 1,-1 0-1,0 0 0,0 0 0,-1-10 0,0 19-51,0 1 0,-1 0 0,1-1 0,0 1 0,0 0 0,0 0 0,0-1 0,0 1 0,-1 0 0,1 0 0,0-1 0,0 1 0,-1 0 0,1 0 0,0 0 0,0-1 0,-1 1 0,1 0 0,0 0 0,-1 0 0,1 0 0,0 0 0,0 0 0,-1 0 0,1-1 0,0 1 0,-1 0 0,1 0 0,0 0 0,-1 0 0,1 0 0,0 1 0,-1-1 0,1 0 0,0 0 0,0 0 0,-1 0 0,1 0 0,0 0 0,-1 0 0,1 0 0,0 1 0,0-1 0,-1 0 0,1 0 0,0 0 0,0 1 0,-1-1 0,1 0 0,0 0 0,0 1 0,0-1 0,0 0 0,-1 0 0,1 1 0,0-1 0,0 0 0,0 1 0,0-1 0,0 1 0,-14 15 0,13-15-62,1 1 1,-1-1-1,0 1 0,0-1 1,1 1-1,-1-1 0,1 1 0,-1 0 1,1-1-1,0 1 0,0 0 1,-1-1-1,1 1 0,0 0 1,1-1-1,-1 1 0,0-1 0,0 1 1,1 0-1,-1-1 0,1 1 1,-1-1-1,1 1 0,0-1 1,-1 1-1,1-1 0,0 1 0,0-1 1,0 0-1,0 1 0,0-1 1,1 0-1,-1 0 0,0 0 1,0 0-1,1 0 0,-1 0 1,1 0-1,-1-1 0,1 1 0,-1 0 1,1-1-1,-1 1 0,1-1 1,0 0-1,-1 1 0,3-1 1,3 1-437,0-1 1,1 0 0,-1-1 0,0 1 0,0-1 0,0-1 0,0 1 0,0-1 0,0-1 0,8-3 0,19-13-5995,1-4-3859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16.84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129 1 18834,'-9'6'2402,"-7"5"-1007,1 1 0,-28 28 0,39-36-1140,-1 1 1,1 0-1,0 0 0,0 1 0,1-1 0,0 1 1,0 0-1,0 0 0,0 0 0,1 0 0,0 0 0,1 1 1,-1-1-1,0 12 0,2-17-253,0 0-1,0 0 1,0 0-1,0 0 1,0 0 0,1 0-1,-1 0 1,0 0-1,1 0 1,-1 0 0,0 0-1,1 0 1,-1 0-1,1 0 1,0 0 0,-1 0-1,1-1 1,0 1-1,-1 0 1,1 0 0,0-1-1,0 1 1,0-1-1,0 1 1,-1 0 0,1-1-1,2 1 1,1 0 13,-1 0 0,0 0-1,1-1 1,-1 1 0,1-1 0,-1 0 0,1 0 0,6-1 0,-1-1 22,-1 1 0,1-2 0,0 1 0,-1-1 0,0 0 0,13-7 0,-9 1-9,0 1-1,-1-2 1,15-15 0,-22 20-21,0 0 0,1 0-1,-2 0 1,1-1 0,-1 1 0,1-1 0,-1 0 0,-1 0 0,1 0 0,1-7 0,-13 20 394,-4 10-354,-7 37-3,19-51-104,0 1-1,0 0 1,0 0-1,1 0 1,0 0-1,0 0 1,0 0-1,0 0 1,0 0-1,1-1 1,0 1-1,2 7 1,-2-10-69,-1 0 0,1 0 0,0 0 0,0 0 0,0 0 0,1 0 0,-1-1 0,0 1 0,0 0 0,0-1-1,1 1 1,-1 0 0,0-1 0,0 1 0,1-1 0,-1 0 0,0 0 0,1 1 0,-1-1 0,1 0 0,-1 0 0,0 0 0,1 0 0,-1-1 0,0 1 0,1 0 0,1-1 0,1 0-517,1 0 0,-1 0 0,1-1 0,-1 1-1,0-1 1,1 0 0,4-4 0,17-15-5322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9:05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18 182 8872,'0'0'4741,"-10"-61"-5061,9 41-353,-1 1 257,1 0-65,-1 0-160,1 4-63,0 5-33,1 2-448,0 2-929,0 1-512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17.32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116 0 16592,'0'0'3438,"-9"8"-2034,3-3-1367,-47 47 2670,49-48-2388,1 1 0,-1-1 0,1 1 0,0 0 0,0-1 0,0 1 0,1 1 0,0-1 0,0 0 0,0 0 0,1 1 0,-2 7 0,3-11-317,1-1 0,-1 0 1,1 0-1,-1 0 0,1-1 0,-1 1 0,1 0 0,0 0 0,0 0 0,-1 0 0,1 0 0,0-1 0,0 1 0,0 0 0,0-1 0,0 1 0,0-1 0,0 1 0,0-1 0,0 1 0,0-1 0,0 0 0,0 1 0,0-1 0,0 0 0,0 0 0,0 0 0,1 0 0,-1 0 0,0 0 0,1 0 0,50 0-782,-37-1-106,-11 1 769,0 0-1,-1 0 1,1 0 0,0 0 0,0 1 0,0 0-1,0-1 1,0 2 0,-1-1 0,1 0-1,0 1 1,3 1 0,-5 0 59,1-1-1,-1 0 1,0 1 0,0-1 0,0 1 0,0 0-1,-1 0 1,1 0 0,-1 0 0,1 0-1,-1 0 1,0 0 0,0 0 0,-1 0 0,1 4-1,4 15 469,-2 0-1,-1-1 0,-1 1 0,-1 0 1,0 0-1,-2 0 0,-1 0 0,-9 39 1,8-48-162,0 1 0,0-1 0,-1-1 1,-1 1-1,0-1 0,-1 0 0,0 0 1,-1-1-1,0 0 0,-1-1 0,0 1 1,-1-2-1,0 1 0,0-1 0,-14 9 1,22-17-234,1 0 0,-1 0 1,1 0-1,-1-1 1,1 1-1,-1 0 1,1-1-1,-1 1 1,0-1-1,0 1 1,1-1-1,-1 0 1,0 1-1,0-1 1,1 0-1,-1 0 1,0 0-1,-1-1 0,2 1-2,0-1-1,0 0 1,0 1-1,0-1 0,0 0 1,0 1-1,0-1 0,1 0 1,-1 0-1,0 0 0,1 1 1,-1-1-1,0 0 1,1 0-1,-1 0 0,1 0 1,0 0-1,-1 0 0,1-1 1,0 1-1,-1-1 0,0-6 35,1-1-1,-1 0 0,1 0 0,1 1 1,2-17-1,1 7-123,0-1 1,2 0-1,0 1 0,1 0 1,0 1-1,2-1 0,0 1 1,17-23-1,12-10-526,57-57-1,16-20 136,-109 124 485,0 0 21,0 1 1,0 0 0,0-1 0,0 1-1,-1-1 1,1 0 0,-1 1 0,1-1-1,-1 0 1,0 0 0,0 0 0,-1 0-1,1 0 1,0-5 0,-2 7-30,1 1 0,0-1 0,-1 1 0,1-1 0,-1 1 0,1-1 0,-1 1 0,0-1 0,1 1 0,-1 0 0,1-1 0,-1 1 0,0 0 0,1-1 0,-1 1 0,0 0 0,0 0 0,1 0 0,-1 0 0,0 0 0,1 0 0,-1 0 0,0 0 0,0 0-1,1 0 1,-2 0 0,-21 3-75,15 0 58,1 0-1,-1 1 1,1 0 0,0 0 0,0 1-1,0 0 1,1 0 0,-1 0-1,1 1 1,1 0 0,-1 0-1,1 1 1,0-1 0,0 1-1,1 0 1,0 1 0,0-1-1,1 1 1,0-1 0,0 1-1,1 0 1,0 0 0,0 0-1,-1 13 1,3-20-23,0 0 1,0 0 0,1 1-1,-1-1 1,0 0-1,0 0 1,1 0-1,-1 1 1,1-1-1,-1 0 1,1 0-1,-1 0 1,1 0-1,-1 0 1,1 0-1,0 0 1,0 0-1,0 0 1,-1 0-1,1 0 1,0-1-1,0 1 1,0 0-1,3 1 1,-1-1-175,0 0 0,0 0 0,1 0 1,-1 0-1,1-1 0,-1 1 0,1-1 0,-1 0 0,4 0 0,4 0-735,0-2 0,0 1 0,0-1 0,-1-1 0,14-5 0,24-16-4233,3-7-3235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17.71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202 10 16560,'0'0'4484,"-9"-3"-1537,3 2-2703,0-1 0,0 1 0,0 0 0,0 0 0,-1 0 0,1 1 0,0 0 0,0 1 0,0-1 0,0 1 0,0 0 0,0 1 0,0-1 0,0 1 0,0 0 0,-8 5 0,5-2-16,1 1 1,-1 1 0,1 0-1,0 0 1,-10 11 0,16-15-247,0-1 1,0 0 0,0 1-1,1-1 1,-1 1 0,0-1-1,1 1 1,0 0-1,0 0 1,-1 0 0,2 0-1,-1-1 1,0 1 0,1 1-1,-1-1 1,1 0 0,0 0-1,0 0 1,0 0 0,0 0-1,1 0 1,-1 0 0,2 4-1,-1-5-74,1 0-1,-1 0 0,1 0 1,0-1-1,-1 1 0,1-1 1,0 1-1,0-1 0,0 0 1,0 0-1,0 1 0,1-2 1,-1 1-1,0 0 1,0 0-1,1-1 0,-1 1 1,0-1-1,1 0 0,2 1 1,57 0-1171,-49-1 1039,13-1-113,-17 0 294,-1 1 1,0-1-1,1 2 0,-1-1 1,0 1-1,10 3 0,-17-4 119,0 0 0,-1 0 0,1 1 0,-1-1 0,1 0 0,-1 0 0,1 1-1,-1-1 1,1 1 0,-1-1 0,0 0 0,1 1 0,-1-1 0,0 1 0,1-1-1,-1 1 1,0-1 0,1 1 0,-1-1 0,0 1 0,0 0 0,0-1 0,1 1 0,-1-1-1,0 1 1,0-1 0,0 1 0,0 0 0,0-1 0,0 1 0,0-1 0,0 1 0,0 0-1,-1-1 1,1 1 0,0-1 0,0 1 0,0-1 0,-1 1 0,1-1 0,0 1-1,-1-1 1,1 1 0,0-1 0,-1 1 0,1-1 0,-1 1 0,1-1 0,0 0 0,-1 1-1,0-1 1,-28 27 1032,26-25-1090,-8 7-4,1-1 0,-1-1 0,0 0 1,-16 8-1,-7-8-3507,22-8-2838,7-10-6711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20.06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37 0 19090,'0'17'1890,"-4"5"-801,-2 4 929,-3 6-192,3 1-769,1-1-321,-1-2-480,5-7-159,1-5-33,0-7-32,0-8-32,4-6-769,2-14-1121,-2-8-1537,-4-7-609,0-8-2274,0-3-801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20.41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 0 13581,'0'0'10954,"-6"47"-11594,42-45-1987,11-2-1569,9 0-3940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20.76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166 0 17296,'0'0'6866,"-11"6"-4528,-10 4-1396,9-5-470,-1 0-1,1 1 0,0 1 1,0 0-1,1 1 1,0 0-1,-15 14 1,26-22-491,0 1 0,-1-1 0,1 0 0,0 1 0,-1-1 0,1 1 0,0-1 0,0 1 0,-1-1 0,1 1 1,0-1-1,0 1 0,0-1 0,0 1 0,0-1 0,-1 1 0,1-1 0,0 1 0,0-1 0,0 1 0,0-1 0,1 1 1,-1-1-1,0 1 0,0-1 0,0 1 0,0-1 0,0 1 0,1-1 0,-1 1 0,0-1 0,0 0 0,1 1 1,-1-1-1,0 1 0,1-1 0,-1 0 0,1 1 0,-1-1 0,0 0 0,1 1 0,-1-1 0,1 0 0,-1 0 1,1 1-1,-1-1 0,1 0 0,-1 0 0,1 0 0,-1 0 0,1 1 0,-1-1 0,1 0 0,0 0 0,38 3-918,-26-3 881,16 2-157,56 12 0,-76-12 225,0 1 0,0 0 0,0 0 0,0 1 0,0 0 0,-1 0 0,0 1 0,1 0 0,-2 1 0,8 6 0,-14-11 31,0 0 1,0 0-1,0 0 0,0 0 1,0 0-1,-1 0 0,1 0 1,0 0-1,-1 1 1,1-1-1,-1 0 0,1 0 1,-1 1-1,1-1 0,-1 0 1,0 0-1,0 1 0,0-1 1,0 0-1,0 1 0,0-1 1,0 0-1,0 1 0,0-1 1,-1 0-1,1 1 1,0-1-1,-1 0 0,1 0 1,-1 1-1,0-1 0,1 0 1,-1 0-1,0 0 0,0 0 1,0 0-1,1 0 0,-1 0 1,0 0-1,0 0 0,-1 0 1,0 0-1,-7 6 354,0-1-1,0-1 1,0 0-1,-13 5 1,17-7-363,-17 7-34,-1 0 0,0-2 0,0 0 0,0-1 0,-1-2 0,0 0 0,-37 1 0,61-6-50,-1 1-1,1-1 1,0 0-1,0 0 1,-1 0-1,1 0 1,0 0-1,-1 0 1,1 0-1,0 0 1,-1 0-1,1 0 1,0 0-1,-1 0 1,1 0-1,0 0 1,0 0-1,-1 0 1,1 0-1,0-1 1,-1 1-1,1 0 1,0 0-1,0 0 1,-1 0-1,1-1 1,0 1-1,0 0 1,-1 0-1,1-1 1,0 1-1,0 0 1,0 0-1,-1-1 1,1 1-1,0 0 1,0 0-1,0-1 1,0 1-1,0 0 1,0-1-1,0 1 1,9-13-5557,12-5-2214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21.44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333 4 13293,'0'0'17296,"-10"-2"-16773,-3 1-506,1 0-1,-1 1 0,0 1 1,1 0-1,0 1 1,-1 1-1,1-1 1,0 2-1,0 0 0,0 0 1,1 1-1,-19 11 1,-30 22-88,58-37 66,0 1 0,0-1 0,0 1 0,0 0 0,0 0-1,0 0 1,1 0 0,-1 0 0,1 0 0,-1 0 0,1 0 0,0 1 0,0-1 0,0 1 0,0-1 0,0 1 0,0-1 0,1 1 0,-1-1-1,1 1 1,0 0 0,0-1 0,0 1 0,0 3 0,1-4-18,1-1 1,-1 1-1,0 0 0,0-1 1,1 1-1,-1-1 0,1 1 0,0-1 1,-1 0-1,1 0 0,0 1 1,-1-1-1,1 0 0,0-1 0,0 1 1,0 0-1,0-1 0,0 1 1,0-1-1,0 1 0,4-1 0,53 6-406,-48-6 317,34 0-323,-34-1 324,1 1 1,0 0-1,0 1 0,0 1 0,23 5 0,-34-7 137,0 0-1,0 0 1,-1 0 0,1 1-1,0-1 1,0 0-1,0 1 1,0-1-1,0 1 1,-1-1-1,1 1 1,0-1-1,0 1 1,-1 0-1,1-1 1,0 1-1,-1 0 1,1-1 0,-1 1-1,1 0 1,-1 0-1,1 0 1,-1 0-1,0-1 1,1 1-1,-1 0 1,0 0-1,0 0 1,0 0-1,1 1 1,-2 0 62,1 0-1,-1 0 1,0 0 0,0 0 0,0-1-1,0 1 1,0 0 0,0 0 0,0-1-1,0 1 1,-1-1 0,1 1-1,-2 1 1,-53 37 1399,55-39-1497,-16 9 122,-94 52 92,100-56-227,0-1-1,-1-1 1,0 1-1,0-2 1,0 0-1,0 0 1,-21 1-1,32-4-35,1 0 0,0 0 0,-1 0 0,1 0 0,0 0 0,-1 0 0,1 0 1,0 0-1,-1 0 0,1 0 0,0 0 0,-1 0 0,1 0 0,0-1 0,-1 1 0,1 0 0,0 0 0,-1 0 0,1 0 0,0-1 0,-1 1 0,1 0 0,0 0 0,0-1 0,-1 1 0,1 0 0,0 0 0,0-1 1,0 1-1,-1 0 0,1-1 0,0 1 0,0 0 0,0-1 0,0 1 0,0 0 0,0-1 0,0 1 0,0 0 0,0-1 0,0 1 0,0 0 0,0-1 0,0 1 0,0 0 0,0-1 0,0 1 0,0 0 0,0-1 1,0 1-1,0 0 0,0-1 0,1 1 0,-1-1 0,13-18-3633,14-5-1177,9-5-1462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22.00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38 1 13004,'0'0'16715,"-1"10"-16384,-12 66 242,3-28 72,-3 55 0,13-102-638,-1 0-1,1 0 1,0 0 0,0 0-1,0 0 1,0 0 0,0 0-1,0 0 1,0 0 0,1-1 0,-1 1-1,0 0 1,0 0 0,1 0-1,-1 0 1,0 0 0,1 0-1,-1 0 1,1-1 0,-1 1-1,1 0 1,0 0 0,-1-1 0,1 1-1,0 0 1,0-1 0,-1 1-1,1-1 1,0 1 0,0-1-1,0 1 1,-1-1 0,1 0 0,0 1-1,0-1 1,0 0 0,0 0-1,0 1 1,0-1 0,0 0-1,0 0 1,0 0 0,0 0 0,0 0-1,0-1 1,0 1 0,0 0-1,-1 0 1,1-1 0,0 1-1,0 0 1,0-1 0,0 1-1,0-1 1,0 0 0,7-2 24,0-1 0,-1 0 0,1 0 0,-1-1-1,6-5 1,12-14-27,-1 0-1,-1-2 0,-2 0 0,21-33 0,-42 58 1,0 1-1,0 0 0,1 0 0,-1 0 1,0 0-1,0 0 0,0 0 0,0 0 0,1 0 1,-1 0-1,0 0 0,0 0 0,0 0 0,1 0 1,-1 0-1,0 0 0,0 0 0,0 0 1,0 1-1,1-1 0,-1 0 0,0 0 0,0 0 1,0 0-1,0 0 0,1 0 0,-1 0 1,0 1-1,0-1 0,0 0 0,0 0 0,0 0 1,0 0-1,0 1 0,1-1 0,-1 0 1,0 0-1,0 0 0,0 0 0,0 1 0,0-1 1,0 0-1,0 0 0,0 0 0,0 1 1,0-1-1,0 0 0,0 0 0,0 0 0,0 0 1,0 1-1,0-1 0,0 0 0,0 0 1,-1 0-1,1 1 0,0-1 0,0 0 0,0 0 1,0 0-1,0 0 0,0 1 0,0 13 72,-9 81-75,9-94 0,1-1 0,-1 0 0,0 1 0,0-1 0,0 0 0,1 1 0,-1-1 0,0 0 0,1 1 0,-1-1 0,0 0 0,1 1 0,-1-1 0,0 0 0,1 0 0,-1 0 0,0 1 0,1-1 0,-1 0 0,1 0 0,-1 0 0,0 0 0,1 0 0,-1 0 0,1 0 0,-1 0 0,1 0 0,-1 0 0,0 0 0,1 0 0,-1 0 0,1 0 0,-1 0 0,1 0 0,0-1 0,17-3 0,-8-1-89,0-1-1,-1 1 1,0-2-1,14-11 1,-16 12 2,1-1-1,1 1 1,-1 1-1,1-1 1,17-7-1,-26 13 92,1 0-1,-1 0 0,0 0 1,1 0-1,-1 0 0,0 0 1,1 0-1,-1 0 0,0 0 1,1 0-1,-1 0 0,0 0 1,1 0-1,-1 0 0,0 1 1,1-1-1,-1 0 0,0 0 1,1 0-1,-1 0 0,0 1 0,1-1 1,-1 0-1,0 0 0,0 1 1,1-1-1,-1 0 0,0 0 1,0 1-1,0-1 0,1 0 1,-1 1-1,0-1 0,0 0 1,0 1-1,0-1 0,0 0 1,0 1-1,0-1 0,0 0 1,0 1-1,0 0 0,1 25 332,-9 25 159,8-51-532,0 0 1,0 0-1,1-1 1,-1 1-1,0 0 1,0 0-1,1 0 1,-1 0-1,0 0 0,0 0 1,0 0-1,1 0 1,-1 0-1,0 0 1,0 0-1,0 0 0,1 1 1,-1-1-1,0 0 1,0 0-1,0 0 1,1 0-1,-1 0 1,0 0-1,0 0 0,0 1 1,0-1-1,1 0 1,-1 0-1,0 0 1,0 0-1,0 1 0,0-1 1,0 0-1,0 0 1,0 0-1,1 0 1,-1 1-1,0-1 1,0 0-1,0 0 0,0 0 1,0 1-1,0-1 1,0 0-1,0 0 1,0 1-1,0-1 0,0 0 1,0 0-1,0 0 1,0 1-1,0-1 1,-1 0-1,1 0 1,0 0-1,0 1 0,0-1 1,0 0-1,0 0 1,0 0-1,0 0 1,-1 1-1,1-1 0,17-14-6144,-12 9 2725,9-4-8549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22.7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131 208 10922,'0'0'16336,"-8"-1"-15285,5 0-1009,-1 1 0,1 0 0,0 0 0,-1 0-1,1 0 1,0 1 0,0-1 0,-1 1 0,1 0 0,0 0-1,0 0 1,0 0 0,0 0 0,-3 3 0,1-1-14,0 1 1,1 0 0,-1 0 0,1 1-1,0-1 1,0 1 0,1 0 0,-6 8 0,6-7 118,-1 1 0,0-1 1,1 0-1,0 1 1,1 0-1,0-1 1,0 1-1,0 0 0,1 0 1,0 1-1,0-1 1,0 12-1,2-17-138,-1-1 1,1 0-1,-1 0 0,1 0 0,0 0 0,-1-1 1,1 1-1,0 0 0,0 0 0,-1 0 0,1 0 1,0-1-1,0 1 0,0 0 0,0-1 0,0 1 1,0-1-1,0 1 0,0-1 0,0 0 0,1 1 1,-1-1-1,0 0 0,0 0 0,0 1 0,0-1 1,0 0-1,1 0 0,-1 0 0,0-1 0,0 1 1,0 0-1,0 0 0,2-1 0,42-12 230,-33 7-243,-1-1 0,0-1 0,0 0 0,-1-1 1,0 0-1,-1 0 0,0-1 0,0-1 0,-1 1 1,0-1-1,-1 0 0,0-1 0,7-17 0,-44 74-129,26-36 117,0 0 0,0 1 0,1 0 0,0 0 0,0 0 0,1 0 0,1 0 0,0 0 0,0 0 0,1 1 0,1 15 0,0-25-38,-1 0 1,0-1-1,1 1 1,-1 0-1,1 0 1,-1 0-1,1 0 1,-1 0 0,1-1-1,0 1 1,0 0-1,-1-1 1,1 1-1,0 0 1,0-1-1,0 1 1,-1-1-1,1 1 1,0-1 0,0 1-1,0-1 1,0 0-1,0 0 1,0 1-1,0-1 1,0 0-1,0 0 1,0 0-1,0 0 1,0 0 0,0 0-1,0 0 1,0 0-1,0-1 1,0 1-1,0 0 1,2-1-1,1 0-304,0-1-1,0 1 0,0-1 1,0 0-1,-1 0 0,1 0 1,6-6-1,5-6-1267,-2-2-1,0 0 1,-1 0 0,0-1 0,-1 0-1,-1-1 1,-1-1 0,11-29 0,13-60 1288,-14 7 7796,-24 122-1226,-10 16-4527,-5 17-1416,13-31 162,0 1-1,2 0 1,1 1 0,0-1 0,2 1-1,2 43 1,0-67-446,0 0 1,0 0-1,1 0 0,-1 0 1,0 0-1,1 0 0,-1 0 1,1 0-1,-1-1 0,1 1 1,-1 0-1,1 0 0,-1 0 1,1-1-1,0 1 0,-1 0 1,1-1-1,0 1 1,0-1-1,0 1 0,0-1 1,-1 1-1,1-1 0,0 1 1,0-1-1,0 0 0,0 0 1,0 1-1,0-1 0,0 0 1,0 0-1,0 0 0,0 0 1,0 0-1,0 0 0,0 0 1,0-1-1,0 1 0,0 0 1,0 0-1,1-1 0,2-1 29,0 1 0,0-1 0,0 1 0,0-1-1,0 0 1,-1 0 0,1-1 0,5-4-1,3-8-118,0 0 0,-1 0-1,-1-1 1,-1-1-1,0 0 1,-1 0 0,0-1-1,-2 1 1,0-2-1,-1 1 1,-1 0-1,-1-1 1,0 0 0,-1-28-1,-1 46 105,-1 0 0,0 0 0,0 1 1,0-1-1,0 0 0,0 0 0,0 0 0,0 0 0,0 0 0,-1 1 0,1-1 0,0 0 0,0 0 0,-1 0 0,1 1 0,0-1 0,-1 0 0,1 0 0,-1 1 1,0-2-1,-11 7 496,-11 28-112,12-10-257,1 1-1,1 0 1,2 1 0,0 0 0,1 0-1,2 0 1,0 1 0,2-1-1,2 47 1,0-70-157,0 0 1,1 0-1,-1 0 0,1 0 0,0 0 1,0-1-1,0 1 0,0 0 0,0-1 1,0 1-1,0 0 0,0-1 0,1 1 1,-1-1-1,0 0 0,1 1 0,-1-1 1,1 0-1,0 0 0,-1 0 0,1 0 1,0 0-1,0 0 0,0-1 0,0 1 1,-1-1-1,1 1 0,0-1 0,0 0 0,0 1 1,0-1-1,0 0 0,4-1 0,33-4-2966,-7-7-4479,-9-5-2591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23.4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6 154 16432,'0'0'9053,"10"0"-7974,-1 0-930,-1 0 0,1-1 1,-1 0-1,0 0 0,0-1 1,13-4-1,-18 5 22,0 0 1,-1 0-1,1-1 1,-1 1-1,1-1 1,-1 1-1,0-1 0,0 0 1,0 0-1,0 0 1,0 0-1,0 0 1,0-1-1,-1 1 1,1-1-1,-1 1 0,0-1 1,1 1-1,-1-1 1,0 0-1,-1 1 1,1-1-1,0 0 1,-1 0-1,0 0 0,1 1 1,-2-5-1,2 5-156,-1 1-1,0 0 0,0 0 1,0 0-1,0 0 1,-1 0-1,1 0 0,0 0 1,0 0-1,-1 0 1,1 0-1,0 0 0,-1 0 1,1 0-1,-1 0 1,0 0-1,1 1 0,-1-1 1,-1-1-1,2 2-24,-1 0 0,1 0 0,-1 0 0,1 0 0,-1 0-1,0 0 1,1 0 0,-1 0 0,1 1 0,-1-1 0,1 0 0,-1 0 0,1 0 0,0 1 0,-1-1-1,1 0 1,-1 1 0,1-1 0,-1 0 0,1 1 0,0-1 0,-1 1 0,1-1 0,0 1 0,-1-1-1,1 0 1,0 1 0,0-1 0,0 1 0,-1-1 0,1 1 0,0 0 0,0-1 0,0 1 0,0-1-1,0 1 1,0 0 0,9-16 120,-8 12-88,1 1-1,0 0 1,-1-1-1,1 1 1,-1-1-1,0 1 1,0-1-1,0 0 1,0 1-1,0-1 1,-1 0-1,1 0 1,-1 1-1,0-1 1,0-4-1,-1 7-21,-1 0 0,1 0 0,-1 0 0,1 0 0,-1 0 0,1 0 0,-1 1 0,1-1 0,-1 0 0,1 1 0,0-1 0,-1 1 0,1 0 0,-1-1 0,1 1 0,0 0 0,0 0 0,-2 1 0,-7 7 0,0 0 0,1 1 0,0 1 0,0-1 0,1 2 0,1-1 0,0 1 0,0 0 0,1 0 0,1 1 0,0 0 0,1 0 0,-5 22 0,9-34 0,0 0 0,1 0 0,-1 0 0,1 0 0,-1 0 0,1 0 0,-1 0 0,1 0 0,0 0 0,0 0 0,-1-1 0,1 1 0,0 0 0,0 0 0,0-1 0,0 1 0,0 0 0,0-1 0,0 1 0,0-1 0,0 0 0,0 1 0,0-1 0,0 0 0,0 1 0,0-1 0,0 0 0,0 0 0,0 0 0,0 0 0,0 0 0,1 0 0,-1 0 0,0-1 0,2 1 0,46-7 0,-36 2-46,0 0 1,0-1-1,-1 0 0,17-11 0,-18 10 9,0 0-1,0 1 1,1 1-1,0-1 1,15-3-1,-26 9 41,-1 0-1,1 0 1,-1 0 0,1 0-1,-1 0 1,1 0-1,-1 1 1,0-1 0,1 0-1,-1 0 1,1 0-1,-1 1 1,0-1-1,1 0 1,-1 0 0,1 1-1,-1-1 1,0 0-1,0 1 1,1-1 0,-1 1-1,0-1 1,1 0-1,-1 1 1,0-1 0,0 1-1,0-1 1,0 0-1,1 1 1,-1-1-1,0 1 1,0-1 0,0 1-1,0-1 1,0 1-1,0-1 1,0 1 0,0 0-1,1 32 175,-2-30-161,1 0 0,0 1 0,0-1 0,0 1 0,0-1 0,0 0 0,1 1 0,0-1 0,0 0 0,2 6 0,-3-8-16,0-1 0,1 0 0,-1 1 0,0-1 0,1 0 0,-1 0 0,0 1 0,1-1 0,-1 0 0,0 0 0,1 0 0,-1 0 0,0 0 0,1 1 0,-1-1 0,0 0 0,1 0 0,-1 0 0,1 0 0,-1 0 0,0 0 0,1 0 0,-1 0 0,1 0 0,-1 0 0,0 0 0,1-1 0,-1 1 0,0 0 0,1 0 0,-1 0 0,1 0 0,-1-1 0,0 1 0,1 0 0,-1 0 0,1-1 0,8-18 0,-2-20 0,-7 9 24,3-22-50,-2 49 3,-1 1 1,1 0 0,0 0-1,0 0 1,-1 0 0,1 0 0,1 0-1,-1 0 1,0 0 0,0 0-1,1 0 1,-1 1 0,1-1-1,-1 0 1,1 1 0,0 0-1,0-1 1,-1 1 0,5-2 0,59-22-5867,-21 7-554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24.50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 18321,'0'2'6680,"0"14"-5491,0 30-359,5 195 4917,-5-240-5747,0 0 0,-1-1 0,1 1 0,0 0 0,0-1 0,0 1 0,0 0 0,0-1 0,0 1 0,0 0 0,1-1 0,-1 1 0,0 0 0,0-1 0,0 1 0,1-1 0,-1 1 0,0 0 0,1-1 0,-1 1 0,0-1 0,1 1 0,-1-1 0,1 1 0,-1-1 0,1 1 0,-1-1 0,1 1 0,-1-1 0,1 0 0,-1 1 0,1-1 0,0 0 0,-1 0 0,1 1 0,0-1 0,-1 0 0,2 0 0,-1 0 0,0-1 0,1 0 0,-1 1 0,0-1 0,0 0 0,0 0 0,0 0 0,0 0 0,0 0 0,-1 0 0,1 0 0,0 0 0,0 0 0,-1 0 0,1 0 0,0-1 0,-1 1 0,0 0 0,1 0 0,-1-2 0,6-22 0,-1-1 0,-2 1 0,-1-1 0,-1-48 0,-1 49 0,6 37 0,1 0 0,1-1 0,0 1 0,1-1 0,0-1 0,20 18 0,-25-25 0,0 0 0,-1 0 0,1-1 0,0 0 0,0 1 0,1-1 0,-1-1 0,0 1 0,1-1 0,-1 1 0,1-1 0,-1 0 0,1-1 0,-1 1 0,1-1 0,6 0 0,-7-1 0,0 0 0,0 0 0,0-1 0,0 1 0,0-1 0,-1 0 0,1 0 0,-1 0 0,1 0 0,-1 0 0,0-1 0,0 0 0,0 0 0,0 1 0,3-6 0,0-1 0,0 0 0,-1-1 0,0 1 0,-1-1 0,0 0 0,0 0 0,-1 0 0,0-1 0,-1 1 0,0-1 0,-1 1 0,0-22 0,-1 31 0,1-1 0,-1 1 0,0-1 0,0 1 0,0-1 0,-1 1 0,1-1 0,0 1 0,0-1 0,-1 1 0,1 0 0,-1-1 0,1 1 0,-1 0 0,0-1 0,0 1 0,1 0 0,-1-1 0,0 1 0,0 0 0,0 0 0,0 0 0,0 0 0,0 0 0,-1 0 0,1 0 0,0 1 0,0-1 0,-1 0 0,1 1 0,0-1 0,-1 1 0,1-1 0,-1 1 0,1 0 0,-1-1 0,1 1 0,-1 0 0,1 0 0,-1 0 0,1 0 0,-1 0 0,1 1 0,0-1 0,-1 0 0,1 1 0,-1-1 0,1 1 0,0-1 0,-1 1 0,1 0 0,0-1 0,-1 1 0,1 0 0,0 0 0,0 0 0,0 0 0,0 0 0,0 0 0,0 0 0,0 0 0,0 1 0,0-1 0,1 0 0,-1 1 0,0 1 0,-6 10 0,1 0 0,0 0 0,1 1 0,1 0 0,0 0 0,0 0 0,2 0 0,0 1 0,1-1 0,0 1 0,1-1 0,0 1 0,1-1 0,5 21 0,-5-33 0,0 1 0,0 0 0,1-1 0,-1 1 0,1 0 0,0-1 0,0 0 0,-1 1 0,2-1 0,-1 0 0,0 0 0,0 0 0,1 0 0,-1-1 0,1 1 0,-1-1 0,1 1 0,0-1 0,-1 0 0,1 0 0,0 0 0,0 0 0,0-1 0,0 1 0,0-1 0,0 0 0,0 1 0,0-1 0,0-1 0,0 1 0,0 0 0,0-1 0,0 0 0,5-1 0,1 0 0,0-1 0,-1 0 0,1 0 0,0-1 0,-1 0 0,0 0 0,0-1 0,0 0 0,-1-1 0,8-6 0,-7 5 0,-1-1 0,0 0 0,0 0 0,-1-1 0,0 1 0,-1-1 0,1-1 0,3-9 0,-35 69 0,21-34 0,2 0 0,0 1 0,2-1 0,-1 29 0,2-45 1,0 0 0,0 0 0,0 0 0,0-1-1,0 1 1,0 0 0,0 0 0,0 0 0,0 0 0,1 0 0,-1-1 0,0 1-1,0 0 1,0 0 0,0 0 0,0 0 0,0 0 0,0 0 0,1 0 0,-1 0-1,0-1 1,0 1 0,0 0 0,0 0 0,0 0 0,1 0 0,-1 0 0,0 0-1,0 0 1,0 0 0,0 0 0,1 0 0,-1 0 0,0 0 0,0 0 0,0 0-1,0 0 1,0 0 0,1 0 0,-1 0 0,0 0 0,0 0 0,0 1 0,0-1-1,0 0 1,1 0 0,-1 0 0,0 0 0,0 0 0,0 0 0,0 0 0,0 0-1,0 1 1,0-1 0,1 0 0,-1 0 0,0 0 0,0 0 0,0 0 0,0 1-1,0-1 1,0 0 0,0 0 0,0 0 0,0 0 0,0 1 0,8-11-295,-2-11-2354,-2-1-4676,2-8-8478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9:05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35 710 8648,'0'0'7730,"-2"-11"-7698,-6-36-973,2 0-1,1-83 0,-5-52 2038,7 98-465,5 47-6889,-1 24 2361</inkml:trace>
  <inkml:trace contextRef="#ctx0" brushRef="#br0" timeOffset="1">20 16 6118,'0'0'14349,"-3"-8"-13612,3 4-3492,0 0-2786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25.0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278 40 17905,'0'0'6443,"-8"-7"-4878,3 4-1450,0-1 1,0 1-1,-1-1 1,1 1-1,-1 1 1,1-1 0,-1 1-1,0 0 1,0 0-1,0 1 1,0 0 0,0 0-1,0 0 1,-1 1-1,1 0 1,0 0 0,0 0-1,0 1 1,-1 0-1,1 0 1,0 1-1,-7 2 1,1 1-2,0 0 0,1 1-1,-1 1 1,1 0 0,-19 16 0,27-21-88,0 1 1,0-1-1,0 1 1,0 0-1,0 0 0,1 1 1,-1-1-1,1 0 1,0 1-1,0 0 1,0-1-1,1 1 1,-1 0-1,1 0 1,0 0-1,0 0 1,0 0-1,0 0 1,1 0-1,0 0 1,0 0-1,0 7 1,2-9-18,-1 0 1,0 0-1,1-1 0,-1 1 1,1 0-1,0-1 0,-1 1 1,1-1-1,0 0 1,0 1-1,0-1 0,0 0 1,0 0-1,0 0 0,0-1 1,1 1-1,-1 0 1,0-1-1,0 0 0,1 1 1,-1-1-1,0 0 0,1 0 1,-1 0-1,4-1 0,6 1-33,-1 0-1,1-1 0,21-5 0,-23 3-39,0-1 1,0-1-1,0 1 0,-1-2 1,1 1-1,-1-1 0,0-1 0,-1 0 1,0 0-1,0-1 0,-1 0 1,1 0-1,-2 0 0,10-15 0,-27 38 963,9-13-870,0 0 0,0 0 0,0 0 1,1 0-1,-1 0 0,1 1 0,0-1 0,-1 1 1,0 4-1,1-5-9,0-1 0,1 1 0,-1-1 1,1 1-1,0 0 0,0-1 0,-1 1 0,1 0 0,0-1 1,0 1-1,1 0 0,-1-1 0,0 1 0,1 0 0,-1-1 1,0 1-1,1 0 0,0-1 0,-1 1 0,1-1 0,0 1 1,0-1-1,2 3 0,-1-3 11,-1 0 1,1 0-1,0-1 1,0 1-1,0 0 0,-1-1 1,1 1-1,0-1 1,0 0-1,0 1 0,0-1 1,0 0-1,0 0 1,0 0-1,0-1 0,4 0 1,6-2 28,0 0 0,0-1 0,0-1 0,22-11 1,-16 6-212,-10 4 110,1 1 0,1 0 0,-1 1 0,1 0 0,0 0 0,16-3 0,-25 7 35,0 0-1,0 0 1,0 0 0,0 0 0,0 0-1,0 1 1,0-1 0,-1 0 0,1 0 0,0 1-1,0-1 1,0 1 0,0-1 0,-1 1-1,1-1 1,0 1 0,-1-1 0,1 1 0,0 0-1,-1-1 1,1 1 0,-1 0 0,1 0-1,-1 0 1,1-1 0,-1 1 0,0 0 0,1 0-1,-1 0 1,0 0 0,1 0 0,-1-1 0,0 3-1,6 42 250,-1-8-125,-4-36-107,-1 1 1,1-1-1,0 0 0,0 0 0,0 1 0,0-1 1,0 0-1,0 0 0,0 0 0,0 0 0,0-1 1,1 1-1,-1 0 0,0 0 0,1-1 0,-1 1 1,0-1-1,1 1 0,-1-1 0,1 0 0,-1 1 1,1-1-1,-1 0 0,1 0 0,-1 0 0,1 0 0,-1 0 1,1 0-1,-1-1 0,1 1 0,-1 0 0,0-1 1,1 1-1,-1-1 0,1 1 0,-1-1 0,0 0 1,0 0-1,1 1 0,0-2 0,6-3-466,0-1 1,0 1-1,0-1 0,10-12 0,-1-1-4071,-7 5-1774,-4 1-2978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26.14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2 137 17392,'0'0'9150,"0"12"-7954,-1 245 1850,2-118-2520,-1-138-505,0 0 0,0 1 0,0-1-1,0 0 1,0 0 0,0 0 0,0 0 0,0 1 0,1-1 0,-1 0 0,1 0 0,-1 0 0,0 0 0,1 0 0,0 0 0,-1 0 0,1 0 0,0 0 0,0 1 0,0-1 3,0-1 1,-1 0-1,1 0 1,0 0-1,-1 1 1,1-1-1,0 0 1,-1 0-1,1 0 1,0 0-1,-1 0 1,1 0-1,0 0 0,0 0 1,-1-1-1,1 1 1,0 0-1,-1 0 1,1-1-1,0 1 1,-1 0-1,2-1 1,3-2 40,-1-1 1,1 1 0,-1-1-1,0 0 1,0 0-1,5-7 1,3-6-84,-1-1 1,-1-1-1,0 0 1,-1 0-1,-1 0 1,-1-1-1,-1-1 1,-1 1-1,-1-1 1,0 0-1,-2 0 0,0 0 1,-2-29-1,0 50 4,0 0 1,-1 0-1,1 1 0,0-1 0,0 0 0,-1 1 0,1-1 0,0 0 0,0 0 0,-1 1 0,1-1 0,0 0 0,-1 0 0,1 0 0,0 1 0,-1-1 1,1 0-1,0 0 0,-1 0 0,1 0 0,0 0 0,-1 0 0,1 0 0,0 0 0,-1 0 0,1 0 0,0 0 0,-1 0 0,1 0 0,-1 0 0,1 0 0,0 0 1,-1 0-1,1 0 0,0 0 0,-1-1 0,1 1 0,0 0 0,0 0 0,-1 0 0,1-1 0,0 1 0,-1 0 0,1 0 0,0-1 0,0 1 0,-1 0 1,1-1-1,0 1 0,0 0 0,0-1 0,0 1 0,-1 0 0,1-1 0,0 1 0,0 0 0,0-1 0,0 1 0,0 0 0,0-1 0,0 1 0,0 0 1,0-1-1,-17 26-136,14-18 156,1 0 0,0 0 0,1 0 0,-1 1 0,1-1 0,1 0 0,0 0-1,0 1 1,1 9 0,0-16-3,-1 0 0,1-1 0,0 1 0,-1-1 0,1 0 0,0 1 0,-1-1 0,1 0 0,0 1 0,0-1-1,-1 0 1,1 0 0,0 1 0,0-1 0,0 0 0,-1 0 0,1 0 0,0 0 0,0 0 0,0 0 0,-1-1 0,1 1 0,0 0 0,0 0 0,0 0-1,-1-1 1,1 1 0,0 0 0,0-1 0,25-9 80,-11-2-79,0-1 0,-1 0-1,-1-1 1,0-1 0,-1 1 0,-1-2-1,0 0 1,-1 0 0,-1-1 0,0 0-1,-1-1 1,-1 0 0,-1 0 0,-1 0-1,0-1 1,3-30 0,-8 48 1,0 1 1,1-1-1,-1 1 0,0-1 1,0 1-1,0-1 0,0 1 0,0-1 1,0 0-1,0 1 0,0-1 1,0 1-1,0-1 0,0 1 1,0-1-1,0 0 0,0 1 1,0-1-1,-1 1 0,1-1 0,0 1 1,0-1-1,-1 1 0,1-1 1,0 1-1,-1-1 0,1 1 1,-1-1-1,1 1 0,0 0 1,-1-1-1,1 1 0,-1 0 0,1-1 1,-1 1-1,1 0 0,-1 0 1,1-1-1,-1 1 0,1 0 1,-1 0-1,0 0 0,1 0 1,-1 0-1,1 0 0,-1 0 0,0 0 1,1 0-1,-1 0 0,1 0 1,-1 0-1,1 0 0,-1 0 1,1 0-1,-1 1 0,0-1 1,1 0-1,-1 0 0,1 1 0,-1-1 1,1 0-1,0 1 0,-2 0 1,-30 26-100,21-12 97,0 1 0,1 0 0,1 1 0,1 0 0,0 0 0,-6 21 0,2 2 149,-12 69 0,22-98-120,0 0-1,1 0 0,0 1 1,1-1-1,0 0 0,0 0 1,5 21-1,-4-29-24,0 1 1,1 0-1,0-1 0,-1 1 0,1-1 0,1 1 0,-1-1 1,0 0-1,1 0 0,-1 0 0,1 0 0,0-1 1,0 1-1,0-1 0,1 0 0,-1 1 0,0-1 1,1-1-1,-1 1 0,1 0 0,0-1 0,0 0 0,-1 0 1,1 0-1,5 0 0,2 1-7,0 0 0,0-1 0,0-1 0,0 0 0,0 0 0,0-1 0,0 0 0,0-1 0,-1-1 0,1 1 0,-1-2 0,1 1 0,-1-2 0,0 1 0,16-11 0,-19 10 0,0 0 0,0 0 0,-1-1 0,1-1 0,-1 1 0,-1-1 0,1 0 0,-1 0 0,0 0 0,-1-1 0,0 0 0,0 0 0,0 0 0,-1 0 0,-1 0 0,1-1 0,-1 0 0,-1 1 0,1-1 0,-1-9 0,-1 17 0,1 0 0,-1 0 0,0 0 0,0 0 0,0-1 0,0 1 0,0 0 0,0 0 0,0 0 0,-1 0 0,1 0 0,0 0 0,-1-1 0,1 1 0,0 0 0,-1 0 0,1 0 0,-1 0 0,0 0 0,1 0 0,-1 0 0,0 1 0,1-1 0,-1 0 0,0 0 0,0 0 0,0 1 0,0-1 0,0 1 0,0-1 0,0 0 0,0 1 0,0 0 0,0-1 0,0 1 0,0 0 0,0-1 0,-1 1 0,1 0 0,0 0 0,0 0 0,0 0 0,0 0 0,0 0 0,-3 1 0,1-1 0,-1 1 0,0 0 0,0 1 0,0-1 0,1 1 0,-1-1 0,1 1 0,-1 0 0,1 1 0,0-1 0,0 0 0,-4 5 0,1-1 0,0 1 0,1 0 0,0 1 0,1-1 0,0 1 0,0 0 0,0 0 0,1 0 0,0 1 0,1-1 0,0 1 0,0-1 0,0 12 0,1-17 0,1 1 0,0 0 0,1 0 0,-1-1 0,1 1 0,-1 0 0,1-1 0,0 1 0,1 0 0,-1-1 0,1 0 0,-1 1 0,1-1 0,0 0 0,0 0 0,0 0 0,1 0 0,-1 0 0,1 0 0,0-1 0,-1 1 0,1-1 0,0 1 0,1-1 0,-1 0 0,0-1 0,0 1 0,1-1 0,-1 1 0,1-1 0,0 0 0,6 1 0,3 1-772,0-1-1,0-1 1,25 0-1,-28-1-917,0-1-1,1 0 0,-1-1 1,0 0-1,17-7 0,29-20-15888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27.25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44 1 18097,'-1'0'286,"-1"0"-1,1 0 1,0 0-1,0 1 1,0-1-1,0 0 1,-1 1-1,1-1 0,0 1 1,0-1-1,0 1 1,0 0-1,0-1 1,0 1-1,0 0 1,0 0-1,1-1 1,-2 2-1,-1 2-32,1-1-1,0 1 0,0-1 0,0 1 0,1 0 1,-1 0-1,1 0 0,0 0 0,-1 5 0,1-2-70,-1 1-1,2 0 0,-1 0 0,1 0 0,0 0 0,1 0 1,2 13-1,-1-20-87,0 0 0,0 0 0,0-1 0,0 1 0,0 0 0,0-1 1,0 0-1,0 1 0,0-1 0,0 0 0,0 0 0,0 0 0,0 0 0,0-1 1,0 1-1,0 0 0,0-1 0,2 0 0,5-3-7,-1 1 0,1-2 0,-1 1 0,-1-1 0,1 0 0,-1-1 0,1 0 0,-2 0 0,1 0 0,8-11 0,-8 8 28,1 1 0,0 0 0,1 1 0,-1 0 0,1 0 0,13-6 0,-22 13-103,0 0 1,1 0 0,-1 0-1,0 0 1,0 0-1,1 0 1,-1 0 0,0 0-1,0 0 1,1 0-1,-1 0 1,0 0 0,0 0-1,0 0 1,1 0-1,-1 0 1,0 1 0,0-1-1,1 0 1,-1 0-1,0 0 1,0 0 0,0 1-1,0-1 1,1 0-1,-1 0 1,0 0 0,0 0-1,0 1 1,0-1-1,0 0 1,0 0 0,0 1-1,1-1 1,-1 0-1,0 0 1,0 1 0,0-1-1,0 0 1,0 0 0,0 1-1,0-1 1,0 0-1,0 0 1,0 1 0,0-1-1,-1 0 1,2 18 49,-2-13 2,-12 134 812,13-138-875,0 0 0,0 0 1,0 0-1,0 0 1,0-1-1,0 1 0,0 0 1,1 0-1,-1 0 1,0 0-1,1 0 1,-1-1-1,0 1 0,1 0 1,-1 0-1,1 0 1,-1-1-1,1 1 0,-1 0 1,1-1-1,0 1 1,-1 0-1,1-1 1,0 1-1,-1-1 0,1 1 1,0-1-1,0 0 1,0 1-1,-1-1 1,3 1-1,0-1 3,0 1-1,0-1 1,0 0 0,0 0 0,0-1-1,0 1 1,0 0 0,0-1 0,5-1-1,5-3 6,1 0 0,-2-1-1,16-9 1,8-10-9,-27 18 0,1 0 0,0 0 0,0 1 0,0 0 0,17-6 0,-26 11-10,-1 1-1,0 0 1,1 0 0,-1 0 0,1 0-1,-1 0 1,1-1 0,-1 1 0,0 0-1,1 0 1,-1 0 0,1 0 0,-1 0-1,1 0 1,-1 0 0,1 1 0,-1-1-1,0 0 1,1 0 0,-1 0 0,1 0-1,-1 1 1,0-1 0,1 0-1,-1 0 1,0 1 0,1-1 0,-1 0-1,0 0 1,1 1 0,-1-1 0,0 0-1,1 1 1,-1-1 0,0 1 0,0-1-1,0 0 1,1 1 0,-1 0 0,1 20-1061,-1-20 997,-1 0 1,1-1-1,0 1 1,0 0 0,-1 0-1,1-1 1,0 1-1,0 0 1,0 0-1,0-1 1,0 1-1,0 0 1,0 0-1,0-1 1,1 1 0,-1 0-1,0 0 1,0-1-1,1 1 1,-1 0-1,0-1 1,1 1-1,-1 0 1,1-1 0,-1 1-1,0-1 1,1 1-1,0 0 1,-1-1-1,2 1 1,2-8-7337,1-12 3329,-4 16 2664,4-21-5043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27.63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1 801,'0'0'13997,"51"53"-14862,-28-34-864,0 0-1507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27.9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209 20 9897,'0'0'11707,"-7"-20"-10687,3 21-176,-1 0 0,1-1 0,-1 1 0,1 1 0,-1-1-1,1 1 1,-8 3 0,-55 36 850,58-34-1389,1-1-209,0 0 1,1 0-1,-1 1 1,1 0 0,1 0-1,-1 1 1,-9 15-1,14-20-69,0 1 0,0-1 0,0 1 0,1-1 0,0 1 0,-1 0 0,1-1 0,0 1 0,1 0 0,-1 0 0,1 0 0,-1 0 0,1 0 0,1 0 0,-1 0 0,0 0 0,1 0 0,0 0 0,0-1 0,0 1 0,0 0 0,3 5 0,-1-5-243,0-1 1,0 0-1,1 0 0,-1 0 1,1 0-1,-1 0 1,1-1-1,0 0 0,0 1 1,0-1-1,0-1 0,0 1 1,0-1-1,1 1 1,-1-1-1,0-1 0,1 1 1,-1-1-1,1 1 0,4-1 1,4 0-760,-1 0-1,0-1 1,0 0 0,0-1 0,0 0-1,17-6 1,13-12-5153,-2-4-4672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28.30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84 1 19667,'0'0'6827,"-9"6"-5289,4-2-1386,-1 0-1,0 1 1,1 0 0,0 0 0,0 1-1,0-1 1,1 1 0,0 0 0,0 1-1,0-1 1,1 0 0,0 1 0,0 0 0,1 0-1,-1 0 1,2 0 0,-1 0 0,1 0-1,0 1 1,0 13 0,1 0-114,-1-11-11,1 0-1,0 0 1,1 0-1,2 10 1,-3-20-25,0 1 0,0-1 0,0 0 1,0 0-1,0 1 0,0-1 0,0 0 1,0 1-1,0-1 0,0 0 0,0 1 1,0-1-1,0 0 0,0 0 0,1 1 1,-1-1-1,0 0 0,0 0 0,0 1 0,0-1 1,1 0-1,-1 0 0,0 1 0,0-1 1,1 0-1,-1 0 0,0 0 0,0 0 1,1 1-1,-1-1 0,0 0 0,1 0 1,-1 0-1,0 0 0,0 0 0,1 0 1,0 0-1,7-10 144,2-20 28,-3-31-88,-6 56-81,-1 0-1,0 0 0,0 0 1,-1 0-1,1 0 0,-1 0 1,0 0-1,-1 1 0,1-1 1,-3-5-1,4 9-11,0 0 1,-1 1 0,1-1-1,0 1 1,0-1 0,0 1-1,0-1 1,-1 1-1,1-1 1,0 1 0,0-1-1,-1 1 1,1-1-1,0 1 1,-1 0 0,1-1-1,0 1 1,-1 0-1,1-1 1,-1 1 0,1 0-1,-1-1 1,1 1-1,0 0 1,-1 0 0,1-1-1,-1 1 1,0 0-1,1 0 1,-1 0 0,1 0-1,-1 0 1,1 0 0,-1 0-1,1 0 1,-1 0-1,1 0 1,-1 0 0,1 0-1,-1 0 1,1 0-1,-1 0 1,1 0 0,-1 1-1,1-1 1,-1 0-1,1 0 1,-1 1 0,1-1-1,-1 0 1,1 1-1,-1-1 1,1 1 0,0-1-1,-1 1 1,0 0-6,1 1-1,-1-1 1,1 1 0,-1-1 0,1 1-1,-1-1 1,1 1 0,0-1 0,0 1-1,0 0 1,0-1 0,0 1-1,0-1 1,0 1 0,1 0 0,-1-1-1,0 1 1,1-1 0,0 3 0,2 0-2,0 0 0,0 0 1,0 0-1,1-1 0,-1 1 1,1-1-1,0 0 0,0 0 1,0 0-1,0 0 0,0-1 1,1 1-1,-1-1 0,1 0 1,0-1-1,-1 1 0,1-1 1,0 0-1,9 1 0,-7-1 13,-1 0 0,1-1-1,0 0 1,0 0 0,-1 0-1,1-1 1,0 0 0,-1-1-1,1 1 1,0-1-1,-1 0 1,0-1 0,0 1-1,8-6 1,47-41 105,-58 46-96,1-1 1,-1 1 0,0-1-1,0 1 1,0-1-1,0 0 1,-1-1 0,1 1-1,-1 0 1,0-1-1,-1 1 1,1-1 0,1-7-1,-3 11-11,-1 1 0,1 0 0,0-1 0,0 1 0,-1-1-1,1 1 1,0 0 0,-1 0 0,1-1 0,0 1 0,-1 0 0,1 0 0,-1-1-1,1 1 1,0 0 0,-1 0 0,1 0 0,-1 0 0,1 0 0,-1 0 0,1-1-1,0 1 1,-1 0 0,1 0 0,-1 0 0,1 0 0,-1 1 0,1-1 0,0 0-1,-1 0 1,1 0 0,-1 0 0,1 0 0,-1 1 0,-17 4-69,11-1 67,0 0 1,0 1 0,0 0 0,1 1 0,0-1-1,0 1 1,0 0 0,1 1 0,-7 10-1,1 0 308,0 0-1,-14 34 1,22-44-212,0 1 0,1-1-1,0 1 1,0 0 0,-1 12 0,2-18-84,1-1 0,0 0 1,0 1-1,0-1 0,0 0 0,0 1 0,1-1 0,-1 0 0,0 1 0,0-1 0,1 0 0,-1 1 0,1-1 0,0 0 0,-1 0 0,1 0 0,0 1 0,-1-1 0,1 0 0,0 0 0,0 0 0,0 0 0,0 0 0,0-1 0,0 1 0,0 0 0,0 0 1,1-1-1,-1 1 0,0 0 0,0-1 0,1 0 0,-1 1 0,0-1 0,1 0 0,-1 1 0,0-1 0,1 0 0,1 0 0,5 0-599,0-1 0,-1 1 1,1-1-1,-1-1 0,1 1 0,-1-1 0,1-1 0,-1 1 1,0-1-1,11-7 0,-1 0-2345,-2 0 0,1-2 1,15-15-1,3-6-9587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28.64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94 1 18353,'0'0'8819,"-9"3"-7201,4-1-1535,1-1 0,-1 1 0,1 0 0,-1 0 0,1 0 0,0 1 0,-1-1 0,1 1 0,1 0 0,-1 0 0,0 1 0,1-1 0,0 1 0,0 0 1,0 0-1,0 0 0,0 0 0,1 0 0,0 1 0,0-1 0,0 1 0,0-1 0,1 1 0,-1 0 0,1-1 0,0 8 0,1-12-97,0 0 1,0 1-1,0-1 1,0 0-1,0 1 1,0-1-1,0 0 1,0 1-1,0-1 0,0 0 1,1 1-1,-1-1 1,0 0-1,0 1 1,0-1-1,0 0 1,1 0-1,-1 1 0,0-1 1,0 0-1,1 0 1,-1 1-1,0-1 1,0 0-1,1 0 1,-1 0-1,0 1 0,1-1 1,-1 0-1,0 0 1,0 0-1,1 0 1,-1 0-1,1 0 0,-1 0 1,1 0-1,17-3-174,12-13 13,-24 12 146,-2 0 1,1 0-1,0-1 0,-1 1 0,0-1 1,0 0-1,0 0 0,-1 0 0,1-1 1,-1 1-1,-1-1 0,4-8 1,-15 15 70,3 5-47,1 0 0,-1 1 0,1-1 0,0 1 0,1 1 0,0-1 0,0 0 0,0 1-1,1 0 1,0 0 0,1 0 0,-1 0 0,2 0 0,-1 1 0,1-1 0,0 0 0,1 1 0,0-1 0,0 1 0,3 12-1,-3-20-1,1 0-1,-1 1 0,1-1 0,-1 0 0,1 0 0,-1 0 0,1 0 0,0 0 0,-1 0 0,1 0 0,0 0 0,0 0 0,0-1 0,0 1 0,0 0 0,0 0 0,0-1 0,0 1 0,0 0 0,0-1 1,0 1-1,0-1 0,3 1 0,-1-1-151,0 1 0,0-1 0,0 0 0,0 0-1,0-1 1,0 1 0,1 0 0,-1-1 0,4-1 0,2-2-858,1 1 0,-1-1-1,0-1 1,0 0 0,8-6 0,22-20-5523,2-6-3704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28.98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224 1 17489,'0'0'5183,"-11"8"-3752,2-2-1261,-57 42 2717,62-45-2727,0 1 1,0-1-1,1 1 0,-1-1 0,1 1 1,0 0-1,0 1 0,0-1 0,1 0 1,0 1-1,-1-1 0,2 1 0,-1 0 1,-2 8-1,5-12-238,0 0-1,-1 0 1,1 0-1,0 0 1,0-1-1,0 1 1,0 0 0,0-1-1,0 1 1,0 0-1,0-1 1,0 1 0,0-1-1,0 0 1,0 1-1,0-1 1,0 0-1,0 0 1,1 0 0,-1 1-1,0-1 1,0 0-1,0 0 1,0-1 0,0 1-1,1 0 1,-1 0-1,2-1 1,38-4-1956,-12-1 142,-12 2 1110,0 1 0,33-2-1,-50 5 854,0 0 0,1 0-1,-1 0 1,0 0 0,0 0-1,1 0 1,-1 0 0,0 0-1,0 0 1,1 0 0,-1 0-1,0 0 1,0 0 0,0 0 0,1 0-1,-1 0 1,0 0 0,0 0-1,0 0 1,1 0 0,-1 1-1,0-1 1,0 0 0,0 0-1,0 0 1,1 0 0,-1 1-1,0-1 1,0 0 0,0 0-1,0 0 1,0 1 0,0-1 0,0 0-1,1 0 1,-1 0 0,0 1-1,0-1 1,0 0 0,0 0-1,0 0 1,0 1 0,-6 11 1829,-13 9 394,-2-4-1730,0 0 1,-2-2-1,0-1 1,-1 0-1,0-2 1,-1-1-1,-52 16 1,59-26-2463,18-1 1773,0-1-1,-1 1 1,1 0-1,0 0 1,-1-1-1,1 1 1,0 0-1,0 0 1,-1-1-1,1 1 0,0-1 1,0 1-1,0 0 1,-1-1-1,1 1 1,0 0-1,0-1 1,0 1-1,0-1 1,0 1-1,0 0 1,0-1-1,0 1 1,0-1-1,0 1 1,0 0-1,0-1 1,0 1-1,0-1 1,0 1-1,0 0 1,0-1-1,1 1 1,-1-1-1,0 1 1,0 0-1,0-1 0,1 1 1,-1-1-1,13-21-7337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29.33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 70 11691,'0'0'15070,"10"0"-12368,8-2-1990,-1 0 0,1-2 0,19-5 0,-28 7-814,0-1 0,-1 0 0,1-1 1,0 1-1,-1-2 0,0 1 1,0-1-1,0 0 0,9-9 1,-22 13 43,-1 0 0,0 0 0,1 0 0,-1 1 0,1-1 0,-8 2 0,-1 1 75,0 1 0,0 0-1,1 1 1,-19 7 0,25-8-17,1 0-1,-1 0 1,1 0 0,0 1-1,0-1 1,0 1-1,0 1 1,1-1 0,-1 1-1,-5 8 1,10-12 3,0 0 0,1-1 0,-1 1 0,1 0 0,-1 0 0,1 0 0,-1 0 0,1-1 0,0 1 0,-1 0 0,1 0 0,0 0 0,0 0 0,0 0 0,0 0 0,0 0 0,0 0 0,0 0 0,0 0 0,0 0 0,0 0 0,0 0 0,1 0 0,-1 0 0,0 0 0,1-1 0,-1 1 0,1 0 0,-1 0 0,1 1 0,1 0 18,0-1 0,1 1 0,-1-1 0,0 1 0,0-1 1,1 0-1,-1 0 0,1 0 0,-1 0 0,1 0 0,3 0 0,10 2 109,1 0 0,28-1 0,-41-2-135,116 0-737,-119 1 585,0-1-1,0 0 0,0 0 1,-1 0-1,1 0 0,0 0 1,0 0-1,-1 0 0,1 0 1,0-1-1,0 1 0,0 0 1,-1 0-1,1-1 0,0 1 1,-1 0-1,1-1 0,0 1 1,-1-1-1,1 1 0,0-1 1,-1 1-1,1-1 0,-1 1 1,1-1-1,-1 1 0,1-1 1,-1 0-1,1-1 0,0-10-6659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30.2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159 307 17457,'0'0'7553,"-9"-6"-5209,7 5-2278,-3-3 148,0 1 1,0 0-1,0-1 0,0 2 0,-1-1 0,-11-3 1,15 6-189,-1-1 0,0 1 1,1 0-1,-1-1 1,0 1-1,0 1 0,1-1 1,-1 0-1,0 1 1,0-1-1,1 1 0,-1 0 1,1 0-1,-1 0 0,1 0 1,-1 1-1,1-1 1,-1 1-1,1-1 0,0 1 1,0 0-1,-4 3 1,1 2-8,0-1 0,0 1 0,1 1 0,0-1 0,-4 8 1,2 15 84,6-29-103,0 0 0,0-1 0,0 1 0,0 0 0,0 0 0,1-1 0,-1 1 0,0 0 0,1-1 0,-1 1 0,0 0 0,1-1 0,-1 1 0,1 0 0,-1-1 0,1 1 0,-1-1 0,1 1 0,-1-1 0,1 1 0,0-1 0,-1 0 0,1 1 0,0-1 0,-1 0 0,1 1 0,0-1 0,-1 0 0,1 0 1,1 1-1,6-1 14,0 0 1,-1 0-1,1 0 1,0-1-1,0 0 1,-1-1-1,1 0 1,-1 0-1,1 0 1,-1-1-1,0 0 1,0 0-1,0-1 1,-1 0-1,1 0 1,-1-1-1,0 0 1,0 0-1,0 0 1,-1-1-1,10-12 1,-7 9-12,-1-1 0,0 0 0,0-1 0,0 0 1,-2 0-1,1 0 0,-1 0 0,-1-1 1,0 0-1,-1 0 0,0 0 0,-1 0 1,1-14-1,-4 52-23,0-19 9,1 0-1,0 0 1,0 0 0,1 0 0,0 0 0,2 9 0,-2-13 11,0-1 1,0 1-1,0-1 1,1 1-1,-1-1 1,1 0-1,0 0 1,-1 0-1,1 0 1,0 0-1,0 0 1,0 0-1,1 0 1,-1-1-1,0 1 1,1-1-1,-1 0 1,0 0-1,1 0 1,5 2-1,-2-1 53,1-1 1,0 0-1,-1 0 0,1 0 0,0-1 0,0 1 1,0-2-1,-1 1 0,1-1 0,0 0 0,0 0 1,-1-1-1,1 0 0,-1 0 0,0-1 1,1 0-1,-1 0 0,0 0 0,-1-1 0,1 1 1,-1-1-1,1-1 0,-1 1 0,0-1 0,-1 0 1,1 0-1,5-9 0,-1 2-5,-2 1-1,1-2 1,-1 1 0,-1-1 0,0 0-1,-1 0 1,-1-1 0,0 1 0,0-1-1,-2 0 1,1 0 0,-1-19 0,-2 32-53,1 1 1,-1-1 0,0 1 0,0-1-1,0 1 1,0-1 0,0 0 0,0 1-1,0-1 1,0 1 0,0-1 0,0 0-1,0 1 1,0-1 0,0 1 0,-1-1-1,1 1 1,0-1 0,0 1 0,-1-1-1,1 1 1,0-1 0,-1 1 0,1-1-1,0 1 1,-1-1 0,1 1 0,-1-1-1,1 1 1,-1 0 0,1-1 0,-1 1-1,1 0 1,-1 0 0,1-1 0,-1 1-1,1 0 1,-1 0 0,1 0 0,-1 0-1,0-1 1,1 1 0,-1 0 0,1 0-1,-1 0 1,0 0 0,1 1 0,-1-1-1,1 0 1,-1 0 0,1 0 0,-2 0-1,0 2-20,0-1 0,-1 0-1,1 0 1,0 1 0,0 0-1,0-1 1,0 1-1,0 0 1,0 0 0,0 0-1,-2 3 1,-9 18 53,0 1 0,1 0-1,2 1 1,0 0 0,2 0 0,0 1-1,2 0 1,1 1 0,1 0 0,2-1-1,0 1 1,4 39 0,-1-58-21,1 0 1,-1 0-1,2 0 1,-1 0-1,1-1 1,1 1-1,-1-1 1,1 0-1,1 0 1,-1 0-1,1 0 1,8 7-1,6 6-67,2-1 0,29 21 0,-12-10-146,-37-29 210,0-1 1,-1 0 0,1 1 0,0-1 0,-1 1 0,1-1 0,-1 1 0,1-1 0,-1 1 0,1 0-1,-1-1 1,1 1 0,-1 0 0,0-1 0,1 1 0,-1 0 0,0 0 0,1-1 0,-1 1 0,0 0-1,0 1 1,-11 3 290,-28-9 138,32 0-434,0 1 0,1-1 0,-1 0 0,1-1 0,0 0 0,0 0 0,0 0 0,1-1 0,0 1 0,0-1 0,0-1 0,1 1 0,-1-1 0,-3-8 0,2 2 0,0 1 0,0-1 0,1-1 0,1 1 0,0-1 0,1 0 0,-1-15 0,3 27-7,1 0 1,0 0-1,0 0 1,0 0-1,1 0 0,-1-1 1,0 1-1,1 0 0,-1 0 1,1 0-1,0 0 1,0 1-1,0-1 0,0 0 1,0 0-1,0 0 0,0 1 1,0-1-1,1 1 1,-1-1-1,1 1 0,-1-1 1,4-1-1,1-1-202,2 0 0,-1 1-1,0 0 1,16-5 0,8-2-1154,16-13-4973,6-11-5868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8:59.61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4452 5459 10250,'-13'-4'1672,"0"2"0,0-1 0,-17 0 0,-81 4 992,45 1-1259,-246 7-453,-64-1 640,286-11-1318,0-4 1,-106-21 0,66-3-259,2-6-1,-190-82 1,-230-143 38,332 151-90,6-10-1,-363-276 0,472 311 10,4-4-1,-123-147 1,157 158 18,4-2 0,3-3-1,-82-169 1,85 130 36,5-2 1,6-2-1,6-1 1,-23-150-1,36 111 33,6-2-1,10-310 0,12 399-17,4 1 0,2 0 0,4 1 1,4 1-1,32-87 0,-27 105 167,2 0-1,2 1 1,3 2 0,3 1-1,2 2 1,78-90 0,-38 65 291,4 3 1,106-77 0,190-107-1375,-192 136-2664,-166 110 1012,-1 0-1,0-1 1,21-23 0,-5-3-7948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9:06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8712,'13'2'1362,"192"5"4990,12-19-6106,-70 10-3422,-110 3 1978,0-1-1,0-1 0,0-3 1,0-1-1,68-18 1,-67 10 1911,-1 0 1,2 3 0,0 1 0,0 2 0,0 2 0,43-1-1,-37 9 1361,75 12-1,-91-9-1875,-1-1-1,1-2 1,0-1 0,1-1-1,-1-1 1,57-9 0,-54 4 154,1 1-1,-1 1 1,64 4 0,-63 1-728,0-2 0,0-1 1,56-10-1,-65 5-291,1 2 0,-1 1 1,1 0-1,-1 2 0,1 1 1,0 1-1,0 1 0,38 8 0,-43-7 630,0 0 0,0-1 0,32-1 0,-40-1-1293,7 0-2994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33.20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51 1 13869,'0'0'12006,"2"11"-11968,-1 24 27,-2 1 0,0 0 1,-3-1-1,-1 0 1,-15 56-1,-2 12 2607,22-93-1252,3-10-532,9-24-242,13-44-616,-17 17-1146,1-85 0,-9 142 1093,0 1-1,0 0 0,1 0 0,0-1 0,1 1 0,-1 0 0,1-1 0,0 1 1,1-1-1,0 0 0,0 0 0,0 0 0,0 0 0,1-1 0,0 1 0,0-1 0,1 0 1,0 0-1,7 6 0,-5-6 35,1 0-1,-1-1 1,1 0 0,0 0 0,0-1 0,0 0 0,0-1-1,0 0 1,1 0 0,-1 0 0,1-1 0,-1-1 0,1 1 0,0-2-1,10 0 1,-16 1 44,1-1 0,0 1 0,0-1 0,0 0 0,-1 0 1,1-1-1,0 1 0,-1-1 0,1 1 0,-1-1 0,0 0 0,1 0 0,-1-1 0,0 1 0,0-1 0,-1 1 0,1-1 0,0 0 0,-1 0 0,0 0 0,1-1 0,-1 1 0,-1 0 1,4-8-1,-1 0 132,-1 0 1,-1-1 0,0 1 0,0-1-1,-1 0 1,-1-22 0,0 32-179,-1-1 0,1 0 1,-1 1-1,1-1 0,-1 0 0,0 1 1,0-1-1,0 1 0,0-1 1,-1 1-1,1 0 0,0-1 1,-1 1-1,0 0 0,0 0 0,-3-3 1,4 4-20,0 0 1,0 1-1,0-1 1,0 0-1,0 1 1,0-1-1,-1 1 1,1-1 0,0 1-1,0-1 1,-1 1-1,1 0 1,0 0-1,0-1 1,-1 1-1,1 0 1,0 0-1,-1 0 1,1 1-1,0-1 1,0 0 0,-1 0-1,1 1 1,0-1-1,0 1 1,-1-1-1,1 1 1,0-1-1,0 1 1,0 0-1,0 0 1,0 0-1,0-1 1,0 1-1,0 0 1,-1 2 0,-3 3-29,1 0 1,0 1 0,0-1 0,1 1 0,-1 0 0,2 0 0,-1 0 0,1 0 0,0 0 0,-2 14 0,2-2 23,0 1-1,1-1 1,2 22 0,0-38 24,-1 1-1,1-1 1,-1 1-1,1-1 1,0 1-1,1-1 1,-1 0-1,0 1 1,1-1-1,0 0 1,0 0-1,0 0 1,0 0-1,0 0 1,0-1-1,1 1 1,-1-1-1,1 1 1,0-1-1,4 3 1,-1-2 31,0 0 0,0 0 0,0-1 0,0 0 0,1 0-1,-1 0 1,1-1 0,-1 0 0,1 0 0,12 0 0,-11-1 9,1-1 1,-1 0-1,0 0 0,1 0 0,-1-1 0,0-1 1,0 1-1,13-7 0,-17 7-37,0 0 0,0-1 0,0 1 0,-1-1-1,1 0 1,-1 0 0,1 0 0,-1 0 0,0-1 0,0 1 0,0-1 0,-1 0-1,1 0 1,-1 0 0,3-7 0,-5 11-13,1-1 0,-1 1 0,0-1 0,1 1 0,-1 0 0,0-1 0,1 1 0,-1-1 0,0 1 0,0-1 0,0 1 0,1-1 0,-1 1 0,0-1 0,0 1 0,0-1 0,0 1 0,0-1 0,0 1 0,0-1 0,0 1 0,0-1 0,0 1 0,0-1 0,0 1 0,0-1 0,-1 1 0,1-1 0,0 1 0,0-1 0,-1 1 0,1-1 0,0 1 0,0 0 0,-1-1 0,1 1 0,0-1 0,-1 1 0,1 0 0,-1-1 0,1 1 0,0 0 0,-1 0 0,1-1 0,-1 1 0,1 0 0,-1 0 0,1 0 0,-1-1 0,1 1 0,-1 0 0,1 0 0,-1 0 0,1 0 0,-1 0 0,1 0 0,-1 0 0,1 0 0,-1 0 0,1 0 0,-1 0 0,1 1 0,-1-1 0,1 0 0,-1 0 0,0 1 0,-2 0 0,0 0 0,0 1 0,-1-1 0,1 1 0,1 0 0,-1 0 0,0 0 0,-4 4 0,4-4 4,1 1-1,0 0 1,0 0-1,0-1 1,0 1 0,0 0-1,1 1 1,-1-1-1,1 0 1,0 0 0,0 1-1,0-1 1,0 1-1,1-1 1,-1 0 0,1 1-1,0-1 1,0 1-1,1 6 1,0-7-17,0-1 0,0 0 0,0 0 1,1 0-1,-1 1 0,1-1 0,-1 0 0,1-1 0,0 1 0,0 0 1,0 0-1,0-1 0,0 1 0,0-1 0,0 0 0,0 0 0,1 1 0,-1-2 1,1 1-1,-1 0 0,0 0 0,1-1 0,-1 1 0,1-1 0,0 0 0,-1 0 1,4 0-1,67-1-6810,-32-6-1248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34.19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41 49 12620,'0'0'12476,"1"11"-11782,1 39-171,-3 0 0,-1 0 0,-12 62 0,4-73 200,6-26-225,0 0 0,1 0 1,1 0-1,-1 14 0,4-31-382,0-1 1,1 1-1,0 0 0,0-1 0,0 1 1,6-7-1,2-6 10,37-79 96,-24 45-205,2 1-1,62-91 1,-85 137-74,1 1 1,-1-1-1,1 1 1,0 0-1,0 0 0,0 0 1,1 0-1,-1 0 1,1 1-1,-1-1 0,1 1 1,0 0-1,0 0 1,0 1-1,0-1 1,0 1-1,0 0 0,1 0 1,6-1-1,-10 3 45,-1-1 0,1 1-1,0 0 1,0-1 0,-1 1 0,1 0-1,-1 0 1,1-1 0,0 1 0,-1 0-1,0 0 1,1 0 0,-1 0 0,1 0-1,-1 0 1,0 0 0,0 0 0,0-1-1,1 1 1,-1 0 0,0 0 0,0 0-1,0 0 1,-1 0 0,1 0 0,0 0-1,0 0 1,0 0 0,-1 0 0,0 1-1,-7 34 132,1-24-44,-1-1 1,-1 1 0,0-1 0,0 0-1,-1-1 1,0 0 0,-1-1-1,0 0 1,-1-1 0,0 0 0,0 0-1,0-2 1,-1 1 0,0-2 0,-16 6-1,10-11-240,14-8-2301,6 5 1938,-1 1 1,1 0 0,0 0-1,0 0 1,0 0 0,0 0 0,1 0-1,-1 0 1,1 0 0,-1 0 0,1 1-1,1-3 1,22-18-7315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35.18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 1 12812,'0'0'12487,"0"9"-11286,-1 244 3027,1-252-3758,0-27 731,0-117-2039,0 148 843,0 0 1,0 0 0,0 0 0,1 0 0,0 0 0,-1 0 0,2 0 0,-1 0 0,0-1 0,1 1 0,0 0 0,0-1 0,1 0 0,-1 1 0,1-1-1,0 0 1,0 0 0,0-1 0,1 1 0,-1 0 0,1-1 0,0 0 0,0 0 0,0 0 0,0-1 0,0 1 0,1-1 0,-1 0 0,1 0-1,0 0 1,-1-1 0,1 0 0,0 0 0,0 0 0,6 0 0,-5-1 19,-1 0 0,0-1-1,0 1 1,0-1 0,0-1-1,1 1 1,-1-1 0,-1 1 0,1-1-1,0-1 1,0 1 0,-1-1 0,1 1-1,-1-2 1,0 1 0,0 0 0,0-1-1,0 1 1,-1-1 0,0 0-1,1 0 1,-1-1 0,-1 1 0,1-1-1,-1 1 1,1-1 0,-1 0 0,-1 0-1,3-7 1,-2 6-55,-1-1 0,1 0-1,-1 1 1,0-1 0,-1 0 0,0-10-1,0 15 8,-17 61-543,16-51 633,0 0-1,1 1 0,0-1 0,0 0 0,1 1 1,0-1-1,2 8 0,-2-14-49,-1-1 0,0 0 0,1 0 1,0 1-1,-1-1 0,1 0 0,0 0 0,-1 0 0,1 0 0,0 0 0,0 0 0,0 0 0,0 0 1,0-1-1,0 1 0,0 0 0,0 0 0,1-1 0,-1 1 0,2 0 0,-1-1-6,1 1 0,0-1 0,-1 0 0,1 0-1,-1 0 1,1-1 0,0 1 0,-1-1 0,1 1 0,-1-1 0,1 0-1,-1 0 1,1 0 0,2-2 0,0 1-28,-1-1 0,1 0 0,-1 0 0,0-1 0,0 0 1,0 1-1,0-1 0,-1 0 0,1-1 0,-1 1 0,0 0 0,-1-1 0,1 0 0,-1 0 0,0 0 1,0 0-1,0 0 0,-1 0 0,1 0 0,-1-1 0,-1 1 0,1 0 0,-1-7 0,0 12 10,0 0-1,0-1 1,0 1-1,0 0 1,0 0-1,0 0 1,0-1-1,0 1 0,0 0 1,-1 0-1,1 0 1,0 0-1,0-1 1,0 1-1,0 0 1,0 0-1,-1 0 1,1 0-1,0-1 1,0 1-1,0 0 0,0 0 1,-1 0-1,1 0 1,0 0-1,0 0 1,0 0-1,-1 0 1,1 0-1,0 0 1,0 0-1,0 0 1,-1 0-1,1 0 0,0 0 1,0 0-1,0 0 1,-1 0-1,1 0 1,0 0-1,0 0 1,0 0-1,-1 0 1,1 0-1,0 0 1,0 0-1,0 0 1,-1 1-1,1-1 0,0 0 1,0 0-1,0 0 1,0 0-1,0 0 1,-1 1-1,1-1 1,0 0-1,0 0 1,0 0-1,0 1 1,0-1-1,0 0 0,0 0 1,0 0-1,0 1 1,0-1-1,0 0 1,-11 14-212,-3 33-924,11-31-1966,2 0-4047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35.52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16335,'0'0'10218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35.89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110 15 21717,'0'0'10457,"-9"-4"-10158,4 2-280,4 1-13,-1 0 0,1 0-1,-1 1 1,1-1 0,-1 0 0,1 0 0,-1 1-1,0-1 1,1 1 0,-1 0 0,0-1-1,1 1 1,-1 0 0,0 0 0,0 0-1,1 0 1,-1 0 0,0 1 0,0-1-1,1 0 1,-1 1 0,1-1 0,-1 1-1,0 0 1,1-1 0,-1 1 0,1 0-1,-1 0 1,1 0 0,0 0 0,-1 0 0,1 0-1,0 1 1,0-1 0,-1 0 0,1 1-1,0-1 1,1 1 0,-1-1 0,0 1-1,0-1 1,1 1 0,-2 3 0,-3 6-4,0 0 0,0 0-1,1 0 1,1 1 0,0 0 0,0 0 0,1 0 0,1 0 0,0 0 0,1 17 0,1-27-51,0 0 1,0 0-1,0 0 0,0-1 1,0 1-1,1 0 0,-1-1 1,1 1-1,-1 0 1,1-1-1,-1 0 0,1 1 1,0-1-1,0 0 0,0 0 1,-1 0-1,1 0 0,0-1 1,0 1-1,0 0 0,1-1 1,-1 1-1,0-1 1,0 0-1,0 0 0,0 0 1,0 0-1,4 0 0,3 0-483,-1 0-1,1 0 0,0-1 0,-1 0 1,17-5-1,4-9-5209,-12 0-1243,2-6-7583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36.2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1 107 8936,'0'0'7036,"9"2"-3315,4 1-2798,-1-1 0,1-1-1,0 0 1,0-1 0,-1 0 0,1-1-1,15-3 1,-24 4-751,0-1 1,0 0-1,-1 0 1,1 0-1,-1 0 1,1-1-1,-1 1 1,0-1-1,1 0 1,-1 0-1,0 0 1,0 0-1,0-1 1,-1 1-1,1-1 1,-1 0-1,1 0 1,-1 0-1,0 0 1,0 0-1,0 0 1,0-1-1,-1 1 1,1 0-1,-1-1 1,0 0-1,0 1 1,0-1-1,-1 0 1,1 1-1,-1-1 0,0-4 1,0 7-173,0 0 0,-1 0 0,1-1 0,0 1 0,-1 0 0,0 0 0,1 0 0,-1 0 0,1 0 0,-1 0 0,0 0 0,0 0 0,1 1 0,-1-1 0,0 0 0,0 0 0,0 1 0,0-1 0,0 0 0,0 1 0,0-1 0,0 1 0,-1-1 0,1 1 0,0 0 0,0-1 0,0 1 0,0 0 0,0 0 0,-1 0 0,1 0 0,0 0 0,0 0 0,0 0 0,-1 0 0,0 1 0,-4-1 0,1 1 0,-1-1 0,0 1 0,1 1 0,0-1 0,-11 4 0,9 0 0,0 0 0,-1 0 0,2 1 0,-1-1 0,1 2 0,-1-1 0,2 1 0,-1 0 0,1 0 0,0 0 0,-7 15 0,9-16 0,-1 1 0,2-1 0,-1 1 0,1 0 0,0 0 0,0 0 0,1 0 0,0 0 0,0 0 0,0 1 0,1-1 0,0 0 0,1 0 0,2 14 0,-2-19-28,0 1 0,1-1 0,-1 1 1,1-1-1,-1 1 0,1-1 0,0 0 0,0 0 0,0 0 0,0 0 1,0 0-1,1 0 0,-1-1 0,1 1 0,-1-1 0,1 1 1,-1-1-1,1 0 0,0 0 0,-1 0 0,1-1 0,5 2 0,1-1-559,1 1 0,0-1 0,0-1 0,0 0-1,13-1 1,28-9-6780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36.94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150 242 18642,'0'0'11146,"-9"-8"-10350,6 6-755,1-1-8,-1 0 1,0 1 0,0-1 0,-1 1 0,1 0-1,0 0 1,-1 0 0,-6-3 0,8 5-36,0 0 1,0 0 0,0-1-1,0 1 1,0 1 0,0-1 0,0 0-1,0 0 1,0 1 0,0-1-1,0 1 1,0 0 0,0-1-1,1 1 1,-1 0 0,0 0-1,0 0 1,1 1 0,-1-1-1,1 0 1,-1 0 0,1 1 0,0-1-1,-1 1 1,1-1 0,-1 3-1,-4 3-11,0 1 0,0-1-1,1 1 1,1 1 0,-1-1-1,1 0 1,1 1-1,-1 0 1,1 0 0,1 0-1,0 0 1,0 1 0,0 11-1,2-21 11,0 1-1,1 0 0,-1 0 1,0-1-1,1 1 0,-1 0 0,0 0 1,1-1-1,-1 1 0,1 0 1,-1-1-1,1 1 0,0-1 0,-1 1 1,1-1-1,0 1 0,-1-1 0,1 1 1,0-1-1,-1 1 0,1-1 1,0 0-1,0 0 0,-1 1 0,1-1 1,0 0-1,0 0 0,0 0 1,0 0-1,-1 0 0,1 0 0,0 0 1,0 0-1,0 0 0,-1 0 1,1 0-1,0-1 0,0 1 0,0-1 1,38-10 157,-29 4-127,1-1 0,-1 0 1,0-1-1,-1 0 0,0 0 1,-1-1-1,0 0 0,8-13 1,-5 6 36,-1 0 0,0-1 0,-2 0 0,11-30 0,-20 52-131,0 0 0,0 0 1,0 0-1,1 0 1,0 0-1,0 0 0,0 0 1,0 0-1,0 0 1,1 0-1,1 7 0,-1-9 72,0-1-1,0 1 0,0 0 0,0 0 1,0-1-1,0 1 0,0 0 0,1-1 1,-1 1-1,0-1 0,1 0 0,0 1 1,-1-1-1,1 0 0,0 0 0,-1 0 1,1 0-1,0 0 0,0 0 1,0-1-1,0 1 0,0-1 0,0 1 1,0-1-1,0 0 0,0 0 0,0 1 1,0-2-1,0 1 0,2 0 0,4-1 57,0-1 0,1 0-1,-1 0 1,0-1 0,-1 0-1,1 0 1,0-1 0,-1 0-1,0 0 1,0-1 0,0 0-1,0 0 1,-1-1 0,10-10-1,-4 3 14,-1-1-1,0 0 1,0 0-1,-2-1 0,16-32 1,-23 44-57,0-1 0,-1 0 1,1 1-1,-1-1 0,0 0 0,0 0 1,0 0-1,-1 0 0,0 0 0,1 0 1,-1 0-1,-1-4 0,0 8-36,0 0 0,1 0 0,-1 0 0,0 0 0,0 1 0,0-1 0,0 0 0,0 0 0,0 1-1,0-1 1,1 1 0,-1-1 0,0 1 0,0-1 0,1 1 0,-1-1 0,0 1 0,1-1 0,-1 1 0,0 1 0,-9 13-16,0 0 1,2 1-1,0 0 1,0 1-1,2 0 0,0 0 1,-4 21-1,-2 1 45,-2 3 74,2 0 1,2 0-1,1 1 1,3 0-1,-2 44 1,8-84-77,1 0 0,-1 1 1,0-1-1,1 1 0,0-1 0,0 0 0,0 0 1,0 0-1,1 1 0,-1-1 0,1 0 0,0-1 1,0 1-1,0 0 0,0 0 0,0-1 0,3 3 1,-3-3 7,-1-1 1,1 0 0,-1 0-1,1 0 1,0 0 0,-1-1-1,1 1 1,0 0 0,-1-1 0,1 1-1,0-1 1,0 0 0,0 1-1,0-1 1,-1 0 0,1 0-1,0 0 1,0 0 0,0-1 0,0 1-1,-1 0 1,1-1 0,0 1-1,0-1 1,-1 0 0,1 0-1,0 1 1,-1-1 0,1 0 0,-1 0-1,1-1 1,-1 1 0,2-2-1,-1 1-14,0-1 1,0 1-1,0-1 0,0 1 0,-1-1 0,1 0 0,-1 0 1,0 0-1,0 0 0,0 0 0,0 0 0,0 0 0,-1 0 1,1-6-1,-1-52-6,-1 35 2,-2-120 2,4 145-218,0 0-1,0 1 1,1-1-1,-1 0 1,0 1 0,0-1-1,1 1 1,-1 0 0,0-1-1,1 1 1,-1 0-1,0 0 1,1 0 0,-1 0-1,0 0 1,1 0-1,-1 0 1,3 1 0,0-1-1174,20 0-3674,5 0-2264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37.4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 13 18161,'0'0'10527,"0"9"-10260,-1 21 42,2 73 1758,-1-102-2049,1 0 0,-1-1 1,0 1-1,1 0 0,-1-1 0,0 1 1,1-1-1,-1 1 0,1-1 0,-1 1 1,1 0-1,-1-1 0,1 0 0,0 1 1,-1-1-1,1 1 0,0-1 0,-1 0 0,1 1 1,0-1-1,-1 0 0,1 0 0,0 0 1,-1 1-1,1-1 0,0 0 0,0 0 1,-1 0-1,1 0 0,0 0 0,0 0 1,-1-1-1,1 1 0,0 0 0,-1 0 0,1 0 1,0-1-1,-1 1 0,1 0 0,0-1 1,30-13 450,-17 2-445,-1-1 0,0 0 0,-1-1 0,16-23-1,5-6-24,-31 48-360,-4 15 322,-4 19 108,5-37-64,1 0 1,-1 0-1,1 0 1,0 0-1,-1 0 1,1 0-1,0 1 1,0-1-1,0 0 1,1 0 0,-1 0-1,2 4 1,-2-6-2,0 0 0,0 1 1,1-1-1,-1 0 0,1 1 1,-1-1-1,0 0 1,1 1-1,-1-1 0,1 0 1,-1 0-1,0 0 0,1 0 1,-1 1-1,1-1 0,-1 0 1,1 0-1,-1 0 0,1 0 1,-1 0-1,1 0 1,-1 0-1,0 0 0,1 0 1,-1 0-1,1 0 0,-1-1 1,1 1-1,-1 0 0,1 0 1,-1 0-1,0-1 0,1 1 1,7-5 37,0 0 1,-1 0-1,0-1 1,9-8-1,13-16-170,-21 20 37,1 1 0,0 1 1,17-14-1,-24 26 49,-1 0 1,0 0-1,-1 0 0,1 1 1,-1-1-1,1 0 0,-1 0 1,-1 1-1,0 5 0,-1 8 46,1-15-9,0 1 1,1 0-1,-1 0 1,1-1-1,0 1 1,0 0-1,0 0 0,1 0 1,1 6-1,-1-9-104,0 0 0,0 1-1,0-1 1,0 0-1,1 0 1,-1 0 0,0 0-1,0-1 1,1 1 0,-1 0-1,1 0 1,-1-1 0,1 1-1,-1-1 1,1 1-1,-1-1 1,1 0 0,-1 0-1,1 1 1,-1-1 0,1 0-1,0 0 1,-1-1 0,1 1-1,-1 0 1,1 0-1,-1-1 1,3 0 0,4-1-1056,-1 0 0,0 0-1,-1-1 1,1 1 0,0-2 0,-1 1 0,7-5 0,22-14-3170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37.78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187 0 17713,'0'0'2995,"-12"2"-1068,-3 1-1301,1 1-1,0 0 1,0 1 0,0 0 0,-20 12 0,30-15-470,-1 0 0,1 1 0,-1 0 0,1 0 0,0 0 1,0 0-1,0 1 0,1-1 0,-1 1 0,1 0 0,0 0 0,0 1 0,0-1 0,0 0 1,1 1-1,0 0 0,0-1 0,0 1 0,1 0 0,-1 0 0,1 0 0,-1 8 0,2-12-157,0-1-1,0 1 1,1 0-1,-1 0 1,0-1-1,0 1 0,0 0 1,0 0-1,1-1 1,-1 1-1,0 0 1,1-1-1,-1 1 1,0 0-1,1-1 0,-1 1 1,1 0-1,-1-1 1,1 1-1,0-1 1,-1 1-1,1-1 1,-1 1-1,1-1 1,0 0-1,-1 1 0,1-1 1,0 0-1,0 1 1,29 0 1,-24-2 13,0 0 0,-1-1 0,1 0 0,0 0 1,-1 0-1,1 0 0,8-6 0,-6 1 13,-1 0 0,0 0 1,0 0-1,-1-1 0,0 0 0,0 0 0,-1 0 0,0-1 1,7-15-1,-12 22 198,-8 14 27,3-2-314,0 0 1,1 0-1,0 0 0,1 0 1,0 1-1,0 0 1,1-1-1,1 1 0,0 0 1,0 12-1,1-22-98,1 1 0,-1-1 0,0 0 1,0 1-1,1-1 0,-1 0 0,1 1 0,-1-1 0,1 0 0,0 0 0,0 0 0,-1 0 0,1 1 0,0-1 1,0 0-1,0 0 0,0 0 0,0-1 0,0 1 0,0 0 0,0 0 0,1-1 0,-1 1 0,0 0 1,0-1-1,1 1 0,-1-1 0,0 0 0,3 1 0,0 0-647,1-1-1,0 1 1,0-1 0,-1 0-1,1 0 1,0-1 0,-1 1-1,6-3 1,22-9-6607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38.15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77 224 18097,'0'0'908,"-9"11"-33,6-8-811,-8 10 541,1 0 0,1 0 0,-10 19 1,17-29-467,0 0 0,0 1 1,0-1-1,1 1 1,-1 0-1,1 0 0,0-1 1,0 1-1,0 0 1,1 0-1,0 0 0,-1 0 1,1 0-1,1 0 1,-1 0-1,0 0 0,1 0 1,0 0-1,0-1 1,0 1-1,1 0 0,2 6 1,-2-8-125,0 0-1,0-1 1,0 1 0,0 0 0,0-1-1,0 1 1,1-1 0,-1 0 0,1 1-1,-1-1 1,1 0 0,-1-1-1,1 1 1,-1 0 0,1-1 0,0 1-1,-1-1 1,1 0 0,0 0 0,0 0-1,-1 0 1,1-1 0,0 1 0,-1-1-1,1 1 1,3-2 0,1 0 17,1-1-1,-1 1 1,1-2-1,-1 1 1,0-1 0,0 0-1,11-8 1,-7 1 21,0-1-1,-1 0 1,0 0-1,0-1 1,-2 0-1,0-1 1,0 0-1,-1 0 1,-1-1 0,0 0-1,-1 0 1,-1 0-1,0-1 1,-1 1-1,-1-1 1,-1 0-1,0 0 1,-2-26-1,1 37-20,0 1 0,-1-1-1,1 0 1,-1 1-1,0-1 1,-1 1 0,1-1-1,-1 1 1,0 0-1,0 0 1,0 0 0,-1 0-1,1 0 1,-7-7 0,7 9-32,0 1 1,0-1-1,0 1 1,0-1-1,0 1 1,0 0-1,-1 0 1,1 0 0,0 0-1,-1 0 1,1 1-1,-1-1 1,1 1-1,-1-1 1,1 1 0,-1 0-1,1 0 1,-1 0-1,0 0 1,1 1-1,-1-1 1,1 1 0,0-1-1,-1 1 1,1 0-1,-1 0 1,1 0-1,0 0 1,-4 3 0,-3 2-9,1 0 1,-1 1-1,1 0 1,0 1 0,0 0-1,1 0 1,0 1-1,-8 13 1,4-4 322,0 1 1,2 0 0,-12 30-1,19-45-274,1 0-1,0 1 0,-1-1 0,1 0 0,1 1 0,-1 0 0,1-1 1,0 1-1,0-1 0,0 1 0,0 0 0,2 5 0,-1-8-101,0 0 0,0 0 0,0 0 0,0-1 0,0 1-1,1 0 1,-1 0 0,1-1 0,-1 1 0,1-1 0,-1 0 0,1 1-1,0-1 1,0 0 0,0 0 0,0 0 0,0 0 0,0 0-1,0 0 1,0-1 0,0 1 0,0-1 0,0 1 0,0-1-1,0 0 1,1 0 0,2 0 0,70 0-4502,23 2-1102,-96-2 5742,-1 0 0,1 0 0,0 1 0,0-1 0,0 1 0,0-1 0,-1 1 0,1 0 1,0 0-1,-1 0 0,1 0 0,0 0 0,-1 0 0,1 0 0,-1 0 0,0 0 0,1 1 1,-1-1-1,0 1 0,0-1 0,0 1 0,0-1 0,0 1 0,0 0 0,0-1 0,-1 1 1,1 0-1,0 0 0,-1 0 0,0-1 0,1 3 0,0 6 581,-1 0 1,-1 0-1,1 0 1,-1 0-1,-3 9 0,-1 28 158,5-47-1052,1 0 1,-1 1-1,1-1 1,-1 0-1,0 0 1,1 1-1,-1-1 1,1 0-1,-1 0 0,1 0 1,-1 1-1,1-1 1,-1 0-1,1 0 1,-1 0-1,1 0 1,-1 0-1,1 0 0,-1 0 1,1 0-1,-1 0 1,1 0-1,-1 0 1,1 0-1,-1 0 1,0-1-1,1 1 0,-1 0 1,1 0-1,-1-1 1,1 1-1,15-11-8780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9:07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4901,'0'0'6101,"8"11"-4339,-1 0-1565,-1-1-262,1 0-1,-1-1 1,2 1 0,-1-1-1,2-1 1,-1 0 0,15 12-1,-22-19-101,0-1 0,0 1 0,-1-1 0,1 1 0,0-1 0,0 1-1,0-1 1,0 1 0,0-1 0,0 0 0,0 0 0,0 1 0,0-1-1,0 0 1,0 0 0,0 0 0,0 0 0,0 0 0,0 0 0,1-1-1,5-12-689,-2-1 5966,-4 14-5021,-1 0 0,0 0-1,1 0 1,-1 0-1,0 0 1,1 0 0,-1 0-1,0 0 1,1 0-1,-1 0 1,0 0 0,1 0-1,-1 0 1,0 0-1,1 0 1,-1 0-1,0 1 1,0-1 0,1 0-1,-1 0 1,0 0-1,1 1 1,-1-1 0,0 0-1,0 0 1,1 1-1,-1-1 1,0 0 0,0 0-1,0 1 1,0-1-1,1 0 1,-1 1-1,0-1 1,0 0 0,0 1-1,0-1 1,0 0-1,0 1 1,11 19-869,-9-16 829,19 16-447,-20-19 298,-1-1 0,0 1 0,1-1 0,-1 1 0,1-1 0,-1 0 0,0 1 1,1-1-1,-1 0 0,1 1 0,-1-1 0,1 0 0,-1 0 0,1 1 0,-1-1 0,1 0 0,-1 0 0,1 0 0,0 0 1,-1 0-1,1 0 0,-1 0 0,1 0 0,-1 0 0,1 0 0,-1 0 0,1 0 0,0 0 0,-1 0 0,1 0 0,-1 0 0,1-1 1,-1 1-1,1 0 0,-1 0 0,1-1 0,-1 1 0,0 0 0,1-1 0,-1 1 0,1-1 0,-1 1 0,0 0 0,1-1 1,-1 1-1,0-1 0,1 1 0,-1-1 0,0 0 0,2-8-7234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38.61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18706,'0'0'8568,"0"8"-7388,-1 16-585,1 46 541,0-66-1095,0 1 1,1 0 0,0-1-1,-1 1 1,1-1 0,1 1 0,-1-1-1,1 1 1,0-1 0,0 0-1,4 6 1,-5-9-39,0 1 0,0-1 0,1 0 0,-1 0 0,1 0 0,-1 0 0,1-1 0,-1 1 0,1 0-1,0-1 1,-1 1 0,1-1 0,0 1 0,-1-1 0,1 0 0,0 0 0,-1 1 0,1-1 0,0-1 0,0 1 0,-1 0 0,1 0 0,0-1 0,-1 1 0,1-1 0,0 1-1,-1-1 1,1 0 0,-1 1 0,1-1 0,-1 0 0,1 0 0,-1 0 0,2-2 0,7-4-128,0-2-1,0 1 1,12-16 0,-11 12-86,5-6 77,8-6 82,-24 28 149,1 0 0,-1 1 0,0-1 1,-1 0-1,1 1 0,-1-1 1,0 0-1,-2 7 0,-2 5 7,2-8 34,0-1 0,1 1 0,0 0 0,0-1 0,1 1 0,0 0 0,0 0 0,1 0 0,0 13 0,1-21-126,-1 1 1,1-1-1,-1 1 0,0-1 1,1 1-1,-1-1 0,1 0 0,-1 1 1,1-1-1,0 0 0,-1 1 1,1-1-1,-1 0 0,1 0 0,0 0 1,-1 1-1,1-1 0,-1 0 0,1 0 1,0 0-1,-1 0 0,1 0 1,0 0-1,-1 0 0,1 0 0,-1 0 1,1 0-1,1-1 0,18-4 123,-1-6-516,0-1 0,-1 0-1,-1-2 1,31-29-1,14-11-300,-62 54 709,0-1 0,0 1 1,0 0-1,1 0 0,-1-1 0,0 1 0,0 0 0,0 0 0,1 0 1,-1-1-1,0 1 0,0 0 0,0 0 0,1 0 0,-1 0 0,0 0 1,0 0-1,1-1 0,-1 1 0,0 0 0,0 0 0,1 0 0,-1 0 0,0 0 1,0 0-1,1 0 0,-1 0 0,0 0 0,0 0 0,1 0 0,-1 0 1,0 0-1,0 0 0,1 0 0,-1 1 0,0-1 0,0 0 0,1 0 1,-1 0-1,0 0 0,0 0 0,0 1 0,1-1 0,-2 15 416,-11 20-138,11-34-261,-29 81 737,26-69-8817,14-37 664,1-6-4565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38.94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14125,'0'0'321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39.33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79 120 12812,'0'0'7047,"8"-3"-4042,-5 2-2629,32-13 1519,-33 13-1836,-1 0-1,1 1 1,-1-1 0,1 0-1,-1 0 1,0 0 0,0 0-1,1-1 1,-1 1 0,0 0-1,0 0 1,0-1-1,0 1 1,0-1 0,-1 1-1,1-1 1,0 1 0,-1-1-1,1 1 1,-1-1 0,1 1-1,-1-1 1,0 0 0,0-2-1,0 3 1,-1 0-1,0 1 0,0-1 1,0 1-1,0-1 1,0 1-1,0-1 1,0 1-1,0 0 0,0-1 1,0 1-1,0 0 1,0 0-1,0 0 0,0-1 1,0 1-1,0 0 1,0 1-1,0-1 1,-1 0-1,1 0 0,0 0 1,0 1-1,0-1 1,-1 1-1,-31 8 174,27-6-103,0 1 0,0 0-1,0 0 1,1 1 0,-1 0-1,1 0 1,0 0 0,0 1 0,1-1-1,0 1 1,0 0 0,0 0-1,1 1 1,0-1 0,0 1 0,0-1-1,1 1 1,0 0 0,0 0-1,1 0 1,0 0 0,0 0 0,1 1-1,0-1 1,0 0 0,2 12-1,-1-16-145,0 0 0,0 0 0,1-1-1,-1 1 1,0-1 0,1 1-1,0-1 1,-1 1 0,1-1-1,0 0 1,0 0 0,1 0-1,-1 0 1,0 0 0,1-1 0,-1 1-1,1-1 1,-1 1 0,1-1-1,0 0 1,-1 0 0,1 0-1,0 0 1,0-1 0,0 1-1,0-1 1,0 0 0,0 0 0,0 0-1,-1 0 1,1 0 0,5-1-1,48-10-2993,-13-9-3453,-11-3-743</inkml:trace>
  <inkml:trace contextRef="#ctx0" brushRef="#br0" timeOffset="1">453 0 9001,'0'0'20018,"-10"0"-18106,-2 1-1603,0 0 0,-1 1 0,1 0 0,1 1 0,-24 8 0,30-9-363,0 0 0,0 0 1,0 0-1,1 1 0,-1 0 0,0 0 0,1 0 1,0 0-1,0 1 0,0-1 0,0 1 1,1 0-1,-1 0 0,1 0 0,0 1 1,0-1-1,1 1 0,-4 9 0,5-13-49,1 0-1,0 0 1,0 1-1,0-1 0,1 0 1,-1 0-1,0 0 0,0 0 1,1 1-1,-1-1 1,1 0-1,-1 0 0,1 0 1,-1 0-1,1 0 1,-1 0-1,1 0 0,0 0 1,0 0-1,-1 0 0,1-1 1,0 1-1,0 0 1,0 0-1,0-1 0,0 1 1,0-1-1,0 1 0,0-1 1,0 1-1,1-1 1,-1 1-1,0-1 0,0 0 1,0 0-1,0 0 1,1 0-1,0 0 0,52 5-2567,-50-5 2262,47-2-1694,10 1 1277,-24 5 3253,-35 0 2903,-8 2-3642,-9 4-869,-96 38 258,11-5-1866,39-7-4277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39.71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32 0 10794,'0'0'18386,"-21"78"-17105,16-21-480,0 4-481,4 2-192,1-1-96,0 0-32,0-6-993,1-3-2114,2-9-1890,-1-11-1152,-2-5-3236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40.05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19058,'0'0'10762,"29"37"-22485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23.3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94 152 15887,'-8'5'1879,"3"-3"-1722,-41 26 1525,43-26-1448,0 0 0,0 0 0,1 0 0,-1 0 0,1 0 0,0 1 0,0-1 0,0 1 1,0 0-1,0-1 0,0 1 0,1 0 0,-1 0 0,1 0 0,-2 6 0,4-8-165,-1 0-1,0 0 1,1 0 0,-1 1-1,1-1 1,-1 0 0,1 0-1,-1 0 1,1 0 0,0 0-1,-1 0 1,1 0 0,0 0-1,0 0 1,0-1 0,0 1-1,0 0 1,0 0 0,0-1-1,0 1 1,0 0 0,0-1-1,0 1 1,0-1 0,1 0-1,-1 1 1,0-1 0,0 0-1,0 0 1,3 0-1,45 7 969,-45-7-801,77 4 1287,120-9 0,-103-5-1438,-1-4-1,0-5 1,-1-4 0,161-60 0,-237 74-80,-11 5-9,-1 0 0,1 0 0,0 1-1,0 0 1,0 0 0,0 1 0,1 1 0,-1-1 0,1 1 0,-1 1 0,1 0 0,11 1 0,-20 0 5,1 0 1,0 0 0,0 0 0,-1 0-1,1 1 1,-1-1 0,1 0 0,-1 1-1,0-1 1,1 1 0,-1 0 0,0-1-1,0 1 1,0 0 0,0 0 0,0 0-1,-1-1 1,1 1 0,0 0 0,-1 0 0,0 0-1,1 0 1,-1 0 0,0 0 0,0 4-1,0-4 17,0 0 0,0 0 0,0-1 0,0 1 0,0 0 0,0 0-1,-1-1 1,1 1 0,-1 0 0,1 0 0,-1-1 0,1 1 0,-1-1 0,0 1-1,0 0 1,0-1 0,0 0 0,0 1 0,0-1 0,0 1 0,-1-1-1,1 0 1,0 0 0,-1 0 0,1 0 0,-1 0 0,1 0 0,-1 0 0,-2 1-1,-14 0 177,0 0 0,0-1 0,0-1 0,0 0 0,0-2 0,-28-5 0,-112-34-23,84 20-87,23 7-88,-341-74 18,417 92-428,229 28-1734,-191-29-1255,81-6-1,-47-13-3333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24.49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181 54 11307,'-11'-4'891,"6"2"-582,-22-10 579,-57-17 1,31 22 4419,57 13-2391,22 16-1846,12 0-344,1 0 1,1-3 0,1-1 0,0-3 0,82 21-1,-56-24-689,1-2-1,0-3 1,77-2-1,226-5 2114,-440-5-1548,0-2-1,-113-28 0,85 15-450,-40-9-120,-105-18-172,189 39 50,1 3 0,-84 2-1,136 3 87,0 0 0,1 1-1,-1-1 1,0 0 0,0 0 0,1 1-1,-1-1 1,0 0 0,0 1-1,0-1 1,1 0 0,-1 0-1,0 1 1,0-1 0,0 0-1,0 1 1,1-1 0,-1 1-1,0-1 1,0 0 0,0 1-1,0-1 1,0 0 0,0 1-1,0-1 1,0 0 0,0 1-1,0-1 1,0 1 0,-1-1 0,1 0-1,0 1 1,0-1 0,0 0-1,0 1 1,0-1 0,-1 0-1,1 0 1,0 1 0,0-1-1,-1 0 1,1 1 0,0-1-1,0 0 1,-1 0 0,1 0-1,0 1 1,-1-1 0,1 0-1,0 0 1,-1 0 0,1 0-1,0 1 1,-1-1 0,1 0-1,0 0 1,-1 0 0,1 0 0,-1 0-1,1 0 1,0 0 0,-1 0-1,1 0 1,0 0 0,-1 0-1,0-1 1,27 20-224,-2-9 169,0-1 1,1-1 0,0-1-1,0-1 1,50 5 0,134-2-328,-181-8 278,228-9-2026,-221 3 283,57-14-1,-71 13-216,1-2 0,-1 0 0,31-17 0,1-12-10606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9:15.58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799 0 9321,'0'0'13036,"15"5"-8050,-168-7-2872,-182 5-566,282 1-1534,0 3 0,1 1 0,-1 3 0,-62 22 0,209-44 167,54-7-723,103-20-539,-269 40 1124,-1 0-1,0-2 1,-30-3-1,-1 1 301,-191 2 890,365 1-2132,-63-1-2285,0 0-5001,-48 0 1566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9:16.0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355 95 5221,'0'0'2819,"7"-8"-1020,1-1-1601,38-39 3611,-43 45-3238,0 0-1,0 1 1,0-1-1,1 0 1,0 1-1,-1 0 1,1 0 0,0 0-1,0 0 1,0 1-1,0 0 1,0 0-1,6-1 1,-10 2-524,1 0 1,-1 0-1,1 1 0,-1-1 1,0 0-1,1 1 0,-1-1 1,0 1-1,0-1 0,1 0 1,-1 1-1,0-1 0,0 1 1,0-1-1,1 1 0,-1-1 1,0 1-1,0-1 0,0 0 1,0 1-1,0-1 1,0 1-1,0-1 0,0 1 1,0-1-1,0 1 0,0-1 1,0 1-1,-1-1 0,1 1 1,0-1-1,0 1 0,0-1 1,-1 0-1,1 1 0,0-1 1,0 1-1,-1-1 0,1 1 1,-11 20 839,-8-2-370,-2 0 0,0-2 0,-1 0 0,-1-2 0,0 0 0,-34 15 0,0 3 135,-2 0-112,19-11-255,-64 48 0,102-69-287,1 0 0,-1 0 0,1 0 0,0 0 0,0 0 0,-1 0 0,1 1 0,0-1 0,0 1-1,0-1 1,0 1 0,1-1 0,-1 1 0,-1 2 0,2-3 3,0 0 0,0-1 0,0 1 0,0-1 0,1 1 0,-1-1 0,0 1 0,0-1 0,0 1 0,1-1 0,-1 1 0,0-1 0,1 1 0,-1-1 0,0 1 0,1-1 0,-1 0 0,1 1 0,-1-1 0,1 0 0,-1 1 0,1-1 0,-1 0 0,1 1 0,-1-1 0,1 0 0,-1 0 0,2 1 0,6 1 27,0-1 1,0 0 0,0 0-1,14 0 1,-15-1-4,239 21 196,-216-16-557,0 1-1,-1 2 0,0 1 1,0 1-1,0 1 0,27 17 1,-40-19-514,45 21-4845,-24-21-861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00.52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54 85 9513,'2'-3'10686,"-2"11"-4424,-2 26-2876,-3 29-5683,3-43 3761,-45 285-1763,62-341-4537,1-3 3154,11-41-5333,28-146 0,-44 160 9128,-4 2 5341,-21 169-3642,-5 53-588,18-131-2781,-1-4 54,2 0 0,0 1 0,5 24 0,-5-45-436,0 1-1,1 0 1,-1-1-1,1 1 1,0 0-1,0-1 1,1 1-1,-1-1 1,1 1-1,-1-1 1,1 0-1,0 0 0,1 0 1,-1 0-1,0 0 1,1 0-1,-1 0 1,1-1-1,0 1 1,0-1-1,0 0 1,0 0-1,1 0 1,-1-1-1,7 4 1,-5-5-3,-1 0 1,1 0-1,-1 0 1,1 0-1,-1-1 1,0 1 0,1-1-1,-1 0 1,0 0-1,0-1 1,0 0-1,0 1 1,0-1-1,0 0 1,0-1-1,0 1 1,-1-1-1,1 0 1,-1 0-1,0 0 1,0 0-1,0 0 1,0-1-1,3-4 1,3-5 1,0-1-1,0 0 1,-2 0-1,0 0 1,8-21-1,-8 7 135,0 1-1,-2-1 1,-1 0-1,-1 0 1,-1-1-1,-2 1 1,-4-44-1,-6 43-152,3 23-174,2 19-132,3 0 39,0 0 0,2 0 0,0 1 0,3 25 1,10 4-2886,-11-38 2248,0-1 1,1 1-1,0-1 0,0 0 1,0 0-1,0 0 0,4 3 1,17 10-5913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9:26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740 2136 3427,'-17'10'15174,"4"-2"-9223,-7-5-5274,1-4-491,0-2 0,0 0-1,1-1 1,-1 0 0,1-2-1,0 0 1,0-1 0,0-1-1,1-1 1,1 0 0,-18-13-1,-19-16-44,-90-84-1,112 93-155,1-1 0,1-2 0,2-1 0,-29-44 0,44 57 0,1-1 0,1 0 0,0 0 0,2-1 1,1 0-1,0-1 0,2 0 0,0 0 0,-1-32 0,-1-78-22,7-1-1,34-261 1,-27 358-12,1 0 1,2 0-1,2 1 1,1 1-1,2 0 1,1 1-1,2 1 1,1 0-1,1 1 1,2 1-1,2 2 1,0 0-1,2 1 1,1 2-1,1 0 0,1 2 1,1 1-1,1 2 1,1 1-1,1 1 1,52-21-1,-1 5-159,124-33 0,-209 67 890,-14 0-4760,13 1 3484,1-1 1,-1 1-1,0 0 1,1-1 0,0 1-1,-1-1 1,1 0 0,-1 1-1,1-1 1,0 0 0,-1 0-1,1 0 1,0 0 0,0 0-1,0 0 1,0 0 0,0-1-1,-2-1 1,-2-10-5947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01.2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156 1 14734,'-9'3'5488,"-3"3"-4611,1-1 0,-1 2 1,1-1-1,1 1 0,-1 1 1,1 0-1,-15 16 0,21-20-745,-1 1 0,1 1 0,0-1 0,1 1 0,-1-1-1,1 1 1,0 0 0,0 0 0,1 1 0,0-1 0,0 0 0,0 1-1,1-1 1,0 1 0,0 0 0,1-1 0,0 1 0,1 8-1,-1-13-122,1 1-1,0-1 1,0 1-1,0-1 1,0 1-1,0-1 1,1 0-1,-1 0 1,0 1-1,1-1 1,0 0-1,0 0 1,0-1-1,-1 1 1,2 0-1,-1-1 1,0 1-1,0-1 1,0 0-1,1 1 0,-1-1 1,1 0-1,-1 0 1,0-1-1,1 1 1,0-1-1,-1 1 1,1-1-1,-1 0 1,1 0-1,0 0 1,-1 0-1,5-1 1,0 1 85,1 0-1,-1-1 1,0 0 0,1-1 0,-1 1 0,0-1 0,0-1 0,0 1 0,0-1-1,-1-1 1,7-3 0,-8 3-41,-1 0 1,0 0-1,0 0 0,-1-1 1,0 1-1,1-1 0,-1 0 1,-1 0-1,1 0 0,-1-1 1,0 1-1,0 0 0,0-1 0,-1 1 1,0-1-1,0 0 0,0-10 1,-1 14-40,0-1 1,0 1 0,0-1 0,-1 1-1,1 0 1,-1-1 0,1 1-1,-1 0 1,0 0 0,0-1 0,0 1-1,0 0 1,0 0 0,0 0-1,-1 0 1,1 0 0,-1 0 0,0 1-1,1-1 1,-1 0 0,0 1-1,0-1 1,0 1 0,0 0-1,0 0 1,0-1 0,0 1 0,-1 1-1,1-1 1,0 0 0,0 0-1,-1 1 1,1 0 0,0-1 0,-1 1-1,1 0 1,-1 0 0,1 0-1,0 0 1,-1 1 0,1-1 0,-1 1-1,-2 0 1,3 0-56,-1 1 0,1-1 0,0 0-1,0 1 1,0-1 0,0 1 0,0-1 0,0 1 0,0 0-1,1 0 1,-3 4 0,3-6 23,1 0 0,-1 0-1,1 1 1,-1-1 0,1 1-1,-1-1 1,1 0-1,0 1 1,-1-1 0,1 1-1,0-1 1,-1 1 0,1-1-1,0 1 1,0-1 0,0 1-1,-1-1 1,1 1 0,0-1-1,0 1 1,0-1 0,0 1-1,0 0 1,0-1 0,0 1-1,0-1 1,0 1 0,0-1-1,0 1 1,0-1 0,0 1-1,1-1 1,-1 1 0,0 0-1,0-1 1,1 1 0,-1-1-1,0 0 1,1 1 0,-1-1-1,0 1 1,1-1 0,-1 1-1,1-1 1,-1 0 0,0 1-1,1-1 1,-1 0 0,1 0-1,-1 1 1,1-1 0,-1 0-1,2 0 1,7 1-411,1 0 1,0-1-1,0 0 1,-1-1-1,1 0 0,0 0 1,17-6-1,72-29-2130,-2 1 1207,-85 31 1440,1 2 1,0 0 0,1 1-1,21 0 1,-34 1-8,-1 0-1,1 0 1,0 0 0,0 0 0,-1 0 0,1 0 0,0 0 0,0 1-1,-1-1 1,1 0 0,0 0 0,-1 1 0,1-1 0,-1 1 0,1-1-1,0 0 1,-1 1 0,1-1 0,-1 1 0,1 0 0,-1-1-1,1 1 1,-1-1 0,0 1 0,1 0 0,-1-1 0,0 1 0,1 0-1,-1-1 1,0 2 0,-1 28 1710,-20 26-243,19-53-1516,1 0-1,-1 0 1,1 1-1,-1-1 1,1 0-1,0 1 1,0-1-1,1 1 1,-1 5-1,25-22-196,27-35-854,-37 33 700,0 2 0,28-22 1,-43 51 545,-8 7 90,4-11-257,1 0-1,0 0 1,1 0-1,0 0 1,0 0-1,0 13 1,3-21-55,0 1 0,0-1 0,0 0 0,1 0 1,-1 0-1,1 0 0,0 1 0,0-1 1,3 6-1,-3-8 1,0 0 0,0-1-1,0 1 1,0 0 0,1-1 0,-1 1 0,1-1 0,-1 0 0,1 1 0,-1-1 0,1 0 0,0 0-1,-1 0 1,1 0 0,0 0 0,0 0 0,0 0 0,0-1 0,0 1 0,3 0 0,3-1 39,0 0 0,1 0 0,-1 0 0,0-1 0,0-1 0,0 1 0,0-1 1,0 0-1,-1-1 0,1 0 0,-1 0 0,1-1 0,-1 0 0,0 0 0,10-9 0,-12 10 58,-1 0 0,1-1 0,-1 0-1,0 0 1,0 0 0,0 0-1,-1-1 1,1 1 0,-1-1 0,0 0-1,0 0 1,-1 0 0,0 0-1,0-1 1,0 1 0,0 0 0,-1-1-1,0 0 1,0 1 0,0-1-1,-1 0 1,0 1 0,-1-8 0,1 12-102,-1-1 0,0 1 1,1-1-1,-1 1 1,0-1-1,0 1 1,0-1-1,0 1 1,-1 0-1,1 0 0,0-1 1,0 1-1,-1 0 1,1 0-1,-1 0 1,1 1-1,-1-1 0,1 0 1,-1 0-1,1 1 1,-1-1-1,0 1 1,1 0-1,-1-1 0,0 1 1,-3 0-1,-2-2-2,5-1 27,9-1 0,9-2-286,-6 6-1582,-2 0-2546,2 0-3107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03.39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34 0 4548,'0'0'17297,"2"10"-15263,1 29-1205,-2 1 0,-2-1 1,-1 0-1,-14 72 0,-4 54-619,43-285 1626,-22 109-1829,3-22 5,-2 0-1,-1 1 0,-2-1 1,-4-34-1,4 108-514,0-32 502,0 0 0,1 1 1,0-1-1,3 14 0,-3-18 5,2-1-1,-1 1 1,0-1-1,1 0 1,0 0-1,0 0 1,0 0-1,1 0 1,-1 0 0,1 0-1,0-1 1,0 1-1,0-1 1,1 0-1,-1 0 1,1 0-1,-1-1 1,1 1-1,0-1 1,0 0 0,0 0-1,1 0 1,-1 0-1,0-1 1,1 0-1,6 2 1,-5-3 49,0 1 1,0-1-1,0 0 0,0-1 1,0 1-1,0-1 1,0 0-1,0-1 0,0 0 1,0 1-1,-1-2 1,1 1-1,-1-1 0,0 0 1,1 0-1,-1 0 1,-1-1-1,1 1 0,8-9 1,-4 1 56,0 0 1,-1 0-1,0-1 1,-1 0-1,0-1 0,-1 1 1,0-1-1,-1 0 1,-1 0-1,0-1 1,0 0-1,-2 1 1,0-1-1,0 0 0,-1-27 1,-1 41-114,0 0 0,0-1 0,0 1-1,1 0 1,-1-1 0,0 1 0,0 0 0,0-1 0,0 1 0,0 0 0,0-1 0,0 1 0,0 0-1,0-1 1,0 1 0,0 0 0,0-1 0,0 1 0,0 0 0,-1-1 0,1 1 0,0 0 0,0-1-1,0 1 1,0 0 0,-1-1 0,1 1 0,0 0 0,0 0 0,-1-1 0,1 1 0,0 0 0,0 0-1,-1-1 1,1 1 0,0 0 0,-1 0 0,1 0 0,0 0 0,-1-1 0,1 1 0,0 0 0,-1 0-1,1 0 1,0 0 0,-1 0 0,1 0 0,0 0 0,-1 0 0,1 0 0,-1 0 0,1 0 0,0 0-1,-1 0 1,1 0 0,0 1 0,-1-1 0,1 0 0,0 0 0,-1 0 0,1 0 0,0 1 0,0-1-1,-1 0 1,1 0 0,-1 1 0,-16 20-355,3 8 344,1 0 1,2 1-1,1 0 0,1 1 1,2 0-1,1 0 0,1 1 1,0 43-1,5-72 20,-1-1 1,1 0-1,1 1 0,-1-1 0,0 1 0,0-1 1,1 0-1,0 1 0,-1-1 0,1 0 0,0 0 1,0 1-1,0-1 0,0 0 0,1 0 1,-1 0-1,0 0 0,1 0 0,0-1 0,-1 1 1,1 0-1,0-1 0,0 1 0,0-1 0,2 2 1,0-2 8,0 1 1,1-1-1,-1 0 1,0-1-1,0 1 1,1-1-1,-1 0 1,0 0-1,1 0 1,-1 0 0,0-1-1,1 1 1,7-4-1,1-1 7,1-1 0,-1 0 0,-1-1 0,1 0 0,-1-2 0,0 1 0,-1-1 0,0-1-1,0 0 1,-1 0 0,-1-1 0,1 0 0,-2-1 0,0 0 0,0-1 0,-1 1 0,0-1 0,4-15 0,-10 26-19,-1 0 1,1 1 0,-1-1-1,1 0 1,-1 0-1,0 0 1,0 0 0,0 0-1,0 0 1,0 0 0,0 0-1,-1-2 1,1 3-3,-1 1 0,1 0-1,0-1 1,0 1 0,-1 0 0,1 0 0,0-1 0,0 1 0,-1 0-1,1 0 1,0-1 0,-1 1 0,1 0 0,0 0 0,-1 0 0,1 0-1,0 0 1,-1 0 0,1-1 0,0 1 0,-1 0 0,1 0-1,-1 0 1,1 0 0,0 0 0,-1 0 0,1 0 0,0 1 0,-1-1-1,1 0 1,0 0 0,-1 0 0,1 0 0,0 0 0,-1 0-1,0 1 1,-2 1 2,-1 0-1,1 1 0,-1 0 0,1-1 1,0 1-1,0 0 0,0 1 0,1-1 1,-5 7-1,-4 8-2,2 0 0,-14 37 0,20-48 0,0 1 0,1-1 0,0 1 0,1 0 0,0 0 0,0 0 0,0-1 0,1 1 0,1 0 0,1 12 0,-2-18 0,1-1 0,0 1 0,0 0 0,0-1 0,0 1 0,0-1 0,0 1 0,0-1 0,1 1 0,-1-1 0,0 0 0,1 0 0,-1 0 0,1 0 0,-1 0 0,1 0 0,0 0 0,-1 0 0,1 0 0,0-1 0,0 1 0,0-1 0,-1 0 0,1 1 0,0-1 0,2 0 0,56 0 0,-47-1 0,-4 1-368,-1-1 0,1 0 0,-1-1 1,1 0-1,-1 0 0,10-5 0,-13 5-752,0 0 0,0-1 0,0 0 0,0 0 0,-1-1 0,6-4 0,12-19-18189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04.40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236 53 12139,'0'0'5013,"-3"-9"-1596,2 7-3148,0-1 1,0 0 0,0 1 0,-1-1-1,1 1 1,-1-1 0,0 1-1,1 0 1,-1 0 0,0-1-1,-1 2 1,1-1 0,0 0-1,0 0 1,-1 1 0,1-1 0,-1 1-1,-4-2 1,3 2-114,1 0 0,-1 1 0,1-1 0,-1 1-1,1 0 1,-1 0 0,0 1 0,1-1 0,-1 1 0,1-1 0,-1 1 0,1 0 0,0 1 0,-1-1 0,1 1 0,0-1 0,0 1-1,0 0 1,-3 2 0,-4 3-84,0 1 0,1 0 0,0 0 1,0 1-1,1 0 0,0 0 0,1 1 0,0 0 0,0 1 0,1-1 0,1 1 0,0 0 0,0 1 0,1-1 0,0 1 0,1 0 0,-3 23 0,6-34-68,0 0-1,0 0 0,0 0 0,0 0 0,0 0 0,1 0 0,-1-1 0,0 1 0,1 0 0,-1 0 0,0 0 0,1 0 0,-1 0 0,1 0 0,-1 0 0,1-1 0,-1 1 0,1 0 0,0-1 0,-1 1 0,1 0 0,0-1 0,0 1 0,0 0 0,-1-1 0,1 0 0,0 1 0,0-1 1,0 1-1,0-1 0,0 0 0,0 0 0,0 1 0,0-1 0,0 0 0,0 0 0,0 0 0,0 0 0,-1 0 0,1 0 0,0 0 0,0-1 0,0 1 0,0 0 0,0 0 0,0-1 0,0 1 0,0-1 0,1 0 0,5-1 57,0 0 0,-1-1 1,1 0-1,-1 0 0,11-8 0,8-8 40,-1-1-1,23-24 1,-38 34-97,-1 0 0,0 0 1,0 0-1,-1-1 1,0 0-1,-1 0 0,8-22 1,-14 33-9,0 0 0,0 0 0,0 0 1,0 0-1,0 0 0,0 0 1,0 0-1,0 0 0,0 0 0,-1 0 1,1-1-1,0 1 0,0 0 0,0 0 1,0 0-1,0 0 0,0 0 1,0 0-1,0 0 0,0 0 0,0 0 1,0 0-1,0 0 0,0 0 0,0 0 1,0 0-1,0 0 0,0 0 0,0 0 1,0 0-1,-1 0 0,1 0 1,0-1-1,0 1 0,0 0 0,0 0 1,0 0-1,0 0 0,0 0 0,0 0 1,0 0-1,0 0 0,0 0 1,-8 10-128,-10 18 34,10-13 96,1 1 1,1 0-1,1 0 0,0 0 1,1 0-1,0 1 1,2 0-1,0 0 0,0 31 1,2-47 7,1 0-1,-1 0 1,0 0 0,0 0 0,0 0 0,1 0 0,-1 0-1,1 0 1,-1 0 0,1-1 0,-1 1 0,1 0-1,-1 0 1,1 0 0,0-1 0,-1 1 0,1 0-1,0-1 1,0 1 0,-1 0 0,1-1 0,0 1-1,0-1 1,0 1 0,0-1 0,0 0 0,1 1 0,1-1 23,0 1 1,-1-1-1,1 0 1,0 0-1,0 0 1,0 0 0,0-1-1,0 1 1,4-2-1,3-2 91,0 1 0,0-1-1,-1-1 1,14-7 0,5-8-29,-1-1-1,-1-1 1,-1-2 0,-1 0 0,-1-1-1,32-46 1,-73 129-352,11-42 332,1-3-17,0 0 0,1 1 0,1-1 0,-6 27 0,10-40-49,0 0-1,0 1 1,0-1-1,0 1 1,0-1 0,0 0-1,0 1 1,0-1-1,0 0 1,0 1-1,0-1 1,0 1-1,0-1 1,0 0-1,1 1 1,-1-1 0,0 0-1,0 1 1,0-1-1,0 0 1,1 1-1,-1-1 1,0 0-1,0 0 1,1 1 0,-1-1-1,0 0 1,1 0-1,-1 1 1,0-1-1,1 0 1,-1 0-1,0 0 1,1 0 0,-1 1-1,0-1 1,1 0-1,0 0 1,17-4 156,17-15 2,9-16-163,-33 25 0,0 1 0,1 0 0,0 1 0,0 0 0,0 1 0,15-6 0,-26 13-3,-1 0 1,1 0-1,-1 0 0,1 0 1,0 0-1,-1 0 0,1 0 1,-1 0-1,1 0 0,-1 0 1,1 0-1,-1 0 0,1 1 1,-1-1-1,1 0 1,0 0-1,-1 1 0,0-1 1,1 0-1,-1 1 0,1-1 1,-1 0-1,1 1 0,-1-1 1,0 1-1,1-1 0,-1 1 1,0-1-1,1 1 0,-1-1 1,0 1-1,0-1 0,0 1 1,1-1-1,-1 1 0,0 0 1,0-1-1,0 1 0,0-1 1,0 1-1,0-1 0,0 1 1,0 0-1,0 0 0,-2 33-105,2-29 122,-10 42 112,0 11-38,10-58-88,0 0 0,0 0 0,0 0 0,0 1 0,0-1 0,0 0 0,0 0 0,0 0 0,0 1 0,0-1 0,0 0 0,0 0 0,0 1 0,0-1 0,0 0 0,0 0 0,0 0 0,1 0 0,-1 1 0,0-1 0,0 0 0,0 0 0,0 0 0,0 0 0,0 1 0,1-1 0,-1 0 0,0 0 0,0 0 0,0 0 0,1 0 0,-1 0 0,0 1 0,0-1 0,0 0 0,1 0 0,-1 0 0,0 0 0,0 0 0,0 0 0,1 0 0,-1 0 0,0 0 0,0 0 0,1 0 0,12-7 0,10-12 0,9-14 0,-24 24 0,1-1 0,0 1 0,0 1 0,1-1 0,0 2 0,0-1 0,0 1 0,24-10 0,-33 17 0,-1 1 0,1-1 0,-1 1 0,1-1 0,-1 1 0,1 0 0,-1-1 0,1 1 0,-1 0 0,1-1 0,-1 1 0,0 0 0,1 0 0,-1-1 0,0 1 0,0 0 0,0 0 0,0-1 0,0 1 0,1 0 0,-1 0 0,-1 0 0,1 0 0,0-1 0,0 1 0,0 0 0,-1 1 0,-1 27 0,-5 6 75,-2 19-492,15-55-7996,5-11-1794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05.63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148 409 13132,'0'0'6358,"-3"-10"-2215,-12-29-374,15 38-3673,-1-1 1,0 1-1,1 0 0,-1-1 1,0 1-1,0 0 1,1 0-1,-1 0 0,0 0 1,0 0-1,0 0 1,-1 0-1,1 0 0,0 0 1,0 0-1,0 0 1,-1 1-1,1-1 0,0 1 1,-1-1-1,1 1 0,-1-1 1,1 1-1,0 0 1,-1-1-1,1 1 0,-1 0 1,1 0-1,-1 0 1,1 0-1,-1 1 0,1-1 1,0 0-1,-1 1 0,1-1 1,-1 1-1,1-1 1,0 1-1,-1-1 0,0 2 1,-3 1-43,1-1-1,0 1 1,0 0 0,1 1 0,-1-1-1,1 0 1,0 1 0,-1 0 0,-3 6 0,2 0-54,-1-1 0,2 1 1,-1 0-1,1 0 0,1 1 1,0-1-1,0 1 1,1 0-1,1-1 0,0 1 1,0 0-1,1 0 0,1 13 1,0-23-1,-1 0 0,1 1 0,-1-1 0,1 0 0,0 0 0,0 0 0,-1 0 0,1 0 0,0 0 0,0 0 0,0 0 0,0 0 0,0-1 0,0 1 0,0 0 0,0-1 0,1 1 0,-1 0 0,0-1 0,0 0 0,0 1 0,1-1 1,-1 0-1,0 1 0,1-1 0,-1 0 0,0 0 0,1 0 0,-1 0 0,0 0 0,0-1 0,1 1 0,-1 0 0,0 0 0,0-1 0,1 1 0,-1-1 0,2 0 0,3-1 22,1-1 0,-1 1 0,0-1 0,1 0 0,-1-1 0,6-4 0,3-4 6,-1-1-1,0-1 1,0-1 0,-2 0 0,15-21 0,-21 26-5,0 1 0,-1-1 0,0 0 0,-1 0 1,0 0-1,0 0 0,-1-1 0,0 0 0,-1 1 0,1-22 0,-6 27 37,-3 10-102,-6 13-61,4-2 114,0 2-1,1-1 1,1 1 0,0 1-1,1-1 1,2 1 0,0-1-1,-1 24 1,3-40-8,1-1 1,0 0-1,0 0 0,0 1 1,0-1-1,1 0 0,-1 1 1,0-1-1,0 0 0,1 0 1,-1 1-1,1-1 0,-1 0 1,1 0-1,0 0 0,-1 1 1,1-1-1,0 0 0,0 0 1,-1 0-1,1 0 0,0 0 1,0-1-1,0 1 0,0 0 1,1 0-1,-1-1 0,0 1 1,0 0-1,0-1 0,0 1 1,1-1-1,-1 0 0,0 1 1,1-1-1,-1 0 0,0 0 1,0 0-1,1 0 1,-1 0-1,0 0 0,1 0 1,-1 0-1,0-1 0,3 0 1,3 0 10,-1-1 0,0 0 1,1-1-1,-1 1 0,0-1 1,0 0-1,-1-1 1,7-4-1,-1 0-14,0-2 0,0 0 0,-1 0 0,0 0 0,-1-2 0,0 1 0,-1-1 0,0 0 0,-1-1 0,0 0 0,-1 0 0,0 0 0,4-17 0,-17 35-45,-4 11-49,4 1 73,1-5 21,0 0 0,0 1 0,1 0 0,1 0 0,0 0 0,1 1 0,1 0 0,-2 19 0,4-33 1,0 1 1,0 0-1,0-1 1,0 1 0,1-1-1,-1 1 1,0-1-1,0 1 1,0-1-1,0 1 1,1-1-1,-1 1 1,0-1-1,1 1 1,-1-1-1,0 1 1,1-1-1,-1 1 1,0-1-1,1 0 1,-1 1 0,1-1-1,-1 0 1,1 1-1,-1-1 1,1 0-1,-1 0 1,1 1-1,-1-1 1,1 0-1,-1 0 1,1 0-1,1 0 1,24-4 50,22-21 4,-21 4-185,-1-2 1,-1 0-1,-1-2 1,30-40-1,-50 59 94,-21 63-2154,7-31 2172,3-11 20,1 0 0,1 1 0,0-1 0,1 1-1,-2 17 1,6-33 16,0 1 0,-1 0-1,1-1 1,0 1 0,0 0-1,0-1 1,0 1 0,0 0 0,0 0-1,0-1 1,0 1 0,0 0-1,0-1 1,1 1 0,-1 0-1,0-1 1,0 1 0,1 0 0,-1-1-1,0 1 1,1-1 0,-1 1-1,1 0 1,-1-1 0,1 1-1,-1-1 1,1 1 0,-1-1-1,1 0 1,-1 1 0,1-1 0,0 1-1,-1-1 1,1 0 0,0 1-1,1-1 34,0-1 0,1 1-1,-1 0 1,0 0 0,0-1-1,0 1 1,0-1 0,0 0-1,0 0 1,-1 0 0,5-2-1,45-36 797,-19 3-840,-2 0 0,-2-3 0,-1 0 0,-1-1 0,-3-2 0,-1 0 0,-3-2 0,-1 0 0,21-80 0,-56 187 0,-26 62 1,28-87 8,1 1-1,2 0 1,1 1 0,3 1-1,1 0 1,-2 42 0,9-81-13,0 0 0,0 0 0,0 0 1,0 0-1,1 0 0,-1 0 0,1 0 1,-1 0-1,1 0 0,0-1 0,-1 1 1,3 3-1,-2-4-1,-1 0 0,1-1 0,-1 0 0,1 1 1,-1-1-1,1 1 0,-1-1 0,1 0 0,-1 1 0,1-1 0,-1 0 0,1 1 0,0-1 0,-1 0 1,1 0-1,0 0 0,-1 0 0,1 0 0,0 0 0,-1 0 0,1 0 0,0 0 0,-1 0 1,1 0-1,1 0 0,0-1-20,-1 0 0,1 0-1,0 0 1,0 0 0,0 0 0,-1-1 0,1 1 0,0-1 0,-1 1 0,0-1 0,1 1-1,-1-1 1,0 0 0,0 0 0,0 1 0,0-1 0,0 0 0,0 0 0,0 0 0,-1 0-1,2-3 1,1-10-208,-1 0-1,0 1 0,0-1 1,-2 0-1,0 0 0,0 0 1,-1 0-1,-6-25 0,4 30 159,0 0 0,-1 0 0,0 0 0,-1 0 1,0 1-1,0 0 0,-1 0 0,0 0 0,0 1 0,-1 0 0,0 0 0,-1 0 0,-9-6 0,0-2 908,18 16-826,-1 0-1,0 0 1,0 0-1,0 0 1,0 0-1,0 1 1,0-1-1,0-1 1,0 1-1,1 0 1,-1 0-1,0 0 1,0 0-1,0 0 1,0 0-1,0 0 1,0 0-1,0 0 1,0 0-1,0 0 1,1 0-1,-1 0 1,0 0-1,0 0 1,0 0-1,0 0 1,0 0-1,0 0 0,0 0 1,0-1-1,0 1 1,0 0-1,0 0 1,0 0-1,0 0 1,0 0-1,0 0 1,0 0-1,0 0 1,0 0-1,0-1 1,0 1-1,0 0 1,0 0-1,0 0 1,0 0-1,0 0 1,0 0-1,0 0 1,0 0-1,0-1 1,0 1-1,0 0 1,0 0-1,0 0 1,0 0-1,0 0 1,0 0-1,0 0 0,0 0 1,0 0-1,0 0 1,0 0-1,0-1 1,-1 1-1,1 0 1,0 0-1,0 0 1,0 0-1,34 11 1509,-6-1-1794,57 5-1594,-27-12-4128,-4-2-5009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06.5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129 243 13869,'0'-2'382,"0"1"0,0 0-1,0-1 1,0 1 0,0 0 0,0-1-1,-1 1 1,1 0 0,0-1-1,-1 1 1,1 0 0,-1 0 0,0-1-1,1 1 1,-1 0 0,0 0 0,0 0-1,1 0 1,-1 0 0,-2-1 0,2 1-121,0 0 1,-1 1 0,1-1-1,-1 0 1,1 1 0,-1 0 0,1-1-1,-1 1 1,1 0 0,-1 0-1,1 0 1,-1 0 0,1 0 0,-1 0-1,-1 0 1,-2 1-101,1 0-1,0 0 1,0 1-1,1-1 1,-1 1-1,0 0 1,0 0-1,1 0 1,-1 0-1,1 1 1,0-1-1,-5 5 1,4-1-140,-1-1 1,1 1-1,1 1 0,-1-1 1,1 0-1,0 1 0,0 0 1,1 0-1,0 0 1,0 0-1,0 0 0,1 0 1,0 0-1,1 0 0,-1 0 1,1 1-1,2 12 0,-1-19-4,-1 0 0,1 0 0,-1 1-1,1-1 1,0 0 0,0 0 0,-1 0-1,1 0 1,0-1 0,0 1 0,0 0-1,0 0 1,0 0 0,0-1 0,0 1-1,0 0 1,0-1 0,0 1 0,0-1-1,1 1 1,-1-1 0,0 0 0,0 0-1,0 1 1,1-1 0,-1 0 0,0 0-1,0 0 1,1 0 0,-1 0 0,0-1 0,0 1-1,0 0 1,1 0 0,-1-1 0,0 1-1,2-1 1,2-1 132,1 0-1,0 0 1,-1-1-1,1 1 1,-1-1-1,8-5 1,3-6-57,-1 1 0,0-2 0,-1 0 1,-1 0-1,-1-2 0,0 1 1,-1-1-1,0-1 0,-2 0 0,0-1 1,-1 0-1,-1 0 0,6-26 0,-11 32-465,-5 25 163,-4 28 94,6-37 116,1 6-9,-1-1 0,1 1 0,1 0 0,0 0 0,3 17 1,-3-24 10,0 0 0,-1-1 0,1 1 0,0 0 1,0-1-1,0 1 0,0 0 0,0-1 0,1 1 1,-1-1-1,0 0 0,1 1 0,-1-1 0,1 0 1,-1 0-1,1 0 0,0 0 0,-1 0 0,1 0 1,0 0-1,0-1 0,0 1 0,0-1 0,-1 1 1,1-1-1,0 0 0,0 1 0,0-1 1,0 0-1,0-1 0,0 1 0,0 0 0,3-1 1,4-1 80,0-1 0,0 0 0,0 0 1,0-1-1,-1 0 0,1-1 0,-1 0 1,0 0-1,0 0 0,-1-1 0,1-1 1,10-11-1,-1-1 17,0 0 1,-2-1-1,22-36 1,-34 51-102,0-1 1,0 1-1,0-1 0,-1 0 1,0 0-1,0 1 1,0-1-1,-1 0 1,1-7-1,-17 32-784,2 7 727,1-1 0,2 2-1,-13 45 1,-13 89 93,30-129-45,-8 40 89,4 0-1,-2 112 0,16-160 11,-3-24-75,-1 1 0,0-1 0,0 0 0,0 1 0,1-1 0,-1 0 0,0 1 0,1-1 0,-1 0 0,0 0-1,0 1 1,1-1 0,-1 0 0,0 0 0,1 0 0,-1 1 0,1-1 0,-1 0 0,0 0 0,1 0 0,-1 0 0,1 0 0,-1 0-1,0 0 1,1 0 0,-1 0 0,0 0 0,1 0 0,-1 0 0,1 0 0,1-1 17,-1 0 1,0 0-1,1 0 0,-1 0 1,0 0-1,1-1 1,-1 1-1,0 0 0,0-1 1,0 1-1,0 0 1,-1-1-1,1 0 0,0 1 1,0-1-1,-1 1 0,1-1 1,-1 0-1,0 1 1,1-4-1,1-19-27,-1 0-1,-2 1 1,0-1 0,-1 0-1,-1 1 1,-2 0 0,0 0-1,-13-35 1,10 30-5,8 28 1,-7-37 44,7 36-51,1 0 1,-1 0-1,0 1 0,0-1 1,1 0-1,-1 0 0,0 0 1,1 0-1,-1 0 0,1 0 1,-1 1-1,1-1 0,-1 0 1,1 0-1,0 1 0,-1-1 1,1 0-1,0 1 0,0-1 1,-1 1-1,1-1 0,0 1 1,0-1-1,0 1 0,0 0 1,-1-1-1,1 1 0,0 0 1,0 0-1,0 0 0,0 0 1,2-1-1,45-3-2227,31-5-8056,-18-5-5741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06.8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1 0 10730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07.23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 1 14894,'0'0'11568,"1"8"-10041,2 15-1090,-2-1 0,0 1-1,-2 0 1,0 0 0,-8 36-1,5-29-453,0-1 0,2 1 0,2 38 0,1-66-45,-1 0 0,1-1 1,-1 1-1,1 0 0,-1-1 1,1 1-1,0 0 0,0-1 1,0 1-1,0-1 0,0 1 0,0-1 1,1 0-1,-1 1 0,0-1 1,1 0-1,-1 0 0,1 0 1,-1 0-1,1 0 0,0 0 1,-1 0-1,1-1 0,0 1 0,0 0 1,-1-1-1,1 0 0,0 1 1,0-1-1,0 0 0,-1 0 1,1 0-1,0 0 0,0 0 0,0 0 1,-1-1-1,4 0 0,4 0-743,-1-1 0,0 1 0,1-2 0,-1 1-1,0-1 1,14-7 0,14-16-4256,0-4-2092</inkml:trace>
  <inkml:trace contextRef="#ctx0" brushRef="#br0" timeOffset="1">263 173 12588,'0'0'4372,"-10"3"-1057,2 0-3014,1 0-1,-1 0 0,1 1 1,0 0-1,0 1 0,0-1 1,1 1-1,0 1 0,0-1 1,0 1-1,0 0 0,1 0 1,0 1-1,1-1 0,-1 1 1,1 0-1,0 1 1,-5 13-1,7-15-206,0 0-1,0 0 1,0 0 0,1 0 0,0 0 0,0 0-1,1 0 1,-1 1 0,2 11 0,-1-17-68,1 0-1,-1 1 1,0-1 0,1 0 0,-1 0 0,1 0 0,-1 0-1,1 0 1,-1 1 0,1-1 0,0 0 0,0 0 0,-1 0-1,1-1 1,0 1 0,0 0 0,0 0 0,0 0 0,0-1 0,0 1-1,2 0 1,-1 0 14,1-1-1,-1 1 1,1-1-1,-1 0 0,1 0 1,-1 0-1,1 0 1,-1 0-1,1 0 1,-1-1-1,0 1 1,1-1-1,-1 0 0,5-2 1,2-1 121,0-1 1,-1 0-1,0-1 1,0 1-1,0-2 1,0 1-1,-1-1 1,0 0-1,-1-1 1,1 0-1,8-14 1,1-5-111,0 0 1,16-41 0,-22 47-943,-9 31 383,-14 42 232,10-39 296,0-2-51,-1 7-236,-1-1 1,2 1 0,1 0 0,0 0 0,1 34-1,2-51 153,-1 0-1,0 0 0,1 0 0,-1 0 0,1 0 0,-1-1 0,1 1 0,0 0 1,-1 0-1,1 0 0,0-1 0,0 1 0,-1 0 0,1-1 0,0 1 0,0-1 1,0 1-1,0-1 0,0 1 0,0-1 0,0 1 0,-1-1 0,1 0 0,1 0 1,-1 1-1,0-1 0,0 0 0,0 0 0,1 0 0,37-1-5520,-33 0 4296,22-3-5809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07.57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172 0 13068,'0'0'10218,"4"10"-8953,-2-1-1043,0 0 0,-1 1 0,0-1 1,-1 0-1,0 1 0,0-1 0,-1 1 0,0-1 0,0 0 0,-1 1 0,-1-1 0,1 0 0,-1 0 0,-7 13 0,1 0 195,-5 11 455,2 0 0,-16 65 0,28-98-864,0 1 0,0 0 1,-1 0-1,1 0 0,0 0 1,0 1-1,0-1 0,0 0 1,0 0-1,0 0 0,0 0 1,0 0-1,1 0 0,-1 0 1,0 0-1,1 0 0,-1 0 1,0-1-1,1 1 1,-1 0-1,1 0 0,0 0 1,0 1-1,0-2 1,0 0-1,0 1 1,0-1 0,0 0-1,0 0 1,0 0 0,0 1-1,0-1 1,0 0 0,0 0-1,0-1 1,0 1 0,0 0 0,0 0-1,-1 0 1,1-1 0,0 1-1,0 0 1,1-1 0,48-31-197,-43 27-30,6-5-85,-6 5 24,0-1 0,0 1 0,0 1-1,0-1 1,1 1 0,0 0 0,0 1-1,0 0 1,0 0 0,13-2 0,-21 5 274,1 1 0,-1-1 0,1 0 0,-1 0 0,1 0 1,-1 0-1,1 0 0,-1 1 0,1-1 0,-1 0 0,1 0 1,-1 1-1,1-1 0,-1 0 0,0 1 0,1-1 0,-1 1 1,0-1-1,1 0 0,-1 1 0,0-1 0,1 1 0,-1-1 1,0 1-1,0-1 0,1 1 0,-1-1 0,0 1 0,0-1 0,0 1 1,0-1-1,0 1 0,0-1 0,0 1 0,0 0 0,0-1 1,0 1-1,0-1 0,0 1 0,0-1 0,0 1 0,0-1 1,-1 1-1,1-1 0,0 1 0,0-1 0,-1 1 0,1-1 1,0 1-1,-1-1 0,1 0 0,0 1 0,-1 0 0,-16 27 881,5-17-595,-1 0-1,0-2 1,0 0 0,-1 0 0,0-1 0,0-1 0,-1 0 0,0-1 0,0-1 0,0 0 0,-1-1 0,0-1 0,0 0 0,0-1 0,-28 0 0,43-2-351,1 0 1,-1 0-1,1 0 1,-1 0-1,1 0 1,-1 0 0,1 0-1,-1 0 1,0 0-1,1 0 1,-1 0-1,1 0 1,-1 0-1,1 0 1,-1-1 0,1 1-1,-1 0 1,1 0-1,-1-1 1,1 1-1,-1 0 1,1-1 0,0 1-1,-1 0 1,1-1-1,-1 1 1,1-1-1,0 1 1,0 0 0,-1-2-1,8-12-4089,27-13-5731,8 9-3579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08.01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202 89 19827,'0'0'4489,"-10"-3"-549,0 0-3392,0 1-1,-1 0 1,1 0 0,-1 1 0,-15 1-1,21 0-509,0 1 0,0 0 0,0-1 0,0 2-1,1-1 1,-1 0 0,0 1 0,1 0 0,-1 0-1,1 1 1,0-1 0,0 1 0,0 0 0,0 0-1,0 0 1,-5 7 0,5-5-18,0 0 1,0 0-1,1 0 1,0 0-1,0 1 0,0 0 1,1-1-1,-2 8 0,3-11-17,1-1-1,0 0 1,-1 0 0,1 1-1,0-1 1,0 0-1,0 1 1,0-1-1,0 0 1,0 0 0,0 1-1,0-1 1,1 0-1,-1 0 1,0 1-1,1-1 1,-1 0 0,1 0-1,-1 0 1,1 0-1,0 1 1,-1-1-1,1 0 1,0 0 0,0 0-1,0 0 1,0-1-1,0 1 1,0 0-1,0 0 1,0-1 0,0 1-1,0 0 1,0-1-1,1 1 1,-1-1-1,0 1 1,0-1 0,1 0-1,-1 0 1,0 1-1,0-1 1,1 0 0,1 0-1,4 0 7,1-1-1,-1 0 1,0 0-1,0 0 1,0-1-1,0 0 1,0 0-1,0-1 1,-1 0-1,1 0 1,-1 0-1,0-1 1,0 0-1,0 0 1,0-1 0,-1 0-1,6-5 1,-4 3 1,0 0-1,-1-1 1,0 0 0,0 0 0,-1 0 0,1 0 0,-2-1 0,1 0 0,-2 0 0,1 0 0,-1-1 0,2-10 0,-5 19-10,0 1-1,0 0 1,1 0 0,-1 0-1,0-1 1,0 1 0,0 0-1,0 0 1,-1 0-1,1-1 1,0 1 0,0 0-1,0 0 1,0 0 0,0-1-1,0 1 1,0 0 0,0 0-1,0 0 1,0-1 0,0 1-1,-1 0 1,1 0 0,0 0-1,0 0 1,0 0-1,0-1 1,-1 1 0,1 0-1,0 0 1,0 0 0,0 0-1,0 0 1,-1 0 0,1 0-1,0 0 1,0 0 0,0 0-1,-1 0 1,1 0 0,0 0-1,0 0 1,0 0 0,-1 0-1,1 0 1,0 0-1,0 0 1,0 0 0,-1 0-1,1 0 1,0 0 0,0 0-1,0 0 1,-1 0 0,1 0-1,0 0 1,0 1 0,0-1-1,0 0 1,0 0 0,-1 0-1,1 0 1,0 0-1,0 1 1,-20 12-42,9-6 23,7-8 23,10-12 28,-4 9-28,0 1-1,-1 0 1,0-1-1,0 1 1,0-1-1,0 1 1,0-1-1,0-6 1,-2 14-6207,1 0 2642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08.80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24 3 16688,'0'0'14371,"1"13"-14040,-2 10-191,-1 1 1,-6 30-1,2-20-33,-1 48 0,7-82-102,0 1-1,0-1 1,0 0 0,1 0 0,-1 1 0,0-1-1,0 0 1,0 0 0,1 1 0,-1-1-1,0 0 1,0 0 0,1 0 0,-1 0-1,0 1 1,0-1 0,1 0 0,-1 0-1,0 0 1,0 0 0,1 0 0,-1 0-1,0 0 1,1 0 0,-1 0 0,0 0 0,1 0-1,-1 0 1,0 0 0,0 0 0,1 0-1,-1 0 1,0 0 0,1 0 0,-1 0-1,0-1 1,0 1 0,1 0 0,-1 0-1,0 0 1,0 0 0,1-1 0,-1 1-1,0 0 1,0 0 0,0 0 0,1-1 0,-1 1-1,0 0 1,0 0 0,0-1 0,0 1-1,1-1 1,13-11 272,2-8-251,-2-1 0,-1 0 0,-1-1 0,0 0 0,-2 0 0,0-1 0,11-45 0,-21 69-33,-1 0 0,1 1-1,0-1 1,-1 1 0,1-1 0,0 1 0,0 0-1,0-1 1,0 1 0,1-1 0,-1 1 0,0-1-1,0 1 1,1-1 0,-1 0 0,1 1 0,0-1-1,-1 1 1,1-1 0,0 0 0,0 1 0,0-1-1,0 0 1,0 0 0,0 0 0,0 0 0,0 0-1,0 0 1,0 0 0,1 0 0,-1 0 0,0-1-1,1 1 1,-1 0 0,1-1 0,-1 1 0,0-1-1,1 0 1,-1 1 0,1-1 0,-1 0 0,3 0-1,2 0-548,0-1-1,1 1 0,-1-1 0,0-1 0,0 1 1,0-1-1,0 0 0,-1 0 0,11-6 0,28-17-6089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9:26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3748,'0'0'18609,"13"1"-17717,124 16-6,38 5-721,-173-22-170,0 0-1,0 0 1,0 0-1,0 0 1,0 0-1,0 0 1,0 1-1,0-1 1,0 1-1,0-1 1,0 1-1,0 0 0,-1 0 1,1 0-1,0 0 1,0 0-1,-1 0 1,1 0-1,-1 1 1,3 1-1,-4-1 37,0 0-1,1-1 1,-1 1-1,0 0 1,0 0-1,0 0 1,0 0-1,0 0 1,0 0-1,-1 0 1,1 0-1,-1 0 1,1-1-1,-1 1 1,0 0-1,0 0 1,0-1-1,0 1 1,0 0-1,0-1 1,-2 3 0,-62 80 1981,-9 13-1054,68-88-1355,0 1 0,1 0 0,1-1 0,-1 1 0,1 1-1,1-1 1,0 1 0,-2 14 0,4-17-5662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09.5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67 0 17457,'0'0'8781,"-1"10"-7083,-26 104 988,16-78-2236,2 1-1,2 0 1,-5 63-1,13-100-438,-1 1 0,0-1 0,1 0-1,-1 0 1,1 0 0,-1 0 0,1 0 0,-1 0 0,0 0-1,1 0 1,-1 0 0,1 0 0,-1 0 0,0 0 0,1 0 0,-1 0-1,1 0 1,-1 0 0,0 0 0,1-1 0,-1 1 0,1 0-1,-1 0 1,0 0 0,1-1 0,-1 1 0,0 0 0,1-1-1,-1 1 1,0 0 0,1-1 0,17-17-11,-1 0 0,-1-1 0,20-30 0,5-5 0,-15 19 0,-17 22 0,0 0 0,1 1 0,1 0 0,0 0 0,0 1 0,26-18 0,-37 28 0,1 1 0,-1 0 0,1-1 0,-1 1 0,1 0 0,-1 0 0,1 0 0,-1-1 0,1 1 0,-1 0 0,1 0 0,-1 0 0,1 0 0,-1 0 0,1 0 0,-1 0 0,1 0 0,-1 0 0,1 0 0,-1 0 0,1 0 0,-1 1 0,1-1 0,-1 0 0,1 0 0,-1 0 0,1 1 0,-1-1 0,1 0 0,-1 1 0,0-1 0,1 0 0,-1 1 0,1-1 0,-1 0 0,0 1 0,1-1 0,-1 1 0,0-1 0,0 1 0,1-1 0,-1 1 0,0-1 0,0 1 0,0-1 0,0 1 0,0-1 0,1 1 0,-1-1 0,0 1 0,0-1 0,-1 2 0,1 35 0,0-29 0,-2 7 0,0-1 0,0 1 0,-5 14 0,3-17 0,1 1 0,1 0 0,-2 22 0,4-35 0,1 1 0,-1-1 0,0 0 0,0 1 0,0-1 0,0 0 0,0 1 0,0-1 0,0 0 0,0 1 0,1-1 0,-1 0 0,0 0 0,0 1 0,0-1 0,1 0 0,-1 0 0,0 1 0,0-1 0,1 0 0,-1 0 0,0 0 0,0 1 0,1-1 0,-1 0 0,0 0 0,1 0 0,-1 0 0,0 0 0,1 0 0,-1 0 0,0 0 0,1 1 0,-1-1 0,0 0 0,1 0 0,-1 0 0,0-1 0,1 1 0,-1 0 0,0 0 0,1 0 0,-1 0 0,0 0 0,1 0 0,-1 0 0,0-1 0,0 1 0,1 0 0,-1 0 0,0 0 0,0-1 0,1 1 0,-1 0 0,0-1 0,20-12 0,40-41 0,-48 40 0,1 2 0,0 0 0,1 0 0,0 1 0,1 1 0,0 1 0,17-9 0,-31 18-2,-1 0 1,1 0-1,0 0 1,-1-1-1,1 1 1,0 0-1,-1 0 1,1 0-1,0 0 1,-1 0-1,1 0 1,0 1-1,-1-1 1,1 0-1,0 0 1,-1 0-1,1 1 1,-1-1-1,1 0 0,-1 1 1,1-1-1,0 0 1,-1 1-1,1-1 1,-1 1-1,0-1 1,1 1-1,-1-1 1,1 1-1,-1-1 1,0 1-1,1-1 1,-1 1-1,0-1 1,1 1-1,-1 0 0,0-1 1,0 1-1,0 0 1,0-1-1,0 1 1,1-1-1,-1 1 1,0 0-1,0-1 1,-1 1-1,1 0 1,0 0-1,-2 39-95,1-36 93,-3 19-171,-1-1-1,-1 1 1,-1-1 0,-1 0-1,-15 29 1,23-51 132,0 0 0,0 0-1,-1 0 1,1 0 0,0 0 0,0-1-1,0 1 1,0 0 0,0 0 0,0 0-1,0 0 1,0 0 0,0 0 0,0 0-1,0 0 1,0 0 0,-1 0 0,1 0-1,0 0 1,0 0 0,0-1 0,0 1-1,0 0 1,0 0 0,0 0 0,0 0-1,-1 0 1,1 0 0,0 0 0,0 0-1,0 0 1,0 0 0,0 0 0,0 0-1,0 0 1,-1 0 0,1 1 0,0-1-1,0 0 1,0 0 0,0 0-1,0 0 1,0 0 0,0 0 0,0 0-1,0 0 1,-1 0 0,1 0 0,0 0-1,0 0 1,0 0 0,0 1 0,0-1-1,0 0 1,0 0 0,0 0 0,0 0-1,0 0 1,0 0 0,0 0 0,0 0-1,0 1 1,0-1 0,0 0 0,0 0-1,0 0 1,0 0 0,0 0 0,-2-13-2645,2-19-2338,8-8-2266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09.9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 1 3043,'0'0'18994,"-3"63"-18962,11-45-1858,10-8-2882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10.32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132 1 15759,'-5'8'3048,"-49"101"2755,11 11-3419,35-92-2318,1 1 1,1 0 0,2 0-1,1 0 1,1 0 0,4 53 0,-2-81-78,-1-1 1,1 1-1,0 0 1,0-1 0,0 1-1,0 0 1,0-1 0,0 1-1,0 0 1,0-1-1,0 1 1,1 0 0,-1-1-1,0 1 1,0 0-1,1-1 1,-1 1 0,0 0-1,1-1 1,-1 1 0,0-1-1,1 1 1,-1-1-1,1 1 1,-1-1 0,1 1-1,-1-1 1,1 1-1,-1-1 1,1 0 0,0 1-1,-1-1 1,1 0 0,0 1-1,-1-1 1,1 0-1,-1 0 1,1 0 0,0 0-1,0 0 1,-1 1-1,1-1 1,0 0 0,-1-1-1,1 1 1,0 0-1,-1 0 1,1 0 0,0 0-1,0-1 1,2 0 13,-1-1 0,1 1-1,-1-1 1,0 1 0,0-1 0,0 0-1,0 0 1,0 0 0,0 0 0,-1-1-1,3-2 1,6-16-10,-1-1 0,-1-1 0,-1 1 0,0-1 0,-2-1-1,-1 1 1,-1-1 0,1-43 0,-8 50-47,-5 19-57,-9 25 137,14-17 10,0 1-1,1-1 1,1 1-1,0 0 1,0 0-1,1-1 1,0 1-1,1 0 1,1 18-1,0-26-18,-1 0 0,1 0 0,0-1-1,0 1 1,0-1 0,0 1 0,0 0-1,0-1 1,1 0 0,-1 1 0,1-1-1,-1 0 1,1 0 0,0 0 0,0 0-1,0 0 1,3 2 0,-1-2 31,-1-1 1,1 0-1,-1 0 0,1 0 1,-1 0-1,1 0 0,0-1 1,-1 1-1,1-1 1,0 0-1,-1 0 0,1-1 1,0 1-1,-1-1 0,1 1 1,6-3-1,1-1 106,0-1 1,-1 0-1,1 0 0,-1-1 1,0-1-1,-1 0 0,1 0 1,-1 0-1,0-1 1,-1-1-1,0 0 0,9-12 1,4-8 290,-1 0 0,28-59 0,-46 84-405,4-8-9,1 0-1,-2-1 0,0 0 0,0 0 0,-1-1 0,3-22 0,-10 27-774,-6 16 447,-7 18 190,-60 123 186,67-127-23,1 1 0,1 0 0,1 1 1,0-1-1,-1 28 0,6-48-39,1 1-1,-1 0 1,1 0-1,0 0 1,0-1-1,0 1 1,1 0-1,-1 0 1,1 0-1,-1-1 1,1 1-1,0 0 0,0 0 1,0-1-1,0 1 1,1-1-1,-1 1 1,1-1-1,-1 0 1,1 0-1,0 1 1,0-1-1,0 0 1,4 3-1,-1-3 6,-1-1-1,0 1 1,1-1 0,0 0-1,-1 0 1,1 0 0,-1-1-1,1 0 1,0 0 0,-1 0-1,1 0 1,0-1 0,-1 0-1,9-2 1,1-2-5,-1 0 0,0-1 0,0 0 0,0-1 1,-1-1-1,0 0 0,0-1 0,-1 0 0,0-1 0,-1 0 0,0 0 0,0-1 0,-1 0 0,8-14 0,-16 22-3,1 1-1,0-1 1,-1 0-1,0 0 1,1 0-1,-1 1 1,0-1 0,-1 0-1,1 0 1,0-1-1,-1 1 1,0 0-1,0 0 1,0-4-1,0 6-1,-1 0 0,1 0 0,-1 0 0,0 0 0,1 0 0,-1 0 0,0 0 0,0 0 0,0 0 0,1 1 0,-1-1-1,0 0 1,0 0 0,0 1 0,0-1 0,0 1 0,0-1 0,-1 1 0,1-1 0,0 1 0,0 0 0,0 0 0,0-1 0,-1 1 0,1 0 0,0 0 0,0 0 0,0 0 0,0 0-1,-1 1 1,1-1 0,0 0 0,0 0 0,0 1 0,0-1 0,0 1 0,-3 0 0,-1 1-11,0 0 0,0 1 0,0-1 0,0 1 0,1 0 0,-1 0 0,1 0 0,0 1 0,0 0 1,0-1-1,0 1 0,0 1 0,1-1 0,0 1 0,0-1 0,0 1 0,0 0 0,-3 10 0,3-7-1,-1 1-1,1 0 1,1 1 0,0-1-1,0 0 1,1 1-1,0-1 1,0 1 0,1-1-1,2 13 1,-1-18-44,1 0-1,-1 1 1,1-1 0,0 0-1,0 0 1,0 0 0,1 0 0,0 0-1,-1-1 1,1 1 0,1-1-1,-1 0 1,0 0 0,1 0 0,-1 0-1,1-1 1,0 1 0,0-1-1,0 0 1,0 0 0,1 0-1,-1-1 1,0 1 0,1-1 0,6 1-1,6 1-623,0 0-1,0-1 1,0-1 0,0 0-1,26-3 1,-3-5-6790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11.19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76 12 9129,'0'0'12433,"-9"-4"-9972,7 3-2394,-1 0 52,1 0-1,-1 0 0,0 0 1,1 1-1,-1-1 1,0 1-1,0-1 0,1 1 1,-1 0-1,0 0 1,-3 0-1,4 1-49,1 0 1,-1 0-1,1 0 1,-1 0-1,1 0 1,0 0-1,-1 0 1,1 1-1,0-1 0,0 0 1,0 1-1,0-1 1,0 1-1,0-1 1,0 1-1,0-1 1,1 1-1,-1 0 0,1-1 1,-1 1-1,1 0 1,-1 0-1,1-1 1,0 1-1,0 2 1,-1 4 106,-1 0 1,2 0-1,-1 0 1,1 0-1,0 0 1,1 0 0,0 0-1,0 0 1,3 9-1,-3-14-133,0-1 0,0 0 0,0 0 0,0 0 0,1 0 0,-1-1 0,1 1 0,-1 0-1,1 0 1,0-1 0,-1 1 0,1-1 0,0 1 0,0-1 0,0 0 0,0 0 0,0 0-1,1 0 1,-1 0 0,0-1 0,0 1 0,1-1 0,-1 1 0,0-1 0,1 0-1,-1 0 1,0 0 0,1 0 0,-1 0 0,0 0 0,1-1 0,-1 1 0,0-1 0,0 0-1,5-1 1,3-2 6,-1 0-1,1-1 0,-1 0 1,0 0-1,0-1 0,-1 0 1,0 0-1,0-1 0,0 0 1,10-13-1,36-29-41,-54 48-12,0 1 0,1 0 0,-1 0-1,0-1 1,1 1 0,-1 0-1,0 0 1,1 0 0,-1-1 0,0 1-1,1 0 1,-1 0 0,0 0-1,1 0 1,-1 0 0,0 0 0,1 0-1,-1 0 1,0 0 0,1 0-1,-1 0 1,1 0 0,-1 0 0,0 0-1,1 0 1,-1 0 0,0 0-1,1 0 1,-1 0 0,0 1-1,1-1 1,-1 0 0,1 1 0,4 13-142,-5 32 24,0-34 161,-1 13 6,0-18-39,0 1 1,1-1-1,-1 0 0,2 1 0,-1-1 1,1 0-1,0 0 0,1 0 0,2 10 1,-3-16 2,0 0 0,-1-1 1,1 1-1,0 0 0,0 0 1,0 0-1,-1-1 0,1 1 1,0 0-1,0-1 0,0 1 1,0-1-1,0 1 0,0-1 1,1 1-1,-1-1 1,0 0-1,0 0 0,0 1 1,0-1-1,0 0 0,0 0 1,0 0-1,1 0 0,-1 0 1,0-1-1,0 1 0,0 0 1,0 0-1,0-1 0,0 1 1,0-1-1,0 1 1,0-1-1,0 1 0,2-2 1,37-28 261,-35 26-278,5-5-264,38-30 26,-21 28-2207,-26 10 2079,0 1 0,1 0-1,-1 0 1,1 0 0,-1 0 0,1 0 0,-1 0-1,0 0 1,1 0 0,-1 0 0,1 1 0,-1-1 0,0 1-1,1-1 1,0 1 0,6 15-9945,-8-10 160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11.54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5061,'0'0'19762,"57"38"-26232,-29-24-3939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11.99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195 172 4773,'0'0'16121,"-12"-5"-13281,-41-11-1414,49 16-1376,0 0 0,0-1 0,1 2 0,-1-1 1,0 0-1,1 1 0,-1-1 0,0 1 0,1 0 0,-1 1 1,1-1-1,0 0 0,-1 1 0,1 0 0,0 0 0,0 0 1,0 0-1,0 0 0,0 1 0,0-1 0,1 1 0,-5 5 0,0 1 21,1 0-1,0 0 0,0 0 0,1 0 0,-8 21 1,12-28-59,0 0 1,0 0-1,0 1 0,1-1 1,-1 0-1,1 1 1,0-1-1,-1 1 1,1-1-1,0 1 1,0-1-1,1 0 0,-1 1 1,0-1-1,2 3 1,-2-4-7,1 0 0,-1 0 0,1 0 0,0 0-1,-1 0 1,1-1 0,0 1 0,0 0 0,0 0 0,-1-1 0,1 1 0,0-1 0,0 1 0,0-1 0,0 1 0,0-1 0,0 1 0,0-1 0,0 0 0,0 0 0,0 1 0,1-1 0,0 0 0,3 0 15,0-1 0,0 1 1,0-1-1,0 0 0,-1-1 1,1 1-1,0-1 0,-1 0 1,1 0-1,-1 0 0,1-1 1,6-5-1,2-4 72,0 0 0,-1-1 0,-1-1 0,0 0 0,-1 0 0,0-1 0,-1-1-1,-1 0 1,0 0 0,-2 0 0,1-1 0,-2 0 0,-1 0 0,0 0 0,-1-1 0,2-27 0,-33 147 371,23-74-458,1 0-1,1 0 0,1 1 1,4 43-1,-2-70 4,0 1 0,0-1 0,1 0 0,-1 0 0,1 0 0,-1 0 0,1 0 0,0 0 0,0-1 0,0 1 0,0 0 0,0 0 0,0 0 0,1-1 0,-1 1 0,0-1 0,1 1 0,-1-1 0,1 0 0,0 1 0,-1-1 0,1 0 0,0 0 0,0 0 0,0 0 0,0 0 0,-1-1 0,1 1 0,0 0 0,1-1 0,-1 0-1,0 1 1,0-1 0,0 0 0,0 0 0,0 0 0,0 0 0,0-1 0,0 1 0,0-1 0,0 1 0,0-1 0,2 0 0,6-2 35,-2 0 0,1 0 0,0-1 0,-1 0 0,1-1 0,-1 0-1,0 0 1,9-8 0,-6 3-52,0-1 0,-1 0-1,0 0 1,0-1 0,-1-1-1,-1 1 1,0-2 0,7-15 0,-49 123-488,31-84 521,1 0-1,0 1 1,1-1-1,-1 1 1,2-1-1,0 1 1,1 16 0,0-26-2,-1 1 0,0-1 0,1 0 0,-1 1 0,0-1 0,1 0 0,0 0 0,-1 0 0,1 0 0,0 1 0,-1-1 0,1 0 0,0 0 0,0 0 0,0-1 0,0 1 0,0 0 0,0 0 0,0 0 0,0-1 0,0 1 0,0 0 0,1-1 0,-1 1 0,0-1 0,0 0 0,1 1 0,-1-1 0,0 0 0,0 0 0,1 0 0,-1 1 0,0-1 0,1-1 0,-1 1 0,0 0 0,0 0 1,1 0-1,-1-1 0,0 1 0,0-1 0,1 1 0,1-2 0,3 0 80,1-1 0,-1 0 0,0 0 0,0-1 0,0 1 0,10-9 1,-1-3-52,-1 0 1,-1-1 0,21-31 0,-28 38-50,-1 0 0,1-1 1,-2 1-1,1-1 0,-1 0 0,-1-1 0,0 1 1,3-20-1,-25 58-601,10-11 511,0 0-1,2 1 1,0 1 0,2-1 0,0 1 0,0 0 0,2 0-1,-2 27 1,5-44-53,0-1 1,0 0-1,0 0 0,0 1 0,0-1 0,0 0 0,0 1 1,0-1-1,1 0 0,-1 0 0,0 1 0,1-1 1,-1 0-1,1 0 0,0 0 0,-1 0 0,1 0 1,0 0-1,-1 0 0,1 0 0,0 0 0,0 0 1,0 0-1,0 0 0,0 0 0,0-1 0,0 1 0,0 0 1,0-1-1,0 1 0,1-1 0,-1 1 0,0-1 1,2 1-1,1-1-353,-1 0 0,1 0 0,0-1 0,-1 1-1,1-1 1,0 0 0,-1 0 0,1 0 0,-1 0 0,0-1 0,6-2 0,28-22-5582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12.35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180 0 20275,'-9'3'1100,"-2"1"-629,-1 1 0,1 0 1,0 1-1,1 0 0,0 1 0,0 0 0,-17 16 1,20-17-304,0 1-1,1 0 1,0-1 0,0 2 0,1-1 0,0 1 0,1 0 0,-1 0 0,1 0 0,1 0-1,0 1 1,-4 14 0,7-22-212,0-1 0,0 1 0,0 0 0,0-1 0,0 1 0,0 0 0,0 0 0,0-1 0,0 1 0,0 0 0,1-1 0,-1 1 0,0 0 0,0-1 0,1 1 0,-1 0 0,0-1 0,1 1 0,-1-1 0,1 1 0,-1-1 0,1 1 0,-1-1 0,1 1 0,-1-1 0,1 1 0,0-1 0,-1 0 0,2 1-1,28 5-1311,39-10-1732,-59 3 2287,23-4-902,37-2-717,-25 11 3927,-44-3-1347,0-1 0,-1 0 0,1 1 0,0-1 0,-1 1 1,1-1-1,-1 1 0,1-1 0,0 1 0,-1 0 0,1-1 0,-1 1 0,0 0 0,1-1 0,-1 1 0,1 0 0,-1 0 0,0-1 0,0 1 0,1 0 0,-1 0 1,0-1-1,0 1 0,0 0 0,0 0 0,0 0 0,0 0 0,0-1 0,0 1 0,0 0 0,0 0 0,-1 0 0,1-1 0,0 1 0,-1 1 0,-11 28 2321,1-15-1885,-2 1 0,0-1 0,0-1 0,-2-1 0,1 0 0,-2 0 0,0-2 1,-19 12-1,35-23-647,-1 1 0,1-1 1,-1 0-1,1 1 0,-1-1 1,0 1-1,1-1 0,-1 0 0,0 0 1,1 1-1,-1-1 0,0 0 1,1 0-1,-1 0 0,0 0 1,1 0-1,-1 0 0,0 0 1,0 0-1,1 0 0,-1 0 0,0 0 1,1 0-1,-1 0 0,0-1 1,1 1-1,-1 0 0,-1-1 1,2-18-3731,21-28-6930,3 4-3286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12.88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134 0 22806,'-8'10'1318,"-10"14"-274,2 0-1,0 2 1,2-1 0,-17 44-1,25-53-925,0-1 1,1 1-1,1 0 0,1 0 0,0 0 0,1 1 1,1-1-1,0 1 0,2-1 0,2 27 0,-2-42-115,-1 1 0,0 0 0,1-1 0,-1 1 0,1 0 0,0-1 0,-1 1 0,1-1 0,0 1 0,0-1 0,0 1 0,0-1 0,0 0 0,1 1 0,-1-1 0,0 0 0,0 0 0,1 0 0,-1 0 0,1 0 0,2 1 0,0-1-16,-1 0 0,1 0 1,-1 0-1,1-1 1,-1 1-1,1-1 0,0 0 1,-1 0-1,1-1 1,4 0-1,9-3-479,0 0-1,-1-1 1,25-12 0,-31 13-215,-6 2 509,-1 1 185,0-1 1,0 1-1,0-1 0,1 1 1,-1 0-1,1 0 0,-1 0 1,0 1-1,1-1 0,-1 1 0,1 0 1,5 0-1,-9 1 160,1 1 1,-1-1-1,0 0 1,0 0-1,0 0 1,1 1-1,-1-1 0,0 0 1,0 0-1,-1 0 1,1 1-1,0-1 1,0 0-1,-1 0 0,1 0 1,-1 2-1,-3 1 569,4-18-393,2-5-277,2 0 1,0 1-1,12-31 1,-12 37-46,1 17 57,0-1 1,0 1 0,1-1-1,-1 0 1,1 0 0,0-1 0,8 4-1,-10-7-35,-1 1 0,1-1-1,0 0 1,0 0-1,0 0 1,0-1-1,0 1 1,0-1 0,-1 0-1,1 0 1,0-1-1,-1 1 1,1-1-1,-1 1 1,1-1 0,4-3-1,2-4 105,0 1 0,0-1 0,12-16 0,11-9 17,-34 62-555,-17 24 411,12-37 3,1 0-1,0 0 1,1 1 0,1 0-1,-3 31 1,6-47-36,0 0 0,-1 1 1,1-1-1,0 0 0,0 1 0,0-1 0,0 0 1,0 0-1,0 1 0,0-1 0,0 0 0,0 1 1,0-1-1,0 0 0,0 0 0,1 1 0,-1-1 1,0 0-1,0 0 0,0 1 0,0-1 1,0 0-1,0 0 0,1 1 0,-1-1 0,0 0 1,0 0-1,0 0 0,1 1 0,-1-1 0,0 0 1,0 0-1,1 0 0,-1 0 0,0 0 0,0 0 1,1 1-1,-1-1 0,11-7-1523,6-17-1641,-7 1-231,-1-1 1,-1 1 0,5-27 0,0-1-2317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13.2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 0 12716,'0'0'4068,"-8"63"-3940,11-34-1089,9 2-1729,4-3-3044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13.61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83 247 16464,'0'0'11328,"-9"0"-10714,6 0-568,0 0 1,1 0-1,-1 1 0,0-1 1,0 1-1,1-1 1,-1 1-1,0 0 1,1 0-1,-1 0 1,1 0-1,-1 1 1,1-1-1,0 1 1,-1-1-1,1 1 1,0 0-1,-3 3 1,3-1 93,-1 0 0,0 0 1,1 0-1,0 0 0,0 1 0,1-1 1,-1 1-1,1-1 0,0 1 0,0 0 1,0-1-1,0 9 0,1-11-112,-1 0 0,1 0 0,0 0 1,0 0-1,0 1 0,0-1 0,1 0 0,-1 0 0,0 0 0,1 0 0,-1 0 1,1 0-1,0 0 0,0 0 0,0 0 0,0-1 0,0 1 0,0 0 0,0 0 0,1-1 1,-1 1-1,0-1 0,3 3 0,-1-3-22,-1 0 1,1 0-1,0-1 0,-1 1 1,1-1-1,0 1 0,-1-1 1,1 0-1,0 0 0,-1 0 1,1 0-1,0 0 0,-1-1 1,1 1-1,-1-1 0,1 0 1,0 0-1,4-2 1,9-6-163,1-2 0,-1 1 0,-1-2 0,0 0 0,-1-1 0,0 0 0,19-25 0,6-3 26,-55 95-793,14-49 930,-19 69 211,20-71-169,1 1 1,-1 0 0,0 0-1,1 0 1,0 0 0,0 0-1,0 0 1,0 0 0,1 0-1,0 0 1,-1 0 0,1 0-1,1 0 1,-1 0 0,4 6-1,-3-8-20,-1-1-1,1 1 0,0-1 1,0 1-1,0-1 0,0 0 1,0 0-1,0 0 1,0 0-1,0-1 0,0 1 1,1 0-1,-1-1 0,0 0 1,0 1-1,1-1 0,-1 0 1,0 0-1,0 0 1,1-1-1,-1 1 0,0 0 1,0-1-1,0 1 0,1-1 1,-1 0-1,0 0 0,0 0 1,0 0-1,2-2 1,6-2 27,0 0 1,0-1 0,-1-1 0,14-12 0,8-11-51,-1 0 0,-2-2 0,-1-1 0,-2-1 1,-1-1-1,33-66 0,-54 92 74,1 1 1,-1-1-1,-1 0 1,0 0-1,2-13 1,-4 21-74,0 0 0,0 0 1,0 0-1,0 0 0,0 0 0,0 0 1,0-1-1,0 1 0,-1 0 0,1 0 1,0 0-1,-1 0 0,1 0 0,-1 0 0,1 0 1,-1 0-1,1 0 0,-1 0 0,0 0 1,-1-1-1,1 1-13,-1 1 0,1-1 0,-1 1 0,1 0 0,-1-1 0,1 1-1,-1 0 1,1 0 0,-1 0 0,1 0 0,-1 1 0,1-1 0,-1 0 0,1 1 0,-1-1 0,1 1 0,-1-1 0,1 1 0,0 0 0,-1-1 0,0 2 0,-8 4-4,1 0 1,0 0-1,1 1 1,0 0 0,0 1-1,0-1 1,-10 16-1,-42 67 230,51-75-181,1 0 1,1 0-1,1 1 1,0-1-1,1 2 1,-5 23-1,9-36-40,1 0 1,-1 0-1,1-1 1,0 1-1,0 0 0,0 0 1,0 0-1,0 0 1,1-1-1,0 1 1,0 0-1,0-1 0,0 1 1,1 0-1,-1-1 1,1 1-1,0-1 0,0 0 1,0 0-1,1 0 1,-1 0-1,1 0 0,-1 0 1,1 0-1,0-1 1,0 0-1,0 1 1,1-1-1,-1 0 0,0-1 1,1 1-1,-1 0 1,6 1-1,3 0-441,0 0 0,1-1 0,-1 0-1,23 0 1,21-7-6380,-13-10-4068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0:01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4100,'0'0'160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14.2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266 85 13741,'0'0'3497,"3"-11"10,7-32-261,-10 42-3141,0 0 0,0 0 1,0 0-1,0-1 1,0 1-1,0 0 0,0 0 1,-1 0-1,1 0 1,0-1-1,-1 1 0,1 0 1,-1 0-1,1 0 1,-1 0-1,0 0 0,1 0 1,-1 0-1,0 0 1,0 0-1,0 0 0,0 1 1,1-1-1,-1 0 1,0 0-1,0 1 0,-1-1 1,1 1-1,0-1 1,0 1-1,0-1 0,0 1 1,0 0-1,-1-1 1,1 1-1,0 0 0,0 0 1,-2 0-1,-47 1 750,47 0-786,-5 0-65,0 1 1,1 0-1,-1 0 0,0 1 1,1 0-1,0 1 1,-1 0-1,1 0 0,1 0 1,-13 10-1,5-1-19,0 0 1,1 1-1,-16 22 0,28-35 4,0 0-1,0 0 1,0 0-1,1 0 0,-1 0 1,0 0-1,1 0 1,-1 0-1,1 0 1,-1 0-1,1 0 1,0 1-1,-1-1 1,1 0-1,0 0 1,0 0-1,0 1 0,0-1 1,0 2-1,0-3 1,1 1-1,-1 0 0,1-1 0,-1 1 0,1 0 0,-1-1 0,1 1 0,0-1 0,-1 1 1,1-1-1,0 1 0,-1-1 0,1 1 0,0-1 0,-1 0 0,1 1 0,0-1 1,0 0-1,0 1 0,-1-1 0,2 0 0,8 1-93,0 0 0,0-1-1,-1 0 1,11-2 0,0 1-89,0 0-236,-2 0-64,1 1 0,31 4-1,-48-4 514,1 0-1,-1 1 0,0-1 0,0 0 0,1 1 0,-1-1 0,0 1 1,0 0-1,0-1 0,0 1 0,0 0 0,0 0 0,0 1 0,0-1 1,-1 0-1,1 1 0,0-1 0,-1 1 0,1-1 0,-1 1 0,1 0 0,-1 0 1,0 0-1,0-1 0,0 1 0,0 0 0,0 0 0,0 1 0,0-1 1,0 4-1,-1-3 174,-1 0 0,0 0 0,0 0 0,0 0 0,0 0 0,0 0 0,-1 0 0,0-1 0,1 1 0,-1 0 0,0-1 0,0 1 0,0-1 0,0 0-1,-1 0 1,1 0 0,-1 0 0,1 0 0,-1 0 0,-4 2 0,-63 30 946,63-31-1054,-5 3-129,-1-1 0,0 0-1,0-1 1,-1-1 0,1 0 0,-1-1 0,1 0 0,-19 0 0,31-2-82,0 0 0,0 0 1,0 0-1,0 0 0,0 0 1,0-1-1,0 1 0,1 0 0,-1 0 1,0-1-1,0 1 0,0 0 0,0-1 1,1 1-1,-1-1 0,0 1 0,1-1 1,-1 1-1,0-1 0,1 0 1,-1 1-1,0-1 0,1 0 0,-1 1 1,1-1-1,-1 0 0,1 0 0,0 0 1,-1 1-1,1-1 0,0 0 0,0 0 1,-1 0-1,1 0 0,0 0 1,0 1-1,0-1 0,0 0 0,0 0 1,0 0-1,0 0 0,1 0 0,-1 0 1,0 0-1,1-1 0,0-2-818,0 1 0,1-1 1,-1 0-1,1 0 0,0 1 0,0-1 0,1 1 0,4-7 0,22-16-8621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14.5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98 197 14157,'0'0'8467,"10"-11"-5712,-7 8-2585,11-11 503,-2-1-1,16-23 1,-24 32-596,-1 1-1,0-1 1,0 1 0,0-1-1,-1 0 1,0 0 0,0 0-1,-1-1 1,0 1 0,0 0-1,0 0 1,-1-1 0,0-9-1,0 15-38,0 0 0,0 0 0,0 0-1,0 0 1,-1 0 0,1 0-1,0 0 1,-1 1 0,1-1 0,0 0-1,-1 0 1,1 0 0,-1 1-1,0-1 1,1 0 0,-1 0 0,1 1-1,-1-1 1,0 1 0,0-1 0,1 0-1,-1 1 1,0-1 0,0 1-1,0 0 1,-1-1 0,0 0 18,-1 1 0,1 0 0,0 0 0,0 0 1,-1 0-1,1 0 0,0 0 0,0 1 0,-1-1 0,-3 2 0,0 0 7,0 1 1,0 0-1,1-1 0,-1 2 0,1-1 0,-1 1 0,-4 4 0,0 3-41,0 0 1,1 0-1,1 1 0,0 0 1,0 1-1,1 0 0,1 0 0,0 0 1,1 1-1,0-1 0,1 2 1,1-1-1,0 0 0,1 0 1,1 1-1,0 22 0,1-35-16,0 0-1,1 0 1,-1 0-1,1 0 0,-1 0 1,1 0-1,0 0 1,0-1-1,0 1 1,0 0-1,0 0 1,0-1-1,0 1 0,1-1 1,-1 1-1,1-1 1,-1 1-1,1-1 1,3 2-1,-1-1 14,0 0 0,0 0 0,0 0 0,1-1 0,-1 0 1,1 1-1,-1-2 0,8 2 0,0-2-139,0 0 1,-1 0 0,1-1-1,0-1 1,-1 0-1,17-5 1,-18 3-635,-1 0 1,0 0-1,0-1 1,0 0 0,-1-1-1,15-12 1,18-26-8472,-12 1-5279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14.91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88 0 17905,'-5'11'2488,"-13"32"911,-25 86 0,37-103-2921,0-1 0,2 1 1,1 1-1,1-1 0,2 36 0,0-61-445,0 0 0,0 0 0,0 0 0,0 0-1,0 0 1,0 0 0,1 0 0,-1 0-1,0 0 1,0 0 0,1 0 0,-1 0-1,1 0 1,-1 0 0,1 0 0,-1 0-1,1 0 1,0 0 0,-1 0 0,1-1 0,0 1-1,0 0 1,0-1 0,0 1 0,-1 0-1,1-1 1,2 1 0,-1 0 33,0-1 0,0 0 0,-1 0-1,1 0 1,0 0 0,0-1 0,0 1 0,0-1 0,-1 1 0,1-1 0,0 1 0,0-1 0,-1 0-1,3-1 1,6-4 90,-1 0 0,0-1 0,-1 0 0,10-10 0,8-9-153,-1-2 0,-2 0 0,0-2 0,-2-1 0,-2 0 0,30-63 0,-49 94-24,0-1-1,0 1 1,0 0 0,0 0-1,1 0 1,-1 0 0,0 0-1,0-1 1,0 1 0,0 0-1,0 0 1,0 0 0,1-1-1,-1 1 1,0 0 0,0 0 0,0 0-1,0-1 1,0 1 0,0 0-1,0 0 1,0-1 0,0 1-1,0 0 1,0 0 0,0 0-1,0-1 1,0 1 0,0 0-1,0 0 1,0 0 0,0-1-1,-1 1 1,1 0 0,0 0-1,0 0 1,0-1 0,0 1-1,0 0 1,0 0 0,-1 0-1,1 0 1,0-1 0,0 1 0,0 0-1,0 0 1,-1 0 0,1 0-1,0 0 1,0 0 0,0 0-1,-1-1 1,-13 10-2819,-19 21-4673,31-28 6616,-20 19-7415</inkml:trace>
  <inkml:trace contextRef="#ctx0" brushRef="#br0" timeOffset="1">119 337 12460,'0'0'6502,"45"59"-3651,-18-40-1506,-5-3-576,4-1-545,-3-2-160,-5-3-1537,-2-10-6215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16.39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301 13 6182,'-2'-8'14286,"-11"4"-9505,-22 4-5421,26 0 2162,-6 1-1122,1 0-1,0 1 0,0 1 1,-1 0-1,2 0 0,-1 2 1,0 0-1,-19 10 0,26-12-238,1 1-1,-1-1 0,1 1 0,0 0 0,1 1 0,-1-1 0,1 1 0,0 0 0,0 1 0,0-1 0,1 1 0,-1 0 1,2 0-1,-1 0 0,1 1 0,0-1 0,0 1 0,-3 13 0,5-18-160,1 0 0,0 0 0,-1 0 0,1 0 0,0 0 0,0 1 0,1-1 0,-1 0 0,0 0 0,1 0 0,0 0 0,-1 0 0,1 0 0,0 0 0,0 0 0,0 0 0,0 0 0,0 0 0,0-1 0,3 3 0,-1-1 0,0 0 0,0-1 0,0 0 0,1 1 0,-1-1 0,1-1 0,0 1 0,0 0 0,-1-1 0,6 1 0,10 2 0,0-1 0,0-1 0,32-1 0,-41 0 0,15-1 7,-5 1-189,0-1 0,0 0 1,-1-1-1,1-2 0,-1 0 1,27-7-1,-43 7-3739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16.85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124 83 13229,'3'-9'3267,"-1"1"-2445,6-28 1486,-5 7 3349,-13 33-2609,5 3-2843,0 0 1,0 1-1,0-1 0,1 1 1,0 0-1,1 0 0,-5 16 1,-13 67 545,18-78-583,-10 70 457,4 0-1,1 120 1,13-182-625,-5-20 0,0-1 0,1 0 0,-1 0 0,0 1 0,1-1 0,-1 0 0,0 0 0,1 0 0,-1 0 0,0 0 0,1 0 0,-1 1 0,0-1 0,1 0 0,-1 0 0,1 0 0,-1 0 0,0 0 0,1 0 0,-1-1 0,1 1 0,-1 0 0,0 0 0,1 0 0,-1 0 0,0 0 0,1 0 0,-1-1 0,0 1 0,1 0 0,-1-1 0,2 0 0,0-1 0,0 0 0,0 0 0,0 0 0,0 0 0,-1 0 0,1-1 0,-1 1 0,1 0 0,-1-1 0,0 1 0,1-5 0,3-11-32,-2 1 0,0-1 0,-1 0 1,0 0-1,-2 0 0,-2-27 0,1 35 12,0-1 0,-1 1-1,-1 0 1,1-1 0,-1 1 0,-1 0 0,0 1-1,-1-1 1,0 1 0,0 0 0,-1 0-1,-9-11 1,15 19 11,-1 0-1,0 0 1,1 0 0,-1 0-1,0 0 1,0 0 0,0 0-1,0 1 1,0-1-1,0 0 1,0 1 0,0-1-1,0 1 1,0-1-1,0 1 1,0-1 0,0 1-1,0 0 1,0-1 0,-1 1-1,1 0 1,-1 0-1,1 0 1,0 1-1,1-1 0,-1 1 0,1 0 1,-1-1-1,1 1 0,-1-1 0,1 1 1,-1 0-1,1 0 0,-1-1 0,1 1 1,0 0-1,0 0 0,-1-1 0,1 1 0,0 0 1,0 0-1,0-1 0,0 1 0,0 0 1,0 0-1,0 1 0,0 2-52,0 1 0,0-1 0,1 1 0,-1-1 0,1 1 0,0-1 0,0 1 0,1-1 0,0 0 0,2 6 0,1-3-562,1-1-1,-1 0 1,1 0-1,0-1 1,1 0-1,-1 0 1,1 0-1,0-1 1,9 4-1,-11-5-1179,1-1 1,-1 0-1,1 0 0,0-1 0,0 1 0,0-1 1,12 0-1,-3-1-4634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17.1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5637,'0'0'7848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18.33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219 82 10826,'-2'-2'1000,"1"-1"0,0 1 1,-1-1-1,0 1 0,1-1 0,-1 1 0,0 0 0,0 0 0,0 0 0,0 0 0,-1 1 0,-3-4 1,1 3-384,1 0 1,0 0 0,-1 0 0,1 1 0,-1-1 0,0 1 0,-6-1 0,6 2-537,0-1 0,1 1-1,-1 0 1,0 0 0,1 1 0,-1-1 0,0 1 0,1 0 0,-1 0 0,1 0 0,-1 1-1,1 0 1,-1 0 0,1 0 0,0 0 0,-6 5 0,4-1-51,0 0 0,0 0 0,1 1-1,0-1 1,0 1 0,0 1 0,1-1 0,0 1 0,1-1 0,0 1 0,0 0 0,0 0-1,1 1 1,-2 9 0,4-17-28,0 0 0,0 0-1,0-1 1,0 1 0,0 0-1,0 0 1,0 0 0,0-1-1,0 1 1,1 0-1,-1 0 1,0-1 0,0 1-1,1 0 1,-1 0 0,0-1-1,1 1 1,-1 0 0,1-1-1,-1 1 1,1-1 0,-1 1-1,1 0 1,-1-1 0,1 1-1,0-1 1,-1 0 0,1 1-1,0-1 1,1 1 0,28-1 92,28-21 123,13-23-145,-54 31-62,1 2 0,0 0 0,38-15 0,-55 25-8,-1 1 0,1 0-1,0 0 1,-1-1-1,1 1 1,0 0-1,-1 0 1,1 0-1,0 0 1,-1 0 0,1 0-1,0 0 1,0 0-1,-1 0 1,1 0-1,0 0 1,-1 0-1,1 1 1,0-1 0,-1 0-1,1 0 1,0 1-1,-1-1 1,1 0-1,-1 1 1,1-1 0,-1 1-1,1-1 1,-1 1-1,1-1 1,-1 1-1,1 0 1,4 28 120,-19 47 137,11-61-222,2-12-24,0 1-1,1 0 0,-1-1 1,1 1-1,0-1 0,0 1 1,0 0-1,1-1 0,0 6 1,-1-9-8,0 1 1,1-1-1,-1 0 1,0 1-1,0-1 1,0 0-1,1 1 1,-1-1-1,0 0 1,0 1-1,1-1 1,-1 0-1,0 0 1,0 1-1,1-1 1,-1 0-1,0 0 1,1 0-1,-1 1 1,0-1-1,1 0 1,-1 0-1,1 0 1,-1 0-1,0 0 0,1 0 1,-1 0-1,0 0 1,1 0-1,-1 0 1,1 0-1,20-13 209,-8-3-149,0-1 0,-1 0 0,0 0 0,-2-1 0,0 0 0,-1-1 0,-1-1 0,-1 1 0,0-1 0,3-24 0,-8 43-125,0 0 0,0 1-1,1-1 1,-1 0 0,0 1 0,0 0 0,0-1-1,0 1 1,0 0 0,1 0 0,-1 0-1,0 0 1,0 1 0,3-1 0,0 1-564,53-1-8077,-21-1-738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18.79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62 1 19474,'0'0'10570,"-46"74"-9929,39-39-353,2 3-224,2-4-64,3-4-544,0-12-1122,5-8-1537,5-10-224,2-9-353,2-18-3106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19.18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15278,'0'0'6567,"11"51"-13294,16-46-191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19.50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197 1 17296,'0'0'3593,"-8"6"-1052,-42 22 6,-89 37-1,139-65-2556,0 0 0,1 0 0,-1 0 0,0 0 0,0 1 0,0-1 0,0 0 0,0 0 0,0 0 0,0 0 0,0 0 0,1 0 0,-1 0 0,0 0 0,0 0 0,0 0 0,0 0 0,0 1 0,0-1 0,0 0 0,0 0 0,0 0 0,0 0 1,0 0-1,0 0 0,0 0 0,0 1 0,0-1 0,0 0 0,0 0 0,0 0 0,0 0 0,0 0 0,0 0 0,0 1 0,0-1 0,0 0 0,0 0 0,0 0 0,0 0 0,0 0 0,0 0 0,0 0 0,0 1 0,0-1 0,0 0 0,0 0 0,0 0 0,0 0 0,0 0 0,-1 0 0,1 0 0,25 3-129,44-1 228,-57-2-140,3 0-126,-1 1-1,1 1 1,0 0-1,18 6 1,-29-7 120,0 0 0,-1 0 0,1 0 0,0 1 0,-1-1 0,1 1 0,-1 0 0,0 0 0,1 0 0,-1 1 0,0-1 0,0 1 0,-1-1 0,1 1 0,-1 0 0,1 0 0,-1 0 0,0 0 0,0 1 0,0-1 0,2 7 0,-4-8 160,0 1 0,0 0-1,0-1 1,0 1 0,-1-1-1,0 1 1,1-1-1,-1 1 1,0-1 0,0 1-1,0-1 1,-1 1 0,1-1-1,-1 0 1,1 0 0,-1 0-1,1 0 1,-1 0-1,0 0 1,0 0 0,0-1-1,0 1 1,-1-1 0,1 1-1,0-1 1,0 0 0,-1 0-1,1 0 1,-4 1-1,-9 4 394,0 0-1,0-1 1,-23 4-1,31-7-462,1-1-1,-1 0 1,0 0-1,0 0 1,1-1-1,-1 0 1,0-1 0,-11-1-1,16 2-226,1-1 0,-1 1 0,1-1-1,0 0 1,-1 0 0,1 1 0,0-1 0,0 0-1,-1 0 1,1 0 0,0 0 0,0 0 0,0 0-1,0 0 1,0-1 0,1 1 0,-2-2 0,1 0-603,0 1 0,0-1 1,1 0-1,-1 0 0,1 1 0,0-1 1,-1 0-1,1 0 0,1 0 1,-1 0-1,0 1 0,1-4 1,8-25-16074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0:01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41 5157,'-3'-1'75,"-44"-5"9796,46 6-9568,0 0 1,0-1 0,0 1-1,0 1 1,0-1 0,0 0 0,0 0-1,0 0 1,0 0 0,0 1 0,0-1-1,0 0 1,1 1 0,-1-1 0,0 1-1,0-1 1,0 1 0,1-1 0,-1 1-1,0 0 1,0-1 0,0 2 0,4 14 1587,-1-13-1812,1 0 0,-1-1 0,0 1 0,1-1 0,-1 0 0,1 0 0,0 0 0,0 0 0,0-1 0,0 1 0,0-1 0,0 1 0,0-1 0,0 0 0,1 0 0,-1-1 0,0 1 0,5 0 0,67 1 1263,-62-3-966,-1 0-245,1-1 0,-1 0 0,0-1 0,0 0 1,13-6-1,-13 5-51,-1 0 1,1 0 0,0 1-1,0 1 1,22-2 0,-165-6 3675,-26-2-3610,156 15-372,9 3 137,8 3 9,-7-6 73,-1-1 1,1 0-1,0-1 1,-1 0-1,1-1 1,0 1-1,0-2 1,0 1-1,10-3 1,3-2 6,-1-1 0,26-11 0,13-5-4,-54 21 4,-4 1 32,-32 9 186,-1 1-107,0-2 0,-59 9 0,39-9-97,37-1-98,20 1-106,25 4-85,49-7-2210,0-14-3988,-33-5 131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19.99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 1 14958,'0'0'8173,"1"11"-6886,-3 76 801,1 75 121,1-160-2176,1-1-1,-1 0 1,0 0 0,0 0-1,1 1 1,-1-1 0,0 0-1,1 0 1,0 0 0,-1 0-1,1 0 1,-1 0-1,1 0 1,0 0 0,0 0-1,0 0 1,0 0 0,-1-1-1,1 1 1,0 0-1,0-1 1,0 1 0,0 0-1,1-1 1,-1 1 0,0-1-1,0 0 1,0 1 0,0-1-1,1 0 1,-1 0-1,0 0 1,0 1 0,0-1-1,1-1 1,-1 1 0,0 0-1,0 0 1,0 0 0,0-1-1,1 1 1,1-1-1,3-1 99,1 0-1,-1 0 1,0-1-1,1 0 1,-1 0 0,8-5-1,12-13 96,-1 0 0,39-44 0,20-17-237,-84 82 0,0-1 0,0 1-1,1 0 1,-1-1 0,0 1 0,1 0-1,-1 0 1,0-1 0,1 1-1,-1 0 1,0 0 0,1-1-1,-1 1 1,0 0 0,1 0-1,-1 0 1,1 0 0,-1 0 0,1 0-1,-1-1 1,0 1 0,1 0-1,-1 0 1,1 0 0,-1 0-1,0 1 1,1-1 0,-1 0 0,1 0-1,-1 0 1,1 0 0,-1 0-1,0 0 1,1 1 0,-1-1-1,0 0 1,1 0 0,0 1-1,4 19-120,-9 34 229,4-49-96,-6 47 186,6-52-159,1 0-1,-1 0 1,0 1-1,1-1 1,-1 0-1,1 0 1,-1 0-1,1 1 1,-1-1 0,0 0-1,1 0 1,-1 0-1,1 0 1,-1 0-1,1 0 1,-1 0-1,1 0 1,-1 0-1,1 0 1,-1 0 0,0 0-1,1 0 1,-1-1-1,1 1 1,-1 0-1,1 0 1,-1 0-1,0-1 1,1 1 0,-1 0-1,0 0 1,1-1-1,-1 1 1,0 0-1,1-1 1,17-10 251,32-34-214,-39 34-163,0 0 0,1 0 0,0 1 0,0 1 0,1 0 0,1 1 0,-1 0 0,20-8 0,-32 16 48,-1 0 0,1 0 1,0 0-1,0-1 0,-1 1 1,1 0-1,0 0 0,0 0 1,-1 0-1,1 0 0,0 0 1,0 0-1,-1 1 0,1-1 1,0 0-1,-1 0 0,1 0 1,0 1-1,0-1 0,-1 0 1,1 1-1,-1-1 0,1 1 1,0-1-1,-1 1 0,1-1 1,-1 1-1,1-1 0,-1 1 1,1-1-1,-1 1 0,0 0 1,1 1-1,5 32-283,-7-21 382,0 0 0,-1 0 0,-5 21 0,4-23-28,0-1 18,0 1-1,-1-1 0,0 1 0,-1-1 1,-9 16-1,14-26-67,0 0 0,0 0 0,0-1 0,0 1 0,-1 0 0,1 0 0,0 0 0,0 0 0,0-1 0,0 1 0,0 0 0,0 0 0,0 0 0,0 0 0,0-1 0,0 1 0,-1 0 0,1 0 0,0 0 0,0 0 0,0 0 0,0 0 0,0 0 0,-1-1 0,1 1 0,0 0 0,0 0 0,0 0 0,0 0 0,-1 0 0,1 0 0,0 0 0,0 0 0,0 0 0,0 0 0,-1 0 0,1 0 0,0 0 0,0 0 0,0 0 0,0 0 0,-1 0 0,1 0 0,0 0 0,0 0-1,0 0 1,0 1 0,-1-1 0,1 0 0,0 0 0,0 0 0,0 0 0,0 0 0,0 0 0,-1 0 0,1 1 0,0-1 0,0 0 0,0 0 0,0 0 0,0 0 0,0 0 0,0 1 0,0-1 0,0 0 0,0 0 0,0 0 0,0 0 0,-1 1 0,1-17-3722,0 14 2935,0-28-7469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20.34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40 1 19026,'0'0'6438,"-40"51"-9705,51-51-4612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21.3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181 68 10602,'2'-2'572,"-1"1"-1,1-1 1,-1 1-1,0-1 1,0 0 0,0 0-1,1 1 1,-2-1-1,1 0 1,0 0 0,0 0-1,-1 0 1,1 0-1,-1 0 1,1 0 0,-1 0-1,0 0 1,0 0-1,0-1 1,0 1-1,0 0 1,-1 0 0,1 0-1,0 0 1,-1 0-1,-1-3 1,1 4-412,1 0 0,-1 0 1,0 0-1,0 0 0,1 1 0,-1-1 0,0 0 1,0 1-1,0-1 0,0 0 0,0 1 0,0-1 1,0 1-1,0-1 0,0 1 0,0 0 0,-1 0 1,1-1-1,-1 1 0,-1 0-175,0 0 1,1 0-1,-1 0 0,0 1 0,1-1 1,-1 1-1,1 0 0,-1 0 0,0 0 1,1 0-1,-4 2 0,-2 2 66,-1 1-1,1 1 1,0 0-1,0 0 1,1 0 0,0 1-1,0 0 1,1 0-1,-10 17 1,7-9 171,1 0 1,0 0-1,1 1 0,-9 32 1,15-44-198,0-1 1,0 0-1,0 1 1,0-1 0,1 1-1,0 0 1,0-1-1,0 1 1,0-1 0,1 1-1,-1-1 1,1 1-1,1-1 1,2 8-1,-2-10-83,0 1-1,0-1 0,0 1 1,0-1-1,1 0 0,-1 0 1,1 0-1,-1 0 0,1-1 0,0 1 1,0 0-1,0-1 0,0 0 1,0 0-1,0 0 0,0 0 1,0-1-1,1 1 0,-1-1 1,0 1-1,4-1 0,4 0-707,0 0 0,0 0 0,0-1 0,12-2-1,-12 1-698,-1-1 0,0 0 0,0 0-1,13-7 1,19-13-6548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21.75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89 1 13549,'0'0'10527,"-7"13"-9865,-13 28 520,-15 49 1,29-74-691,1 0 1,0 1-1,2 0 1,0 0-1,0 0 1,2 0-1,0 25 1,1-42-478,0 1 0,0-1 0,1 0 0,-1 1 0,0-1 0,0 1 0,0-1 0,0 1 0,0-1 1,0 1-1,1-1 0,-1 0 0,0 1 0,0-1 0,1 1 0,-1-1 0,0 0 0,0 1 0,1-1 0,-1 0 0,1 0 0,-1 1 1,0-1-1,1 0 0,-1 0 0,0 1 0,1-1 0,-1 0 0,1 0 0,-1 0 0,1 0 0,-1 1 0,1-1 0,-1 0 1,0 0-1,1 0 0,-1 0 0,1 0 0,-1 0 0,1 0 0,-1-1 0,1 1 0,-1 0 0,1 0 0,-1 0 0,0 0 1,1 0-1,-1-1 0,1 1 0,-1 0 0,0 0 0,1-1 0,-1 1 0,1-1 0,1 0 27,-1 0 0,1 0 1,0-1-1,-1 1 0,1-1 0,-1 1 0,1-1 0,-1 1 0,0-1 0,1 0 0,0-2 0,1-13 2,0-1-1,-1 1 0,-1-1 1,0 0-1,-2 1 0,0-1 0,-1 0 1,-7-30-1,7 35-43,1 9 0,1 0 0,-1 0 0,0 0 0,0 0 0,0 0 0,0 0 0,-1 0 0,1 1 0,-1-1 0,0 0 0,0 1 0,-1-1 0,-2-3 0,3 44 0,3-33-92,1 1-1,-1 0 1,1 0-1,0-1 1,0 1 0,1-1-1,-1 0 1,1 0-1,0 0 1,0 0 0,1 0-1,-1-1 1,1 1-1,-1-1 1,1 0 0,0 0-1,0 0 1,1-1-1,-1 1 1,6 1-1,-4-1-90,-1 0 0,0-1-1,1 0 1,-1 0-1,1-1 1,0 1-1,-1-1 1,1 0 0,0-1-1,0 1 1,0-1-1,0-1 1,0 1-1,-1-1 1,1 0 0,0 0-1,6-3 1,13-16-8652,-16 7-182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22.24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55 101 16496,'0'0'10068,"11"2"-9385,-4-1-545,0 0 0,1-1-1,-1 1 1,0-2 0,1 1 0,-1-1-1,0 0 1,0 0 0,13-5 0,-17 5-62,1 0 1,0-1 0,-1 0 0,1 0-1,-1 0 1,1 0 0,-1 0-1,0-1 1,0 1 0,0-1 0,0 0-1,0 0 1,-1 0 0,1 0 0,-1-1-1,0 1 1,0-1 0,0 1-1,0-1 1,-1 0 0,1 1 0,-1-1-1,1-5 1,-2 8-58,0 0 0,0 1 0,1-1-1,-1 0 1,0 1 0,0-1 0,0 0 0,0 0-1,0 1 1,0-1 0,0 0 0,0 0 0,-1 1-1,1-1 1,0 0 0,0 1 0,-1-1-1,1 0 1,0 1 0,-1-1 0,1 1 0,0-1-1,-1 0 1,1 1 0,-1-1 0,1 1 0,-1-1-1,1 1 1,-1-1 0,1 1 0,-1 0 0,0-1-1,0 1 1,-1-1-12,0 1 0,-1-1 0,1 1 0,0 0 0,0 0 0,-1 0 0,1 0 0,0 1 0,0-1 0,0 0-1,-3 2 1,-3 0-26,1 0-1,-1 1 0,1 1 0,0-1 0,-12 8 0,5 1 20,1 0 0,0 1 0,1 1 0,-14 18 0,21-24 9,-1 0 0,1 0 0,1 1 0,0-1 0,0 1 1,0 0-1,1 0 0,1 1 0,-4 16 0,6-25-23,1 0 0,-1 0 0,0 1 0,0-1 0,1 0 0,-1 0 1,1 0-1,-1 0 0,1 0 0,-1 0 0,1 0 0,0 0 0,0-1 0,-1 1 0,1 0 0,0 0 0,0 0 0,0-1 0,0 1 0,0 0 0,0-1 0,0 1 0,0-1 0,0 1 0,0-1 0,0 0 1,0 1-1,0-1 0,0 0 0,0 0 0,1 0 0,-1 0 0,0 0 0,0 0 0,2 0 0,47-2-2420,-39 0 781,0-1-1,0 0 1,0 0 0,-1-1-1,1-1 1,15-8-1,20-16-11793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22.58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135 0 5125,'0'0'15700,"-8"2"-13319,0 0-2166,1 1 0,0 0 0,0 1-1,0-1 1,0 2 0,1-1 0,-1 0 0,1 1 0,0 1 0,0-1-1,-6 8 1,8-8-173,0 0-1,0-1 1,0 2-1,1-1 1,0 0-1,0 1 0,0-1 1,0 1-1,1 0 1,0 0-1,1 0 1,-1 0-1,1 0 1,0 0-1,1 0 1,-1 11-1,2-16-30,-1 0-1,1 0 1,-1 0 0,1-1 0,-1 1-1,1 0 1,-1 0 0,1-1-1,0 1 1,-1 0 0,1-1-1,0 1 1,0-1 0,0 1 0,-1-1-1,1 1 1,0-1 0,0 0-1,0 1 1,0-1 0,0 0-1,0 0 1,0 1 0,0-1 0,0 0-1,0 0 1,0 0 0,0 0-1,0 0 1,0-1 0,-1 1-1,1 0 1,0 0 0,0-1 0,2 0-1,35-12 545,-27 6-469,-1-1 0,-1 0 0,1 0 0,-2-1 1,1 0-1,-1-1 0,0 0 0,-1 0 0,0 0 0,-1-1 1,0 0-1,0-1 0,6-22 0,-43 87 1820,25-41-1897,1 0 0,1 1 1,0 0-1,0-1 0,1 2 0,1-1 0,1 0 1,0 0-1,0 1 0,2 17 0,0-30-25,-1 0 0,1 1-1,0-1 1,-1 0 0,1 0-1,0 0 1,0 0 0,-1 0-1,1-1 1,0 1 0,0 0-1,0 0 1,0-1 0,0 1-1,0 0 1,0-1 0,1 1-1,-1-1 1,0 1 0,0-1-1,0 0 1,1 1 0,-1-1 0,0 0-1,0 0 1,1 0 0,-1 0-1,0 0 1,0 0 0,0 0-1,1-1 1,-1 1 0,0 0-1,2-1 1,44-15-3096,-33 7 403,0 0-1,-1-1 1,21-20 0,6-9-5854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22.92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166 1 19763,'-13'6'1756,"-6"2"-1274,-54 26 2901,66-30-2862,1-1 0,-1 1 0,0 1 1,1-1-1,0 1 0,0 0 0,-10 12 0,20-16-581,0 0-1,0 0 0,0-1 0,0 1 0,0-1 1,0 0-1,6 0 0,-10 0 56,18 0-265,-1-1 6,1 2 0,-1 0 0,18 3 0,-30-3 213,0 0-1,0 1 1,-1-1 0,1 1 0,-1 0-1,1 0 1,-1 1 0,1-1 0,-1 1 0,0 0-1,0 0 1,-1 0 0,1 1 0,-1-1-1,4 6 1,-6-8 91,1 0 0,-1 1-1,0 0 1,0-1 0,0 1 0,-1-1-1,1 1 1,0 0 0,-1 0 0,1-1 0,-1 1-1,0 0 1,1 0 0,-1 0 0,0 0-1,0-1 1,0 1 0,0 0 0,0 0-1,-1 0 1,1 0 0,-1-1 0,1 1-1,-2 2 1,0-1 107,0 1-1,0-1 1,0 0 0,-1 0-1,0 0 1,1-1 0,-1 1-1,0-1 1,0 1 0,0-1-1,-4 2 1,-6 3 353,0-1 0,-1 0 0,0-1 1,0 0-1,-15 2 0,25-6-500,1 0 1,-1 0-1,0-1 1,1 1-1,-1-1 1,0 0-1,0 0 1,1-1-1,-8 0 1,10 0-141,0 0 0,0 1-1,0-1 1,0 0 0,0 0 0,1 0 0,-1 0-1,0 0 1,0 0 0,1 0 0,-1 0 0,1 0-1,-1 0 1,1 0 0,-1 0 0,1 0 0,0 0-1,-1-1 1,1 1 0,0 0 0,0 0-1,0 0 1,0-1 0,0 1 0,0 0 0,0 0-1,0 0 1,1 0 0,-1-1 0,0 1 0,1 0-1,-1 0 1,2-2 0,9-23-5711,9-2-2402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23.2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74 12300,'0'0'12769,"8"3"-10874,4 0-1600,1 0 1,-1 0-1,1-2 0,0 1 1,-1-2-1,1 0 0,17-2 1,-25 2-262,1-1 0,0 0 1,-1 0-1,1 0 1,0-1-1,-1 1 1,0-2-1,1 1 1,-1 0-1,0-1 0,0 0 1,-1 0-1,1-1 1,0 1-1,-1-1 1,0 0-1,0 0 0,0 0 1,-1-1-1,5-6 1,-8 11-18,1-1 1,-1 1-1,1-1 0,-1 1 1,1-1-1,-1 0 1,0 1-1,0-1 0,1 1 1,-1-1-1,0 0 1,0 1-1,0-1 0,1 0 1,-1 1-1,0-1 1,0 0-1,0 1 1,0-1-1,0 0 0,-1 0 1,1 1-1,0-1 1,0 0-1,0 1 0,0-1 1,-1 1-1,1-1 1,0 0-1,-1 1 0,1-1 1,0 1-1,-1-1 1,0 0-1,-1 0 48,1 1 1,-1-1-1,1 1 0,-1 0 0,0-1 1,1 1-1,-1 0 0,0 0 0,0 0 1,1 0-1,-1 0 0,0 1 0,-1-1 1,-6 2 133,1 0 0,1 1 0,-1-1 0,0 2 0,-8 3 0,2 4-199,1-1 0,0 2 0,0 0 0,-19 24 0,28-32 0,1 0 0,-1 0 0,1 1 0,0 0 0,1 0 0,-1-1 0,1 1 0,0 1 0,0-1 0,0 0 0,1 1 0,0-1 0,0 0 0,0 1 0,0 0 0,1-1 0,0 1 0,2 9 0,-2-14-16,1 1 1,-1-1-1,1 0 0,0 0 1,0 1-1,-1-1 0,1 0 1,0 0-1,0 0 0,0 0 1,0 0-1,1 0 1,-1 0-1,0 0 0,0-1 1,1 1-1,-1 0 0,0-1 1,1 1-1,-1-1 0,0 1 1,1-1-1,2 1 0,38 1-985,-33-2 659,5-1-694,1 0 1,0-1-1,-1 0 1,0-1-1,18-6 1,-4-1-4678,42-23 1,-21 6-3822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23.62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189 191 11627,'0'0'3534,"4"-8"-192,15-28-91,-19 36-3182,0 0-1,0-1 1,1 1 0,-1 0-1,0 0 1,0-1-1,1 1 1,-1 0 0,0-1-1,0 1 1,0 0 0,0-1-1,1 1 1,-1 0 0,0-1-1,0 1 1,0 0 0,0-1-1,0 1 1,0-1 0,0 1-1,0 0 1,0-1 0,0 1-1,0 0 1,0-1 0,0 1-1,-1 0 1,1-1 0,0 1-1,0 0 1,0-1 0,0 1-1,-1 0 1,1-1-1,0 1 1,0 0 0,-1-1-1,1 1 1,0 0 0,0 0-1,-1 0 1,1-1 0,0 1-1,-1 0 1,1 0 0,0 0-1,-1 0 1,1-1 0,0 1-1,-1 0 1,1 0 0,0 0-1,-1 0 1,1 0 0,-1 0-1,1 0 1,0 0 0,-1 0-1,-19 5 335,5 2-256,1 2 1,0 0 0,1 0 0,0 1 0,1 0 0,0 1 0,0 1 0,1 0 0,1 1 0,0 0 0,0 0 0,2 1 0,-13 24 0,20-34-78,-1 0 1,1 0-1,-1 0 1,1 0-1,0 0 0,1 0 1,-1 0-1,1 0 1,0 0-1,0 0 1,0 6-1,1-8-36,-1-1 1,1 1-1,0-1 0,0 1 0,-1-1 0,1 1 1,0-1-1,0 0 0,0 0 0,0 1 0,1-1 1,-1 0-1,0 0 0,1 0 0,-1 0 0,0 0 1,1-1-1,-1 1 0,1 0 0,-1-1 1,1 1-1,-1-1 0,1 1 0,0-1 0,-1 0 1,1 1-1,0-1 0,-1 0 0,1 0 0,1-1 1,7 2 44,0-2 1,0 1 0,-1-1 0,1-1-1,0 0 1,-1 0 0,1-1 0,-1 0-1,0-1 1,11-5 0,-4 0-44,-1 0 0,-1-1 1,0-1-1,0 0 0,15-17 0,-5 1 230,0-1 0,-2-2 0,-1 0-1,31-61 1,-48 83-216,23-55-9,-25 48-41,-7 14 0,-3 10 0,-5 8-87,1 1 1,0 1-1,2 0 1,0 1-1,1 0 1,1 0-1,1 1 1,1 0-1,1 0 0,1 1 1,0-1-1,2 1 1,0 28-1,2-46-94,0 1 1,0 0-1,1-1 0,-1 1 0,1-1 0,0 1 0,1-1 1,-1 1-1,1-1 0,2 6 0,-2-8-317,-1 1 0,1-1 0,0 0 1,0 0-1,0-1 0,0 1 0,0 0 0,0 0 0,0-1 0,1 0 1,-1 1-1,4 1 0,21 4-9367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24.59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 1 20980,'0'0'1409,"-3"12"721,3-10-2002,-4 17 632,0 0-1,2 0 1,0 1 0,2 27-1,0-43-681,0-1 0,1 1-1,0 0 1,-1 0 0,1 0 0,1-1 0,-1 1-1,0 0 1,1-1 0,0 1 0,0-1-1,0 0 1,0 1 0,4 2 0,-4-4-73,0 0 1,1-1-1,-1 0 1,0 1 0,1-1-1,0 0 1,-1 0-1,1-1 1,0 1-1,-1 0 1,1-1 0,0 0-1,0 1 1,-1-1-1,1 0 1,0-1-1,0 1 1,-1 0 0,1-1-1,0 0 1,0 1-1,-1-1 1,4-2-1,1 0 45,1-1-1,-1 0 0,-1 0 1,1-1-1,-1 0 0,1 0 1,-2-1-1,1 1 0,0-1 1,7-12-1,33-29-351,-46 47 297,0 0-1,0-1 1,1 1 0,-1 0 0,0-1 0,0 1 0,1 0 0,-1-1 0,1 1-1,-1 0 1,0 0 0,1-1 0,-1 1 0,0 0 0,1 0 0,-1 0 0,1-1-1,-1 1 1,1 0 0,-1 0 0,0 0 0,1 0 0,-1 0 0,1 0 0,-1 0 0,1 0-1,-1 0 1,1 0 0,-1 0 0,0 0 0,1 1 0,-1-1 0,1 0 0,-1 0-1,0 0 1,1 1 0,-1-1 0,1 0 0,-1 0 0,0 1 0,1-1 0,-1 0-1,0 1 1,1-1 0,-1 0 0,0 1 0,0-1 0,0 0 0,1 1 0,-1-1-1,0 1 1,0-1 0,0 0 0,0 1 0,1-1 0,-1 1 0,0-1 0,0 1-1,0 35-5,-1-24 149,1-3-107,1 0 0,-1 0 0,2 0 0,-1 0 1,1-1-1,0 1 0,1 0 0,4 10 0,-6-17-20,0 0 0,0-1 0,1 1 0,-1 0 0,0-1 0,1 1 0,-1-1 0,1 1 0,-1-1 0,1 0 0,-1 0 0,1 0 0,0 0 0,0 0 0,0 0 0,-1 0 0,4 1 0,-2-2 37,0 0 1,0 0-1,0 0 0,0 0 0,-1 0 0,1 0 0,0-1 1,0 1-1,0-1 0,0 0 0,0 0 0,0 0 0,-1 0 0,1-1 1,3-1-1,4-4 86,0 0 0,-1-1 0,16-15 0,-19 16-191,1 1-1,-1 0 1,1 0 0,0 1 0,0-1 0,1 2-1,0-1 1,14-6 0,-21 11 47,0 0 1,0 0-1,0 0 0,0 0 0,0 0 1,-1 0-1,1 0 0,0 1 1,0-1-1,0 0 0,0 0 0,0 1 1,-1-1-1,1 0 0,0 1 0,0-1 1,0 1-1,-1-1 0,1 1 1,0 0-1,-1-1 0,1 1 0,0-1 1,-1 1-1,1 0 0,-1 0 0,1-1 1,-1 1-1,1 0 0,-1 0 1,0 0-1,0 0 0,1-1 0,-1 1 1,0 0-1,0 0 0,0 0 0,0 0 1,0 0-1,0 0 0,0 0 0,0 1 1,0 52 12,0-40-26,0 6 148,0-4-1314,0-9-5044,3-23-104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1:15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41 6374,'-13'1'1036,"1"-2"0,0 1 0,0-2 0,0 0 1,-19-5-1,-6-10 6104,36 16-7028,0 1 0,0 0 0,0-1 0,1 1 0,-1 0 0,0-1 1,0 1-1,0 0 0,0 0 0,0 0 0,0 0 0,0 0 0,0 0 0,0 0 1,0 0-1,0 1 0,0-1 0,0 0 0,0 1 0,-1-1 0,0 5 447,16-2 211,293-11 2284,-66-1-2611,-76 8-366,233 5 230,-166 1-150,26 2-127,-99 5 4,1-7 0,204-19-1,-130 2-1954,-243 9-4694,2-3 380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24.93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17200,'0'0'10058,"2"53"-12460,20-42-3844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25.74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5 16784,'0'0'6401,"7"8"-5585,-2 1-516,1 1-1,-1 0 0,-1 0 1,0 0-1,0 0 1,-1 0-1,0 1 0,-1-1 1,0 1-1,-1 0 0,0 0 1,-2 20-1,1 100 3881,16-159-3593,-7 15-512,4-12-284,-2-1 0,0-1 0,-2 0 1,-1 0-1,-1-1 0,-1 0 0,2-41 0,-8 83 191,0 2-19,0 0 0,1-1 0,0 1 0,1-1 0,5 18 0,-6-29 55,1 0 0,-1 0 0,1 0 0,0-1 0,0 1 0,0-1 0,0 1 0,1-1 1,-1 0-1,1 0 0,0 0 0,0 0 0,0 0 0,0 0 0,0-1 0,1 0 0,-1 0 0,1 0 0,0 0 0,-1 0 0,1-1 0,0 1 0,0-1 0,0 0 1,6 0-1,-1 0 11,0-1 1,0-1-1,0 0 1,0 0 0,0-1-1,0 0 1,-1 0 0,1-1-1,-1 0 1,1-1-1,-1 1 1,0-2 0,0 1-1,-1-1 1,1 0 0,-1-1-1,0 0 1,-1 0-1,1-1 1,-1 1 0,0-1-1,-1 0 1,0-1-1,0 0 1,0 0 0,-1 0-1,-1 0 1,1 0 0,-1-1-1,3-12 1,-7 21-37,1 0-1,0 1 1,-1-1 0,1 1-1,-1-1 1,1 0 0,-1 1 0,1-1-1,-1 0 1,1 1 0,-1-1 0,1 0-1,-1 0 1,1 0 0,-1 1 0,1-1-1,-1 0 1,1 0 0,-1 0 0,0 0-1,1 0 1,-1 0 0,1 0-1,-1 0 1,1 0 0,-1 0 0,0-1-1,1 1 1,-1 0 0,1 0 0,-1 0-1,1-1 1,-1 1 0,1 0 0,-1-1-1,1 1 1,-1 0 0,1-1-1,0 1 1,-1 0 0,1-1 0,-1 1-1,1-1 1,0 1 0,-1-1 0,1 1-1,0-1 1,0 1 0,0-1 0,-1 0-1,1 1 1,0-1 0,0 1-1,0-1 1,0 1 0,0-1 0,0 0-1,0 1 1,0-1 0,0 1 0,0-1-1,0 1 1,0-1 0,1 0 0,-1 1-1,0-1 1,0 1 0,1-1 0,-6 4-33,1 1 0,-1-1 0,1 1 1,0 0-1,0 1 0,-4 5 0,1 3 49,0 1-1,1 0 1,0 0-1,1 1 1,0-1-1,2 1 1,-1 0-1,2 0 0,0 1 1,1-1-1,1 20 1,0-32 4,1-1 0,-1 1 1,1-1-1,-1 1 0,1-1 1,0 0-1,0 1 0,0-1 0,1 0 1,-1 0-1,0 1 0,1-1 1,-1 0-1,1 0 0,0-1 0,0 1 1,0 0-1,0-1 0,0 1 1,0-1-1,0 1 0,0-1 0,0 0 1,1 0-1,-1 0 0,1 0 1,-1 0-1,0-1 0,1 1 0,-1-1 1,1 0-1,0 1 0,-1-1 1,1 0-1,-1-1 0,1 1 1,4-1-1,3 0 24,0-1 1,-1 0 0,1 0-1,0-1 1,-1 0-1,0-1 1,0 0 0,15-9-1,-12 5-6,0-1 0,-1 0-1,0 0 1,-1-2 0,0 1-1,9-13 1,-14 17-18,-1-1-1,0 1 1,-1-1-1,1 1 1,-1-1-1,-1 0 1,1 0-1,-1-1 1,0 1-1,-1 0 1,0-1-1,0 1 1,0-10-1,-1 16-12,0 0 0,0 1 0,-1-1 0,1 0 0,0 1 0,0-1 0,0 0 0,-1 1 0,1-1 0,0 0 0,-1 1 0,1-1 0,0 1 0,-1-1 0,1 0 0,-1 1 0,1-1 0,-1 1 0,1 0 0,-1-1 0,0 1 0,1-1 0,-1 1 0,1 0 0,-1-1 0,0 1 0,1 0 0,-1 0 0,0 0 0,1-1 0,-1 1 0,0 0 0,1 0 0,-1 0 0,0 0 0,0 0 0,1 0 0,-1 0 0,0 1 0,1-1 0,-1 0 0,0 0 0,1 0 0,-1 1 0,0-1 0,1 0 0,-1 1 0,1-1 0,-1 1 0,0-1 0,0 1 0,-2 1 0,-1-1 0,1 1 0,-1 0 0,1 0 0,0 1 0,0-1 0,0 1 0,-3 3 0,3-2 1,0 0 0,0 1 0,1-1 0,0 1 1,0-1-1,0 1 0,1 0 0,-1 0 0,1 0 0,0 0 0,1 0 0,-1 0 0,1 0 0,0 0 1,0 0-1,2 9 0,-1-10-5,0-1 0,0 0 0,1 1 0,-1-1 0,1 0 0,0 0 0,0 0 1,0 0-1,0 0 0,0 0 0,1-1 0,-1 1 0,1-1 0,0 1 0,0-1 0,0 0 1,0 0-1,0 0 0,0-1 0,0 1 0,1-1 0,-1 0 0,5 2 0,22 2-1276,-10-5-2522,1-1-4622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27.44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81 1 11082,'0'0'11078,"-4"-1"-10363,1 1-655,0 1-1,1-1 1,-1 1-1,0-1 1,1 1-1,-1 0 1,0 0 0,1 0-1,0 0 1,-1 0-1,1 0 1,-1 1-1,1-1 1,0 1 0,0 0-1,0 0 1,0 0-1,0 0 1,1 0-1,-1 0 1,0 0 0,1 0-1,0 1 1,-1-1-1,1 1 1,-1 2-1,-1 3-38,0 0-1,0 0 1,1 0-1,0 1 1,0-1-1,1 1 1,-1 14-1,2-21-7,0-1 0,1 1 0,-1-1 0,0 1 0,1-1 0,-1 1-1,1-1 1,0 1 0,-1-1 0,1 0 0,0 1 0,0-1 0,0 0 0,0 0-1,0 0 1,0 1 0,0-1 0,0 0 0,1-1 0,-1 1 0,0 0-1,1 0 1,-1 0 0,0-1 0,1 1 0,-1-1 0,1 1 0,-1-1 0,1 0-1,-1 1 1,1-1 0,-1 0 0,1 0 0,0 0 0,-1 0 0,1 0 0,-1 0-1,3-1 1,3 0 80,0 1 0,0-1-1,0-1 1,0 1 0,-1-1 0,1 0-1,10-5 1,-8 1-52,1 0 1,-1 0-1,0-1 0,-1 0 0,10-9 0,-15 12 104,0 1-1,0-1 1,0 1-1,0-1 0,-1 0 1,0 0-1,1 0 0,-2 0 1,1-1-1,0 1 1,-1 0-1,0-1 0,1 1 1,-1-9-1,-1 12-133,0 1 0,0 0-1,0 0 1,0-1 0,0 1-1,0 0 1,0 0 0,0-1-1,-1 1 1,1 0 0,0 0 0,0-1-1,0 1 1,0 0 0,-1 0-1,1 0 1,0-1 0,0 1 0,0 0-1,-1 0 1,1 0 0,0 0-1,0 0 1,-1-1 0,1 1-1,0 0 1,0 0 0,-1 0 0,1 0-1,0 0 1,-1 0 0,1 0-1,0 0 1,0 0 0,-1 0-1,1 0 1,0 0 0,0 0 0,-1 0-1,1 0 1,0 1 0,-1-1-1,1 0 1,0 0 0,0 0 0,0 0-1,-1 0 1,1 1 0,0-1-1,0 0 1,-1 0 0,1 0-1,0 1 1,0-1 0,-15 11-93,9-3 90,0 0-1,1 1 0,0 0 1,0 0-1,1 1 0,0 0 1,0-1-1,1 1 0,1 0 1,-1 0-1,2 1 0,-1-1 1,2 0-1,-1 1 0,3 20 1,-2-29-14,1 0 0,0 1 1,0-1-1,0 0 0,0 0 0,0 0 1,1 0-1,-1 0 0,1 0 1,-1 0-1,1 0 0,0-1 0,0 1 1,-1 0-1,1-1 0,0 0 1,0 1-1,1-1 0,-1 0 0,0 0 1,0 0-1,0 0 0,1-1 1,-1 1-1,3 0 0,3 0-956,0 0-1,0 0 0,1 0 1,-1-1-1,0-1 1,11-1-1,8-5-7402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28.73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151 27 18802,'0'0'5376,"-11"-5"-4682,-38-15-444,47 20-251,-1 0 0,1-1 0,-1 1-1,0 0 1,1 1 0,-1-1 0,1 0-1,-1 1 1,0-1 0,1 1 0,-1 0-1,1 0 1,0 0 0,-1 0 0,1 0-1,0 1 1,-1-1 0,1 1 0,0-1-1,0 1 1,0 0 0,1 0 0,-1 0-1,0 0 1,-2 4 0,1-3-47,1 0 1,0 1-1,0 0 0,0 0 1,0-1-1,0 1 0,1 0 1,0 0-1,-1 0 1,2 1-1,-1-1 0,0 0 1,1 9-1,0-13 11,1 1 1,-1 0-1,1 0 0,0-1 1,-1 1-1,1 0 1,0 0-1,-1-1 0,1 1 1,0-1-1,0 1 0,0-1 1,0 1-1,0-1 0,-1 0 1,1 1-1,0-1 0,0 0 1,0 0-1,0 1 0,0-1 1,0 0-1,0 0 0,0 0 1,2-1-1,34 1-152,-26 0 82,-9 0 104,-1 0 0,1 0 0,0 1 0,0-1 0,0 1 0,-1-1 1,1 1-1,0 0 0,0 0 0,-1-1 0,1 1 0,-1 0 0,1 1 0,-1-1 0,1 0 0,-1 0 0,0 1 0,1-1 0,-1 1 1,0-1-1,0 1 0,0-1 0,0 1 0,0-1 0,-1 1 0,1 0 0,0 0 0,-1-1 0,0 1 0,1 0 0,-1 0 1,0 2-1,2 10 153,-1 0 1,0 1 0,-2 19 0,0-12 127,1 16 6,-2-1-1,-10 57 1,8-76 17,0 0 0,-2-1-1,0 1 1,0-1-1,-2-1 1,0 1-1,-13 19 1,20-34-161,-1 0 0,1 1-1,-1-1 1,0 0 0,0 0 0,1-1 0,-1 1-1,0 0 1,-1 0 0,1-1 0,0 0 0,0 1-1,-1-1 1,1 0 0,-5 2 0,6-5-129,0 0-1,0 0 1,0 0-1,0 0 1,1 0 0,-1 0-1,1 0 1,-1 0 0,1-1-1,0 1 1,0 0 0,0 0-1,0 0 1,0 0-1,1-5 1,0 2-85,-1-14-162,2 1 0,1 0 1,0 0-1,1 0 0,1 0 0,0 1 0,2-1 1,0 2-1,1-1 0,0 1 0,13-18 0,-6 12 62,2 0-1,0 1 1,1 1-1,1 1 0,1 1 1,43-31-1,-61 46 190,1 1-1,0 0 1,0 0-1,0 1 1,0-1 0,0 0-1,0 1 1,0 0-1,1 0 1,-1 0 0,1 0-1,-1 1 1,0-1-1,5 1 1,-7 0-15,-1 1 1,1-1-1,-1 0 1,0 1-1,1-1 0,-1 1 1,1-1-1,-1 1 1,0-1-1,0 1 0,1 0 1,-1-1-1,0 1 0,0-1 1,0 1-1,0-1 1,0 1-1,0 0 0,0-1 1,0 1-1,0 0 1,0-1-1,0 1 0,0-1 1,0 1-1,0-1 1,0 1-1,-1 0 0,1-1 1,-1 2-1,-5 18 57,1-11-94,-1-1 0,0 0-1,0 0 1,0 0 0,-1 0-1,-1-1 1,1-1-1,-1 1 1,0-1 0,0 0-1,-1-1 1,-16 8 0,24-13 52,1 0 0,0 0 0,0 0 0,0 0 0,-1 1 0,1-1 0,0 0 0,0 0 0,0 0 0,-1 0-1,1 0 1,0 0 0,0 0 0,-1-1 0,1 1 0,0 0 0,0 0 0,0 0 0,-1 0 0,1 0 0,0 0 0,0 0 0,0 0 0,0 0 0,-1-1 0,1 1 0,0 0 0,0 0 0,0 0 0,0 0 0,0-1 0,-1 1 0,1 0 0,0 0 0,0 0 0,0 0 0,0-1 0,0 1 0,0 0 0,0 0 0,0 0 0,0-1 0,0 1 0,0 0 0,0 0 0,0-1 0,0 1 0,0 0 0,0 0 0,0 0 0,0-1 0,0 1 0,0 0 0,0 0 0,0 0 0,0-1 0,0 1 0,1 0 0,-1 0 0,0 0 0,0 0 0,0-1 0,0 1 0,1 0 0,7-16 68,59-73-855,-47 67 1024,-2-1-1,-1-1 1,-1-1-1,18-37 0,-35 65-184,0 0-1,1-1 1,-1 1-1,0-1 1,1 1-1,0 0 1,0-1-1,-1 1 1,2 0-1,-1-1 1,0 1-1,0 0 1,1-1-1,0 1 1,-1 0-1,1-1 1,0 1-1,0-1 1,0 1-1,1-1 1,-1 0-1,1 0 0,-1 1 1,1-1-1,3 3 1,-2-2 12,0 0 1,1 0-1,-1 0 1,0-1-1,1 0 1,0 0-1,-1 0 1,1 0-1,0 0 1,0-1-1,0 1 1,0-1-1,0 0 1,1-1-1,6 2 1,-4-3-49,0 0 1,-1-1-1,1 0 1,-1 0-1,1 0 1,-1-1 0,1 1-1,-1-2 1,0 1-1,-1-1 1,1 0 0,0 0-1,-1 0 1,0-1-1,0 0 1,-1 0 0,1 0-1,-1 0 1,0-1-1,0 0 1,-1 1-1,0-2 1,5-11 0,-14 36-506,-2 2 485,1-1 1,1 1-1,1 1 0,0-1 0,2 1 0,-2 30 1,5-51-31,1 1 1,-1 0 0,0 0-1,0-1 1,0 1-1,0 0 1,0 0 0,1-1-1,-1 1 1,0 0 0,1 0-1,-1-1 1,0 1 0,1 0-1,-1-1 1,1 1 0,-1-1-1,1 1 1,-1-1 0,1 1-1,0-1 1,-1 1 0,1-1-1,0 1 1,-1-1-1,1 0 1,0 1 0,-1-1-1,1 0 1,0 1 0,0-1-1,-1 0 1,1 0 0,0 0-1,0 0 1,-1 0 0,1 0-1,0 0 1,0 0 0,0 0-1,-1 0 1,1-1-1,1 1 1,0 0-589,0-1 0,0 0 0,1 1 0,-1-1 0,0 0 0,0 0 0,0 0 0,0 0 1,0-1-1,0 1 0,0-1 0,0 1 0,2-4 0,10-19-9563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29.07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15855,'0'0'8168,"24"58"-8937,-9-42-4132,3-2-7302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29.4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185 48 14125,'0'0'13869,"4"-8"-12000,9-23-727,-12 30-1130,-1 1-1,0 0 0,0 0 0,0-1 0,0 1 1,0 0-1,0 0 0,0-1 0,0 1 1,0 0-1,0 0 0,0-1 0,0 1 0,0 0 1,0 0-1,0-1 0,0 1 0,-1 0 1,1 0-1,0-1 0,0 1 0,0 0 0,0 0 1,0 0-1,-1-1 0,1 1 0,0 0 1,0 0-1,0 0 0,-1 0 0,1-1 0,0 1 1,0 0-1,0 0 0,-1 0 0,1 0 1,0 0-1,0 0 0,-1 0 0,1 0 0,0 0 1,0-1-1,-1 1 0,1 0 0,0 0 1,0 0-1,-1 0 0,1 1 0,0-1 0,0 0 1,-1 0-1,1 0 0,0 0 0,0 0 1,-1 0-1,-14 4-31,0 5 36,0 1 1,1 0 0,0 0-1,0 2 1,1 0-1,1 0 1,0 1-1,1 1 1,-13 18-1,20-27 20,0 1 0,1-1 0,-1 0-1,1 1 1,0 0 0,1 0-1,-1 0 1,1 0 0,0 0 0,1 0-1,-1 1 1,0 9 0,3-14-52,-1-1 1,1 0-1,-1 1 1,1-1-1,0 0 1,-1 1-1,1-1 1,0 0-1,0 0 1,0 1-1,0-1 1,0 0-1,0 0 1,0 0-1,0 0 1,1-1-1,-1 1 1,0 0-1,0 0 1,1-1-1,-1 1 1,1-1-1,-1 1 1,1-1-1,-1 0 1,0 1-1,1-1 1,-1 0-1,1 0 1,-1 0-1,1 0 1,2-1-1,56-2-2542,-48 1 833,0-1 0,0-1 0,-1 1 0,0-2-1,16-8 1,12-8-7233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29.8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60 211 12011,'0'0'8200,"-7"8"-7565,-30 47 520,34-50-964,1 0 0,0 0 0,0 0 1,0 1-1,1-1 0,0 0 1,0 1-1,0-1 0,0 1 0,1-1 1,0 1-1,1 8 0,0-13-152,-1 0-1,0 0 1,1 0-1,-1-1 1,1 1 0,0 0-1,-1 0 1,1-1-1,-1 1 1,1 0-1,0-1 1,0 1-1,-1-1 1,1 1 0,0-1-1,0 1 1,0-1-1,0 1 1,0-1-1,0 0 1,-1 1-1,1-1 1,0 0 0,0 0-1,0 0 1,0 0-1,0 0 1,0 0-1,0 0 1,0 0-1,0 0 1,0 0 0,2-1-1,33-11 1027,-26 4-1000,-1 1 0,1-2 0,-1 0 0,-1 0 0,14-18 0,-18 21-12,1 0 1,-1 0-1,-1 0 0,1-1 1,-1 1-1,0-1 0,-1 0 1,1 0-1,-1 0 0,-1-1 1,2-8-1,-17 41 562,6-14-627,1 2 33,2 1 0,0-1 0,0 1-1,1 0 1,1 0 0,0 0 0,1 0-1,0 28 1,2-40-6,0-1 1,0 0-1,0 0 0,0 0 1,0 0-1,1 0 0,-1 1 1,0-1-1,1 0 0,-1 0 1,1 0-1,-1 0 0,1 0 1,0 0-1,-1 0 0,1 0 1,0-1-1,0 1 0,-1 0 1,1 0-1,0 0 0,0-1 0,0 1 1,0-1-1,0 1 0,0 0 1,0-1-1,0 0 0,0 1 1,0-1-1,1 0 0,-1 1 1,0-1-1,0 0 0,0 0 1,0 0-1,1 0 0,-1 0 1,0 0-1,0-1 0,0 1 1,0 0-1,0 0 0,0-1 1,1 1-1,0-1 0,6-2 76,0 1 0,0-1 0,0 0 0,-1-1-1,11-5 1,16-15-198,0-1 0,-1-1-1,-2-1 1,0-2 0,-3-2 0,0 0-1,-2-2 1,-1-1 0,29-52-1,-41 57 66,-14 30 39,1-1 0,0 0 0,-1 0 1,1 1-1,0-1 0,0 0 0,-1 0 1,1 0-1,-1 0 0,1 0 0,0 1 1,-1-1-1,1 0 0,0 0 0,-1 0 0,1 0 1,0 0-1,-1 0 0,1 0 0,0 0 1,-1 0-1,1 0 0,-1-1 0,1 1 1,0 0-1,-1 0 0,1 0 0,0 0 1,-1 0-1,1-1 0,0 1 0,0 0 1,-1 0-1,1 0 0,0-1 0,0 1 1,-1 0-1,1-1 0,0 1 0,0 0 1,-1 0-1,1-1 0,0 1 0,0 0 1,0-1-1,0 1 0,0 0 0,0-1 0,0 1 1,-1-1-1,1 1 0,0 0 0,0-1 1,0 1-1,0 0 0,1-1 0,-1 1 1,0 0-1,0-1 0,0 1-8,-18 18 47,0 2 0,2 0 0,0 1 0,1 0 0,1 1 0,-19 43-1,32-62-17,-37 85 761,36-82-700,0-1 0,0 1 0,1 0-1,-1 0 1,2 0 0,-1 0 0,1 0 0,0 0 0,0 0-1,0 0 1,1 0 0,0 0 0,3 9 0,-2-12-99,0-1 0,0 1 1,0-1-1,0 0 0,1 0 0,-1 0 1,1 0-1,-1 0 0,1-1 1,0 1-1,0-1 0,-1 0 0,1 1 1,0-1-1,0-1 0,1 1 0,-1 0 1,0-1-1,0 0 0,0 1 1,0-1-1,0 0 0,0-1 0,4 0 1,5 1-654,0-1 1,-1 0 0,1-2-1,0 1 1,14-6 0,-16 4-614,0-1 0,-1 0 1,0-1-1,0 0 0,0 0 0,10-10 0,13-16-7154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30.66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166 0 20916,'-8'12'886,"-17"28"1184,1 2-1,-34 85 1,47-98-1739,1 0 1,2 0 0,1 1 0,1 0-1,2 1 1,-1 36 0,28-105 1024,-7 5-2004,14-44 1,-27 68 467,0-1 1,-1 1-1,0-1 0,0 0 1,-1 1-1,0-1 1,-1 0-1,0 0 0,-3-18 1,3 27 174,0 1 0,0 0 1,0 0-1,0-1 1,0 1-1,0 0 0,0-1 1,0 1-1,0 0 0,0 0 1,0-1-1,0 1 0,0 0 1,0-1-1,-1 1 1,1 0-1,0 0 0,0 0 1,0-1-1,-1 1 0,1 0 1,0 0-1,0 0 0,0-1 1,-1 1-1,1 0 0,0 0 1,0 0-1,-1 0 1,1 0-1,0-1 0,-1 1 1,1 0-1,0 0 0,0 0 1,-1 0-1,1 0 0,0 0 1,-1 0-1,-9 10-134,-4 15 15,13-20 116,0-1 1,0 0-1,0 1 0,1-1 0,0 0 0,0 1 1,0-1-1,0 0 0,1 1 0,-1-1 0,1 1 1,0-1-1,1 0 0,-1 0 0,1 0 0,-1 0 1,1 0-1,1 0 0,-1 0 0,4 5 0,-2-6 39,0 0-1,0 0 1,0-1-1,0 1 0,0-1 1,0 0-1,0 0 0,1 0 1,-1-1-1,1 1 0,-1-1 1,1 0-1,0-1 0,0 1 1,-1-1-1,1 0 0,0 0 1,0 0-1,5-1 0,-4-1 44,0 0-1,0-1 0,-1 1 0,1-1 0,-1 0 0,0-1 1,0 1-1,0-1 0,0 0 0,0 0 0,-1 0 1,0-1-1,0 0 0,0 0 0,-1 0 0,1 0 0,-1 0 1,0-1-1,-1 1 0,1-1 0,-1 0 0,0 0 1,1-8-1,-26 33-346,19-12 289,0-1 0,0 0 1,1 1-1,0-1 0,1 1 0,0 0 0,0 0 0,0 0 0,1 0 0,0 0 0,0 0 0,0 8 0,2-14 0,-1-1 0,0 1 0,1 0 0,-1-1 0,1 1 0,-1 0 1,1-1-1,-1 1 0,1-1 0,-1 1 0,1-1 0,-1 1 0,1-1 0,0 1 1,-1-1-1,1 0 0,0 1 0,-1-1 0,1 0 0,0 0 0,0 0 0,-1 1 1,1-1-1,0 0 0,-1 0 0,1 0 0,0 0 0,0 0 0,0 0 1,-1 0-1,1-1 0,0 1 0,-1 0 0,1 0 0,0 0 0,1-1 0,31-10 338,-19 3-428,-1-1 0,-1 0 1,1-1-1,-2 0 0,1-1 0,-2 0 1,1-1-1,-1 0 0,-1-1 0,14-24 0,-34 39-310,5 3 360,0 2 0,1-1 0,0 1 0,0-1-1,0 2 1,1-1 0,0 0 0,1 1 0,-6 14 0,5-9 123,0 1 0,0-1 0,1 1 0,1 0-1,0 16 1,1-28-78,1 0 0,0 0 0,0-1 0,0 1 0,0 0 0,1 0 0,-1 0 0,0 0 0,1-1 0,-1 1 0,1 0 0,0-1-1,0 1 1,-1 0 0,1-1 0,0 1 0,0-1 0,0 1 0,1-1 0,-1 1 0,0-1 0,1 0 0,-1 0 0,0 0 0,4 2-1,-2-2 9,1 0-1,-1 0 0,1 0 0,-1 0 0,1-1 0,-1 0 0,1 0 0,0 0 0,-1 0 0,1 0 0,-1-1 0,6 0 0,6-3-95,0-1 0,0 0 0,-1-1 0,1-1 1,14-9-1,36-25-270,-64 40 369,-10 28 118,0 2-37,9-22 122,6-21-39,0-5-405,0-1-1,-1 0 1,2-31 0,10-34-6395,-17 84 6426,0 1-1,0 0 1,0 0 0,0-1 0,0 1 0,0 0 0,0 0 0,0-1 0,0 1 0,0 0 0,1 0 0,-1 0 0,0-1 0,0 1 0,0 0 0,0 0 0,1 0 0,-1 0 0,0-1 0,0 1-1,0 0 1,0 0 0,1 0 0,-1 0 0,0 0 0,0 0 0,1 0 0,-1-1 0,0 1 0,0 0 0,1 0 0,-1 0 0,0 0 0,0 0 0,1 0 0,-1 0 0,0 0 0,0 0 0,1 0 0,0 0-724,9 0-4607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31.17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109 258 11851,'0'0'12497,"-9"-2"-11749,-29-8-439,36 9-297,0 1 0,0 0-1,-1 0 1,1 0-1,0 1 1,0-1 0,0 1-1,-1-1 1,1 1-1,0-1 1,0 1 0,0 0-1,0 0 1,0 0-1,0 0 1,1 1 0,-1-1-1,0 0 1,0 1-1,1-1 1,-1 1 0,1 0-1,-1-1 1,1 1-1,0 0 1,0 0 0,0 0-1,0 0 1,0 0 0,-1 3-1,1-4 19,0 0 0,1 1-1,-1 0 1,0-1 0,1 1 0,-1-1 0,1 1-1,-1 0 1,1-1 0,0 1 0,0 0-1,-1-1 1,1 1 0,1 0 0,-1 0-1,0-1 1,0 1 0,1 0 0,-1-1 0,0 1-1,1-1 1,0 1 0,-1 0 0,1-1-1,0 1 1,0-1 0,0 0 0,0 1 0,0-1-1,0 0 1,0 1 0,1-1 0,1 2-1,3-2 4,0 1 0,1-1-1,-1 0 1,0-1 0,1 1 0,-1-1-1,1-1 1,-1 1 0,0-1-1,1 0 1,-1 0 0,0-1 0,0 0-1,0 0 1,0 0 0,7-5-1,-3 2-65,1-1 0,-2 0-1,1-1 1,-1 0 0,0 0 0,0-1-1,-1 0 1,8-10 0,-20 23-425,0-1 453,1 0 1,-1 0-1,1 1 1,0-1-1,0 1 1,1 0-1,-1 0 0,1 0 1,0 0-1,0 0 1,-1 9-1,2-12 65,1 0 0,-1 0 0,1 0 1,0 0-1,0 0 0,0-1 0,0 1 0,0 0 0,0 0 0,0 0 0,1 0 0,-1 0 0,0-1 1,1 1-1,0 0 0,-1 0 0,1-1 0,0 1 0,0 0 0,0-1 0,0 1 0,0-1 0,0 1 1,1-1-1,-1 0 0,0 1 0,1-1 0,-1 0 0,1 0 0,-1 0 0,1 0 0,0 0 0,-1 0 1,1-1-1,0 1 0,0 0 0,0-1 0,-1 1 0,1-1 0,0 0 0,0 0 0,0 0 0,2 0 0,4 0 171,-1-1-1,1 0 1,0-1-1,-1 1 1,0-2-1,1 1 0,-1-1 1,0 0-1,13-8 1,19-13-121,-1-3-1,59-54 1,-82 67-196,0-1 1,-2 0-1,0-1 0,0-1 0,-2 0 0,0-1 0,-1 0 1,12-28-1,-21 44 54,0-1-1,0 1 1,0-1 0,-1 1 0,1-1 0,-1 1-1,0-1 1,1 1 0,-1-1 0,0 1 0,0-1 0,-1-2-1,1 5 23,0-1 0,-1 1 0,1-1-1,0 1 1,0-1 0,-1 1 0,1 0-1,0-1 1,-1 1 0,1 0 0,-1-1-1,1 1 1,0 0 0,-1-1-1,1 1 1,-1 0 0,1 0 0,-1 0-1,1-1 1,-1 1 0,1 0 0,0 0-1,-1 0 1,1 0 0,-1 0-1,1 0 1,-1 0 0,1 0 0,-1 0-1,1 0 1,-1 0 0,1 0 0,-1 0-1,0 1 1,-4 1-7,0 0 1,0 0-1,1 1 0,-1-1 1,1 1-1,0 0 0,0 1 1,0-1-1,0 1 0,-3 4 1,-5 5 133,1 0 1,0 0-1,0 2 1,2-1-1,0 1 0,1 1 1,0-1-1,1 1 1,1 1-1,0-1 1,1 1-1,-3 21 1,8-34-100,0-1-1,0 1 1,0-1 0,0 1 0,1-1 0,0 1 0,-1-1 0,1 1 0,0-1 0,1 0 0,-1 1 0,1-1 0,-1 0 0,1 0 0,0 0 0,0 0 0,0 0 0,1-1 0,-1 1 0,1 0 0,-1-1 0,1 0 0,0 0 0,0 0-1,0 0 1,0 0 0,0-1 0,0 1 0,6 1 0,-1 0-551,0 0 1,1-1-1,-1 0 0,16 1 0,33-4-8419,-12-9-7431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31.90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227 65 10378,'0'0'6299,"-1"-8"-2888,1 5-3111,-1 1-1,1-1 1,-1 1-1,1-1 1,-1 0-1,0 1 0,0 0 1,0-1-1,0 1 1,0-1-1,-1 1 1,1 0-1,-1 0 0,1 0 1,-1 0-1,0 0 1,0 0-1,0 0 1,0 1-1,0-1 0,0 1 1,0-1-1,-1 1 1,1 0-1,-1 0 1,1 0-1,-5-1 0,4 2-216,-1 0 0,0 0 0,0 0-1,1 0 1,-1 1 0,0-1 0,0 1-1,1 0 1,-1 0 0,-4 2-1,-5 4-72,0 0-1,1 0 0,0 1 0,0 1 1,1 0-1,0 1 0,0 0 0,1 0 0,0 1 1,-9 13-1,22-23-48,0 0 0,0 0 0,0 0 0,0-1 0,0 0 0,0 1 0,0-1 0,-1 0 0,5-1 0,-6 1 29,37-1-374,-14 0-251,1 1 1,43 5 0,-63-4 574,1 0 1,-1 0 0,0 1 0,0-1 0,1 1 0,-1 0-1,0 0 1,-1 1 0,1 0 0,0 0 0,-1 0 0,1 0-1,-1 0 1,0 1 0,0 0 0,-1 0 0,1 0-1,3 5 1,-6-7 115,0 1 0,1-1 1,-1 0-1,0 1 0,0-1 0,0 1 0,0-1 0,-1 1 0,1 0 0,-1-1 0,1 1 0,-1 0 0,0-1 0,0 1 0,0 0 0,-1-1 0,1 1 1,-1 0-1,1-1 0,-1 1 0,-1 3 0,0-3 116,0 1 0,-1 0 0,0-1 0,1 0-1,-1 1 1,0-1 0,0 0 0,-1 0 0,1-1 0,-1 1 0,-7 3 0,0 0 70,-1 0 1,0-2 0,0 1-1,0-2 1,-1 1-1,1-2 1,-25 3-1,32-5-303,-1 0 0,1 0 0,-1 0 0,1-1 0,-1 0 0,1 0 0,0 0 0,-1-1 0,1 0 0,0 0 0,-7-3 0,10 3-178,1 1 0,-1 0 0,1 0 1,-1-1-1,1 1 0,-1-1 0,1 1 0,0-1 0,0 0 1,0 1-1,0-1 0,0 0 0,0 0 0,0-2 0,0 1-409,1 0 0,-1 0 0,1 0 0,0 0 0,0 0 0,0 0 0,0 0 0,0 0 0,1 0 0,0 0 0,1-4 0,10-19-6639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1:15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15246,'0'0'2493,"11"2"-1222,12 3-865,0 0 1,-1 2-1,1 0 1,-1 2-1,-1 0 0,0 1 1,34 23-1,-54-32-369,1 0 0,-1 1 0,0-1 0,0 0 0,0 1 0,0-1 1,0 0-1,0 1 0,-1-1 0,1 1 0,0 0 0,-1-1 0,1 1 0,-1-1 0,0 1 0,1 0 0,-1-1 0,0 1 0,0 0 0,0 0 0,0-1 0,0 1 1,-1 0-1,1-1 0,0 1 0,-1 0 0,1-1 0,-1 1 0,0-1 0,0 1 0,1-1 0,-1 1 0,0-1 0,0 1 0,-2 1 0,-5 7 357,0-1 0,0 0-1,-18 15 1,16-15-420,-29 28 377,10-9-1837,9-10-3033,8-7-5650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32.2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14 202 3683,'0'0'9028,"11"0"-4443,-5 0-4028,1 0-1,-1 0 0,1-1 0,-1 1 0,0-1 1,1-1-1,-1 1 0,0-1 0,0-1 0,0 1 1,0-1-1,0 0 0,-1 0 0,1 0 1,-1-1-1,0 0 0,0 0 0,0-1 0,0 1 1,4-6-1,-4 4-483,0 0 0,0 1 0,-1-2 0,1 1 0,-1 0 0,-1-1 0,1 0 0,-1 0 0,0 0 0,-1 0 1,0 0-1,0 0 0,0-1 0,-1 1 0,0-14 0,-1 20-41,0 0 0,0 0 0,0-1 0,-1 1 1,1 0-1,-1 0 0,1 0 0,-1 0 0,1 0 0,-1 0 0,1 0 0,-1 0 1,0 0-1,0 0 0,0 0 0,1 0 0,-1 0 0,0 0 0,0 1 0,0-1 1,0 0-1,-1 1 0,1-1 0,0 1 0,0-1 0,0 1 0,0-1 0,0 1 1,-1 0-1,1 0 0,0-1 0,0 1 0,-1 0 0,1 0 0,0 0 1,0 1-1,0-1 0,-1 0 0,1 0 0,0 1 0,0-1 0,-2 1 0,-2 0 9,0 1-1,0-1 1,0 1-1,0 0 1,0 0-1,0 1 1,1 0-1,-8 5 0,-2 5-23,0 1-1,1 1 1,1 0-1,-14 23 1,22-33-2,0 1 0,1 0 1,0 0-1,0 0 0,0 1 0,0-1 0,1 1 1,0 0-1,1-1 0,0 1 0,0 0 0,0 0 1,1 0-1,0 0 0,1 11 0,0-16-13,0 0 0,0 0 1,0 0-1,0 0 0,1 0 0,-1-1 0,1 1 0,-1 0 1,1-1-1,-1 1 0,1-1 0,0 0 0,0 1 0,0-1 1,0 0-1,0 0 0,0 0 0,0 0 0,0-1 1,0 1-1,0 0 0,0-1 0,4 1 0,57 3-954,-56-4 603,61-1-4365,-57 0 2693,-1-1 0,1 0 0,-1 0 0,16-6 0,18-11-6697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32.6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218 28 6086,'0'0'21871,"-9"-5"-19180,5 2-2613,0 0 1,0 1-1,0 0 1,0 0-1,0 0 1,-1 0-1,1 0 1,-1 1-1,1 0 1,-1 0-1,0 0 1,1 1-1,-1-1 1,0 1-1,1 0 1,-1 0-1,0 1 1,1 0-1,-1-1 1,0 2-1,1-1 1,-1 0-1,1 1 1,0 0-1,-1 0 1,-5 4-1,4-2-78,0 0 0,0 1 0,0 0 0,0 0 0,1 0 0,0 1 0,0-1 0,0 1 0,1 0 0,0 1 0,0-1 0,0 1 0,1 0 0,0 0 0,1 0 0,-1 0 0,1 0 0,1 1 0,-2 9 0,3-14 1,0-1 1,1 0-1,-1 1 0,1-1 1,0 0-1,-1 0 0,1 0 1,0 0-1,0 0 1,0 0-1,1 0 0,-1 0 1,0 0-1,1 0 0,-1 0 1,1-1-1,0 1 0,-1-1 1,1 1-1,0-1 0,0 0 1,0 0-1,0 0 1,0 0-1,0 0 0,0 0 1,0 0-1,1-1 0,-1 1 1,0-1-1,4 1 0,10 2-38,0-1 0,0-1 0,22-1 0,-27 0-34,74-4-2511,-65 1-154,0-1 1,25-7-1,13-9-7439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33.3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104 1 8456,'0'0'14542,"-8"9"-13042,3-3-1293,1-2-51,0 0-1,0 1 1,1-1-1,0 1 1,0-1 0,0 1-1,0 0 1,1 0-1,0 1 1,0-1 0,0 0-1,1 1 1,0-1-1,-1 11 1,-1 56 1502,4 0 1,17 127-1,-13-188-1368,0-18-205,1-19-545,-6 13 361,0 0 0,-1 1 1,-1-1-1,0 1 0,0-1 0,-2 1 1,1-1-1,-2 1 0,1 1 0,-1-1 1,-1 1-1,0-1 0,-1 2 0,0-1 0,-12-13 1,10 17 163,8 10-73,14 16-65,-3-12-426,0 0 0,1 0 1,0-1-1,1 0 1,-1-1-1,1 0 0,0-1 1,0 0-1,15 2 0,-10-3-1451,0 0 0,1-2 0,-1 0 0,1-1 0,-1-1 0,20-3 0,-3-10-1693,-7-11 6552,-26 23-2588,0 1-1,0 0 1,0-1-1,0 1 1,0 0-1,-1-1 1,1 1-1,0-1 1,-1 1-1,1-1 1,-1 0-1,0 1 1,0-1-1,1 1 1,-1-1-1,0 0 1,-1 1-1,1-1 1,0 0-1,0 1 1,-1-1-1,1 1 1,0-1-1,-1 1 1,0-1-1,1 1 1,-1-1-1,0 1 1,0-1-1,0 1 1,0 0-1,0-1 1,0 1-1,0 0 1,0 0-1,0 0 1,-1 0-1,1 0 1,0 0-1,-1 0 1,-1 0-1,0-1-163,1 1-1,-1 0 1,1 0 0,-1 0-1,0 0 1,0 0-1,1 1 1,-1-1 0,0 1-1,0 0 1,0 0-1,0 0 1,1 0 0,-1 0-1,0 1 1,0-1-1,0 1 1,1 0 0,-1-1-1,0 1 1,1 1-1,-1-1 1,1 0 0,-1 1-1,1-1 1,-1 1-1,1 0 1,0-1 0,0 1-1,0 0 1,-2 3 0,0 0-56,0-1 1,0 1-1,1 0 1,0 0-1,0 1 1,0-1-1,1 0 1,-1 1-1,1 0 1,1-1-1,-1 1 1,1 0-1,0 0 1,0 7-1,1-11-81,0 0 0,1-1-1,0 1 1,-1 0 0,1 0 0,0-1-1,0 1 1,0-1 0,0 1-1,1 0 1,-1-1 0,0 0 0,0 1-1,1-1 1,-1 0 0,1 0-1,-1 0 1,1 0 0,0 0 0,-1 0-1,1 0 1,0 0 0,0-1-1,0 1 1,-1-1 0,1 1 0,0-1-1,4 0 1,66 8 6,-53-6-101,6-1-161,-17-1 130,1 0 0,-1 1 0,1 0 0,0 0 0,-1 1 0,0 0 0,1 0 0,8 5 0,-18-9 158,-1 1 1,1-1-1,0 0 0,-1 0 1,1 0-1,0 0 1,0 0-1,0 0 0,1 0 1,-1 0-1,0 0 0,1 0 1,-1 0-1,1-4 1,-5-44 1254,2 23-923,-3 3-384,5 19 0,-1 0 0,1 1 0,-1-1 0,1 0 0,1 0 0,-1 0 0,1 1 0,0-1 0,0 0 0,0 0 0,2-8 0,1 11-2,0 1 0,0 0 0,0 0-1,0 1 1,0-1 0,0 0 0,1 1 0,-1 0 0,0 0-1,0 0 1,1 0 0,-1 0 0,3 2 0,4-2-246,70 0-6142,-34 0-1067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34.0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208 231 17969,'0'-1'233,"0"1"0,0-1 0,0 1 0,0-1 1,0 1-1,-1-1 0,1 1 0,0-1 0,0 1 0,0-1 0,-1 1 0,1-1 0,0 1 0,-1-1 1,1 1-1,0 0 0,-1-1 0,1 1 0,-1 0 0,1-1 0,0 1 0,-1 0 0,1-1 0,-1 1 1,1 0-1,-1 0 0,1-1 0,-1 1 0,1 0 0,-2 0 0,-23-1 1749,-22 13-1891,37-7-53,0 0 0,1 1 0,-1 0 0,1 1 0,0 0 0,-14 15 0,18-17-42,1 1-1,-1-1 1,1 1-1,0-1 1,1 1 0,-1 0-1,1 0 1,1 1-1,-1-1 1,1 1 0,0-1-1,-2 11 1,4-16 9,0-1 1,0 1-1,0 0 1,0 0-1,0-1 0,0 1 1,0 0-1,0 0 1,1 0-1,-1-1 1,0 1-1,0 0 1,1-1-1,-1 1 1,0 0-1,1 0 1,-1-1-1,1 1 1,-1-1-1,1 1 0,-1 0 1,1-1-1,-1 1 1,1-1-1,-1 1 1,1-1-1,0 1 1,-1-1-1,1 0 1,0 1-1,-1-1 1,1 0-1,0 0 1,0 1-1,-1-1 0,1 0 1,0 0-1,0 0 1,0 0-1,-1 0 1,1 0-1,0 0 1,0 0-1,-1 0 1,1 0-1,0-1 1,1 1-1,39-14 870,-11-6-682,0-2 0,-2 0 1,0-2-1,-2-2 1,0 0-1,-2-1 0,-1-2 1,26-41-1,-42 60-27,-1-1 0,1 1 1,-2-1-1,1 0 0,-2-1 0,1 1 0,3-18 0,-8 29-166,0 0 0,0 0 0,0 0 0,1-1 0,-1 1 0,0 0 0,0 0 0,0-1 0,0 1 0,0 0-1,0 0 1,1-1 0,-1 1 0,0 0 0,0-1 0,0 1 0,0 0 0,0 0 0,0-1 0,0 1 0,0 0 0,0 0 0,0-1-1,0 1 1,-1 0 0,1-1 0,0 1 0,0 0 0,0 0 0,0-1 0,0 1 0,0 0 0,-1 0 0,1 0 0,0-1 0,0 1-1,0 0 1,-1 0 0,1 0 0,0-1 0,0 1 0,-1 0 0,1 0 0,0 0 0,0 0 0,-1 0 0,1 0 0,0-1 0,0 1 0,-1 0-1,1 0 1,0 0 0,-1 0 0,1 0 0,0 0 0,0 0 0,-1 0 0,1 0 0,-14 12-188,6 0 176,0 0 0,1 0 1,1 0-1,0 1 0,0 0 0,-3 15 0,-19 86 32,24-95-10,1-8-8,-1 3-101,1 0 0,0 0-1,1 0 1,0 0 0,1 0-1,1 1 1,1-1 0,1 17-1,-1-30 49,-1-1-1,0 1 0,1 0 1,-1 0-1,1-1 0,-1 1 1,1 0-1,-1-1 0,1 1 1,0 0-1,-1-1 1,1 1-1,0-1 0,-1 1 1,1-1-1,0 1 0,0-1 1,-1 1-1,1-1 0,0 0 1,0 1-1,0-1 0,0 0 1,-1 0-1,1 0 1,0 0-1,0 0 0,0 0 1,0 0-1,0 0 0,0 0 1,-1 0-1,1 0 0,0 0 1,0-1-1,0 1 1,0 0-1,-1-1 0,1 1 1,0-1-1,0 1 0,1-2 1,2 0-565,-1 0 1,1 0 0,0-1 0,-1 1-1,1-1 1,-1 0 0,4-4-1,12-22-6937,-2-5-7496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34.38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55 55 19186,'0'0'1404,"3"10"427,-2-7-1672,0 0 0,0 0 0,1 0-1,-1 0 1,1 0 0,-1 0 0,1 0-1,0 0 1,0-1 0,0 1 0,0-1-1,1 1 1,-1-1 0,1 0 0,0 0-1,-1 0 1,1 0 0,0 0 0,0-1 0,0 1-1,0-1 1,0 0 0,0 0 0,1 0-1,-1 0 1,7 0 0,-3 0 56,0-1 0,0 0 0,0 0 0,-1-1 1,1 0-1,0 0 0,0 0 0,0-1 0,-1 0 0,10-4 0,-13 5-88,-1-1 1,1 0-1,0 0 0,-1 0 0,1 0 0,-1 0 1,0 0-1,1 0 0,-1-1 0,0 1 1,-1-1-1,1 0 0,0 0 0,-1 1 0,0-1 1,1 0-1,-1 0 0,0 0 0,0 0 0,-1-1 1,1 1-1,-1 0 0,1 0 0,-1-6 1,0 7-118,0 1 0,-1 0 0,1-1 0,0 1 0,0-1 0,-1 1 0,1 0 0,0-1 0,-1 1 0,1 0 1,-1-1-1,0 1 0,0 0 0,1 0 0,-1-1 0,0 1 0,0 0 0,0 0 0,0 0 0,0 0 0,0 0 1,0 0-1,-3-1 0,1 1 6,0 0-1,0-1 1,-1 1 0,1 0 0,-1 1 0,1-1-1,-1 0 1,1 1 0,-7 0 0,3 0-5,0 1 0,-1-1 1,1 1-1,0 1 0,0 0 0,-1 0 0,1 0 1,0 1-1,-8 4 0,6-1-12,0 1 0,0 1 0,1 0 0,0 0-1,0 1 1,1 0 0,0 0 0,0 0 0,1 1 0,0 0 0,1 0 0,0 1-1,1 0 1,0-1 0,1 1 0,0 1 0,1-1 0,-2 12 0,4-21-36,0 0 1,0-1 0,0 1 0,0 0 0,0 0 0,1-1-1,-1 1 1,0 0 0,1-1 0,0 1 0,-1 0 0,1-1-1,0 1 1,0-1 0,-1 1 0,1-1 0,0 0 0,1 1-1,-1-1 1,0 0 0,0 1 0,1-1 0,-1 0 0,3 1-1,-1 0-136,1-1-1,0 1 1,-1-1 0,1 0-1,0 0 1,0-1-1,0 1 1,0-1-1,-1 0 1,8 0-1,3-2-1351,-1 0 0,0 0 0,1-1 0,-1-1-1,21-9 1,18-13-6541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34.72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253 7 1057,'0'0'26959,"-12"-2"-25181,2 1-1580,1-1 0,-1 1 0,1 1 0,-1 0 1,1 0-1,-1 1 0,1 0 0,-1 1 1,1 0-1,0 0 0,-1 1 0,1 0 1,1 1-1,-10 4 0,8-1-198,1 0 0,-1 0 0,1 1 0,1 0 0,-15 18 0,21-24 0,-1 1 0,1 0 0,0 0 0,0 0 0,1 0 0,-1 0 0,0 0 0,1 0 0,0 1 0,0-1 0,0 0 0,0 1 0,1-1 0,-1 1 0,1-1 0,0 1 0,0-1 0,0 1 0,0-1 0,0 1 0,1-1 0,0 1 0,0-1 0,1 5 0,0-6-12,0 1 0,0-1-1,1 0 1,-1 0 0,0 1 0,1-2-1,-1 1 1,1 0 0,0 0 0,-1-1-1,1 0 1,0 1 0,0-1 0,0 0 0,0 0-1,0-1 1,0 1 0,6 0 0,61 2-1009,-61-3 758,-1 0-502,0 0 0,-1-1 0,1 0 0,0-1 0,0 1 0,-1-2 0,1 1 0,-1-1 0,12-5 0,23-17-6629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35.11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12332,'0'0'10917,"2"9"-8435,13 83 1834,-12-56-3929,-2 1 0,-2-1 0,-1 1 0,-11 56 0,21-147-125,-1-1-1,-2-87 1,37 153-262,-32-10-805,0 0-1,0 0 1,0 0 0,0-2-1,0 1 1,14-3 0,5-9-6402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36.12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51 153 9065,'0'0'1638,"4"-2"-1830,-2 1 2207,34-14 11661,16-13-10087,-48 25-3648,0-1-1,1 1 1,-1-1-1,-1 1 1,1-1-1,0 0 0,-1-1 1,5-6-1,-7 9 119,0 0 0,-1 0 0,1 0 0,0 0 0,0-1 0,-1 1 0,1 0 0,-1 0 0,0-1-1,0 1 1,0 0 0,0-1 0,0 1 0,0 0 0,-1 0 0,1-1 0,-1 1 0,1 0 0,-1 0 0,0 0 0,-1-3 0,1 4-29,0 0 1,0 0-1,-1 0 1,1-1 0,0 1-1,0 0 1,-1 0 0,1 1-1,-1-1 1,1 0-1,-1 0 1,1 1 0,-1-1-1,1 1 1,-1-1 0,0 1-1,1 0 1,-1 0-1,0 0 1,1 0 0,-1 0-1,0 0 1,1 0 0,-1 0-1,1 0 1,-1 1-1,0-1 1,-2 2 0,-2 0-15,0-1 1,0 1-1,1 1 1,-1-1-1,0 1 1,-7 6-1,4-1 11,1 0-1,0 1 1,0 0-1,1 0 0,0 1 1,0 0-1,1 0 1,1 1-1,0-1 1,0 1-1,-5 21 1,9-28-35,0 1 1,0 0 0,0 0-1,1 0 1,0-1 0,0 1-1,0 0 1,0 0-1,1 0 1,0-1 0,0 1-1,0 0 1,3 7 0,-2-9-46,0 0 0,0 0 0,1 0 0,-1 0 0,1 0 0,-1 0 0,1-1 0,0 1 1,0-1-1,0 0 0,0 0 0,1 0 0,-1 0 0,1 0 0,-1-1 0,1 0 0,-1 0 1,1 0-1,6 1 0,2 1-869,1-2 0,-1 0 0,24 0 0,-24-2-512,0-1 0,0 0 0,-1 0-1,16-6 1,27-14-5671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36.4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206 28 12332,'0'0'6715,"-9"-1"-2780,3 0-3688,0 1-1,0-1 1,1 1 0,-1 1 0,0-1 0,0 1 0,0 0-1,1 0 1,-1 0 0,0 1 0,1 0 0,-1 0 0,1 0-1,0 1 1,0 0 0,0 0 0,0 0 0,0 1 0,1-1-1,-8 9 1,0 1-164,0 1 0,-14 24 0,23-32-70,-1 0 1,1 0-1,0 0 1,1 1 0,-1-1-1,1 1 1,1-1-1,-1 1 1,0 12 0,2-18 7,0-1 0,0 0 1,0 1-1,1-1 0,-1 0 1,0 1-1,0-1 0,1 0 1,-1 1-1,0-1 0,0 0 1,1 1-1,-1-1 0,0 0 0,0 0 1,1 1-1,-1-1 0,0 0 1,1 0-1,-1 0 0,1 0 1,-1 1-1,0-1 0,1 0 1,-1 0-1,0 0 0,1 0 1,-1 0-1,1 0 0,-1 0 1,0 0-1,1 0 0,-1 0 1,1 0-1,-1 0 0,0 0 1,1 0-1,-1-1 0,1 1 0,18-6 803,-7 0-642,1-2 1,-2 0-1,1 0 0,-1-1 1,0 0-1,13-15 0,1-3-136,26-38-1,-32 31 198,-13 22 63,-11 19 52,-8 17-324,0 0 1,2 0-1,-9 28 0,16-39-280,0 0 0,1 1 0,0 0 0,1 0 0,0 0 0,1 0 0,2 24 0,-1-37 108,0 0 0,0 0-1,1 1 1,-1-1 0,0 0 0,1 0 0,-1 0 0,1 0-1,-1 0 1,1 0 0,0 0 0,-1 0 0,1 0 0,0 0-1,-1 0 1,1-1 0,0 1 0,0 0 0,0 0 0,0-1-1,0 1 1,0 0 0,0-1 0,0 1 0,0-1-1,0 0 1,0 1 0,0-1 0,1 0 0,-1 0 0,0 1-1,0-1 1,0 0 0,0 0 0,1 0 0,-1 0 0,0-1-1,0 1 1,2-1 0,2 0-762,0 0 1,0 0-1,0-1 1,0 0-1,0 0 0,-1 0 1,1-1-1,4-2 0,26-23-9002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36.82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191 48 9225,'0'0'7575,"-2"-8"-3860,1 4-3483,-11-25 2442,12 28-2612,-1 0 0,0 1 0,1-1 0,-1 1-1,0-1 1,0 1 0,1-1 0,-1 1 0,0 0 0,0-1 0,0 1 0,0 0 0,0 0 0,1-1 0,-1 1 0,0 0 0,0 0 0,0 0 0,0 0 0,0 0 0,0 0 0,0 0 0,0 1-1,0-1 1,1 0 0,-1 0 0,0 1 0,0-1 0,0 1 0,0-1 0,1 0 0,-1 1 0,0 0 0,0-1 0,1 1 0,-1-1 0,0 1 0,1 0 0,-1-1 0,0 3 0,-20 19 239,0 1 0,2 1 0,1 1 0,-22 40 0,39-64-265,1-1 1,0 0-1,-1 1 1,1-1-1,0 0 1,0 1-1,-1-1 1,1 1-1,0-1 0,0 0 1,0 1-1,0-1 1,-1 1-1,1-1 1,0 1-1,0-1 0,0 0 1,0 1-1,0-1 1,0 1-1,0-1 1,0 1-1,0-1 1,0 1-1,1-1 0,-1 0 1,0 1-1,0-1 1,0 1-1,0-1 1,1 0-1,-1 1 1,0-1-1,1 1 0,-1-1 1,1 1-1,20 1 535,44-16-856,-40 7-148,-21 6 359,1 0 0,-1 1 0,0-1 0,0 1 0,0 0 0,0 0 0,1 0 0,-1 1 0,0-1 0,0 1 0,7 2 0,-9-2 113,-1 1 1,0-1-1,1 0 0,-1 0 0,0 1 0,0-1 1,0 1-1,0-1 0,0 1 0,-1 0 0,1-1 1,0 1-1,-1 0 0,1-1 0,-1 1 1,1 0-1,-1 0 0,0-1 0,0 1 0,0 0 1,0 0-1,0 0 0,0-1 0,0 1 0,-1 0 1,1 0-1,-1-1 0,1 1 0,-2 2 0,-1 4 148,1-1-1,-1 0 0,-1 0 1,0 0-1,0 0 1,0 0-1,-1-1 0,1 0 1,-2 0-1,1 0 0,-11 8 1,2-2 41,0-2 1,0 0-1,0-1 1,-21 10 0,32-17-220,0-1 0,0 0 0,0 0 0,0 0 0,0 0 0,0 0 0,0-1 0,-1 1 0,-4-1 1,8 0-168,-1 0 0,0 0-1,0 0 1,1 0 0,-1 0 0,0-1 0,0 1 0,1 0 0,-1 0 0,0-1 0,1 1 0,-1 0 0,0-1 0,1 1 0,-1-1 0,1 1 0,-1-1 0,1 1 0,-1-1 0,1 1 0,-1-1 0,1 0 0,-1 1 0,1-1 0,-1-1 0,1-1-601,0 0-1,0 1 1,0-1 0,0 0 0,1 0 0,-1 1-1,1-1 1,0 0 0,0 0 0,0 1-1,0-1 1,0 1 0,0-1 0,1 1 0,-1-1-1,1 1 1,0 0 0,-1 0 0,5-4-1,16-16-10322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1:18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5894,'0'0'12331,"-11"14"-13612,8 7-2370,0 2-3716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37.41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45 194 15855,'0'0'8253,"11"-11"-6566,-2 2-1162,10-9 1429,28-36 1,-43 50-1806,-1 0 0,0-1 1,0 1-1,0-1 0,0 0 0,-1 1 1,0-1-1,0 0 0,0 0 1,0-1-1,-1 1 0,0 0 1,0 0-1,-1-1 0,1 1 1,-2-9-1,1 13-149,0 0 0,-1 1 0,1-1 0,-1 1 0,1-1 0,-1 0 0,1 1 0,-1-1 0,0 1 0,1 0 0,-1-1 0,0 1 0,1-1 0,-1 1 0,0 0 0,1 0 0,-1-1 0,0 1 0,0 0 0,1 0 0,-1 0 0,0 0 0,0 0 0,1 0 0,-1 0 0,0 0 0,0 0 0,1 0 0,-1 0 0,0 0 0,0 1 0,1-1 0,-1 0 0,0 0 0,1 1 0,-1-1 0,0 1 0,1-1 0,-1 1 0,1-1 0,-2 2 0,-28 18 0,19-8 0,0 1 0,1 0 0,1 0 0,0 2 0,1-1 0,0 1 0,1 0 0,1 0 0,0 1 0,1 0 0,1 0 0,0 0 0,-2 33 0,6-48-19,0 1-1,0-1 1,0 0 0,0 1-1,0-1 1,0 1 0,0-1-1,1 1 1,-1-1 0,1 0 0,-1 1-1,1-1 1,-1 0 0,1 0-1,0 1 1,0-1 0,0 0-1,-1 0 1,1 0 0,0 0-1,0 0 1,0 0 0,1 0-1,-1 0 1,1 1 0,1-2-80,-1 1-1,1 0 1,-1-1 0,1 1 0,-1-1 0,1 0-1,-1 0 1,1 0 0,-1 0 0,1 0 0,-1 0-1,1-1 1,2 0 0,5-2-577,-1 0-1,0 0 1,0-1 0,0 0 0,0-1-1,12-8 1,12-16-6563,-1-5-2663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37.75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109 241 14414,'0'0'9555,"-8"12"-8556,-53 84 729,55-85-1420,0 0 0,1 0 0,0 1 0,1 0 0,1-1 0,0 1 0,0 1 0,-1 19 0,4-32-299,0 1 1,0-1 0,0 1-1,0 0 1,0-1-1,0 1 1,0-1 0,0 1-1,1 0 1,-1-1-1,0 1 1,0-1-1,1 1 1,-1-1 0,0 1-1,0-1 1,1 1-1,-1-1 1,1 1 0,-1-1-1,1 1 1,-1-1-1,0 1 1,1-1-1,-1 0 1,1 1 0,0-1-1,-1 0 1,1 0-1,0 1 1,22-3 217,-17 0-136,0 0-1,-1 0 1,1-1 0,-1 1-1,0-2 1,6-3-1,9-11 29,-1-1 0,-1-1 0,-1-1 0,-1 0 0,-1-1 0,-1-1 0,-1 0 0,-1-1 0,-1-1 0,-1 1 0,-1-2-1,-1 1 1,-2-1 0,0 0 0,-2-1 0,-1 1 0,0-35 0,-3 61-119,0 0 0,0 1 0,0-1 0,-1 0 0,1 0 0,0 1 0,0-1 0,-1 0 0,1 0 0,0 1 0,0-1 0,-1 0 0,1 0 0,0 0 0,-1 0 0,1 0 0,0 0 0,-1 1 0,1-1 0,0 0 0,-1 0 0,1 0 0,0 0 0,-1 0 0,1 0 0,0 0 0,-1 0 0,1 0 0,0-1 0,-1 1 0,1 0 0,0 0 0,-1 0 0,1 0 0,0 0 0,0-1 0,-1 1 0,1 0 0,0 0 0,-1 0 0,1-1 0,0 1 0,0 0 0,0 0 0,-1-1 0,1 1 0,0 0 0,0-1 0,0 1 0,0 0 0,-1 0 0,1-1 0,0 1 0,0 0 0,0-1 0,0 1 0,0 0 0,0-1 0,0 1 0,0 0 0,0-1 0,0 1 0,0 0 0,0-1 0,0 1 0,0 0 0,1-1 0,-1 1 0,-16 22 0,-2 22-103,3 0 0,1 1-1,3 1 1,1 0 0,3 0 0,1 1 0,3-1-1,3 67 1,5-75-2728,6-16-2596,4-8-3675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42.41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153 57 4420,'-8'-5'1869,"-9"-5"-1811,9 5 1108,-1-1-1,1 1 0,-1 1 1,0 0-1,0 0 1,0 1-1,-1 0 0,1 0 1,-17-1-1,25 4-1068,0 0 0,0 0 0,0 1 0,-1-1 0,1 0 0,0 1 0,0-1 0,1 1 0,-1-1 0,0 1 0,0 0 0,0-1 0,0 1 0,0 0 0,1 0 0,-1 0 0,0-1 0,1 1 0,-1 0 0,0 0 0,1 0 0,-1 0 0,1 0 0,0 0 0,-1 0 0,1 0 0,0 0 0,0 0-1,-1 1 1,1-1 0,0 0 0,0 0 0,0 0 0,0 0 0,1 0 0,-1 0 0,0 2 0,1 1 29,-1-1 0,1 1 0,0 0 0,0-1 0,0 1 0,0-1 0,0 0 0,1 1 0,-1-1 0,5 6 1,3 0-39,1-1 0,-1 0 0,1-1 0,1 0 0,-1-1 1,1 0-1,1 0 0,16 5 0,100 27-48,-124-37-41,205 40-2136,-163-35-974,49-2-1,-67-4-2183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42.73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15118,'0'0'4079,"13"3"-4047,38 12 268,0 2 1,-2 2-1,0 2 1,-1 3-1,-1 1 1,57 41-1,-99-62-299,0 0 0,0 0 0,0 1 0,0 0-1,0 0 1,-1 0 0,0 1 0,4 6 0,-7-9 7,0-1-1,0 0 1,0 1 0,0-1-1,-1 0 1,1 1 0,-1-1 0,1 1-1,-1-1 1,0 1 0,0-1-1,0 1 1,0-1 0,-1 1 0,1-1-1,-1 1 1,1-1 0,-1 0-1,0 1 1,0-1 0,0 0 0,0 1-1,0-1 1,-1 0 0,-2 3-1,-11 10 347,-1 0 0,0-1 0,-1 0 0,-1-2 0,0 0 0,-30 15 0,-17 11-98,31-16-403,-56 36-140,30-23-4543,21-16-5500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43.87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64 93 15631,'2'-12'3801,"1"-3"-2947,3-45 2242,-6 60-3039,-1 0 0,1 1 0,0-1 0,0 0 0,0 0 0,0 0 0,-1 1 0,1-1 1,0 0-1,0 0 0,0 0 0,-1 0 0,1 0 0,0 0 0,0 0 0,-1 1 0,1-1 0,0 0 0,0 0 0,-1 0 0,1 0 0,0 0 0,0 0 0,-1 0 0,1 0 0,0 0 0,0 0 0,0 0 0,-1 0 0,1-1 1,0 1-1,0 0 0,-1 0 0,1 0 0,0 0 0,0 0 0,0 0 0,-1 0 0,1-1 0,0 1 0,0 0 0,0 0 0,-1 0 0,1-1 0,0 1 0,0 0 0,0 0 0,0 0 0,0-1 0,0 1 0,0 0 0,-1 0 1,1-1-1,0 1 0,0 0 0,0 0 0,0 0 0,0-1 0,0 1 0,0 0 0,0 0 0,0-1 0,0 1 0,0 0 0,0 0 0,1-1 0,-14 18 248,3 4-198,2 0 0,1 1 0,1 0 1,0 0-1,2 0 0,-2 24 1,3-5 390,1 0 1,6 60 0,-4-98-458,1 0-1,-1 1 0,1-1 1,0 0-1,-1 0 1,1 0-1,1 0 1,-1 0-1,0 0 1,1 0-1,-1 0 0,1 0 1,0 0-1,0-1 1,0 1-1,0-1 1,1 0-1,-1 1 0,1-1 1,-1 0-1,1-1 1,0 1-1,-1 0 1,1-1-1,0 1 1,0-1-1,0 0 0,1 0 1,-1 0-1,0 0 1,0-1-1,0 0 1,1 1-1,-1-1 0,0 0 1,0 0-1,1-1 1,-1 1-1,4-2 1,4 1 85,0-1 1,0-1 0,0 0-1,0 0 1,-1-1 0,1-1-1,-1 0 1,0 0 0,-1-1-1,13-9 1,-14 8-127,-1-1 0,1 0 0,-1 0 0,-1 0 0,0-1 0,0 0 0,6-12 0,-10 16 0,1 0 0,-1 0 0,0 0 0,-1-1 0,1 1 0,-1 0 0,0-1 0,0 1 0,-1-1 0,1 1 0,-1-1 0,-1 1 0,1 0 0,-1-1 0,-2-10 0,2 14 0,-1 0 0,1 0 0,-1 1 0,1-1 0,-1 0 0,0 0 0,1 1 0,-1-1 0,0 1 0,0 0 0,0 0 0,0-1 0,0 1 0,0 1 0,-1-1 0,1 0 0,0 0 0,0 1 0,-4-1 0,5 0 0,0 1 0,0 0 0,0 0 0,0-1 0,0 1 0,0 0 0,0 0 0,0 0 0,0 0 0,0 0 0,0 0 0,0 0 0,0 0 0,0 1 0,-1-1 0,1 0 0,0 1 0,0-1 0,0 1 0,0-1 0,1 1 0,-1-1 0,0 1 0,0 0 0,0-1 0,0 1 0,1 0 0,-1 0 0,0-1 0,0 1 0,1 0 0,-1 0 0,1 0 0,-1 0 0,1 0 0,-1 0 0,1 0 0,0 0 0,-1 0 0,1 0 0,0 1 0,0 0 0,-1 0 0,1-1 0,0 1 0,0 0 0,0 0 0,1-1 0,-1 1 0,0 0 0,1-1 0,-1 1 0,1-1 0,-1 1 0,1 0 0,0-1 0,-1 1 0,1-1 0,0 0 0,0 1 0,0-1 0,0 0 0,1 1 0,-1-1 0,0 0 0,0 0 0,1 0 0,-1 0 0,1 0 0,-1 0 0,1-1 0,-1 1 0,4 1 0,2-1 0,0 0 0,0 0 0,1-1 0,-1 0 0,0 0 0,11-2 0,-14 1 2,0 1 0,0-1 0,-1-1-1,1 1 1,0 0 0,0-1 0,-1 0 0,1 0 0,-1 0 0,0 0-1,1-1 1,-1 1 0,0-1 0,-1 0 0,1 0 0,0 0 0,-1 0-1,0 0 1,1-1 0,-1 1 0,-1-1 0,3-3 0,-2 1-18,1 0 1,-1 1 0,-1-1 0,1 0-1,-1 0 1,0 0 0,0 0 0,0-1-1,-1 1 1,0 0 0,-1 0 0,1 0-1,-4-12 1,4 16-145,-1 0 0,0 0 0,0 0 0,0 1 0,0-1 0,-1 0 0,1 0 0,0 1 0,-1-1 0,0 0 0,1 1 0,-1 0 0,0-1 0,-2 0 0,-7-2-3151,-1 6-3358,7 3 418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44.70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 0 10410,'0'0'13308,"-3"10"-11770,1 24-493,0 0 1,3 0-1,0 0 0,10 46 1,-7-43-753,-3-27-170,0 0 1,1 0-1,1 1 1,-1-1-1,2-1 1,-1 1-1,1 0 1,7 11 0,-9-18-99,-1-1 1,1 0 0,0 1 0,0-1 0,0 0 0,0 0 0,1 0-1,-1-1 1,0 1 0,1 0 0,-1-1 0,1 1 0,0-1 0,-1 0 0,1 0-1,0 0 1,0-1 0,0 1 0,0 0 0,0-1 0,0 0 0,0 0-1,0 0 1,-1 0 0,1 0 0,0 0 0,0-1 0,0 0 0,0 1 0,0-1-1,0 0 1,-1 0 0,5-3 0,0 0-26,-1 1 0,1-2 0,-1 1 0,0-1 0,0 1 0,-1-2 0,1 1 0,-1-1 0,0 1 0,-1-1 0,0-1 0,0 1 0,0-1 0,0 1 0,-1-1 0,4-12 0,-3 7 0,-1 1 0,0-1 0,-1 0 0,0 1 0,-1-1 0,0 0 0,-1 0 0,0 0 0,-1 0 0,-2-12 0,2 21 0,0-1 0,0 1 0,-1-1 0,1 1 0,-1 0 0,0 0 0,0 0 0,0 0 0,0 0 0,-1 0 0,1 1 0,-1-1 0,0 1 0,1 0 0,-1-1 0,0 1 0,0 0 0,-1 1 0,-5-4 0,24 12-3905,8 2-4586,-14-9 2309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45.2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218 159 13293,'0'0'3347,"0"-12"-1004,1-4-1998,0 6 658,-1 1 0,0-1 0,0 1 0,-1-1 1,0 0-1,-3-10 0,4 18-863,-1-1 0,0 1 1,0 0-1,0 0 0,0 0 0,0 0 0,-1 0 0,1 0 1,0 1-1,-1-1 0,0 0 0,1 1 0,-1-1 1,0 1-1,0-1 0,0 1 0,0 0 0,0 0 0,0 0 1,0 0-1,0 0 0,0 0 0,0 1 0,-1-1 0,1 1 1,0-1-1,0 1 0,-1 0 0,1 0 0,0 0 1,-1 0-1,1 0 0,0 1 0,-3 0 0,-1 1-124,0 0-1,1 0 0,-1 0 1,1 1-1,0 0 0,0 0 0,0 1 1,0 0-1,1-1 0,-1 1 1,1 1-1,0-1 0,0 1 1,0-1-1,-5 11 0,-5 7-20,1 0 0,-12 31 0,23-48 17,-1-1 1,2 1-1,-1-1 1,0 1-1,1-1 1,0 1-1,0 0 0,0 0 1,1 0-1,0-1 1,0 7-1,1-10 1,0 0 0,0-1 1,-1 1-1,1 0 0,0-1 0,0 1 0,0-1 0,0 1 0,0-1 0,0 0 0,1 1 0,-1-1 0,0 0 1,0 0-1,0 1 0,0-1 0,0 0 0,0 0 0,1 0 0,-1 0 0,0-1 0,0 1 0,0 0 0,2-1 0,29-6 109,36-18-62,-57 19-138,0 1 1,0 0-1,1 1 1,0 0-1,0 1 0,0 0 1,0 1-1,0 1 1,17-1-1,-28 2 77,0 0 0,0 1 0,0-1-1,0 1 1,0-1 0,0 0 0,0 1 0,0-1-1,0 1 1,0 0 0,-1-1 0,1 1-1,0 0 1,0 0 0,-1-1 0,1 1 0,0 0-1,-1 0 1,1 0 0,-1 0 0,1 0-1,-1 0 1,0 0 0,1 0 0,-1 0 0,0 0-1,0 0 1,1 0 0,-1 0 0,0 1-1,0 41 502,-1-28-140,1-15-98,0-44 53,0-168-315,0 211-42,1 1 0,-1 0 0,1-1-1,-1 1 1,0 0 0,1-1 0,-1 1 0,1 0 0,-1-1 0,1 1-1,-1 0 1,1 0 0,-1 0 0,1 0 0,-1-1 0,1 1-1,0 0 1,-1 0 0,1 0 0,-1 0 0,1 0 0,-1 0 0,1 0-1,-1 1 1,1-1 0,-1 0 0,1 0 0,-1 0 0,1 0 0,-1 1-1,1-1 1,-1 0 0,1 0 0,0 1 0,21 7-2997,-21-7 2503,7 2-1314,0-1 0,0 0 1,-1 0-1,1-1 0,10 0 0,17 0-9803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45.94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1 0 512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46.5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16 203 3043,'-2'-12'1505,"-7"-117"1477,6 77 2405,2 42 6407,1 119-9448,3 219 1282,-3-326-3609,0-1 0,0 1 0,0-1 0,0 1 0,0-1 0,0 1 0,0-1 0,0 1 1,1-1-1,-1 1 0,1-1 0,-1 0 0,1 1 0,-1-1 0,1 0 0,0 1 0,0-1 0,0 0 0,0 0 0,0 1 0,0-1 0,0 0 0,0 0 0,0 0 0,0 0 0,2 0 1,-1-1 18,0 1 1,-1-1-1,1-1 1,0 1-1,0 0 1,0 0 0,0-1-1,-1 1 1,1-1-1,0 1 1,0-1 0,-1 0-1,1 0 1,0 0-1,-1 0 1,1 0 0,1-2-1,9-6 137,-2 0-1,1-2 1,-1 1-1,9-13 1,0-4-175,-1-2 0,-1 0 0,-1 0 0,-1-2 0,-2 0 0,-2-1 0,0 0 0,-2 0 0,6-44 0,-16 85-1463,-4 36-12150,-2-27 2456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46.91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17200,'0'0'1826,"0"56"192,0-31 929,8 1-897,-2-7-481,3-1-448,3-3-704,5-6-257,-1-4-64,4-4-545,0-1-1280,-2 0-866,-3-9-1312,-4-5-2019,-3-4-7367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1:18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11819,'0'0'6364,"0"7"-5772,3 23 33,-3-30-576,0 0 1,0 1 0,0-1 0,0 0 0,0 1 0,0-1-1,0 0 1,0 1 0,0-1 0,1 0 0,-1 1-1,0-1 1,0 0 0,0 1 0,0-1 0,1 0-1,-1 1 1,0-1 0,0 0 0,1 0 0,-1 1 0,0-1-1,0 0 1,1 0 0,-1 0 0,0 1 0,1-1-1,-1 0 1,0 0 0,1 0 0,-1 0 0,0 0-1,1 1 1,0-1-16,-1 0 0,0 0 0,1 0 0,-1 0 0,0 0 0,0 0 0,1 0-1,-1 0 1,0 0 0,0 1 0,1-1 0,-1 0 0,0 0 0,0 0 0,0 0 0,1 1 0,-1-1 0,0 0-1,0 0 1,0 0 0,0 1 0,1-1 0,-1 0 0,0 0 0,0 1 0,0-1 0,0 0 0,0 1-1,0-1 1,0 0 0,0 0 0,0 1 0,0-1 0,0 0 0,0 1 0,0-1 0,0 0 0,0 0 0,0 1-1,0-1 1,0 1 0,0 30 1457,0-18-3932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47.33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101 224 7591,'0'0'19389,"10"-8"-17264,4-3-1561,0-2 0,0 0-1,21-28 1,-31 35-476,1 1 0,-1-1 0,0 0 0,-1 0 0,1-1 0,-1 1 0,-1 0 0,1-1 0,-1 0-1,0 0 1,-1 0 0,1 0 0,-1 0 0,-1 0 0,0-13 0,0 18-88,-1 1 0,0 0 0,1 0 0,-1-1 0,0 1 0,0 0 0,0 0 0,0 0 0,0 0 0,0 0 0,0 0 0,0 0 0,0 1 0,-1-1 0,1 0 0,0 1 0,-1-1 0,1 0 0,0 1 0,-1 0 0,1-1 0,-1 1 0,1 0 0,0 0 0,-1 0 0,1-1 0,-1 2 0,-1-1 0,-3 0 0,0 0 0,0 0 0,0 1 0,0 0 0,0 0 0,-6 2 0,5 1-8,-1 0 0,0 0 0,1 1 0,0 0 0,0 1 0,1-1 1,-1 1-1,1 0 0,0 1 0,1 0 0,0 0 0,0 0 0,0 0 0,-5 12 0,2-3-8,1 0 1,0 1-1,2 0 0,0 0 0,0 0 0,-1 20 0,5-35 18,1 0-1,-1 0 1,1 0-1,0 0 0,-1 0 1,1 0-1,1 0 1,-1 0-1,0 0 0,0 0 1,1 0-1,-1 0 1,1 0-1,-1 0 0,1 0 1,0-1-1,0 1 1,0 0-1,0 0 0,0-1 1,0 1-1,0 0 1,1-1-1,-1 1 1,1-1-1,-1 0 0,1 1 1,-1-1-1,1 0 1,2 1-1,1 0 14,1-1 0,-1 0 0,0 0 0,1-1 0,-1 0 0,1 0 0,-1 0 0,0 0 0,1-1 0,9-2 0,5-3-59,0-1 0,-1 0 0,0-2 0,0 0 0,-1-1 0,24-18 0,19-9-81,-61 37 127,0-1-1,1 1 1,-1 0-1,0 0 1,1 0-1,-1-1 1,0 1-1,1 0 0,-1 0 1,1 0-1,-1 0 1,0 0-1,1 0 1,-1 0-1,1 0 1,-1 0-1,0 0 1,1 0-1,-1 0 1,1 0-1,-1 0 1,0 0-1,1 0 0,-1 0 1,1 0-1,-1 0 1,0 1-1,1-1 1,-1 0-1,0 0 1,1 1-1,-1-1 1,0 0-1,1 0 1,-1 1-1,0-1 1,0 0-1,1 1 0,3 21 139,-9 33 110,4-49-243,-2 75-7,3-81 0,0 1 0,0-1 0,-1 0 0,1 1 0,0-1 0,0 0 0,1 0 0,-1 1 0,0-1 0,0 0 0,0 1 0,0-1 0,0 0 0,0 0 0,0 1 0,0-1 0,0 0 0,1 1 0,-1-1 0,0 0 0,0 0 0,0 0 0,1 1 0,-1-1 0,0 0 0,0 0 0,1 0 0,-1 1 0,0-1 0,0 0 0,1 0 0,-1 0 0,0 0 0,0 0 0,1 0 0,-1 0 0,0 1 0,1-1 0,-1 0 0,0 0 0,1 0 0,-1 0 0,0 0 0,0 0 0,1-1 0,-1 1 0,0 0 0,1 0 0,-1 0 0,0 0 0,0 0 0,1 0 0,-1 0 0,0-1 0,0 1 0,1 0 0,-1 0 0,0 0 0,0-1 0,1 1 0,-1 0 0,0 0 0,0 0 0,1-1 0,15-16 0,-9-3 0,0 1 0,-2-2 0,0 1 0,-1 0 0,-1-1 0,-1 0 0,-1 1 0,-2-36 0,1 41 0,0 14 1,-2-24 48,2 25-57,0-1 0,0 0 0,0 1 0,0-1 0,-1 0-1,1 0 1,0 1 0,0-1 0,-1 1 0,1-1 0,0 0-1,-1 1 1,1-1 0,0 1 0,-1-1 0,1 1 0,-1-1-1,1 1 1,-1-1 0,1 1 0,-1-1 0,0 1-1,1 0 1,-1-1 0,1 1 0,-1 0 0,0-1 0,1 1-1,-1 0 1,-1 0 0,24 18-6617,31-6-2530,-20-10 1692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47.66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126 33 16816,'0'0'12945,"-11"-6"-11727,-36-18-717,45 23-496,0 1-1,0 0 0,0-1 0,0 1 1,0 0-1,0 0 0,0 0 0,0 0 1,0 0-1,0 0 0,0 1 0,0-1 1,0 1-1,0 0 0,0-1 1,0 1-1,0 0 0,0 0 0,1 0 1,-1 0-1,0 0 0,1 1 0,-1-1 1,1 0-1,-1 1 0,1-1 0,0 1 1,-1 0-1,1-1 0,0 1 0,0 0 1,0 0-1,0 0 0,0 2 0,0-2-19,0 0-1,0 0 0,0 0 1,0 1-1,0-1 1,0 0-1,1 0 0,0 1 1,-1-1-1,1 0 1,0 1-1,0-1 0,0 0 1,0 1-1,0-1 1,1 0-1,-1 1 0,1-1 1,0 0-1,-1 0 0,1 0 1,0 1-1,0-1 1,1 0-1,-1 0 0,0 0 1,2 2-1,7 2-435,0-1 0,1 0-1,0 0 1,21 6 0,-24-9 336,-1 0 0,1 0 0,-1 1 0,0 0-1,0 0 1,0 1 0,0 0 0,0 0 0,-1 0 0,0 1 0,0 0 0,0 0 0,-1 1 0,6 7 0,-9-12 170,-1 1 0,0 0 0,-1 0 0,1-1 0,0 1 1,0 0-1,-1 0 0,1 0 0,-1 0 0,0 0 0,1 0 0,-1 0 1,0 0-1,0 0 0,0 0 0,0 0 0,-1 0 0,1 0 0,-1 0 1,1 0-1,-1 0 0,0 0 0,1-1 0,-1 1 0,0 0 1,0 0-1,0-1 0,0 1 0,-1 0 0,1-1 0,0 1 0,-1-1 1,1 0-1,-1 1 0,-3 1 0,-31 16-1702,0-10-4809,10-9-2432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48.23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276 20 18481,'0'0'7570,"-8"-4"-5792,2 1-1727,1 0 0,-1 1-1,0 0 1,0 1 0,0-1 0,0 1 0,0 0 0,0 1-1,0-1 1,-1 1 0,1 0 0,0 1 0,0 0 0,0 0-1,0 0 1,0 0 0,0 1 0,0 0 0,1 1 0,-1-1-1,0 1 1,-5 4 0,-2 1 189,0 0 0,1 1-1,0 1 1,1 0 0,-17 19-1,24-25-171,0 1 0,0 0 0,1 0 0,0 0 1,0 0-1,0 1 0,1-1 0,0 1 0,0 0 0,0-1 0,0 1 0,1 0 0,0 0 0,0 0 0,1 0 0,0 12 0,1-16-73,-1 0 0,1 1 0,0-1 0,0 0 0,0 0 1,0 0-1,0 1 0,1-1 0,-1-1 0,1 1 0,-1 0 1,1 0-1,0 0 0,-1-1 0,1 1 0,0-1 0,0 1 1,0-1-1,0 0 0,0 0 0,1 0 0,-1 0 1,0 0-1,0-1 0,1 1 0,-1 0 0,5-1 0,9 3-272,-1-2 0,1 0 0,19-1 0,-21 0-38,8-1-816,1-1 1,-1 0 0,38-11-1,22-14-4762,-19 2-1747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48.77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244 33 15375,'0'0'10890,"-12"-6"-9177,4 1-1451,5 2-227,-1 1-1,1 0 1,0 0 0,0 0-1,-1 0 1,0 1 0,1-1 0,-1 1-1,0 0 1,1 0 0,-1 0-1,0 0 1,0 1 0,0 0-1,0 0 1,0 0 0,1 0 0,-1 0-1,0 1 1,0 0 0,-4 1-1,-2 3-3,-1 1-1,1 1 0,1 0 1,-1 0-1,1 0 0,1 2 1,-12 12-1,14-14 29,0-1 1,1 2-1,0-1 1,0 0-1,1 1 1,0 0-1,0 0 1,1 0-1,0 0 1,-3 16-1,6-22-50,0-1 0,0 0 0,0 0 1,0 0-1,0 0 0,0 0 0,0 1 0,0-1 0,0 0 0,1 0 0,-1 0 0,0 0 0,1 0 0,-1 0 0,1 0 0,0 0 0,-1 0 0,1 0 0,0 0 1,-1 0-1,1 0 0,0 0 0,0-1 0,0 1 0,1 1 0,1-1 5,0 1-1,0-1 1,0 0 0,0 0 0,0 0-1,1-1 1,-1 1 0,0-1-1,5 1 1,3-1 20,0-1 0,0 0 0,0-1 0,0 0 0,11-3 0,-9 0-83,-1 0-1,1-1 1,-1-1 0,0 1-1,0-2 1,-1 0 0,14-13-1,-18 15 71,1-1-1,-2 0 0,1-1 1,-1 0-1,0 0 0,-1 0 1,1-1-1,-2 1 0,1-1 1,5-19-1,-11 23 916,-8 13-770,-8 16-222,14-17 53,0 0-1,1 1 0,0-1 0,0 0 1,-1 15-1,2-21 6,1 0-1,0 1 1,0-1-1,0 0 1,0 1 0,0-1-1,1 0 1,-1 1 0,0-1-1,0 0 1,1 1-1,-1-1 1,1 0 0,-1 0-1,1 0 1,0 1 0,-1-1-1,1 0 1,0 0-1,0 0 1,0 0 0,0 0-1,0 0 1,0-1 0,0 1-1,0 0 1,0 0 0,0-1-1,0 1 1,1-1-1,-1 1 1,0-1 0,0 1-1,1-1 1,-1 0 0,0 1-1,1-1 1,-1 0-1,3 0 1,12-1-70,1 0 1,-1-1-1,0 0 0,0-1 1,0-1-1,0-1 0,-1 0 1,20-10-1,-25 11 63,-9 3 19,0 0-1,0 1 1,0-1 0,-1 1-1,1-1 1,0 1 0,0-1-1,0 1 1,0 0 0,0-1-1,0 1 1,0 0 0,0 0-1,0 0 1,0 0 0,0 0-1,1 0 1,-1 0 0,0 0-1,0 0 1,0 0 0,0 1-1,0-1 1,0 0 0,0 1-1,0-1 1,-1 1-1,1-1 1,0 1 0,0-1-1,0 1 1,0 0 0,0-1-1,-1 1 1,1 0 0,1 1-1,-1 2 72,-1 0-1,1 0 0,0 0 1,-1 0-1,0 0 0,0 0 0,0 0 1,-2 5-1,1 8-195,1-16 121,0 0-1,0 0 1,0 0 0,0-1-1,0 1 1,0 0-1,0 0 1,1 0 0,-1 0-1,0 0 1,0-1-1,1 1 1,-1 0 0,0 0-1,1 0 1,-1-1-1,1 1 1,-1 0-1,1-1 1,0 1 0,-1 0-1,1-1 1,-1 1-1,1 0 1,0-1 0,0 1-1,-1-1 1,1 0-1,1 1 1,1 0 8,-1-1 0,1 1 0,0-1 0,0 0-1,-1 0 1,1 0 0,0 0 0,0 0 0,-1-1 0,4 0 0,12-4-95,0-1 1,24-11-1,-26 10-258,-10 5 262,0-1-8,0 0 0,1 1 0,0 0 0,-1 0 0,1 1 0,10-1 0,-14 13-177,0 5-1263,2-11-2808,3-4-2071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49.55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59 0 22774,'0'0'3555,"-5"9"-2349,5-8-1184,-8 12 195,1-1-1,0 1 1,1 0-1,0 1 0,1 0 1,1 0-1,0 0 1,-3 25-1,7-38-206,0 0 1,0 0-1,0-1 0,0 1 0,0 0 0,1 0 0,-1-1 0,0 1 0,0 0 1,1-1-1,-1 1 0,0 0 0,1-1 0,-1 1 0,0 0 0,1-1 1,-1 1-1,1-1 0,-1 1 0,1-1 0,-1 1 0,1-1 0,0 1 1,-1-1-1,1 0 0,0 1 0,-1-1 0,1 0 0,0 1 0,0-1 0,29 0 313,-21-2-224,0 0 0,-1 0 0,1-1 0,13-7 0,-12 3-56,0 0 0,-1-1 1,13-12-1,-15 12 102,1 1-1,0 0 1,0 1 0,18-12 0,-25 19-114,-1-1 1,1 0-1,0 1 1,-1-1-1,1 1 1,-1-1-1,1 1 1,-1-1 0,1 1-1,-1 0 1,1-1-1,-1 1 1,1-1-1,-1 1 1,0 0-1,1 0 1,-1-1-1,0 1 1,0 0-1,1-1 1,-1 1-1,0 0 1,0 0-1,0 0 1,0-1-1,0 1 1,0 0-1,0 0 1,0-1 0,-1 1-1,1 0 1,0 0-1,0 39 74,0-35-33,-7 79-56,7-84-40,0 0-1,0 1 1,1-1-1,-1 0 1,0 1-1,0-1 1,0 0-1,0 1 1,0-1-1,1 0 1,-1 1-1,0-1 1,0 0 0,1 1-1,-1-1 1,0 0-1,0 0 1,1 1-1,-1-1 1,0 0-1,1 0 1,-1 0-1,0 0 1,1 1-1,-1-1 1,0 0 0,1 0-1,-1 0 1,1 0-1,-1 0 1,0 0-1,1 0 1,-1 0-1,0 0 1,1 0-1,-1 0 1,1 0 0,-1 0-1,0 0 1,1 0-1,-1 0 1,0-1-1,1 1 1,-1 0-1,0 0 1,1 0-1,-1 0 1,0-1-1,1 1 1,-1 0 0,0 0-1,0-1 1,1 1-1,-1 0 1,0-1-1,0 1 1,1-1-1,16-12-3419,29-37-8936,-18 18 1693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50.2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185 1 15727,'0'0'5541,"-8"6"-3704,-28 23-54,1 2 0,2 1 0,-30 38 0,62-70-1773,0 1 0,1-1 0,-1 1 0,0 0 0,1-1 0,-1 1 0,1-1 0,-1 1 0,1 0 0,-1 0 0,1-1 0,0 1 0,-1 0 0,1 0 0,0-1 0,-1 1 0,1 0 0,0 0 0,0 0 0,0 0 0,0-1 0,0 1 0,0 0 0,0 0 0,0 0 0,0 0 0,0 0 0,0-1 0,1 1 0,-1 0 0,1 1 0,0-2-7,0 1 0,1-1 0,-1 1 0,1-1 0,-1 0 0,1 0-1,-1 0 1,1 1 0,-1-1 0,1-1 0,-1 1 0,1 0 0,-1 0 0,1 0 0,1-1 0,60-20-643,-14-3 38,-37 17 533,1 0 0,0 1 0,0 0 1,1 1-1,-1 0 0,1 2 0,27-5 0,-40 9 108,0 0-1,0 0 0,0 1 0,0-1 1,-1 0-1,1 1 0,-1-1 0,1 1 1,-1-1-1,1 1 0,-1-1 1,0 1-1,1-1 0,-1 1 0,0-1 1,0 1-1,0-1 0,-1 1 1,1 2-1,-2 34 712,0-24-586,1 10 5,1-24-170,1 1 1,-1 0-1,0-1 0,1 1 1,-1 0-1,1-1 1,-1 1-1,1-1 1,-1 1-1,1-1 1,0 1-1,-1-1 0,1 0 1,0 1-1,-1-1 1,1 1-1,0-1 1,-1 0-1,1 0 0,0 1 1,-1-1-1,1 0 1,0 0-1,0 0 1,0 0-1,-1 0 1,1 0-1,0 0 0,0 0 1,0-1-1,7 0-49,-1 0 0,0-1 0,1 0 0,-1 0 0,0 0 0,0-1 0,-1-1 0,1 1 0,-1-1 0,1 0 0,-1 0 0,6-6 0,15-13-125,28-32 0,-39 40 268,2-1-91,-18 16-3,0 0 0,1 0 1,-1 0-1,0 0 0,0 0 0,0-1 1,0 1-1,0 0 0,1 0 1,-1 0-1,0 0 0,0 0 0,0 0 1,0 0-1,1 0 0,-1 0 0,0 0 1,0 0-1,0 0 0,0 0 1,1 0-1,-1 0 0,0 0 0,0 0 1,0 0-1,0 0 0,1 0 0,-1 0 1,0 0-1,0 1 0,0-1 1,0 0-1,1 0 0,-1 0 0,0 0 1,0 0-1,0 0 0,0 0 0,0 1 1,0-1-1,0 0 0,1 0 1,-1 0-1,0 0 0,0 1 0,0-1 1,0 0-1,0 0 0,0 0 0,-9 40 196,5-27-140,-14 46 273,17-56-249,0 1-1,0-1 0,1 1 0,0 0 1,-1-1-1,1 1 0,0 0 0,1-1 0,-1 1 1,1 0-1,0-1 0,0 1 0,1 3 1,-1-6-43,1 1 1,-1-1 0,1 0 0,0 0-1,-1 0 1,1 0 0,0 0 0,0 0-1,0-1 1,0 1 0,-1 0-1,1-1 1,0 0 0,0 1 0,0-1-1,0 0 1,0 0 0,0 0 0,2 0-1,42-6 399,-33 1-453,-1-1 0,0-1 0,-1 0 0,1 0-1,-1-1 1,0 0 0,-1-1 0,0-1 0,-1 1 0,0-1 0,0-1 0,9-15 0,-15 15-299,-14 18 181,-13 20 108,22-26 38,1 1-1,1 0 0,-1-1 0,0 1 0,0 0 0,1-1 1,-1 1-1,0 0 0,1 0 0,0 0 0,0 0 0,-1-1 0,1 1 1,0 0-1,0 0 0,1 0 0,-1 2 0,1-3 4,-1 0 0,1 0 0,-1-1 0,1 1-1,-1 0 1,1-1 0,0 1 0,-1 0 0,1-1 0,0 1 0,-1-1-1,1 1 1,0-1 0,0 1 0,-1-1 0,1 1 0,0-1-1,0 0 1,0 0 0,0 1 0,0-1 0,0 0 0,-1 0-1,3 0 1,0 0 12,1 0 1,-1-1-1,1 1 0,-1-1 0,0 0 0,1 0 1,-1 0-1,0 0 0,0 0 0,0-1 1,0 0-1,0 1 0,0-1 0,0 0 0,-1 0 1,1-1-1,4-4 0,-3 3-315,-1-1-1,1 0 1,-1 0 0,0 0-1,0-1 1,0 1-1,-1 0 1,1-1 0,-1 0-1,-1 0 1,1 1 0,-1-1-1,0 0 1,-1 0 0,1 0-1,-1 0 1,0 0 0,-1-1-1,1 1 1,-1 1-1,0-1 1,-3-6 0,-1-4-5876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51.01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190 1 15599,'-9'55'11879,"-11"3"-9019,14-43-2766,0 0 1,2 0 0,-1 1-1,2 0 1,0 0-1,-1 17 1,4-32-86,1 1 1,-1-1-1,0 0 0,1 1 0,-1-1 1,1 0-1,0 1 0,-1-1 0,1 0 1,0 0-1,0 0 0,0 0 1,0 0-1,0 0 0,0 0 0,0 0 1,0 0-1,0 0 0,1 0 0,-1-1 1,0 1-1,0-1 0,1 1 1,-1-1-1,0 1 0,1-1 0,-1 0 1,0 1-1,1-1 0,-1 0 0,1 0 1,1 0-1,61 0 158,-43-1-138,-9 1-4,-8-1-39,1 1 1,-1 0 0,0 0-1,1 1 1,-1-1 0,0 1-1,8 2 1,-11-2 14,0 0 0,0-1 0,0 1 1,0 0-1,1 0 0,-1 0 0,-1 0 1,1 1-1,0-1 0,0 0 0,0 0 0,-1 0 1,1 1-1,0-1 0,-1 0 0,1 1 0,-1-1 1,0 0-1,1 1 0,-1-1 0,0 1 0,0-1 1,0 1-1,0-1 0,0 0 0,0 1 1,-1 2-1,1-2 27,-1 0 1,0 0 0,0 0 0,0 0-1,0 0 1,0 0 0,0 0-1,0-1 1,0 1 0,-1 0-1,1-1 1,-1 1 0,1-1-1,-1 1 1,0-1 0,0 0-1,1 0 1,-1 1 0,0-2 0,0 1-1,0 0 1,0 0 0,-3 0-1,-52 15 593,54-16-617,-23 5-4,0-1 0,0-1 0,-1-2 0,1 0 0,-31-5 0,55 4-33,0 0 0,0-1 0,0 1 0,0-1-1,0 0 1,0 0 0,0 0 0,0 0 0,0 0 0,0 0 0,0 0 0,1 0 0,-1-1-1,0 1 1,-2-4 0,3-7-806,19 2-541,45-2-9051,-24 4 1254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52.41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 32 7655,'0'0'9866,"-3"7"-8980,2-4-667,0 0 0,0 0 0,0-1 0,0 1 0,1 0 1,-1 0-1,1 0 0,0 0 0,-1 0 0,2 0 0,-1 0 0,0 0 0,0 0 1,1 0-1,0-1 0,0 1 0,-1 0 0,1 0 0,1 0 0,-1-1 1,0 1-1,1-1 0,0 1 0,-1-1 0,1 1 0,0-1 0,0 0 1,0 0-1,0 0 0,1 0 0,-1 0 0,1-1 0,-1 1 0,1-1 0,-1 1 1,1-1-1,0 0 0,0 0 0,-1 0 0,5 0 0,-2 0-78,1-1 0,-1 0-1,1 0 1,-1 0-1,1 0 1,-1-1 0,1 0-1,-1-1 1,0 1 0,0-1-1,0 0 1,0 0-1,0 0 1,0-1 0,0 1-1,0-1 1,-1-1 0,0 1-1,0-1 1,0 1-1,0-1 1,0 0 0,-1-1-1,1 1 1,-1 0 0,0-1-1,-1 0 1,1 0-1,-1 0 1,0 0 0,0 0-1,-1 0 1,1 0 0,0-11-1,-1 15-138,-1 0 0,0 1 0,-1-1 0,1 0 0,0 1 0,0-1 0,0 0 0,0 1 0,0-1 0,-1 1 0,1-1 0,0 1 0,0-1 0,-1 0-1,1 1 1,-1-1 0,1 1 0,0-1 0,-1 1 0,1-1 0,-1 1 0,1 0 0,-1-1 0,1 1 0,-1 0 0,1-1 0,-1 1 0,0 0 0,1 0 0,-2-1 0,-23 2-32,20 0 15,1 0 0,0 1 0,0-1 1,-1 1-1,1 0 0,0 0 0,0 0 0,0 1 1,-3 2-1,-1 6 7,0 0 0,1 0 0,0 0 1,1 1-1,0 0 0,1 0 0,1 0 0,0 1 1,0 0-1,1 0 0,1 0 0,-1 17 0,3-29 9,0 0 0,0 0 0,0 0 0,1 0-1,-1-1 1,1 1 0,-1 0 0,0 0 0,1 0-1,-1-1 1,1 1 0,0 0 0,-1-1 0,1 1-1,0 0 1,-1-1 0,1 1 0,0-1 0,0 1-1,-1-1 1,1 1 0,0-1 0,0 1 0,0-1-1,0 0 1,0 0 0,-1 1 0,1-1 0,0 0-1,0 0 1,0 0 0,2 0 0,38 0 55,-27-1-32,2 1-17,0-2 1,-1 1-1,1-2 0,0 0 0,-1-1 0,0-1 0,0 0 1,0-1-1,-1-1 0,16-9 0,-22 12 0,0-1-1,0-1 1,-1 1-1,0-1 1,0-1-1,0 1 1,-1-1-1,0 0 1,0 0-1,-1-1 1,0 0-1,0 0 1,-1 0-1,0-1 1,0 1-1,-1-1 1,0 0-1,2-16 1,-7 8 42,-8 23-5,-9 20 2,14-10-40,1 0 0,0 1 1,1-1-1,1 1 0,1 0 0,0-1 1,1 1-1,4 27 0,-3-16 6,0-1-1,-4 28 1,0-30 0,-1-1 0,-1 1 0,-2-1 0,0 0 0,-2-1 0,0 0 0,-2 0 1,0-1-1,-2 0 0,-21 28 0,32-48-12,0 1 0,0-1 0,0 1 0,0-1 0,-1 0 0,1 0 0,-1 0 0,1 0 0,-1-1 0,0 1 0,0-1 0,1 1 0,-1-1 0,0 0 0,0 0 0,0 0 0,0-1 0,-1 1 0,1-1 0,0 0 0,0 0 0,0 0 0,0 0 0,0 0 0,-5-1 0,5-1 0,0 1 0,0-1 0,0 0 0,0 0 0,1 0 0,-1 0 0,1 0 0,-1 0 0,1-1 0,0 1 0,-1-1 0,1 0 0,1 0 0,-1 0 0,0 0 0,1 0 0,-1 0 0,1 0 0,0 0 0,0 0 0,0-1 0,1 1 0,-1-4 0,-1-2 6,1 0 1,1 1-1,-1-1 0,1 0 0,1 0 1,0 1-1,0-1 0,1 1 0,0-1 1,0 1-1,1-1 0,0 1 0,0 0 1,1 0-1,0 1 0,1-1 1,-1 1-1,2 0 0,-1 0 0,1 0 1,0 1-1,9-9 0,6-1-109,0 1 0,0 1 0,2 1 0,-1 0 0,2 2 0,34-12 0,-15 5-3649,-2-4-4058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53.24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46 0 14061,'0'0'10127,"-1"10"-8856,-13 127 899,-14 108 5,27-240-2186,-1 12-1297,2-17 1104,0 0-1,0 1 1,0-1-1,0 0 1,0 0-1,0 1 1,0-1-1,0 0 1,0 1-1,1-1 1,-1 0-1,0 0 1,0 0-1,0 1 1,0-1-1,0 0 1,0 0-1,1 1 1,-1-1-1,0 0 0,0 0 1,0 0-1,1 0 1,-1 1-1,0-1 1,0 0-1,1 0 1,-1 0-1,0 0 1,0 0-1,1 0 1,-1 0-1,0 0 1,0 0-1,1 1 1,-1-1-1,0 0 1,0 0-1,1 0 1,-1-1-1,0 1 0,0 0 1,1 0-1,-1 0 1,0 0-1,0 0 1,1 0-1,11-5-7573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53.5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0 120 19891,'0'0'5301,"9"8"-4570,-4-3-669,1-1-1,0 0 1,-1 0 0,1 0-1,1-1 1,-1 1 0,0-1-1,1-1 1,0 0 0,-1 0-1,1 0 1,0 0-1,0-1 1,0 0 0,0-1-1,0 0 1,0 0 0,1 0-1,-1-1 1,0 0 0,7-2-1,-5 0-22,1 0-1,-1 0 0,1-1 1,-1-1-1,0 1 1,-1-1-1,1-1 0,10-9 1,-14 11 112,-1 1 0,0-1 0,0-1 0,0 1 0,-1 0 1,0-1-1,0 0 0,0 1 0,0-1 0,-1-1 0,1 1 0,-1 0 0,-1 0 1,1-1-1,-1 1 0,1-8 0,-2 12-121,1 0 1,-1 0-1,0 0 0,0-1 1,0 1-1,0 0 0,-1 0 1,1 0-1,0 0 0,0 0 1,-1 0-1,1 0 0,0 0 1,-1 0-1,1 0 0,-1 1 1,1-1-1,-1 0 0,0 0 1,1 0-1,-1 0 0,0 1 1,0-1-1,1 0 0,-1 1 1,0-1-1,0 1 0,0-1 1,-1 0-1,-1 0-11,0 1 0,0-1 0,0 1 0,1-1 0,-1 1 0,0 0 0,0 0 0,0 1 0,0-1 0,-5 2 0,-1 0-34,0 0 0,0 1 0,0 1 1,0 0-1,-16 9 0,4 4-1,0 1-1,0 1 1,-17 22 0,30-32 23,0 1 0,0 0 0,1 1 1,0 0-1,1 0 0,0 0 1,1 1-1,-7 22 0,12-33-13,0 1-1,0-1 1,-1 1-1,1-1 1,0 1-1,1-1 1,-1 1-1,0-1 0,0 1 1,1-1-1,-1 1 1,0-1-1,1 1 1,0-1-1,-1 1 1,1-1-1,0 0 1,0 1-1,0-1 1,-1 0-1,1 0 1,1 0-1,-1 0 1,0 0-1,0 0 0,0 0 1,1 0-1,-1 0 1,0 0-1,1 0 1,-1-1-1,0 1 1,1-1-1,-1 1 1,1-1-1,-1 0 1,1 1-1,-1-1 1,1 0-1,2 0 1,10 1-485,0 0 1,0-1 0,22-3 0,-22 2-453,38-6-3691,4-8-2257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8:59.95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1 252 16560,'0'0'1505,"14"-8"-891,4-3-268,261-137 2518,-243 132-2811,1 1-1,0 3 0,2 0 1,-1 3-1,1 1 0,48-4 1,-79 11-62,-1 1 0,1 0 0,0 0 0,-1 1 1,1 0-1,-1 0 0,1 1 0,-1 0 0,0 0 1,12 6-1,-15-6 6,0 0 1,-1 1 0,0 0 0,0-1-1,0 1 1,0 1 0,0-1 0,0 0 0,-1 1-1,0-1 1,0 1 0,0 0 0,0-1-1,0 1 1,-1 0 0,1 0 0,-1 0-1,0 1 1,-1-1 0,2 6 0,-1 13 112,0-1 0,-1 1 1,-1-1-1,-2 0 1,0 1-1,-1-1 1,-9 27-1,-62 150 880,58-159-771,-39 88 133,-47 120 599,89-205-4424,-16 84 1,26-88-5833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1:55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11371,'0'0'5029,"4"9"-4069,-2-1-1016,3 5 739,0 0 0,1 0 0,0 0-1,9 12 1,-13-22-564,1 1 0,0-1-1,-1 1 1,1-1 0,1 0 0,-1 0 0,0 0-1,1-1 1,-1 1 0,1-1 0,0 1 0,0-1-1,0-1 1,0 1 0,0 0 0,0-1-1,0 0 1,1 0 0,7 0 0,1-1-72,0-1 0,0 0 0,0-1 1,0-1-1,0 0 0,0-1 0,21-9 0,17-5 24,-45 17-49,-1 0 1,1 0-1,-1 1 0,1 0 0,0 0 0,-1 0 1,1 0-1,-1 1 0,1 0 0,-1 0 1,0 1-1,1 0 0,-1 0 0,0 0 0,0 0 1,0 1-1,0 0 0,0 0 0,-1 0 0,0 0 1,5 5-1,2 2 50,0 1 0,0 0 0,-1 0 0,-1 1 0,0 1 0,10 18 0,-18-30-149,-1 1 0,0-1 0,1 0 0,-1 0-1,1 0 1,0 0 0,-1 0 0,1 0 0,0 0 0,0 0 0,-1 0-1,1 0 1,0 0 0,0 0 0,0 0 0,0-1 0,0 1-1,0 0 1,1-1 0,-1 1 0,0-1 0,0 1 0,0-1 0,0 1-1,1-1 1,-1 0 0,0 0 0,0 0 0,1 0 0,-1 0-1,0 0 1,1 0 0,-1 0 0,0 0 0,0 0 0,0-1 0,1 1-1,-1-1 1,0 1 0,2-1 0,2-4-710,1 1 0,0-1 0,-1 0 0,0 0 1,0-1-1,4-5 0,17-16-1251,-17 73 5914,-9-43-3806,1 0-1,-1 0 1,1 0 0,0-1-1,0 1 1,0 0 0,0 0-1,1-1 1,-1 1-1,1-1 1,-1 1 0,1-1-1,0 0 1,0 0 0,0 0-1,0 0 1,0 0 0,1 0-1,-1 0 1,1-1-1,-1 1 1,1-1 0,-1 1-1,1-1 1,0 0 0,0 0-1,-1-1 1,1 1-1,0 0 1,0-1 0,0 0-1,0 0 1,3 0 0,9-2-73,0 0 1,0-1-1,-1-1 1,0 0 0,22-10-1,30-8 143,-61 22 139,-1 0 0,1 0-1,0 0 1,0 1 0,0-1-1,0 1 1,0 0 0,5 3 0,-8-3-181,1 0 0,-1 0 0,1 0 0,0-1 0,-1 1 0,1-1 0,0 1 0,0-1 0,-1 0 0,1 0 0,0 0 0,0 0 0,-1-1 0,1 1 0,0-1 0,0 0 0,-1 0 0,1 0 0,-1 0 0,1 0 0,-1 0 0,1-1 0,-1 1 0,3-3 0,3-2-408,29-28 388,-23 6-6599,-13 19-926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53.9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261 17 17008,'0'0'7538,"-7"-3"-5109,2 0-2287,0 1 0,0 0 0,0 1-1,0-1 1,-1 1 0,1 0 0,0 1 0,-1-1 0,1 1 0,0 0 0,-1 0 0,1 0-1,0 1 1,-1 0 0,1 0 0,0 1 0,0-1 0,-8 4 0,-1 1-93,0 0 0,0 0 0,1 1 0,0 1 0,0 0 0,1 1 1,0 1-1,1-1 0,-14 16 0,25-25-65,-1 1 1,1 0 0,-1 0-1,0-1 1,1 1-1,-1 0 1,1 0-1,0 0 1,-1 0 0,1 0-1,0 0 1,0-1-1,-1 1 1,1 0-1,0 0 1,0 0 0,0 0-1,0 0 1,0 0-1,0 0 1,0 0-1,1 0 1,-1 0 0,0 0-1,0 0 1,1 0-1,0 1 1,0-1-25,1 1 0,-1-1-1,0 0 1,1 0 0,0 0 0,-1 0 0,1 0 0,0 0 0,-1 0-1,1-1 1,0 1 0,0 0 0,2 0 0,11 1-256,0 0 1,0-1-1,14-1 1,-17 0 42,139 1 472,-150-1-129,0-1 0,1 2 0,-1-1 1,0 0-1,1 0 0,-1 0 0,0 1 1,0-1-1,1 0 0,-1 1 0,0-1 0,0 1 1,0 0-1,0-1 0,0 1 0,0 0 0,0 0 1,2 1-1,-3-2-37,0 1 0,0 0 0,1-1 0,-1 1 0,0 0 0,0 0 0,0-1 0,0 1 0,0 0 0,0-1 0,0 1 1,0 0-1,0 0 0,0-1 0,0 1 0,0 0 0,-1-1 0,1 1 0,0 0 0,-1-1 0,1 1 0,0 0 0,-1 0 0,-2 3 98,1-1 0,-1 1 0,0-1 0,-1 0 0,1 0 0,-1 0-1,1 0 1,-6 3 0,-9 4-113,-1-1 0,0 0 0,0-2 0,0 0 0,-1-2 0,0 0 0,0-1 0,-36 3 0,69-22-9725,14-5 1912,8-6-6281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54.2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391 24 21076,'0'0'9657,"-13"-6"-8739,7 3-845,2 1-52,0 0-1,0 0 0,0 1 0,0-1 0,0 1 0,0-1 1,-1 2-1,1-1 0,0 0 0,-1 1 0,1-1 0,0 1 0,-1 1 1,1-1-1,0 0 0,-1 1 0,1 0 0,0 0 0,0 0 1,-5 3-1,-77 43 54,80-44-76,1 1-1,-1 0 1,1 1-1,0-1 1,0 1-1,0 0 1,1 0 0,0 0-1,0 1 1,0 0-1,0-1 1,-2 9-1,5-13-4,1 0 1,0 1-1,-1-1 0,1 0 0,0 0 0,0 1 0,0-1 0,0 0 0,0 1 0,1-1 0,-1 0 0,0 0 0,1 1 0,-1-1 0,0 0 0,1 0 0,-1 0 0,1 1 0,0-1 0,-1 0 0,1 0 0,0 0 0,0 0 0,0 0 0,0 0 0,0 0 0,0-1 0,0 1 0,0 0 1,0 0-1,0-1 0,0 1 0,0-1 0,1 1 0,-1-1 0,0 1 0,0-1 0,1 0 0,-1 0 0,0 1 0,2-1 0,10 2-37,0 0 0,0-1 0,18 0 0,-15-1 0,7 1-107,-12-2 124,0 1 0,-1 1 0,1 0 0,0 0 0,-1 1 0,1 0 0,-1 1 0,0 0 0,0 1 0,0 0 0,14 8 0,-22-11 32,-1 0 0,0 0-1,1 0 1,-1 0 0,0 0 0,0 0 0,0 1 0,0-1 0,0 0 0,0 1-1,0-1 1,0 1 0,-1-1 0,1 1 0,0-1 0,-1 1 0,0 0 0,1-1-1,-1 1 1,0 0 0,0-1 0,0 1 0,0 0 0,0-1 0,0 1 0,0 0-1,0-1 1,-1 1 0,1 0 0,-1-1 0,1 1 0,-1 0 0,0-1 0,0 1-1,1-1 1,-1 0 0,0 1 0,0-1 0,0 0 0,-1 1 0,1-1 0,0 0-1,0 0 1,-3 2 0,-5 4 23,0 0-1,-1 0 1,0-1-1,0-1 1,-12 6-1,-18 6-684,-81 22 0,10-16-7056,47-13-1234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55.1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0 244 18161,'0'0'8248,"12"1"-6390,32-1-1003,0-2 0,0-2 1,0-2-1,51-14 1,-12 3-681,402-46-116,-136 22-70,-325 38 11,0-1 0,-1-1 0,28-10 0,-100 13 0,-86 14 0,-251 55 0,279-45 0,-24 8 0,-99 16 0,222-46 0,10-4 0,9-3 0,40-18 0,1 3 0,1 2 0,0 2 0,101-19 0,228-9 0,-108 40-2766,-270 6 2761,-85 15 641,-272 34 115,-262 27 633,578-73-1384,146-30-1585,322-39 959,121-24 712,-516 81 2,-36 9-78,-1 0 1,1 0-1,0 0 1,0 0-1,0 0 1,0 0-1,0 0 1,0 0-1,0-1 1,0 1-1,0 0 1,-1 0-1,1 0 0,0 0 1,0 0-1,0 0 1,0 0-1,0 0 1,0 0-1,0-1 1,0 1-1,0 0 1,0 0-1,0 0 1,0 0-1,0 0 0,0 0 1,0 0-1,0-1 1,0 1-1,0 0 1,0 0-1,0 0 1,0 0-1,0 0 1,0 0-1,0 0 0,0-1 1,0 1-1,0 0 1,0 0-1,0 0 1,0 0-1,0 0 1,1 0-1,-1 0 1,-60-2 840,44 3-899,-72 2 194,1 5 1,-89 19-1,-171 51 157,248-49-1281,63-17-494,-1-2 1,-1-1-1,-66 7 0,90-19-5804,12-11-7122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56.86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 70 9001,'0'0'3325,"0"-10"-709,-2-1-1673,2 8-608,-1-1 1,1 0 0,0 0-1,0 1 1,0-1-1,0 0 1,0 0 0,1 1-1,0-1 1,0 0 0,1-4-1,0 30 5612,0 22-5312,-14 109 1808,4-72-449,8-81-1971,0 1 1,0-1-1,0 0 1,0 1 0,0-1-1,0 0 1,0 0 0,0 1-1,0-1 1,0 0 0,0 1-1,0-1 1,0 0-1,0 0 1,0 1 0,0-1-1,0 0 1,1 1 0,-1-1-1,0 0 1,0 0-1,0 1 1,1-1 0,-1 0-1,0 0 1,0 0 0,1 1-1,-1-1 1,0 0-1,0 0 1,1 0 0,-1 0-1,0 0 1,0 0 0,1 1-1,-1-1 1,0 0-1,1 0 1,-1 0 0,0 0-1,1 0 1,-1 0 0,0 0-1,0 0 1,1 0 0,-1 0-1,0 0 1,1-1-1,-1 1 1,0 0 0,0 0-1,1 0 1,-1 0 0,0 0-1,1-1 1,-1 1-1,0 0 1,0 0 0,0 0-1,1-1 1,-1 1 0,0 0-1,0 0 1,0 0-1,1-1 1,17-14 194,65-88-148,-42 51-81,-41 51 11,0 1 0,0-1 0,1 1 0,-1 0 0,0-1 0,0 1 0,1-1 0,-1 1 0,0-1 0,1 1 0,-1 0 0,0-1 0,1 1 0,-1 0 0,1 0 0,-1-1 0,0 1 0,1 0 0,-1 0 0,1-1 0,-1 1 0,1 0 0,-1 0 0,1 0 0,-1 0 0,1 0 0,-1 0 0,1 0 0,-1 0 0,1 0 0,-1 0 0,1 0 0,-1 0 0,1 0 0,0 1 0,6 17 0,-6 38 0,-1-48 0,0 47 0,0-55 0,0 1 0,0-1 0,0 1 0,0-1 0,0 0 0,0 1 0,0-1 0,0 1 0,0-1 0,1 0 0,-1 1 0,0-1 0,0 0 0,0 1 0,1-1 0,-1 0 0,0 1 0,0-1 0,1 0 0,-1 1 0,0-1 0,1 0 0,-1 0 0,0 0 0,1 1 0,-1-1 0,1 0 0,-1 0 0,0 0 0,1 0 0,-1 0 0,0 1 0,1-1 0,-1 0 0,1 0 0,-1 0 0,1 0 0,-1 0 0,0 0 0,1-1 0,-1 1 0,1 0 0,-1 0 0,0 0 0,1 0 0,-1 0 0,0-1 0,1 1 0,0 0 0,17-9 0,-18 9 0,62-48 0,-53 39 0,1 0 0,0 1 0,1 0 0,-1 1 0,1 0 0,17-7 0,-27 14-3,0-1 0,-1 1 0,1 0 0,0-1 0,-1 1 0,1 0 0,0 0 0,-1 0 0,1 0 0,0 0 0,-1 0 0,1 0 0,0 0 0,-1 0 0,1 0 0,0 0 0,-1 0 0,1 0 0,0 0 0,-1 1 0,1-1 0,0 0 0,-1 1-1,1-1 1,0 0 0,-1 1 0,1-1 0,-1 1 0,1-1 0,-1 0 0,1 1 0,-1 0 0,1-1 0,-1 1 0,1 0 0,0 2-24,0 0-1,-1-1 0,1 1 0,-1 0 1,0-1-1,1 1 0,-1 0 1,0 0-1,-1 5 0,0 1-99,-1 0 0,0 0 0,-1 0 0,1 0 0,-7 12 0,9-20-648,-5 9 707,5-7-3540,19-8-12189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57.22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238 58 14830,'0'0'11211,"-11"-3"-9508,7 2-1628,-1 0 0,0 0 1,1 0-1,-1 0 0,0 1 1,0 0-1,1 0 1,-1 0-1,0 1 0,0 0 1,1-1-1,-1 2 1,0-1-1,1 0 0,-1 1 1,1 0-1,0 0 0,-1 0 1,1 1-1,0 0 1,0-1-1,1 1 0,-1 1 1,-4 3-1,-59 59 598,62-60-610,0 0 0,0 1 0,1-1 0,-1 1 0,1 0 0,1 1 0,-1-1 0,2 1 0,-4 11 0,5-18-60,1-1 0,0 1 0,0 0 0,0 0 0,0-1 0,0 1 0,0 0 0,0 0 0,0 0 0,0-1 0,0 1 0,0 0 0,0 0 0,0 0 0,1-1 0,-1 1 1,0 0-1,1-1 0,-1 1 0,1 0 0,-1-1 0,0 1 0,1 0 0,0-1 0,-1 1 0,1-1 0,-1 1 0,1-1 0,1 1 0,26 3 140,-21-5-112,0-1 1,1 1-1,-1-1 0,0-1 1,0 1-1,7-4 0,6-9 64,-1 1-1,-1-2 0,0-1 1,-1 0-1,-1-1 0,0-1 1,-2 0-1,0-1 0,-1-1 0,-1 0 1,9-22-1,-38 77 17,-2 2-51,-14 39 1,29-65-59,1 0 0,0 0 0,0 0 0,1 1 0,0-1-1,1 0 1,0 1 0,1-1 0,2 20 0,-2-29-32,1 1-1,0-1 1,0 0-1,0 0 1,-1 0-1,1 0 1,0 1-1,0-1 1,1 0-1,-1-1 1,0 1-1,0 0 1,0 0-1,1 0 1,-1-1 0,0 1-1,1-1 1,-1 1-1,0-1 1,1 1-1,-1-1 1,1 0-1,-1 0 1,0 0-1,1 1 1,-1-1-1,1-1 1,2 1-1,44-7-2213,-40 5 1167,-1-1 1,0-1 0,0 0-1,0 0 1,0 0 0,-1-1-1,11-9 1,14-19-5602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57.55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81 1 7079,'0'0'1057,"-56"51"-705,43-37-384,2-1-2659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58.0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247 79 19314,'0'0'2333,"2"-9"-64,2-1-1400,-1 2-74,0 0-1,-1 0 1,0 0 0,0 0 0,0-11-1,-5 19-728,1 0-1,0-1 1,-1 1-1,1 0 1,-1 0-1,1 0 1,-1 1-1,1-1 1,0 1-1,-5 0 1,-14 9-7,0 1 1,0 1-1,2 1 1,-1 0-1,2 1 0,-1 2 1,-30 33-1,47-47-54,0 0 0,0 1 0,0-1-1,1 1 1,-1-1 0,0 1 0,1 0 0,0 0-1,-1 3 1,2-6-4,0 1-1,0 0 0,0-1 1,0 1-1,0 0 0,0-1 1,0 1-1,1 0 0,-1-1 1,0 1-1,0-1 1,1 1-1,-1-1 0,0 1 1,1 0-1,-1-1 0,1 1 1,-1-1-1,1 0 0,-1 1 1,1-1-1,-1 1 1,1-1-1,-1 0 0,1 1 1,-1-1-1,1 0 0,0 0 1,-1 1-1,1-1 0,0 0 1,-1 0-1,1 0 0,-1 0 1,1 0-1,0 0 1,-1 0-1,1 0 0,0 0 1,-1 0-1,1 0 0,0 0 1,0-1-1,100-8-719,-80 6 481,0 0-1,1 1 1,-1 1-1,36 4 1,-57-3 261,1 0 0,-1 0 1,1 0-1,-1 1 0,1-1 0,-1 0 0,1 0 0,-1 0 1,0 1-1,1-1 0,-1 0 0,1 1 0,-1-1 0,0 0 1,1 1-1,-1-1 0,0 0 0,1 1 0,-1-1 0,0 1 1,0-1-1,0 1 0,1-1 0,-1 0 0,0 1 0,0-1 1,0 1-1,0-1 0,0 1 0,0-1 0,0 1 0,0-1 1,0 1-1,0-1 0,0 1 0,0-1 0,0 1 0,0-1 1,0 1-1,-1-1 0,1 1 0,0-1 0,0 0 0,0 1 1,-1-1-1,1 1 0,0-1 0,-1 0 0,1 1 0,0-1 1,-1 0-1,1 1 0,-1-1 0,-17 22 931,1-11-825,-1-1 0,0 0 0,0-2 0,-1 0 0,0 0 0,0-2 0,0-1 0,-1 0 0,0-1 0,0-1 0,-37 0 0,56-3-227,1 0 0,-1 1 1,1-1-1,-1 0 0,1 0 1,-1 0-1,1 0 0,-1 0 0,0 0 1,1 0-1,-1 0 0,1 0 0,-1 0 1,1-1-1,-1 1 0,1 0 1,-1 0-1,1 0 0,-1-1 0,1 1 1,-1 0-1,1-1 0,-1 1 0,1 0 1,-1-1-1,1 1 0,0 0 1,-1-1-1,1 1 0,-1-1 0,12-12-3252,27-8-3152,-4 7-149,4 0-4005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58.69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76 356 19955,'0'0'5877,"-9"6"-5893,1-1 36,1 0-1,1 0 1,-1 0-1,-10 13 1,14-16 48,1 1 1,0 0-1,0 0 1,0 0-1,0 1 1,1-1-1,-1 0 1,1 0-1,0 1 1,0-1-1,0 1 1,0 0-1,1-1 1,-1 1-1,1-1 1,0 1-1,0 0 1,1 4-1,0-6-42,-1-1 0,1 0 1,0 1-1,-1-1 0,1 0 0,0 0 1,0 1-1,0-1 0,0 0 0,0 0 0,0 0 1,1 0-1,-1-1 0,0 1 0,0 0 0,1 0 1,-1-1-1,0 1 0,1-1 0,-1 1 0,1-1 1,-1 0-1,0 1 0,1-1 0,-1 0 0,1 0 1,-1 0-1,1 0 0,-1 0 0,3-1 0,3 1 86,0 0 0,0-1 0,0 0 0,0-1 0,10-2 0,-5-1-57,-1-1-1,1 0 1,-1-1 0,-1 0-1,1-1 1,-1 0 0,-1-1-1,1 0 1,-2 0 0,13-17-1,-2 1-14,-2-1-1,-1-1 0,16-36 0,-25 48 170,1-1 0,-2 0-1,0 0 1,-2-1 0,1 0 0,-2 0-1,0 0 1,-1 0 0,-1-31 0,-1 46-206,0 0 0,0 0 0,0 0 0,0 0 0,-1 0 0,1 1 0,-1-1 0,0 0 0,1 0 0,-1 0 0,0 1 0,0-1 0,0 0 1,0 1-1,0-1 0,-1 1 0,1-1 0,0 1 0,-1-1 0,1 1 0,-1 0 0,1 0 0,-4-2 0,2 2-11,1 1-1,-1-1 0,0 1 1,0 0-1,1 0 1,-1 0-1,0 0 0,0 0 1,1 0-1,-1 1 1,0-1-1,0 1 0,1 0 1,-5 1-1,-3 3-15,0 0 1,1 0-1,-1 1 0,1 0 0,1 0 0,-1 1 1,-8 9-1,10-9 35,0 0-1,1 1 1,-1 0 0,2 0-1,-1 0 1,1 1 0,1 0-1,0 0 1,0 0 0,0 0-1,1 1 1,1 0 0,-3 16-1,5-24-4,0-1 0,0 1 0,0 0 0,1 0 0,-1 0 0,1 0 0,-1 0 0,1-1 0,0 1 0,0 0 0,0 0 0,0-1-1,0 1 1,0-1 0,0 1 0,0-1 0,1 1 0,-1-1 0,0 0 0,1 1 0,-1-1 0,1 0 0,0 0 0,-1 0 0,1 0 0,0-1-1,0 1 1,-1 0 0,1-1 0,0 1 0,0-1 0,0 0 0,0 1 0,3-1 0,9 1-91,0 0-1,1 0 1,21-3 0,-27 1-75,56-13-1018,-55 11 1083,0 0 0,0 1 0,0 0 1,0 0-1,0 1 0,18 0 0,-27 2 139,0-1 1,0 1-1,0-1 1,0 1-1,0-1 0,0 1 1,-1 0-1,1-1 1,0 1-1,-1 0 0,1 0 1,0 0-1,-1 0 1,1-1-1,-1 1 0,1 0 1,-1 0-1,0 0 1,1 0-1,-1 0 0,0 0 1,1 0-1,-1 0 1,0 0-1,0 0 0,0 0 1,0 0-1,0 1 0,-1 40 788,1-30-570,0 10-141,-1-14-45,1 0 0,0 0 0,0 1 0,1-1 0,0 0 0,0 0 0,5 13 0,-6-20-61,1 1-1,0 0 0,0-1 1,0 1-1,0-1 1,0 0-1,0 1 0,1-1 1,-1 0-1,0 0 0,1 1 1,-1-1-1,1 0 1,-1-1-1,1 1 0,2 1 1,-1-1-7,1 0 0,-1-1 1,1 1-1,-1-1 0,1 1 0,-1-1 1,1 0-1,-1-1 0,1 1 0,-1-1 1,4 0-1,2-2-8,-1 1 0,0-1 0,-1-1 0,1 0 0,-1 0 0,1 0 0,-1-1 0,0 0 0,-1-1 0,1 1 0,-1-1 0,7-10 0,-1 3 0,-1-2 0,-1 1 0,0-1 0,13-30 0,-20 39 0,0-1 0,-1 1 0,0-1 0,0 1 0,-1-1 0,0 0 0,0 0 0,0 0 0,-1-7 0,0 14 0,0-1 0,0 1 0,-1 0 0,1-1 0,0 1 0,0 0 0,0-1 0,0 1 0,-1 0 0,1-1 0,0 1 0,0 0 0,-1-1 0,1 1 0,0 0 0,0 0 0,-1 0 0,1-1 0,0 1 0,-1 0 0,1 0 0,0 0 0,-1 0 0,1-1 0,-1 1 0,1 0 0,0 0 0,-1 0 0,1 0 0,0 0 0,-1 0 0,1 0 0,-1 0 0,1 0 0,0 0 0,-1 0 0,1 0 0,0 1 0,-1-1 0,1 0 0,0 0 0,-1 0 0,1 0 0,0 1 0,-1-1 0,1 0 0,0 0 0,-1 1 0,1-1 0,0 0 0,0 0 0,-1 1 0,1-1 0,0 0 0,0 1 0,-19 14 0,11-5 0,1 1 0,0-1 0,1 1 0,0 0 0,0 1 0,2-1 0,-1 1 0,1 0 0,1 0 0,0 1 0,1-1 0,0 1 0,1-1 0,0 1 0,1-1 0,3 24 0,-3-34-43,0-1 0,0 0-1,0 0 1,1 1 0,-1-1 0,0 0-1,1 0 1,-1 0 0,1 0 0,-1 0-1,1 1 1,0-1 0,0 0 0,-1 0 0,1 0-1,0-1 1,0 1 0,0 0 0,0 0-1,0 0 1,0-1 0,0 1 0,0 0 0,0-1-1,0 1 1,0-1 0,1 1 0,-1-1-1,0 0 1,0 1 0,0-1 0,1 0-1,-1 0 1,0 0 0,0 0 0,1 0 0,-1 0-1,0 0 1,0-1 0,1 1 0,-1 0-1,0-1 1,0 1 0,0 0 0,2-2-1,0 0-302,1 0-1,-1 0 0,0 0 0,0 0 0,0-1 1,0 1-1,0-1 0,-1 0 0,1 0 0,-1 0 1,0 0-1,1 0 0,1-6 0,7-28-7895,-2-8-7197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59.0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16912,'0'0'11563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59.41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144 212 18129,'0'0'5162,"-10"2"-3464,3-1-1497,0 1 0,1 0 0,-1 0 1,1 1-1,0 0 0,0 0 0,0 1 0,0-1 0,0 1 1,1 0-1,0 1 0,-1 0 0,2-1 0,-1 1 0,0 1 1,1-1-1,0 1 0,1 0 0,-1 0 0,1 0 0,-3 7 0,3-7-129,1 1 0,-1 0 0,1 0 0,0 0-1,1 1 1,-1-1 0,2 0 0,-1 1 0,1-1-1,0 0 1,2 15 0,-1-19-65,-1 0 1,1 0-1,0 0 1,0 0-1,1 0 0,-1 0 1,1-1-1,-1 1 1,1 0-1,0-1 0,0 1 1,0-1-1,0 1 1,1-1-1,-1 0 0,0 0 1,1 0-1,0 0 1,-1-1-1,1 1 0,0-1 1,0 1-1,0-1 1,0 0-1,0 0 1,0-1-1,0 1 0,0-1 1,4 1-1,1 0 10,0-1 1,1 0-1,-1-1 0,0 1 0,0-1 1,0-1-1,0 0 0,-1 0 0,1 0 1,0-1-1,-1 0 0,12-7 1,-8 3-39,1-1 1,-1 0 0,-1-1 0,0 0 0,0-1 0,-1 0 0,9-12 0,-5 4 201,0-1-1,-2-1 0,0 0 1,-1-1-1,-1 1 0,-1-2 0,-1 1 1,8-45-1,-13 58-131,-1-1 0,0 1-1,-1-1 1,0 1 0,0-1-1,-1 1 1,0-1 0,0 1 0,-5-14-1,5 20-45,0-1 0,-1 1 0,1-1 0,-1 1 0,1 0 0,-1 0 0,0-1 0,0 1 0,0 0 0,-1 1 0,1-1 0,0 0 0,-1 1 0,1-1 0,-1 1 0,1 0 0,-1 0 0,0 0 0,1 0-1,-1 0 1,0 0 0,0 1 0,0-1 0,0 1 0,1 0 0,-1 0 0,0 0 0,0 0 0,0 1 0,0-1 0,-2 2 0,-1-1-11,1 0 0,0 1 0,0-1 0,0 1 0,0 0 0,0 1 0,1-1-1,-1 1 1,1 0 0,0 0 0,-1 1 0,1-1 0,1 1 0,-1 0 0,0 0 0,1 0 0,0 0 0,0 1 0,0-1 0,-2 7 0,3-8-5,1 0 1,-1 1 0,1-1-1,0 1 1,0-1 0,0 1-1,0-1 1,1 1 0,-1 0-1,1-1 1,0 1 0,0 0-1,0-1 1,1 1 0,-1 0-1,1-1 1,0 1 0,0-1-1,0 1 1,1-1 0,-1 0-1,1 1 1,0-1 0,0 0-1,0 0 1,0 0 0,0 0-1,1 0 1,3 3 0,48 33-1665,-33-25 1140,-1 1 0,0 0 1,29 32-1,-45-44 664,0 1 0,-1 1 0,0-1 0,0 0 0,0 1 0,0-1 0,-1 1 0,0 0 0,0 0 0,0 0 0,-1 0 0,1 0 0,-1 1 0,0-1 0,-1 0 0,1 0 0,-1 1 0,0-1 1,-1 0-1,1 1 0,-1-1 0,-2 9 0,-5-1 290,-1 1-1143,7-6-4379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1:56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8136,'0'0'15390,"0"9"-15075,-1 0-258,1 0 0,0 1 0,1-1-1,0 0 1,5 18 0,-5-25-48,0 1-1,0-1 1,0 1-1,0-1 1,0 1 0,1-1-1,-1 0 1,1 0-1,-1 1 1,1-1-1,0 0 1,0-1-1,0 1 1,0 0 0,0 0-1,1-1 1,-1 1-1,0-1 1,1 0-1,-1 0 1,1 0 0,-1 0-1,1 0 1,0-1-1,-1 1 1,1-1-1,0 1 1,-1-1 0,4 0-1,1-1 6,0 0 0,-1 0 0,1-1-1,-1 0 1,0 0 0,0 0 0,0-1 0,0 0-1,0 0 1,0 0 0,-1-1 0,1 0 0,-1 0-1,0 0 1,4-6 0,-3 5 7,-1 0-1,1 0 1,1 0 0,-1 1-1,0 0 1,1 0 0,0 1 0,0 0-1,0 0 1,8-2 0,-14 5 20,-1 0 1,1 0 0,0 0-1,-1 1 1,1-1 0,0 0-1,-1 0 1,1 1 0,0-1 0,-1 0-1,1 1 1,-1-1 0,1 1-1,-1-1 1,1 1 0,-1-1-1,1 1 1,-1-1 0,1 1 0,-1-1-1,1 1 1,-1-1 0,0 1-1,1 0 1,-1-1 0,0 1-1,0 0 1,0-1 0,1 1 0,-1 1-1,7 31 943,-1-10-378,-6-22-581,1 1-1,0-1 1,-1 1-1,1-1 0,0 0 1,0 0-1,0 1 1,0-1-1,0 0 0,0 0 1,0 0-1,1 0 1,-1 0-1,0 0 0,0-1 1,1 1-1,-1 0 1,1-1-1,-1 1 1,1-1-1,-1 1 0,1-1 1,-1 0-1,1 1 1,-1-1-1,1 0 0,-1 0 1,1 0-1,-1 0 1,1 0-1,-1-1 0,1 1 1,-1 0-1,1-1 1,1 0-1,7-3 162,0 0 0,0-1 0,-1 0 0,12-9 0,10-4-73,-30 17-110,0 1-1,0-1 1,1 1 0,-1-1-1,0 1 1,1-1-1,-1 1 1,0 0 0,1-1-1,-1 1 1,1 0-1,-1 0 1,0 0 0,1 0-1,-1 0 1,1 0-1,-1 1 1,0-1 0,1 0-1,-1 1 1,0-1-1,1 1 1,-1-1 0,0 1-1,0 0 1,1 0-1,-1-1 1,0 1 0,0 0-1,0 0 1,1 2 0,1 2 35,0 0 0,-1 0 0,0 1 0,0-1 1,0 1-1,1 10 0,13 33 589,-15-47-580,0 0 0,0-1 1,0 1-1,0-1 1,0 1-1,0-1 0,1 0 1,-1 1-1,0-1 0,1 0 1,-1 0-1,1 0 1,0 0-1,-1 0 0,1-1 1,0 1-1,0 0 0,-1-1 1,1 1-1,0-1 1,0 0-1,0 1 0,0-1 1,1 0-1,1-1 20,0-1 0,0 1 0,0-1 0,0 0 0,0 0 0,-1 0 0,1-1 0,-1 1 0,0-1 0,0 1 0,0-1 0,0 0 0,0-1 0,2-3 0,29-24-885,-18 19-6901,-5 0-1709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59.75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68 19410,'0'0'10512,"10"7"-9995,-4-3-491,0 0 0,1 0 0,0-1 0,0 0 0,0 0 0,0-1 0,0 0 0,0 0 0,1 0 0,8 0 0,-11-2-18,0 0-1,0 0 0,0 0 0,-1-1 0,1 0 1,0 1-1,0-2 0,0 1 0,-1-1 1,1 1-1,-1-1 0,1 0 0,-1-1 1,0 1-1,0-1 0,0 0 0,0 0 0,0 0 1,-1-1-1,5-4 0,-6 6 24,-1 1 0,1-1 1,-1 0-1,0 0 0,0 1 0,0-1 0,0 0 0,0 0 0,0 0 0,0 0 0,0 0 0,-1 0 1,1 0-1,-1 0 0,0-1 0,0 1 0,1 0 0,-1 0 0,-1 0 0,1 0 0,0-1 0,-1-1 1,0 3-11,0-1 0,0 1 1,0 0-1,0 0 0,0 0 1,0 0-1,0 0 0,0 0 1,-1 0-1,1 0 0,0 0 1,-1 1-1,1-1 0,0 0 1,-1 1-1,1 0 1,-1-1-1,1 1 0,-1 0 1,1-1-1,-1 1 0,1 0 1,-1 0-1,0 0 0,1 0 1,-1 1-1,1-1 0,-1 0 1,1 1-1,-1-1 0,-1 1 1,-3 2-21,0-1 0,-1 1 0,1 0 0,0 0-1,0 1 1,1 0 0,-1 0 0,1 0 0,0 1 0,0-1 0,0 1 0,-4 7 0,-8 8 17,-23 41 0,36-55 9,1 0 0,0-1 0,0 1 0,0 1 1,1-1-1,0 0 0,0 1 0,1-1 0,-1 1 0,0 12 0,3-17-116,-1 0 0,0 0 0,0 0 1,1 0-1,-1 0 0,1-1 0,0 1 0,-1 0 0,1 0 0,0-1 0,0 1 0,0 0 0,0-1 0,0 1 0,1-1 0,1 3 0,-1-3-351,1 1 0,0 0 0,-1-1 0,1 1 0,0-1 0,0 0 0,0 0 0,0 0 0,0 0 0,0 0-1,0-1 1,6 1 0,23 0-7514,1-2-5798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00.93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366 35 17296,'0'-1'101,"-1"-1"1,0 0-1,0 0 0,0 0 0,0 0 0,0 1 0,0-1 0,0 1 0,-1-1 0,1 1 1,0-1-1,-1 1 0,0 0 0,1-1 0,-1 1 0,0 0 0,1 0 0,-1 0 0,0 0 0,-3 0 1,0-1 136,0 1 0,0 0 1,0 1-1,0-1 0,0 1 0,0 0 1,0 0-1,-6 2 0,-2 0-3,0 0-1,0 2 1,1 0-1,-1 0 1,-19 11-1,16-6 11,0 0-1,1 2 1,0 0 0,1 1-1,-19 19 1,32-31-239,1 1 1,-1-1-1,1 0 0,-1 1 1,0-1-1,1 1 0,-1-1 1,1 1-1,-1-1 0,1 1 1,0-1-1,-1 1 1,1-1-1,0 1 0,-1-1 1,1 1-1,0 0 0,-1-1 1,1 1-1,0 0 0,0-1 1,0 1-1,0 0 0,0-1 1,0 1-1,0 0 0,0-1 1,0 1-1,0 0 0,0 0 1,0-1-1,0 1 0,1-1 1,-1 1-1,0 0 0,0-1 1,1 1-1,-1 0 0,0-1 1,1 1-1,-1-1 0,1 1 1,-1-1-1,1 1 0,-1-1 1,1 1-1,-1-1 0,1 0 1,-1 1-1,1-1 0,0 0 1,-1 1-1,1-1 0,-1 0 1,1 0-1,0 1 0,-1-1 1,1 0-1,0 0 0,48 3-112,-40-3 72,23-1-317,-19 0 255,0 0 0,0 1-1,0 0 1,0 1 0,0 1 0,0 0 0,0 0-1,-1 1 1,18 7 0,-29-9 198,1-1 1,-1 1-1,0 0 0,0-1 0,0 1 0,0 0 0,0 0 1,0-1-1,0 1 0,-1 0 0,1 0 0,0 0 1,0 0-1,-1 0 0,1 0 0,0 0 0,-1 0 1,1 1-1,-1-1 0,0 0 0,1 0 0,-1 0 1,0 1-1,0-1 0,0 0 0,1 0 0,-1 1 1,-1-1-1,1 0 0,0 0 0,0 1 0,0-1 1,-1 0-1,1 0 0,0 0 0,-1 0 0,1 1 1,-1-1-1,0 0 0,1 0 0,-1 0 0,0 0 1,0 0-1,1 0 0,-1 0 0,0-1 0,0 1 1,0 0-1,-2 1 0,-3 3 483,-1 0 1,1 0-1,-1 0 0,-1-1 0,-13 6 1,-13 2-233,0-2 1,-58 10 0,-16-4-3396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02.6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162 152 17168,'0'0'6182,"-8"-6"-3566,6 5-2544,0 0 10,0-1 1,0 0-1,0 1 1,0-1-1,0 1 0,-1 0 1,1 0-1,0 0 1,-1 0-1,1 0 1,-1 0-1,1 1 1,-1-1-1,1 1 0,-1 0 1,0 0-1,1 0 1,-1 0-1,1 0 1,-1 0-1,0 1 1,1-1-1,-1 1 0,1 0 1,-1 0-1,1 0 1,0 0-1,-1 0 1,1 0-1,0 1 1,0-1-1,0 1 0,0-1 1,-3 4-1,-2 3-58,0-1 0,1 2 0,0-1 0,1 1 0,-1 0 0,2 0 1,-1 0-1,1 1 0,1-1 0,0 1 0,0 0 0,1 0 0,0 0 0,0 1 0,1 11 0,1-21-19,0 0 1,0-1 0,1 1 0,-1 0-1,0-1 1,1 1 0,-1 0 0,0-1-1,1 1 1,-1-1 0,1 1 0,-1 0-1,1-1 1,-1 1 0,1-1 0,-1 1-1,1-1 1,-1 0 0,1 1-1,0-1 1,-1 0 0,1 1 0,0-1-1,-1 0 1,1 0 0,0 1 0,0-1-1,-1 0 1,1 0 0,0 0 0,0 0-1,-1 0 1,1 0 0,0 0-1,-1 0 1,1 0 0,0-1 0,0 1-1,-1 0 1,1 0 0,0-1 0,-1 1-1,1 0 1,0-1 0,0 0 0,36-16 386,-26 9-312,0-2 1,0 1-1,-1-1 0,0-1 0,0 0 0,-2 0 0,1-1 0,-1 0 0,-1 0 0,0-1 0,8-21 0,-16 39-121,0 1-1,1-1 1,-1 1-1,1-1 1,0 1-1,2 10 1,0 6-37,-2-17 61,0 1-1,0-1 1,1 1 0,-1-1-1,1 1 1,1-1-1,-1 1 1,1-1 0,0 0-1,0 0 1,5 9 0,-5-13 13,-1 1 1,1 0-1,0-1 1,0 1-1,-1-1 1,1 1-1,0-1 1,0 0-1,0 0 1,0 0-1,1 0 1,-1 0-1,0 0 1,0-1-1,0 1 1,1-1-1,-1 1 1,0-1-1,1 0 1,-1 0-1,0 0 1,1 0-1,-1-1 1,0 1-1,1 0 1,-1-1-1,0 0 1,0 1-1,1-1 1,-1 0-1,2-2 1,5-1 49,0-2 0,0 1 0,0-1 0,-1 0 0,0-1 0,0 0 1,-1 0-1,0-1 0,7-9 0,6-9-4,26-46-1,-40 62-29,1 0 0,-1-1-1,-1 0 1,0-1 0,-1 1 0,0-1-1,-1 1 1,0-1 0,1-14 0,-4 26-23,0-1 1,0 1 0,0 0 0,0 0 0,1 0 0,-1-1-1,0 1 1,0 0 0,0 0 0,0 0 0,0 0 0,0-1-1,0 1 1,0 0 0,0 0 0,0 0 0,0-1 0,0 1-1,-1 0 1,1 0 0,0 0 0,0-1 0,0 1 0,0 0-1,0 0 1,0 0 0,0 0 0,0 0 0,-1-1 0,1 1-1,0 0 1,0 0 0,0 0 0,0 0 0,0 0 0,-1 0 0,1 0-1,0-1 1,0 1 0,0 0 0,0 0 0,-1 0 0,1 0-1,0 0 1,0 0 0,0 0 0,-1 0 0,1 0 0,0 0-1,0 0 1,0 0 0,-1 0 0,1 0 0,0 0 0,0 0-1,0 0 1,0 0 0,-1 1 0,-12 11-220,-10 19 136,4 2 103,0 0-1,3 2 1,1 0 0,1 0-1,2 2 1,2-1 0,-8 50-1,18-83 0,0 1-1,-1-1 0,1 0 0,0 0 0,1 0 0,-1 0 0,0 0 0,1 0 0,0 0 0,0 0 0,0 0 0,0 0 1,0 0-1,0 0 0,3 4 0,-2-6-19,-1 0 1,0 0 0,1 0-1,-1 0 1,1-1 0,-1 1-1,1 0 1,-1-1 0,1 1-1,-1-1 1,1 0 0,0 1-1,-1-1 1,1 0 0,-1 0-1,1 0 1,0 0 0,-1 0-1,1-1 1,0 1 0,-1 0-1,1-1 1,-1 1 0,1-1-1,-1 1 1,1-1 0,-1 0-1,0 0 1,1 0 0,-1 0-1,0 0 1,1 0 0,0-1-1,8-6-111,0 0 0,-1 0-1,0-1 1,0-1 0,-1 1 0,0-1-1,0-1 1,-1 1 0,-1-1 0,6-13-1,8-23-2616,18-58-1,-20 55-1910,-3 9-1307,2 5-2524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03.1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24 1 3331,'0'0'15909,"0"12"-15157,1 27 170,-2 0 0,-10 69 0,-1-30 215,12-78-1132,0 0 1,0 0-1,0 1 1,0-1-1,0 0 0,0 0 1,0 0-1,0 1 1,0-1-1,0 0 1,0 0-1,0 0 1,0 0-1,0 1 1,0-1-1,0 0 1,0 0-1,0 0 1,0 0-1,0 1 1,0-1-1,0 0 1,0 0-1,0 0 0,0 0 1,1 0-1,-1 1 1,0-1-1,0 0 1,0 0-1,0 0 1,0 0-1,0 0 1,1 0-1,-1 0 1,0 0-1,0 1 1,0-1-1,0 0 1,1 0-1,-1 0 1,0 0-1,0 0 0,0 0 1,0 0-1,1 0 1,-1 0-1,0 0 1,0 0-1,0 0 1,0 0-1,1 0 1,-1 0-1,11-10-88,8-14-556,-15 16 734,-1 0 1,-1 0-1,1 0 1,-1-1 0,-1 1-1,0 0 1,0-1-1,0 1 1,-1-1 0,-2-16-1,2 57 767,-1-29-859,1 1 1,0 0-1,0-1 1,0 1-1,0-1 1,0 1-1,1 0 1,0-1 0,-1 1-1,1-1 1,1 1-1,-1-1 1,0 0-1,1 1 1,3 5-1,0-4 35,0-1 0,0 0-1,0 0 1,0 0 0,0 0-1,1-1 1,0 0-1,-1 0 1,1-1 0,0 1-1,1-1 1,-1-1 0,9 2-1,-12-2-6,-1 0 0,0-1 0,1 1 0,-1-1-1,0 0 1,1 1 0,-1-1 0,1 0 0,-1-1 0,0 1-1,1 0 1,-1-1 0,0 1 0,1-1 0,-1 0 0,0 0 0,0 0-1,0 0 1,1 0 0,-1 0 0,0-1 0,0 1 0,-1-1-1,1 1 1,0-1 0,0 0 0,-1 1 0,1-1 0,-1 0-1,0 0 1,1 0 0,-1 0 0,0-1 0,0 1 0,0 0-1,-1 0 1,1-1 0,0-2 0,-1 4-54,0 1 0,-1 0 0,1 0 0,0 0 0,0-1 0,-1 1 0,1 0-1,0 0 1,0 0 0,-1 0 0,1 0 0,0 0 0,-1 0 0,1 0 0,0-1 0,0 1 0,-1 0 0,1 0 0,0 0 0,-1 0 0,1 0 0,0 1-1,-1-1 1,1 0 0,0 0 0,0 0 0,-1 0 0,1 0 0,0 0 0,-1 0 0,1 1 0,0-1 0,0 0 0,0 0 0,-1 0 0,1 1 0,0-1-1,0 0 1,-1 0 0,1 0 0,0 1 0,-13 8-6,9-6 21,0 1 1,1 0-1,0 0 1,-1 0-1,2 0 1,-1 0-1,0 1 0,1-1 1,0 1-1,0 0 1,0 0-1,1-1 1,-1 1-1,1 0 1,0 1-1,0 8 1,1-14 10,1 0 0,-1 1 0,0-1 0,0 0 0,0 1 0,1-1 0,-1 0 0,0 0 0,0 1 0,1-1 1,-1 0-1,0 0 0,1 0 0,-1 1 0,0-1 0,1 0 0,-1 0 0,0 0 0,1 0 0,-1 0 0,0 1 0,1-1 0,-1 0 1,1 0-1,-1 0 0,0 0 0,1 0 0,-1 0 0,0 0 0,1-1 0,-1 1 0,1 0 0,-1 0 0,0 0 0,1 0 1,-1 0-1,0 0 0,1-1 0,-1 1 0,0 0 0,0 0 0,1-1 0,-1 1 0,0 0 0,1 0 0,-1-1 0,0 1 0,0 0 1,0-1-1,1 1 0,-1-1 0,18-14 221,-10 5 60,-1-1 0,-1-1 0,0 1 1,0-1-1,-1 0 0,-1 0 0,0-1 0,0 0 0,-1 1 1,-1-1-1,0 0 0,0-18 0,-2 30-291,1 0 0,-1 1 0,1-1 0,-1 1 0,1-1 0,0 1-1,-1-1 1,1 1 0,0-1 0,-1 1 0,1-1 0,0 1 0,0 0 0,0-1 0,-1 1-1,1 0 1,0 0 0,0 0 0,0 0 0,0 0 0,-1-1 0,1 2 0,0-1 0,0 0-1,0 0 1,0 0 0,1 1 0,36 2-1456,-27-2 403,25 2-2635,11-3-2711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03.91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 0 8648,'0'0'19816,"3"10"-19538,0-1-156,0 0 0,-1 1 0,-1-1-1,1 0 1,-2 1 0,1-1 0,-1 1 0,-1-1 0,1 1 0,-2-1 0,-2 12 0,-3 4 235,1-10 35,2 0 0,0 0-1,1 1 1,-2 25 0,5-40-384,0 0 0,1 0-1,-1 0 1,0 0-1,0 0 1,0 0-1,1 0 1,-1 0-1,1 0 1,-1 0-1,0 0 1,1 0 0,0 0-1,-1 0 1,1 0-1,0 0 1,-1 0-1,1-1 1,0 1-1,0 0 1,0-1 0,-1 1-1,1 0 1,0-1-1,0 1 1,0-1-1,2 1 1,1 0 2,0 0 1,0 0 0,0 0-1,1 0 1,-1-1-1,0 0 1,7 0 0,7-2-247,-1 0 0,27-8 0,-36 8 49,-3 0 111,0 1 0,1-1-1,-1 1 1,1 0 0,-1 0-1,1 1 1,0 0 0,-1 0-1,11 1 1,-15 0 85,-1 0-1,1 0 1,0 0-1,-1 0 1,1 0-1,-1 0 1,0 0-1,1 0 0,-1 0 1,0 0-1,1 0 1,-1 0-1,0 0 1,0 0-1,0 1 1,0-1-1,0 0 1,0 0-1,0 0 1,-1 0-1,1 0 1,-1 2-1,-7 24 827,8-26-830,-1-1-1,1 1 0,0-1 0,0 1 0,0-1 0,-1 1 0,1-1 0,0 1 0,-1-1 0,1 1 0,0-1 0,-1 1 0,1-1 0,0 0 0,-1 1 0,1-1 0,-1 0 0,1 1 0,-1-1 1,1 0-1,-1 1 0,1-1 0,-1 0 0,1 0 0,-1 0 0,0 0 0,1 1 0,-1-1 0,1 0 0,-1 0 0,1 0 0,-1 0 0,1 0 0,-1 0 0,0-1 0,1 1 0,-1 0 1,1 0-1,-1 0 0,-3-25 186,5 14-145,0 0-1,0 1 1,1 0 0,4-11 0,-3 14-372,0 1 1,1-1-1,0 1 0,0 0 1,0 1-1,0-1 0,1 1 1,0-1-1,1 1 1,-1 1-1,1-1 0,0 1 1,0 0-1,0 0 0,9-3 1,-2 2-736,-1 1 0,1 0 1,0 1-1,0 1 0,0 0 1,1 1-1,18 0 0,-38 1-6326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04.24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5 16496,'0'0'8744,"54"-5"-8136,-16 14-479,6 0-161,-1 0-1858,0-2-2466,2-3-3332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04.58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18161,'0'0'8120,"2"12"-6802,7 71 714,-2 98-1,15-241-926,-20 54-1105,1-8 0,1 0 0,-2 0 0,1-18 0,-2 33-329,-1 1-1,1 0 1,-1 0-1,1 0 1,0 0-1,-1-1 1,1 1 0,0 0-1,0-1 1,0 1-1,1-1 1,-1 1-1,0-1 1,0 1 0,1-1-1,-1 0 1,4 2-1,0 1-962,-1-1 0,1 0 0,1 0 0,-1-1 0,0 0 0,7 2 0,13 3-5931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04.9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119 75 9129,'0'0'8899,"1"-9"-5467,2-32-79,-3 40-3263,0 0 1,0 0-1,-1 0 1,1 0-1,0 0 1,0 0-1,0 0 1,-1 0-1,1 0 1,0 0-1,-1 1 1,1-1 0,-1 0-1,1 0 1,-1 0-1,0 0 1,1 1-1,-1-1 1,0 0-1,0 0 1,1 1-1,-1-1 1,0 1-1,0-1 1,0 1-1,0-1 1,0 1-1,0-1 1,0 1-1,1 0 1,-1 0-1,0-1 1,0 1-1,0 0 1,0 0-1,-1 0 1,1 0-1,0 0 1,0 0-1,0 0 1,0 0 0,0 1-1,0-1 1,1 0-1,-1 1 1,0-1-1,0 1 1,-1 0-1,-4 1-105,1 0 0,0 0 0,-1 0 0,1 1-1,1 0 1,-8 4 0,8-3 104,0 0-1,0 0 1,1 1-1,-1-1 1,1 1-1,0 0 1,0 0-1,0 0 1,1 0-1,0 0 1,0 0-1,0 1 1,1-1-1,0 1 1,0-1-1,0 1 1,0 0-1,1 10 1,1-15-62,0 1 1,0-1-1,-1 0 1,1 0-1,0 1 0,0-1 1,0 0-1,0 0 1,1 0-1,-1-1 1,0 1-1,0 0 0,0 0 1,1 0-1,-1-1 1,0 1-1,1-1 1,-1 1-1,1-1 1,-1 0-1,1 1 0,-1-1 1,0 0-1,1 0 1,-1 0-1,1 0 1,-1 0-1,1 0 0,-1-1 1,1 1-1,-1 0 1,1-1-1,1 0 1,4-1 31,0 1 1,0-1 0,0-1 0,-1 1 0,12-7 0,-3-1-218,0-2 1,-1 0-1,14-14 1,10-23-4835,-57 73 38,-5 7 4981,22-27-115,-1-1 0,1 1 0,0 0 0,0 0 1,1 0-1,-1 0 0,1 0 0,0 0 0,0 0 0,1 0 0,-1 0 0,1 1 0,0-1 0,0 7 0,2-11-251,0 1 0,0-1 0,0 0 0,1 0 0,-1 0 0,0 0-1,0 0 1,0 0 0,0-1 0,0 1 0,0-1 0,0 1 0,0-1-1,0 0 1,0 0 0,3-2 0,17-13-4471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05.26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108 0 12332,'0'0'1580,"-3"4"-833,-9 8 550,5-9 8015,-4 5-8091,-4 30-584,1 1 1,3 0-1,1 1 0,2 0 0,1 1 1,3 0-1,0 49 0,4-90-620,-1 0 0,1 1 1,0-1-1,0 0 0,0 0 0,0 1 0,0-1 0,0 0 0,0 1 0,0-1 0,0 0 1,0 1-1,0-1 0,0 0 0,0 1 0,0-1 0,0 0 0,0 1 0,0-1 0,1 0 0,-1 1 1,0-1-1,0 0 0,0 0 0,0 1 0,1-1 0,-1 0 0,0 0 0,0 1 0,1-1 1,-1 0-1,0 0 0,0 0 0,1 1 0,-1-1 0,0 0 0,1 0 0,-1 0 0,0 0 0,1 0 1,-1 0-1,0 1 0,1-1 0,-1 0 0,1 0 0,15-12 360,10-24-1701,-17 5-1944,-7-1-3521,-2 14-103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05.63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146 232 9385,'0'0'15481,"-3"-8"-12812,2 5-2587,0 1 1,0-1-1,0 1 0,0 0 0,0-1 0,0 1 0,-1 0 0,1 0 0,-1 0 0,0 0 0,0 0 1,1 0-1,-1 1 0,0-1 0,0 1 0,-1-1 0,1 1 0,0 0 0,0 0 0,-1 0 0,1 0 0,-1 0 1,1 0-1,-1 0 0,1 1 0,-1 0 0,1-1 0,-1 1 0,1 0 0,-1 0 0,0 0 0,1 1 0,-1-1 1,1 1-1,-1-1 0,1 1 0,-1 0 0,1 0 0,0 0 0,-1 0 0,1 0 0,0 1 0,0-1 0,-3 3 1,1 0-44,-1-1 0,2 1 1,-1 1-1,0-1 1,1 0-1,0 1 1,0 0-1,0-1 1,1 1-1,-1 0 0,1 1 1,1-1-1,-1 0 1,1 1-1,-1-1 1,2 1-1,-2 6 1,3-11-33,-1-1 1,1 0 0,-1 1 0,1-1 0,0 1 0,-1-1 0,1 0 0,-1 1 0,1-1 0,0 0 0,-1 0 0,1 1 0,0-1-1,-1 0 1,1 0 0,0 0 0,-1 0 0,1 0 0,0 0 0,-1 0 0,1 0 0,0 0 0,-1 0 0,1 0 0,0-1 0,1 1 0,21-5 167,-8-4-203,0-1-1,0 0 1,-1-1-1,0 0 0,-1-1 1,0-1-1,-1 0 1,0 0-1,-1-1 0,-1-1 1,0 0-1,-1 0 1,0-1-1,-2 0 1,0-1-1,5-17 0,-11 31 43,0-1-1,0 1 0,-1-1 1,1 1-1,-1-1 0,0 1 0,0-1 1,-1-6-1,1 10-11,0 0 1,0 0-1,0-1 1,0 1-1,0 0 0,-1 0 1,1-1-1,0 1 1,0 0-1,0 0 1,0 0-1,0-1 0,0 1 1,-1 0-1,1 0 1,0 0-1,0 0 1,0-1-1,0 1 0,-1 0 1,1 0-1,0 0 1,0 0-1,0 0 1,-1 0-1,1 0 0,0 0 1,0-1-1,-1 1 1,1 0-1,0 0 1,0 0-1,0 0 0,-1 0 1,1 0-1,0 0 1,0 0-1,-1 1 1,1-1-1,0 0 0,-1 0 1,-14 16-38,5-1 56,1 0-1,1 0 0,1 1 0,0 0 0,1 1 1,1 0-1,0 0 0,1 0 0,1 0 0,0 1 1,2-1-1,0 1 0,3 32 0,-2-48-106,0 0 0,1-1 0,-1 1 0,1 0 0,-1-1 0,1 1 0,-1-1 0,1 1 0,0-1 0,0 1 0,0-1 0,0 1 0,0-1 0,0 0 0,0 0 0,0 0 0,1 1 0,-1-1 0,0 0 0,1 0 0,-1-1 0,1 1 0,1 1 1,-1-2-455,-1 1 0,1-1 0,-1 0 0,1 1 0,0-1 0,-1 0 0,1 0 0,0 0 0,-1 0 0,1 0 0,-1-1 0,1 1 0,-1 0 0,1-1 0,0 1 1,1-2-1,12-10-8392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1:58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 13613,'0'0'7847,"2"11"-7548,0 8-327,1 4 392,0 0 1,2 1 0,0-1 0,10 23-1,-13-41-287,0 1 0,1-1 0,-1 0 0,1 1 0,0-1 0,1 0 0,-1-1 0,1 1 0,0-1 0,0 0 0,0 0 0,1 0 0,-1 0 0,1-1 0,0 1 0,0-1 0,0-1 0,1 1 0,-1-1 0,1 0 0,-1 0 0,11 2 0,37 1 116,1-2 0,64-5 0,-24 0-120,510 35 128,-162-4-119,-365-26-75,-1 4 0,-1 3 1,1 3-1,90 29 1,-128-31 12,0-2 1,1-1-1,0-2 0,0-2 1,1-1-1,-1-2 1,0-2-1,1-1 0,-1-3 1,44-10-1,613-122 781,-553 109-746,-52 8-45,2 3 0,157-6 0,-250 23-31,-26-1 1361,27-4-1310,1 0 1,-1 1 0,1-1-1,0 0 1,0 1-1,0 0 1,3-5-1,11-23 19,0-52 141,-14 69-187,0 0 0,0 0 1,2 1-1,0-1 0,0 1 0,1 0 1,1 0-1,8-14 0,-13 27-3,-7 31-2114,-1-19-1585,-3-1-2366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05.9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18962,'0'0'8547,"9"9"-7037,7 3-1165,0 1 0,1-2 1,34 18-1,-41-24-310,0-1 0,0 0 0,1 0 0,-1-1 0,1 0 1,0-1-1,0-1 0,-1 1 0,1-2 0,18 0 0,-28 0-11,-1 0-1,1 0 1,0-1-1,0 1 1,0 0 0,0 0-1,0-1 1,-1 1-1,1-1 1,0 1-1,0-1 1,0 1-1,-1-1 1,1 1-1,0-1 1,-1 1-1,1-1 1,-1 0-1,1 0 1,-1 1-1,1-1 1,-1 0-1,1 0 1,-1 1-1,0-1 1,1 0-1,-1 0 1,0 0-1,0 0 1,1 0-1,-1 0 1,0 1-1,0-1 1,0 0-1,0 0 1,0 0-1,0 0 1,-1 0-1,1 0 1,0 0-1,0 1 1,-1-1-1,1 0 1,0 0-1,-1 0 1,0 0-1,0-1 10,1-1 0,-1 1 0,-1 0 0,1 0 0,0 0 0,0 0 0,-1 0 0,1 0 0,-1 0 0,0 0 0,1 1 0,-1-1-1,0 1 1,0-1 0,0 1 0,0 0 0,-3-2 0,0 2-47,1 1 0,0-1 1,-1 1-1,1 0 0,-1 0 0,1 1 0,0-1 0,-1 1 1,1 0-1,0 0 0,-1 0 0,1 1 0,0 0 0,0-1 1,0 1-1,0 1 0,1-1 0,-1 0 0,1 1 0,-1 0 1,1 0-1,0 0 0,0 0 0,0 1 0,0-1 0,1 1 1,-1-1-1,1 1 0,0 0 0,0 0 0,-1 5 0,2-5-180,0-1 0,0 1 0,0 0 0,0-1-1,1 1 1,0 0 0,0 0 0,0-1-1,0 1 1,1 0 0,-1 0 0,1-1 0,0 1-1,0 0 1,2 3 0,-2-5-394,1 1-1,-1-1 1,1 0-1,0 0 1,0 0-1,0 0 1,0 0-1,0 0 1,0-1-1,1 1 1,-1-1-1,1 0 1,-1 1-1,1-1 1,-1 0-1,4 1 1,23 4-10911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07.2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62 18 12268,'0'0'11878,"-5"16"-10848,-11 45-15,2 1 1,3 0 0,-4 110-1,14-171-988,1 0-1,0 0 0,0 1 1,0-1-1,0 0 0,0 0 0,1 0 1,-1 0-1,0 0 0,0 0 1,1 1-1,-1-1 0,1 0 0,-1 0 1,1 0-1,-1 0 0,2 2 1,-1-3 6,-1 0 1,1 0-1,-1 0 0,1 0 1,-1 0-1,1 0 1,-1 0-1,1 0 1,-1 0-1,1 0 0,-1 0 1,1 0-1,-1 0 1,1 0-1,-1 0 1,1 0-1,-1-1 1,1 1-1,-1 0 0,1 0 1,-1-1-1,0 1 1,1 0-1,-1 0 1,1-1-1,0 0 1,2-2 67,0 0 1,0-1-1,0 1 1,0-1-1,-1 0 1,1 0-1,2-5 1,3-16-250,-2 0 0,0-1-1,-2 1 1,0-1 0,-2 0 0,-1 0-1,-2-27 1,1 47 58,4 1-82,5 11-67,16 20-227,-12-13 340,-9-8 187,1-2 0,0 1 0,1-1 0,-1 1 0,0-1 0,1-1 0,0 1 0,-1-1 0,1 0 0,0 0 0,0-1 0,0 0 0,1 0 0,-1 0 0,0-1 0,0 0 0,0 0 0,1-1 0,-1 1 0,0-1 0,0-1 0,0 1 0,0-1 0,0 0 0,-1 0 0,1-1 0,0 1 0,5-5 0,-4 3 18,-1 0 0,0-1 0,0 0 0,0 0 0,-1 0 0,0 0 0,1-1 0,-2 0 1,1 0-1,-1 0 0,0-1 0,0 0 0,-1 1 0,0-1 0,0 0 0,-1-1 0,1 1 0,-2 0 0,1-1 0,-1 1 0,0-1 0,-1-12 0,0 18-78,0 1 0,0-1 0,0 1 0,0-1 0,-1 1 0,1-1 0,0 1 0,-1 0 0,0-1 1,1 1-1,-1 0 0,0-1 0,1 1 0,-1 0 0,0 0 0,0 0 0,0 0 0,0 0 0,0 0 0,-1 0 0,1 0 0,0 0 0,0 0 0,0 0 0,-1 1 0,1-1 0,-1 1 0,1-1 1,0 1-1,-1-1 0,1 1 0,-1 0 0,1 0 0,-1-1 0,1 1 0,-1 0 0,-1 1 0,-1-1-2,0 0 1,1 1-1,-1 0 1,0 0-1,1 0 1,-1 0-1,1 0 1,0 1-1,-1-1 1,1 1-1,0 0 1,0 0-1,0 0 1,-4 4-1,-5 8 1,2 1 0,-1-1 0,2 2 0,0 0 0,1 0 0,1 0 0,0 1 0,1 0 0,1 0 0,0 1 0,2-1 0,0 1 0,1 0 0,0 27 0,2-44 1,0 1 0,1 0 1,0-1-1,-1 1 0,1-1 0,0 1 0,0-1 0,0 1 1,0-1-1,0 0 0,0 1 0,0-1 0,0 0 0,0 0 1,1 0-1,-1 0 0,1 0 0,-1 0 0,0 0 0,1 0 1,-1-1-1,1 1 0,0-1 0,-1 1 0,1-1 0,0 1 1,-1-1-1,1 0 0,0 0 0,-1 0 0,1 0 1,1 0-1,7 0-40,0 0 0,0-1 1,0 0-1,13-3 0,-10 0-608,0 0-1,0 0 0,16-9 1,34-23-7883,-26 11-22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07.84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75 72 3171,'0'0'11440,"10"-8"-7991,33-23-513,-42 31-2759,1-1 1,-1 0-1,0 1 1,0-1-1,0 0 1,0 0-1,0 0 1,0 0-1,0 0 1,0 0-1,0-1 1,0 1-1,-1 0 1,1 0-1,-1-1 1,1 1-1,-1 0 0,1-1 1,-1 1-1,1 0 1,-1-4-1,0 5-99,-1 0 0,1-1 0,-1 1 0,1-1 0,0 1 0,-1-1 0,0 1-1,1 0 1,-1-1 0,1 1 0,-1 0 0,1 0 0,-1-1 0,1 1 0,-1 0-1,0 0 1,1 0 0,-1 0 0,0 0 0,1 0 0,-1 0 0,1 0 0,-1 0-1,0 0 1,1 0 0,-1 0 0,0 0 0,1 1 0,-1-1 0,1 0 0,-1 0-1,1 1 1,-1-1 0,0 1 0,-7 3 147,1 0 0,0 1 1,0 0-1,1 0 0,0 1 0,-1 0 0,2 0 0,-1 0 0,1 0 0,-7 12 0,4-6 20,1 0 0,0 1 0,1 0 0,0 0-1,-5 19 1,10-30-222,0-1-1,1 1 1,-1 0-1,1-1 1,-1 1 0,1 0-1,0 0 1,-1-1-1,1 1 1,0 0-1,0 0 1,1-1-1,-1 1 1,0 0 0,1-1-1,-1 1 1,1 0-1,-1-1 1,1 1-1,0 0 1,-1-1-1,1 1 1,0-1 0,0 1-1,0-1 1,0 0-1,1 1 1,-1-1-1,0 0 1,2 1-1,-1-1-9,0 0 0,1-1 0,-1 0 0,1 1 0,-1-1 0,0 0 0,1 0 0,-1-1 0,0 1 0,1 0 0,-1-1 0,0 1 0,1-1 0,-1 0 0,0 0 0,0 0 0,0 0 0,0 0 0,0 0 0,0-1 0,0 1 0,3-3 0,7-6-121,0 0 0,-1 0 0,-1-1 0,1 0-1,-2-1 1,0 0 0,0-1 0,-1 0-1,-1 0 1,7-15 0,-14 26-260,-2 4 327,1 0 1,-1 0-1,0 0 1,1 0-1,0 0 1,-1 1-1,1-1 1,0 0-1,0 1 1,-1 4-1,-1-1 17,2-4 45,-4 7 113,1 1-1,0-1 1,0 1-1,1-1 0,0 1 1,1 0-1,-2 16 1,6-26-79,-1 1-1,0-1 1,1 1 0,-1-1 0,0 0-1,1 1 1,-1-1 0,0 0-1,1 0 1,-1 0 0,1 0 0,-1 0-1,1 0 1,-1 0 0,0-1-1,1 1 1,-1 0 0,0-1 0,2 0-1,8-5-59,0 0 0,0 0 0,15-13 0,-19 13-71,0 1 1,0 0 0,0 0-1,1 0 1,-1 1 0,1 0-1,0 1 1,0 0 0,16-4-1,-24 9 67,1-1 0,0 1 0,-1-1 0,1 1 0,-1 0 0,0-1 0,1 1 0,-1 0 0,0-1 0,0 1-1,0 0 1,0-1 0,0 1 0,0 0 0,-1 1 0,1-1 21,-2 18 61,1-16-35,0 0 0,1 1 1,-1-1-1,1 0 0,1 1 0,-1-1 0,0 1 0,3 7 0,-2-11-21,0 0 0,0 1 0,0-1 0,0 0 1,0 0-1,0 0 0,0 0 0,0 0 0,1 0 0,-1 0 0,0 0 0,1-1 0,-1 1 0,1-1 0,-1 1 0,1-1 1,-1 1-1,1-1 0,-1 0 0,1 1 0,0-1 0,-1 0 0,1 0 0,-1 0 0,1 0 0,-1-1 0,1 1 1,-1 0-1,3-2 0,4 1 0,-1-2 1,0 1 0,0-1-1,0 0 1,0 0 0,-1-1-1,1 0 1,9-8 0,-11 8-173,0 0 1,0 1 0,1-1 0,-1 1-1,1 0 1,0 0 0,0 1-1,0-1 1,0 2 0,1-1 0,7-1-1,-9 13-5594,-1-9-433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08.4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36 1 16496,'0'0'9433,"1"12"-8163,0 170 2093,0-181-3351,-1 0-1,1 0 1,-1 0-1,1 0 1,0-1-1,-1 1 0,1 0 1,0-1-1,0 1 1,0 0-1,-1-1 1,1 1-1,0-1 1,0 1-1,0-1 1,0 1-1,0-1 1,0 0-1,0 1 1,0-1-1,0 0 0,0 0 1,0 0-1,0 0 1,0 0-1,0 0 1,3 0-1,40-1-16,-33 1-156,-5-1 15,0 1 0,-1 0 0,1 1-1,0-1 1,0 1 0,0 1 0,-1-1 0,8 3 0,-12-3 117,1 0 1,-1 0 0,1 1 0,-1-1-1,0 0 1,1 1 0,-1-1 0,0 0 0,0 1-1,0 0 1,0-1 0,0 1 0,0 0-1,-1-1 1,1 1 0,-1 0 0,1 0 0,-1 0-1,1-1 1,-1 1 0,0 0 0,0 0 0,0 0-1,0 0 1,0 0 0,0 0 0,-1-1-1,1 1 1,-2 3 0,1-2 147,0 1 0,0-1 0,-1 0-1,1 0 1,-1 0 0,0 0 0,0 0 0,0 0 0,0 0-1,0-1 1,-1 1 0,1-1 0,-1 1 0,0-1 0,1 0-1,-1 0 1,0 0 0,0-1 0,0 1 0,-1-1 0,1 1-1,0-1 1,-1 0 0,1-1 0,0 1 0,-7 0 0,5 0-78,1 0 1,0-1-1,0 0 1,-1 0-1,1 0 1,0 0-1,0-1 1,0 1-1,-1-1 1,1 0 0,0-1-1,0 1 1,0-1-1,0 1 1,1-1-1,-1 0 1,0-1-1,1 1 1,-1-1-1,1 1 1,0-1-1,-3-3 1,2 0-620,0-1 0,1 1-1,0-1 1,0 1 0,0-1 0,-3-14 0,5 17-511,1 0 1,-1-1-1,0 1 0,1 0 1,0-1-1,0 1 1,0 0-1,1-1 0,-1 1 1,1 0-1,0 0 1,1 0-1,1-5 0,14-13-10420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09.07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2 358 4740,'0'0'21893,"10"3"-20035,-6-2-1724,-1 0-60,0 1 0,0-2 0,0 1 0,0 0 0,0-1-1,0 1 1,1-1 0,-1 0 0,0 0 0,0 0 0,0 0-1,0-1 1,1 1 0,-1-1 0,0 0 0,0 0 0,0 0 0,0 0-1,0 0 1,-1-1 0,1 1 0,0-1 0,-1 0 0,5-3-1,-4 2-58,1 0-1,0-1 0,-1 1 0,0 0 0,0-1 0,0 0 0,0 0 1,-1 0-1,1 0 0,-1 0 0,0 0 0,-1-1 0,1 1 0,-1-1 0,1 1 1,0-10-1,-2 13 1,-1 0-1,1 1 1,0-1 0,-1 0 0,1 0-1,-1 1 1,1-1 0,-1 1 0,0-1 0,1 0-1,-1 1 1,1-1 0,-1 1 0,0 0-1,0-1 1,1 1 0,-1-1 0,0 1 0,0 0-1,1 0 1,-1-1 0,0 1 0,0 0-1,0 0 1,1 0 0,-1 0 0,0 0 0,0 0-1,0 0 1,0 0 0,1 0 0,-1 1-1,0-1 1,0 0 0,0 1 0,-32 10 83,26-4-104,1-1 1,-1 1-1,1 0 0,0 0 1,0 1-1,1-1 1,0 1-1,0 1 1,-5 14-1,7-17 4,0 0 1,1 1-1,0 0 0,0 0 0,0 0 1,1-1-1,0 1 0,1 1 0,-1-1 1,1 0-1,1 0 0,-1 0 0,3 10 1,-2-15 4,0-1 0,0 1 0,0-1 0,0 0 0,0 1 0,0-1 0,1 0 0,-1 0 0,0 0 0,1 0 0,-1 0 0,1 0 0,-1 0 0,1 0 1,0-1-1,-1 1 0,1 0 0,0-1 0,-1 0 0,1 1 0,0-1 0,0 0 0,-1 0 0,1 0 0,0 0 0,0 0 0,2-1 0,3 1 22,-1-1-1,1 0 0,-1 0 1,1-1-1,-1 1 0,8-5 1,2-2-87,0-1 0,-1-1 0,-1 0 0,1-2-1,-2 1 1,0-2 0,20-22 0,-7 2-28,-1-1-1,24-44 0,-35 57 85,-1-2 0,-2 0 0,0 0 0,-1-1 0,-1-1 0,-1 1 0,5-36 0,-48 120-512,8 0 805,3 1-1,3 1 1,2 1-1,4 1 1,-12 92-1,26-143-229,-1-3-18,0 0 0,2 0 0,-1 0 0,1-1 0,0 1 0,1 0 0,0 0 0,1 0 0,0-1 0,5 16 0,-6-24 41,-12-24 219,3 9-416,1-1 1,0-1-1,1 1 0,1-1 1,1 0-1,0 0 0,1 0 1,0-1-1,2 1 0,0-1 0,1 1 1,0-1-1,4-20 0,-4 36-44,0-1-1,1 0 0,-1 0 1,1 1-1,0-1 0,-1 1 1,1-1-1,0 0 0,0 1 1,0-1-1,0 1 0,0 0 1,1-1-1,-1 1 0,0 0 1,0 0-1,1 0 0,-1 0 1,1 0-1,-1 0 0,1 0 1,3-1-1,39-4-10014,-44 6 9977,23-1-7873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09.6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95 158 10762,'0'0'7842,"4"-10"-3048,10-31-502,-13 40-4216,-1 0 0,1 0 0,-1 0 0,0 1 0,1-1 0,-1 0 0,0 0 0,0 0 0,1 0 0,-1 0 0,0 0 1,0 0-1,0 0 0,0 0 0,0 0 0,-1 0 0,1 1 0,0-1 0,0 0 0,-1 0 0,1 0 0,0 0 0,-1 0 0,1 0 0,-1 1 0,1-1 0,-1 0 0,1 0 0,-1 1 0,0-1 0,1 0 0,-1 1 0,0-1 0,1 1 0,-1-1 0,0 1 0,0-1 0,0 1 0,0-1 0,1 1 0,-1 0 0,0-1 0,0 1 0,0 0 0,0 0 0,0 0 0,0 0 0,0 0 0,0 0 0,0 0 0,0 0 1,0 0-1,1 0 0,-1 0 0,0 1 0,0-1 0,-1 1 0,-3 0-89,0 0 0,1 0-1,-1 0 1,0 1 0,1 0 0,0 0 0,-1 0 0,-7 6 0,-15 29 178,26-35-161,-1 0 0,1 0 0,0 0 0,0 0 0,1 0 0,-1 0 1,0 0-1,1 0 0,-1 0 0,1 0 0,0 0 0,-1 0 0,1 0 0,0 1 0,0-1 0,1 0 0,-1 0 0,0 0 0,1 3 0,1-4 2,-1 0 1,0 0-1,1 0 1,-1 0-1,1 0 0,-1 0 1,1-1-1,-1 1 1,1-1-1,0 1 1,-1-1-1,1 1 1,0-1-1,-1 0 0,1 0 1,0 0-1,3 0 1,37-2-129,-35 1-27,78-6 384,-81 7-197,0 0 0,0 0 1,0-1-1,0 1 0,0-1 0,0 0 1,0 0-1,-1 0 0,1-1 0,0 1 1,3-3-1,-10 0-38,0-1 0,1 0 0,0 0 0,0 0 0,0 0 0,1 0 0,0 0 0,0-1 0,0 1 0,1 0 0,-1-1 0,1 1 0,0 0 0,1-1 0,1-9 0,-1 14-12,0 0-1,0 0 1,0 1-1,1-1 1,-1 1-1,0-1 1,0 1-1,0-1 1,1 1-1,-1-1 1,0 1 0,1 0-1,-1 0 1,0 0-1,0 0 1,1 0-1,-1 0 1,0 0-1,1 0 1,-1 0-1,0 1 1,0-1-1,2 1 1,30 10-319,-15-3 327,0-1 1,1 0-1,0-1 0,0-1 0,0-1 1,0-1-1,1-1 0,-1 0 0,40-3 1,-55 0 23,0 0 0,0 0 0,-1-1 1,1 1-1,0-1 0,-1 0 0,1 0 0,-1-1 1,0 1-1,0-1 0,0 1 0,0-1 1,0 0-1,0 0 0,-1 0 0,1-1 0,-1 1 1,0-1-1,0 1 0,0-1 0,-1 0 1,1 1-1,-1-1 0,0 0 0,0 0 0,0 0 1,-1 0-1,1 0 0,-1 0 0,0 0 1,0 0-1,-1-5 0,0 8-20,1 0 0,-1 0 0,1 0 0,-1 0 0,0 0 0,0 0 0,1 0 0,-1 0 0,0 0 0,0 0 0,0 0 0,0 1 0,0-1 0,0 0 0,0 1 0,0-1 0,0 1 0,-1-1 0,1 1 0,0-1 0,0 1 0,0 0 0,-1 0 0,1-1 0,0 1 0,0 0 0,0 0 0,-1 0 0,1 1 0,0-1 0,0 0 0,-1 0 0,1 1 0,-2 0 0,-2-1 0,1 1 0,-1 0 0,0 1 0,0-1 0,1 1 0,-1 0 0,-7 5 0,6-2-68,1 0-1,-1 0 1,1 1-1,1-1 1,-1 1 0,1 1-1,0-1 1,1 0-1,-1 1 1,1 0 0,0 0-1,1 0 1,0 0-1,0 0 1,-2 14 0,4-17-9,0-1 0,-1 1 1,1-1-1,1 1 0,-1-1 1,0 1-1,1-1 0,0 0 1,-1 1-1,1-1 0,1 0 1,-1 1-1,0-1 0,1 0 1,0 0-1,-1 0 0,1 0 1,0-1-1,1 1 0,-1 0 1,0-1-1,1 0 0,0 1 1,-1-1-1,1 0 0,0 0 1,0-1-1,0 1 0,0 0 1,0-1-1,1 0 0,-1 0 1,0 0-1,1 0 0,4 0 1,2 1-1979,0-1 1,0 0 0,1-1-1,-1 0 1,14-2-1,17-8-12065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10.9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139 0 18065,'0'0'5194,"-3"13"-3400,-11 39-169,1-4-550,2-1 0,1 1 1,-2 52-1,12-99-1063,0 0-1,0 0 1,1-1 0,-1 1 0,0 0 0,0 0 0,0 0 0,1 0 0,-1 0 0,0 0 0,1 0 0,-1 0 0,1-1 0,-1 1 0,1 0-1,-1 0 1,1-1 0,0 1 0,-1 0 0,1-1 0,0 1 0,0-1 0,-1 1 0,1 0 0,0-1 0,1 1 0,29 3 314,-22-5-287,-1 0-1,0 0 1,1-1 0,-1-1 0,13-4-1,26-24-890,-39 25 757,1 0 1,-1 0 0,1 1 0,17-8 0,-26 13 90,1 0 0,-1 0 1,0 0-1,1 0 1,-1 0-1,0 0 1,1 0-1,-1 0 0,0 0 1,1 0-1,-1 0 1,0 0-1,1 0 1,-1 0-1,0 0 0,1 0 1,-1 0-1,0 0 1,1 0-1,-1 1 1,0-1-1,1 0 0,-1 0 1,0 0-1,0 1 1,1-1-1,-1 0 1,0 0-1,0 1 1,1-1-1,-1 0 0,0 0 1,0 1-1,0-1 1,0 0-1,1 1 1,-1 0-1,2 18 212,-9 22 408,3-35-566,-1-1 0,1 0 0,-1 0 0,0 0-1,0-1 1,0 0 0,0 1 0,-1-2 0,0 1 0,0-1 0,0 0-1,0 0 1,0 0 0,-1-1 0,1 0 0,-14 2 0,-5 0 124,-1 0-1,0-2 1,-25-1 0,47-1-168,0 0 1,-1 0-1,1-1 1,0 1-1,1-1 1,-1 0-1,0 0 0,0-1 1,0 1-1,-6-5 1,9 6-16,0-1 0,0 0 1,0 0-1,0 0 1,0 0-1,1 0 0,-1 0 1,0 0-1,1 0 0,-1 0 1,1 0-1,-1 0 1,1 0-1,-1 0 0,1-1 1,0 1-1,-1 0 0,1 0 1,0-1-1,0 1 1,0 0-1,0 0 0,0-1 1,0 1-1,1 0 0,-1 0 1,0 0-1,1-1 1,-1 1-1,0 0 0,1 0 1,0 0-1,-1 0 0,1 0 1,0 0-1,-1 0 1,1 0-1,0 0 0,0 0 1,2-1-1,1-3-579,0 2 0,1-1 0,-1 0 0,1 1 0,0 0 0,0 0 0,0 0 0,1 1 0,-1-1-1,1 1 1,-1 1 0,1-1 0,11-1 0,8-1-5147,46 0-1,-22 4-1823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11.3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18 106 8648,'0'0'14243,"2"-8"-10923,-1 5-3155,5-27 2274,-6 24-1340,-6 20-985,1-1-70,1 0-1,1-1 0,-3 23 1,5-33-17,0 1 1,1-1-1,0 0 1,-1 0-1,1 0 0,0 0 1,0 0-1,0 0 1,0 1-1,1-1 1,-1 0-1,1 0 1,-1 0-1,1 0 0,0 0 1,-1 0-1,1 0 1,0 0-1,1 0 1,-1 0-1,0-1 1,0 1-1,1 0 1,-1-1-1,1 1 0,-1-1 1,1 1-1,0-1 1,-1 0-1,1 0 1,2 1-1,5 0 54,0-1-1,0-1 0,0 1 1,0-2-1,-1 1 1,1-1-1,0-1 1,0 1-1,-1-1 0,1-1 1,-1 0-1,0 0 1,0 0-1,0-1 1,0-1-1,0 1 0,10-9 1,-9 6-101,0 1 1,-1-1-1,0 0 1,0-1-1,-1 0 1,0 0-1,0-1 1,-1 0-1,0 0 1,0-1-1,-1 1 1,0-1-1,6-20 1,-11 8 4,0 21 9,0 1 1,0 0 0,-1-1-1,1 1 1,0 0-1,0-1 1,0 1 0,-1 0-1,1 0 1,0-1 0,-1 1-1,1 0 1,0 0-1,0 0 1,-1-1 0,1 1-1,0 0 1,-1 0-1,1 0 1,-1 0 0,1 0-1,0 0 1,-1 0 0,1 0-1,0-1 1,-1 1-1,1 1 1,0-1 0,-1 0-1,1 0 1,-1 0 0,-1 1-11,-1 0 0,1 0 0,0 0 0,0 0 0,0 1 0,-1-1 0,2 1-1,-1 0 1,0-1 0,0 1 0,0 0 0,1 0 0,-3 4 0,-5 6 13,1 1 0,0 1-1,1 0 1,1 0-1,0 0 1,1 1 0,0-1-1,2 1 1,-1 1-1,-1 27 1,5-43 1,0 1-1,0 0 1,0 0-1,0-1 1,0 1 0,0 0-1,0-1 1,0 1-1,1 0 1,-1 0 0,0-1-1,0 1 1,1 0-1,-1-1 1,0 1 0,1-1-1,-1 1 1,1 0-1,-1-1 1,1 1 0,-1-1-1,1 1 1,-1-1-1,1 1 1,0-1 0,-1 0-1,1 1 1,-1-1-1,1 0 1,1 1 0,25-3-251,-20 0 50,1-1 1,-1 0-1,1-1 1,-1 0-1,6-4 0,0-2-1371,0-1 1,-1-1-1,12-13 0,-15 12-1007,1 1 0,-2-1 1,11-20-1,0-10-5779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11.6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115 65 1858,'1'-9'7756,"-1"-4"-5887,0-9-126,3 1 2493,-2 26 291,1 2-3465,2 11-992,0 258 5778,-4-183-8490,2-23-10174,-4-94 4078</inkml:trace>
  <inkml:trace contextRef="#ctx0" brushRef="#br0" timeOffset="1">24 249 12204,'0'0'4804,"-23"-49"-1633,23 33-192,1 6-160,21 4-705,9 2-1282,0 3-543,6 1-257,3 0-353,-2 0-3202,-5 0-3812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35.8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51 0 13100,'0'0'11211,"-5"10"-11083,-3 7-9,1 0-1,0 1 0,1 0 1,1 0-1,1 0 1,1 0-1,0 1 0,1-1 1,2 1-1,0 20 1,0-38-65,0-1 1,1 1 0,-1 0-1,0 0 1,0 0-1,1-1 1,-1 1 0,0 0-1,1-1 1,-1 1-1,0 0 1,1-1 0,-1 1-1,1 0 1,-1-1-1,1 1 1,0-1 0,-1 1-1,1-1 1,0 1-1,-1-1 1,1 1 0,0-1-1,-1 0 1,1 1-1,0-1 1,0 0 0,0 0-1,-1 0 1,1 1 0,0-1-1,0 0 1,0 0-1,-1 0 1,1 0 0,0 0-1,0-1 1,0 1-1,-1 0 1,1 0 0,0 0-1,0-1 1,1 0-1,32-17 1179,-25 9-1043,0-1 0,0 1-1,-1-1 1,-1-1 0,1 1-1,-1-1 1,-1-1 0,0 1 0,-1-1-1,0 0 1,-1 0 0,5-22-1,-32 103 628,20-49-807,0 1 0,2 0 0,0 0 0,2 0 0,0 0 0,6 30 0,-6-45-8,1 0 0,0 0 0,0-1 0,0 1 0,0-1 0,1 0 0,0 1 0,0-1 0,0 0 0,1-1 0,0 1 0,5 4 0,-6-6-1,0-1-1,1 0 1,0 1 0,0-1-1,0-1 1,0 1-1,0-1 1,0 1-1,0-1 1,0 0 0,0 0-1,1-1 1,-1 0-1,0 1 1,1-1-1,-1-1 1,0 1-1,8-2 1,-6 0-1,0 1 0,0-2 0,-1 1 0,1 0 0,-1-1 0,0 0 0,1-1 0,-1 1 0,-1-1 0,1 0 0,-1 0 0,1 0 0,-1-1 0,0 0 0,-1 1 0,1-1 0,-1-1 0,0 1 0,0 0 0,0-1 0,-1 0 0,0 1 0,0-1 0,1-11 0,1 2 0,-1 0 0,-1-1 0,0 1 0,-1-1 0,-1 0 0,0 1 0,-1-1 0,-5-26 0,-14-9 0,19 49 0,0 0 0,0 0 0,0 0 0,0 0 0,-1 0 0,1 0 0,-1 0 0,1 0 0,-1 1 0,1-1 0,-1 1 0,0-1 0,0 1 0,0 0 0,0-1 0,0 1 0,0 0 0,0 0 0,0 1 0,-4-2 0,6 3-46,0 0-1,0 0 1,0 1 0,0-1 0,0 0-1,0 0 1,0 0 0,0 0 0,1 1-1,-1-1 1,0 0 0,1 0 0,-1 0-1,0 0 1,1 0 0,0 0-1,-1 0 1,1 0 0,0 0 0,1 2-1,2 0-860,0 0 0,0 0 0,1 0 0,-1-1 0,1 1-1,0-1 1,0 0 0,0 0 0,0-1 0,0 0 0,0 1-1,0-2 1,0 1 0,9 0 0,23-1-7159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1:58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34 126 7815,'-2'0'644,"0"1"-1,0 0 0,1-1 0,-1 1 1,0 0-1,0 0 0,1 0 1,-1 1-1,1-1 0,-1 0 0,1 0 1,-1 1-1,1-1 0,0 1 1,0-1-1,0 1 0,0 0 0,0-1 1,0 1-1,0 0 0,0 0 0,1 0 1,-1 0-1,1-1 0,-1 4 1,1-5-558,1 1 1,-1-1-1,1 0 1,-1 1-1,0-1 1,1 0-1,-1 0 1,1 1-1,-1-1 1,1 0-1,-1 0 0,1 0 1,-1 0-1,1 0 1,-1 1-1,1-1 1,-1 0-1,1 0 1,0 0-1,-1 0 1,1-1-1,-1 1 1,1 0-1,-1 0 1,1 0-1,-1 0 1,1-1-1,-1 1 1,1 0-1,-1 0 1,0-1-1,1 1 1,-1 0-1,1-1 1,0 0-1,20-9 575,92-94-102,-67 59-515,-37 41 291,-7 15 244,-9 27 675,5-26-913,1-1-174,-1 0-1,2 0 1,0 0 0,0 0 0,1 0-1,0 0 1,4 14 0,-4-21-262,1 0 0,-1 0 1,1 0-1,0 0 0,0-1 0,0 1 1,0-1-1,1 1 0,4 5 1,-4-7-267,0 0 1,-1 0 0,1 0 0,0 0 0,0-1 0,0 1 0,0-1 0,0 0 0,1 1-1,-1-2 1,0 1 0,0 0 0,6 0 0,15 0-7258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36.20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172 21 16143,'0'0'11099,"-10"-4"-10085,-34-11-517,42 15-487,0-1 1,-1 1 0,1 0-1,0-1 1,0 1 0,0 0 0,0 1-1,0-1 1,-1 0 0,1 1 0,0-1-1,0 1 1,0-1 0,0 1-1,0 0 1,0 0 0,0 0 0,1 0-1,-1 0 1,0 1 0,1-1 0,-1 0-1,0 1 1,1-1 0,-2 3-1,-3 3-4,1 1-1,0-1 0,1 1 0,-6 11 1,6-11 36,-1 5 58,0-1 0,0 0 0,1 1 1,0 0-1,2 0 0,-1 0 0,1 1 0,1 21 1,0-34-93,1 0 1,0 1-1,0-1 0,0 0 1,1 0-1,-1 0 1,0 1-1,0-1 1,1 0-1,-1 0 0,1 0 1,-1 1-1,1-1 1,-1 0-1,1 0 0,-1 0 1,1 0-1,0 0 1,0 0-1,0 0 1,0-1-1,0 1 0,-1 0 1,1 0-1,1-1 1,-1 1-1,0 0 1,0-1-1,0 1 0,0-1 1,0 1-1,0-1 1,1 0-1,-1 0 1,0 1-1,0-1 0,1 0 1,-1 0-1,0 0 1,0 0-1,1 0 1,-1-1-1,0 1 0,0 0 1,2-1-1,3 0 75,-1-1-1,0 0 0,0 1 1,0-2-1,0 1 1,0 0-1,0-1 1,-1 0-1,7-6 1,-3 2 8,-1-1 0,0 0 1,0 0-1,0-1 0,-2 0 1,1 0-1,-1 0 1,0-1-1,-1 0 0,0 0 1,0 0-1,-1 0 0,-1 0 1,0-1-1,0 1 1,0-13-1,-6 18-91,-3 13 0,-6 14 0,11-14-334,-1 1 0,1-1 1,1 0-1,0 0 0,0 1 0,0-1 0,1 1 1,1 10-1,0-16 177,-1 0 0,1-1 0,-1 1 0,1-1 0,0 1 0,0-1 0,0 1 0,0-1 0,0 0 0,1 1 0,-1-1 0,1 0 0,-1 0 0,1 0 0,0 0 0,0 0 0,0-1 0,0 1 0,0 0 0,0-1 0,1 0 0,-1 1 0,0-1 0,1 0 0,-1 0 0,1 0 0,-1-1 0,1 1 0,4 0 0,0 0-1159,0 0 0,0-1 0,-1 0 0,1 0 0,0-1 1,0 0-1,10-2 0,17-14-12089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37.2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 40 13229,'0'-1'218,"0"1"0,0 0 0,0 0 0,0 0 0,0 0 0,-1 0 0,1 0 0,0-1 0,0 1 0,0 0 0,0 0 0,0 0 0,-1 0 0,1 0 0,0 0 0,0 0 0,0 0 0,0 0 0,-1 0 0,1 0 0,0 0 0,0-1 1,0 1-1,0 0 0,-1 0 0,1 0 0,0 1 0,0-1 0,0 0 0,-1 0 0,1 0 0,0 0 0,0 0 0,0 0 0,0 0 0,-1 0 0,1 0 0,0 0 0,0 0 0,0 0 0,0 1 0,0-1 0,-1 0 0,1 0 0,0 0 0,0 0 1,0 0-1,0 1 0,0-1 0,0 0 0,0 0 0,-4 17 2682,3 25-4572,1-36 2825,0 154 2568,0-159-2920,1-16 427,36-183-1159,-34 202-291,-1-1 1,1 0-1,0 1 1,0-1-1,0 0 0,0 0 1,1-1-1,-1 1 1,1-1-1,0 1 0,-1-1 1,1 0-1,0-1 1,0 1-1,1-1 0,-1 1 1,0-1-1,0-1 1,1 1-1,-1 0 1,0-1-1,1 0 0,-1 0 1,0 0-1,8-2 1,-6 1-289,0-1 0,1 0 0,-1 0 0,0 0 0,0-1 0,0 0 0,0 0 0,-1 0 1,1-1-1,-1 0 0,0 0 0,0 0 0,0-1 0,-1 0 0,1 0 0,5-8 0,8-19-5976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37.6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47 1 14798,'0'0'4249,"-7"12"-2231,0 2-1500,1 0 0,1 0 0,0 1 0,0-1-1,2 1 1,0 0 0,-2 24 0,4-24 41,3 77 1350,-1-85-1783,0 0 0,0 0 0,1-1 1,0 1-1,0-1 0,0 1 0,1-1 0,0 0 1,0 0-1,1 0 0,4 6 0,-7-11-73,0 0-1,0 0 1,0 0-1,1 0 1,-1 0-1,0 0 1,0 0-1,1 0 0,-1-1 1,1 1-1,-1 0 1,1-1-1,-1 1 1,1-1-1,-1 0 1,1 1-1,-1-1 1,1 0-1,0 0 1,-1 0-1,1 0 1,-1 0-1,1-1 0,-1 1 1,1 0-1,0-1 1,-1 1-1,0-1 1,1 1-1,-1-1 1,1 0-1,-1 0 1,0 0-1,3-1 1,4-4 292,0-1 1,0 0 0,-1 0 0,8-9 0,-13 13-335,35-44-148,-3-2-1,-1-1 1,34-73-1,-69 127-140,-29 59-6739,-6-2-6726,17-35 4198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37.96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6694,'0'0'12332,"20"50"-10186,-4-36-480,4 0-770,-1 0-671,-2-2-161,0-2-1281,-4-2-2787,-2-7-3043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38.30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40 68 21588,'0'0'4421,"5"9"-3541,-4-6-862,1 0 0,-1 0-1,1-1 1,0 1-1,0 0 1,0-1 0,1 1-1,-1-1 1,1 0-1,-1 0 1,1 0-1,0 0 1,-1 0 0,1-1-1,0 1 1,0-1-1,0 1 1,1-1 0,-1 0-1,0-1 1,0 1-1,0 0 1,1-1-1,-1 0 1,0 0 0,1 0-1,-1 0 1,0 0-1,1-1 1,-1 1 0,0-1-1,0 0 1,4-1-1,-2 0 93,-1 0-1,0 0 1,0-1-1,0 1 0,0-1 1,0 0-1,-1 0 0,1 0 1,-1 0-1,0-1 1,0 1-1,0-1 0,0 0 1,0 0-1,-1 0 1,3-6-1,-4 8-52,-1 1-1,1 0 1,0-1 0,-1 1-1,1-1 1,-1 1 0,1-1-1,-1 0 1,0 1 0,0-1-1,0 1 1,0-1-1,0 0 1,0 1 0,0-1-1,0 1 1,0-1 0,-1 1-1,1-1 1,-1 0 0,1 1-1,-1 0 1,0-1 0,0 1-1,1-1 1,-1 1 0,0 0-1,0 0 1,0-1 0,-1 1-1,1 0 1,0 0 0,0 0-1,0 0 1,-1 0 0,1 0-1,-1 1 1,1-1 0,-1 0-1,1 1 1,-1-1 0,1 1-1,-1-1 1,1 1 0,-1 0-1,1 0 1,-1 0-1,0 0 1,-2 0 0,-2 0-55,0 0 0,0 0 0,-1 1 0,1 0 1,0 1-1,0-1 0,0 1 0,0 0 0,0 0 0,1 1 0,-1 0 1,1 0-1,-1 0 0,1 1 0,0-1 0,0 1 0,-7 8 0,6-6 10,0 0-1,1 0 1,0 1-1,0-1 0,1 1 1,0 0-1,0 1 0,0-1 1,1 1-1,0-1 0,0 1 1,1 0-1,-2 11 0,4-18-12,0 0 0,0-1 0,0 1 0,0 0-1,0-1 1,1 1 0,-1 0 0,0-1 0,0 1 0,0-1-1,1 1 1,-1 0 0,0-1 0,0 1 0,1-1 0,-1 1 0,1-1-1,-1 1 1,0-1 0,1 1 0,-1-1 0,1 1 0,-1-1-1,1 0 1,-1 1 0,1-1 0,0 0 0,-1 1 0,1-1-1,-1 0 1,2 1 0,28 1-196,29-13-967,90-47-8766,-102 51-1126,-29-2 2504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38.64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109 23 15503,'0'0'16639,"-10"-5"-16713,-31-12-17,40 17 66,0 0-1,0 0 1,0 0-1,-1 0 1,1 0-1,0 0 1,0 0 0,0 1-1,0-1 1,0 0-1,0 1 1,0-1 0,0 1-1,0-1 1,0 1-1,0-1 1,0 1-1,1 0 1,-1-1 0,0 1-1,0 0 1,1 0-1,-1 0 1,0 0 0,1-1-1,-1 1 1,1 0-1,-1 2 1,0-3-57,1 1 0,-1-1 0,1 1 0,0-1 0,-1 1 0,1-1 0,0 1 0,0 0 0,-1-1 0,1 1 0,0-1 0,0 1 1,0 0-1,0-1 0,0 1 0,-1 0 0,1-1 0,1 1 0,-1 0 0,0-1 0,0 1 0,0 0 0,0-1 0,0 1 0,0-1 0,1 1 0,-1 0 0,0-1 0,1 1 0,-1-1 0,0 1 0,1-1 1,0 2-1,15 0-711,1-1 0,-1-1 0,27-2 1,-26 0 894,1 2 1,0 0 0,20 3 0,-37-4 0,0 1 0,0 1 1,0-1-1,0 0 1,0 0-1,0 0 0,0 0 1,0 1-1,0-1 1,0 0-1,0 1 0,0-1 1,0 1-1,0-1 0,0 1 1,0 0-1,-1-1 1,1 1-1,0 0 0,0 0 1,-1-1-1,1 1 1,0 0-1,-1 0 0,1 0 1,-1 0-1,1 0 1,-1 0-1,1 0 0,-1 0 1,0 0-1,0 0 0,1 0 1,-1 0-1,0 0 1,0 1-1,-1 0 69,1 0-1,-1 0 1,1 0-1,-1 0 1,0 0 0,0 0-1,0 0 1,0 0-1,-1-1 1,1 1 0,0 0-1,-1-1 1,1 1-1,-1-1 1,1 0-1,-4 3 1,-17 11-328,0-1 1,-1-1-1,0-1 1,-1-1-1,-1-1 1,-47 13-1,64-23-4953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39.32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205 61 18385,'0'0'1917,"-1"-9"160,-5-25 581,6 33-2548,0 0 1,-1 0-1,1 0 1,-1 0-1,0 0 1,1 0-1,-1 0 1,0 0-1,0 0 1,1 1-1,-1-1 1,0 0-1,0 1 0,0-1 1,0 0-1,0 1 1,0-1-1,0 1 1,0-1-1,0 1 1,0 0-1,-1-1 1,1 1-1,0 0 0,0 0 1,0 0-1,0 0 1,0 0-1,-1 0 1,1 0-1,0 0 1,0 1-1,-2-1 1,-33 15 334,24-6-385,0 1-1,2 0 0,-1 1 1,1 0-1,0 1 1,1 0-1,-10 19 0,13-22 14,2 0 0,-1 0 0,1 0 0,1 1 0,-1-1 0,2 1 0,-1 0 0,1 0 0,1 0 0,0 0 0,0 20 0,2-29-82,0 1 1,0 0-1,0-1 1,0 1-1,0 0 0,0-1 1,0 1-1,0-1 1,1 0-1,-1 1 0,0-1 1,1 0-1,-1 0 0,1 0 1,-1 0-1,1 0 1,0 0-1,0 0 0,-1-1 1,1 1-1,0-1 1,0 1-1,0-1 0,-1 0 1,1 1-1,0-1 1,0 0-1,0 0 0,0 0 1,2-1-1,7 1-510,0 0 0,1-1 0,20-5-1,-17 1-1413,0 0-1,0-1 1,-1-1-1,24-15 1,9-9-7004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39.68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120 0 17136,'-9'5'1847,"-3"0"-1163,1 1-1,0 1 1,0 0 0,-19 16-1,27-21-587,0 1 1,0 0-1,1-1 0,-1 1 0,0 1 1,1-1-1,0 0 0,0 1 0,0-1 1,0 1-1,0-1 0,1 1 1,-1 0-1,1 0 0,0 0 0,1-1 1,-1 1-1,0 0 0,1 0 0,0 0 1,0 0-1,0 0 0,2 5 0,-1-7-94,0 0 0,0-1 0,0 1-1,0-1 1,0 0 0,1 1-1,-1-1 1,1 0 0,-1 0 0,1 0-1,-1 0 1,1 0 0,0 0 0,0 0-1,-1-1 1,1 1 0,0-1 0,0 1-1,0-1 1,0 0 0,-1 1-1,1-1 1,0 0 0,0 0 0,0 0-1,2-1 1,54-6 21,-40 1-1,0-1 1,-1-1 0,0 0 0,17-12-1,29-14 687,-62 33 1250,-2 14 1335,-9 8-2541,9-19-685,-1 1 0,0-1 0,1 1 0,0 0 1,-1-1-1,1 1 0,0 0 0,0 0 0,1 0 0,-1 0 0,1 0 0,-1-1 1,1 1-1,0 0 0,0 0 0,1 5 0,0-8-68,0 1 0,0-1 0,0 1 0,0-1 0,0 1 0,0-1 0,0 0 0,0 1 0,0-1 0,0 0 0,1 0 0,-1 0 0,0 0 0,0 0 0,0 0 0,0 0 0,0 0 0,1 0 0,-1-1 0,2 0 0,25-6 0,40-27 0,-59 28 0,0 1 0,0 0 0,0 0 0,0 0 0,1 1 0,0 1 0,0 0 0,0 0 0,0 1 0,0 0 0,13 0 0,-22 2 1,-1 1-1,1 0 1,0 0-1,0-1 1,0 1-1,-1 0 1,1 0-1,0 0 1,-1 0-1,1 0 1,-1 0 0,1 0-1,-1 0 1,0 0-1,1 0 1,-1 0-1,0 0 1,0 0-1,0 1 1,0-1-1,0 0 1,0 0-1,0 0 1,0 2 0,-1 39-28,1-31-19,0-9-259,2 16 267,2-12-2380,4-5-4563,3-6-7369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40.04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1 0 6150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40.39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49 55 1922,'0'0'15599,"0"-8"-13096,0-38 2136,3 47-1628,8 13-1735,3 31 343,3 4-677,-15-47-929,-1 0 1,1 1-1,0-1 0,0 0 0,0 0 1,0 0-1,0 0 0,0-1 0,1 1 1,-1 0-1,1-1 0,-1 0 1,1 1-1,-1-1 0,1 0 0,5 1 1,-2-1 70,4 2-236,1-1 1,0 2-1,16 7 1,-26-11 155,0 1 0,1-1 0,-1 0-1,0 1 1,0-1 0,0 1 0,0 0 0,0-1 0,0 1-1,0 0 1,0 0 0,0 0 0,0 0 0,0 0 0,0-1 0,-1 1-1,1 1 1,0-1 0,-1 0 0,1 0 0,-1 0 0,1 0 0,-1 0-1,1 1 1,-1-1 0,0 0 0,0 0 0,0 0 0,1 1-1,-1-1 1,0 0 0,-1 0 0,1 1 0,0-1 0,0 0 0,0 0-1,-1 1 1,1-1 0,-1 0 0,1 0 0,-1 0 0,1 0 0,-2 2-1,-2 1 69,1-1-1,-1 0 0,0 0 1,-1 0-1,1 0 0,0-1 0,-1 1 1,1-1-1,-1 0 0,0-1 1,-6 2-1,-56 11 456,64-14-527,-61 1 0,63-1 0,-1 0 0,0 0 0,1 0 0,-1-1 0,1 1 0,-1-1 0,1 0 0,-1 1 0,1-1 0,-1 0 0,1 0 0,-1 0 0,1 0 0,-2-1 0,3 1 0,-1 0 0,1 0 0,-1 0 0,1 0 0,0 0 0,0 0 0,-1 1 0,1-1 0,0 0 0,0 0 0,0 0 0,0 0 0,0 0 0,0 0 0,0 0 0,1 0 0,-1 0 0,0 0 0,0 0 0,1 0 0,-1 0 0,0 0 0,1 1 0,-1-1 0,1 0 0,0 0 0,0 0 0,1-2-290,1 0 1,0 1-1,-1-1 0,1 1 0,0 0 1,0 0-1,0 0 0,1 0 1,-1 0-1,0 1 0,1-1 0,-1 1 1,7-1-1,54-11-7682,-51 11 6168,32-4-7202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1:59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1 328 11050,'0'0'11377,"1"-9"-10646,1 2-606,0-1 1,0 0 0,1 1-1,0-1 1,0 1-1,1 0 1,0 0 0,9-12-1,52-59 711,-22 29-378,36-62 252,-79 110-713,1 1 0,-1 0 1,0 0-1,0 0 1,0 0-1,0 0 0,0-1 1,1 1-1,-1 0 1,0 0-1,0 0 0,0 0 1,0 0-1,1 0 1,-1 0-1,0 0 0,0-1 1,0 1-1,1 0 1,-1 0-1,0 0 0,0 0 1,0 0-1,1 0 1,-1 0-1,0 0 0,0 0 1,0 0-1,1 0 1,-1 1-1,0-1 0,0 0 1,0 0-1,0 0 1,1 0-1,-1 0 0,0 0 1,0 0-1,0 0 1,0 1-1,1-1 0,-1 0 1,0 0-1,0 0 1,9 14-58,6 28 46,-10-27 23,3 5-39,0-1-1,15 23 1,-20-37-444,1 1 1,0-1-1,0 0 0,0 0 0,1-1 0,0 1 1,-1-1-1,2 0 0,-1-1 0,0 1 1,12 5-1,24 2-8842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40.77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 77 19442,'0'0'12791,"-5"-2"-12951,-8-8 80,30 6 0,18-5-112,65-42-1538,-100 51 1726,0 0-1,0 0 1,1 0 0,-1 0-1,0 0 1,1 0 0,-1 0-1,0 0 1,0 0-1,1 0 1,-1 0 0,0 0-1,0 0 1,1 0 0,-1 0-1,0 1 1,0-1 0,0 0-1,1 0 1,-1 0-1,0 0 1,0 0 0,0 1-1,1-1 1,-1 0 0,0 0-1,0 0 1,0 1 0,0-1-1,0 0 1,1 0 0,-1 1-1,0-1 1,0 0-1,0 0 1,0 1 0,0-1-1,0 0 1,0 0 0,0 1-1,0-1 1,0 0 0,0 0-1,0 1 1,0-1 0,0 1-1,0 16-54,0-12 88,-3 42 246,-8 55 1,-3 27 470,15-128-736,-1 0 0,-1 0 0,1-1 0,0 1 0,0 0 0,0 0 0,0 0 0,-1 0 0,1 0 0,0 0 0,-1 0 0,1-1 0,0 1 0,-1 0 0,1 0-1,-1-1 1,0 1 0,1 0 0,-1 0 0,0-1 0,1 1 0,-1-1 0,0 1 0,1-1 0,-1 1 0,0-1 0,0 1 0,0-1 0,0 0 0,-1 1 0,-1 0 48,0-1 1,0 0-1,0 0 0,-1 0 1,1 0-1,0-1 1,0 1-1,0-1 1,-5-1-1,0-1 45,1 0-1,-1 0 1,1-1 0,-1 1-1,1-2 1,1 1-1,-8-6 1,13 9-102,0 0 0,-1-1 0,1 1 1,0-1-1,0 1 0,0-1 0,0 1 0,0-1 0,0 1 0,0-1 0,1 0 1,-1 0-1,1 1 0,-1-1 0,1 0 0,0 0 0,-1 0 0,1 1 0,0-1 1,0 0-1,0 0 0,1-2 0,0 1 1,0 0 1,0 1-1,1-1 1,-1 1-1,1-1 1,-1 1-1,1-1 0,0 1 1,0 0-1,0 0 1,0 0-1,4-3 1,8-5-52,1 1 0,-1 1 1,31-13-1,-34 16-49,47-19-1366,-20 9-3271,47-26 1,-20 0-5815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41.69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32 0 17777,'0'0'10479,"-4"10"-9545,-17 74 639,18-73-1384,2 0-1,0 0 0,0 0 1,1 0-1,0 0 1,1 0-1,2 12 1,-3-22-181,1 0 0,0 0 1,-1 1-1,1-1 0,0 0 1,0 0-1,0 0 0,0 0 1,0 0-1,0 0 1,0 0-1,0 0 0,1 0 1,-1 0-1,0-1 0,0 1 1,1 0-1,-1-1 0,0 1 1,1-1-1,-1 1 0,1-1 1,-1 0-1,1 0 1,-1 0-1,0 0 0,1 0 1,-1 0-1,1 0 0,-1 0 1,1 0-1,-1-1 0,2 0 1,2 1 14,0-1 1,0-1 0,0 1-1,0-1 1,-1 0-1,1 0 1,0 0-1,5-4 1,2-5-24,0 0 0,-1-1 0,11-13 0,13-14 0,-32 80 0,-4-39 0,1 0 0,0-1 0,0 1 0,-1 0 0,1 0 0,1 0 0,-1 0 0,0-1 0,0 1 0,1 0 0,-1 0 0,0 0 0,1-1 0,0 1 0,0 0 0,-1-1 0,1 1 0,0-1 0,0 1 0,0-1 0,2 3 0,0-4 0,-1 0 0,1-1 0,-1 1 0,0-1 0,1 1 0,-1-1 0,0 0 0,0 0 0,0 0 0,1 0 0,-1 0 0,0-1 0,0 1 0,-1-1 0,1 1 0,0-1 0,1-1 0,22-19 0,-19 16 0,1-1 0,-1 1 0,1 1 0,1-1 0,-1 1 0,1 1 0,0-1 0,15-5 0,-22 11 0,0-1 0,0 1 0,-1 0 0,1-1 0,0 1 0,0 0 0,-1 0 0,1 0 0,-1 0 0,1 0 0,-1 0 0,1 0 0,-1 0 0,0 0 0,1 0 0,-1 0 0,0 0 0,0 0 0,1 0 0,-1 0 0,0 0 0,0 0 0,0 0 0,-1 0 0,1 0 0,0 2 0,-2 35 0,0-29-726,-3 11-2795,5-20 3449,0 1 0,0-1 0,0 0 1,0 0-1,0 1 0,0-1 0,0 0 1,0 0-1,1 1 0,-1-1 0,0 0 1,0 0-1,0 1 0,0-1 0,0 0 1,1 0-1,-1 0 0,0 1 0,0-1 1,0 0-1,1 0 0,-1 0 0,0 0 1,0 1-1,0-1 0,1 0 0,-1 0 0,0 0 1,0 0-1,1 0 0,-1 0 0,0 0 1,0 0-1,1 0 0,-1 0 0,0 0 1,0 0-1,1 0 0,-1 0 0,0 0 1,1 0-1,-1 0 0,0 0 0,0 0 1,1 0-1,-1 0 0,0 0 0,0 0 1,0-1-1,1 1 0,-1 0 0,0 0 1,0 0-1,0 0 0,1-1 0,-1 1 1,0 0-1,0 0 0,0-1 0,0 1 0,1 0 1,15-12-5999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42.79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92 44 17713,'0'0'2552,"-8"3"538,1-1-2979,4-2 226,-1 1 0,1-1 0,0 1 0,0 0 0,-1 0 0,1 0 0,0 1 0,0-1 0,0 1 1,0 0-1,1 0 0,-1 0 0,0 0 0,1 0 0,-1 0 0,1 1 0,0-1 0,0 1 0,0 0 0,0-1 0,0 1 0,0 0 0,-1 4 0,-8 33-273,51-41 22,-34 0-67,-1-1 1,1 0 0,-1 0-1,1 0 1,8-7 0,-10 7-16,0-1 0,0 1 0,0 0 1,1 0-1,-1 0 0,0 1 0,1 0 0,-1 0 1,8-1-1,-11 2-4,-31 22 902,29-22-902,0 0 0,1 1 0,-1-1 0,1 0 0,-1 0 0,0 1 0,1-1 0,-1 0 0,0 0 0,1 0 0,-1 0 0,0 0 0,1 0 0,-1 0 0,0 0 0,1 0 0,-1 0 0,0 0 0,1 0 0,-1-1 0,0 1 0,1 0 0,-1 0 0,0-1 0,1 1 0,-1 0 0,1-1 0,-1 1 0,1-1 0,-1 1 0,1 0 0,-1-1 0,1 0 0,-1 1 0,1-1 0,0 1 0,-1-1 0,1 1 0,0-1 0,-1 0 0,1 1 0,0-1 0,0 0 0,0 1 0,-1-1 0,1 0 0,0 1 0,0-1 0,0 0 0,0 1 0,0-1 0,0 0 0,1 1 0,-1-1 0,0 0 0,-3-20 0,3 21 0,-1-1 0,1 1 0,0-1 0,0 1 0,-1 0 0,1-1 0,0 1 0,-1-1 0,1 1 0,0 0 0,-1-1 0,1 1 0,0 0 0,-1 0 0,1-1 0,-1 1 0,1 0 0,-1 0 0,1 0 0,-1 0 0,1-1 0,0 1 0,-1 0 0,1 0 0,-1 0 0,1 0 0,-1 0 0,1 0 0,-1 0 0,1 0 0,-1 0 0,1 0 0,-1 1 0,1-1 0,-1 0 0,1 0 0,-1 0 0,1 1 0,0-1 0,-1 0 0,1 0 0,-1 1 0,1-1 0,-1 1 0,-16 14 0,11-2 0,1 0 0,-1 0 0,2 1 0,0-1 0,-3 25 0,41-85 0,-29 40 0,0 1 0,0 1 0,1-1 0,0 1 0,0 0 0,1 0 0,-1 1 0,12-6 0,-17 9 0,1 0 0,-1 0 0,1 0 0,-1 1 0,1-1 0,0 1 0,-1-1 0,1 1 0,0-1 0,-1 1 0,1 0 0,0 0 0,0 0 0,-1 0 0,1 0 0,0 0 0,0 1 0,-1-1 0,1 0 0,0 1 0,-1-1 0,1 1 0,0 0 0,-1 0 0,1 0 0,-1-1 0,1 1 0,-1 0 0,0 1 0,1-1 0,-1 0 0,0 0 0,0 1 0,0-1 0,0 0 0,0 1 0,0-1 0,0 1 0,0-1 0,-1 1 0,1 0 0,-1-1 0,1 1 0,-1 0 0,1 3 0,0 24 0,-2-26 0,3-18 0,1-3 0,8-39 0,-10 56 0,0 1 0,-1-1 0,1 1 0,0 0 0,0-1 0,-1 1 0,1 0 0,0-1 0,0 1 0,-1 0 0,1 0 0,0 0 0,0-1 0,0 1 0,0 0 0,-1 0 0,1 1 0,0-1 0,0 0 0,0 0 0,-1 0 0,1 0 0,1 1 0,23 6 0,-22-6 0,16 5 0,-1-1 0,1-1 0,0-1 0,1 0 0,-1-2 0,0 0 0,1-1 0,-1-1 0,33-6 0,-50 6 0,1 0 0,0-1 0,0 1 0,-1-1 0,1 1 0,-1-1 0,1 0 0,-1 0 0,0 0 0,0 0 0,0-1 0,0 1 0,0-1 0,0 1 0,-1-1 0,1 1 0,-1-1 0,0 0 0,2-4 0,-3 5 0,1 1 0,-1 0 0,0-1 0,1 1 0,-1 0 0,0-1 0,0 1 0,0 0 0,0-1 0,0 1 0,0 0 0,0-1 0,-1 1 0,1 0 0,0-1 0,-1 1 0,1 0 0,-1-1 0,1 1 0,-1 0 0,0 0 0,1 0 0,-1 0 0,0-1 0,0 1 0,0 0 0,0 1 0,0-1 0,0 0 0,0 0 0,0 0 0,0 0 0,-1 1 0,1-1 0,0 1 0,0-1 0,-1 1 0,1-1 0,0 1 0,-1 0 0,1-1 0,0 1 0,-2 0 0,-2 0 0,0 0 0,0 0 0,0 0 0,1 1 0,-1-1 0,0 1 0,0 0 0,1 1 0,-1-1 0,1 1 0,-1 0 0,1 0 0,0 1 0,-1-1 0,1 1 0,0 0 0,1 0 0,-1 0 0,1 0 0,-1 1 0,1-1 0,0 1 0,0 0 0,0 0 0,1 0 0,0 0 0,-1 1 0,1-1 0,1 1 0,-1-1 0,1 1 0,0 0 0,0-1 0,0 1 0,0 7 0,1-10-19,0 0-1,0 0 1,0 0 0,1-1 0,-1 1-1,0 0 1,1 0 0,-1-1 0,1 1-1,0 0 1,0-1 0,0 1-1,0-1 1,0 1 0,0-1 0,0 1-1,0-1 1,0 0 0,0 0 0,1 1-1,-1-1 1,1 0 0,-1 0-1,1 0 1,-1 0 0,1-1 0,0 1-1,-1 0 1,1-1 0,0 1 0,-1-1-1,1 0 1,3 1 0,2 0-483,1 0 0,0 0 0,0-1 0,0 0 0,0 0 0,11-2 0,21-10-6764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43.47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55 53 9033,'-4'-5'4370,"-21"-17"7827,14 24-9721,3 17-1356,6-10-1029,0 1 0,1-1 1,0 1-1,1-1 1,-1 1-1,4 16 1,-3-23-66,0-1 1,1 0-1,0 1 1,-1-1-1,1 0 1,0 0-1,0 0 1,0 1 0,1-1-1,-1 0 1,0 0-1,1-1 1,-1 1-1,1 0 1,0 0-1,-1-1 1,1 1-1,0-1 1,0 0 0,0 1-1,0-1 1,0 0-1,1 0 1,-1 0-1,0 0 1,0-1-1,1 1 1,-1-1-1,0 1 1,1-1-1,3 0 1,2-1 45,0 0 1,-1 0-1,0-1 0,1 0 1,-1 0-1,0-1 0,0 1 1,0-2-1,0 1 0,-1-1 0,1 0 1,-1-1-1,0 1 0,0-1 1,-1 0-1,1-1 0,-1 1 1,0-1-1,-1 0 0,1-1 1,6-11-1,-12 18-35,-1 4 4,-1 0 0,1 1 1,0-1-1,0 0 0,0 1 1,1-1-1,0 1 0,0-1 0,0 1 1,-1 7-1,2-10-41,0 0 0,0 0 0,0 0 0,1-1 0,-1 1 0,0 0 0,1 0 0,-1 0 0,1 0 0,0 0 0,-1-1 0,1 1 0,0 0 0,0-1 0,0 1 0,0-1 0,0 1 0,1-1 0,-1 1 0,0-1 0,1 0 0,2 2 0,-2-2 0,1 0 0,-1 0 0,0 0 0,1-1 0,-1 1 0,1-1 0,-1 1 0,1-1 0,-1 0 0,1 0 0,-1 0 0,1 0 0,-1-1 0,1 1 0,-1-1 0,0 0 0,1 1 0,2-3 0,-1 2-25,-1-1-1,1 0 1,-1 0 0,0 0-1,0-1 1,0 1 0,0-1-1,0 1 1,-1-1-1,1 0 1,-1 0 0,0 0-1,0-1 1,0 1 0,0 0-1,0-1 1,-1 1 0,0-1-1,2-5 1,-1 3-170,-1 0 1,0 0 0,0 0-1,-1 0 1,0 0-1,0 0 1,0 0 0,-1 0-1,1 0 1,-1 0-1,-4-11 1,2 4-5214,2 3-2690,1 0-8035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43.8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83 49 10378,'0'0'6902,"0"-8"-2775,0-25-993,0 33-3099,0-1 1,0 1 0,0 0-1,0 0 1,1-1-1,-1 1 1,0 0 0,0 0-1,0 0 1,0-1 0,0 1-1,0 0 1,-1 0 0,1-1-1,0 1 1,0 0 0,0 0-1,0 0 1,0-1 0,0 1-1,0 0 1,0 0 0,0 0-1,-1 0 1,1-1 0,0 1-1,0 0 1,0 0 0,0 0-1,0 0 1,-1-1 0,1 1-1,0 0 1,0 0-1,0 0 1,-1 0 0,1 0-1,0 0 1,0 0 0,0 0-1,-1 0 1,1 0 0,0 0-1,0 0 1,-1 0 0,1 0-1,0 0 1,0 0 0,0 0-1,-1 0 1,1 0 0,0 0-1,0 0 1,-1 0 0,1 0-1,0 0 1,0 0 0,0 0-1,-1 1 1,1-1 0,0 0-1,0 0 1,0 0-1,0 0 1,0 0 0,-1 1-1,-8 11 513,-3 13-111,2 1 0,0 0 0,2 0 0,1 1 0,1 0 1,2 0-1,0 0 0,1 49 0,3-74-423,0 0 0,-1 0 1,1 0-1,1 0 0,-1 0 0,0-1 0,0 1 0,1 0 0,-1 0 1,1 0-1,-1 0 0,1-1 0,0 1 0,0 0 0,0-1 1,0 1-1,0-1 0,0 1 0,0-1 0,0 1 0,1-1 1,-1 0-1,1 1 0,-1-1 0,3 1 0,-1-1 1,0 0 0,0 0 0,1-1 0,-1 0 0,0 1 0,0-1 0,0 0 0,1-1 0,-1 1 0,0 0 0,0-1 0,0 0 1,1 0-1,-1 0 0,3-1 0,5-3-35,1-1 0,-1 0 0,19-14 0,11-6 9,-40 29 95,-2 1 0,1 0-1,0 0 1,-1-1 0,1 1 0,-1 0 0,0-1-1,-1 1 1,-1 5 0,0-3-70,1-3-54,0 0 1,0 0-1,1 0 1,-1 0-1,1 0 1,0 0-1,0 1 1,0-1-1,1 0 1,-1 1-1,1-1 1,-1 0-1,1 5 1,1-8-267,0 0 0,0 0 0,0 0 0,0 0-1,-1 0 1,1 0 0,0-1 0,0 1 0,0 0 0,-1-1 0,1 1 0,0 0 0,0-1 0,-1 1 0,1-1 0,0 1 0,-1-1 0,1 0 0,-1 1-1,2-2 1,12-15-6180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44.1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66 17649,'0'0'4105,"11"1"-1660,1 1-2197,1-1-1,-1 0 1,0-1 0,1 0-1,-1-1 1,0 0 0,0-1 0,0-1-1,20-6 1,-27 7-235,0 0 0,0 0 0,0 0 0,0 0 0,0-1 0,0 0 0,-1 0 0,0-1 0,0 1 0,0-1 0,0 0-1,0 0 1,3-5 0,-7 9 29,0 0 0,0 0 0,0-1 0,0 1 0,0 0 0,0-1 0,0 1-1,0 0 1,0-1 0,0 1 0,0 0 0,0 0 0,0-1 0,-1 1-1,1 0 1,0 0 0,0-1 0,0 1 0,0 0 0,-1 0 0,1-1 0,0 1-1,0 0 1,0 0 0,-1 0 0,1 0 0,0-1 0,0 1 0,-1 0 0,1 0-1,0 0 1,0 0 0,-1 0 0,1 0 0,0 0 0,-1 0 0,1-1 0,0 1-1,0 0 1,-1 0 0,1 0 0,0 0 0,-1 1 0,-18-2 1412,15 1-1206,-5 1-74,0 0-1,0 1 1,1 0-1,-1 0 1,0 1-1,1 0 1,-1 0-1,1 1 1,0 1-1,0-1 1,-11 9 0,15-10-183,-1 0 0,0 1 0,1 0 0,-1 0 0,1 0 1,0 0-1,1 1 0,-1-1 0,1 1 0,0 0 0,0 0 1,0 0-1,1 1 0,0-1 0,0 1 0,0-1 0,1 1 1,-1 0-1,1 6 0,1-11-83,1 0-1,-1 0 1,1 0-1,-1 0 1,1 0 0,0 0-1,0 0 1,0 0-1,-1 0 1,1 0 0,0 0-1,0 0 1,0-1 0,0 1-1,0 0 1,0-1-1,1 1 1,-1-1 0,0 1-1,0-1 1,0 1 0,1-1-1,-1 0 1,0 0-1,0 1 1,1-1 0,-1 0-1,0 0 1,0 0-1,1-1 1,-1 1 0,0 0-1,0 0 1,3-1 0,47-9-7427,-19-5-8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44.50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147 11 13036,'0'0'12348,"-8"2"-11686,0 1-644,-1 0 0,1 1 0,0 0 0,0 0 0,1 1 0,-1 0-1,1 0 1,0 1 0,1 0 0,-1 0 0,1 1 0,0 0 0,-9 14 0,-6 15 817,20-34-723,0 0 0,0 0 1,0 0-1,0 0 0,0 0 1,1 0-1,-1 1 0,1-1 0,-1 0 1,1 0-1,0 0 0,0 0 1,0 1-1,0-1 0,1 0 1,-1 2-1,1-3-91,0 0 0,1 0-1,-1 0 1,0-1 0,0 1 0,0 0 0,0-1 0,1 1 0,-1-1 0,0 0 0,0 1-1,1-1 1,-1 0 0,0 0 0,1 1 0,-1-1 0,0 0 0,1-1 0,-1 1-1,0 0 1,1 0 0,1-1 0,30-6 134,-19 2-126,0-1 0,0-1 0,-1 0 0,0-1 0,0-1 0,-1 0 0,0 0 0,0-1 0,-1-1 0,-1 1 0,0-2 0,0 0 0,12-20 0,-21 31 1,0 0 1,-1 0 0,1 0-1,-1 0 1,1 0 0,-1 0-1,1 0 1,-1 0 0,0-1-1,0 1 1,1 0 0,-1 0-1,0 0 1,0 0 0,0 0-1,0-1 1,0 1 0,-1 0-1,1-1 1,-1 1 2,1 1 1,-1 0-1,1-1 1,-1 1-1,1 0 0,-1 0 1,1 0-1,-1 0 1,1-1-1,-1 1 0,1 0 1,-1 0-1,0 0 1,1 0-1,-1 0 0,1 0 1,-1 1-1,1-1 0,-1 0 1,1 0-1,-1 0 1,1 0-1,-1 1 0,1-1 1,-1 0-1,0 1 1,-3 1 96,0 0 0,0 0 0,0 1 0,1-1 0,-1 1 0,1 0 0,-1 0 0,-3 5 0,3-1-131,0 0-1,1 0 1,-1 0 0,2 0-1,-1 1 1,1-1 0,0 1-1,1-1 1,0 1 0,0 0-1,0 0 1,1-1 0,1 1-1,-1 0 1,3 10 0,-3-17-96,1 0 1,0 1-1,0-1 1,0 0-1,0 0 1,0 0-1,0 0 1,0 0-1,0 0 1,1 0-1,-1-1 1,0 1-1,1 0 1,-1 0-1,0-1 1,1 1-1,-1-1 1,1 0 0,-1 1-1,0-1 1,1 0-1,-1 0 1,1 0-1,-1 0 1,1 0-1,-1 0 1,1 0-1,-1 0 1,2-1-1,3 0-1066,-1 1 0,1-2 1,-1 1-1,0 0 0,0-1 0,9-4 0,12-12-6423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44.8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172 0 5221,'0'0'20110,"3"14"-19294,-1 5-674,0-1 0,-1 1 0,-1-1 0,-1 1 0,0-1-1,-8 35 1,1-21 137,0-3-7,2 1 0,1-1 0,-2 41 0,10-65-778,2-10-326,3-14-1236,-8 13 1189,0-1 0,0 1-1,-1 0 1,1 0 0,-2-1 0,1 1 0,0 0-1,-1 0 1,-3-6 0,2 5 443,0 1 0,-1-1 0,0 1 1,0 0-1,0 0 0,0 1 0,-11-11 0,10 12 779,0 1-1,0-1 1,0 1-1,0-1 1,-10-3-1,10 5 479,0 0-1,0 1 0,0-1 0,0 1 0,-1 0 1,1 1-1,-6-1 0,0 4 2526,13 3-853,17 6-693,-1-7-1786,0-1-1,0-1 1,0-1-1,0 0 1,0-1 0,1-1-1,28-4 1,11-7-4528,-5-8-4811,-15-1-4229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45.2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47 0 16752,'0'0'9929,"-12"72"-8007,-1-29-865,2 3-416,4-1-161,3 0-160,4-3-223,0-5-65,0-3-801,4-10-929,3-8-2274,0-10-3330</inkml:trace>
  <inkml:trace contextRef="#ctx0" brushRef="#br0" timeOffset="1">27 490 12172,'0'0'10313,"-20"56"-7782,20-41 127,0-4-1473,0-2-1057,0-5-736,4-3-2115,4-1-1793,-2 0-2274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7:34.75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1072 0 15791,'-91'46'765,"1"4"1,3 4 0,2 3-1,-104 93 1,154-120-614,2 2 0,1 1 0,1 2 1,2 1-1,2 1 0,-32 56 0,29-36-131,3 2-1,2 0 1,3 2-1,-15 63 1,11 2 251,5 2 1,6 0-1,3 259 1,13-326-139,3 1 1,3-1-1,2 0 1,24 85-1,-22-111-109,2 0 0,1-1 0,2-1 0,1 0 0,1-1 0,2-1 0,1-1 0,43 48 0,-28-43-15,0-2 0,2-1 1,2-2-1,1-1 1,1-3-1,65 32 1,-67-40-28,0-2 1,1-2-1,0-1 1,1-2-1,1-2 1,-1-2-1,73 3 1,-94-10 1,1-1 1,-1-1 0,0-1-1,1-1 1,-1-1-1,-1 0 1,1-2 0,-1 0-1,19-11 1,-14 4 16,0 0 0,-1-2 0,-1-1 1,-1 0-1,-1-2 0,23-25 1,-9 3 26,-2-2 1,-2-1 0,-2-1 0,-2-2-1,-2 0 1,35-95 0,-28 45 95,-4-1-1,-5-1 1,-4-1 0,-5-1 0,-4 0 0,-4-1-1,-14-188 1,-1 223-101,-2 0 1,-3 1-1,-2 1 0,-4 1 0,-3 0 0,-2 1 0,-3 2 1,-2 1-1,-4 1 0,-1 2 0,-3 1 0,-3 2 1,-2 2-1,-2 2 0,-2 2 0,-105-82 0,128 112 0,-1 1-1,-1 2 1,0 1-1,-1 0 1,0 2 0,-1 1-1,-44-10 1,55 17-33,-1 0 1,0 2-1,0 0 1,-1 2-1,1 0 1,0 0-1,0 2 1,0 0-1,0 1 1,0 1-1,0 1 1,1 1-1,-29 12 1,20-4-125,1 1 0,0 2 1,2 0-1,-1 2 0,2 0 1,1 1-1,-27 34 1,-120 178-2681,158-217 2571,-137 216-5454,-5 18-5371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0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6342,'0'0'13351,"8"9"-12785,10 9 199,1-1 1,0-1-1,1-1 0,0-1 0,43 23 0,1-9 303,79 46 0,-120-60-876,-1 1 0,0 2 0,-1 0 1,-1 1-1,-1 1 0,26 32 0,-24-27 6,0 0 0,1-1 0,2-1 1,0-1-1,1-1 0,2-1 0,39 21 0,61 41 15,-65-41 449,128 64 1,-10-12-543,-75-36-43,-69-35 0,-1 1 0,33 29 0,-6-6-51,-17-9 19,-2 1 1,-1 2 0,54 67 0,-60-65-32,-10-16-6,1-1-1,1-2 1,57 36-1,10 8 80,279 199 20,-374-264-107,57 34-58,2-3 0,86 35 1,-60-30 27,-1 5 61,-1 3-1,145 106 0,-151-99 74,-55-38-85,0 0 0,-1 1-1,0 2 1,31 32 0,-33-27 51,0-1 1,1 0-1,1-1 1,43 31-1,-59-47-1947,-10-4-2692,-10-4-6281,-4-4 1721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31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1139 422 9993,'-30'2'515,"0"0"0,1 2-1,-1 2 1,1 0 0,0 2-1,0 2 1,-50 22 0,17 0 32,1 2 1,-71 53 0,109-68-477,1 0 1,1 1 0,1 1-1,1 1 1,1 1-1,0 0 1,2 1 0,1 1-1,1 1 1,1 0 0,1 1-1,-8 29 1,-8 35 278,4 2-1,-15 122 1,6 59 201,31-237-488,1-1 0,2 1 0,2 0 0,1 0 0,14 52 0,-12-70-63,1-1 0,1 0 0,0 0 0,1 0 0,2-1 1,-1-1-1,2 0 0,0 0 0,1-1 0,0-1 0,2 0 0,-1 0 0,2-2 0,-1 0 0,2-1 1,0 0-1,0-2 0,21 10 0,-8-7-11,0 0 0,1-2 0,0-2 0,1-1 1,-1-1-1,1-1 0,0-2 0,1-2 0,-1 0 0,46-6 1,-47-1 3,0-1 1,-1-1-1,0-2 1,0-1 0,-1-1-1,-1-1 1,0-2 0,0-1-1,-2-1 1,45-37-1,-6-4 556,-3-2-1,94-116 0,-78 79-298,-5-4-1,-4-3 0,100-203 1,-143 251-223,-3-1 1,-2-1 0,-3 0 0,-3-1 0,-2-1 0,-3-1 0,-2 0 0,-3 0-1,-5-110 1,-3 150-14,0-1 0,-1 1 0,-1 0 0,-1 0 1,-1 1-1,0-1 0,-2 2 0,0-1 0,-2 1 0,0 0 0,-1 1 0,0 1 0,-2 0 0,0 0 0,-18-15 0,10 13 47,0 2-1,-1 0 0,0 2 1,-2 1-1,0 0 1,0 2-1,-1 1 1,0 1-1,-1 1 1,0 2-1,-34-6 0,11 7 177,-1 2 0,1 3 0,0 1 0,0 3-1,0 2 1,0 2 0,0 2 0,1 2 0,1 3-1,-84 34 1,53-12-179,2 3 0,1 3 0,3 3 0,1 4 0,-95 84 0,120-89-206,1 2 1,3 2 0,-70 100 0,46-42-2522,6 4-3352,13-23-9326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40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1109 4644,'0'0'16459,"7"-13"-16107,15-27 234,3 0 0,1 2 0,2 1 1,42-44-1,6 14-227,3 3 0,2 4 1,160-89-1,-87 70 462,229-82 1,-281 128-83,1 3 0,131-18 0,218-10-276,-435 56-463,60-7 69,0 3 1,130 7-1,-182 1-26,0 1 0,-1 2 0,1 0 0,-1 2 1,0 0-1,-1 2 0,0 0 0,0 2 0,-1 0 0,-1 2 0,1 0 0,25 23 1,25 30 61,-41-35-62,50 36 0,-69-58 23,1 0-1,1-2 1,0 1-1,0-2 0,0 0 1,1 0-1,26 5 1,-10-6-14,1-1 1,0-2-1,0-1 0,0-1 0,0-2 1,0-1-1,-1-2 0,1-1 1,35-12-1,34-16 217,136-66 0,-95 37-193,443-150-76,-563 207-303,0 2 0,-1 0-1,1 1 1,33 1 0,-30 6-3140,-24-4 3035,0 1 1,-1-1-1,1 1 0,-1-1 0,1 1 0,-1-1 0,1 1 1,-1 0-1,1-1 0,-1 1 0,1 0 0,-1-1 0,0 1 1,1 0-1,-1-1 0,0 1 0,0 0 0,1 0 0,-1 0 0,0-1 1,0 1-1,0 0 0,0 0 0,0-1 0,0 1 0,0 0 1,-1 1-1,-1 10-11561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41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20 13901,'0'0'3070,"-9"-3"-1202,-29-12-475,36 14-1330,1 1 0,0 0 0,-1 0 0,1-1 0,0 1 0,-1 0 0,1 1 0,0-1 0,-1 0 0,1 0 0,0 0 0,-1 1 0,1-1 0,0 1 0,-1-1 0,1 1-1,0-1 1,0 1 0,0 0 0,0 0 0,-1-1 0,1 1 0,0 0 0,0 0 0,1 0 0,-1 0 0,0 0 0,0 1 0,0-1 0,1 0 0,-1 0 0,1 0 0,-1 1-1,1-1 1,-1 0 0,0 2 0,-10 53 946,10-50-845,-2 12 41,1 1 0,1-1 0,1 1 0,1-1 0,0 1 0,1-1 0,6 24 0,-5-34-158,-1 0 1,1 0 0,1 0 0,-1-1-1,1 1 1,1-1 0,-1 0 0,1 0-1,0-1 1,1 1 0,0-1 0,0 0-1,0-1 1,1 1 0,-1-1 0,1-1-1,1 1 1,10 5 0,1-3 72,1-1 1,-1 0-1,1-1 1,0-1-1,0-1 1,36 0-1,125-9 67,215-57-36,-130 15-99,-62 19 375,272-4 0,101 59 1251,-405-15-1626,-167-10-52,243 23 14,-221-19-9,0 0-1,-1 2 0,0 1 0,0 1 0,-1 1 1,0 2-1,23 14 0,-40-21 23,0 0 1,0 1 0,-1 0-1,1 1 1,-2 0-1,1 0 1,-1 0 0,0 1-1,0 0 1,-1 0-1,0 0 1,-1 1 0,0 0-1,5 14 1,-6-11 62,0 1 0,-1-1 0,-1 1 0,0 0 0,-1 0 0,0 0 0,-1 0 0,0 0 0,-6 22 0,-2-3 74,-2 0-1,-1-1 0,-2 0 1,-1-1-1,-1-1 0,-1 0 1,-28 34-1,45-63-164,0 1-1,0-1 1,0 0-1,0 0 1,0 0-1,0 1 1,0-1-1,0 0 1,0 0-1,0 1 1,0-1 0,0 0-1,-1 0 1,1 0-1,0 0 1,0 1-1,0-1 1,0 0-1,0 0 1,-1 0 0,1 0-1,0 1 1,0-1-1,0 0 1,-1 0-1,1 0 1,0 0-1,0 0 1,0 0-1,-1 0 1,1 0 0,0 0-1,0 0 1,-1 0-1,1 0 1,0 0-1,0 0 1,0 0-1,-1 0 1,1 0-1,0 0 1,0 0 0,-1 0-1,1 0 1,0 0-1,-1 0 1,2-15-635,8-28-4922,-8 40 4672,21-76-14099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43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 63 10634,'0'0'1831,"7"-9"913,0-2-1733,-4 8-675,-1-1 0,0 0 0,1 1 0,0 0 0,-1 0 1,1-1-1,1 2 0,-1-1 0,0 0 0,1 1 1,4-3-1,-8 4-180,1 1-1,-1 0 1,0-1 0,0 1-1,1 0 1,-1 0 0,1-1-1,-1 1 1,0 0 0,1 0-1,-1 0 1,0 0 0,1 0-1,-1-1 1,1 1 0,-1 0-1,0 0 1,1 0 0,-1 0-1,1 0 1,-1 0 0,0 0-1,1 0 1,-1 1 0,1-1-1,-1 0 1,0 0 0,1 0-1,-1 0 1,0 0 0,1 1-1,-1-1 1,0 0 0,1 0-1,-1 1 1,0-1 0,1 0-1,-1 1 1,0 17 2346,-16 24-697,-127 181-687,88-143-610,-79 154 1,129-222-509,0 0 0,0 0 0,-3 17 0,7-28 0,1 1 0,-1-1 0,1 0 0,-1 1 0,1-1 0,0 1 0,-1-1 0,1 1 0,0-1 0,0 1 0,0-1 0,0 1 0,1-1 0,-1 1 0,0-1 0,1 1 0,-1-1 0,0 0 0,1 1 0,0-1 0,-1 0 0,1 1 0,0-1 0,0 0 0,0 0 0,0 1 0,0-1 0,0 0 0,0 0 0,0 0 0,0 0 0,0-1 0,1 1 0,-1 0 0,0 0 0,1-1 0,-1 1 0,0-1 0,3 1 0,9 1 0,1-2 0,-1 0 0,1-1 0,-1 0 0,1-1 0,22-5 0,84-32 0,-78 24 0,34-11 0,9-5 0,1 4 0,104-18 0,-186 45-27,45-5-2239,-27 9-34,-22-4 2209,1 0 0,-1 0 0,0 1 0,1-1 0,-1 0 0,1 0 0,-1 1 0,0-1 0,1 0 0,-1 1 0,0-1 0,1 1 0,-1-1 0,0 0 0,0 1 0,1-1 0,-1 1 0,0-1 0,0 1 0,0-1 0,0 0 0,1 1 0,-1-1 0,0 1 0,0-1-1,0 1 1,0-1 0,0 1 0,0-1 0,0 1 0,-1 0 0,-2 10-7938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45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13 18193,'0'0'8392,"0"10"-7292,-13 236 1201,13-244-2276,0 0 1,0 0-1,0 0 1,0 0 0,0 0-1,0 0 1,1 0-1,-1 0 1,1 0 0,-1 0-1,1-1 1,0 1-1,0 0 1,-1 0 0,1-1-1,1 1 1,-1 0-1,0-1 1,0 1 0,3 1-1,-3-2 22,1 0 0,0 0-1,-1-1 1,1 1 0,0-1 0,0 1-1,0-1 1,-1 0 0,1 0 0,0 0-1,0 0 1,0 0 0,0 0-1,-1 0 1,1 0 0,0-1 0,3 0-1,5-3 153,1-1-1,-1 0 0,0 0 0,0-1 0,16-12 0,8-11-93,57-62 0,4-5-101,-95 96-4,1 0 0,-1 0 0,0 0 0,0 0 0,0 0 0,1 0 0,-1 0 0,0 0 0,0 0 0,0 0 0,0 0 0,1 0 0,-1 0 0,0 0 0,0 0 0,0 0 0,1 0 0,-1 0 0,0 0 0,0 0 0,0 0 0,1 0 0,-1 0 0,0 0 0,0 0 0,0 1 0,0-1 0,1 0 0,-1 0 0,0 0 0,0 0 0,0 0 0,0 0 0,0 1 0,1-1 0,-1 0 0,0 0 0,0 0 0,0 0 0,0 1 0,0-1 0,0 0 0,0 0 0,0 0 0,0 1 0,0-1 0,0 0 0,0 0 0,0 0 0,0 1 0,0-1 0,0 0 0,0 0 0,0 0 0,0 1 0,0-1 0,0 0 0,0 0 0,0 0 0,0 0 0,0 1 0,-1-1 0,1 0 0,0 0 0,-1 15 0,-30 72 0,23-70 0,1 1 0,1 0 0,0 0 0,2 1 0,-4 22 0,8-40 0,0 0 0,0-1 0,0 1 0,-1 0 0,1-1 0,0 1 0,0 0 0,0 0 0,0-1 0,0 1 0,1 0 0,-1-1 0,0 1 0,0 0 0,0 0 0,1-1 0,-1 1 0,0-1 0,1 1 0,-1 0 0,0-1 0,1 1 0,-1-1 0,1 1 0,-1 0 0,1-1 0,-1 0 0,1 1 0,-1-1 0,1 1 0,0-1 0,-1 0 0,1 1 0,0-1 0,1 0 0,0 0 0,0 0 0,0 0 0,0 0 0,0-1 0,0 1 0,0-1 0,0 1 0,0-1 0,0 0 0,0 0 0,1-1 0,50-36 0,-24 11 0,-1-1 0,-1-1 0,-2-1 0,-1-2 0,-1 0 0,22-43 0,-40 60-2600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46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480 22 15310,'0'0'10560,"-10"1"-9391,5-1-1085,0 1 1,0 0-1,0 1 1,0-1-1,0 1 1,0 0-1,1 0 1,-1 0 0,1 1-1,-6 3 1,-47 46 811,13-7 250,-1-2 0,-68 49 0,112-90-1134,0-1-1,-1 0 1,1 0 0,0 0 0,-1-1 0,1 1 0,0 0 0,-1 0 0,1-1 0,-1 1 0,1-1 0,-1 1 0,1-1 0,-1 0 0,1 0 0,-4 1 0,5-2-6,0 0-1,-1 1 1,1-1 0,0 0 0,0 1 0,0-1-1,0 0 1,0 1 0,0-1 0,0 0 0,0 1-1,0-1 1,0 0 0,0 1 0,0-1 0,0 0-1,0 1 1,1-1 0,-1 0 0,0 1 0,0-1-1,1 1 1,-1-1 0,1-1 0,32-50 110,33-32-546,-35 45 21,37-57-1,-74 110 419,0 1 0,-6 27 1,2-10 58,3-8-1,1 1 0,1 0 0,1 1 0,1-1 0,1 1 1,2 31-1,1-52-34,0 0 1,0 0 0,0 0 0,1 0 0,0 0 0,0 0-1,0 0 1,0-1 0,1 1 0,0-1 0,3 5-1,-4-7-21,-1 1 0,1-1-1,0 0 1,0 0-1,0-1 1,0 1-1,0 0 1,0-1 0,0 1-1,0-1 1,1 1-1,-1-1 1,0 0-1,1 0 1,-1 0-1,1 0 1,-1-1 0,1 1-1,0-1 1,-1 0-1,1 1 1,0-1-1,2 0 1,-4-3-12,0 1 0,0-1 0,0 0 0,0 1 0,-1-1 0,1 1 0,-1-1 0,1 0 0,-1 0 0,0 1 0,0-1 0,-1 0 0,1-3 0,-1 1 0,1-7 0,-2-1 0,0 1 0,0 0 0,-1 0 0,0 1 0,-1-1 0,-1 0 0,0 1 0,0 0 0,-1 1 0,0-1 0,-1 1 0,0 0 0,-9-9 0,10 12 0,0 0 0,0 1 0,-1 0 0,0 0 0,0 0 0,0 1 0,-1 0 0,0 1 0,0 0 0,0 0 0,0 0 0,-1 1 0,1 0 0,-1 1 0,0 0 0,0 1 0,0-1 0,0 1 0,-14 1 0,21 0-5,1 0 0,-1 0-1,1 1 1,-1-1 0,1 0 0,0 1 0,-1-1-1,1 1 1,-1-1 0,1 1 0,0-1-1,-1 1 1,1 0 0,0 0 0,-1 0 0,1 0-1,0 0 1,0 0 0,0 0 0,0 0 0,0 0-1,0 1 1,0-1 0,1 0 0,-1 0 0,0 1-1,1-1 1,-1 1 0,1-1 0,-1 1-1,1-1 1,0 1 0,0-1 0,-1 1 0,1-1-1,0 1 1,0-1 0,1 1 0,-1-1 0,0 1-1,1 1 1,0 0-10,-1 1 1,2-1-1,-1 1 0,0-1 0,1 1 1,-1-1-1,1 0 0,0 0 0,0 0 1,0 0-1,1 0 0,-1-1 0,1 1 1,-1 0-1,1-1 0,5 4 0,7 1 9,0-1 0,0 0 0,1-1 0,0-1 0,-1 0-1,1-1 1,22 1 0,117-3 53,-123-1-23,-25-1-13,34-1 16,-40 2-23,0 0 0,1 0 0,-1 0-1,0-1 1,0 1 0,0 0 0,1-1 0,-1 1 0,0-1 0,0 1-1,0-1 1,0 1 0,0-1 0,0 0 0,0 1 0,0-1 0,0 0-1,0 0 1,0 0 0,0 0 0,-1 0 0,1 0 0,0 0 0,-1 0-1,2-2 1,-2 2-1,0 1 0,-1-1 0,1 1 0,0-1 0,0 0-1,0 1 1,-1-1 0,1 1 0,0-1 0,-1 1 0,1-1-1,-1 1 1,1-1 0,0 1 0,-1-1 0,1 1 0,-1-1-1,0 1 1,1 0 0,-1-1 0,1 1 0,-1 0 0,1-1-1,-1 1 1,0 0 0,1 0 0,-1 0 0,1 0 0,-1 0-1,0-1 1,-1 1 0,-27-3-104,25 3 63,-121-4-685,83 4 609,1-1 0,-1-2 0,-70-15 0,72 4 114,31 10-3,0 1 0,1 0 1,-1 0-1,0 1 0,-16-2 1,34 15-313,4-1 325,1-2 1,0 1-1,0-2 1,0 0-1,1 0 1,0-2-1,1 0 1,-1 0 0,20 2-1,2-1-1403,0-2 0,71-1 0,-30-6-5765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52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52 170 10954,'3'-38'8155,"12"-55"-1,-16 105-7386,-1-1 1,2 1-1,0-1 1,1 12-1,-1 34-190,-10 20-216,-4-1-1,-29 97 0,50-239-361,7-4 0,-4-1 0,-3 0 0,-2-82 0,-7 147 0,-2 19 0,-2 26 0,4-20 0,1-1 0,0 0 0,1 0 0,1 0 0,5 30 0,-6-45 0,1 0 0,0 0 0,-1 0 0,1 0 0,0-1 0,1 1 0,-1 0 0,0-1 0,1 1 0,-1-1 0,1 1 0,0-1 0,0 0 0,0 1 0,0-1 0,0 0 0,0-1 0,1 1 0,-1 0 0,0-1 0,1 1 0,0-1 0,-1 0 0,1 1 0,0-1 0,0-1 0,-1 1 0,1 0 0,0-1 0,0 1 0,0-1 0,0 0 0,0 0 0,0 0 0,0 0 0,3-1 0,1-1 0,-1 0 0,1 0 0,-1-1 0,0 0 0,0 0 0,0 0 0,0-1 0,0 0 0,-1 0 0,1 0 0,-1-1 0,0 1 0,-1-1 0,1 0 0,4-7 0,7-11 0,0 0 0,15-32 0,29-83 0,-57 182 0,-5 80 0,4 130 0,8-211 242,-10-41-303,1 0 1,-1 0-1,1 0 1,0-1 0,-1 1-1,1 0 1,0-1-1,0 1 1,0 0 0,1-1-1,-1 1 1,0-1-1,1 0 1,-1 1 0,1-1-1,-1 0 1,1 0 0,-1 0-1,4 2 1,-4-3-160,-1 0 0,0 0 0,1 0 0,-1 0 0,1 0 0,-1 0 0,1 0 0,-1 0 1,0 0-1,1 0 0,-1 0 0,1-1 0,-1 1 0,0 0 0,1 0 0,-1 0 0,0 0 0,1-1 1,-1 1-1,0 0 0,1 0 0,-1-1 0,0 1 0,1 0 0,-1-1 0,0 1 0,0 0 0,1-1 0,-1 1 1,0-1-1,14-28-15507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2:04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313 139 5541,'0'0'2803,"8"-8"2461,-6 5-4986,32-46 4238,-32 47-4023,-1-1-1,1 0 1,-1 0 0,1 0-1,-1 0 1,0 0 0,-1 0 0,1-1-1,0 1 1,-1 0 0,0 0-1,1-1 1,-1 1 0,-1 0 0,1 0-1,0-1 1,-1 1 0,0 0-1,-1-5 1,1 7-377,0 0 0,0 0 0,0 0 0,0 0 0,-1 0 0,1 0 0,0 0 0,0 1-1,-1-1 1,1 1 0,0-1 0,-1 1 0,1-1 0,-1 1 0,1 0 0,-1-1 0,1 1 0,0 0 0,-1 0 0,1 0 0,-1 0-1,1 0 1,-1 1 0,1-1 0,-1 0 0,0 1 0,-40 13 363,19-2-458,1 2 0,1 0 0,0 2 0,1 0 0,1 1 0,1 1 0,0 0 0,-20 29 0,27-33 6,2-1 0,0 2 1,0-1-1,2 1 0,-1 0 1,2 1-1,0-1 0,1 1 1,1 1-1,0-1 0,1 1 0,1-1 1,0 31-1,2-43-23,0 0 1,1 0-1,0 0 1,0 1-1,0-1 0,0 0 1,1 0-1,0-1 1,0 1-1,0 0 0,0 0 1,0-1-1,1 0 0,-1 1 1,1-1-1,0 0 1,0 0-1,0 0 0,6 3 1,-3-2 5,1 0 0,0-1 0,0 0 0,0 0 0,1 0 0,-1-1 0,1 0 0,-1-1 0,1 0 0,10 1 0,-8-2-3,0 1 0,-1-1 0,1-1 0,-1 0 0,0 0 0,1-1 0,-1 0 0,0-1 0,0 1 0,0-2 0,0 0 0,0 0 0,-1 0 0,0-1 0,0 0 0,0-1 0,0 0 0,7-8 0,-13 13-7,-1-1 0,1 0 0,0 0 0,-1 0 0,0 0 0,1 0 0,-1 0 0,0 0 0,0-1 0,0 1 0,-1 0 0,1-1 0,0 1 0,-1 0 0,0-1 0,1 1 0,-1-1 0,0 1 0,0-1 0,0 1 0,-1 0 0,0-4 0,0 4 0,0 0 0,-1 0 0,1 0 0,-1 0 0,0 1 0,0-1 0,1 0 0,-1 1 0,0-1 0,0 1 0,-1-1 0,1 1 0,0 0 0,0 0 0,0 0 0,-1 0 0,-3 0 0,-12-3 0,-1 1 0,1 0 0,-1 2 0,-24 0 0,37 2 0,-36 2 0,41-2 0,0-1 0,-1 0 0,1 0 0,0 1 0,-1-1 0,1 1 0,0-1 0,-1 1 0,1 0 0,0-1 0,0 1 0,0 0 0,0 0 0,0 0 0,0 0 0,0 0 0,0 0 0,0 0 0,0 0 0,0 0 0,1 0 0,-1 0 0,0 1 0,1-1 0,-1 0 0,0 2 0,2-2 0,0-1 0,0 1 0,-1 0 0,1-1 0,0 1 0,0-1 0,0 1 0,0-1 0,-1 1 0,1-1 0,0 1 0,0-1 0,0 0 0,0 0 0,0 1 0,0-1 0,0 0 0,0 0 0,0 0 0,0 0 0,0 0 0,0 0 0,0-1 0,0 1 0,2-1 0,1 1 0,18-1 0,-1-1 0,0-1 0,0-1 0,-1-1 0,1-1 0,19-8 0,119-57 0,-137 60 0,65-35 0,-83 48 0,-7 6 0,-54 85 0,-27 49 0,75-125 0,1 0 0,1 1 0,1 0 0,1 0 0,0 0 0,-3 28 0,8-45-54,-1 1 0,1 0 0,-1 0 1,1-1-1,0 1 0,0 0 0,0 0 0,0-1 0,0 1 0,0 0 0,0 0 1,1-1-1,-1 1 0,1 0 0,-1 0 0,1-1 0,0 1 0,0-1 0,-1 1 1,1-1-1,0 1 0,0-1 0,1 1 0,-1-1 0,0 0 0,0 1 1,1-1-1,-1 0 0,0 0 0,1 0 0,-1 0 0,1 0 0,0-1 0,-1 1 1,1 0-1,0-1 0,-1 1 0,1-1 0,0 0 0,0 1 0,-1-1 0,1 0 1,2 0-1,25 1-7185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2:07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1368 10634,'0'0'6705,"-4"-10"-5183,4 9-1467,-2-3 78,1 0 0,0-1 0,0 1 1,0 0-1,0 0 0,0-1 0,1 1 0,0 0 0,0 0 0,0-1 0,0 1 0,1 0 0,0-1 0,0 1 0,0 0 0,0 0 1,1 0-1,-1 0 0,4-5 0,52-75 1144,3 2 1,101-106-1,-131 154-1191,403-400 695,-327 345 10,4 4 1,170-101-1,-261 174-610,0 1 0,0 1 0,0 0 0,2 2 0,-1 0 0,1 2 0,0 0 0,0 1 0,39-4 0,-85 21-2242,22-12 866,-24-3-11570,17-7 2713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2:08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35 276 17969,'0'0'3582,"-7"-10"-1842,-20-30-635,27 38-1061,0 1 0,0-1-1,0 1 1,0 0 0,0-1-1,0 1 1,0-1 0,0 1-1,0 0 1,1-1-1,-1 1 1,1 0 0,-1-1-1,1 1 1,-1 0 0,1 0-1,0 0 1,0-1 0,0 1-1,-1 0 1,1 0 0,0 0-1,0 0 1,0 0-1,1 0 1,-1 1 0,0-1-1,0 0 1,0 1 0,1-1-1,-1 0 1,0 1 0,0 0-1,1-1 1,2 0 0,3-2 178,60-30 123,2 3 1,2 3-1,0 3 0,2 3 0,135-21 0,-193 40-324,-6 0-21,1 1-1,-1 0 1,1 0-1,14 1 1,-23 1-4,1-1 0,-1 0 0,1 0 0,-1 1 0,1-1 0,-1 0 0,1 1 0,-1 0 0,1-1 0,-1 1 0,0 0 0,1 0 0,-1-1 1,0 1-1,0 0 0,1 0 0,-1 1 0,0-1 0,0 0 0,0 0 0,0 0 0,-1 1 0,1-1 0,0 0 0,0 1 0,-1-1 0,1 1 0,-1-1 0,1 1 0,-1-1 0,0 1 0,1 2 0,-1 10 173,0 0 0,-1 0 0,-1 0 0,0 0 0,-1 0 0,-7 21 0,-35 83 1177,30-84-1125,-12 31 160,-51 135 640,70-174-1261,1 0 0,2 1 0,0-1 0,2 1 0,-1 47 0,8-49-4159,9-21-4574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0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1 0 1537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2:14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5029,'9'-22'-128,"-2"7"32,-3 4-545,-4 8-2722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2:14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57 221 6951,'0'0'15609,"0"9"-13911,6 35 240,2-1 0,23 74 1,0-3-788,-20-66-996,71 343 1233,-121-571-1388,-120-333 0,155 501 0,4 10 0,0 0 0,0 0 0,-1 0 0,1 0 0,-1 0 0,0 0 0,0 1 0,1-1 0,-1 0 0,0 1 0,0-1 0,-1 0 0,1 1 0,0-1 0,0 1 0,-1 0 0,-2-3 0,3 7 0,0-1 0,0 1 0,0-1 0,1 1 0,-1 0 0,1-1 0,0 1 0,0 0 0,0-1 0,0 6 0,0-7 0,1 23 0,0-1 0,1 1 0,7 26 0,-8-42 0,1 1 0,1-1 0,0 0 0,0 1 0,1-1 0,0-1 0,0 1 0,0-1 0,1 1 0,1-1 0,10 11 0,-14-16 0,0 0 0,0 0 0,0-1 0,0 1 0,0-1 0,1 0 0,-1 1 0,0-1 0,1 0 0,-1 0 0,1-1 0,-1 1 0,1 0 0,-1-1 0,1 0 0,0 1 0,-1-1 0,1 0 0,-1 0 0,1-1 0,0 1 0,-1 0 0,1-1 0,-1 0 0,1 1 0,-1-1 0,1 0 0,-1 0 0,0-1 0,1 1 0,-1 0 0,0-1 0,0 1 0,0-1 0,0 0 0,0 0 0,0 0 0,2-4 0,6-5 0,-2-1 0,1-1 0,-2 1 0,0-1 0,8-20 0,-2-5 0,-1-1 0,-2 0 0,-2-1 0,-2 1 0,-2-2 0,0-45 0,2 1 0,1 106 0,12 99 0,25 127 0,-35-209 0,2-1 0,1-1 0,2 0 0,27 49 0,-35-74-32,2 1 1,0-1-1,0-1 1,1 0-1,0 0 0,1 0 1,0-1-1,15 10 1,-20-15-82,1-1 1,-1 0 0,0 0 0,1 0-1,0-1 1,-1 0 0,1 0-1,0 0 1,0-1 0,0 1-1,1-2 1,-1 1 0,0-1 0,0 0-1,0 0 1,0 0 0,1-1-1,-1 0 1,0 0 0,8-3-1,3-11-6629,-12-6-5109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2:16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55 16592,'0'0'1409,"-9"-9"91,-29-27 198,37 35-1639,0 0 0,0 1 1,0-1-1,0 0 0,0 0 1,-1 1-1,1-1 0,0 0 1,0 1-1,0-1 0,-1 1 1,1 0-1,0-1 0,0 1 1,-1 0-1,1 0 0,0 0 1,-1 0-1,1 0 0,0 0 1,-1 0-1,1 0 0,0 1 1,0-1-1,-1 0 0,1 1 1,0-1-1,0 1 0,-1-1 1,1 1-1,0 0 0,0-1 1,0 1-1,0 0 0,0 0 1,0 0-1,0 0 0,0 0 1,1 0-1,-1 0 0,0 0 1,0 0-1,1 0 0,-1 0 0,0 3 1,-3 4 138,1 1 1,0 0-1,0 0 0,-2 16 1,4-22-130,-6 53 584,1 0 0,4 1-1,1-1 1,3 1 0,3-1 0,12 57 0,-5-49 199,40 117 0,-44-156-782,2-1 1,1 0-1,1 0 1,1-1 0,1-1-1,1-1 1,28 32-1,-37-47-143,0-1 0,1 1 0,-1-1-1,1 0 1,1 0 0,-1-1 0,1 0-1,-1 0 1,1-1 0,0 0 0,0 0-1,1-1 1,-1 0 0,1-1 0,-1 0-1,1 0 1,-1 0 0,15-2 0,-15 0-424,0 0 0,0-1 1,-1 0-1,1-1 1,-1 1-1,1-1 1,-1-1-1,0 1 0,0-1 1,-1 0-1,1-1 1,11-10-1,25-31-5962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2:16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17136,'-3'11'3337,"-4"13"-2141,0 1-1,2-1 1,2 1 0,-2 31 0,7-4-659,2 0 0,2-1 0,3 0 0,2 0 1,2-1-1,2 0 0,37 80 0,-52-129-506,0 1 0,1-1 1,-1 1-1,1-1 0,0 1 0,0-1 0,-1 1 0,1-1 1,0 1-1,0-1 0,0 0 0,0 1 0,1-1 0,-1 0 1,0 0-1,0 0 0,1 0 0,-1 0 0,1 0 0,-1-1 1,0 1-1,1 0 0,0-1 0,-1 1 0,1-1 0,-1 1 0,1-1 1,0 0-1,-1 0 0,1 0 0,0 0 0,-1 0 0,1 0 1,0 0-1,-1 0 0,1-1 0,-1 1 0,1-1 0,0 1 1,-1-1-1,2 0 0,6-5 58,-2 1 1,1-2 0,-1 1-1,0-1 1,12-14-1,-5 5 40,7-5-115,0 0-1,1 2 0,33-23 1,-49 38-15,1-1 1,-1 1-1,1 1 0,0-1 1,0 1-1,0 0 1,0 1-1,0 0 1,1 0-1,-1 1 1,1-1-1,0 2 0,-1-1 1,1 1-1,-1 0 1,1 1-1,0-1 1,11 4-1,-16-2-221,1-1 1,-1 1-1,0 0 1,0 0-1,1 1 1,-2-1-1,1 0 1,4 6-1,10 7-2797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2:17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2 162 17264,'0'0'10613,"-1"7"-9882,0 5-507,1 0-1,1 0 0,0 0 0,1 0 1,0-1-1,1 1 0,0 0 0,1-1 1,0 0-1,7 13 0,-11-24-211,0 0 0,0-1-1,0 1 1,0-1 0,0 1 0,0 0-1,0-1 1,0 1 0,1 0 0,-1-1-1,0 1 1,0-1 0,0 1 0,1 0-1,-1 0 1,0-1 0,0 1 0,1 0-1,-1-1 1,0 1 0,1 0 0,-1 0-1,0-1 1,1 1 0,-1 0 0,0 0-1,1 0 1,-1 0 0,0 0 0,1-1-1,-1 1 1,1 0 0,-1 0 0,0 0-1,1 0 1,-1 0 0,1 0 0,-1 0 0,0 0-1,1 0 1,-1 1 0,0-1 0,1 0-1,-1 0 1,1 0 0,-1 0 0,0 0-1,1 1 1,-1-1 0,0 0 0,1 0-1,-1 1 1,0-1 0,0 0 0,1 0-1,-1 1 1,0-1 0,0 0 0,1 1-1,-1-1 1,0 0 0,0 1 0,0-1-1,1 1 1,6-36 715,-7 34-680,7-82 155,6-31-239,-13 113 37,0 1 0,0-1 0,0 1 0,0-1 0,0 1 0,0-1 0,0 1 0,0-1 0,0 1 0,1 0 0,-1-1 0,0 1 0,0-1 0,0 1 0,0-1 0,1 1 0,-1 0 0,0-1 0,1 1 0,-1 0 0,0-1 0,1 1 0,-1 0 0,0-1 0,1 1 0,-1 0 0,0 0 0,1-1 0,-1 1 0,1 0 0,0 0 0,9 10 0,8 29 0,-17-35 0,14 35 0,-5-12 0,1 0 0,1 0 0,28 44 0,-39-70 0,-1 0 0,1 0 0,-1-1 0,1 1 0,-1 0 0,1 0 0,-1-1 0,1 1 0,0 0 0,-1-1 0,1 1 0,0 0 0,-1-1 0,1 1 0,0-1 0,0 1 0,0-1 0,0 0 0,0 1 0,-1-1 0,1 0 0,0 0 0,0 0 0,0 1 0,0-1 0,1 0 0,-1-1 0,0 0 0,0 1 0,0-1 0,-1 0 0,1 0 0,0 0 0,0 1 0,-1-1 0,1 0 0,-1 0 0,1 0 0,-1 0 0,1 0 0,-1 0 0,1 0 0,-1 0 0,0-1 0,1 0 0,5-58 0,-6 57 0,-3-232 0,3 235-22,0 0 1,0 0-1,0 0 1,0 0-1,0 0 1,0-1-1,0 1 1,0 0-1,0 0 1,0 0-1,0 0 1,0 0-1,0-1 1,0 1-1,0 0 1,1 0-1,-1 0 1,0 0-1,0 0 1,0 0-1,0 0 1,0-1-1,0 1 1,0 0-1,0 0 1,0 0-1,0 0 1,1 0-1,-1 0 1,0 0-1,0 0 1,0 0-1,0-1 0,0 1 1,0 0-1,0 0 1,1 0-1,-1 0 1,0 0-1,0 0 1,0 0-1,0 0 1,0 0-1,1 0 1,-1 0-1,0 0 1,0 0-1,0 0 1,0 0-1,0 0 1,0 0-1,1 0 1,-1 0-1,0 1 1,0-1-1,0 0 1,0 0-1,11 8-3271,9 14-6719,-20-22 8924,16 17-13027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2:17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91 18930,'0'0'3897,"-4"10"-1543,-1 7-1887,0 1 0,1 0 0,0 0 0,2 0-1,0 1 1,1-1 0,1 1 0,1-1 0,0 0 0,5 23 0,-2-22-375,-2-5-46,1 0 0,0 0 0,1-1 0,0 0 0,10 21 0,-14-34-41,0 0 0,0 0 0,0 1-1,0-1 1,1 0 0,-1 0 0,0 0 0,0 0-1,0 1 1,0-1 0,0 0 0,0 0 0,0 0 0,0 0-1,0 0 1,0 0 0,1 0 0,-1 1 0,0-1 0,0 0-1,0 0 1,0 0 0,0 0 0,1 0 0,-1 0 0,0 0-1,0 0 1,0 0 0,0 0 0,0 0 0,1 0 0,-1 0-1,0 0 1,0 0 0,0 0 0,0 0 0,1 0 0,-1 0-1,0 0 1,0 0 0,0 0 0,0 0 0,0 0 0,1 0-1,-1 0 1,0 0 0,0 0 0,0 0 0,0 0 0,0-1-1,1 1 1,-1 0 0,0 0 0,0 0 0,0 0 0,0 0-1,0 0 1,0-1 0,0 1 0,5-15 300,0-20 66,-4 7-306,2-17-228,-3 0 0,-1 0 0,-9-55 0,3 84 74,2 34 9,1 34 25,3-27 45,-1 33 62,2-55-34,0 1-1,0-1 1,1 1 0,-1-1 0,1 0-1,0 0 1,0 1 0,0-1-1,0 0 1,1 0 0,-1 0-1,3 4 1,-4-7-4,1 1 0,-1-1 0,1 1 0,-1 0-1,1-1 1,-1 1 0,1-1 0,0 0 0,-1 1 0,1-1-1,0 1 1,-1-1 0,1 0 0,0 0 0,-1 1 0,1-1 0,0 0-1,-1 0 1,1 0 0,0 0 0,0 0 0,-1 0 0,1 0 0,0 0-1,0 0 1,-1 0 0,1 0 0,0 0 0,0 0 0,-1-1 0,1 1-1,0 0 1,-1-1 0,1 1 0,0 0 0,-1-1 0,1 1 0,-1-1-1,1 1 1,-1-1 0,1 1 0,-1-1 0,1 1 0,-1-1-1,1 0 1,-1 1 0,1-1 0,-1 0 0,0 1 0,0-1 0,1 0-1,-1 1 1,0-1 0,0-1 0,15-44 702,-14 43-662,8-45-23,-3 0 0,-1 0-1,-2-64 1,-3 112-31,0 0 0,0 0 0,1 0 0,-1 0 0,0 0 0,0 0 0,0 0 0,0 0 0,1 1 0,-1-1 0,0 0 0,0 0 0,0 0 0,0 0 0,1 0 0,-1 0 0,0 0 0,0 0 0,0 0 0,0 0 0,1 0 0,-1 0 0,0-1 0,0 1 0,0 0 0,1 0 0,-1 0 0,0 0 0,0 0 0,0 0 0,0 0 0,0 0 0,1 0 0,-1-1 0,0 1 0,0 0 0,0 0 0,8 20 0,1 15 0,7 28 0,41 100 0,-54-156 0,0-1 0,1 0 0,-1 0 0,1 0 0,8 9 0,-11-14 0,0 0 0,0 0 0,0 0 0,0 0 0,0 0 0,0 0 0,0-1 0,0 1 0,0 0 0,0-1 0,0 1 0,0-1 0,0 1 0,1-1 0,-1 0 0,0 1 0,0-1 0,1 0 0,-1 0 0,0 0 0,0 0 0,1 0 0,-1 0 0,0 0 0,0 0 0,1-1 0,-1 1 0,0 0 0,0-1 0,0 1 0,1-1 0,-1 0 0,0 1 0,0-1 0,0 0 0,0 1 0,0-1 0,0 0 0,0 0 0,0-1 0,4-4-477,-1 0 0,0-1-1,-1 1 1,1-1 0,-1 0 0,-1 0 0,1 0 0,-1 0-1,0-1 1,-1 1 0,0-1 0,1-13 0,-2-23-6549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2:18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84 10794,'3'-11'4484,"8"-38"-1158,-10 48-3185,-1 0-1,0 0 0,0 0 1,1-1-1,-1 1 0,0 0 1,1 0-1,-1 0 0,1 0 1,-1 0-1,1 0 0,0 0 1,-1 1-1,1-1 0,0 0 1,0 0-1,-1 0 0,1 1 1,0-1-1,0 0 0,0 1 1,0-1-1,0 1 0,0-1 1,0 1-1,0-1 0,0 1 1,0 0-1,1 0 0,-1-1 1,1 1-1,0 1-31,-1-1 0,1 1 0,-1-1 0,1 1 0,-1 0 0,1 0 0,-1 0 0,0 0 0,1 0 0,-1 0 0,0 0 0,0 0-1,0 0 1,0 1 0,0-1 0,0 0 0,0 1 0,1 1 0,5 12 450,-1-1-1,0 1 1,-1 1 0,-1-1-1,0 1 1,2 23 0,4 101 303,-13 37-529,1-155-93,-1 0 0,-1 0 0,-1-1-1,0 1 1,-18 39 0,23-59-215,-1-1-1,1 1 1,-1-1 0,1 1-1,-1-1 1,0 0 0,0 1 0,0-1-1,0 0 1,0 1 0,0-1-1,0 0 1,0 0 0,0 0-1,0 0 1,-1 0 0,1 0-1,0 0 1,-1-1 0,1 1-1,-3 0 1,3-1-17,0 0 0,0 0 1,0-1-1,-1 1 0,1-1 0,0 1 0,0-1 1,0 1-1,0-1 0,0 0 0,0 1 0,1-1 0,-1 0 1,0 0-1,0 0 0,0 0 0,1 0 0,-1 0 0,0 0 1,1 0-1,-1-1 0,-6-11-40,2 0 0,0-1 0,-5-20 0,9 29 19,-62-279-1920,68 311 1881,1 0-1,1-1 0,1 0 0,1 0 0,2-1 1,0 0-1,2-1 0,24 36 0,-34-56 48,0 0-1,0-1 1,0 1-1,0-1 1,1 1-1,0-1 1,-1 0-1,1 0 1,0-1-1,0 1 1,0-1-1,1 0 1,-1 0-1,1 0 1,-1-1-1,1 0 0,-1 1 1,1-2-1,0 1 1,8 0-1,-8-2 18,1 0 1,-1 0-1,0-1 0,0 1 0,0-1 0,0-1 0,0 1 0,0-1 0,0 1 0,-1-1 0,1-1 0,-1 1 0,0-1 0,0 1 0,0-1 1,0 0-1,4-7 0,-2 4 43,-1-1 1,0 1-1,0-1 0,0 0 1,-1 0-1,-1 0 1,1 0-1,-1-1 1,-1 1-1,1-1 1,-1 0-1,1-17 0,-3 24-40,-1 0 0,1 0 0,-1 1 0,0-1-1,1 0 1,-1 0 0,0 0 0,0 1-1,0-1 1,0 1 0,0-1 0,-1 1 0,1-1-1,0 1 1,-1 0 0,1-1 0,-1 1 0,1 0-1,-1 0 1,1 0 0,-1 0 0,0 0-1,0 1 1,0-1 0,1 0 0,-1 1 0,0-1-1,0 1 1,0 0 0,-3 0 0,-67-5 132,62 5-144,-13 2-1,-1 0-1,1 2 1,-1 0 0,-22 9 0,16-5 12,-43 5 0,219-68-350,-4 19-2237,77 8-6759,-156 24-650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2:18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19795,'9'0'1212,"12"1"-377,0 1 1,0 0 0,0 1 0,-1 2 0,1 0 0,24 10 0,-20-5-364,-1 1 0,0 1 0,-1 1 0,37 28 0,-37-23-324,-1 1 0,-1 2 0,-1 0 0,-1 0 0,0 2-1,-2 1 1,-1 0 0,0 1 0,-2 0 0,15 40 0,7 46 238,36 189-1,-48-185-985,-21-101 359,16 90-5759,-18-66-1190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57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5053 1472 8008,'0'0'5493,"-3"-4"-7303,-8-8 2657,7 9 755,1 0 0,-1 0 0,0 0 0,1 1 0,-1-1 0,-9-3 0,-4 0-2810,9 3 1375,0-1 0,0 0-1,1-1 1,0 0 0,0 0 0,0 0-1,0-1 1,1 0 0,-7-8 0,-39-32 354,-3 16-429,-2 2 1,-1 2-1,-69-20 0,26 9-50,-241-110 78,-23-9 21,214 98-79,-245-80-108,341 123 28,0 2 1,-1 3-1,0 3 0,0 1 0,-76 4 1,112 3 155,1 1 1,-1 1 0,1 0 0,0 2 0,0 0-1,0 1 1,0 1 0,1 1 0,1 1 0,-1 0-1,1 1 1,1 1 0,0 1 0,0 0 0,1 1-1,1 0 1,0 1 0,1 1 0,1 0 0,0 1-1,1 0 1,0 1 0,2 0 0,0 1 0,-10 29-1,14-34-23,-1-1 0,0 0 0,0 1-1,-1-2 1,-1 1 0,-13 15 0,19-24-101,-1 0 0,1-1 0,0 1 0,-1-1 0,0 0 0,0 0 0,1 0 0,-1 0 0,0 0 1,-1-1-1,1 1 0,0-1 0,0 0 0,-1 0 0,1 0 0,0-1 0,-1 1 0,1-1 1,-1 1-1,1-1 0,-1 0 0,1-1 0,-1 1 0,1-1 0,0 1 0,-1-1 0,1 0 0,0 0 1,-1 0-1,1-1 0,-4-2 0,-4-3-11,0-2-1,0 1 1,0-2 0,2 1-1,-1-1 1,-9-14 0,10 13 14,-1 0 1,0 0-1,0 1 0,-1 0 0,-18-12 1,26 20-25,0 1-1,0-1 1,0-1 0,0 1 0,0 0 0,0-1 0,1 1 0,-1-1 0,1 0 0,0 0-1,0 0 1,0 0 0,0 0 0,1 0 0,-1 0 0,-1-4 0,2-1-64,0 0 1,0 0-1,1 0 1,0 0 0,0 0-1,2-12 1,5-25 84,24-82 1,-17 80 34,10-72 1,-22 112-65,0 0 1,1 0-1,0 0 0,1 0 1,-1 0-1,1 0 0,0 1 1,1 0-1,0 0 0,0 0 0,0 0 1,10-7-1,18-24 19,-29 32 40,42-65-121,-43 66 154,-1-1 0,0 1 0,0-1 0,0 0 0,-1 1 0,0-1 0,0 0 0,0 0 0,0 0-1,-1 0 1,1 0 0,-1 0 0,-1 0 0,0-6 0,-6-2 41,6 11-123,0 1-1,1 0 1,-1 0 0,0 0-1,1-1 1,-1 1-1,0 0 1,1-1 0,0 1-1,-1-1 1,1 1 0,0 0-1,0-1 1,-1-1-1,2-20-86,0 16 88,-1 0 0,0 1-1,0-1 1,0 1 0,-1-1 0,-2-9-1,2 14 0,0 1-1,1-1 1,-1 1-1,0-1 1,0 1-1,0-1 1,0 1-1,0 0 1,0 0-1,-1-1 1,1 1-1,0 0 0,-1 0 1,1 0-1,-1 0 1,1 0-1,-1 1 1,1-1-1,-1 0 1,0 1-1,1-1 1,-1 1-1,0 0 0,1-1 1,-1 1-1,0 0 1,0 0-1,1 0 1,-3 0-1,3 3-23,-1-1-1,2 1 0,-1-1 1,0 1-1,0-1 1,1 1-1,-1-1 1,1 1-1,0 0 0,0-1 1,0 1-1,0 0 1,1 4-1,-1 9 28,-6 7 16,0 0 1,-2-1 0,0 0-1,-17 32 1,-7 18 8,-4 34 104,17-50-111,-25 56-1,36-95-18,-1 0-1,0-1 0,-2 0 0,1-1 0,-2 0 1,0-1-1,-21 19 0,-8 5 40,25-22-33,-1 0 0,0-1 1,-1-1-1,-1 0 0,-1-2 0,-29 15 1,44-25 1,-1 0 0,1-1 0,-1 0 1,0 0-1,1-1 0,-1 1 1,0-1-1,1 0 0,-1-1 0,1 1 1,-1-1-1,0 0 0,1-1 0,-1 1 1,1-1-1,0 0 0,0-1 0,0 1 1,-7-5-1,-8-6-23,1-2 1,0 0 0,-23-25-1,-14-11 57,38 38-43,0 1-1,-1 0 0,0 1 0,-1 1 0,0 1 0,-1 1 0,0 1 1,-28-6-1,19 7-8,-1 2 1,0 1-1,-1 1 0,1 2 1,-38 5-1,-9 7-108,0 3 0,1 4 0,-132 52 0,-53 42 33,232-97 81,1 0 0,0 3-1,2 0 1,0 2 0,1 0 0,-33 38-1,51-49 26,0 1-1,1 1 0,0-1 0,1 1 0,0 0 0,1 1 0,1-1 0,-5 18 0,7-24-6,1-1-1,-1 1 1,1 0-1,1 0 1,-1 0-1,1 1 1,0-1-1,0 0 1,1 0-1,0 0 0,0 0 1,0 0-1,1 0 1,-1-1-1,2 1 1,-1 0-1,0-1 1,1 1-1,0-1 1,4 5-1,-4-7-133,0-1-1,0 1 1,0-1 0,0 0 0,0 0-1,0 0 1,1 0 0,-1 0-1,0-1 1,1 0 0,0 1-1,-1-1 1,1-1 0,0 1-1,-1 0 1,1-1 0,6 0-1,-5 0-579,0-1 0,0 1 0,0-1 0,0 0 0,0-1 0,0 1 0,0-1 0,5-3 0,40-31-10251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57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160 109 16592,'9'-10'2877,"-2"1"-2395,36-40 1834,-39 44-1768,1 0-1,0 1 0,0 0 1,0 0-1,0 0 1,1 1-1,-1 0 0,13-5 1,-17 8-491,-1 0 0,1 0 0,-1 0 0,1 1 0,0-1 0,-1 0 0,1 0 0,-1 1 0,1-1 0,0 0 0,-1 1 0,1-1 0,-1 0 0,1 1 0,-1-1 0,0 1 0,1-1 0,-1 1 0,1-1 0,-1 1 0,0-1 0,1 1 0,-1 0 0,0-1 0,0 1 1,0-1-1,1 1 0,-1 0 0,0-1 0,0 1 0,0 0 0,0-1 0,0 1 0,0-1 0,0 1 0,0 0 0,0-1 0,0 1 0,-1 0 0,1-1 0,0 2 0,-5 33 302,-11 12-51,-1 0 0,-3 0 0,-46 77 0,46-88-226,-20 34 150,19-36 53,2 1 0,1 0 0,-25 72 0,42-104-279,0-1 0,1 1 0,-1-1 0,1 1 0,-1-1 0,1 1 0,0-1 0,0 1 1,1-1-1,-1 1 0,0-1 0,2 4 0,-2-5-4,0 0 0,1 0 0,0 0 0,-1 0 0,1 0 0,0 0 0,-1-1 0,1 1 0,0 0 0,0 0 0,0 0 0,0-1 0,0 1 0,-1 0-1,1-1 1,1 1 0,-1-1 0,0 1 0,2-1 0,3 1 0,1 0 0,0-1-1,-1 0 1,1 0-1,0 0 1,-1-1 0,1 0-1,9-3 1,28-9-76,0-2 1,-1-2-1,53-28 0,48-20-693,-121 57 59,21-8-2141,-17 4-3284,-2 2-9348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1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40 7976,'0'0'12347,"-2"-6"-10489,-6-27 539,36 34-1324,-20 3-1035,0 0-1,-1 1 1,0-1 0,0 2 0,0-1-1,0 1 1,-1-1 0,0 2 0,0-1 0,8 12-1,45 76 110,-56-88-127,204 426 3817,-179-368-3468,248 457 1089,-242-455-1064,42 114 1,-53-121-314,-22-57-169,0-1 0,0 0-1,0 0 1,0 0 0,0 0 0,0 0-1,0 0 1,0 0 0,0 0 0,0 0-1,0 0 1,1-1 0,-1 1 0,0 0-1,1-1 1,-1 1 0,0-1 0,1 0-1,-1 1 1,1-1 0,-1 0 0,1 0 0,1 0-1,41-1-5022,-24 0 1722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2:00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22 154 11563,'0'0'3780,"0"-8"-1005,-1-26-244,-2 18 373,-1 17-714,-1 19-1497,3-5-668,-4 130 1407,6-145-1411,0 1 1,0-1-1,0 1 0,0-1 0,0 1 1,0-1-1,0 1 0,1-1 1,-1 0-1,0 1 0,0-1 0,1 1 1,-1-1-1,0 0 0,0 1 1,1-1-1,-1 0 0,0 1 0,1-1 1,-1 0-1,1 0 0,-1 1 1,0-1-1,1 0 0,-1 0 0,1 0 1,-1 1-1,0-1 0,1 0 0,-1 0 1,1 0-1,-1 0 0,1 0 1,-1 0-1,1 0 0,-1 0 0,1 0 1,-1 0-1,0 0 0,1 0 1,-1 0-1,1-1 0,-1 1 0,1 0 1,-1 0-1,0 0 0,1-1 1,-1 1-1,1 0 0,-1 0 0,1-1 1,24-14 441,2-9-190,-1-2 1,26-32 0,-28 30-262,1 1 1,31-25 0,-55 50-16,0 1-1,1 0 1,-1 0 0,0 0-1,1 0 1,-1 0 0,1 0-1,-1 0 1,1 1 0,0-1-1,-1 1 1,1-1 0,0 1 0,-1-1-1,1 1 1,0 0 0,2 0-1,-3 0-2,0 1 0,0-1 0,0 0 0,0 1-1,0-1 1,-1 1 0,1 0 0,0-1 0,0 1-1,-1 0 1,1-1 0,0 1 0,-1 0 0,1 0 0,-1-1-1,1 1 1,-1 0 0,1 0 0,-1 0 0,0 0-1,1 0 1,-1 1 0,2 8-29,0 0-1,-1 0 1,-1 1 0,-1 17 0,1-13 87,-4 199 642,4-214-674,0 0-1,0 1 1,0-1-1,0 0 1,0 0-1,0 0 1,0 1-1,0-1 0,0 0 1,0 0-1,0 1 1,0-1-1,0 0 1,0 0-1,0 0 1,0 0-1,0 1 1,1-1-1,-1 0 0,0 0 1,0 0-1,0 1 1,0-1-1,0 0 1,0 0-1,1 0 1,-1 0-1,0 0 1,0 1-1,0-1 1,0 0-1,1 0 0,-1 0 1,0 0-1,0 0 1,0 0-1,1 0 1,-1 0-1,0 0 1,0 0-1,0 0 1,1 0-1,-1 0 0,11-5 300,9-15 1,23-36-142,-2-3 0,44-84 0,-41 65-199,-47 84-8457,-8-2-1553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2:01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 14221,'0'0'14414,"-2"9"-14179,-20 66-3,-44 169 2541,65-243-2762,1 0-1,-1 0 0,1 0 0,0 0 0,-1 0 1,1 0-1,0 0 0,-1 0 0,1 0 0,0 0 0,0 0 1,0 0-1,0 0 0,0 0 0,0 0 0,1 0 0,-1 0 1,0 0-1,0 0 0,1 0 0,-1 0 0,0 0 0,1 0 1,-1 0-1,1 0 0,0 0 0,-1 0 0,1 0 1,0-1-1,0 2 0,1-2 1,0 0 0,-1-1-1,1 1 1,0 0 0,0-1 0,-1 1 0,1-1 0,-1 0 0,1 1 0,0-1-1,-1 0 1,1 0 0,-1 0 0,0 0 0,3-2 0,53-54 161,-36 31-347,31-49 0,-46 66 156,-1 0 0,0-1 0,-1 1 0,0-1 1,-1 0-1,0 0 0,0 0 0,-1 0 0,2-19 0,-4 29 20,-1-1-1,1 1 1,0-1-1,0 1 1,0 0-1,0-1 1,-1 1-1,1 0 0,0-1 1,0 1-1,-1-1 1,1 1-1,0 0 1,0 0-1,-1-1 1,1 1-1,0 0 1,-1 0-1,1-1 1,-1 1-1,1 0 0,0 0 1,-1 0-1,1-1 1,-1 1-1,1 0 1,0 0-1,-1 0 1,1 0-1,-1 0 1,1 0-1,-1 0 1,1 0-1,0 0 0,-1 0 1,1 0-1,-1 0 1,1 0-1,-1 1 1,1-1-1,0 0 1,-1 0-1,1 0 1,0 1-1,-1-1 1,1 0-1,-1 1 0,-21 10-54,8 4 54,0 0-1,1 1 1,1 0-1,1 1 1,0 0 0,1 1-1,1 0 1,0 1-1,2 0 1,0 0-1,-8 39 1,10-15 70,5-42-65,-1 0-1,1 0 0,0 0 1,0 0-1,0 0 1,0 0-1,0 0 0,0 0 1,0 0-1,0 0 1,0 0-1,1 0 0,-1 0 1,0 0-1,1 0 1,-1 0-1,1 0 0,-1 0 1,1 0-1,-1 0 1,1 0-1,0 0 0,-1-1 1,1 1-1,0 0 1,0 0-1,0-1 0,-1 1 1,1 0-1,0-1 1,0 1-1,0-1 0,0 1 1,2-1-1,-2 0 11,-1-1 1,1 0-1,0 1 0,0-1 1,-1 0-1,1 0 0,0 0 1,-1 1-1,1-1 0,-1 0 1,1 0-1,-1 0 0,1 0 1,-1 0-1,1 0 0,-1 0 1,0 0-1,0 0 0,0-1 1,0 0-1,6-31 72,-5 25-74,2-7 0,11-83 8,-13 87-21,-1 0-1,0 0 1,0 0 0,-1 0-1,-1 0 1,-4-19 0,5 28-4,1 0 1,-1 0 0,0 0-1,0 1 1,0-1-1,0 0 1,0 0 0,-1 1-1,1-1 1,0 1-1,-1-1 1,1 1 0,-1 0-1,0-1 1,1 1-1,-1 0 1,0 0 0,0 0-1,0 0 1,0 1-1,1-1 1,-1 0 0,0 1-1,0-1 1,0 1-1,0 0 1,-1 0 0,1 0-1,0 0 1,0 0-1,0 0 1,0 0 0,0 1-1,0-1 1,0 1-1,0-1 1,0 1 0,1 0-1,-3 1 1,0-1-7,0 1 0,1 0 0,-1-1 0,1 1 0,0 0 0,0 1-1,0-1 1,0 1 0,0-1 0,0 1 0,1 0 0,-1 0 0,1 0 0,0 0 0,0 1 0,0-1 0,0 1 0,0-1 0,1 1 0,-2 6 0,3-7-8,-1 1 0,1-1 1,0 1-1,1-1 0,-1 1 0,0-1 0,1 1 1,0-1-1,0 1 0,0-1 0,0 0 1,1 1-1,-1-1 0,1 0 0,0 0 0,0 0 1,4 4-1,-1-1 9,0-1 1,1 0 0,0 0-1,0 0 1,1-1 0,-1 0-1,14 6 1,-2-2 15,1-2-1,0 0 1,1 0 0,-1-2-1,33 3 1,-37-6 16,2 1-9,0-1 1,0 0 0,0-2-1,25-3 1,-41 4-9,-1 0-1,1 0 1,-1 0-1,0 0 1,1 0 0,-1 0-1,1 0 1,-1 0-1,0 0 1,1 0 0,-1 0-1,1-1 1,-1 1-1,0 0 1,1 0 0,-1 0-1,0-1 1,1 1-1,-1 0 1,0 0 0,1-1-1,-1 1 1,0 0-1,1 0 1,-1-1 0,0 1-1,0-1 1,0 1-1,1 0 1,-1-1 0,0 1-1,0 0 1,0-1 0,-11-8 122,-29-3-42,37 11-91,-41-13 21,0-2 0,1-2 0,1-1 0,1-3 0,1-1 0,1-2 0,-37-31 0,76 56-20,0 0-1,-1 0 0,1 0 1,0 0-1,0 0 0,0-1 0,0 1 1,-1 0-1,1 0 0,0 0 1,0 0-1,0 0 0,0-1 0,0 1 1,0 0-1,0 0 0,-1 0 1,1 0-1,0-1 0,0 1 0,0 0 1,0 0-1,0 0 0,0-1 1,0 1-1,0 0 0,0 0 0,0 0 1,0-1-1,0 1 0,0 0 0,0 0 1,0 0-1,0-1 0,0 1 1,0 0-1,1 0 0,-1 0 0,0 0 1,0-1-1,0 1 0,0 0 1,0 0-1,0 0 0,0 0 0,1 0 1,-1-1-1,0 1 0,0 0 1,0 0-1,0 0 0,1 0 0,-1 0 1,0 0-1,0 0 0,0 0 1,1 0-1,-1-1 0,0 1 0,0 0 1,0 0-1,0 0 0,1 0 0,-1 0 1,0 0-1,0 0 0,0 0 1,1 1-1,28-4-159,35 7 88,18 8 26,102 11-5682,-115-22-503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2:19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1331 195 11755,'-21'-20'1110,"-1"0"-1,-1 2 1,-1 0 0,0 2-1,-1 0 1,-1 2 0,-30-12-1,39 20-980,0 0 0,0 2 0,0 0 0,-1 1 0,1 1 0,-1 0 0,0 1 0,1 1 0,-1 1-1,0 1 1,1 0 0,-1 1 0,-19 7 0,7 0-177,2 2 0,0 1 0,0 1 0,1 1 0,1 2 0,1 0 0,0 2-1,1 1 1,-22 23 0,-4 9-62,3 2 0,-73 108 0,74-88 108,3 1 0,3 3 0,4 1 0,3 1 0,-27 107 1,35-88 73,4 1 1,5 1 0,5 0-1,0 120 1,11-170-28,3 0 0,1 0 1,3 0-1,2 0 0,2-1 0,20 56 0,-24-86-29,2 0 0,0 0-1,0-1 1,2 0-1,1 0 1,0-1 0,1-1-1,1 0 1,1-1 0,0-1-1,1 0 1,0-1 0,2-1-1,-1 0 1,1-1 0,1-2-1,21 10 1,-9-8 13,1-2 1,0-2-1,1-1 0,-1-1 0,1-2 1,1-1-1,-1-1 0,0-2 1,0-2-1,40-6 0,-9-3-4,0-3 1,-1-2-1,-1-4 0,75-33 0,-61 18-91,-2-3 0,-1-3 0,-2-4 0,-2-2-1,-3-4 1,112-108 0,-138 116 158,-2-2 0,-1-1 1,-3-3-1,36-65 0,-49 74 280,-3-1 1,0 0-1,-3-2 1,-2 0 0,-1 0-1,6-53 1,-12 43 203,-3-1 0,-2 1 1,-3-1-1,-1 1 0,-4-1 1,-1 1-1,-3 1 0,-2 0 0,-37-95 1,27 94-502,-2 0 1,-2 2 0,-3 1-1,-1 1 1,-3 2-1,-2 2 1,-2 1-1,-85-77 1,100 101-190,-1 2-1,-40-24 1,54 36 40,-1 1 1,1 0-1,-1 1 1,0 0-1,0 0 1,-1 2-1,1-1 1,-1 1-1,-15 0 1,23 2-64,0 0 0,0 0 0,0 1 0,0-1 0,0 1 0,0 0 0,1 0 0,-1 0 0,0 0 0,0 1 0,1 0 0,-1 0 0,1 0 0,0 0 0,0 0 0,0 1 0,0-1 0,-4 5 0,0 1-967,1 1 1,1 0-1,-1-1 0,1 2 1,-6 16-1,-8 24-6637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2:20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2398 19923,'0'0'-171,"-8"6"208,-25 20 22,32-26-59,1 0 0,0 1 0,0-1 0,-1 0 0,1 0-1,0 0 1,-1 0 0,1 0 0,0 0 0,0 0 0,-1 0 0,1 0 0,0 0-1,-1 0 1,1 0 0,0 0 0,-1 0 0,1 0 0,0 0 0,0 0 0,-1 0 0,1 0-1,0 0 1,-1 0 0,1-1 0,0 1 0,0 0 0,-1 0 0,1 0 0,0-1-1,0 1 1,0 0 0,-1 0 0,1 0 0,0-1 0,0 1 0,0 0 0,-1 0 0,1-1-1,0 1 1,0 0 0,0-1 0,0 1 0,0 0 0,0 0 0,0-1 0,0 1-1,0 0 1,0-1 0,0 1 0,0 0 0,0-1 0,0 1 0,0 0 0,0 0 0,0-1-1,0 1 1,0 0 0,0-1 0,1 1 0,1-22 98,14-36 830,2 0-1,3 2 1,2 0 0,35-58 0,-34 66-554,529-918 1902,80 43-2310,-610 889 163,-8 13-39,0 1 1,22-23-1,-32 41-509,-8 11-171,-11 19-293,-1-1 1,-20 26-1,28-42-392,-1-1 0,-1 0 1,0 0-1,-13 11 0,-5-5-5462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2:20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2 647 16271,'-1'-8'2766,"1"0"-2504,0 0 1,0 1 0,0-1-1,1 0 1,0 1 0,0-1-1,1 1 1,0 0 0,1-1-1,-1 1 1,1 0-1,1 0 1,-1 1 0,7-9-1,42-47 209,3 2 1,111-93-1,-52 51-422,-71 59-25,-31 29 180,1 0 0,1 1 0,0 1 0,1 0 0,0 1 0,23-13 0,-38 24-187,1 0 0,-1-1 0,0 1 0,1 0 0,-1 0 0,0 1 0,1-1 0,-1 0-1,0 0 1,1 0 0,-1 0 0,0 0 0,1 0 0,-1 0 0,0 0 0,1 1 0,-1-1 0,0 0 0,0 0 0,1 0-1,-1 1 1,0-1 0,0 0 0,1 0 0,-1 1 0,0-1 0,0 0 0,0 1 0,1-1 0,-1 0 0,0 0 0,0 1-1,0-1 1,0 0 0,0 1 0,0-1 0,0 0 0,0 1 0,0-1 0,0 1 0,0-1 0,0 0 0,0 1 0,0-1-1,0 0 1,0 1 0,0 23 586,0-20-389,-5 42 407,-3 0-1,-1-1 0,-2-1 1,-19 48-1,1 0-300,10-25-208,3-1 0,-9 88 0,23-118-1235,1 51-1,9-38-6008,11-25-7799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2:24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91 18353,'-3'-10'2600,"2"4"-2232,-1 0-1,-1 0 0,1 0 1,-1 0-1,0 0 0,0 0 1,-1 1-1,0-1 1,-5-5-1,8 10-264,-1-1 0,1 1 0,-1-1 0,0 1 1,1 0-1,-1 0 0,0-1 0,0 1 0,0 1 0,0-1 0,0 0 0,0 0 0,0 1 0,0-1 0,0 1 1,0-1-1,0 1 0,0 0 0,0 0 0,0 0 0,0 0 0,-1 1 0,1-1 0,0 0 0,0 1 1,0-1-1,0 1 0,0 0 0,0 0 0,0 0 0,1 0 0,-1 0 0,0 0 0,0 0 0,1 1 0,-1-1 1,1 0-1,-1 1 0,1 0 0,-2 2 0,-6 7-11,0 0 0,1 1 1,0 0-1,1 1 0,1 0 1,0 0-1,0 0 0,1 1 0,1-1 1,-3 18-1,-2 16 297,-5 83 1,13-112-272,-3 24 292,3 0 0,8 82 0,-7-114-377,2-1 1,0 1 0,0-1 0,0 0 0,1 1 0,0-1 0,1-1-1,0 1 1,1 0 0,0-1 0,0 0 0,0 0 0,1-1 0,1 1-1,-1-1 1,1-1 0,0 1 0,16 10 0,-17-14-30,1 0-1,0 0 1,0-1 0,0 0 0,0 0 0,0-1-1,1 0 1,-1 0 0,0 0 0,1-1 0,-1 0-1,0-1 1,1 0 0,-1 0 0,0 0 0,0-1-1,1 0 1,7-3 0,-10 3-2,0-1 1,1 1-1,-1-1 0,0 0 1,0 0-1,-1 0 0,1-1 1,-1 0-1,1 0 0,-1 0 1,0 0-1,-1 0 0,1-1 1,-1 0-1,0 0 0,0 0 1,0 0-1,-1 0 0,1-1 1,-1 1-1,-1-1 0,1 1 1,0-9-1,-1 11-2,-1 0 0,0 0 0,-1 0 0,1 0 0,0 0 0,-1 0 0,1 0 0,-1 0 0,0 0 0,0 1 0,0-1 0,-1 0 0,1 1 0,-1-1 0,1 0 0,-1 1 0,0 0 0,0-1 0,0 1 0,0 0 0,0 0 0,-1 0 0,1 0 0,-1 1 0,1-1 0,-1 1 0,1-1 0,-1 1 0,0 0 0,-4-1 0,-4-2 0,-1 1 0,0 0 0,0 1 0,0 0 0,0 1 0,-14 1 0,31-1 0,0-1 0,0 1 0,0-1 0,-1 0 0,1 0 0,-1 0 0,1 0 0,-1-1 0,0 0 0,1 0 0,-2 0 0,1-1 0,4-4 0,53-57 0,-57 60 0,32-39 0,-2-3 0,48-88 0,-76 157 0,-5 16 0,-5 65 0,0-59 0,3 1 0,5 58 0,-4-103-3,0 1-1,0 0 1,0-1 0,-1 1-1,1-1 1,0 1 0,1 0-1,-1-1 1,0 1 0,0-1-1,0 1 1,0 0 0,0-1-1,1 1 1,-1-1 0,0 1-1,0-1 1,1 1 0,-1-1-1,0 1 1,1-1 0,-1 1-1,0-1 1,1 1 0,-1-1-1,1 0 1,-1 1 0,1-1-1,-1 0 1,1 1 0,-1-1-1,1 0 1,0 0 0,-1 1-1,1-1 1,-1 0 0,1 0-1,-1 0 1,1 0 0,0 0-1,-1 0 1,1 0 0,-1 0-1,1 0 1,0 0 0,1-1-97,-1 0 0,0 1 0,0-1 1,0 0-1,1 0 0,-1 0 0,0 0 1,0 0-1,0 0 0,-1 0 1,1 0-1,0 0 0,0-1 0,-1 1 1,1 0-1,0-1 0,0-1 0,3-24-5387,-3-3-4149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2:24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1 154 22069,'4'-47'1980,"-4"34"-1093,1-1-1,1 1 0,0 0 0,0 0 0,9-25 0,-6 36 414,-2 14-571,-3 342 279,-2-104-644,2-230-356,1-1 0,0 1 1,2-1-1,1 0 0,0 0 0,1 0 0,14 33 0,-16-45-21,0-1-1,1 1 1,0-1-1,0 0 0,0 0 1,1-1-1,0 1 0,0-1 1,1 0-1,-1 0 1,1-1-1,0 0 0,0 0 1,1 0-1,-1-1 0,1 0 1,0 0-1,0 0 1,0-1-1,0 0 0,0-1 1,0 1-1,13 0 0,-9-2-722,0 0-1,0 0 0,1-1 1,-1 0-1,21-6 0,-25 5-594,0 0-1,0-1 1,0 0-1,0-1 1,-1 1-1,7-6 0,21-21-12147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2:25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21332,'0'0'6017,"-1"9"-3984,-10 125-340,11 235-1,1-355-1692,-1-5 0,1 1 0,-1-1 0,2 1 0,-1 0 0,1-1 0,1 0 0,0 1 0,5 10 0,-8-19 0,1-1 0,-1 1 0,1 0 0,0-1 0,-1 1 0,1 0 0,0-1 0,0 1 0,-1-1 0,1 1 0,0-1 0,0 1 0,0-1 0,0 1 0,0-1 0,0 0 0,0 0 0,-1 1 0,1-1 0,0 0 0,0 0 0,0 0 0,0 0 0,0 0 0,0 0 0,0 0 0,0 0 0,0-1 0,0 1 0,0 0 0,0-1 0,0 1 0,-1 0 0,1-1 0,0 1 0,0-1 0,0 1 0,-1-1 0,1 0 0,1 0 0,31-31 0,-28 27 0,18-20 0,-8 8 0,0 0 0,2 2 0,0-1 0,37-25 0,-33 34-739,-21 7 644,1-1 1,-1 1 0,1 0 0,-1 0 0,0 0-1,1-1 1,-1 1 0,1 0 0,-1 0 0,0 0-1,1 0 1,-1 0 0,1 0 0,-1 0 0,1 0-1,-1 0 1,0 0 0,1 0 0,-1 0 0,1 1-1,-1-1 1,1 0 0,-1 0 0,0 0 0,1 0-1,-1 1 1,0-1 0,1 0 0,-1 0 0,0 1-1,1-1 1,-1 0 0,0 1 0,1-1 0,-1 0-1,0 1 1,0-1 0,1 0 0,-1 1 0,0 0-1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2:26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3 124 14542,'0'-8'3187,"-2"-19"-1132,2 25-1645,0 0-1,0 0 1,0 0-1,0 0 0,0 0 1,0 0-1,1 0 0,-1 0 1,0 0-1,1 0 0,0 0 1,-1 1-1,1-1 1,0 0-1,2-3 0,-2 5-318,0 1 0,-1-1 0,1 0-1,0 0 1,-1 1 0,1-1 0,0 1-1,-1-1 1,1 1 0,-1-1 0,1 1-1,0-1 1,-1 1 0,1-1 0,-1 1-1,0 0 1,1-1 0,-1 1 0,1 0-1,-1-1 1,0 1 0,0 0 0,1-1-1,-1 1 1,0 1 0,9 21 351,-9-22-436,11 33 462,-4-10-172,1 0 0,1-1 0,1 0 1,14 24-1,-24-46-279,1 0-1,-1 0 1,0 0 0,1 0 0,-1 0 0,1 0-1,0 0 1,-1 0 0,1-1 0,0 1 0,-1 0 0,1 0-1,0-1 1,0 1 0,0 0 0,0-1 0,0 1 0,-1-1-1,1 1 1,0-1 0,0 1 0,0-1 0,0 0-1,1 1 1,-1-1 0,0 0 0,0 0 0,0 0 0,0 0-1,0 0 1,0 0 0,0 0 0,0 0 0,0-1-1,0 1 1,0 0 0,0 0 0,0-1 0,0 1 0,0-1-1,0 1 1,0-1 0,0 1 0,0-1 0,0 0-1,-1 0 1,1 1 0,0-1 0,0 0 0,-1 0 0,1 0-1,-1 1 1,1-1 0,0 0 0,-1 0 0,0 0-1,1 0 1,-1 0 0,1-2 0,5-9 133,-1-1 0,0 1 0,5-21 0,-8 28-126,32-137 19,-34 141-43,0 1 0,0 0 0,0-1 0,0 1 0,0 0 0,0-1 0,0 1 0,0 0 0,0-1 0,0 1 0,0 0 0,0-1 0,0 1 0,0 0 0,0-1 0,0 1 0,1 0 0,-1-1 0,0 1 0,0 0 0,0-1 0,1 1 0,-1 0 0,0 0 0,0-1 0,1 1 0,-1 0 0,0 0 0,0-1 0,1 1 0,-1 0 0,0 0 0,1 0 0,-1 0 0,0-1 0,1 1 0,-1 0 0,0 0 0,1 0 0,-1 0 0,0 0 0,1 0 0,10 15 0,6 32 0,-17-45 0,18 58 0,-10-27 0,2-1 0,20 45 0,-30-76 0,1 0 0,-1 1 0,1-1 0,-1 0 0,1 0 0,-1 0 0,1 0 0,-1 0 0,1 0 0,0 0 0,0 0 0,0 0 0,-1 0 0,1 0 0,0-1 0,0 1 0,0 0 0,0-1 0,0 1 0,1 0 0,-1-1 0,0 1 0,0-1 0,0 0 0,0 1 0,1-1 0,-1 0 0,2 0 0,-1 0 0,0-1 0,-1 0 0,1 0 0,0 0 0,-1-1 0,1 1 0,-1 0 0,1-1 0,-1 1 0,1 0 0,-1-1 0,0 0 0,0 1 0,0-1 0,2-3 0,4-10 0,0-1 0,9-31 0,-15 46 0,7-34 0,7-51 0,4-17 0,-5 152-1265,-11-33-1799,0-2-3326,-3-7-1180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2:26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61 16271,'0'0'7992,"-2"-9"-5478,-6-28-837,8 36-1639,0 0 0,-1 1 0,1-1 0,0 0 1,0 1-1,0-1 0,-1 1 0,1-1 0,0 0 1,-1 1-1,1-1 0,0 1 0,-1-1 0,1 1 1,-1-1-1,1 1 0,-1-1 0,1 1 0,-1 0 1,1-1-1,-1 1 0,1 0 0,-1-1 0,1 1 1,-1 0-1,0 0 0,1-1 0,-1 1 0,0 0 1,1 0-1,-1 0 0,0 0 0,1 0 1,-1 0-1,0 0 0,1 0 0,-1 0 0,0 0 1,1 0-1,-1 1 0,1-1 0,-1 0 0,0 0 1,1 1-1,-1-1 0,1 0 0,-1 1 0,1-1 1,-1 0-1,0 2 0,-19 20 85,10-1 64,0 1 1,2 0-1,1 0 0,0 1 1,2 0-1,1 0 0,0 1 1,2-1-1,1 1 0,2 26 0,-1-45-183,0 0 0,0-1 0,1 1 0,0 0 0,0-1 0,0 1 0,0 0 0,1-1 0,0 1 0,-1-1 0,2 0 0,-1 0 0,1 0 0,-1 0 0,1 0 0,0 0 0,0-1 0,1 1-1,-1-1 1,1 0 0,0 0 0,-1 0 0,1-1 0,1 1 0,-1-1 0,0 0 0,0 0 0,1 0 0,0-1 0,-1 0 0,1 0 0,-1 0 0,1 0 0,0-1 0,0 1 0,-1-1-1,1-1 1,0 1 0,0 0 0,-1-1 0,1 0 0,0 0 0,-1-1 0,1 1 0,5-4 0,-4 2-4,0 0 0,0 0 0,0-1 0,0 0 0,-1 0 0,0 0 0,1-1 0,-2 1 0,1-1 0,0 0 0,-1-1 0,0 1 0,-1-1 0,1 0 0,-1 0 0,0 0 0,0 0 0,-1-1 0,0 1 0,0-1 0,0 1 0,1-13 0,-3 19 0,0-1 0,0 0 0,0 1 0,0-1 0,-1 0 0,1 1 0,0-1 0,0 0 0,0 1 0,0-1 0,-1 1 0,1-1 0,0 0 0,-1 1 0,1-1 0,0 1 0,-1-1 0,1 1 0,-1-1 0,1 1 0,-1-1 0,1 1 0,-1-1 0,1 1 0,-1 0 0,1-1 0,-1 1 0,0 0 0,1-1 0,-1 1 0,-1 0 0,-26 2 0,-23 20 0,7 9 0,71-85 0,-19 42 0,-2-1 0,2 1 0,-1 0 0,2 1 0,0 0 0,0 0 0,1 1 0,0 0 0,18-13 0,-27 23 0,0-1 0,0 1 0,0-1 0,0 1 0,0 0 0,0-1 0,0 1 0,0 0 0,0 0 0,0 0 0,0 0 0,0 0 0,0 0 0,0 0 0,0 0 0,0 0 0,0 1 0,0-1 0,0 0 0,0 1 0,0-1 0,0 0 0,0 1 0,0-1 0,0 1 0,-1 0 0,1-1 0,0 1 0,0 0 0,0-1 0,-1 1 0,1 0 0,-1 0 0,1 0 0,0 0 0,-1 0 0,1-1 0,-1 1 0,0 0 0,1 0 0,-1 0 0,0 0 0,0 0 0,1 0 0,-1 0 0,0 1 0,0-1 0,0 1 0,5 63 0,-4-54 0,1 54-176,-2-73-13101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3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3623 1858 9769,'0'0'13602,"-3"-11"-13372,-5-21 26,-5-44-1,10 49-30,-1 0 1,-2 0-1,0 1 0,-2 0 1,-16-37-1,3 28 329,-2 1 0,-2 1 0,0 1 0,-37-35 0,30 34-452,2-1-1,2-1 1,-29-46-1,45 60-113,-18-34 76,-3 1 1,-2 2-1,-2 1 1,-55-58-1,33 56-748,-1 2-1,-3 2 1,-100-58 0,-221-97 1313,180 101-101,106 52-163,-188-66 0,223 97-371,-1 3 0,-1 3 0,0 2-1,-88-3 1,60 12-76,0 4 0,1 4 0,-1 4-1,-165 38 1,20 25 483,-72 16 650,297-85-1472,4-1 555,1 0 1,0-1-1,-1 0 1,-14 0-1,1-9-2909,21 7 2292,0 0 0,1 0 0,-1 0 0,0 0 0,0-1 0,0 1 0,1 0 0,-1 0 0,1-1 0,-1 1 0,1 0 0,-1-1 0,1 1 0,0 0 0,0-1 0,0-2 0,-1-23-10781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2:27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68 12684,'0'0'1986,"3"-10"395,10-32-358,-13 41-1886,0 1 0,1-1 0,-1 0 0,0 0 0,0 0 0,1 1-1,-1-1 1,0 0 0,1 0 0,-1 1 0,1-1 0,-1 0 0,1 1 0,-1-1 0,1 1 0,-1-1 0,1 0 0,0 1-1,-1-1 1,1 1 0,0 0 0,1-1 0,6 12 1676,-1 22-75,-3 207 2839,-5-138-2994,12-230-1620,-12 16-977,-8 96 973,9 16 39,0-1-1,0 1 1,0 0-1,-1 0 1,1 0 0,0-1-1,0 1 1,-1 0-1,1 0 1,0 0-1,0 0 1,-1 0-1,1 0 1,0 0 0,0 0-1,-1-1 1,1 1-1,0 0 1,-1 0-1,1 0 1,0 0-1,0 0 1,-1 0-1,1 1 1,0-1 0,-1 0-1,1 0 1,0 0-1,0 0 1,-1 0-1,1 0 1,0 0-1,0 1 1,-1-1 0,1 0-1,0 0 1,0 0-1,0 0 1,-1 1-1,1-1 1,0 0-1,0 0 1,0 1 0,0-1-1,-1 0 1,1 0-1,0 1 1,0-1-1,0 0 1,0 0-1,0 1 1,0-1-1,0 0 1,0 1 0,0-1-1,0 0 1,0 0-1,0 1 1,0-1-1,0 0 1,0 1-1,-3 23 10,1 1-1,0-1 0,2 1 0,1-1 1,6 38-1,-6-56 32,1 0 0,0 0 0,0 0 0,0 0 0,1 0 0,0 0 1,0-1-1,0 1 0,1-1 0,-1 0 0,9 8 0,-11-12-16,0 0-1,0 0 0,1 0 1,-1 0-1,0 0 1,1 0-1,-1 0 1,1-1-1,-1 1 0,1 0 1,-1-1-1,1 0 1,-1 1-1,1-1 1,-1 0-1,1 0 0,0 1 1,-1-1-1,3-1 1,-1 0 2,-1 1 1,0-1-1,0 0 1,0-1-1,0 1 0,0 0 1,0-1-1,-1 1 1,1-1-1,0 1 1,-1-1-1,1 0 1,-1 0-1,0 1 1,1-1-1,-1 0 0,0 0 1,1-3-1,1 0-8,-1-1 0,1 1 0,-1-1 0,0 0 0,-1 1 0,1-1 0,-1 0 0,0 0 0,0 0 0,-1-1 0,0 1 0,0 0 0,-1 0 0,1 0 0,-1 0 0,0 0 0,-1 0 0,0 0 0,0 1 0,0-1 0,0 0 0,-1 1 0,0 0 0,0-1 0,-1 1 0,1 0 0,-1 1 0,0-1 0,-8-6 0,5 5-30,0 0 0,0 0 0,-1 1 0,0 0 0,0 1 0,-1-1 0,1 1 0,-1 1 0,0 0 0,0 0 0,0 1 0,0 0 0,0 0 0,-1 1 0,1 0 0,-1 1 0,1 0 0,-17 2 0,24-1 17,-1 0 0,1-1 1,0 1-1,-1 0 0,1 0 0,0 1 1,0-1-1,0 0 0,0 1 0,0-1 1,0 1-1,0-1 0,0 1 0,1 0 1,-1 0-1,1 0 0,-1 0 0,1 0 0,-2 5 1,2-6 5,1 0 0,-1 0 0,1 0 0,0 0 0,0 1 0,-1-1 0,1 0 0,0 0 0,0 0 0,0 1 0,0-1 0,0 0 0,1 0 0,-1 0 0,0 0 0,1 1 0,-1-1 0,0 0 0,1 0 0,0 0 0,-1 0 0,1 0 0,-1 0 0,1 0 0,0 0 0,0 0 0,0 0 0,-1 0 0,1-1 0,0 1 0,0 0 0,0-1 0,0 1 0,0 0 0,1-1 0,-1 1 0,0-1 0,0 0 0,0 1 0,0-1 0,3 0 0,12 4 29,1-2-1,1 0 1,-1 0 0,0-2-1,0 0 1,0-1-1,1-1 1,23-6 0,50-15-1296,-8-3-4234,-46 12-1726,-10 4-5066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2:27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17296,'0'0'4228,"50"50"-704,-23-29-1282,6 2-448,5 12 31,4 10-896,-2 14-224,-1 15-481,-6 11-224,-10 17 0,-10 7 0,-9 8 0,-4-2-448,-6 1-1122,-15-6-704,-10-15-2242,-8-18-5798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0:52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779 0 17168,'-3'9'363,"-72"184"-434,-128 316 190,165-421-21,-26 58 710,-83 281 0,140-397-530,1 0 0,1 0 1,1 0-1,2 47 0,2-65-255,1 0 0,1 0 0,0 0 0,0 0 0,1 0 0,1-1 0,0 0-1,0 1 1,1-2 0,1 1 0,0 0 0,0-1 0,1 0 0,9 9 0,44 42-1326,-37-38 246,41 49 0,-56-60 993,-1-1-1,0 1 0,-1 0 1,0 0-1,-1 1 0,0-1 1,-1 1-1,3 15 0,-1 12 281,-2 0 0,-1 0 0,-2 1 0,-2-1 0,-2 1 0,-10 49 0,-67 245 2546,63-271-2263,-97 332 2004,-54 205-947,128-428-804,-26 262 0,62-379-488,2 0 1,2 0 0,13 97-1,-7-119-267,2 0 0,1-1 1,1 0-1,2-1 0,2 0 0,1 0 0,21 33 0,9 6-472,-21-38-464,-2 2-1,-1 1 1,-2 0-1,-2 2 0,18 53 1,-24-41 610,-2 0 1,-3 1-1,-1 0 1,-3 0 0,-7 92-1,-55 256 3004,-13-60 589,-31 169 152,80-357-2242,-6 211 0,29-336-1098,1 1 0,2 0 0,0 0 0,2-1 0,7 27 0,-8-43-199,0-1 1,0 1-1,1-1 0,1 0 1,0 0-1,0-1 1,0 1-1,1-1 0,1-1 1,-1 1-1,1-1 0,0 0 1,1 0-1,0-1 1,0 0-1,9 5 0,28 13-2252,-28-16 607,0 1 0,-1 1 1,17 13-1,-28-19 1147,0 1-1,0-1 1,-1 1-1,1 0 1,-1 1-1,-1-1 1,1 1-1,-1-1 1,1 1-1,-2 0 1,1 1-1,3 11 1,4 52-4814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0:54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44 135 15855,'0'0'5931,"-6"14"-5387,-2 10-294,1 1-1,1-1 0,1 1 0,1 0 0,0 35 0,2-31 525,1-9-331,0 1-1,1 0 1,4 20-1,-4-38-418,0 0 0,0 0 0,1 0 0,0 1-1,0-1 1,-1 0 0,2 0 0,-1-1 0,0 1-1,0 0 1,1 0 0,0 0 0,0-1 0,-1 1 0,1-1-1,1 0 1,-1 1 0,0-1 0,1 0 0,-1 0-1,1 0 1,-1-1 0,1 1 0,0-1 0,0 1-1,4 0 1,-2-1 26,1-1-1,-1-1 1,1 1 0,-1-1-1,1 0 1,-1 0-1,1 0 1,-1-1 0,0 0-1,0 0 1,1-1-1,-2 1 1,1-1 0,0 0-1,0 0 1,-1 0-1,0-1 1,0 0 0,4-4-1,12-12 291,-1 0 1,23-32-1,-29 36-104,-1-2 0,0 0-1,-2-1 1,0 0 0,-1 0 0,0-1 0,-2 0 0,0 0 0,-2-1-1,5-27 1,-10 47-210,0-1 0,0 0-1,0 1 1,1-1 0,-1 1-1,-1-1 1,1 0-1,0 1 1,0-1 0,0 1-1,-1-1 1,1 1 0,-1-1-1,0 1 1,1-1 0,-3-2-1,3 4-12,-1 0 0,1-1-1,-1 1 1,1 0-1,-1 0 1,1 0 0,-1-1-1,0 1 1,1 0 0,-1 0-1,1 0 1,-1 0-1,0 0 1,1 0 0,-1 0-1,1 0 1,-1 1 0,0-1-1,1 0 1,-1 0-1,1 0 1,-1 1 0,1-1-1,-1 0 1,1 1-1,-1-1 1,1 0 0,-1 1-1,-3 3 23,0-1-1,0 0 1,1 1 0,-1 0-1,1 0 1,0 0-1,1 0 1,-1 0-1,-2 6 1,-3 11-35,2 0 0,0 0 0,2 1 0,0-1 0,1 1 0,1 0 0,2 0 0,0 0 0,5 39 0,-4-56 0,0 0 0,0 0 0,0 0 0,1 0 0,0-1 0,0 1 0,0-1 0,0 1 0,1-1 0,0 0 0,0 0 0,0 0 0,0 0 0,1 0 0,-1-1 0,1 0 0,0 1 0,0-1 0,0-1 0,0 1 0,1-1 0,-1 1 0,1-1 0,-1-1 0,1 1 0,0-1 0,7 2 0,-5-2 0,0 0 0,1-1 0,-1 0 0,1 0 0,-1-1 0,0 0 0,1 0 0,-1 0 0,0-1 0,0 0 0,0-1 0,0 0 0,-1 0 0,1 0 0,-1-1 0,1 0 0,-1 0 0,6-5 0,-4 1 0,0 0 0,-1 0 0,1 0 0,-2-1 0,1 0 0,-1-1 0,0 0 0,-1 1 0,0-2 0,-1 1 0,3-12 0,-1 1 0,-2-1 0,0 1 0,-2-1 0,0-37 0,-2 54 0,0 0 0,-1 1 0,1-1 0,-1 1 0,0 0 0,-1-1 0,-1-3 0,3 7 0,0 0 0,-1 0 0,1 1 0,0-1 0,-1 0 0,1 1 0,-1-1 0,1 0 0,0 1 0,-1-1 0,0 0 0,1 1 0,-1-1 0,1 1 0,-1-1 0,0 1 0,1 0 0,-1-1 0,0 1 0,1-1 0,-1 1 0,0 0 0,1 0 0,-1-1 0,0 1 0,0 0 0,0 0 0,1 0 0,-1 0 0,0 0 0,0 0 0,1 0 0,-1 0 0,0 0 0,0 0 0,1 1 0,-1-1 0,0 0 0,0 0 0,1 1 0,-1-1 0,0 1 0,1-1 0,-1 0 0,0 1 0,1-1 0,-1 1 0,1-1 0,-2 2 0,0 1 0,-1 1 0,1-1 0,-1 1 0,1 0 0,1-1 0,-1 1 0,0 0 0,1 0 0,0 0 0,0 0 0,0 0 0,0 1 0,1-1 0,-1 0 0,1 5 0,0-6 0,0-1 0,0 0 0,-1 0 0,2 0 0,-1 0 0,0 0 0,0 0 0,1 0 0,-1 0 0,1 0 0,-1 0 0,1 0 0,0-1 0,0 1 0,0 0 0,0 0 0,0 0 0,0-1 0,0 1 0,1-1 0,-1 1 0,1-1 0,-1 1 0,1-1 0,-1 0 0,1 0 0,0 0 0,0 0 0,-1 0 0,1 0 0,0 0 0,0 0 0,3 0 0,4-1 0,0-1 0,0 0 0,0 0 0,0-1 0,0 0 0,0 0 0,0-1 0,0 0 0,-1-1 0,0 0 0,0 0 0,15-11 0,2-2 0,-1-2 0,34-34 0,-43 39 0,-9 9 0,0 0 0,0-1 0,-1 0 0,1 0 0,-1 0 0,0-1 0,-1 0 0,0 0 0,6-13 0,-10 17 0,0 0 0,0 0 0,0 0 0,0 0 0,0-1 0,-1 1 0,1 0 0,-1 0 0,0 0 0,0 0 0,0 0 0,-1 0 0,1 1 0,-1-1 0,1 0 0,-1 1 0,0-1 0,0 1 0,0-1 0,0 1 0,-1 0 0,1 0 0,-1 0 0,1 0 0,-1 1 0,0-1 0,1 1 0,-1-1 0,0 1 0,-6-2 0,8 3 0,0 1 0,0-1 0,0 0 0,0 0 0,-1 1 0,1-1 0,0 1 0,0-1 0,0 1 0,0 0 0,0-1 0,0 1 0,1 0 0,-1 0 0,0-1 0,0 1 0,0 0 0,1 0 0,-1 0 0,0 0 0,1 0 0,-1 0 0,1 0 0,-1 0 0,1 0 0,-1 2 0,-9 36 0,8-30 0,-4 20 0,1 0 0,1 0 0,1 1 0,2-1 0,4 57 0,-2-81-61,0 0 0,0 0 0,0 0 0,1-1 0,-1 1 0,1-1 0,0 1 0,0-1 0,1 0 0,-1 0 0,1 0 0,0 0 0,0 0 0,0 0 0,1-1 0,-1 0 0,1 1 0,0-1 0,0-1 1,0 1-1,0-1 0,0 1 0,1-1 0,-1 0 0,1-1 0,0 1 0,-1-1 0,1 0 0,0 0 0,0 0 0,9 0 0,-3-1-599,0 0 0,0-1 0,0 0 0,-1-1 1,1 0-1,0 0 0,-1-1 0,1-1 0,-1 0 0,0 0 0,0-1 0,-1 0 1,14-10-1,37-36-19381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0:54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87 339 16848,'0'0'5995,"-8"15"-5440,-5 9-86,1 0-1,2 1 0,0 0 1,2 0-1,1 1 1,1 0-1,-6 51 1,12-76-432,0-1-1,0 1 1,0-1 0,-1 1 0,1 0 0,0-1 0,0 1 0,0-1 0,0 1 0,0 0-1,0-1 1,0 1 0,0-1 0,1 1 0,-1-1 0,0 1 0,0-1 0,0 1-1,1 0 1,-1-1 0,0 1 0,1-1 0,-1 1 0,0-1 0,1 0 0,-1 1-1,0-1 1,1 1 0,-1-1 0,1 0 0,-1 1 0,1-1 0,-1 0 0,1 1 0,-1-1-1,1 0 1,-1 0 0,1 0 0,0 0 0,-1 1 0,1-1 0,-1 0 0,1 0-1,-1 0 1,1 0 0,0 0 0,-1 0 0,1 0 0,-1 0 0,1-1 0,0 1 0,-1 0-1,1 0 1,-1 0 0,1-1 0,32-21 1165,0-10-908,-2-2 0,-1-1 1,-1-1-1,-3-1 0,0-2 0,-3 0 1,34-78-1,-14 3-294,-39 101 0,0-1 0,-1 1 0,-1-1 0,0 1 0,-1-1 0,-1-19 0,0 33 0,0-1 0,0 1 0,0 0 0,0 0 0,0 0 0,0 0 0,0-1 0,0 1 0,-1 0 0,1 0 0,0 0 0,0 0 0,0 0 0,0 0 0,0-1 0,-1 1 0,1 0 0,0 0 0,0 0 0,0 0 0,0 0 0,-1 0 0,1 0 0,0 0 0,0 0 0,0 0 0,-1 0 0,1 0 0,0 0 0,0 0 0,0 0 0,0 0 0,-1 0 0,1 0 0,0 0 0,0 0 0,0 0 0,-1 0 0,1 0 0,0 0 0,0 0 0,0 0 0,0 1 0,0-1 0,-1 0 0,1 0 0,0 0 0,0 0 0,0 0 0,0 0 0,0 1 0,0-1 0,-1 0 0,1 0 0,0 0 0,0 0 0,0 1 0,0-1 0,0 0 0,0 0 0,0 0 0,0 1 0,-11 13 0,-6 26 0,1 1 0,1 0 0,-16 83 0,23-90 0,0-2 0,2 0 0,1 1 0,1 0 0,1 64 0,4-93-205,-1-1 1,0 1-1,1 0 1,0 0-1,0 0 0,0 0 1,0-1-1,1 1 0,-1 0 1,1-1-1,0 1 1,0-1-1,0 0 0,1 0 1,-1 1-1,1-2 0,0 1 1,-1 0-1,1 0 1,1-1-1,-1 0 0,0 0 1,0 0-1,7 3 0,-5-3-318,0-1 0,0 0-1,1 0 1,-1 0 0,0 0-1,1-1 1,-1 0 0,0 0-1,1-1 1,-1 1-1,0-1 1,1 0 0,-1-1-1,0 1 1,0-1 0,0 0-1,0 0 1,5-4-1,31-23-11578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0:55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30 16624,'0'0'2989,"-11"8"140,4-3-2784,-1 1 527,0 0 0,0 0 0,-1 0 0,0-1 0,0-1 0,-1 0-1,1 0 1,-1 0 0,-16 2 0,25-5-867,0-1 0,0 1-1,0-1 1,-1 1 0,1 0-1,0-1 1,0 1 0,0 0 0,0 0-1,0-1 1,0 1 0,1 0-1,-1 0 1,0 0 0,0 0 0,0 0-1,1 1 1,-1-1 0,1 0-1,-1 0 1,1 0 0,-1 1 0,1-1-1,0 0 1,0 0 0,-1 1-1,1-1 1,0 2 0,-1 45-100,2-36 171,-1-10-78,0 0 0,0 0 0,0 0 1,0-1-1,0 1 0,1 0 0,-1 0 0,1 0 1,-1 0-1,1 0 0,0 0 0,1 2 1,-1-3 1,0-1 0,-1 1 1,1-1-1,0 0 0,0 0 1,-1 1-1,1-1 0,0 0 1,0 0-1,-1 0 0,1 0 1,0 0-1,0 0 0,-1 0 1,1 0-1,0 0 0,0 0 0,0 0 1,-1 0-1,1 0 0,0-1 1,-1 1-1,1 0 0,0-1 1,-1 1-1,1 0 0,0-1 1,-1 1-1,1-1 0,0 1 1,-1-1-1,1 1 0,-1-1 1,1 0-1,-1 1 0,0-1 1,1-1-1,4-3 27,-1-1 0,1 0 0,-1 0 0,-1 0 1,1-1-1,-1 1 0,-1-1 0,1 0 0,-1 0 0,0 0 0,-1 0 1,2-13-1,-2 11 3,0 0 0,0 0 1,-1 0-1,0 0 1,-1 0-1,0 0 0,-1 0 1,0 0-1,-6-17 0,5 33-415,-1 17 293,0 31 388,33-84 83,-19 24-379,-8 10 0,4 2 0,3-13 0,-8 6-177,0 0 1,0 0-1,-1-1 1,1 1-1,0 0 1,0 0-1,-1-1 1,1 1-1,0-1 1,-1 1-1,1 0 1,0-1-1,-1 1 1,1-1-1,-1 1 0,1-1 1,-1 0-1,1 1 1,-1-1-1,1 0 1,-1 1-1,1-2 1,1 9-7247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0:56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39 13581,'0'4'10023,"1"9"-4751,-4 87-2988,-1-67-1991,1-16-121,1 0 1,1 0-1,1 23 0,0-40-168,0 0 0,0 1-1,0-1 1,0 1-1,0-1 1,0 0-1,1 1 1,-1-1-1,0 0 1,0 1-1,0-1 1,0 0 0,0 1-1,1-1 1,-1 0-1,0 1 1,0-1-1,1 0 1,-1 0-1,0 1 1,0-1 0,1 0-1,-1 0 1,0 0-1,1 1 1,-1-1-1,0 0 1,1 0-1,-1 0 1,0 0-1,1 0 1,-1 1 0,0-1-1,1 0 1,0 0-1,16-6 107,11-15 95,3-11-151,-2-2 0,36-51 0,10-14-34,-74 98-20,-1 1 0,0-1 0,1 0 0,0 0 0,-1 1 0,1-1 0,-1 0 0,1 1 0,0-1 0,-1 1 0,1-1 0,0 1 0,0-1 0,0 1 0,-1-1 0,1 1 0,0 0 0,0-1 0,0 1 0,0 0 0,0 0 0,0 0 0,1 0 0,-2 0 0,1 1 0,0-1 0,-1 1 0,1-1 0,-1 1 0,1 0 0,-1-1 0,1 1 0,-1 0 0,0-1 0,1 1 0,-1 0 0,0 0 0,0-1 0,1 1 0,-1 0 0,0 0 0,0 0 0,0-1 0,0 2 0,-2 55 0,1-50 0,-15 88 0,10-65 0,-5 50 0,11-79-5,0 0 1,0-1-1,0 1 0,0-1 1,0 1-1,0 0 0,0-1 1,0 1-1,0-1 0,0 1 1,0 0-1,1-1 0,-1 1 1,0-1-1,0 1 0,1-1 1,-1 1-1,0-1 0,1 1 1,-1-1-1,0 1 0,1-1 1,-1 1-1,1-1 1,-1 1-1,1-1 0,-1 0 1,1 1-1,-1-1 0,1 0 1,-1 0-1,1 1 0,-1-1 1,1 0-1,0 0 0,-1 0 1,1 0-1,-1 0 0,1 1 1,0-1-1,-1 0 0,1-1 1,0 1-1,-1 0 0,1 0 1,-1 0-1,1 0 0,0 0 1,-1-1-1,1 1 0,-1 0 1,1 0-1,-1-1 0,1 1 1,-1 0-1,1-1 0,-1 1 1,1-1-1,-1 1 0,1-1 1,35-25-1330,19-31-4400,-3-4-4669,-18 16-990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0:57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179 449 12684,'0'0'6022,"-9"8"-2243,-8 6-2225,-28 26 4014,45-39-5559,0 0 1,0 0 0,0 0-1,0 0 1,0 0 0,0 0-1,0 1 1,0-1 0,0 0-1,1 0 1,-1 0 0,1 0-1,-1-1 1,0 1 0,1 0-1,-1 0 1,1 0 0,0 0-1,-1 0 1,1 0 0,0-1-1,-1 1 1,1 0 0,2 0-1,-3 0 8,0 0 0,1-1 0,-1 1 0,0-1 0,1 1 0,-1-1 0,1 1 0,-1-1 0,1 1 0,-1-1-1,1 1 1,0-1 0,-1 0 0,1 1 0,-1-1 0,1 0 0,0 1 0,-1-1 0,1 0 0,0 0 0,-1 0-1,1 0 1,0 0 0,0 0 0,-1 0 0,1 0 0,0 0 0,-1 0 0,1 0 0,0 0 0,-1 0 0,1 0-1,0-1 1,-1 1 0,1 0 0,0-1 0,-1 1 0,1 0 0,0-1 0,5-10 58,0-1 0,-1 1 1,-1-1-1,0 0 0,0 0 1,-1 0-1,-1 0 0,0-1 0,1-24 1,-3 37-74,0 0 1,0-1 0,0 1 0,0 0 0,0-1-1,0 1 1,0 0 0,0 0 0,0-1 0,0 1-1,0 0 1,0 0 0,0-1 0,0 1 0,0 0-1,0 0 1,0-1 0,-1 1 0,1 0 0,0 0-1,0 0 1,0-1 0,0 1 0,0 0 0,-1 0-1,1 0 1,0-1 0,0 1 0,0 0 0,-1 0-1,1 0 1,0 0 0,0 0 0,-1-1 0,1 1-1,0 0 1,0 0 0,-1 0 0,1 0 0,0 0-1,0 0 1,-1 0 0,1 0 0,-13 7 174,-8 14 51,17-12-169,3-8-18,0 1 1,1-1 0,-1 0-1,0 1 1,0-1 0,0 0 0,0 0-1,0 1 1,0-1 0,0 0-1,0 0 1,-1 0 0,1 0-1,0 0 1,-1-1 0,1 1 0,0 0-1,-1-1 1,1 1 0,-4 0-1,-3 4-39,0 0-1,0 1 0,1-1 0,0 2 0,0-1 1,0 1-1,1 0 0,0 0 0,0 1 0,1 0 1,0 0-1,0 0 0,1 0 0,0 1 1,0 0-1,1 0 0,0 0 0,1 0 0,0 0 1,0 0-1,0 18 0,2-26-1,1-1 0,-1 1 0,0-1 0,1 1 0,-1-1 0,0 1 0,1-1 0,-1 1 0,0-1 0,1 1 0,-1-1 0,1 1 0,-1-1 0,1 0 0,-1 1 0,1-1 0,-1 0 0,1 1 0,0-1 0,-1 0 0,1 0 0,-1 0 0,1 1 0,-1-1 0,1 0 0,0 0 0,-1 0 0,1 0 0,0 0 0,-1 0 0,1 0 0,-1 0 0,1 0 0,0-1 0,0 1 0,23-7 0,-12 0 0,-1 0 0,0 0 0,-1-2 0,0 1 0,0-1 0,0-1 0,8-11 0,-1-1 0,0 0 0,18-34 0,-18 17 0,-15 33 0,-7 21 0,0-2-31,-13 40-416,17-50 396,1 1 0,-1-1 0,0 1 0,1 0 0,0-1 0,0 1 0,0 0 1,0-1-1,0 1 0,1 0 0,1 6 0,-1-10 17,-1 1 0,0-1 0,1 1 0,-1-1-1,1 1 1,-1-1 0,1 1 0,0-1 0,-1 0 0,1 1 0,-1-1 0,1 0 0,0 1 0,-1-1-1,1 0 1,0 0 0,-1 0 0,1 0 0,0 1 0,-1-1 0,1 0 0,0 0 0,-1 0 0,1-1-1,0 1 1,-1 0 0,1 0 0,0 0 0,-1 0 0,1-1 0,0 1 0,0-1 0,22-10-240,-12 1-124,0 0 0,-1-1 0,0 0-1,-1-1 1,0 0 0,-1 0 0,0-1-1,-1 0 1,11-27 0,1-15-1828,16-63-1,-34 114 2206,20-89-742,8-29 3106,-32 193 1224,0-40-3422,-17 196 1682,19-190-1585,2 0 0,2 1 0,1-1-1,11 42 1,-10-55-161,-4-17-27,0 1 0,0-1 0,1 0 0,0 0 0,1 0-1,-1 0 1,1 0 0,7 10 0,-10-17-52,0 0 1,0 0-1,0 0 1,0 1-1,0-1 0,0 0 1,0 0-1,0 0 1,0 0-1,1 0 0,-1 0 1,0 0-1,0 0 0,0 0 1,0 0-1,0 0 1,0 0-1,0 0 0,1 0 1,-1 0-1,0 0 1,0 0-1,0 0 0,0 0 1,0 0-1,0 0 0,0 0 1,1 0-1,-1 0 1,0 0-1,0 0 0,0 0 1,0 0-1,0 0 1,0 0-1,0 0 0,1 0 1,-1 0-1,0 0 0,0-1 1,0 1-1,0 0 1,0 0-1,0 0 0,0 0 1,0 0-1,0 0 1,0 0-1,0 0 0,0 0 1,0-1-1,0 1 0,0 0 1,1 0-1,-1 0 1,0 0-1,0 0 0,0 0 1,0-1-1,0 1 1,1-14 132,-1-16 59,-7 7-155,0 0 1,-2 0-1,0 0 0,-1 1 0,-2 1 0,0 0 1,-28-37-1,-23-39 443,61 93-425,1 1 0,-1 0 0,0-1 0,1 0 0,0 1 0,0-1 0,0 0 0,-1-6 1,2 9-52,0 0 1,0 0 0,1 0 0,-1 0-1,0 0 1,0 1 0,1-1-1,-1 0 1,0 0 0,1 0 0,-1 0-1,1 0 1,-1 1 0,1-1 0,0 0-1,-1 1 1,1-1 0,0 0 0,-1 1-1,1-1 1,0 1 0,0-1 0,-1 1-1,1-1 1,0 1 0,0-1 0,0 1-1,0 0 1,0 0 0,0-1 0,0 1-1,-1 0 1,1 0 0,0 0 0,0 0-1,2 0 1,127-1-1571,-72 1-2296,-1 0-2904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0:57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66 19987,'0'10'881,"-3"48"2079,-14 75 0,8-85-1944,3 1-1,2-1 1,3 75 0,1-121-998,0 0 0,0-1 1,0 1-1,0-1 1,0 1-1,1 0 0,-1-1 1,1 1-1,-1 0 1,1-1-1,-1 1 0,1-1 1,0 1-1,-1-1 1,1 0-1,0 1 0,0-1 1,0 0-1,0 1 1,0-1-1,1 0 0,-1 0 1,0 0-1,1 0 1,-1 0-1,0 0 0,1 0 1,-1-1-1,1 1 1,-1 0-1,1-1 0,0 0 1,-1 1-1,1-1 1,-1 0-1,1 1 0,0-1 1,-1 0-1,1 0 1,0-1-1,2 1 0,2-2 83,1 0 0,-1 0 0,0 0 0,1-1 0,-1 0 0,-1 0 0,1 0 1,0-1-1,7-6 0,11-12-81,-1-1 1,-1 0 0,-1-2 0,-1-1 0,-2 0 0,0-1 0,22-47-1,-23 37-25,-2 0-1,-1-2 1,-2 1-1,-1-2 1,8-65-1,-21 120-1300,-7 55-11988,1-37 4928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0:58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18546,'0'0'2210,"0"53"128,11-23 513,5 3-545,7-1-801,3-1-1056,5 0-353,7-8-897,4-14-3811,1-9-2403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4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197 591 4068,'-11'-9'1286,"-99"-87"1262,34 19 5213,169 189 271,-8-7-6657,99 94 1,-181-196-1207,1 0-1,-1 0 0,0 0 1,0-1-1,1 1 0,0-1 1,-1 0-1,1 0 0,0 0 0,6 1 1,-9-3-123,0 0 1,1 0 0,-1 0-1,1 0 1,-1-1-1,0 1 1,0-1-1,1 1 1,-1-1 0,0 1-1,0-1 1,1 1-1,-1-1 1,0 0 0,0 0-1,0 0 1,0 0-1,0 0 1,0 0 0,0 0-1,0 0 1,-1 0-1,1 0 1,0 0 0,-1 0-1,1-1 1,-1 1-1,1 0 1,-1 0-1,1-1 1,-1 1 0,0 0-1,0-1 1,0 1-1,0-2 1,13-62 399,-4-1 1,-3 0-1,-2-79 1,-1 29-450,2-61-1659,-4 61-5975,-1 47-3675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0:58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42 12780,'0'0'17670,"-1"11"-17232,-12 171 1441,13-181-1879,0-1 0,0 1 0,0-1 0,0 1 0,-1-1 0,2 1 0,-1 0 0,0-1 0,0 1 0,0-1 0,0 1 0,0-1 0,0 1 0,1-1 0,-1 1 0,0-1 0,0 1 0,1-1 0,-1 1 0,0-1 0,1 1 0,-1-1 0,0 1 0,1-1 0,-1 0 0,1 1 0,-1-1 0,1 0 0,-1 1 0,1-1 0,-1 0 0,1 1 0,19-7 0,18-24 0,45-62 0,13-13 0,-95 104 0,0-1 0,1 1 0,-1-1 0,1 1 0,0 0 0,-1 0 0,1-1 0,0 1 0,0 1 0,-1-1 0,1 0 0,0 0 0,0 1 0,0-1 0,0 1 0,0-1 0,4 1 0,-5 0 0,0 1 0,0-1 0,0 0 0,0 1 0,0 0 0,0-1 0,0 1 0,0 0 0,0-1 0,0 1 0,0 0 0,-1 0 0,1 0 0,0 0 0,-1-1 0,1 1 0,0 0 0,-1 0 0,1 1 0,-1-1 0,0 0 0,1 2 0,2 9 0,-1 0 0,0 0 0,-1 0 0,-1 20 0,0-19 0,1 143 0,-1-156 0,0 1 0,0-1 0,0 1 0,0 0 0,0-1 0,0 1 0,0-1 1,0 1-1,0-1 0,0 1 0,0-1 0,0 1 0,1-1 0,-1 1 0,0-1 0,1 1 0,-1-1 0,0 1 0,1-1 0,-1 1 0,0-1 0,1 1 0,-1-1 1,1 0-1,-1 1 0,0-1 0,1 0 0,-1 1 0,1-1 0,-1 0 0,2 1 0,14-9-50,13-24-543,-5-2-4588,27-54 1,-28 42-1723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0:59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87 13933,'0'0'5355,"-4"9"-1869,-14 24-604,11-18 2154,0 6-3288,-7 14-1789,-39 44 409,54-119-368,-2 12 0,1 26 0,0 1 0,0-1 0,0 1 0,0-1 0,0 1 0,1 0 0,-1-1 0,0 1 0,1-1 0,-1 1 0,1 0 0,-1-1 0,1 1 0,0 0 0,0 0 0,0-1 0,0 1 0,-1 0 0,1 0 0,2-1 0,-3 1 0,-1 1 0,1 0 0,-1 0 0,1-1 0,-1 1 0,1 0 0,-1 0 0,1 0 0,-1 0 0,1 0 0,-1 0 0,1 0 0,-1 0 0,0 0 0,1 0 0,-1 0 0,1 0 0,-1 0 0,1 0 0,-1 0 0,1 0 0,-1 1 0,1-1 0,-1 0 0,1 0 0,-1 1 0,1-1 0,-1 0 0,1 1 0,-1-1 0,1 0 0,0 1 0,-1-1 0,1 1 0,0-1 0,-1 1 0,1-1 0,0 1 0,0-1 0,-1 1 0,1 0 0,-7 16 0,1 0 0,1 0 0,0 0 0,1 1 0,1 0 0,-1 31 0,4-48 0,0 0 0,0 0 0,0 0 0,0 0 0,0 0 0,0 0 0,0 0 0,0 0 0,0 0 0,1 0 0,-1 0 0,0 0 0,1 0 0,-1 0 0,1 0 0,0 0 0,-1 0 0,1 0 0,-1 0 0,1 0 0,0-1 0,0 1 0,0 0 0,-1 0 0,1-1 0,0 1 0,2 0 0,-1 0 0,0-1 0,0 0 0,0 1 0,0-1 0,0 0 0,1 0 0,-1-1 0,0 1 0,0 0 0,0-1 0,0 1 0,0-1 0,2 0 0,5-3 0,-1 1 0,0-1 0,-1-1 0,1 1 0,13-12 0,32-38 0,62-81 0,-90 104 0,-24 29 0,0 1 0,0-1 0,0 1 0,0 0 0,0-1 0,0 1 0,1 0 0,-1 0 0,0 0 0,1 0 0,-1 0 0,1 0 0,-1 0 0,1 1 0,-1-1 0,1 0 0,2 0 0,-3 1 0,-1 1 0,1-1 0,0 0 0,0 1 0,-1-1 0,1 0 0,-1 1 0,1-1 0,0 1 0,-1-1 0,1 1 0,-1-1 0,1 1 0,-1-1 0,1 1 0,-1 0 0,0-1 0,1 1 0,-1 0 0,0-1 0,1 1 0,-1 0 0,0 0 0,0-1 0,1 1 0,-1 1 0,2 10 0,-1 1 0,0-1 0,-2 21 0,1-19 0,-18 198 0,19-211 0,-1-1 0,1 0 0,0 1 0,-1-1 0,1 0 0,-1 0 0,1 1 0,0-1 0,-1 0 0,1 0 0,0 0 0,-1 0 0,1 0 0,0 0 0,0 0 0,-1 0 0,1 0 0,0 0 0,-1-1 0,1 1 0,0 0 0,-1 0 0,1-1 0,-1 1 0,1 0 0,0-1 0,0 0 0,7-4 0,-1 0 0,1-1 0,-1 0 0,-1-1 0,1 0 0,-1 0 0,10-15 0,36-63 0,-40 63 0,27-55 0,-44 138 0,1-38 0,0 1 0,2 0 0,0 0 0,2 0 0,4 34 0,-4-54 0,1-1 0,0 0 0,0 0 0,0 0 0,1 0 0,-1 0 0,1 0 0,0 0 0,0 0 0,0 0 0,0-1 0,0 1 0,0-1 0,1 0 0,-1 1 0,1-1 0,-1 0 0,1 0 0,0-1 0,0 1 0,0-1 0,0 1 0,0-1 0,0 0 0,1 0 0,-1 0 0,0-1 0,1 1 0,-1-1 0,0 0 0,1 0 0,-1 0 0,0 0 0,4-1 0,4 0 0,-1 0 0,1-1 0,-1 0 0,1 0 0,-1-1 0,0-1 0,0 0 0,0 0 0,15-10 0,-16 8 0,0-1 0,-1 0 0,0 0 0,0-1 0,-1 0 0,0-1 0,0 1 0,8-15 0,-12 18 0,0-1 0,-1 0 0,1 1 0,-1-1 0,0 0 0,-1 0 0,1 0 0,-1-1 0,0 1 0,-1 0 0,0 0 0,0 0 0,0-1 0,0 1 0,-1 0 0,-2-9 0,2 13 0,0 0 0,1 0 0,-1 0 0,0 0 0,0 0 0,0 1 0,0-1 0,-1 0 0,1 0 0,-1 1 0,1-1 0,-1 1 0,1-1 0,-1 1 0,0-1 0,1 1 0,-1 0 0,0 0 0,0 0 0,0 0 0,0 0 0,0 1 0,0-1 0,0 1 0,0-1 0,-1 1 0,1 0 0,0-1 0,0 1 0,0 0 0,-4 1 0,0 0 0,0-1 0,1 2 0,-1-1 0,0 1 0,1-1 0,-1 1 0,1 1 0,0-1 0,0 1 0,-8 5 0,28-34 0,-7 17 4,3-1-314,-1-1 1,0 0-1,0-1 1,-1 0-1,-1 0 1,0-1-1,-1 0 1,0 0 0,8-24-1,-11 6-7073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00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1 317 14862,'0'0'13463,"2"8"-13089,5 77-12,-7-58-362,9 53 1,-9-79 1,0 0 0,1 0-1,-1 0 1,0 0 0,1 0-1,-1 0 1,0 0 0,1 0-1,-1 0 1,1-1 0,-1 1-1,1 0 1,0 0 0,-1 0-1,1-1 1,0 1 0,0 0-1,-1-1 1,1 1 0,0-1-1,0 1 1,0-1 0,0 1-1,0-1 1,0 1 0,0-1-1,-1 0 1,1 1 0,0-1-1,0 0 1,0 0 0,0 0 0,1 0-1,-1 0 1,0 0 0,0 0-1,0 0 1,0 0 0,0-1-1,0 1 1,-1 0 0,1-1-1,0 1 1,0-1 0,0 1-1,0-1 1,0 1 0,0-1-1,0 0 1,6-3 84,0-1-1,0 0 1,0 0 0,9-11 0,6-7-10,-1-1 0,-1 0 0,-1-2 0,-1 0 0,-2-1 0,-1-1 0,-1 0 0,-1-1 0,-1-1 0,-2 0 0,-1 0 1,-2-1-1,0 0 0,-3-1 0,3-46 0,-8 119-21,0-25-48,0 1 0,1-1 0,1 0 0,1 0 0,0 0 1,1 0-1,9 27 0,-2-16 2,-2 1-1,-1-1 1,-1 1-1,-1 0 1,-2 1 0,1 51-1,-26 171 212,1-5 354,21-244-168,0-24 170,-6-36-560,-27-108 0,6 43-21,19 79 5,2 20 0,1-1 0,1 1 0,2-1 0,0 0 0,2 1 0,2-26 0,-1 49-23,-1 0 0,1 0 0,0 0 0,-1 1-1,1-1 1,0 0 0,0 0 0,0 1 0,0-1 0,0 1 0,0-1 0,0 1-1,0-1 1,0 1 0,0 0 0,0-1 0,0 1 0,0 0 0,0 0 0,0 0-1,0 0 1,0 0 0,3 0 0,36 0-1620,-26 1 371,23-8-4403,-14-7-1414,1-14-8803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00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16 20980,'0'0'2178,"-51"-15"256,47 15-864,5 5-1346,22 8-640,-2 0-2755,2-4-3396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01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93 7847,'2'-12'4752,"0"-11"-2789,2-5 459,1-1 4318,-6 47-2879,4 11-2681,0 1-504,-4 242 1733,4 83-1684,-3-354-724,1 17 36,1-1 1,6 28-1,-8-42-34,0-1-1,1 1 1,-1-1 0,1 1 0,0-1-1,0 0 1,0 0 0,0 1-1,0-1 1,0 0 0,0 0 0,1 0-1,-1 0 1,1 0 0,0 0 0,-1 0-1,1-1 1,0 1 0,0-1-1,0 1 1,0-1 0,0 0 0,0 0-1,1 0 1,-1 0 0,0 0 0,1 0-1,2 0 1,-4-1-2,1 0 0,-1-1 1,0 1-1,1 0 0,-1-1 0,0 0 1,0 1-1,1-1 0,-1 0 0,0 1 1,0-1-1,0 0 0,0 0 0,0 0 0,0 0 1,0 0-1,0 0 0,0 0 0,-1 0 1,1 0-1,0-1 0,-1 1 0,1 0 1,0 0-1,-1-1 0,0 1 0,1 0 0,-1-1 1,0 1-1,0-3 0,4-50-133,-4 48 71,-1-8-426,-1 1 1,-1 0-1,0-1 0,0 1 1,-1 0-1,-1 1 0,0-1 1,-1 1-1,0 0 0,-1 0 1,-1 1-1,1 0 0,-13-13 1,8 10-37,0 1 1,0 0-1,-2 0 1,0 2-1,0 0 1,-1 0-1,0 2 1,-1 0 0,-26-12-1,2 14 1043,35 6 93,0 1 0,-1-1 0,1 0 0,0 0 0,0-1 0,0 1 0,-8-5 0,12 6-566,1-1 1,0 1-1,0 0 1,0 0-1,0-1 0,0 1 1,0 0-1,0 0 1,0-1-1,0 1 0,0 0 1,1 0-1,-1 0 1,0-1-1,0 1 1,0 0-1,0 0 0,0-1 1,0 1-1,0 0 1,1 0-1,-1 0 0,0-1 1,0 1-1,0 0 1,0 0-1,1 0 0,-1 0 1,0-1-1,0 1 1,0 0-1,1 0 0,-1 0 1,0 0-1,0 0 1,1 0-1,-1 0 1,0 0-1,0 0 0,1 0 1,-1 0-1,215-81 2139,-38 17-7676,-119 38-2379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02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47 181 7271,'-2'-11'2888,"-1"-9"-1530,-4-29 3147,-5-2 3357,9 53-3544,0 15-3342,-1 24-1065,-7 402 1103,10-442-942,1 1 0,0 0 0,0 0 0,0 0 0,0 0 0,0-1 0,0 1 0,1 0 0,-1 0 0,0 0 0,1-1 0,0 1 0,-1 0 0,1-1 0,2 4 0,-2-5-40,-1 0-1,1 0 0,-1 0 0,1 0 0,0 0 0,-1-1 0,1 1 1,0 0-1,-1 0 0,1-1 0,-1 1 0,1 0 0,0-1 0,-1 1 1,1-1-1,-1 1 0,1 0 0,-1-1 0,0 1 0,1-1 0,-1 0 1,1 1-1,-1-1 0,0 1 0,1-1 0,-1 1 0,0-2 0,28-57 572,-14 3-597,-1 0 0,-3-1 0,-3 0 1,-2 0-1,-5-111 0,0 159-6,0 4 0,0 1 0,0 0 0,0 0 0,0 0 0,-1-1 0,0 1 0,0 0 0,0 0 0,0 0 0,-4-7 0,4 12 0,0 0 0,0 1 0,0 0 0,1-1 0,-1 1 0,0-1 0,1 1 0,-1 0 0,1-1 0,0 1 0,-1 0 0,1 0 0,0-1 0,0 4 0,0 4-183,0 1 0,1-1-1,0 0 1,0 0 0,1 0 0,0 0-1,0 0 1,1 0 0,0 0 0,1-1-1,0 0 1,1 0 0,-1 0 0,1 0 0,1 0-1,6 6 1,-8-9-66,1-1-1,0 0 1,0 0-1,0 0 0,0 0 1,1-1-1,0 0 1,-1 0-1,1-1 1,0 0-1,0 0 1,1 0-1,-1 0 1,0-1-1,0 0 1,1-1-1,-1 1 1,1-1-1,-1 0 1,0-1-1,1 0 1,-1 0-1,0 0 1,9-3-1,35-21-7021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03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91 12588,'3'-9'4351,"-2"7"-3883,11-36 2141,-11 37-2417,-1-1-1,1 1 1,-1 0-1,0 0 1,0 0-1,1-1 0,-1 1 1,0 0-1,0-1 1,0 1-1,0 0 1,-1 0-1,1-1 0,0 1 1,0 0-1,-1 0 1,1 0-1,-1-1 1,1 1-1,-1 0 0,1 0 1,-1 0-1,0 0 1,0 0-1,1 0 1,-1 0-1,0 0 0,0 0 1,0 1-1,0-1 1,-2-1-1,-1 1 7,1 0-1,-1 0 1,1 0-1,-1 1 1,1 0 0,-1 0-1,1 0 1,-1 0-1,0 0 1,1 1 0,-1-1-1,1 1 1,-1 0-1,1 0 1,0 0-1,-6 3 1,2 0-81,0 0 0,1 1-1,-1 0 1,1 0 0,0 0 0,0 1-1,-5 7 1,-3 5-73,1 0-1,1 1 1,0 1-1,-12 29 1,16-30 8,2-1-1,0 1 1,1 1-1,1-1 1,-4 39 0,8-56-52,0 0 1,0 0 0,0 0 0,0 0 0,0 0 0,0 0-1,0 0 1,1 0 0,-1-1 0,1 1 0,0 0 0,-1 0-1,1 0 1,0-1 0,1 3 0,-1-3 2,-1-1 1,1 1-1,0-1 0,0 1 1,-1-1-1,1 1 1,0-1-1,0 1 1,0-1-1,0 1 0,-1-1 1,1 0-1,0 0 1,0 0-1,0 1 0,0-1 1,0 0-1,0 0 1,0 0-1,0 0 0,0 0 1,1-1-1,2 0 42,1-1-1,0 1 1,-1-1 0,1-1-1,-1 1 1,1 0-1,-1-1 1,0 0-1,0 0 1,5-6 0,30-33 158,-2-2 1,-2-2 0,-2-1 0,-2-1-1,27-57 1,-61 147-204,-4 1-78,-15 95-989,21-118 674,-1 0-1,2 0 1,1 0-1,6 36 1,-7-53 151,0 0-1,1 0 1,0 0 0,0-1 0,0 1 0,0 0 0,0 0-1,1 0 1,-1-1 0,1 1 0,0-1 0,0 1 0,0-1 0,0 0-1,0 0 1,0 0 0,1 0 0,-1 0 0,0 0 0,1-1-1,0 1 1,-1-1 0,1 0 0,0 1 0,3 0 0,-1-2-189,0 1 0,-1-1 1,1 0-1,0 0 1,0 0-1,0 0 0,-1-1 1,1 0-1,0 0 1,-1 0-1,1-1 0,-1 0 1,1 0-1,-1 0 1,7-4-1,39-30-4795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03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292 217 11243,'-12'14'3726,"-128"159"2893,110-130-5120,1 0-1,-38 81 0,65-120-1446,0 1 0,0-1 0,0 1-1,1-1 1,0 1 0,-1 0 0,2-1 0,-1 1-1,0 7 1,3-12-22,-1 0 0,1 1 0,-1-1-1,0 0 1,1 0 0,-1 0 0,1-1 0,-1 1 0,1 0-1,-1 0 1,1-1 0,-1 1 0,0-1 0,1 1 0,-1-1-1,3-1 1,12-8 166,0 0 1,-1-1-1,0 0 0,-1-2 0,22-23 0,59-79-102,-62 71-61,-2-1-1,37-72 1,-55 91 15,-1 0 0,-1-1-1,-2-1 1,-1 1 0,-1-1 0,5-41-1,-15 50 254,-7 19 18,-16 26-58,-2 18-136,2 2 0,2 1 0,2 1 0,-21 68 0,28-73-21,-13 57 0,25-84-65,0 1 1,1-1 0,1 0-1,0 1 1,1-1 0,4 32-1,-3-46-32,0 1 0,-1 0 0,1-1-1,0 1 1,1 0 0,-1-1-1,0 0 1,1 1 0,0-1-1,-1 0 1,1 0 0,0 0 0,0 0-1,0 0 1,0 0 0,1 0-1,-1-1 1,0 1 0,1-1-1,-1 1 1,1-1 0,-1 0 0,1 0-1,0 0 1,-1-1 0,1 1-1,0-1 1,0 1 0,0-1-1,-1 0 1,1 0 0,0 0-1,3-1 1,3 1-141,-1-1 0,1-1-1,-1 0 1,0 0-1,1 0 1,-1-1 0,0 0-1,0-1 1,13-7 0,-9 2-1066,-1 0 1,0-1-1,0-1 1,-1 1-1,0-2 1,-1 1-1,0-1 0,-1-1 1,7-14-1,9-23-5376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03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21 162 16015,'-3'9'2685,"0"-2"-2195,0 0 112,1 0-1,-1 1 1,1-1 0,1 0 0,-1 1 0,1 8 0,1-14-516,0-1 1,0 1-1,0-1 1,0 1-1,1-1 1,-1 1-1,0 0 1,1-1 0,0 1-1,-1-1 1,1 1-1,0-1 1,-1 0-1,1 1 1,0-1-1,0 0 1,0 0-1,1 1 1,-1-1-1,0 0 1,0 0-1,0 0 1,1 0-1,-1-1 1,1 1 0,-1 0-1,1 0 1,-1-1-1,1 1 1,-1-1-1,1 1 1,-1-1-1,1 0 1,-1 0-1,1 0 1,0 0-1,-1 0 1,3 0-1,8-1 103,-1 0-1,0-1 0,0 0 0,0-1 0,-1 0 1,1-1-1,0 0 0,-1 0 0,0-1 0,0-1 1,-1 1-1,0-2 0,12-8 0,-9 5-85,0 0-1,-1-1 0,0-1 0,0 1 0,-1-2 0,-1 1 1,0-1-1,-1-1 0,7-14 0,-13 25-39,-1-1 0,0 1 0,0-1 0,0 1 0,0-1 0,0 1 0,0-1 0,-1 1 0,0-1 0,0 0 0,0 1 0,0-1 0,-1-5 0,0 8-36,0-1 1,0 1-1,1-1 0,-1 1 0,0-1 0,0 1 1,-1 0-1,1-1 0,0 1 0,0 0 0,0 0 1,-1 0-1,1 0 0,-1 0 0,1 0 0,-1 0 1,1 1-1,-1-1 0,1 0 0,-1 1 0,0-1 1,1 1-1,-1 0 0,0 0 0,0-1 0,1 1 1,-1 0-1,-3 1 0,-4 0-5,0 0 0,0 0 0,1 1 0,-1 1-1,0-1 1,1 1 0,-1 1 0,1 0 0,0 0 0,0 0 0,1 1 0,-1 0 0,1 1-1,0-1 1,1 2 0,-1-1 0,-5 8 0,0-1 10,1 2-1,0 0 1,0 0-1,2 1 1,0 0-1,1 1 1,-9 24-1,14-31-27,0-1-1,1 0 1,0 1-1,1 0 1,0-1-1,0 1 1,2 13 0,-1-20-9,0 0 0,1 0 0,-1 0 0,1 0 0,0 0 0,0-1 1,0 1-1,0 0 0,0 0 0,1-1 0,-1 1 0,1-1 1,-1 1-1,1-1 0,0 0 0,0 0 0,0 0 0,1 0 0,-1 0 1,0 0-1,1-1 0,-1 1 0,1-1 0,-1 1 0,1-1 0,0 0 1,0 0-1,3 1 0,5 0-395,1 0 0,-1-1 1,0 0-1,1-1 0,-1 0 0,0-1 0,1 0 1,20-6-1,41-22-5803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04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14286,'0'0'11883,"23"70"-10154,-23-16-608,0 2-864,0-4-161,0-11-320,0-12-1186,5-16-704,1-13-1313,-3-10-801,-3-20-2434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06.3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1 208 12396,'1'0'6534,"17"0"-5445,9-14 577,10-9-321,12-4-384,5-6-96,3 1-609,-1 2-256,-5 5-449,-10 11-1280,-12 5-353,-16 9-737,-11 1-320,-7 16-1121,-21 6-4260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6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69 8840,'0'0'4479,"-7"-10"-1900,-3-1-1664,5 7-391,1-1-1,1 1 1,-1-1-1,1 0 1,0 0-1,0-1 1,-4-8-1,12 18 3570,24 25-3723,57 67 15,42 50-1417,-103-114-1138,22 40 1,-35-48 368,-11-23 1455,-1 0 0,1 0 0,-1 0-1,1 0 1,-1 0 0,0 0 0,1 0 0,-1 0 0,0 0-1,0 0 1,0 0 0,0 0 0,0 0 0,0 0-1,0 0 1,0 0 0,0 0 0,-1 0 0,1 0 0,0 0-1,-1 1 1,-8 0-4629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04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59 10442,'0'0'3587,"-3"-58"6247,3 79-9706,0 6-64,9 10 0,6-2-1121,5-3-2883,5-5-3555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04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1 20916,'-11'2'2466,"-11"2"-1295,1 1 0,0 1-1,-29 11 1,43-14-1125,0 0 0,0 1 0,0-1-1,0 1 1,1 0 0,-1 1 0,1 0 0,0 0 0,0 0-1,1 1 1,-1 0 0,1 0 0,1 0 0,-8 12 0,12-17-57,0-1 1,-1 1 0,1-1 0,0 1 0,0-1-1,0 1 1,-1-1 0,1 1 0,0 0 0,0-1-1,0 1 1,0-1 0,0 1 0,0 0 0,0-1-1,0 1 1,0-1 0,1 1 0,-1 0 0,0-1-1,0 1 1,0-1 0,1 1 0,-1-1 0,0 1-1,1-1 1,-1 1 0,0-1 0,1 1 0,-1-1-1,1 1 1,-1-1 0,1 0 0,-1 1 0,1-1 0,-1 0-1,1 1 1,-1-1 0,1 0 0,-1 0 0,1 0-1,-1 1 1,1-1 0,0 0 0,-1 0 0,1 0-1,-1 0 1,1 0 0,0 0 0,0 0 0,39-2-191,-33 1 238,87-14 114,41-4-364,-121 18 116,0 0 1,1 2 0,-1 0 0,0 0-1,0 1 1,0 1 0,17 6-1,-28-9 125,0 1 0,1 0 0,-1 0 0,0 1 0,0-1 0,0 1 0,0-1 0,0 1 0,0 0 0,0 0 0,-1 0 0,1 1 0,-1-1-1,0 0 1,1 1 0,-1 0 0,0-1 0,-1 1 0,1 0 0,0 0 0,-1 0 0,1 1 0,-1-1 0,0 0 0,0 0 0,-1 1 0,1-1 0,-1 0-1,1 1 1,-1-1 0,0 1 0,0-1 0,0 0 0,-1 1 0,1-1 0,-1 0 0,0 1 0,-2 5 0,-2 2 227,0-1 1,0 1 0,-1-1 0,0 0-1,-1-1 1,0 1 0,-1-1 0,0-1-1,0 1 1,-11 7 0,-2 1 128,-1-2-1,-1 0 1,-24 11 0,36-20-386,0-1 1,0-1 0,0 0-1,-1-1 1,0 0 0,1 0-1,-1-1 1,0-1 0,-15 0-1,26-1-133,-1 0 0,0 0 0,0 0 0,1 0 0,-1-1 0,0 1 0,1-1 1,-1 1-1,0-1 0,1 0 0,-1 1 0,1-1 0,-1 0 0,1 0 0,-1 0 0,1 0 0,0 0 0,0 0 0,-1-1 0,1 1 0,-1-3 0,-11-35-9762,13 37 9305,-9-37-15055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05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41 185 10154,'0'0'2124,"13"-1"508,77-19 1889,-81 18-3658,-1-1 1,1 0-1,-1 0 1,0-1-1,0 0 1,0 0-1,-1-1 0,1 0 1,-1-1-1,7-6 1,-40 32 2358,1 1-2974,0 5-179,2 2 0,2 1 0,-33 55 0,44-66-59,1 1 0,0-1 1,2 1-1,0 0 0,1 1 0,1 0 1,1 0-1,-2 22 0,6-41-10,0-1 0,0 1 0,0 0 0,-1-1 0,1 1 0,0 0 0,0-1 0,0 1 0,0 0 0,0-1 0,1 1 0,-1 0 0,0-1 0,0 1 0,0 0 0,0-1 0,1 1 0,-1 0 0,0-1 0,1 1 0,-1-1 0,0 1 0,1-1 0,-1 1 0,1-1 0,-1 1 0,1-1 0,-1 1 0,1-1 0,-1 1 0,1-1 0,-1 0 0,1 1 0,0-1 0,-1 0 0,1 0 0,0 0 0,-1 1 0,1-1 0,0 0 0,-1 0 0,1 0 0,0 0 0,-1 0 0,1 0 0,0 0 0,-1 0 0,1 0 0,0 0 0,-1-1 0,1 1 0,0 0 0,-1 0 0,1-1 0,-1 1 0,1 0 0,0-1 0,38-24 0,-13 1 0,-2-1 0,0-1 0,-1-2 0,-2 0 0,22-37 0,-33 48 0,-1 0 0,0-1 0,-1 0 0,-1-1 0,-1 1 0,-1-1 0,0 0 0,-1-1 0,-1 1 0,0-38 0,-3 53 0,0 0 0,-1 1 0,0-1 0,1 1 0,-1-1 0,0 1 0,-1-1 0,1 1 0,-1 0 0,1-1 0,-1 1 0,0 0 0,0 0 0,0 0 0,-1 1 0,1-1 0,-1 0 0,1 1 0,-5-3 0,6 4 0,-1 0 0,0 1 0,1-1 0,-1 0 0,0 1 0,1 0 0,-1-1 0,0 1 0,0 0 0,1 0 0,-1 0 0,0 0 0,0 0 0,1 0 0,-1 0 0,0 1 0,1-1 0,-1 1 0,0-1 0,1 1 0,-1 0 0,0 0 0,1-1 0,-1 1 0,1 0 0,0 0 0,-1 1 0,1-1 0,0 0 0,-1 0 0,1 1 0,0-1 0,0 0 0,0 1 0,0-1 0,1 1 0,-1-1 0,0 1 0,0 2 0,-6 10 0,2-1 0,0 1 0,0 0 0,1 0 0,-3 20 0,6-26 0,0 0 0,0 0 0,1 0 0,-1 0 0,2 0 0,-1 0 0,1 0 0,1 0 0,-1-1 0,1 1 0,4 11 0,-4-17-266,0 1 0,0 0 1,0 0-1,0-1 0,1 1 0,-1-1 0,1 0 1,-1 1-1,1-1 0,0 0 0,0-1 1,0 1-1,0-1 0,0 1 0,0-1 0,0 0 1,0 0-1,1 0 0,-1 0 0,0-1 0,1 1 1,-1-1-1,0 0 0,1 0 0,3-1 0,-2 1-486,1 0 0,-1-1 0,1 0 0,-1-1 0,1 1-1,-1-1 1,0 0 0,0 0 0,0-1 0,0 1-1,0-1 1,0 0 0,-1-1 0,7-4 0,5-13-9658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06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0 194 3459,'0'0'15231,"9"-7"-13528,-2 2-1282,0 1 1,0 0 0,1 0 0,-1 0-1,1 1 1,0 0 0,-1 1-1,2-1 1,-1 2 0,0-1 0,0 1-1,16 0 1,-17 1-251,0 0 1,0 0-1,-1 1 0,1-1 1,0 2-1,-1-1 0,1 1 1,-1 0-1,1 0 0,-1 1 1,0 0-1,0 0 0,6 4 1,-9-3-139,1-1 0,-1 0 0,0 1 1,1 0-1,-2 0 0,1 0 1,0 0-1,-1 0 0,0 1 0,0-1 1,0 1-1,-1-1 0,0 1 1,1 0-1,-2-1 0,1 1 1,0 0-1,-1 0 0,0 5 0,-1 6 156,0 1-1,-1-1 0,-1 0 0,-8 27 0,6-27 68,1 0 0,1 0 0,0 0 0,0 18 0,3-33-254,0-1-1,0 0 0,0 0 1,0 1-1,0-1 1,0 0-1,1 0 0,-1 1 1,0-1-1,0 0 1,0 0-1,0 1 0,0-1 1,0 0-1,0 0 1,1 1-1,-1-1 0,0 0 1,0 0-1,0 0 0,0 1 1,1-1-1,-1 0 1,0 0-1,0 0 0,1 0 1,-1 1-1,0-1 1,0 0-1,1 0 0,-1 0 1,0 0-1,0 0 1,1 0-1,-1 0 0,0 0 1,0 0-1,1 0 1,-1 0-1,0 0 0,17-4 51,11-13 58,-6 0-77,-1-1 0,-1-1 0,-1-1 0,0-1 0,18-28 0,-28 37-21,-1-1 1,-1 0-1,0 0 0,0 0 1,-2-1-1,0 1 1,0-2-1,-1 1 1,-1 0-1,0-1 1,1-21-1,-4 35-9,0-1 1,0 1-1,0-1 0,0 1 0,0-1 1,0 1-1,0-1 0,-1 1 1,1-1-1,-1 1 0,1 0 0,-1-1 1,1 1-1,-1 0 0,0-1 1,1 1-1,-1 0 0,-1-2 0,1 3-4,0 0 0,1 0 0,-1-1 0,0 1-1,1 0 1,-1 0 0,0 0 0,1 0 0,-1 0-1,0 0 1,1 0 0,-1 0 0,0 0 0,0 0-1,1 0 1,-1 0 0,0 0 0,1 1 0,-1-1-1,0 0 1,1 0 0,-1 1 0,0-1 0,1 0-1,-2 2 1,-1 0-12,-1 1 0,1 0-1,-1 1 1,1-1 0,0 1 0,0-1-1,0 1 1,1 0 0,-5 8 0,4-4 15,0 0 1,0 1 0,1 0 0,0-1 0,0 1 0,1 0 0,0 0-1,1 0 1,0 0 0,0 0 0,2 11 0,-1-16 14,0 0 1,0 0 0,0 1-1,0-1 1,1-1-1,0 1 1,0 0-1,0 0 1,0-1 0,1 1-1,-1-1 1,1 0-1,0 0 1,0 0-1,0 0 1,0 0 0,0 0-1,1-1 1,-1 0-1,1 0 1,0 0-1,0 0 1,-1 0 0,1-1-1,8 2 1,0-1 1,1 0-1,-1-1 1,0-1 0,1 0 0,-1-1 0,1 0-1,-1-1 1,0-1 0,0 0 0,0 0 0,0-1 0,-1-1-1,0 1 1,1-2 0,-2 0 0,1 0 0,-1-1 0,18-15-1,-19 15-4,0-1 0,-1 0 0,0 0 0,0-1 0,-1 1 0,0-2 0,-1 1 0,0-1 0,0 0 0,-1 0 0,-1-1 0,1 1 0,-2-1 0,1 0 0,-2 0 0,1 0 0,-2-1 0,1 1 0,-2 0 0,0-19 0,0 28-14,0 0 0,0 0 0,-1 0 0,1-1 0,0 1 0,-1 0 0,0 0 0,0 0 0,1 0 0,-1 1 0,0-1 0,-1 0 0,1 0 0,0 0 0,0 1 0,-1-1 0,1 1 0,-1-1 0,1 1 0,-1-1 0,0 1 0,0 0 0,1 0 0,-1 0 0,0 0 0,0 0 0,0 0 0,0 1 0,0-1 0,0 1 0,0-1 0,0 1 0,0 0 0,-1 0 0,1-1 0,0 2 0,-2-1 0,-2 1 0,0 0 0,0 0 0,1 0 0,-1 1 0,1 0 0,-1 0 0,1 0 0,-1 1 0,1 0 0,0 0 0,0 0 0,-4 5 0,-5 3 0,2 2 0,0-1 0,0 1 0,1 1 0,1 0 0,0 1 0,1 0 0,0 0 0,2 1 0,-10 26 0,17-41 0,-1-1 0,1 1 0,0 0 0,0 0 0,0 0 0,0 0 0,0 0 0,0 0 0,0 0 0,0 0 0,0 0 0,0-1 0,0 1 0,1 0 0,-1 0 0,0 0 0,1 0 0,-1 0 0,0-1 0,1 1 0,-1 0 0,1 0 0,-1-1 0,1 1 0,0 0 0,-1-1 0,1 1 0,1 1 0,0-1 0,1-1 0,-1 1 0,0 0 0,0-1 0,1 1 0,-1-1 0,1 0 0,-1 1 0,0-1 0,1 0 0,2-1 0,65-15 0,-67 15 0,1 0 0,29-11 0,1 2 0,0 1 0,1 2 0,-1 1 0,50-2 0,-81 8 0,0 0 0,0 0 0,-1 0 0,1 1 0,0-1 0,0 1 0,-1-1 0,1 1 0,0 0 0,-1 0 0,1 0 0,-1 0 0,1 1 0,-1-1 0,0 1 0,1-1 0,-1 1 0,0 0 0,0 0 0,0 0 0,0 0 0,-1 0 0,1 0 0,0 0 0,-1 1 0,0-1 0,1 1 0,0 4 0,1 3 0,-1 1 0,0 0 0,0 0 0,-2 1 0,0 19 0,0-16 0,0-14 0,0-1 0,-1 1 0,1 0 0,0-1 0,0 1 0,0-1 0,0 1 0,0-1 0,0 1 0,0-1 0,0 1 0,0 0 0,0-1 0,0 1 0,0-1 0,0 1 0,1-1 0,-1 1 0,0-1 0,0 1 0,1-1 0,-1 1 0,0-1 0,0 1 0,1-1 0,-1 1 0,1-1 0,-1 0 0,0 1 0,1-1 0,0 1 0,10-15 0,8-30 0,-14 22 0,0-1 0,3-45 0,-7 60 0,-1-1 0,0 1 0,-1-1 0,0 1 0,0-1 0,0 1 0,-1 0 0,-1-1 0,1 1 0,-1 0 0,-5-9 0,-3 6-932,9 17-1318,2-3 1853,1-1-1,-1 0 1,1 1-1,0-1 1,0 0-1,0 0 1,0 1-1,0-1 1,0 0-1,0 0 1,1 0-1,1 2 1,0-1-556,0-1 0,1 1 1,-1-1-1,1 1 0,0-1 1,0 0-1,-1 0 0,1-1 1,1 1-1,6 1 1,24 2-8823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06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77 6246,'0'0'8264,"-12"-1"-3807,4 0-3956,-1 0 0,0 0 0,0 1 0,1 0 1,-1 1-1,0-1 0,0 2 0,1-1 0,-1 2 0,1-1 0,-1 1 0,1 0 0,-14 8 0,11-4-219,1 1-1,0 0 1,1 1 0,0 0 0,0 1-1,-8 12 1,13-16-170,0 0 0,0 1 0,0-1 0,1 1 0,0 0 0,0 0-1,1 0 1,0 0 0,0 1 0,1-1 0,-1 14 0,2-19-102,0-1 1,0 1-1,0-1 0,0 0 1,0 1-1,1-1 0,-1 0 1,0 1-1,1-1 0,-1 0 1,1 1-1,0-1 0,-1 0 1,1 0-1,0 1 0,0-1 1,0 0-1,-1 0 0,1 0 1,0 0-1,1 0 0,-1 0 1,0-1-1,0 1 0,0 0 1,0 0-1,2 0 0,1 0 16,1 0 0,-1 0-1,0 0 1,0-1-1,0 1 1,0-1 0,1 0-1,-1-1 1,6 0 0,3-1 53,0-1 0,0 0 0,0-1 0,-1-1 0,16-7 0,-11 1-76,0-1 0,0-1 0,-2 0 0,1-1 0,-2-1 0,0 0 0,0-1 0,-2 0 0,0-1 0,-1 0 0,-1-1 0,0-1 0,-1 1 0,-2-2 0,7-21 0,-34 100-1499,-15 48 1372,31-94 37,2 0 1,0 0-1,0 0 0,1 0 1,0 0-1,3 22 1,-2-34 32,0 0 1,0 0-1,0 0 1,0-1-1,1 1 1,-1 0-1,0 0 1,1 0 0,-1 0-1,1 0 1,-1-1-1,1 1 1,-1 0-1,1 0 1,-1-1-1,1 1 1,0 0 0,-1-1-1,1 1 1,0 0-1,0-1 1,-1 1-1,1-1 1,0 1-1,0-1 1,0 0-1,1 1 1,1-1-48,-1 1 1,1-1-1,-1 0 0,1 0 1,-1-1-1,1 1 0,-1 0 1,0-1-1,1 1 0,3-2 1,2-1-256,0-1 1,-1 1 0,1-2 0,-1 1 0,11-8-1,-1-4-2004,-1 0-1,0-2 0,19-28 0,8-17-7787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06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3331,'-9'15'9775,"-18"35"-6482,-33 85 0,50-109-2469,1 1 0,2 0 0,1 0 0,1 1 1,-3 56-1,7-82-807,1 1 0,0 0 0,0 0 0,0 0 0,0 0-1,1 0 1,-1 0 0,1-1 0,-1 1 0,1 0 0,0 0 0,0-1 0,1 1 0,-1 0 0,0-1 0,1 1 0,-1-1 0,1 0 0,0 0 0,0 1 0,0-1 0,0 0 0,0-1 0,1 1 0,-1 0 0,0-1 0,1 1 0,0-1 0,-1 0 0,1 1 0,0-1 0,-1-1 0,1 1 0,0 0 0,0-1 0,0 1 0,-1-1 0,1 0 0,0 0 0,0 0 0,0 0 0,0-1 0,0 1 0,0-1 0,-1 1 0,1-1 0,0 0-1,0 0 1,2-2 0,5-2 38,0 0 0,0 0-1,-1-1 1,0-1-1,0 1 1,0-2-1,-1 1 1,0-1-1,11-14 1,4-8 342,29-50 0,-28 39 152,-1-1 0,-3-2 0,-1 0 0,23-84-1,-82 224-190,24-48 379,-12 60 0,25-91-569,0 0-1,1 0 0,1 0 1,0 0-1,2 0 1,0 0-1,4 23 0,-4-36-191,1 0 0,-1 0 0,1 0 0,0 0-1,0-1 1,0 1 0,0-1 0,0 1 0,1-1 0,0 0-1,0 0 1,0 0 0,0 0 0,0-1 0,0 1-1,1-1 1,-1 0 0,1 0 0,7 3 0,-7-4-303,-1 1 0,1-1 0,0 0 0,-1-1 0,1 1 0,0-1 0,0 0 0,0 0 0,-1 0 0,1 0 0,0 0 0,0-1 0,7-2 1,22-16-7239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08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9 548 16592,'0'0'9828,"0"12"-9092,-8 213 567,8-222-1288,0 1 0,0 0 0,0-1 0,1 1-1,-1-1 1,1 1 0,0-1 0,0 0 0,0 1 0,0-1 0,1 0 0,-1 1 0,1-1 0,0 0-1,0 0 1,3 3 0,-3-5 9,0 0 0,0 1 0,0-1 0,0 0 0,0 0 0,0 0 0,0-1 0,0 1 0,0 0 0,0-1 0,1 0-1,-1 1 1,0-1 0,0 0 0,1 0 0,-1 0 0,0 0 0,1-1 0,-1 1 0,0-1 0,0 1 0,0-1 0,0 0 0,1 0 0,-1 0 0,0 0 0,2-1-1,7-5 166,-1 0 0,0 0-1,0-1 1,0 0-1,-1-1 1,0 0-1,-1 0 1,0-1 0,12-20-1,-6 8-17,-1 0-1,-2-1 1,17-47-1,-11 8 133,-16 57-273,0 0 0,0 0 0,-1 0 0,1 0 0,-1 0 0,0 0 0,-1 0 0,1-1 0,-3-8 0,1 15-59,1 0 0,-1 0 0,1 1 0,-1-1 0,1 1 0,0-1-1,0 1 1,0-1 0,0 1 0,0 0 0,0 0 0,0 2-1,-7 26 7,1-1-1,1 1 1,2 0-1,1 0 0,1 1 1,5 54-1,-3-82 39,0 1 0,0-1 0,1 0 1,-1 0-1,1 0 0,0 0 0,0 0 0,0 0 0,0 0 1,0 0-1,0-1 0,1 1 0,-1 0 0,1-1 0,0 1 1,0-1-1,0 0 0,0 1 0,1-1 0,-1 0 0,0 0 1,1 0-1,-1-1 0,5 3 0,-4-3 1,0-1 0,0 1-1,0-1 1,0 1 0,0-1 0,0 0 0,0 0-1,0-1 1,1 1 0,-1-1 0,0 1-1,0-1 1,0 0 0,0 0 0,-1 0 0,1 0-1,0-1 1,0 1 0,-1-1 0,1 0 0,-1 0-1,1 0 1,3-4 0,7-6-16,-1-1 0,-1-1 0,0 0 0,-1 0 0,-1-1 0,0 0 0,-1-1 0,0 0 0,9-27 0,-10 17 0,0-1 0,-2 1 0,-1-1 0,-1 0 0,0-43 0,-7 43 0,4 27 0,0-1 0,-1 1 0,1-1 0,0 1 0,0-1 0,0 1 0,0-1 0,0 1 0,-1-1 0,1 1 0,0 0 0,0-1 0,-1 1 0,1-1 0,0 1 0,0 0 0,-1-1 0,1 1 0,-1 0 0,1-1 0,0 1 0,-1 0 0,1 0 0,-1-1 0,1 1 0,0 0 0,-1 0 0,1 0 0,-1 0 0,1-1 0,-1 1 0,1 0 0,-1 0 0,1 0 0,-1 0 0,1 0 0,-1 0 0,1 0 0,-1 0 0,1 1 0,-1-1 0,1 0 0,-1 0 0,1 0 0,0 0 0,-1 1 0,1-1 0,-1 0 0,1 0 0,-1 1 0,0 1 0,-1 0 0,1 0 0,-1 0 0,1 0 0,0 0 0,0 0 0,0 0 0,0 1 0,1-1 0,-1 0 0,1 0 0,-1 1 0,1-1 0,0 1 0,0 3 0,-1 45 0,2-36 0,-1-12 0,-1 0 0,1 0 0,0 0 0,0 0 0,1 0 0,-1-1 0,0 1 0,1 0 0,0 0 0,0 0 0,0 0 0,0-1 0,0 1 0,1 0 0,-1-1 0,1 1 0,-1-1 0,1 0 0,0 1 0,0-1 0,0 0 0,0 0 0,1 0 0,-1-1 0,0 1 0,1 0 0,-1-1 0,1 1 0,0-1 0,-1 0 0,1 0 0,0 0 0,0-1 0,0 1 0,0 0 0,0-1 0,0 0 0,-1 0 0,6 0 0,1-1 0,1 0 0,-1 0 0,0-1 0,1 0 0,-1-1 0,0 0 0,0-1 0,-1 0 0,1 0 0,-1 0 0,11-9 0,-5 3 0,-1-1 0,0-1 0,-1 0 0,-1-1 0,15-19 0,-21 25 0,-1 0 0,1 0 0,-1-1 0,-1 1 0,1-1 0,-1 0 0,-1 0 0,1 0 0,-1-1 0,-1 1 0,1 0 0,-1-17 0,-1 24 0,-1 1 0,1-1 0,-1 0 0,1 1 0,-1-1 0,0 1 0,1-1 0,-1 1 0,0 0 0,1-1 0,-1 1 0,0 0 0,1-1 0,-1 1 0,0 0 0,0 0 0,1-1 0,-1 1 0,0 0 0,0 0 0,1 0 0,-1 0 0,0 0 0,0 0 0,0 0 0,1 0 0,-1 1 0,-1-1 0,-25 5 0,19-2 0,1 1 0,0 0 0,0 0 0,0 1 0,1 0 0,-1 0 0,1 0 0,0 1 0,1 0 0,-1 0 0,1 1 0,0-1 0,1 1 0,0 0 0,0 0 0,-5 13 0,7-15 0,0-1 0,0 1 0,1 0 0,-1 0 0,1 0 0,0 0 0,0 0 0,1 0 0,0 0 0,0 0 0,0 0 0,0 0 0,1 0 0,-1 0 0,1 0 0,1 0 0,-1 0 0,1-1 0,0 1 0,0 0 0,0-1 0,0 1 0,1-1 0,0 0 0,0 0 0,0 0 0,7 6 0,-1-3 0,0-1 0,1 0 0,0 0 0,0-1 0,0-1 0,1 0 0,0 0 0,-1-1 0,1 0 0,19 2 0,-22-4 0,0 0 0,0 0 0,0-1 0,1-1 0,-1 1 0,0-1 0,0 0 0,0-1 0,0 0 0,0-1 0,0 1 0,-1-1 0,1-1 0,-1 1 0,10-7 0,2-6 0,-2-1 0,0 0 0,0-1 0,-2 0 0,0-2 0,-1 0 0,-1 0 0,13-29 0,-8 9 0,-1-1 0,-2 0 0,16-71 0,-26 84 0,0 0 0,-2-1 0,-1-34 0,-1 62 0,-1 0 0,0 0 0,0 0 0,0 1 0,1-1 0,-1 0 0,0 0 0,0 0 0,0 0 0,-1 0 0,1 0 0,0 0 0,0 0 0,0 0 0,-1 0 0,1 0 0,0 1 0,-1-1 0,1 0 0,-1 0 0,1 0 0,-1 1 0,0-1 0,1 0 0,-1 0 0,0 1 0,1-1 0,-1 1 0,0-1 0,0 1 0,1-1 0,-1 1 0,0-1 0,0 1 0,0-1 0,0 1 0,0 0 0,0 0 0,1 0 0,-3-1 0,1 2 0,-1 0 0,1-1 0,0 1 0,0 0 0,-1 0 0,1 1 0,0-1 0,0 0 0,0 1 0,0-1 0,1 1 0,-1 0 0,0 0 0,1-1 0,-3 5 0,-21 34 0,1 0 0,3 2 0,1 1 0,2 0 0,-15 60 0,23-71 0,2-1 0,1 1 0,1 1 0,-2 45 0,8-75 0,-1 1 0,1-1 0,0 1 0,1-1 0,-1 1 0,0-1 0,1 1 0,0-1 0,0 0 0,0 1 0,0-1 0,0 0 0,1 0 0,-1 0 0,1 0 0,0 0 0,0 0 0,0 0 0,1 0 0,-1-1 0,0 1 0,5 2 0,-1-2 0,-1 0 0,1-1 0,0 0 0,0 0 0,1 0 0,-1-1 0,0 0 0,0 0 0,1-1 0,-1 1 0,10-2 0,-2 0-237,1 0 1,-1-2-1,0 1 0,0-2 1,-1 0-1,1 0 0,-1-1 1,0-1-1,0 0 0,0-1 1,-1 0-1,0-1 0,-1-1 1,1 0-1,-2 0 0,1-1 1,9-11-1,-6 4-441,0-1-1,-2 0 1,0-1-1,0 0 1,-2-1-1,-1 0 1,0-1-1,-1 0 1,-2 0-1,7-30 1,-2-26-6625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08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9545,'-2'9'4271,"-11"49"-1035,4 1 1,-4 88-1,3-21 80,4-77-2793,-9 83 2179,3 183-1,19-252-2701,-7-60 0,1 0 0,-1-1 0,1 1 0,0-1 0,0 1 0,0-1 0,0 1 0,0-1 0,1 1 0,-1-1 0,1 0 0,-1 0 0,1 0 0,0 0 0,0 0 0,0 0 0,0 0 0,0-1 0,0 1 0,3 1 0,-4-3 0,0 0 0,-1 1 0,1-1 0,0 0 0,-1 0 0,1 0 0,-1 0 0,1 0 0,0 0 0,-1 0 0,1 0 0,0 0 0,-1-1 0,1 1 0,0 0 0,-1 0 0,1 0 0,0-1 0,-1 1 0,1 0 0,-1-1 0,1 1 0,-1-1 0,1 1 0,-1 0 0,1-1 0,-1 1 0,1-1 0,-1 1 0,0-1 0,1 0 0,-1 1 0,0-1 0,1 1 0,-1-1 0,0 0 0,0 0 0,6-27 0,-5 27 0,3-68-631,-3 1 0,-3-1 0,-3 1 0,-19-98 0,15 139 355,9 27 50,3 7 39,-1-5-67,1 1-1,-1-1 0,0 1 1,1-1-1,0 0 0,-1 0 1,1 0-1,0 0 0,0 0 0,0-1 1,0 1-1,0-1 0,1 0 1,-1 0-1,0 0 0,0 0 1,1-1-1,-1 1 0,1-1 1,3 0-1,6 1-1341,0-1-1,1 0 1,-1-1 0,14-3-1,19-10-4099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08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209 211 8136,'0'0'5525,"-1"-10"-966,1 9-4429,0-3 223,0 1-1,0-1 1,0 1-1,0 0 1,-1-1-1,0 1 0,0-1 1,-2-5-1,2 8-261,0-1-1,0 1 0,0 0 0,0 0 0,0 0 0,-1 0 0,1 0 0,0 0 0,0 0 0,-1 0 1,1 1-1,-1-1 0,1 0 0,0 1 0,-1-1 0,1 1 0,-1 0 0,0-1 0,1 1 1,-1 0-1,1 0 0,-1 0 0,1 0 0,-1 0 0,1 0 0,-1 1 0,1-1 0,-1 0 0,-1 2 1,-4 0 37,0 0 0,1 1 0,0 0-1,-1 1 1,1 0 0,0 0 0,1 0 0,-1 0 0,1 1 0,0 0 0,0 0 0,0 0 0,1 1 0,0 0 0,-6 10 0,-2 4 411,0 1-1,2 1 0,-10 29 1,17-46-374,1 1 0,1 0 0,-1 0 1,1 0-1,-1 12 0,2-17-152,0 0 0,0 0 0,0 0 0,0 1 0,1-1 0,-1 0-1,0 0 1,1 0 0,-1 0 0,0 0 0,1 0 0,-1 0 0,1-1 0,0 1 0,-1 0 0,1 0 0,0 0-1,-1 0 1,1-1 0,0 1 0,0 0 0,0-1 0,0 1 0,0-1 0,-1 1 0,1-1 0,0 1 0,0-1 0,0 1-1,0-1 1,1 0 0,-1 0 0,0 0 0,0 1 0,0-1 0,0 0 0,0 0 0,2-1 0,14 0-4,0-2 0,-1 0 0,1-1 0,-1 0 0,1-2 0,-1 0-1,-1 0 1,1-2 0,27-17 0,-26 14-168,1 1 0,0 1 0,1 1-1,0 0 1,0 2 0,32-8 0,-50 14 166,0 0 1,0 0 0,0 0 0,0 0-1,0 0 1,0 0 0,0 0 0,0 0 0,0 0-1,0 0 1,0 0 0,0 0 0,0 1-1,0-1 1,-1 0 0,1 1 0,0-1-1,0 1 1,0-1 0,0 1 0,-1-1-1,1 1 1,0 0 0,-1-1 0,1 1-1,0 0 1,-1-1 0,1 1 0,-1 0-1,1 0 1,-1 0 0,1-1 0,-1 1 0,0 0-1,1 0 1,-1 0 0,0 0 0,0 0-1,0 0 1,1 0 0,-1 0 0,0 0-1,0 0 1,0 0 0,-1 0 0,1 0-1,0-1 1,0 1 0,0 0 0,-1 0-1,0 2 1,-2 9 375,-1-1 0,0 1 0,-8 15 0,4-9 324,18-97 521,-10 79-1228,8-78 0,-8 74 0,0 0 0,0 0 0,0 1 0,-1-1 0,0 0 0,1 0 0,-1 0 0,0 0 0,-1 1 0,1-1 0,-1 0 0,1 1 0,-1-1 0,0 1 0,0 0 0,-1 0 0,-2-4 0,4 7 0,1-1 0,0 1 0,0 0 0,-1 0 0,1-1 0,0 1 0,0 0 0,-1 0 0,1 0 0,0-1 0,-1 1 0,1 0 0,0 0 0,0 0 0,-1 0 0,1 0 0,0 0 0,-1 0 0,1 0 0,-1-1 0,1 1 0,0 0 0,-1 1 0,1-1 0,0 0 0,-1 0 0,1 0 0,0 0 0,-1 0 0,1 0 0,0 0 0,-1 0 0,1 0 0,0 1 0,0-1 0,-1 0 0,1 0 0,0 0 0,0 1 0,-1-1 0,1 0 0,0 0 0,0 1 0,-1-1 0,1 0 0,0 1 0,0-1 0,0 0 0,0 1 0,0-1 0,-1 0 0,1 1 0,0-1 0,0 0 0,0 1 0,0-1 0,0 0 0,0 1 0,0-1 0,0 0 0,0 1 0,0-1 0,0 0 0,0 1 0,1-1 0,-1 1 0,3 25 0,-1-20 0,1-1 0,0 1 0,1-1 0,-1 1 0,1-1 0,0 0 0,0 0 0,1-1 0,-1 1 0,1-1 0,0 0 0,0-1 0,0 1 0,1-1 0,-1 0 0,1 0 0,0 0 0,0-1 0,0 0 0,0 0 0,0-1 0,0 1 0,1-1 0,6 0 0,1 0 0,0 0 0,0 0 0,0-1 0,-1-1 0,1 0 0,0-1 0,0-1 0,-1 0 0,1 0 0,14-7 0,-17 4 0,0 0 0,0 0 0,-1-1 0,1 0 0,-2-1 0,1 0 0,-1 0 0,0-1 0,-1 0 0,0-1 0,-1 0 0,0 0 0,0-1 0,-1 0 0,0 0 0,-1 0 0,-1-1 0,1 1 0,-2-1 0,0 0 0,0 0 0,1-21 0,-4 31 0,1 1 0,-1 0 0,0 0 0,0-1 0,0 1 0,0 0 0,0 0 0,0 0 0,-1-1 0,1 1 0,0 0 0,-1 0 0,1 0 0,-1-1 0,1 1 0,-1 0 0,1 0 0,-1 0 0,0 0 0,1 0 0,-1 0 0,0 0 0,0 0 0,0 1 0,0-1 0,-1-1 0,0 2 0,1 0 0,-1 0 0,0 0 0,1 0 0,-1 0 0,1 0 0,-1 0 0,1 1 0,-1-1 0,1 1 0,-1-1 0,1 1 0,-1 0 0,1-1 0,-1 1 0,1 0 0,-2 1 0,-7 6 0,0 0 0,1 0 0,-17 20 0,12-11 0,1 1 0,0 1 0,2 0 0,-10 20 0,16-27 0,0 0 0,1-1 0,0 1 0,1 1 0,0-1 0,1 0 0,0 1 0,1 19 0,1-28 1,1-1 0,-1 0-1,1 0 1,0 0 0,0 0 0,0 0-1,1 0 1,-1 0 0,1 0 0,-1 0-1,1-1 1,0 1 0,0-1 0,0 1-1,1-1 1,-1 0 0,0 0 0,1 0-1,-1 0 1,1 0 0,0 0 0,0-1-1,0 1 1,0-1 0,0 0 0,0 0-1,0 0 1,0 0 0,0-1 0,0 1-1,6-1 1,5 2-21,0-1 0,1-1 0,-1 0 0,1 0 0,27-6 0,-33 3-314,0 1 1,0-1-1,-1 0 0,1-1 0,0 0 1,8-6-1,25-22-5968,8-19-9499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09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0 1 11979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7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66 378 11403,'-9'-11'3630,"3"5"-3190,1 0-1,-1-1 1,1 1 0,1-1-1,-1 0 1,1-1 0,1 1 0,-1-1-1,1 1 1,0-1 0,1 0-1,0 0 1,0 0 0,1-1 0,0 1-1,0 0 1,1 0 0,2-17-1,1 12-227,1 0-1,0 1 0,1 0 0,1 0 0,0 0 0,0 0 0,1 1 0,1 0 0,15-17 0,-18 21-219,0 1-1,1 1 1,-1-1 0,1 1-1,0 0 1,1 1-1,-1-1 1,1 1 0,0 0-1,0 1 1,0 0-1,0 0 1,1 0-1,-1 1 1,1 0 0,-1 0-1,14 0 1,-19 2-2,1 1 1,-1-1-1,1 1 0,-1 0 1,1 0-1,-1 0 1,0 0-1,1 0 0,-1 1 1,0-1-1,0 1 1,0-1-1,0 1 1,0 0-1,-1 0 0,1 0 1,0 0-1,-1 0 1,1 0-1,-1 0 1,0 0-1,0 1 0,0-1 1,0 0-1,0 1 1,0-1-1,-1 1 1,1-1-1,-1 1 0,1 2 1,1 13 140,0 0 1,-1 1-1,-1 21 0,-1-19 57,0 5 18,-2 1 0,0-1 0,-10 34 0,6-26-309,7-37-4297,3-17 541,5-14-2739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10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18962,'-2'10'662,"-4"30"72,3 0 0,1 0 0,1 0 0,3 0 0,10 65 0,-12-102-598,1 1 0,0-1 0,0 0 0,0 1 0,1-1 0,-1 0 0,1 0 0,-1 0 0,1 0 0,0 0 0,0-1 0,1 1 0,3 4 0,-4-6-44,0 0 0,0 0 0,-1-1 0,1 1 0,0 0 0,0-1 0,0 0 0,0 1 0,0-1 0,0 0 0,0 0 0,0 0 0,0 0 0,-1 0 0,1 0 0,0-1 0,0 1 0,0-1 0,0 1 0,0-1 0,0 0 0,-1 0 0,1 1 0,0-1 0,-1-1 0,4-1 0,7-6 220,0 0-1,0-1 0,-1-1 1,-1 0-1,0 0 0,15-22 1,50-87 26,-53 82-272,-8 12-44,-11 19-18,0 0 0,0 1 0,1 0 0,0 0 0,0 0 0,1 0-1,7-8 1,-11 14-8,-1 0 0,0 0-1,1 0 1,-1 0 0,0 1-1,1-1 1,-1 0 0,0 0-1,0 0 1,1 0 0,-1 1-1,0-1 1,0 0 0,1 0-1,-1 1 1,0-1 0,0 0-1,0 0 1,1 1 0,-1-1-1,0 0 1,0 0 0,0 1-1,0-1 1,0 0 0,1 1-1,-1-1 1,0 0 0,0 1-1,0-1 1,0 0 0,0 1-1,0-1 1,0 0 0,0 0-1,0 1 1,0-1 0,-1 0-1,1 1 1,0 0 0,1 18-73,-1-18 75,0 290 264,-1-289-249,1-1 0,0 1 1,0-1-1,0 1 0,0-1 0,0 1 1,0-1-1,1 1 0,-1-1 0,0 1 1,1-1-1,-1 1 0,1-1 1,-1 1-1,1-1 0,0 0 0,0 1 1,0-1-1,-1 0 0,3 2 0,-2-3 11,0 0-1,0 0 0,0 0 1,0 0-1,0 0 0,0 0 1,-1 0-1,1 0 0,0 0 1,0 0-1,0 0 0,0-1 1,0 1-1,0 0 0,0-1 1,0 1-1,-1-1 0,1 1 1,0-1-1,0 1 0,-1-1 1,1 0-1,1 0 0,7-9 194,0 1-1,0-2 0,9-12 0,-16 20-211,33-46-5,-6 7 0,43-47 0,-70 87 0,0-1 0,0 1 0,0 0 0,0 0 0,0 1 0,1-1 0,-1 0 0,1 1 0,-1-1 0,1 1 0,-1 0 0,1 0 0,0 0 0,4-1 0,-6 2 0,1 1 0,-1-1 0,0 0 0,0 1 0,0-1 0,1 1 0,-1 0 0,0-1 0,0 1 0,0 0 0,0-1 0,0 1 0,0 0 0,-1 0 0,1 0 0,0 0 0,0 0 0,0 0 0,-1 0 0,1 0 0,-1 0 0,1 0 0,-1 0 0,1 1 0,-1-1 0,0 0 0,1 0 0,-1 1 0,0-1 0,0 0 0,0 0 0,0 1 0,0 1 0,4 85-1209,-5-64 486,2 0-1,6 39 1,-6-106-9201,-3-2 934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10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21204,'0'0'3203,"-1"59"-2915,14-30-256,15 1-576,5-6-2403,5-3-3651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10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334 0 20788,'-12'3'2904,"-6"0"-2445,1 0 0,-1 2 0,1 0 0,0 1 0,0 1 0,1 1 0,0 0 1,0 1-1,1 1 0,0 0 0,0 1 0,-25 25 0,29-22-389,1 1 1,0 0-1,1 0 0,0 1 1,-7 20-1,12-26-33,1 1 0,-1-1 0,2 1-1,0 0 1,0 0 0,1-1 0,0 1 0,0 0-1,3 18 1,-2-26-33,1-1 1,-1 1-1,1-1 0,0 1 0,0-1 1,0 1-1,0-1 0,0 0 0,1 1 1,-1-1-1,1 0 0,-1 0 0,1 0 1,0 0-1,0-1 0,0 1 0,0 0 1,0-1-1,4 3 0,0-1 9,-1-1-1,1 0 1,-1 0-1,1 0 1,0-1-1,0 0 1,0 0-1,9 0 1,1-1-253,0-1 1,0 0 0,-1-2-1,1 1 1,29-10 0,-26 4-1434,0 0-1,34-20 1,1-13-4566,-18 5-1048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11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41 18962,'0'0'7148,"-2"10"-6059,-8 51-395,4 0-1,1 0 1,7 82-1,-2-59 1322,0-83-1999,0 0 1,0 0-1,0 0 1,-1 0 0,1 0-1,0 0 1,1 0-1,-1 0 1,0 0 0,0 1-1,0-1 1,1 0-1,-1 0 1,0 0-1,1 0 1,-1 0 0,1 0-1,-1 0 1,1-1-1,-1 1 1,2 2 0,-1-3-6,0-1 1,0 1-1,0 0 1,-1-1-1,1 1 0,0 0 1,0-1-1,-1 1 1,1-1-1,0 1 1,-1-1-1,1 1 1,0-1-1,-1 0 1,1 1-1,-1-1 1,1 0-1,-1 1 1,1-1-1,-1-1 1,25-48 161,-15 22-173,-2 0 0,-1-1 0,-2 0 0,0 0 0,-2-1 0,-2 1 0,-3-56 0,2 83-3,0 0 1,-1 0-1,1 0 0,-1 0 1,0 0-1,1 0 0,-1 0 1,0 0-1,0 0 0,0 1 1,-3-4-1,-3 4-37,3 14-16,4-7 42,-1 0 0,1 0 1,0 0-1,1 0 0,0 0 1,0 0-1,0 0 0,0-1 0,1 1 1,0 0-1,0-1 0,1 1 0,2 4 1,-2-6 6,0-1 1,-1 0-1,1 0 1,0 0 0,1 0-1,-1 0 1,0-1-1,1 1 1,0-1 0,-1 0-1,1 0 1,0-1-1,0 1 1,0-1 0,0 0-1,0 0 1,0 0-1,1 0 1,5 0 0,4-1-9,-1-1 1,1 0-1,0-1 1,-1 0-1,0-1 1,0-1-1,0 0 1,0 0-1,0-2 1,-1 1 0,0-2-1,0 1 1,0-2-1,-1 0 1,0 0-1,-1-1 1,0 0-1,0 0 1,-1-1-1,0-1 1,-1 0-1,0 0 1,9-17 0,-16 24 19,1 0 1,-1 0 0,1-1 0,-1 1 0,0-1 0,-1 1 0,1-1-1,-1 1 1,0-1 0,0 1 0,0-1 0,-2-7 0,1 11-7,1 0 0,0 0 0,0 0 0,-1 0 0,1 0-1,-1 0 1,1 0 0,0 1 0,-1-1 0,0 0 0,1 0 0,-1 1 0,0-1 0,1 0 0,-1 1 0,0-1 0,0 0 0,1 1 0,-1-1 0,0 1 0,0-1 0,0 1 0,0 0 0,-1-1 0,0 1-11,0 0 0,0 0 1,0 1-1,0-1 0,0 0 0,0 1 1,0 0-1,0-1 0,0 1 0,0 0 1,1 0-1,-1 0 0,0 0 0,0 0 1,1 1-1,-3 1 0,-7 7 32,0 1 0,0 0-1,2 1 1,-1 0 0,1 0-1,1 1 1,-10 20 0,3-2 233,1 1 1,-11 39-1,23-65-248,0 1 0,1 0 0,-1 0-1,1 0 1,1 0 0,-1 7 0,1-12-6,0-1 1,0 0 0,1 1 0,-1-1 0,0 0 0,1 1-1,-1-1 1,1 0 0,-1 1 0,1-1 0,-1 0-1,1 0 1,0 0 0,0 1 0,0-1 0,0 0-1,-1 0 1,1 0 0,1 0 0,-1 0 0,0-1-1,0 1 1,0 0 0,0 0 0,1-1 0,-1 1-1,0-1 1,0 1 0,1-1 0,-1 0 0,0 1 0,1-1-1,-1 0 1,3 0 0,4 0-318,0 0 0,0 0 0,0-1 0,0 0 0,0-1 0,-1 1 0,1-2 0,0 1 0,12-7 0,-1 0-2133,-1-2 0,27-19 0,3-8-7547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11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36 14510,'-9'0'6870,"4"-1"-6609,0 0-1,-1 1 1,1 0-1,0 0 1,0 0-1,-1 1 1,1 0-1,0 0 1,0 0-1,0 0 1,0 1-1,0 0 1,0 0-1,0 0 1,1 1-1,-1-1 1,1 1-1,-1 1 1,1-1 0,0 0-1,1 1 1,-1 0-1,0 0 1,-4 7-1,2-2-202,0 1 1,1 0-1,0 0 1,1 1-1,0 0 0,0-1 1,1 1-1,1 1 0,0-1 1,0 0-1,1 0 0,1 1 1,0-1-1,2 20 1,-2-29-48,0-1 0,1 0 0,-1 1 0,0-1 0,1 0 1,-1 1-1,1-1 0,0 0 0,-1 0 0,1 0 0,0 1 0,0-1 1,-1 0-1,1 0 0,0 0 0,0 0 0,0 0 0,0-1 1,1 1-1,-1 0 0,0 0 0,0-1 0,0 1 0,1-1 1,1 2-1,0-2 40,0 0 1,0 1-1,1-1 1,-1-1-1,0 1 1,0 0-1,0-1 0,0 1 1,0-1-1,0 0 1,3-1-1,4-3 151,0 0 0,0 0 0,0-1 0,-1 0 0,14-11 0,6-10-26,43-53-1,-62 68-208,-1 0 0,-1-1 0,0 0-1,0 0 1,-2-1 0,1 0 0,6-23-1,-13 37 24,0-1-1,0 1 0,1 0 1,-1-1-1,0 1 0,0 0 1,0-1-1,0 1 0,0 0 1,1-1-1,-1 1 0,0 0 1,0-1-1,0 1 0,0-1 1,0 1-1,0 0 0,0-1 1,0 1-1,-1 0 0,1-1 1,0 1-1,0 0 0,0-1 1,0 1-1,0 0 0,0-1 1,-1 1-1,1 0 0,0-1 1,0 1-1,-1 0 0,1-1 1,-1 1-1,-10 7-182,-12 21 97,7-1 95,2 0-1,-17 44 0,26-58 67,1 1-1,0-1 1,1 1 0,1 0 0,0 0-1,1 0 1,1 26 0,0-39-66,0 0 0,0 1 0,1-1 0,-1 0 0,1 1 0,-1-1 0,1 0 0,0 0 0,-1 0 0,1 0 0,0 1 0,0-1 0,0 0 0,0 0 0,0-1 0,0 1 0,0 0-1,0 0 1,0 0 0,0-1 0,1 1 0,-1 0 0,0-1 0,0 1 0,1-1 0,-1 0 0,0 1 0,1-1 0,-1 0 0,0 0 0,1 0 0,-1 0 0,1 0 0,-1 0 0,0 0 0,1 0 0,-1-1 0,0 1 0,1 0 0,-1-1 0,2-1 0,5 0-321,0 0 0,0-1 0,-1 0 0,1 0 0,13-9 0,21-22-4531,-2-8-3256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11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0 18802,'-11'7'3075,"-9"5"-2015,-55 36 3171,67-43-3802,1 1 0,-1 0 0,1 0 0,1 1 0,-1 0 0,1 0 0,-7 12 0,12-18-458,0 0 0,1-1 0,-1 1 0,1 0 0,-1 0 0,1 0 0,-1-1 1,1 1-1,0 0 0,0 0 0,-1 0 0,1 0 0,0 0 0,0 0 0,0-1 0,0 1 1,0 0-1,0 0 0,0 0 0,0 0 0,0 0 0,0 0 0,1 0 0,-1 0 0,0-1 1,1 1-1,-1 0 0,0 0 0,1 0 0,-1-1 0,1 1 0,-1 0 0,1 0 0,0-1 1,-1 1-1,1 0 0,0-1 0,-1 1 0,1-1 0,0 1 0,0-1 0,-1 1 1,1-1-1,0 0 0,0 1 0,0-1 0,0 0 0,0 0 0,-1 0 0,1 1 0,2-1 1,7 1-473,1 0 0,-1-1 0,21-2 0,-11 1 409,-3 1-74,0 1 0,0 0 0,0 1 1,19 5-1,-32-6 44,0 1 0,0-1 0,0 1-1,0-1 1,0 1 0,0 1 0,-1-1 0,1 0 0,6 7 0,-9-8 96,1 1-1,-1 0 1,1 0-1,-1 0 1,0 0-1,0 0 1,0 0-1,0 0 1,-1 1 0,1-1-1,0 0 1,-1 0-1,1 1 1,-1-1-1,0 0 1,0 1-1,0-1 1,0 0 0,-1 5-1,0-4 274,-1 1 0,1-1 0,-1 1-1,0-1 1,0 0 0,0 0 0,0 0 0,0 0-1,-1 0 1,1 0 0,-1 0 0,0-1 0,0 1-1,0-1 1,0 0 0,0 0 0,0 0 0,-1-1-1,1 1 1,-1-1 0,-6 3 0,-3 0 316,0-1 1,0 0 0,0 0-1,-26 1 1,35-4-590,-1 1 1,1-2 0,-1 1-1,1 0 1,-1-1-1,1 0 1,-1 0 0,1 0-1,-1 0 1,1-1-1,-5-2 1,6 2-543,1 0 0,-1 0 1,0 0-1,1-1 0,-1 1 0,1-1 1,0 1-1,0-1 0,0 0 0,-2-3 1,-6-16-7585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12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87 18962,'0'0'5274,"-1"11"-3747,0-1-1166,-2 3 41,2 1 0,0-1 0,1 1 0,2 25-1,-2-36-360,1 0 0,-1 0 0,1 0 0,-1 0 0,1 0 0,0 0 0,0 0-1,1-1 1,-1 1 0,1 0 0,-1-1 0,1 1 0,0-1 0,0 0-1,0 1 1,0-1 0,0 0 0,0 0 0,1 0 0,-1-1 0,1 1 0,-1-1-1,1 1 1,0-1 0,-1 0 0,1 0 0,0 0 0,0 0 0,0 0-1,0-1 1,3 1 0,2-1 14,-1 0 1,0-1-1,1 0 0,-1 0 0,0-1 1,0 0-1,0 0 0,0 0 0,0-1 0,0 0 1,9-7-1,10-6 128,35-29-1,-43 31-142,52-46 39,-44 36-86,58-39-1,-83 62-8,0 0 0,0 1 0,1-1 0,-1 0 0,0 1 0,1-1-1,-1 1 1,0-1 0,1 1 0,-1 0 0,1-1 0,-1 1 0,1 0 0,2 0 0,-4 0 10,1 1-1,0-1 1,-1 0 0,1 0-1,-1 1 1,1-1 0,-1 0-1,1 1 1,-1-1 0,1 1 0,-1-1-1,1 1 1,-1-1 0,1 1-1,-1-1 1,0 1 0,1-1-1,-1 1 1,0-1 0,1 1-1,-1 0 1,0-1 0,0 2-1,1 4 4,0 1-1,-1-1 1,1 1-1,-2-1 1,0 11-1,-1 3 130,1 13-28,0-24-64,0 0-1,0 0 1,1 0 0,1 0 0,-1-1 0,1 1-1,1 0 1,0 0 0,0 0 0,4 10-1,-4-17 5,-1-1 0,0 1-1,1-1 1,-1 1-1,1-1 1,-1 0 0,1 1-1,0-1 1,-1 0-1,1 0 1,0 0 0,0 0-1,0-1 1,0 1-1,0 0 1,0-1 0,0 0-1,0 1 1,0-1-1,0 0 1,0 0 0,0 0-1,0 0 1,0 0-1,0-1 1,0 1 0,0 0-1,3-2 1,3-1 115,0 1 1,0-2 0,0 1 0,0-1-1,10-7 1,107-85-282,-87 64-179,84-54 0,-121 85 264,0 0 0,0 1 0,0-1 1,0 1-1,0-1 0,0 0 0,0 1 0,0 0 0,0-1 0,0 1 0,0-1 1,1 1-1,-1 0 0,0 0 0,0 0 0,0 0 0,0 0 0,1 0 1,-1 0-1,0 0 0,0 0 0,0 1 0,0-1 0,2 1 0,-2 0 38,-1 0-1,1 0 0,-1 0 0,1 0 1,-1 0-1,1 0 0,-1 0 0,0 0 1,1 0-1,-1 1 0,0-1 0,0 0 1,0 0-1,0 0 0,0 0 0,0 0 1,0 1-1,0-1 0,-1 1 0,-19 60 392,-3-8-209,14-28-9,-2 0 0,-1-1 0,-26 40 0,37-111-8133,1 4-672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12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21460,'0'0'8809,"84"80"-11788,-25-49-1025,2-3-2754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12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12 20788,'0'0'5322,"-12"-3"-3336,5 1-1666,4 1-233,0 0 0,0 0 0,0 0-1,0 0 1,0 1 0,0-1 0,0 1 0,0-1 0,0 1 0,0 0-1,0 0 1,-1 1 0,1-1 0,0 1 0,0-1 0,0 1 0,1 0-1,-1 0 1,0 1 0,0-1 0,0 0 0,1 1 0,-1 0 0,1-1 0,-4 4-1,-2 5 133,0 0-1,0 0 1,1 1-1,0 0 1,-6 14-1,10-19-158,1 0 0,-1 0 0,1 0 1,1 0-1,-1 0 0,1 1 0,0-1 0,0 0 0,1 1 1,0-1-1,0 1 0,1 7 0,0-12-60,-1-1 0,1 0 0,0 0 0,0 1 0,-1-1 0,1 0 0,0 0 0,0 0 0,0 0 0,0 0 0,0 0 0,1 0 0,-1-1 0,0 1 0,0 0 0,1 0 0,-1-1 0,0 1 0,1-1 0,-1 0 0,0 1 0,1-1 0,-1 0 0,1 0 0,-1 1 0,1-1 0,2-1 0,41-2 0,-27-2-190,0-1 1,0 0-1,0-1 1,-1-1-1,31-20 1,-33 18-18,1 1 0,0 1 1,1 0-1,-1 1 1,2 1-1,26-7 0,-42 13 159,1 0 0,-1 0 0,0 0 0,0 0 0,0 0 0,0 0-1,1 0 1,-1 1 0,0-1 0,0 1 0,0 0 0,0-1 0,0 1 0,0 0 0,0 0 0,0 0-1,0 1 1,0-1 0,-1 0 0,1 1 0,0-1 0,-1 1 0,0-1 0,1 1 0,-1 0-1,0 0 1,1-1 0,-1 1 0,0 0 0,-1 0 0,1 0 0,0 0 0,0 0 0,-1 1 0,1-1-1,-1 3 1,3 11 77,-2-1 0,1 0 0,-2 0 0,-1 19 0,0-18-43,-2 21 286,-1 0 0,-2 0 0,-2 0 0,-1-1 0,-2 0 0,-1-1 0,-24 47 0,1-15 414,-2-2-1,-76 102 1,108-161-686,-1 2 0,0 0 0,0-1 0,0 0 0,-1 0 0,-9 7 0,16-14 0,0 0 0,-1 0 0,1 0 0,0 0 0,0 1 0,0-1 0,0 0 0,-1 0 0,1 0 0,0 0 0,0 0 0,0 0 0,-1 0 0,1 0 0,0 0 0,0 0 0,0 0 0,-1 0 0,1 0 0,0 0 0,0 0 0,0 0 0,-1 0 0,1 0 0,0 0 0,0 0 0,0 0 0,-1 0 0,1-1 0,0 1 0,0 0 0,0 0 0,0 0 0,-1 0 0,1 0 0,0 0 0,0-1 0,0 1 0,0 0 0,0 0 0,0 0 0,-1 0 0,1-1 0,0 1 0,0 0 0,0 0 0,0 0 0,0-1 0,0 1 0,0 0 0,0 0 0,0 0 0,0-1 0,0 1 0,0 0 0,0 0 0,0 0 0,0-1 0,0 1 0,0 0 0,1-18 0,-1 18 0,36-179 0,-11 68 0,-20 88 5,6-39 66,31-90 1,-36 133-146,2 1-1,0 0 0,1 1 1,0 0-1,2 0 1,0 1-1,0 1 0,2 0 1,17-17-1,33-17-4569,5 3-7218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17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0 371 15855,'0'0'4084,"16"3"-4052,92 14 216,155 46 0,-167-29 384,2-4-1,1-4 0,148 19 0,-79-35-263,1-7-1,178-21 0,339-68 1091,-364 41-217,1525-250 430,-1704 264-1451,-40 7 515,1 4-1,108-6 1,-191 28-121,-31-6-406,9 3-621,0 0-1,-1-1 1,1 1 0,0 0 0,1-1-1,-1 1 1,0 0 0,0-1-1,1 1 1,-1-1 0,0 0 0,1 1-1,0-1 1,-1 1 0,1-1 0,0-2-1,-1-2-1043,-4-15-4506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7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16560,'2'15'4372,"0"8"-3541,10 83 3144,-10-94-3618,1 0 1,0 0-1,1 0 1,0-1-1,0 1 1,12 20-1,-15-30-357,0 0-1,0-1 1,0 1-1,0 0 1,0-1 0,0 1-1,1-1 1,-1 1 0,0-1-1,1 0 1,-1 0-1,1 1 1,-1-1 0,1 0-1,0 0 1,-1 0-1,1-1 1,0 1 0,0 0-1,0-1 1,0 1-1,0-1 1,-1 1 0,1-1-1,0 0 1,0 0-1,0 0 1,0 0 0,0 0-1,0-1 1,0 1-1,0 0 1,0-1 0,-1 0-1,1 1 1,0-1 0,0 0-1,2-1 1,-2 0 34,0 0 0,1-1 0,-1 1 1,0 0-1,0-1 0,-1 1 0,1-1 1,0 0-1,-1 0 0,0 1 0,1-1 0,-1 0 1,0 0-1,-1 0 0,1 0 0,-1-1 1,1 1-1,-1 0 0,0 0 0,0 0 0,0 0 1,0 0-1,-1-4 0,0 6 58,0 0 1,1-1-1,-1 1 0,0 0 0,0 0 0,1 0 0,-1 0 1,0 0-1,0 0 0,0 0 0,0 0 0,-1 1 0,1-1 1,0 0-1,0 0 0,0 1 0,-1-1 0,1 1 1,0-1-1,0 1 0,-2-1 0,-37-7 517,22 4-550,-21-9-516,43 10-863,21 2 182,-11 1-22,0-1-1,1 0 0,18-4 1,-26 3-8,1 0 1,-1-1 0,1 0-1,-1 0 1,0-1 0,0 0-1,11-8 1,18-18-7305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18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0 676 17745,'65'-3'1246,"-1"-4"1,117-26 0,-81 12-893,527-69 390,6 32 314,-82 9-772,1278-127 4150,-1500 141-3013,502-120-1,-829 155-1391,0 0 0,0 0 1,-1 0-1,1-1 0,0 1 0,0-1 0,-1 0 0,1 1 1,0-1-1,-1 0 0,1 0 0,-1 0 0,1 0 0,-1 0 0,1 0 1,-1 0-1,2-3 0,-3 3 13,-1 0 0,1 1 1,0-1-1,-1 0 0,1 0 0,-1 1 1,0-1-1,1 1 0,-1-1 0,1 0 1,-1 1-1,0-1 0,0 1 0,1-1 1,-1 1-1,0 0 0,0-1 0,0 1 1,1 0-1,-1-1 0,0 1 0,0 0 1,-1 0-1,-70-14-3364,49 11-2606,-2-2-3918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20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11304 884 20019,'-52'-39'336,"-251"-177"382,240 177-763,-2 2 1,-1 4-1,-76-27 0,19 19-445,-1 7 0,-212-31 0,-267 3-539,481 52 688,-1772-164 1169,-18 100 630,-2 127 1024,423 63-4198,757 21-881,524-81 1932,-288 117 0,199-35 1707,255-114-613,2 2 0,0 2 0,2 1 0,-55 53 0,86-73-370,0 0 0,1 1 0,-1 1 0,2-1 0,0 1 0,0 0 0,1 1 0,0 0 0,1 0 0,-6 24 0,9-28-67,0 1 0,1 0 1,1 0-1,0-1 0,0 1 1,0 0-1,1 0 0,1-1 0,-1 1 1,1 0-1,1-1 0,0 0 1,0 1-1,0-1 0,1 0 0,10 13 1,3 3-15,2 0 0,1-2 0,1-1 0,0 0 0,2-2 0,0 0 0,32 18 0,191 99 32,-58-51-106,353 108 0,222-5-758,834 65 480,17-98 1677,3041-13-417,-2517-221-244,-8-82-8,-305-13-578,339-29-192,-1870 180-329,776-85-1681,-1032 102 2152,141-26-2,-150 25 0,-1-1 1,0-2-1,53-25 0,-74 31 44,-1 0-1,1 0 1,-1 0 0,0-1-1,0 0 1,0 0 0,-1-1-1,0 0 1,7-9-1,-10 13 34,-1-1 0,1 0 0,-1 0 0,0 0 0,1 0 0,-1 0-1,-1 0 1,1 0 0,0 0 0,-1 0 0,0 0 0,1 0-1,-1-1 1,-1 1 0,1 0 0,0 0 0,-1 0 0,1 0 0,-1 0-1,0 0 1,0 0 0,0 0 0,-1 0 0,1 0 0,-3-3-1,-1-2 116,-1 1-1,0-1 1,-1 2-1,1-1 1,-1 0-1,-1 1 0,-15-10 1,-68-33 771,-16 1 46,-175-52 0,-128-11 56,394 107-1036,-1844-378 218,-24 103-3006,-464 27-6074,1714 210 3581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22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1 302 9641,'0'-9'633,"1"1"1,1-1-1,0 1 0,0-1 1,0 1-1,1 0 0,0 0 1,1 0-1,0 0 0,0 1 1,1-1-1,6-7 0,-1 4-385,0 0 0,0 1 0,1 0 0,1 1-1,-1 0 1,22-12 0,-3 5-216,1 2 0,0 1 0,1 2-1,0 1 1,54-10 0,-37 11 104,1 2 0,0 2-1,1 3 1,-1 2 0,0 1 0,80 15-1,-121-14-130,0 0 1,-1 1-1,1 0 0,-1 0 0,1 1 0,10 7 1,-17-10 16,-1 0-1,1 0 1,0 0 0,-1 1 0,1-1 0,-1 0 0,1 1-1,-1-1 1,0 1 0,0 0 0,1-1 0,-1 1 0,0 0-1,-1 0 1,1 0 0,0 0 0,0-1 0,-1 1 0,1 0-1,-1 0 1,0 0 0,1 0 0,-1 0 0,0 0 0,0 0 0,-1 1-1,1-1 1,0 0 0,0 0 0,-1-1 0,0 1 0,1 0-1,-1 0 1,-1 3 0,-6 6 237,0 0 0,-1-1-1,0 0 1,-1-1 0,0 0 0,0 0-1,-1-1 1,-20 12 0,14-9-31,-71 49 520,-200 146 929,244-169-1140,1 1-1,2 2 1,1 1 0,-38 55 0,66-78-336,0 0-1,2 0 1,0 1 0,1 0-1,0 1 1,-9 36 0,16-49-171,1 0 0,-1 0 0,1 0 0,0 1 0,1-1 0,0 1 1,0-1-1,0 0 0,1 1 0,0-1 0,1 0 0,-1 0 0,1 0 1,1 0-1,0 0 0,-1 0 0,2 0 0,-1-1 0,1 0 1,0 1-1,1-1 0,8 9 0,2-2 12,2-1-1,-1 0 1,2-1-1,-1-1 1,1-1-1,1-1 1,37 13-1,146 28-1297,-146-38-324,-12-2-2658,-15-3-2430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22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60 27706,'0'0'4677,"-34"56"-4293,68-55-384,17-1 0,16-7 0,15-10 0,0-5 0,-8 3 0,-21 2-3716,-27-2-2786,-26 3-6022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4:51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963 136 6598,'-64'-48'5993,"54"39"-5424,0 0-1,-1 1 1,0 0-1,0 0 1,-1 1-1,0 1 1,-1 0-1,1 1 1,-1 0-1,-20-4 1,8 6-359,0 0 1,-1 2 0,1 1 0,-1 1 0,1 2 0,0 0 0,0 2 0,0 0 0,0 2 0,-41 16 0,37-10-64,0 2 1,1 0-1,0 2 0,1 1 0,1 1 1,1 1-1,1 1 0,-26 29 1,32-28-120,2 0 1,0 1-1,1 1 1,2 0 0,0 1-1,2 0 1,1 1 0,1 1-1,1-1 1,1 1 0,-3 29-1,-1 37 115,2 180 0,9-226-137,0 19 29,3 0 0,2 0 0,4-1 0,18 70 0,-20-109-16,1 0 0,1 0 0,1-1 0,1-1 0,2 1 0,0-2 0,2 0 0,0 0 0,2-2 0,0 0 0,1-1 0,36 30 0,10 0 58,2-3 0,2-3 0,2-3 0,2-3 0,1-4 0,139 46 0,-194-75-58,0-1 1,0-2 0,0 1-1,0-2 1,1 0 0,-1-2-1,0 0 1,0 0 0,0-2-1,0 0 1,0-1-1,-1-1 1,1-1 0,-1 0-1,0-2 1,-1 0 0,0 0-1,0-1 1,-1-1 0,22-18-1,-1-5 53,-1 0-1,-1-2 1,-3-2-1,0-1 1,-3-1-1,38-67 1,-17 20 52,53-126 1,-87 173 241,-2-1 0,-1 0 0,-2-1 0,-2 0 0,5-81 0,-12 99-228,-2 0 0,0-1 0,-1 1 0,-1 0 0,-2 0-1,0 1 1,-1-1 0,-1 1 0,-2 0 0,0 1 0,-1 0 0,-25-39 0,-249-332 983,261 364-1101,-1 1 0,-1 1 0,-1 1-1,-1 2 1,-1 0 0,-39-23 0,42 32-31,1 1-1,-1 1 1,-1 2 0,0 0 0,-1 2-1,0 0 1,0 2 0,-48-4 0,34 8-313,0 2 0,0 1 0,0 2 0,0 2 0,-57 14 0,36-1-2176,1 2 0,-101 49 0,60-18-3303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5:50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7144 651 14894,'-145'-42'6046,"-2"6"-3983,-301-50-6838,256 52 3966,-1141-133 2995,942 129-389,-1417-135-532,1770 169-1265,-583-53 5,0 43 0,535 18 19,1 5 1,0 2-1,0 5 0,2 3 0,0 4 0,-146 61 0,177-59-2,0 2 0,2 3 0,1 1 1,-67 58-1,83-60-16,2 1-1,1 2 1,2 1 0,1 1 0,1 1 0,-33 63 0,40-59-27,1 1 1,3 1 0,1 0 0,2 0-1,2 2 1,2-1 0,1 1-1,3 0 1,1 0 0,3 1 0,1-1-1,2 0 1,2 0 0,2 0-1,1 0 1,3-1 0,1-1 0,2 0-1,22 44 1,-3-27 89,3-1 0,1-1 0,4-2 0,93 96 0,-52-72 76,3-4 0,112 74-1,-105-87-82,3-5-1,2-4 1,192 73-1,-143-77-171,2-5-1,182 27 1,318-1-328,-3-53 364,770-33 172,-970-9-51,516-98 0,-740 80 180,-3-10 0,272-106 1,-355 106 94,-3-6 1,-3-6 0,-2-6 0,190-141-1,-273 178-120,-1-1 0,-2-3 0,-2-1-1,-1-1 1,-2-3 0,44-68 0,-67 91-155,-1-1 0,-1 0-1,-1-1 1,-1 0 0,-1 0 0,-1-1 0,-1 0 0,-1-1 0,-1 1 0,-2-1 0,0 1 0,-1-1 0,-2 0 0,0 0-1,-2 1 1,-11-48 0,3 38 53,-2 0-1,-2 1 0,-1 0 0,-1 2 1,-2 0-1,-1 1 0,-1 1 1,-29-31-1,-6 0 301,-3 3-1,-99-76 1,89 84-310,-1 2-1,-2 4 1,-2 3 0,-141-54 0,102 55 112,0 6 0,-213-34 0,-250 21-1389,3 49-3742,232 11-1349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5:56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40 193 10122,'0'0'10981,"-5"-9"-9524,-1-3-879,4 8-221,0-1-1,-1 1 1,1 0 0,-1 0 0,0 0 0,0 0 0,0 0 0,-4-3 0,6 6 567,6 19-492,2-5-407,0 0-1,1-1 1,0 0-1,13 14 1,-16-20-16,0 0 1,1 0-1,0-1 1,0 0 0,0 0-1,0 0 1,1 0 0,0-1-1,10 4 1,-16-7 1,0-1 0,0 0 0,0 1 1,0-1-1,0 0 0,0 0 0,0 0 0,1 0 0,-1 0 0,0 0 0,0 0 0,0 0 0,0 0 1,0-1-1,0 1 0,0 0 0,0-1 0,0 1 0,0 0 0,0-1 0,0 1 0,0-1 1,0 0-1,0 1 0,0-1 0,-1 0 0,1 0 0,1-1 0,0-1 75,0 0-1,-1 0 1,0 0 0,1 0-1,-1-1 1,0 1 0,0 0-1,-1 0 1,1-6 0,0-5 234,-1 0 1,0-1 0,-4-25-1,2 34-263,1 1-1,-1 0 0,0 0 1,-1 0-1,1 0 1,-1 0-1,0 0 1,-1 1-1,1-1 1,-1 1-1,1 0 1,-1 0-1,0 1 1,-5-4-1,6 4-46,1 1 0,-1 0-1,0 0 1,0 1 0,0-1-1,0 1 1,0-1 0,0 1-1,0 0 1,0 0 0,-1 1-1,1-1 1,0 0 0,-1 1-1,1 0 1,0 0 0,-1 0-1,1 0 1,0 1 0,-1-1-1,1 1 1,0 0 0,0 0-1,-6 2 1,7 0-25,-1-1-1,1 1 1,-1 0 0,1 0-1,0 0 1,0 0-1,0 0 1,1 0 0,-1 1-1,1-1 1,-1 0-1,1 1 1,0 0 0,1-1-1,-1 1 1,1-1 0,-1 7-1,0-5 4,1 0 0,0 0 0,0 0 0,0 0 0,0 0 0,1 0 0,0 0 0,0 0 1,0 0-1,0 0 0,1 0 0,3 6 0,-5-11 16,1 1 0,-1 0 0,1 0 0,-1-1 0,1 1 0,-1 0 0,1-1 0,0 1 0,0 0 0,-1-1 0,1 1 0,0-1 0,0 1 0,-1-1-1,1 0 1,0 1 0,0-1 0,0 0 0,0 1 0,0-1 0,-1 0 0,1 0 0,0 0 0,0 0 0,0 0 0,0 0 0,1 0 0,0-1 23,0 0 0,0 0 0,-1 0 0,1 0 0,-1 0 0,1 0 0,-1 0 0,1 0-1,-1-1 1,0 1 0,0-1 0,2-2 0,24-47 638,-23 38-590,0 1 0,0-1-1,-1 0 1,-1-1 0,0 1 0,-1 0-1,-1-25 1,0 38-75,1-1 0,-1 1 0,0-1 0,0 1 0,0-1 0,0 1 0,0 0 0,0-1 0,0 1 0,0-1 0,0 1 0,0-1 0,0 1 0,0-1 0,-1 1 0,1-1 0,0 1 0,0 0 0,0-1 0,-1 1 0,1-1 0,0 1 0,0 0 0,-1-1 0,1 1 0,0 0 0,-1-1 0,1 1 0,0 0 0,-1-1 0,1 1 0,-1 0 0,1 0 0,0 0 0,-1-1 0,1 1 0,-1 0 0,1 0 0,-1 0 0,1 0 0,-1 0 0,1 0 0,-1 0 0,1 0 0,0 0 0,-1 0 0,1 0 0,-1 0 0,1 0 0,-1 0 0,1 0 0,-1 1 0,1-1 0,0 0 0,-1 0 0,1 0 0,-1 1 0,1-1 0,0 0 0,-1 0 0,1 1 0,0-1 0,-1 0 0,1 1 0,0-1 0,-1 1 0,1-1 0,0 0 0,-1 2 0,-20 27 0,15-9 0,0 0 0,1 0 0,1 0 0,1 1 0,1 0 0,1-1 0,0 1 0,5 33 0,-4-53-3,0-1-1,-1 0 1,1 1 0,0-1 0,0 0-1,0 1 1,0-1 0,1 0 0,-1 1-1,0-1 1,0 0 0,0 1-1,0-1 1,0 0 0,0 1 0,0-1-1,1 0 1,-1 0 0,0 1 0,0-1-1,0 0 1,1 0 0,-1 1-1,0-1 1,0 0 0,1 0 0,-1 1-1,0-1 1,1 0 0,-1 0 0,0 0-1,0 0 1,1 0 0,-1 0 0,0 1-1,1-1 1,-1 0 0,0 0-1,1 0 1,-1 0 0,0 0 0,1 0-1,-1 0 1,0 0 0,1 0 0,-1-1-1,0 1 1,1 0 0,-1 0-1,0 0 1,1 0 0,-1 0 0,0 0-1,0-1 1,1 1 0,-1 0 0,0 0-1,1 0 1,-1-1 0,0 1-1,1-1 1,13-16-904,-6 6-497,-1-1 0,-1 0 0,8-21 1,2-18-6798,-5-3-6533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6:00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420 208 13933,'-15'-1'1821,"-7"-2"-1258,1 2 0,-1 1 0,0 1 0,1 0 1,-1 2-1,1 0 0,-41 13 0,50-11-516,1-1 0,0 2 1,0 0-1,0 0 0,1 1 0,0 0 0,1 1 0,-1 0 0,1 0 0,1 1 0,0 0 1,0 1-1,1 0 0,0 0 0,0 1 0,1-1 0,1 1 0,0 1 0,1-1 1,0 1-1,0 0 0,-2 18 0,2-4-19,1 0 1,1 0 0,2 0-1,1 0 1,1 0-1,1 0 1,1 0 0,1-1-1,1 1 1,2-1-1,0-1 1,2 0 0,0 0-1,2 0 1,1-2-1,0 1 1,2-2 0,0 0-1,2-1 1,0 0-1,1-1 1,1-2 0,1 1-1,0-2 1,1-1-1,1-1 1,33 17 0,-24-16-24,0-1 1,1-2 0,0 0-1,0-3 1,2-1 0,-1-1 0,54 4-1,-72-10 9,-1-1-1,1 0 1,0-1-1,0-1 1,-1 0-1,1-1 1,-1-1-1,0 0 0,0-1 1,0 0-1,0-1 1,-1-1-1,0 0 1,-1-1-1,1 0 1,-1-1-1,-1 0 1,0-1-1,17-19 1,-12 9 301,-2-1 1,-1-1 0,0 0-1,-2-1 1,0-1 0,-2 1-1,0-1 1,-2-1 0,5-29-1,-3-1 358,-2 0-1,-3 0 0,-3-66 0,-2 92-567,-1 2 0,-1-1 0,-2 0 0,-1 0 0,-1 1 0,-1 0-1,-1 1 1,-2 0 0,-23-43 0,25 55-67,0 0 0,-1 0 0,-1 1-1,0 0 1,-1 1 0,0 0 0,-1 1 0,0 0-1,-1 1 1,0 1 0,-1 0 0,1 1 0,-2 0-1,1 2 1,-1-1 0,0 2 0,-23-5 0,15 6-109,-1 0 0,0 2 0,0 1 0,-1 1 0,1 1 0,0 1 0,0 2 0,0 0 0,-47 15 0,31-4-263,2 2-1,0 1 1,1 3 0,-70 48 0,106-68-209,-17 12-500,11-13-4252,7-14-2184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7:04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282 152 12844,'-14'9'-11,"14"-9"4,-38 25 440,0 1-1,-38 35 1,66-51-16,-1 0 0,1 0 0,0 1 0,1 0-1,1 1 1,0 0 0,0 0 0,1 1 0,1 0 0,0 0 0,1 1 0,-6 22 0,8-11-148,1 1 1,1-1-1,1 1 0,1 0 1,2-1-1,0 1 1,2-1-1,1 0 0,1-1 1,0 1-1,2-1 1,1 0-1,1-1 0,1-1 1,29 41-1,-29-47-311,1 0 0,0-1-1,1-1 1,1 0 0,0-1 0,1-1-1,0 0 1,1-1 0,22 11-1,-24-16 15,0 0-1,0-1 0,0 0 0,0-1 0,1-1 0,0 0 1,-1-2-1,1 1 0,0-2 0,0 0 0,0-1 0,24-5 0,-26 3 66,-1-1-1,-1 0 0,1-1 1,-1-1-1,0 0 0,0 0 0,0-1 1,-1-1-1,0 0 0,-1-1 1,0 0-1,0 0 0,-1-1 0,0 0 1,0-1-1,-1 0 0,-1 0 0,0 0 1,8-20-1,-2 3 528,-1-1 0,-2 0 0,-1-1 0,-1 0 0,-2 0 0,-1 0 0,2-48-1,-5 20 279,-3 1-1,-11-79 1,7 107-715,-1 0 1,-1 1-1,-1-1 1,-2 1-1,-1 1 1,-20-38-1,26 57-126,0 0 0,-1 0 0,0 1 0,0 0 0,-1 0 0,1 1 0,-1 0 1,-1 0-1,1 0 0,-1 1 0,0 0 0,0 1 0,-1 0 0,1 0 0,-1 1 0,0 0 0,0 0 0,0 1 0,0 0 0,0 1 0,0 0 0,-1 0 1,1 1-1,-1 0 0,1 1 0,0 0 0,0 0 0,-1 1 0,1 0 0,0 1 0,1 0 0,-1 0 0,0 1 0,-14 9 0,7-4-312,1 1-1,0 1 0,1 1 1,0 0-1,1 0 0,1 2 1,-1-1-1,-13 22 0,18-22-1092,0 0-1,1 0 1,0 1 0,1 0-1,1 0 1,-5 20-1,5 2-7296</inkml:trace>
</inkml:ink>
</file>

<file path=ppt/ink/ink3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7:08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314 210 13068,'0'0'972,"-13"-3"411,8 2-1229,-28-6 910,0 2-1,-1 1 1,0 1-1,-47 4 0,77 0-1004,0 0 0,0 0-1,0 0 1,1 1-1,-1 0 1,1 0 0,-1 0-1,1 0 1,0 0-1,0 1 1,0-1-1,0 1 1,0 0 0,1 0-1,-1 0 1,1 0-1,0 1 1,0-1 0,0 0-1,0 1 1,0 0-1,1-1 1,0 1-1,0 0 1,0 0 0,-1 6-1,-2 13 23,1 0-1,1-1 0,2 33 1,0-41-73,1 16 10,2 0 1,1 0-1,1 0 1,2 0-1,0-1 1,3 0-1,0-1 1,2 0-1,0 0 1,2-2-1,31 45 1,-30-49-19,2-1-1,0 0 1,1-2 0,1 0 0,0-1-1,2-1 1,0-1 0,1 0 0,0-2-1,1-1 1,1 0 0,0-2 0,42 14-1,-56-22-7,0-1 0,1 0-1,-1 0 1,1-1-1,-1 0 1,1-1-1,-1 0 1,1-1 0,-1 0-1,0 0 1,1-1-1,-1-1 1,0 0-1,0 0 1,0-1 0,9-5-1,-6 1 79,-1 0 1,-1-1-1,1 0 0,-1 0 0,-1-2 0,0 1 1,-1-1-1,0-1 0,0 0 0,-1 0 1,6-14-1,1-3 277,-1-1 1,-1-1 0,-2 0-1,-2 0 1,0-1 0,-2-1-1,-2 1 1,-1-1 0,-1 0-1,-3-56 1,-2 60-209,-1 0 1,-1 0-1,-2 0 1,-1 0-1,-1 1 1,-1 1-1,-1-1 1,-2 2-1,-1-1 1,-1 2-1,-1-1 1,-23-28-1,31 45-136,0 1 0,-1 0 0,0 1 0,0-1 0,-1 2 0,0-1-1,0 1 1,0 0 0,-1 1 0,0 1 0,0-1 0,0 1 0,-16-4 0,17 7-66,1 0 1,-1 0-1,1 0 1,-1 1 0,1 0-1,-1 1 1,1 0-1,-1 1 1,1-1-1,0 1 1,-1 1-1,1 0 1,0 0-1,1 0 1,-1 1-1,1 0 1,-12 9-1,-1 2-539,1 2-1,1 0 1,1 1-1,0 0 1,-18 28-1,18-21-2941,-27 53 0,21-24-5029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7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49 15503,'0'0'2674,"-8"9"-133,5-6-2416,-1 1-1,1 0 0,0-1 0,0 1 1,0 0-1,1 1 0,0-1 0,-1 0 1,1 1-1,1-1 0,-1 1 0,1 0 1,0-1-1,0 1 0,0 0 0,1 0 1,-1 0-1,1 0 0,0 0 0,1-1 1,-1 1-1,1 0 0,0 0 0,0 0 1,0-1-1,1 1 0,0 0 0,2 4 1,-1-5-123,0 1 0,0-1 0,0 0-1,1 0 1,-1 0 0,1 0 0,0-1 0,0 0 0,0 1 0,1-1 0,-1-1 0,1 1 0,0-1 0,-1 0 0,1 0 0,0 0 0,0-1 0,0 1 0,1-1 0,7 0 0,-10-1 16,0 0 1,1 0 0,-1-1 0,1 0-1,-1 1 1,0-1 0,1-1 0,-1 1-1,0 0 1,0-1 0,0 1-1,0-1 1,0 0 0,0 0 0,0-1-1,-1 1 1,1 0 0,-1-1 0,0 1-1,1-1 1,-1 0 0,-1 0 0,1 0-1,0 0 1,-1 0 0,1 0 0,-1 0-1,0-1 1,0 1 0,0 0 0,0-7-1,1 3 192,-1-1 0,0 0 0,-1 1-1,0-1 1,0 0 0,0 0 0,-1 1-1,0-1 1,-1 0 0,0 1 0,0-1-1,-4-7 1,4 10-135,0 0 0,-1 0-1,1 1 1,-1-1 0,0 1 0,-1 0 0,1 0-1,-1 0 1,0 0 0,0 0 0,0 1 0,0 0-1,0 0 1,-1 0 0,0 0 0,1 1 0,-1 0-1,-7-3 1,11 5-102,0 0 1,0-1-1,1 1 0,-1 0 1,0 0-1,0-1 0,0 1 0,0 0 1,1 0-1,-1 0 0,0 0 0,0 0 1,0 0-1,0 0 0,1 1 1,-1-1-1,0 0 0,0 0 0,0 1 1,1-1-1,-1 0 0,0 1 1,0-1-1,1 1 0,-1-1 0,0 1 1,1-1-1,-1 1 0,0 0 0,1-1 1,-1 2-1,0 0-88,0 1 1,0-1-1,0 0 1,1 1-1,-1-1 1,1 0-1,0 1 1,0-1-1,0 1 1,0-1-1,1 4 1,0 1-378,0 1 1,0-1-1,1 1 1,1-1 0,-1 0-1,1 0 1,4 8 0,-3-10-488,-1 0 1,1-1-1,0 1 1,0-1-1,0 0 1,8 6 0,4-6-4873</inkml:trace>
</inkml:ink>
</file>

<file path=ppt/ink/ink3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0:58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85 106 9865,'0'0'7688,"-10"-3"-6263,-27-8-53,18 1 1179,14 8 1374,4 15-2528,1-13-1417,0 9 352,3 47 846,-3-54-1140,0 0 0,1 0 0,-1 0 0,0 0 0,1 0 1,0 0-1,-1 0 0,1-1 0,0 1 0,0 0 0,0 0 0,0-1 0,0 1 0,0-1 0,1 1 0,-1-1 0,0 1 0,1-1 0,-1 0 0,1 0 0,0 0 0,-1 0 0,4 2 0,-5-3-31,1 0-1,-1 0 1,1 0-1,-1 0 1,1 0-1,-1 0 1,0 0-1,1 0 1,-1 0-1,1 0 1,-1 0-1,1 0 0,-1 0 1,1-1-1,-1 1 1,0 0-1,1 0 1,-1 0-1,1-1 1,-1 1-1,0 0 1,1 0-1,-1-1 1,0 1-1,1 0 1,-1-1-1,0 1 1,0-1-1,1 1 1,-1 0-1,0-1 0,0 1 1,0-1-1,1 1 1,-1 0-1,0-1 1,0 1-1,0-1 1,0 1-1,0-1 1,1-23 337,-1 20-238,1-6-5,-1-1 1,0 1 0,-1-1 0,0 1 0,-1 0 0,0-1-1,-1 1 1,0 0 0,0 0 0,-1 1 0,0-1-1,-1 1 1,-9-14 0,14 23-102,0 0 0,0-1 0,0 1 0,0 0 0,0 0 0,-1-1 0,1 1 0,0 0 0,0 0 0,0-1 0,0 1 0,0 0 0,-1 0 0,1 0 0,0-1 0,0 1 0,0 0 0,-1 0 0,1 0 0,0-1 0,0 1 0,-1 0 0,1 0 0,0 0 0,0 0 0,-1 0 0,1 0 0,0 0 0,-1 0 0,1 0 0,0 0 0,0 0 0,-1 0 0,1 0 0,0 0 0,0 0 0,-1 0 0,1 0 0,0 0 0,-1 0 0,1 0 0,0 0 0,0 0 0,-1 0 0,1 1 0,0-1 0,0 0 0,-1 0 0,1 0 0,0 0 0,0 1 0,0-1 0,-1 0 0,1 0 0,0 1 0,0-1 0,-3 25 0,10 31 0,14-15 0,-21-39 0,1-1 0,-1 0 0,1 1 0,0-1 0,-1 0 0,1 0 0,0 1 0,0-1 0,0 0 0,0 0 0,0 0 0,0 0 0,0 0 0,0 0 0,1-1 0,-1 1 0,0 0 0,1-1 0,-1 1 0,0 0 0,1-1 0,-1 0 0,0 1 0,1-1 0,-1 0 0,1 0 0,2 1 0,-3-4 0,0 1 0,1-1 0,-1 1 0,-1 0 0,1-1 0,0 0 0,-1 1 0,1-1 0,-1 1 0,0-1 0,0 0 0,0 1 0,0-1 0,0 0 0,-1-3 0,0-3 0,2-8 0,-1 9 0,1 1 0,-1 0 0,-1-1 0,1 1 0,-1 0 0,-3-9 0,4 75 0,4-38 0,1 0 0,1-1 0,11 27 0,-15-82 0,-31-58 0,26 85 0,5 12 0,31 55-4186,-16-33-532,-3-2-6141</inkml:trace>
</inkml:ink>
</file>

<file path=ppt/ink/ink3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1:01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768 48 2755,'0'0'22367,"-3"-6"-17797,3 7-4548,0-1 0,0 1-1,1 0 1,-1 0 0,0 0-1,0 0 1,0-1 0,0 1 0,0 0-1,-1 0 1,1 0 0,0 0 0,0-1-1,0 1 1,-1 0 0,1 0-1,0 0 1,-1-1 0,1 1 0,-1 0-1,1-1 1,-1 1 0,1 0-1,-1-1 1,1 1 0,-1-1 0,0 1-1,1-1 1,-1 1 0,0-1 0,1 1-1,-1-1 1,0 1 0,0-1-1,1 0 1,-1 0 0,0 1 0,-1-1-1,-34-11 1439,0-1-692,-46 6-768,-15-1 0,8 12 0,-144-1 0,90-14 0,220 18 0,49 4 0,-70-13 0,0-2 0,-1-3 0,79-19 0,-118 18 0,-24 3 0,-27 0 0,9 6 0,0 1 0,0 1 0,1 2 0,-1 0 0,-23 10 0,22-7 0,1-1 0,-2-1 0,1-2 0,-38 4 0,45-9 0,0 0 0,0-1 0,0-1 0,1-1 0,-1 0 0,-19-7 0,64 15 0,0 0 0,1-2 0,-1-1 0,52-2 0,135-22 0,-184 18 0,49 0 0,-76 4-120,0 0 1,0 0-1,-1 0 0,1 1 1,0-1-1,0 0 0,-1 0 0,1 1 1,0-1-1,-1 1 0,1-1 1,0 0-1,-1 1 0,1-1 1,0 1-1,-1-1 0,1 1 0,-1 0 1,1-1-1,-1 1 0,1 0 1,0 0-1,6 29-10836</inkml:trace>
</inkml:ink>
</file>

<file path=ppt/ink/ink3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1:07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12139,'0'0'8670,"-2"3"-8323,1 0-265,1 0 0,-1 0-1,0 0 1,1 0 0,0 1 0,-1-1 0,1 0-1,1 0 1,-1 0 0,0 0 0,1 0 0,-1 0-1,1 0 1,0 0 0,2 5 0,25 60 1090,-15-37-1112,13 43 312,3-2 1,3-1-1,75 119 0,-35-77 24,58 125-1,-74-132-363,-7-12 175,126 214 1128,-153-271-1147,22 50 0,3 7 221,125 191-175,53 97 883,-9-24-538,-73-130-315,-71-122-17,-46-73-180,-3 2 0,23 45 1,6 4 392,-36-61-244,20 39-1,-34-55 289,5 19-57,-2-21-574,0-14-238,-4-41-8908,-6 15-2444</inkml:trace>
</inkml:ink>
</file>

<file path=ppt/ink/ink3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1:13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1013 57 11627,'-51'12'476,"1"2"0,0 2 0,2 2 0,0 2 0,1 2 0,0 3 0,-46 33 0,35-18-93,3 3 0,1 3 0,2 1 0,-78 94 0,99-102 369,2 1 1,2 2 0,1 1 0,2 0-1,-24 64 1,39-84-574,1 1 1,1 0-1,1 0 1,1 1-1,1-1 1,1 1-1,1 0 1,2 0-1,0 0 1,2 0-1,0 0 0,10 37 1,-5-42-147,1 0-1,1-1 1,0-1 0,1 1 0,2-2-1,-1 1 1,2-1 0,0-1-1,1-1 1,1 0 0,21 17 0,-2-5-39,1-1 0,1-2 0,1-2 0,58 26 0,-67-36-37,0-1-1,1-2 1,0 0 0,1-2 0,35 3-1,-48-8 39,1-1-1,-1 0 1,0-2-1,0 0 1,1-1-1,-1-1 1,0 0-1,-1-1 1,1-1-1,24-11 1,-9-1 85,-1-2 1,0-1 0,-2-1-1,0-2 1,-2 0 0,38-43-1,-8 1 783,76-116 0,12-61-324,-122 197-407,-3-1 0,-2-1 0,21-79 0,-34 101 42,-2-1 0,0 1 0,-1-1 0,-1 0 0,-2 1 0,-1-1-1,0 1 1,-2-1 0,-1 1 0,-1 0 0,-2 1 0,0-1-1,-1 1 1,-14-25 0,12 29-97,-1 0 1,-1 1-1,0 0 0,-2 1 0,0 1 1,-1 0-1,-1 1 0,0 0 0,-1 2 1,0 0-1,-1 1 0,-1 1 0,0 1 1,-1 1-1,-39-14 0,40 17-67,-1 2-1,0 1 0,0 0 1,-1 1-1,1 2 1,0 0-1,-1 1 1,1 1-1,-32 6 1,26-1-5,1 1 0,-1 1 1,1 1-1,1 2 0,0 0 1,-37 24-1,10 2-5,3 1 0,1 2 1,2 3-1,1 1 0,-66 88 1,19-4-519,46-37-4399,40-73-3475</inkml:trace>
</inkml:ink>
</file>

<file path=ppt/ink/ink3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1:20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90 192,'0'0'12225,"-8"-5"-11590,-27-15-117,34 19-433,0 0-1,0 1 1,0-1-1,0 0 1,1 0-1,-1 0 1,0 0-1,1 0 1,-1 1 0,1-1-1,-1 0 1,1 0-1,-1-1 1,1 1-1,-1 0 1,1 0-1,0 0 1,0 0-1,0 0 1,-1-2-1,1 3-25,0 0-1,0-1 0,0 1 0,0 0 1,0-1-1,0 1 0,0 0 0,0 0 1,1-1-1,-1 1 0,0 0 1,0-1-1,0 1 0,0 0 0,0 0 1,0-1-1,0 1 0,1 0 0,-1 0 1,0 0-1,0-1 0,0 1 0,0 0 1,1 0-1,-1 0 0,0-1 0,0 1 1,1 0-1,-1 0 0,0 0 0,0 0 1,1 0-1,-1 0 0,0-1 0,0 1 1,1 0-1,-1 0 0,0 0 1,1 0-1,-1 0 0,0 0 0,0 0 1,1 0-1,-1 0 0,0 0 0,1 0 1,-1 1-1,0-1 0,0 0 0,1 0 1,-1 0-1,0 0 0,0 0 0,1 0 1,-1 1-1,0-1 0,0 0 0,0 0 1,1 0-1,-1 1 0,0-1 1,0 0-1,1 1 0,12 13 98,-1 1 0,0 1-1,0 0 1,-2 0 0,0 1 0,-1 1-1,10 26 1,6 8 664,46 78 128,159 219-1,-106-168-906,-8 4 0,92 204 0,10-6 131,-25-49 254,-120-188-188,84 149 2182,-114-227-2441,86 103 0,-101-133 37,-2 1 0,-1 2 0,30 69 0,-42-85 61,-6-12-256,-1 0 0,0-1 0,-1 2 1,5 17-1,-14-44-272,-1 1 0,0 0 0,-1 0 0,0 0 0,-14-20 0,-51-65-788,-82-93 1369,-125-171 199,-129-276-254,49 22 367,81 129-292,130 196 553,106 200-240,-99-160-1,138 247-339,-1-1-137,0 0-1,-1 0 1,2-1 0,-1 1-1,0-1 1,1 1 0,0-1-1,0 0 1,1 0 0,-1 0-1,1 0 1,0-1 0,0 1-1,1 0 1,-1-9 0,3-3-902,2 26-1604,9 15 1658,-8-15 489,2 2-1084,1 1-1,0-2 1,11 13-1,-16-18-111,-1 4-1010</inkml:trace>
</inkml:ink>
</file>

<file path=ppt/ink/ink3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1:26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15 13581,'0'0'6929,"-3"10"-4906,2-8-1987,-12 44 2622,12-42-2403,0-1 0,0 0 1,1 0-1,-1 1 1,1-1-1,0 0 0,0 0 1,0 1-1,1-1 1,-1 0-1,1 0 0,0 1 1,0-1-1,0 0 1,1 4-1,-2-7-218,1 0-1,-1 1 1,0-1-1,0 0 1,0 1-1,1-1 1,-1 0 0,0 1-1,0-1 1,0 0-1,1 1 1,-1-1-1,0 0 1,1 0 0,-1 1-1,0-1 1,1 0-1,-1 0 1,0 0-1,1 1 1,-1-1-1,0 0 1,1 0 0,-1 0-1,1 0 1,-1 0-1,0 0 1,1 0-1,-1 0 1,1 0 0,-1 0-1,0 0 1,1 0-1,-1 0 1,1 0-1,-1 0 1,0 0-1,1-1 1,-1 1 0,8-17 1010,-4-22-146,-4 38-899,1 0-1,-1-1 1,0 1-1,0-1 0,0 1 1,0 0-1,-1-1 1,1 1-1,0 0 0,0-1 1,-1 1-1,1 0 1,-1-1-1,1 1 0,-1 0 1,0 0-1,1-1 1,-1 1-1,0 0 0,0 0 1,0 0-1,0 0 1,0 0-1,0 0 0,0 0 1,0 0-1,0 1 1,0-1-1,0 0 0,-1 1 1,1-1-1,0 1 1,0-1-1,-1 1 0,1 0 1,-1-1-1,-1 1 1,1 0-3,1 1 1,-1-1 0,0 1-1,1-1 1,-1 1-1,0 0 1,1-1 0,-1 1-1,0 0 1,1 0 0,-1 0-1,1 0 1,0 1 0,-1-1-1,1 0 1,0 1-1,0-1 1,0 1 0,0-1-1,0 1 1,0-1 0,0 1-1,1 0 1,-1-1-1,0 1 1,1 0 0,-1-1-1,1 5 1,-2 2 0,1 0 0,0 1 0,0-1 0,1 1 0,0 0 0,1-1 0,3 17 0,-4-26 0,0 1 0,0 0 0,0-1 0,0 1 0,0 0 0,0-1 0,1 1 0,-1 0 0,0-1 0,0 1 0,0 0 0,1-1 0,-1 1 0,0 0 0,0-1 0,1 1 0,-1 0 0,0 0 0,1-1 0,-1 1 0,0 0 0,1 0 0,-1 0 0,0-1 0,1 1 0,-1 0 0,0 0 0,1 0 0,-1 0 0,0 0 0,1 0 0,-1 0 0,1 0 0,-1 0 0,0 0 0,1 0 0,-1 0 0,1 0 0,-1 0 0,0 0 0,1 0 0,-1 0 0,0 1 0,1-1 0,-1 0 0,0 0 0,1 0 0,-1 1 0,0-1 0,1 0 0,-1 0 0,0 1 0,0-1 0,1 0 0,-1 1 0,0-1 0,0 0 0,0 1 0,1-1 0,-1 0 0,0 1 0,0-1 0,0 0 0,0 1 0,0 0 0,8-32 0,-10-15 0,-8 26 0,10 20 0,-1-1 0,0 1 0,1 0 0,-1-1 0,0 1 0,1 0 0,-1 0 0,0 0 0,0 0 0,1 0 0,-1 0 0,0 0 0,1 0 0,-1 0 0,0 0 0,1 0 0,-1 0 0,0 0 0,1 1 0,-1-1 0,0 0 0,1 0 0,-1 1 0,0-1 0,1 1 0,-1-1 0,1 0 0,-1 1 0,0 0 0,-2 4 0,1-1 0,0 0 0,0 1 0,1 0 0,-1-1 0,1 1 0,0 0 0,0 0 0,1 0 0,0 0 0,-1 0 0,2-1 0,-1 1 0,0 0 0,1 0 0,0 0 0,0 0 0,1-1 0,3 10 0,-4-13 0,-1 0 0,1-1 0,0 1 0,0-1 0,0 1 0,0 0 0,0-1 0,0 0 0,0 1 0,0-1 0,0 0 0,0 1 0,0-1 0,0 0 0,0 0 0,0 0 0,0 0 0,0 0 0,0 0 0,0 0 0,0 0 0,0 0 0,0-1 0,0 1 0,0 0 0,0-1 0,0 1 0,0 0 0,0-1 0,0 1 0,0-1 0,0 0 0,-1 1 0,1-1 0,0 0 0,0 1 0,-1-1 0,1 0 0,0 0 0,-1 0 0,1 0 0,-1 0 0,1 0 0,-1 0 0,1-1 0,24-51 0,-23 49 0,3-12 0,0-1 0,-1 1 0,-1-1 0,2-22 0,-7 58 0,-2 14 0,1 1 0,2-1 0,5 54 0,-4-85-56,0-1 0,0 0 0,0 0 0,1 1 0,-1-1 0,0 0 0,1 1 0,0-1 0,-1 0 0,1 0 0,-1 0 0,1 0 0,0 0 0,0 0 0,0 0 0,0 0 0,0 0 0,0 0 0,0 0 0,0 0 0,0 0 0,0-1 0,0 1 0,0-1 0,1 1 0,-1-1 0,0 1 0,0-1 0,3 1 0,-2-1-205,-1 0 0,1 0 0,-1 0 0,1-1 0,0 1 0,-1-1 0,1 1 0,-1-1 0,1 1 0,-1-1 0,1 0 0,-1 1 0,0-1 0,1 0 0,-1 0 0,0 0 0,0 0 0,1 0 0,-1-1 0,0 1 0,0 0 0,0 0 0,-1-1 0,2-1 0,14-32-11937</inkml:trace>
</inkml:ink>
</file>

<file path=ppt/ink/ink3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2:55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15022,'0'0'4933,"-1"10"-3753,0 4-999,0-1 237,0 0-1,0 0 0,1 0 0,1 1 1,2 13-1,-2-27-446,-1 1 0,0 0 1,1 0-1,-1-1 0,1 1 1,-1-1-1,1 1 0,0 0 1,-1-1-1,1 1 0,0-1 0,-1 0 1,1 1-1,0-1 0,-1 1 1,1-1-1,0 0 0,0 0 0,-1 1 1,1-1-1,0 0 0,0 0 1,0 0-1,-1 0 0,2 0 1,8 2-2305,-5 4-3514,-4-1-1648</inkml:trace>
</inkml:ink>
</file>

<file path=ppt/ink/ink3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3:02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33 118 11275,'0'0'13137,"-1"-4"-12357,1-7 32,1 10-723,-1 0 1,0 0-1,1 0 1,-1 0-1,0 0 1,0 0-1,0 0 1,0 0-1,0 0 1,0 0-1,0 0 1,0 0-1,0 0 1,0 0-1,0 0 1,-1 0-1,1 0 1,0 1-1,-1-1 1,1 0-1,-1 0 1,1 0-1,-1 0 1,1 0-1,-1 1 1,0-1-1,1 0 1,-1 1-1,0-1 1,0 0-1,1 1 1,-1-1-1,0 1 1,0-1-1,0 1 1,0-1-1,0 1 1,0 0-1,0-1 1,0 1-1,0 0 1,-1 0-1,1 1-72,0 0 0,0 0 0,0 0 0,0 1 0,0-1 0,0 0 0,1 1 0,-1-1 0,1 0-1,-1 1 1,1-1 0,-1 1 0,1-1 0,0 1 0,0-1 0,0 1 0,0-1 0,0 1 0,0-1 0,0 1 0,1 2 0,3 37-75,-3-41 59,-1 1-1,0 0 1,0-1 0,0 1-1,1-1 1,-1 1-1,0-1 1,1 1 0,-1-1-1,0 1 1,1-1 0,-1 1-1,1-1 1,-1 1-1,1-1 1,-1 1 0,1-1-1,-1 0 1,1 1-1,0-1 1,-1 0 0,1 0-1,-1 1 1,1-1-1,0 0 1,-1 0 0,1 0-1,-1 0 1,1 0-1,0 0 1,-1 0 0,1 0-1,0 0 1,-1 0 0,1 0-1,0 0 1,-1 0-1,1 0 1,-1-1 0,1 1-1,0 0 1,-1 0-1,1-1 1,-1 1 0,1-1-1,-1 1 1,1 0-1,-1-1 1,1 1 0,-1-1-1,1 1 1,-1-1-1,0 1 1,1-1 0,-1 1-1,0-1 1,1 0 0,-1 1-1,0-1 1,0 1-1,0-1 1,1 0 0,-1 1-1,0-1 1,0 0-1,0 1 1,0-1 0,0 0-1,0 0 1,0-6 96,0-34 1312,0 40-1377,-1 0-1,1 0 1,0 0 0,0 0 0,0 0 0,0 0 0,-1 0 0,1 0-1,-1 0 1,1 0 0,-1 0 0,1 0 0,-1 0 0,1 0 0,-1 0-1,0 1 1,1-1 0,-1 0 0,0 1 0,0-1 0,1 0 0,-1 1-1,0-1 1,0 1 0,0-1 0,0 1 0,0-1 0,0 1 0,0 0-1,0 0 1,0-1 0,-2 1 0,2 1-32,0-1 0,0 1 0,0 0 0,0 0 0,0 0 0,0 0 0,0 0 0,1 0 0,-1 0 0,0 0 0,1 0 0,-1 0 0,0 0 0,1 1 0,-1-1 0,1 0 0,0 0 0,-1 0 0,1 1 0,0-1 0,0 0 0,0 1 0,0-1 0,0 0 0,0 0 0,0 1 0,0-1 0,1 0 0,0 2 0,-1 1 0,0 0 0,0 0 0,1 0 0,-1-1 0,1 1 0,0 0 0,0-1 0,1 1 0,2 6 0,-3-9 0,0 0 0,0 0 0,0 0 0,0-1 0,-1 1 0,1 0 0,0 0 0,0-1 0,0 1 0,1 0 0,-1-1 0,0 1 0,0-1 0,0 0 0,0 1 0,0-1 0,1 0 0,-1 0 0,0 1 0,0-1 0,1 0 0,-1 0 0,0 0 0,0-1 0,0 1 0,1 0 0,-1 0 0,0-1 0,0 1 0,0-1 0,0 1 0,0-1 0,0 1 0,1-1 0,-1 1 0,0-1 0,-1 0 0,1 0 0,0 0 0,0 0 0,0 1 0,0-1 0,-1 0 0,1 0 0,0 0 0,-1-1 0,1 1 0,-1 0 0,1 0 0,-1 0 0,1-2 0,2-4 0,1-1 0,-1 0 0,-1 0 0,0 0 0,0-1 0,1-7 0,-3 12 0,2-35 0,-2 38 0,0-1 0,1 1 0,-1 0 0,0 0 0,0 0 0,-1 0 0,1-1 0,0 1 0,0 0 0,0 0 0,-1 0 0,1 0 0,-1 0 0,1 0 0,-1 0 0,1 0 0,-1 0 0,0 0 0,1 0 0,-1 0 0,0 0 0,0 0 0,0 0 0,1 1 0,-3-2 0,2 3 0,1-1 0,-1 1 0,0-1 0,1 1 0,-1 0 0,0-1 0,1 1 0,-1 0 0,1-1 0,-1 1 0,1 0 0,-1 0 0,1 0 0,0-1 0,-1 1 0,1 0 0,0 0 0,0 0 0,-1 0 0,1 0 0,0 0 0,0 0 0,0 0 0,0 0 0,0-1 0,1 3 0,-2 34 0,1-31 0,0 6-674,1 0-1,0 0 1,1 0 0,0 0 0,0-1-1,2 1 1,-1 0 0,1-1-1,1 0 1,0 0 0,1 0 0,7 11-1,2-2-6190</inkml:trace>
</inkml:ink>
</file>

<file path=ppt/ink/ink3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3:11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10282,'0'0'7687</inkml:trace>
</inkml:ink>
</file>

<file path=ppt/ink/ink3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3:16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3459,'0'0'4832,"2"9"-4240,4 115 7010,-6-123-7596,0-1 1,0 1-1,0 0 1,0-1-1,0 1 1,0-1-1,0 1 1,0-1-1,0 1 1,0 0-1,0-1 1,0 1-1,0-1 1,1 1-1,-1-1 1,0 1-1,0-1 1,1 1-1,-1-1 1,0 1-1,1-1 1,-1 1-1,0-1 1,1 1-1,-1-1 1,1 0-1,-1 1 1,1-1-1,-1 0 1,1 1-1,-1-1 1,1 0-1,-1 1 1,1-1-1,-1 0 1,1 0-1,0 0 1,-1 0-1,1 0 1,-1 0-1,1 0 1,-1 0-1,1 0 1,0 0-1,-1 0 1,1 0-1,-1 0 1,1 0-1,-1 0 1,1 0-1,0-1 1,30-22-1242,-12 10 178,-18 14 1074,0 0-1,0 1 1,0-1-1,-1 0 1,1 1-1,0-1 1,0 1-1,-1-1 1,1 1-1,-1-1 1,0 1-1,1 0 1,-1-1-1,0 1 1,0-1-1,0 1 1,0 0-1,0-1 1,0 1-1,-1 2 1,1 0 106,0 174 2103,0-176-2210,0-1 1,0 1-1,0 0 1,0 0-1,0-1 1,0 1-1,0 0 1,1-1-1,-1 1 1,1 0-1,-1-1 1,1 1-1,0 0 0,-1-1 1,2 3-1,-1-4-7,-1 0-1,1 0 1,-1 0-1,1 0 1,-1 0-1,1 1 1,0-1-1,-1 0 0,1 0 1,-1 0-1,1 0 1,-1-1-1,1 1 1,-1 0-1,1 0 1,-1 0-1,1 0 1,-1 0-1,1-1 1,-1 1-1,1 0 0,-1 0 1,1-1-1,-1 1 1,1 0-1,-1-1 1,0 1-1,1-1 1,-1 1-1,1-1 1,38-52-564,-25 32-937,-14 20 1471,0 1 1,0 0 0,1-1 0,-1 1 0,0-1 0,1 1 0,-1-1 0,0 1 0,1 0 0,-1-1 0,1 1 0,-1 0 0,1-1 0,-1 1 0,1 0 0,-1 0 0,1 0 0,-1-1 0,1 1-1,-1 0 1,1 0 0,-1 0 0,1 0 0,-1 0 0,1 0 0,-1 0 0,1 0 0,-1 0 0,2 0 0,5 15 125,-5 34 777,-2-41-782,-1 23 240,0-20-234,1 0 0,0 1 0,0-1 0,1 0-1,0 1 1,1-1 0,0 0 0,1 0 0,7 19 0,-9-30-109,-1 1 1,0 0-1,1-1 0,-1 1 1,1-1-1,-1 1 0,1-1 0,-1 1 1,1-1-1,-1 1 0,1-1 1,0 1-1,-1-1 0,1 0 1,-1 0-1,1 1 0,0-1 0,0 0 1,-1 0-1,1 0 0,0 1 1,-1-1-1,1 0 0,0 0 1,-1 0-1,1 0 0,0 0 1,0 0-1,-1-1 0,1 1 0,0 0 1,-1 0-1,1 0 0,0-1 1,-1 1-1,1 0 0,0-1 1,-1 1-1,1-1 0,-1 1 0,1-1 1,-1 1-1,1-1 0,-1 1 1,1-1-1,-1 1 0,1-2 1,23-31 173,-21 28-218,-2 3 18,28-35-997,-29 37 1014,1-1-1,-1 0 1,1 1 0,-1-1-1,1 0 1,0 1 0,-1-1-1,1 1 1,-1-1 0,1 1-1,0-1 1,-1 1-1,1-1 1,0 1 0,0 0-1,0 0 1,-1-1 0,1 1-1,0 0 1,0 0-1,0 0 1,-1 0 0,1 0-1,0 0 1,0 0 0,0 0-1,-1 0 1,1 0 0,0 0-1,0 0 1,0 1-1,-1-1 1,1 0 0,0 0-1,0 1 1,-1-1 0,1 1-1,0-1 1,-1 1-1,1-1 1,0 1 0,-1-1-1,1 1 1,-1 0 0,1-1-1,-1 1 1,1 0 0,-1-1-1,1 1 1,-1 0-1,1 0 1,3 14 196,1-1 1,-1 1-1,-1-1 1,-1 1-1,2 26 1,-3-21 398,1 0 0,8 30 0,-10-48-543,1 0 0,-1-1 0,1 1 1,-1 0-1,1-1 0,0 1 0,0-1 0,0 1 0,-1-1 0,2 1 0,-1-1 1,0 0-1,0 0 0,0 1 0,2 0 0,-2-2-24,-1 1-1,1-1 1,0 0 0,-1 0-1,1 0 1,0 0-1,0 1 1,0-1 0,-1 0-1,1 0 1,0-1-1,0 1 1,-1 0 0,1 0-1,0 0 1,0 0-1,-1-1 1,1 1 0,0 0-1,-1 0 1,1-1-1,0 1 1,0-2 0,6-3-33,-1-1 1,-1 0-1,1 0 1,-1-1-1,6-8 1,14-15-907,-25 30 906,1-1 1,0 1-1,0-1 0,0 1 1,0-1-1,0 1 0,0 0 1,-1-1-1,1 1 1,0 0-1,0 0 0,0 0 1,0-1-1,0 1 1,0 0-1,0 1 0,0-1 1,0 0-1,0 0 1,0 0-1,0 0 0,0 1 1,0-1-1,0 0 1,0 1-1,1 0 0,0 1 5,0 0 0,0-1 0,-1 1 0,1 0 0,0 0-1,-1 0 1,0 1 0,1-1 0,-1 0 0,1 5-1,3 8 199,0 1-1,3 29 0,-5-30 178,-2-8-191,1 7 355,1-1 0,1 1 1,6 14-1,-9-26-626,-1 0 1,1 0 0,0 0-1,0 0 1,0-1 0,0 1-1,0 0 1,0 0-1,0-1 1,0 1 0,1-1-1,-1 1 1,1-1 0,-1 0-1,1 1 1,-1-1-1,1 0 1,0 0 0,0 0-1,-1 0 1,1-1 0,0 1-1,0 0 1,0-1 0,0 1-1,0-1 1,0 0-1,0 0 1,0 1 0,3-2-1,7-3-3664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8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12 310 19090,'-1'9'2119,"0"-7"-1950,-2 20 1066,0 0 0,0 23 0,3-40-1176,0 1-1,0-1 1,0 1-1,1-1 1,0 1-1,0-1 1,0 1-1,1-1 1,0 0-1,0 0 1,0 1-1,1-1 1,-1-1-1,1 1 1,5 7-1,-7-11-73,0-1 0,0 1 0,-1 0 0,1 0 0,0 0 0,0-1 0,0 1 0,0 0 0,0-1 0,0 1 0,0-1 0,0 1 0,0-1 0,0 1 0,0-1 0,0 0 0,0 0 0,0 0-1,1 1 1,-1-1 0,0 0 0,0 0 0,0 0 0,0-1 0,0 1 0,1 0 0,1-1 0,-1 0 11,-1 0 0,1-1 0,-1 1 1,1-1-1,-1 1 0,1-1 0,-1 0 0,0 1 0,0-1 0,0 0 0,0 0 0,0 0 0,1-3 1,2-7 79,-1 0 0,0 0 0,1-23 0,-1 3 323,-3 0-1,0 0 0,-8-49 0,6 68-110,-1-1-1,0 0 1,-1 0 0,-1 1-1,0 0 1,-1 0 0,0 0-1,-1 1 1,0 0-1,-13-17 1,20 30-269,0-1 1,0 1-1,0-1 0,0 0 1,0 1-1,0-1 0,0 1 0,0-1 1,0 0-1,0 1 0,-1-1 1,1 0-1,0 1 0,0-1 1,0 0-1,-1 1 0,1-1 1,0 0-1,0 1 0,-1-1 1,1 0-1,0 0 0,-1 1 0,1-1 1,0 0-1,-1 0 0,1 0 1,0 0-1,-1 1 0,1-1 1,0 0-1,-1 0 0,1 0 1,-1 0-1,1 0 0,0 0 0,-1 0 1,1 0-1,-1 0 0,1 0 1,0 0-1,-1 0 0,1 0 1,0 0-1,-1-1 0,1 1 1,-1 0-1,1 0 0,0 0 1,-1 0-1,1-1 0,0 1 0,0 0 1,-1 0-1,1-1 0,0 1 1,-1 0-1,1-1 0,0 1 1,-1-1-1,5 38-60,0-17 29,1 1 0,1-1 0,1 0 0,1 0 0,1-1 0,0 0 0,2 0 0,0-1 0,1-1 0,1 0 0,24 26 0,-35-41 1,0 0 1,0 0-1,0 0 1,1 0 0,-1-1-1,0 1 1,1-1-1,-1 0 1,1 1-1,-1-1 1,1 0-1,-1-1 1,1 1-1,0 0 1,-1-1-1,1 1 1,0-1-1,0 0 1,0 0 0,-1 0-1,1-1 1,3 1-1,-3-2 16,-1 1 0,1-1 0,-1 0 0,1 1 0,-1-1 0,0 0 0,0 0 0,0-1-1,0 1 1,0 0 0,0-1 0,-1 1 0,1-1 0,-1 1 0,1-1 0,1-5 0,2-8 42,-1 1 1,0-1 0,-2 0-1,1 0 1,-2 0-1,0-17 1,-1 27-31,0-1 0,0 1 0,0 0 0,-1 0 0,0-1 1,-1 1-1,1 0 0,-1 0 0,0 0 0,-1 0 0,1 0 0,-1 1 0,0-1 0,-7-8 0,10 14-18,0 0 0,-1 0-1,1-1 1,0 1 0,0 0 0,0 0-1,0 0 1,0 0 0,0 0-1,-1 0 1,1 0 0,0 0-1,0 0 1,0 0 0,0 0 0,0 0-1,0 0 1,-1 0 0,1 0-1,0 0 1,0 0 0,0 0 0,0 0-1,0 0 1,-1 0 0,1 0-1,0 0 1,0 0 0,0 0 0,0 1-1,0-1 1,0 0 0,-1 0-1,1 0 1,0 0 0,0 0-1,0 0 1,0 0 0,0 0 0,0 1-1,0-1 1,0 0 0,0 0-1,0 0 1,0 0 0,0 0 0,0 0-1,-1 1 1,1-1 0,0 0-1,0 0 1,0 0 0,0 0-1,0 1 1,-2 13-62,3 17 64,1-21 18,0 0 1,1 0-1,1 0 0,4 11 1,-7-19-11,0 1 0,0 0 1,0-1-1,1 1 1,-1-1-1,1 0 0,0 1 1,-1-1-1,1 0 0,0 0 1,0 0-1,0 0 1,1-1-1,-1 1 0,0-1 1,1 1-1,-1-1 0,1 0 1,-1 0-1,5 2 0,-6-4 0,0 1 0,1 0-1,-1 0 1,1-1 0,-1 1-1,0-1 1,1 1 0,-1-1-1,0 0 1,0 1 0,1-1-1,-1 0 1,0 0-1,0 0 1,0 0 0,0 0-1,0 0 1,0 0 0,0 0-1,0 0 1,-1-1 0,1 1-1,0 0 1,-1 0 0,1-1-1,-1 1 1,1 0-1,-1-1 1,1 1 0,-1-3-1,9-52 290,-8 48-287,3-22-11,-2 0 0,-1 0 0,-5-58 0,8 107-395,0 1 1,14 37-1,-16-53 285,-1 0 0,0 0-1,1 0 1,0 0 0,0 0-1,0 0 1,1-1 0,-1 1-1,1-1 1,0 1 0,-1-1 0,2 0-1,-1 0 1,0 0 0,1 0-1,-1-1 1,1 0 0,0 1-1,0-1 1,0-1 0,0 1-1,8 2 1,-10-4-186,-1 0-1,1 0 0,-1-1 1,1 1-1,0-1 1,-1 1-1,1-1 0,-1 1 1,1-1-1,-1 0 1,1 0-1,-1 1 0,0-1 1,1 0-1,-1 0 1,0-1-1,0 1 0,0 0 1,0 0-1,0-1 1,0 1-1,0 0 1,0-1-1,0 1 0,-1-1 1,1 1-1,1-4 1,10-49-6721,-11 47 5837,6-36-5119</inkml:trace>
</inkml:ink>
</file>

<file path=ppt/ink/ink3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5:38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78 123 10442,'-9'-4'3331,"9"4"-3299,-47-28 3602,45 26-3461,0 1 0,0-1 0,0 0 0,0 1 0,0-1 0,1 0 0,-1 0 0,1 0 0,-1-1 0,1 1 0,-1-3 0,2 5-128,-1-1-1,1 0 1,0 0 0,0 0 0,0 0 0,0 0 0,0 0 0,0 0-1,1 0 1,-1 0 0,0 0 0,0 0 0,1 0 0,-1 0 0,0 1-1,1-1 1,-1 0 0,1 0 0,-1 0 0,1 1 0,-1-1-1,1 0 1,0 0 0,-1 1 0,1-1 0,0 1 0,0-1 0,0 0-1,-1 1 1,3-1 0,6-4 39,0 1 0,0 0 1,1 0-1,0 1 0,-1 0 0,1 1 0,12-2 0,78-4 563,-84 7-558,773 0 1998,-392 8-1846,1158 43 1126,-1011-13-1154,-507-32-242,-52 1 101,-65-1 248,-763-3 86,-815 10-465,1581-10 64,-196-2 1,269 0 0,1 0 0,-1-1 0,1 0-1,-1 0 1,1 0 0,-1 0 0,1 0 0,0-1 0,-5-2 0,8 4-5,-1 0-1,1 0 1,0-1 0,-1 1 0,1 0-1,0-1 1,-1 1 0,1 0 0,0-1 0,-1 1-1,1-1 1,0 1 0,0 0 0,-1-1-1,1 1 1,0-1 0,0 1 0,0-1 0,0 1-1,0-1 1,-1 1 0,1-1 0,0 1-1,0-1 1,0 1 0,1-1 0,-1-1-7,1 1 0,-1 0 0,1 0 0,0 0 0,0 0 0,0 0 0,0 0 0,0 0 0,0 1 0,0-1 0,0 0 0,0 0 0,0 1 0,0-1 0,2 0 0,12-6-42,0 2 1,0-1-1,1 2 0,0 0 1,23-2-1,91-4-40,-91 8 56,763-19 25,-522 18 41,527-2 55,-1 46 51,-774-35-115,-19-2-21,-13-4-4,0 0 0,0 0-1,0 0 1,0 0 0,0 0 0,0 0-1,0 0 1,0 0 0,0 0-1,0 0 1,-1 1 0,1-1-1,0 0 1,0 0 0,0 0-1,0 0 1,0 0 0,0 0 0,0 0-1,0 0 1,0 0 0,0 0-1,0 0 1,0 0 0,0 0-1,0 0 1,0 1 0,0-1 0,0 0-1,-1 0 1,1 0 0,0 0-1,0 0 1,0 0 0,0 0-1,0 0 1,0 0 0,0 0-1,0 1 1,0-1 0,0 0 0,0 0-1,1 0 1,-1 0 0,0 0-1,0 0 1,0 0 0,0 0-1,0 0 1,0 0 0,0 0-1,0 0 1,0 1 0,0-1 0,0 0-1,0 0 1,0 0 0,0 0-1,0 0 1,-59 11 32,-1-2-1,-78 2 1,44-5-26,-1905 97 75,1845-103-55,-73 4 22,1935-134-571,-1479 113 486,254-9-150,-485 26 139,-1 1 0,0-1 0,1 1 0,0-1 0,-1 1 0,1 0 0,-1 0 1,1 0-1,0 0 0,-3 2 0,-13 6-71,-81 24 60,-1-4 0,-120 19 0,-212 12 129,329-47-107,29-4 54,-1143 110 622,1179-116-580,26-1-48,1-1 0,0-1-1,-1 0 1,1 0 0,0-1-1,-19-3 1,29 3-51,1 1 0,0 0 0,-1-1 0,1 1 1,-1 0-1,1-1 0,0 1 0,-1 0 0,1-1 0,0 1 0,0-1 0,-1 1 1,1-1-1,0 1 0,0-1 0,0 1 0,-1-1 0,1 1 0,0-1 1,0 1-1,0-1 0,0 1 0,0-1 0,0 1 0,0-1 0,0 1 0,0-1 1,0 1-1,0-1 0,1 1 0,-1-1 0,0 1 0,0-1 0,0 1 1,1-1-1,-1 1 0,0 0 0,1-1 0,-1 1 0,0-1 0,1 1 1,-1 0-1,0-1 0,1 1 0,-1 0 0,1-1 0,-1 1 0,0 0 0,1 0 1,0-1-1,25-20-3586,34-11-5289</inkml:trace>
</inkml:ink>
</file>

<file path=ppt/ink/ink3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3:34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97 14221,'-3'-9'2969,"3"7"-2504,-10-43 2093,10 43-2124,-1-1 1,1 0 0,-1 0 0,0 1 0,0-1-1,-1 1 1,1-1 0,0 1 0,-1-1 0,1 1-1,-1 0 1,0-1 0,0 1 0,-4-3 0,5 5-374,0 1 0,0-1 0,1 1 0,-1 0 1,0-1-1,1 1 0,-1 0 0,0 0 0,1 0 1,-1-1-1,1 1 0,-1 0 0,1 0 0,-1 0 0,1 0 1,0 0-1,0 0 0,-1 0 0,1 0 0,0 0 1,0 0-1,0 0 0,0 0 0,0 0 0,0 1 1,0 0 34,-7 71 229,4 0 1,9 106-1,-6-157-233,2 0-1,0 0 1,2 0-1,0 0 0,1-1 1,2 0-1,0 0 0,19 38 1,-25-57-76,0 0 1,1 0-1,-1 0 0,0 0 1,1 0-1,-1-1 1,1 1-1,-1 0 1,1-1-1,0 0 1,0 1-1,0-1 1,0 0-1,0 0 1,0 0-1,0 0 1,0 0-1,0 0 0,0-1 1,1 1-1,-1-1 1,0 0-1,0 1 1,1-1-1,-1 0 1,0 0-1,0 0 1,1-1-1,-1 1 1,0-1-1,0 1 1,1-1-1,-1 0 1,0 1-1,0-1 0,0 0 1,0 0-1,0-1 1,3-2-1,5-3 99,-1-1 0,0 0 0,-1-1 0,0 1 0,0-2-1,7-10 1,75-134 273,-73 123-215,-17 30-169,0 0 1,0 1-1,0-1 1,0 1 0,1-1-1,-1 1 1,0-1-1,0 1 1,0-1-1,1 1 1,-1 0-1,0-1 1,1 1-1,-1-1 1,1 1 0,-1 0-1,0-1 1,1 1-1,-1 0 1,1-1-1,-1 1 1,1 0-1,-1 0 1,1-1 0,-1 1-1,1 0 1,-1 0-1,1 0 1,0 0-1,4 15 82,-5 45 71,0-44-56,0 152-58,0-167-43,-1-1 0,1 1 0,0-1 0,0 1 0,0 0 0,0-1 0,0 1 0,0 0 0,0-1 0,0 1 0,1-1 0,-1 1 0,0 0 0,0-1 0,0 1 0,1 0 0,-1-1 0,0 1 0,1-1 0,-1 1 0,0-1 0,1 1 0,-1-1 0,1 1 0,-1-1 0,0 1 0,1-1 0,0 0 0,-1 1 0,1-1 0,17-7 0,15-29 0,10-27 0,-32 44 0,1 1 0,1 1 0,1 0 0,31-31 0,-44 47 0,-1 1 0,1-1 0,0 0 0,0 0 0,-1 1 0,1-1 0,0 1 0,0-1 0,0 1 0,0-1 0,0 1 0,0-1 0,0 1 0,0 0 0,0-1 0,0 1 0,0 0 0,0 0 0,0 0 0,0 0 0,0 0 0,0 0 0,0 0 0,0 0 0,0 0 0,0 1 0,0-1 0,0 0 0,0 1 0,0-1 0,0 1 0,0-1 0,0 1 0,0-1 0,-1 1 0,1-1 0,0 1 0,0 0 0,0 0 0,-1-1 0,1 1 0,0 0 0,-1 0 0,1 0 0,-1 0 0,1 0 0,-1 0 0,0 0 0,1 0 0,-1 0 0,0 0 0,0 0 0,1 0 0,-1 2 0,3 10 0,0 0 0,-1 1 0,0 20 0,-1-17 0,0-13 0,7 34 0,-8-37 0,1 0 0,-1 0 0,0-1 0,1 1 0,-1 0 0,1 0 0,-1-1 0,1 1 0,0-1 0,-1 1 0,1 0 0,0-1 0,-1 1 0,1-1 0,0 1 0,-1-1 0,1 0 0,0 1 0,0-1 0,0 0 0,-1 0 0,1 1 0,0-1 0,0 0 0,0 0 0,0 0 0,0 0 0,-1 0 0,1 0 0,0 0 0,0 0 0,0-1 0,0 1 0,-1 0 0,1 0 0,0-1 0,0 1 0,0 0 0,-1-1 0,1 1 0,0-1 0,0 0 0,10-8 0,0 0 0,0-1 0,-1-1 0,-1 1 0,0-2 0,0 1 0,9-18 0,8-8 0,-13 18 0,-8 12 0,0 0 0,1 0 0,-1 0 0,1 0 0,1 1 0,-1 0 0,9-6 0,-14 12 0,-1-1 0,1 1 0,-1 0 0,1 0 0,-1-1 0,1 1 0,-1 0 0,1 0 0,-1 0 0,1-1 0,-1 1 0,1 0 0,-1 0 0,1 0 0,-1 0 0,1 0 0,0 0 0,-1 0 0,1 0 0,-1 0 0,1 0 0,-1 0 0,1 1 0,-1-1 0,1 0 0,-1 0 0,1 0 0,-1 1 0,1-1 0,-1 0 0,1 1 0,-1-1 0,0 0 0,1 1 0,-1-1 0,1 1 0,-1-1 0,0 0 0,0 1 0,1-1 0,-1 1 0,0-1 0,0 1 0,1-1 0,-1 1 0,0-1 0,0 1 0,0 0 0,0-1 0,0 1 0,0-1 0,0 2 0,2 34 0,-3-29 0,0 121-69,1-128 11,0 1 1,0-1 0,0 0-1,0 0 1,0 0 0,0 0-1,1 1 1,-1-1 0,0 0-1,0 0 1,0 0 0,0 0-1,0 0 1,1 0 0,-1 1 0,0-1-1,0 0 1,0 0 0,1 0-1,-1 0 1,0 0 0,0 0-1,0 0 1,1 0 0,-1 0-1,0 0 1,0 0 0,0 0-1,1 0 1,-1 0 0,0 0-1,0 0 1,0 0 0,1 0 0,-1 0-1,0 0 1,0-1 0,0 1-1,1 0 1,-1 0 0,0 0-1,0 0 1,0 0 0,0 0-1,0-1 1,1 1 0,-1 0-1,0 0 1,0 0 0,0 0-1,0-1 1,0 1 0,0 0 0,0 0-1,0 0 1,1-1 0,9-22-5981,0-13-6144</inkml:trace>
</inkml:ink>
</file>

<file path=ppt/ink/ink3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3:35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31 6790,'0'0'21802,"-8"-5"-20649,7 4-1130,-2-2 41,0 1-1,0-1 0,0 1 0,0 0 0,-1 0 1,1 1-1,0-1 0,-1 1 0,0-1 0,1 1 0,-1 0 1,1 0-1,-1 1 0,0-1 0,0 1 0,1 0 0,-1 0 1,0 0-1,0 0 0,0 1 0,1-1 0,-1 1 1,0 0-1,1 0 0,-5 2 0,-3 3 14,0 1 1,1 0-1,0 0 1,0 1-1,1 1 0,0 0 1,0 0-1,1 0 1,-12 18-1,17-22-50,-1 0-1,1 0 0,0 1 1,0-1-1,1 1 1,-1 0-1,1 0 1,0 0-1,1 0 1,0 0-1,0 0 0,0 0 1,0 1-1,1-1 1,0 0-1,1 0 1,-1 1-1,1-1 1,1 0-1,-1 0 1,3 7-1,-1-9-65,0 0-1,0 0 1,0 0-1,0 0 1,1-1-1,0 0 1,-1 0-1,1 0 1,0 0-1,1 0 1,-1-1-1,0 1 1,1-1 0,-1 0-1,1-1 1,0 1-1,0-1 1,-1 0-1,1 0 1,0-1-1,0 1 1,6-1-1,5 1-330,1-1 0,-1-1 0,1 0 0,-1-1 0,24-6 0,-23 3-951,-1-1-1,0-1 1,24-13 0,-20 9-1581,-1-1-1,23-20 1,0-8-4705</inkml:trace>
</inkml:ink>
</file>

<file path=ppt/ink/ink3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3:36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30 9577,'0'0'12647,"-9"0"-10555,5 0-2020,1 0-1,0 0 0,0 0 1,-1 0-1,1 1 0,0-1 1,0 1-1,0 0 1,0 0-1,0 0 0,0 0 1,0 1-1,0-1 0,0 1 1,0 0-1,1 0 0,-1 0 1,1 0-1,-1 0 0,1 0 1,0 1-1,0-1 1,0 1-1,0 0 0,0-1 1,1 1-1,-1 0 0,1 0 1,-2 5-1,-4 5 157,1-1 0,0 1 1,1 0-1,0 1 0,1-1 0,0 1 1,-2 22-1,7-36-205,-1 0 0,0 1 1,0-1-1,0 0 0,1 0 1,-1 0-1,0 1 0,0-1 1,1 0-1,-1 0 0,0 0 1,0 0-1,1 1 0,-1-1 1,0 0-1,0 0 0,1 0 1,-1 0-1,0 0 0,1 0 1,-1 0-1,0 0 0,1 0 1,-1 0-1,0 0 0,1 0 1,-1 0-1,0 0 0,0 0 1,1 0-1,-1 0 0,0-1 1,1 1-1,-1 0 0,0 0 1,0 0-1,1 0 0,-1-1 1,0 1-1,0 0 0,1 0 1,-1-1-1,14-7 388,47-55 280,-47 47-677,1 0 0,0 1 1,18-13-1,-33 27-16,1 0 0,0 0 0,-1 0 1,1 1-1,0-1 0,0 0 0,0 1 0,0-1 0,-1 1 1,1-1-1,0 1 0,0-1 0,0 1 0,0 0 1,0-1-1,0 1 0,0 0 0,0 0 0,1 0 0,-1 0 1,0 0-1,0 0 0,0 0 0,0 0 0,0 0 0,0 0 1,0 1-1,0-1 0,0 0 0,0 1 0,1 0 1,-1 1 11,1 0 0,-1 0 1,0 0-1,0 0 1,0 0-1,-1 1 0,1-1 1,0 0-1,-1 1 1,1 3-1,8 21 150,-9-27-157,1 1-1,0-1 1,0 1 0,-1-1 0,1 0 0,0 1 0,0-1 0,0 0 0,0 0 0,0 1 0,0-1 0,-1 0 0,1 0-1,0 0 1,0 0 0,0 0 0,0 0 0,0-1 0,0 1 0,0 0 0,-1 0 0,1-1 0,0 1 0,0 0 0,0-1-1,-1 1 1,1-1 0,0 1 0,0-1 0,-1 1 0,1-1 0,0 0 0,0 0 0,8-6 53,0-1 0,0 1 1,12-16-1,-17 17-60,1 1 1,0-1-1,0 1 0,0 0 1,0 1-1,1-1 1,0 1-1,0 0 0,0 1 1,0-1-1,0 1 0,1 0 1,0 1-1,8-3 1,-14 5-4,1 0 0,-1 0 0,1 0 0,-1 0 0,1 1 0,-1-1 0,0 0 0,1 0 0,-1 1 1,1-1-1,-1 1 0,0 0 0,0-1 0,1 1 0,-1 0 0,0 0 0,0-1 0,0 1 0,1 0 1,-1 0-1,0 0 0,-1 1 0,1-1 0,0 0 0,0 0 0,0 0 0,-1 1 0,1-1 0,0 0 1,-1 1-1,0-1 0,1 0 0,-1 1 0,0-1 0,1 1 0,-1 2 0,2 8 34,-1 0 0,-1 1 0,0 16 0,-1-15 115,2 71 1011,-1-85-1148,0 0 0,0 1 0,0-1 0,0 1 0,0-1-1,0 0 1,0 1 0,0-1 0,0 1 0,1-1 0,-1 0-1,0 1 1,0-1 0,0 0 0,0 1 0,1-1 0,-1 0 0,0 1-1,0-1 1,1 0 0,-1 1 0,0-1 0,1 0 0,-1 0-1,0 1 1,1-1 0,-1 0 0,0 0 0,1 0 0,-1 1 0,0-1-1,1 0 1,-1 0 0,1 0 0,-1 0 0,0 0 0,1 0 0,16-8 223,10-21 48,-1-7-276,24-32 0,-46 63 0,0 0 0,1 1 0,-1 0 0,1 0 0,0 0 0,0 1 0,0-1 0,0 1 0,1 0 0,8-3 0,-13 6 0,0 0 0,0 0 0,-1 0 0,1 0 0,0 0 0,0 0 0,0 0 0,0 1 0,0-1 0,0 0 0,0 0 0,0 1 0,-1-1 0,1 1 0,0-1 0,0 0 0,0 1 0,-1 0 0,1-1 0,0 1 0,-1-1 0,1 1 0,0 0 0,-1 0 0,1-1 0,-1 1 0,1 0 0,-1 0 0,1-1 0,-1 1 0,0 0 0,1 0 0,-1 0 0,0 0 0,0 0 0,0 0 0,0 0 0,0 0 0,0-1 0,0 1 0,0 0 0,0 2 0,0 53 0,-1-41 0,1 43-59,3-61-936,-1-1-1,1 1 0,0 0 1,0 0-1,0 0 0,1 0 1,-1 1-1,6-4 0,-1 1-2780,13-13-8412</inkml:trace>
</inkml:ink>
</file>

<file path=ppt/ink/ink3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3:36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46 222 21172,'0'0'9823,"10"-11"-9402,14-11-268,56-56-97,-75 72-48,0 0-1,0 0 0,0 0 0,-1-1 0,1 1 0,-2-1 0,1 0 0,-1-1 0,0 1 0,-1-1 0,3-11 0,-5 19-2,1-1 0,-1 1 0,0-1 0,0 1 0,0-1 0,0 0 0,0 1 0,0-1 1,0 1-1,0-1 0,0 0 0,0 1 0,0-1 0,0 1 0,0-1 0,-1 1 0,1-1 0,0 0 0,0 1 0,-1-1 0,1 1 0,0-1 0,-1 1 0,1 0 0,0-1 1,-1 1-1,1-1 0,-1 1 0,1 0 0,0-1 0,-1 1 0,1 0 0,-1-1 0,0 1 0,1 0 0,-1 0 0,0-1 0,-24 10 356,-22 27 143,27-15-504,2 0 0,0 1 0,-14 24 0,27-38 0,0 0 0,0 1 0,1-1 0,0 1 0,1 0 0,0 0 0,0 0 0,1 0 0,0 1 0,0-1 0,1 1 0,1 14 0,0-22 6,1 0 0,-1-1 0,1 1 0,0 0-1,0-1 1,0 1 0,0-1 0,0 1 0,0-1 0,0 1 0,0-1 0,1 0 0,-1 1 0,0-1-1,1 0 1,-1 0 0,1 0 0,-1 0 0,1 0 0,0-1 0,0 1 0,-1 0 0,1-1 0,0 1-1,0-1 1,-1 0 0,1 1 0,0-1 0,0 0 0,3-1 0,4 2-159,0-1 1,0-1 0,-1 0-1,1 0 1,12-3 0,23-17-4909,-2-13-6347</inkml:trace>
</inkml:ink>
</file>

<file path=ppt/ink/ink3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3:36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12 14318,'0'0'12299,"-9"-4"-10035,7 3-2200,0 0 0,-1 0 1,1 0-1,-1 0 0,1 0 1,-1 0-1,1 1 0,-1 0 1,0-1-1,1 1 1,-1 0-1,0 0 0,1 0 1,-1 1-1,1-1 0,-4 1 1,2 1-3,0 1 1,1-1 0,-1 0 0,0 1 0,1 0 0,0 0 0,0 0 0,0 0-1,0 0 1,0 0 0,0 1 0,-2 5 0,-2 2 57,1 0 0,0 0 0,0 0 0,1 1 0,1 0 0,0 0 1,0 0-1,2 1 0,-1-1 0,2 1 0,-1 25 0,2-37-128,0 0-1,0 0 1,0 1-1,0-1 1,0 0 0,1 1-1,-1-1 1,0 0-1,1 0 1,-1 0-1,1 1 1,-1-1 0,1 0-1,0 0 1,0 0-1,-1 0 1,1 0-1,0 0 1,0 0 0,0 0-1,0 0 1,0-1-1,0 1 1,2 1-1,-1-2-41,1 1-1,-1 0 0,1 0 0,-1-1 0,1 0 1,-1 1-1,1-1 0,0 0 0,-1 0 0,1-1 1,3 0-1,3 0-207,0-2 0,0 1 0,0-1 0,-1-1 0,1 0 0,8-5 0,10-9-2359,-1-1 0,36-34 0,5-17-7517,-32 29-47</inkml:trace>
</inkml:ink>
</file>

<file path=ppt/ink/ink3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3:37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20 13997,'0'0'4079,"-9"11"-1255,-1 1-2259,1 0 0,1 0 0,-1 1 0,2 0 0,0 0 0,1 1 0,0 0 0,1 0 0,0 0 0,1 1 0,1 0 0,-2 17 0,5-31-548,0 0 0,0 0-1,0 0 1,0 0 0,0 0-1,0 0 1,0 0-1,0 0 1,0 0 0,1 0-1,-1 0 1,0 0 0,1 0-1,-1 0 1,1 0 0,-1 0-1,1-1 1,-1 1 0,1 0-1,-1 0 1,1-1-1,0 1 1,0 0 0,-1-1-1,1 1 1,0 0 0,0-1-1,0 1 1,1 0 0,0-1 4,0 0 1,0 0 0,0 0 0,1 0 0,-1 0 0,0 0 0,0 0 0,0-1 0,0 1 0,0-1 0,0 0 0,4-1-1,3-2 35,-1-1-1,1 0 0,-1 0 1,0-1-1,9-8 0,-6 3-31,0 0 0,-1-1 0,0-1 0,0 0 0,-2 0 0,0-1 0,0 0 0,-1 0 0,8-24 0,-20 81-253,2 70-1,2-111 227,1 0 0,0-1 0,0 1 1,0-1-1,1 1 0,-1-1 0,0 1 0,0 0 0,1-1 0,-1 1 0,1-1 0,0 1 0,-1-1 0,1 0 0,0 1 0,0-1 0,0 0 1,0 1-1,0-1 0,0 0 0,0 0 0,0 0 0,0 0 0,1 0 0,-1 0 0,0 0 0,1-1 0,-1 1 0,1 0 0,-1-1 0,1 1 0,-1-1 1,1 1-1,-1-1 0,1 0 0,-1 0 0,1 0 0,0 0 0,-1 0 0,1 0 0,-1 0 0,1 0 0,-1 0 0,3-1 0,5-1 46,-1-1-1,0 1 1,0-1-1,0 0 1,0-1-1,0 0 1,7-5-1,141-109 193,-153 118 259,-8 8 311,4-7-713,0 0 0,-1 0 0,1 0 0,0 1 0,-1-1 0,1 0 0,0 0 0,-1-1 1,0 1-1,1 0 0,-1 0 0,1-1 0,-1 1 0,-3 0 0,3-2-75,-1 1 0,0-1 0,0 0 0,0 0 0,1 0-1,-1-1 1,0 1 0,1 0 0,-1-1 0,1 0 0,0 0 0,-1 1-1,1-1 1,0-1 0,0 1 0,0 0 0,1 0 0,-1-1 0,0 1-1,1-1 1,-2-4 0,0 4-9,1-1 1,1 0-1,-1 1 0,0-1 0,1 0 0,0 0 0,-1 0 1,2 0-1,-1 0 0,0 0 0,1 0 0,0 0 0,0 0 1,0 0-1,1-7 0,0 10-34,0 0 0,0 0 0,0 0-1,0 0 1,0 0 0,0 1 0,0-1 0,0 0 0,0 1 0,0-1-1,0 1 1,0-1 0,1 1 0,-1-1 0,0 1 0,0 0 0,0 0-1,1-1 1,-1 1 0,3 0 0,32 0-1640,-25 0 678,96 0-11515,-64 0 6781</inkml:trace>
</inkml:ink>
</file>

<file path=ppt/ink/ink3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3:38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1 153 7655,'0'0'21866,"1"10"-21471,1 6-286,13 80 1295,-13-89-1303,0-1 0,0 1 1,0-1-1,0 1 0,1-1 1,0 0-1,1 0 0,-1 0 0,1 0 1,0-1-1,1 1 0,5 5 1,-9-10-102,1 0 1,-1 0 0,0 0 0,1 0 0,-1 0 0,1 0 0,-1-1-1,1 1 1,-1-1 0,1 1 0,-1-1 0,1 1 0,-1-1 0,1 0-1,0 0 1,-1 0 0,1 0 0,0 0 0,-1 0 0,1 0 0,0 0-1,-1-1 1,1 1 0,2-2 0,-1 0-1,0 0 1,0 0-1,0 0 1,0 0-1,0-1 1,0 0-1,-1 1 1,0-1-1,1 0 1,2-5-1,3-7-1,0 0 0,-1 0-1,8-29 1,-2-20 1,-10 39 0,-3 21 0,-2 9 0,0 6 0,0-1 0,1 1 0,0 0 0,1 0 0,1 18 0,0-28 0,-1 0 0,0-1 0,1 1 0,-1 0 0,0 0 0,1 0 0,-1-1 0,1 1 0,-1 0 0,1-1 0,0 1 0,-1 0 0,1-1 0,0 1 0,-1-1 0,1 1 0,0-1 0,0 1 0,-1-1 0,1 1 0,0-1 0,0 0 0,0 0 0,0 1 0,0-1 0,-1 0 0,1 0 0,0 0 0,0 0 0,0 0 0,0 0 0,0 0 0,0 0 0,0 0 0,-1-1 0,1 1 0,0 0 0,0 0 0,0-1 0,0 1 0,-1-1 0,1 1 0,0-1 0,1 0 0,33-22 0,-29 15 0,0 1 0,0-1 0,-1 0 0,0 0 0,-1-1 0,0 1 0,0-1 0,-1 0 0,0 0 0,-1-1 0,0 1 0,0 0 0,-1-1 0,0 1 0,-1-1 0,0-14 0,0 24 0,0-1 0,0 1 0,0 0 0,0 0 0,0 0 0,0-1 0,0 1 0,0 0 0,0 0 0,0 0 0,0 0 0,0-1 0,0 1 0,-1 0 0,1 0 0,0 0 0,0-1 0,0 1 0,0 0 0,0 0 0,0 0 0,0 0 0,0 0 0,-1-1 0,1 1 0,0 0 0,0 0 0,0 0 0,0 0 0,-1 0 0,1 0 0,0 0 0,0-1 0,0 1 0,0 0 0,-1 0 0,1 0 0,0 0 0,0 0 0,0 0 0,-1 0 0,1 0 0,0 0 0,0 0 0,0 0 0,-1 0 0,-7 9 0,-3 14 0,10-21 0,1 0 0,-1 0 0,0 0 0,1 0 0,-1 0 0,1 0 0,-1 0 0,1 0 0,0 1 0,0-1 0,0 0 0,0 0 0,0 0 0,1 0 0,-1 0 0,1 1 0,-1-1 0,1 0 0,0 0 0,0 0 0,0 0 0,0 0 0,2 2 0,-1-3 0,0 0 0,-1 0 0,1 0 0,0 0 0,1-1 0,-1 1 0,0 0 0,0-1 0,0 0 0,0 1 0,0-1 0,1 0 0,-1 0 0,0 0 0,0-1 0,0 1 0,0 0 0,4-2 0,7-2 0,1 0 0,-1-1 0,0-1 0,-1 0 0,23-15 0,-26 14 0,0 2 0,-1 0 0,1-1 0,-1 0 0,-1-1 0,1 0 0,-1 0 0,0-1 0,-1 0 0,0 0 0,9-14 0,-15 22 0,0-1 0,-1 1 0,1 0 0,0 0 0,0 0 0,0-1 0,0 1 0,0 0 0,0 0 0,0 0 0,-1-1 0,1 1 0,0 0 0,0 0 0,0 0 0,0 0 0,-1-1 0,1 1 0,0 0 0,0 0 0,0 0 0,0 0 0,-1 0 0,1 0 0,0 0 0,0 0 0,-1 0 0,1 0 0,0 0 0,0 0 0,0 0 0,-1 0 0,1 0 0,0 0 0,0 0 0,-1 0 0,1 0 0,0 0 0,0 0 0,0 0 0,-1 0 0,1 0 0,0 0 0,0 0 0,0 0 0,-1 1 0,1-1 0,0 0 0,0 0 0,0 0 0,0 0 0,-1 1 0,1-1 0,0 0 0,0 0 0,-16 8 0,5 2 0,-1 0 0,2 1 0,0 0 0,0 1 0,1 0 0,0 0 0,1 1 0,1 0 0,0 0 0,0 1 0,2 0 0,-1 0 0,2 0 0,0 1 0,-4 27 0,8-39-1,0-1 0,0 1 0,0 0 0,1-1 0,-1 1 0,1 0 0,-1-1 0,1 1 0,0-1 0,0 1 0,0-1 0,0 1 0,0-1 0,1 0 0,-1 1 1,1-1-1,-1 0 0,1 0 0,2 2 0,0-1-32,0 0 0,0 0 0,0-1 1,1 1-1,-1-1 0,1 0 0,-1 0 1,1-1-1,9 2 0,2 0-500,0-1 0,0-1 0,0-1 0,0 0 0,26-4 0,9-9-7325</inkml:trace>
</inkml:ink>
</file>

<file path=ppt/ink/ink3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3:30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1890,'0'0'1697,"51"35"-1697,-28-20-2786</inkml:trace>
</inkml:ink>
</file>

<file path=ppt/ink/ink3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3:31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1576 4356,'0'0'14291,"0"-6"-13122,-32-315 2947,26-267-3413,16 440-659,57-288-1,-52 376 174,-10 44 131,-12 40-166,-24 99-7778,19-82 2215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8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62 6246,'0'0'21311,"-5"8"-20019,0 2-1102,1-1 1,0 1 0,1 1 0,0-1 0,0 0-1,1 1 1,1 0 0,-1 15 0,2-20-179,-1 1 1,1-1 0,0 0 0,1 1 0,0-1 0,0 0 0,0 1 0,1-1-1,0 0 1,0 0 0,0 0 0,1 0 0,0-1 0,0 1 0,1-1-1,-1 0 1,8 8 0,-10-12-74,0 1-1,0-1 1,1 0-1,-1 0 1,0-1-1,0 1 1,1 0-1,-1 0 1,1-1-1,-1 1 1,1-1-1,-1 1 1,1-1 0,-1 1-1,1-1 1,-1 0-1,1 0 1,-1 0-1,1 0 1,0 0-1,-1 0 1,1 0-1,2-1 1,-2 0-14,1-1 0,-1 1 1,0 0-1,1-1 0,-1 0 0,0 1 1,0-1-1,0 0 0,0 0 0,-1 0 1,1 0-1,2-4 0,2-6-579,0 1 0,-1-1 0,0 1 0,5-22 0,-4 6-2369,-1-1 0,-2 0 0,1-33 0,-4 7-2406</inkml:trace>
</inkml:ink>
</file>

<file path=ppt/ink/ink3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3:31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10250,'0'0'5370,"-4"11"-3176,1-2-1901,0-1-1,0 1 1,1 1-1,0-1 1,0 0-1,1 0 1,1 1 0,0-1-1,0 0 1,0 1-1,1-1 1,1 0-1,0 1 1,5 15-1,41 78 962,65 100 0,-19-35-1146,-16-5 762,-84-196-681,4 8-121,-6-12-15,3-1 1,1 0-1,2-66 1,3 84-84,1 1 0,1 0 0,0 0 0,2 0 0,0 1 0,1 0 0,1 0 0,1 0 0,13-22 0,21-21-1591,5 4-3292,0 3-3297</inkml:trace>
</inkml:ink>
</file>

<file path=ppt/ink/ink3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3:39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72 122 7207,'0'0'966,"-6"-11"144,-5-8-535,-14-26 2042,-4-1 4308,51 72-3732,25 17-2916,-6-5-245,4 7-91,222 210 921,-201-198-723,4-3 1,90 55 0,-69-51 162,-2-1-594,-28-23-4037,-38-23-1927</inkml:trace>
</inkml:ink>
</file>

<file path=ppt/ink/ink3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18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15407,'0'0'2978,"-21"56"-2433,18-27-449,3 5-64,0 5-32,0 0 0,0 3-256,0-2-545,0 3-704,0 0-1250,-3 4-1473</inkml:trace>
</inkml:ink>
</file>

<file path=ppt/ink/ink3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26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9257,'0'0'8360,"85"2"-7271,-27-7-833,13 0-96,17 1-64,11 3-64,12 1-1185,4-1-2626,-5-2-417,-3-2 352,-8-1-1569</inkml:trace>
</inkml:ink>
</file>

<file path=ppt/ink/ink3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26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7111,'0'0'2658,"78"0"962,-53 0 640,-6 8-1826,3-1-768,7 1-353,7-2-64,15 2-640,18-3-385,17-4-224,9-1-2627,14 0-2786,4-9-9353</inkml:trace>
  <inkml:trace contextRef="#ctx0" brushRef="#br0" timeOffset="1">1566 58 16656,'52'0'384,"11"-11"-224,13-1-128,10 2-1505,10 0-641,2 1 384,-3 3-2466</inkml:trace>
</inkml:ink>
</file>

<file path=ppt/ink/ink3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27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8264,'12'1'2605,"164"-1"2467,105 3-3653,-208 6-549,34 14-3749,38 6-579,-71-25 5591,3-13 4762,60-12-4829,-134 21-2209,-1 0-1,0 0 1,0 0 0,0-1-1,0 1 1,0-1-1,0 0 1,0 1 0,0-1-1,0 0 1,0 0 0,0 0-1,3-3 1,3-8-5110</inkml:trace>
</inkml:ink>
</file>

<file path=ppt/ink/ink3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29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44 15855,'0'0'8856,"-9"-7"-6875,5 2-1675,2 2-244,0 1 0,0-1 0,0 1 0,-1 0 0,1 0 0,0 0 0,-1 0-1,0 0 1,1 0 0,-1 1 0,0 0 0,0-1 0,0 1 0,0 0 0,0 0-1,0 0 1,0 1 0,0-1 0,0 1 0,0 0 0,0 0 0,-6 0 0,1 3-35,0 1 0,1 0 0,-1 0 0,1 1 0,0 0 0,1 0 0,-1 1 0,1-1 0,0 1 0,0 1 0,1-1 0,-1 1 0,1 0 0,1 0 0,-6 13 0,1-2 2,0 1 1,2 0-1,0 1 0,1 0 1,-4 27-1,6-28 42,2 0 0,0 0 1,1 1-1,1-1 0,1 0 0,4 29 0,-4-43-55,0 0 0,1 0-1,-1-1 1,1 1 0,0-1 0,0 1 0,0-1-1,1 1 1,-1-1 0,1 0 0,0 0 0,0-1-1,1 1 1,-1 0 0,1-1 0,-1 0 0,1 0-1,0 0 1,1 0 0,-1-1 0,0 0 0,1 0-1,-1 0 1,1 0 0,0-1 0,-1 1 0,1-1-1,0 0 1,0-1 0,6 1 0,-5-1 13,1 1 0,-1-2 0,1 1 0,-1-1 1,1 0-1,-1 0 0,0 0 0,1-1 0,-1 0 0,0-1 1,0 1-1,0-1 0,-1 0 0,1 0 0,-1-1 1,8-6-1,-10 7 64,1-1 1,-1 0 0,0 0 0,0 0 0,0 0-1,-1 0 1,1-1 0,-1 1 0,0-1 0,0 1-1,-1-1 1,1 0 0,-1 0 0,0 0 0,-1 0-1,1 0 1,-1 1 0,0-1 0,0 0 0,0 0-1,-1 0 1,-1-6 0,2 10-91,0-1 0,-1 0-1,1 1 1,0-1 0,-1 0 0,0 1 0,1-1 0,-1 1 0,0-1 0,0 1-1,1-1 1,-1 1 0,0-1 0,-1 1 0,1 0 0,0 0 0,0 0-1,-1-1 1,1 1 0,0 0 0,-1 1 0,1-1 0,-1 0 0,1 0-1,-1 1 1,1-1 0,-1 0 0,0 1 0,1 0 0,-1-1 0,0 1-1,1 0 1,-1 0 0,0 0 0,0 0 0,1 0 0,-1 0 0,0 1-1,1-1 1,-1 1 0,-2 0 0,0 0-4,1 0-1,-1 1 1,0 0-1,1-1 1,-1 1 0,1 1-1,0-1 1,-1 0-1,1 1 1,0-1-1,1 1 1,-1 0 0,0 0-1,1 0 1,-1 1-1,-2 5 1,4-7 1,0-1 0,0 0 0,1 1 0,-1-1 0,1 0 0,-1 1 0,1-1 0,-1 1 0,1-1 0,0 1 0,0-1 0,0 1 0,0-1 0,0 1 0,0-1 0,0 1 0,0-1 0,1 1 0,-1-1 0,1 3 0,0-3 0,0 0 0,0-1 0,0 1 0,0-1 0,0 0 0,0 1 0,0-1 0,-1 0 0,1 1 0,0-1 0,0 0 0,0 0 0,0 0 0,0 0 0,0 0 0,0 0 0,0 0 0,0 0 0,0 0 0,0-1 0,0 1 0,2-1 0,6-2 0,-1 0 0,1-1 0,-1 0 0,0-1 0,11-8 0,-5 1 0,0-1 0,21-26 0,-23 25 0,1 0 0,27-23 0,-40 37 0,4-2 0,-3 10 0,-8 84-2856,-23 103 0,23-155 304,13-80-5733,0-9-7453</inkml:trace>
</inkml:ink>
</file>

<file path=ppt/ink/ink3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29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17969,'0'0'11712,"-1"16"-10665,-47 212 847,34-171-1749,8-30-145,29-71 0,-18 28-18,-1-1 0,-1 0 1,0 0-1,-1 0 0,0-24 0,-3 47-153,0 1 0,-1-1-1,0 0 1,0 1-1,-4 7 1,-5 17 100,2 9 36,1-1 1,2 2 0,2-1 0,2 63 0,1-102 37,1-1 0,0 1 1,0-1-1,0 1 0,0-1 1,0 1-1,0-1 0,0 1 0,0-1 1,1 1-1,-1-1 0,0 1 1,0-1-1,0 1 0,1-1 1,-1 1-1,0-1 0,0 1 1,1-1-1,-1 1 0,0-1 0,1 0 1,-1 1-1,0-1 0,1 1 1,-1-1-1,1 0 0,-1 0 1,1 1-1,-1-1 0,1 0 1,-1 0-1,1 1 0,-1-1 0,1 0 1,-1 0-1,1 0 0,-1 0 1,1 0-1,-1 0 0,1 0 1,-1 0-1,1 0 0,-1 0 0,1 0 1,-1 0-1,1 0 0,-1 0 1,1-1-1,-1 1 0,1 0 1,-1 0-1,1-1 0,-1 1 1,1 0-1,-1-1 0,0 1 0,1 0 1,-1-1-1,1 1 0,-1 0 1,0-1-1,1 0 0,26-27 480,-20 16-441,-1 1 1,0-1-1,-1-1 1,0 1 0,-1-1-1,-1 0 1,4-19-1,-6 25-30,0 1-1,0 0 0,-1-1 1,0 1-1,0-1 0,0 1 1,-1-1-1,0 1 0,0 0 1,0-1-1,-1 1 0,0 0 1,0 0-1,-1 0 0,0 0 1,0 1-1,-6-9 0,8 12-27,0 1 0,-1-1 0,1 1 0,-1-1 0,0 1 0,1-1 0,-1 1 0,0 0 0,0 0 0,0 0 0,0 0 0,0 0 0,0 0 0,0 0 0,0 1 0,-1-1 0,1 1 0,0 0 0,0 0 0,0-1 0,-1 1 0,1 0 0,0 1 0,0-1 0,0 0 0,-1 1 0,1-1 0,0 1 0,0 0 0,0 0 0,0 0 0,0 0 0,0 0 0,0 0 0,1 0 0,-1 0 0,0 1 0,-2 2 0,0 0 40,0 0 0,0 0 0,1 1 0,-1 0 0,1-1 0,0 2 0,0-1 0,0 0 0,1 0 0,0 1 0,0-1 0,0 1 0,-1 9 0,3-14-19,0-1-1,0 1 1,0-1-1,0 1 1,0-1 0,0 1-1,0-1 1,1 1 0,-1-1-1,0 1 1,0-1-1,0 1 1,0-1 0,1 1-1,-1-1 1,0 1 0,0-1-1,1 0 1,-1 1-1,0-1 1,1 1 0,-1-1-1,0 0 1,1 1 0,-1-1-1,1 0 1,-1 0-1,1 1 1,-1-1 0,1 0-1,-1 0 1,1 0 0,-1 0-1,1 1 1,0-1-1,27-1 127,30-15-2,-54 15-128,12-5-567,0 1 0,0 0 0,1 1 1,-1 1-1,1 1 0,0 0 0,28 1 0,-29 8-7116,-11 8-5733</inkml:trace>
</inkml:ink>
</file>

<file path=ppt/ink/ink3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30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71 10378,'0'0'19848,"-9"9"-19811,-27 33-31,35-40-5,-1 0 1,1 0-1,0 0 1,0 0-1,0 0 1,0 0-1,1 1 1,-1-1 0,0 0-1,1 1 1,0-1-1,0 1 1,-1-1-1,1 0 1,0 1-1,1-1 1,-1 3 0,1 6 7,-1-11-4,0 0 1,0 0-1,0 0 0,0 1 0,1-1 1,-1 0-1,0 0 0,0 0 1,0 1-1,0-1 0,0 0 1,0 0-1,0 0 0,1 1 0,-1-1 1,0 0-1,0 0 0,0 0 1,0 0-1,1 0 0,-1 1 1,0-1-1,0 0 0,0 0 0,1 0 1,-1 0-1,0 0 0,0 0 1,0 0-1,1 0 0,-1 0 1,0 0-1,0 0 0,1 0 0,-1 0 1,0 0-1,0 0 0,0 0 1,1 0-1,-1 0 0,0 0 1,0 0-1,0 0 0,1 0 0,-1-1 1,0 1-1,0 0 0,0 0 1,1 0-1,-1 0 0,0 0 1,0 0-1,0-1 0,0 1 0,0 0 1,1 0-1,-1 0 0,0-1 1,0 1-1,12-11 504,2-17-183,-1-1 0,-1 0 0,11-43 0,-21 64-113,-9 48-286,-2 1 76,2 0 0,-1 58-1,8-99 0,0 0 0,0 0 0,0 0 0,0 0-1,1 1 1,-1-1 0,0 0 0,0 0-1,0 0 1,1 0 0,-1 0 0,0 0-1,0 0 1,0 0 0,1 0 0,-1 0-1,0 0 1,0 0 0,0 0 0,1 0 0,-1 0-1,0 0 1,0 0 0,1 0 0,-1 0-1,0 0 1,0 0 0,0 0 0,1 0-1,-1 0 1,0 0 0,0 0 0,0-1-1,1 1 1,-1 0 0,0 0 0,0 0 0,0 0-1,0 0 1,0-1 0,1 1 0,-1 0-1,0 0 1,0 0 0,0 0 0,0-1-1,0 1 1,0 0 0,0 0 0,0-1-1,0 1 1,0 0 0,0 0 0,0 0-1,0-1 1,11-13 81,7-17-83,-2 0 0,-2-2 0,16-47 0,-32 170 0,-8-17 0,51-158 0,-8-1 0,-34 92 0,0 1 0,1-1 0,-1 1 0,1-1 0,0 1 0,2 6 0,-1 18 0,-7 58-4612,30-174-6380,-11 44 4591</inkml:trace>
</inkml:ink>
</file>

<file path=ppt/ink/ink3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31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16239,'0'0'6524,"-4"12"-4896,-8 30-498,2-1 1,1 2-1,-3 64 1,10-88-916,1-13-183,0 1 0,1-1 0,-1 0-1,1 1 1,1-1 0,-1 0 0,1 1 0,0-1 0,0 0 0,4 11 0,-4-20 60,0 0 1,0 1 0,0-1 0,0 0 0,-1 0 0,1 0 0,-1 0 0,0 1 0,0-6-1,1-15-24,1-27 71,-2 47-134,0 1-1,-1 0 0,1-1 0,0 1 0,-1 0 0,1 0 1,-1-1-1,0 1 0,0 0 0,0 0 0,0 0 0,0 0 0,0 0 1,0 0-1,-1 0 0,-1-2 0,3 4-7,-1 0 0,1 0 1,-1-1-1,1 1 0,-1 0 0,1 0 0,-1 0 1,1 0-1,-1 0 0,1 0 0,0-1 0,-1 1 1,1 0-1,-1 0 0,1 1 0,-1-1 0,1 0 1,-1 0-1,1 0 0,-1 0 0,1 0 0,-1 0 1,1 1-1,-1-1 0,1 0 0,0 0 0,-1 1 1,1-1-1,-1 0 0,1 1 0,0-1 0,-1 0 0,1 1 1,0-1-1,0 0 0,-1 1 0,1-1 0,0 1 1,0-1-1,-1 1 0,1-1 0,0 1 0,0-1 1,0 1-1,0-1 0,0 0 0,0 1 0,0-1 1,0 1-1,0-1 0,0 1 0,0-1 0,0 1 1,0-1-1,0 1 0,0-1 0,1 1 0,-1 0 1,0 0-19,0 1 0,0-1 1,0 1-1,0 0 0,0-1 1,0 1-1,1-1 1,-1 1-1,1-1 0,-1 1 1,1-1-1,-1 1 0,1-1 1,0 0-1,0 1 1,0-1-1,-1 0 0,1 0 1,0 1-1,1-1 0,1 2 1,2-1-363,1-1 1,-1 1 0,1-1-1,-1 0 1,1-1-1,-1 1 1,1-1-1,-1 0 1,1-1 0,0 1-1,-1-1 1,1 0-1,-1-1 1,0 1-1,1-1 1,-1 0 0,10-5-1,-12 5 411,0 0-1,0 0 0,-1 0 1,1 0-1,-1 0 0,1 0 1,-1-1-1,0 1 0,1-1 1,-1 0-1,2-4 0,-23 26 3899,-6 4-3191,24-21-690,-4 3 58,1 1-1,0-1 0,1 1 0,-1 0 0,1 0 1,0 0-1,1 1 0,0-1 0,-2 9 0,34-19 480,8-10-185,-27 8-426,1 2 0,-1-1 0,1 2 0,0-1 0,0 2 0,0 0 1,18-1-1,-30 3 333,-3-16 2093,-28-36-2300,23 41-100,0-1-1,2 0 1,-1-1 0,-6-18-1,14 31-362,0-1 1,1 0-1,-1 1 0,0-1 0,1 1 1,-1 0-1,1-1 0,-1 1 0,0 0 1,1 0-1,-1 0 0,1 0 1,2 1-1,34 0-8719,-19 0 1605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8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11275,'0'0'14771,"-5"15"-14200,3-8-515,0-1 2,-1 1 1,1 0-1,1 0 0,-1-1 0,1 1 0,0 0 1,1 0-1,0 0 0,0 1 0,0-1 0,1 0 1,0 0-1,0-1 0,5 13 0,2 5 163,2 0-1,1-1 0,1 0 1,1-1-1,1 0 1,0-1-1,2-1 1,1 0-1,27 25 1,-42-43-222,-1 0 0,1-1 0,-1 0 0,1 1-1,0-1 1,0 0 0,0 0 0,0 0 0,0 0 0,0 0 0,0 0 0,0 0 0,0-1 0,0 1 0,0-1 0,4 1 0,-5-2 6,-1 1 1,1-1-1,-1 1 1,1-1 0,0 1-1,-1-1 1,1 1 0,-1-1-1,1 1 1,-1-1 0,1 1-1,-1-1 1,1 0 0,-1 0-1,0 1 1,1-1 0,-1 0-1,0 1 1,0-1 0,0 0-1,1 0 1,-1 1 0,0-1-1,0 0 1,0 0 0,0 0-1,0 1 1,0-1-1,-1-1 1,0-5 24,0 0 0,0 0 0,-1 0 0,0 1 0,0-1 0,0 0 0,-1 1 1,-6-10-1,8 14-28,-45-59 131,44 57-135,-1 1 0,0 0 1,0 0-1,0 0 0,-1 1 0,1-1 0,-1 1 1,1 0-1,-1 0 0,0 0 0,0 0 0,0 1 1,0-1-1,0 1 0,-5-1 0,9 2-6,-1 1 0,0-1 0,1 0 0,-1 1 0,1-1 0,0 1 0,-1-1 0,1 0 0,-1 1 0,1-1 0,0 1 0,-1-1 0,1 1 0,0-1 0,-1 1 0,1 0 0,0-1 0,0 1 0,0-1 0,-1 1 0,1 0 0,0-1 0,0 1 0,0-1 0,0 1 0,0 0 0,0-1 0,0 1 0,0-1 0,1 1 0,-1 0 0,3 22 8,-2-19 9,0 0-1,1 0 1,0 0 0,-1 0 0,2 0-1,-1-1 1,0 1 0,1-1-1,-1 0 1,1 1 0,0-1-1,0 0 1,0-1 0,1 1 0,-1 0-1,1-1 1,-1 0 0,1 0-1,0 0 1,7 2 0,-8-3-1,0 0 0,0 0 0,0 0 0,1-1 0,-1 1 0,0-1 0,0 0-1,0 0 1,1 0 0,-1 0 0,0-1 0,0 1 0,1-1 0,-1 0 0,0 0 0,0 0 0,0 0 0,0-1 0,0 1 0,-1-1 0,1 0 0,0 1 0,-1-1 0,1 0 0,-1-1 0,0 1 0,4-4 0,1-6 29,-1 0 1,0-1-1,-1 1 0,0-1 1,-1 0-1,0-1 0,-1 1 1,0-1-1,-1 0 0,-1 1 1,0-1-1,-1 0 1,-1 0-1,-3-24 0,1 33 577,2 22-426,4 28-61,0-35-61,1-1 0,0 0 0,1-1-1,0 1 1,0-1 0,12 15 0,-17-22-59,1 1 1,0-1 0,0 0 0,0 0-1,0 1 1,0-1 0,0 0 0,0 0 0,1 0-1,-1 0 1,0 0 0,1-1 0,-1 1-1,0 0 1,1 0 0,-1-1 0,1 1-1,-1-1 1,1 0 0,-1 1 0,1-1 0,0 0-1,-1 0 1,1 0 0,-1 0 0,1 0-1,0 0 1,-1 0 0,1-1 0,-1 1-1,1 0 1,-1-1 0,1 0 0,-1 1-1,0-1 1,1 0 0,-1 1 0,1-1 0,-1 0-1,0 0 1,0 0 0,0 0 0,0-1-1,0 1 1,0 0 0,0 0 0,0-1-1,0 1 1,1-3 0,2-3-541,0-1-1,0 0 1,-1 1-1,0-1 1,4-13-1,-6 16-84,0 0 1,0 0-1,-1 0 1,1-1-1,-1 1 1,0 0-1,-1 0 0,1 0 1,-1 0-1,0 0 1,0 0-1,0 0 0,-1 0 1,0 1-1,0-1 1,0 0-1,-3-4 0,-17-18-11137</inkml:trace>
</inkml:ink>
</file>

<file path=ppt/ink/ink3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31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13293,'0'0'13175,"-1"12"-12503,-14 90 1280,-2 144-1,34-266-264,97-208-1650,-111 220-4564,-8 16-6374,-3 4-4644</inkml:trace>
</inkml:ink>
</file>

<file path=ppt/ink/ink3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32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7623,'0'0'8616,"0"8"-4281,1-2-3791,-1-1-1,1 0 1,-1 0-1,2 0 1,-1 0-1,0 0 1,1 0-1,3 6 1,-4-10-436,0 1-1,0-1 1,0 1 0,0-1-1,0 0 1,1 1-1,-1-1 1,0 0 0,1 0-1,-1 0 1,1 0 0,-1 0-1,1-1 1,0 1-1,-1 0 1,1-1 0,0 1-1,0-1 1,-1 1 0,1-1-1,0 0 1,0 0-1,0 0 1,-1 0 0,1 0-1,0 0 1,0 0 0,-1-1-1,1 1 1,0-1-1,0 1 1,-1-1 0,1 0-1,2-1 1,0 0-101,1-1 1,-1 0-1,1 0 1,-1-1-1,0 1 1,0-1-1,-1 0 0,1 0 1,-1 0-1,0-1 1,0 1-1,0-1 1,-1 1-1,3-7 0,16-48-1394,-35 193 2097,15-133-649,1 0-1,-1 0 0,1 0 1,0-1-1,-1 1 1,1 0-1,0-1 0,-1 0 1,1 1-1,0-1 1,0 0-1,-1 0 0,1 0 1,0 0-1,2 0 1,22 4-190,-20 0 80,-1-1-1,0 2 0,-1-1 0,1 0 1,-1 1-1,0 0 0,0 0 1,0 0-1,-1 1 0,0-1 0,0 1 1,0 0-1,0 0 0,-1 0 1,0 0-1,-1 0 0,2 8 0,2 10 456,-2 1-1,-1-1 0,0 28 0,-2-40-114,0 1 1,-1-1-1,-1 0 0,-3 15 0,5-25-260,-1 0 0,1 0 0,-1 0 0,1 0 0,-1 0-1,0 0 1,0 0 0,0 0 0,0 0 0,0-1 0,0 1 0,0 0-1,0-1 1,-1 1 0,1-1 0,-1 1 0,1-1 0,-1 0-1,0 1 1,1-1 0,-1 0 0,0 0 0,0 0 0,0-1 0,0 1-1,0 0 1,0-1 0,0 1 0,0-1 0,0 0 0,0 1-1,0-1 1,0 0 0,-3-1 0,2 0-31,0 0 0,0-1 0,0 0 0,0 0 0,0 0 0,0 0 0,1 0 0,-1 0 0,1-1 0,-1 1 0,1-1 0,0 1 0,0-1 0,0 0 0,1 0 0,-1 0 0,1 0 0,-1 0 0,0-4 0,-4-7 0,2 0 0,-1 0 0,-2-17 0,5 26-1,1-1 1,0 0-1,0 0 0,0 0 1,1 1-1,0-1 0,0 0 0,1 0 1,-1 0-1,1 0 0,1 1 1,-1-1-1,1 0 0,0 1 1,0-1-1,0 1 0,1 0 1,0 0-1,0 0 0,0 0 1,1 0-1,-1 1 0,1-1 0,0 1 1,1 0-1,-1 0 0,1 1 1,-1-1-1,1 1 0,9-4 1,22-15-596,9-6-2901,0-2-3317,3-9-4679</inkml:trace>
</inkml:ink>
</file>

<file path=ppt/ink/ink3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3:41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11275,'0'0'6160,"11"6"-5444,69 47-475,72 64 0,38 27-537,-156-120-488,2-1 1,0-3-1,1 0 0,1-3 0,58 19 0,-67-26-103,0 0-1,0 2 1,36 21-1,-19-7-4327</inkml:trace>
</inkml:ink>
</file>

<file path=ppt/ink/ink3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3:42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10090,'0'0'480,"72"60"673,-31-32 0,1-2-352,-1-3-64,-5-3-257,-2-5-416,-7-3 128,-1-3 193,-6-2-353,-4-3-1602,2 1-2241</inkml:trace>
</inkml:ink>
</file>

<file path=ppt/ink/ink3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3:42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4708,'11'10'6022,"12"13"-4207,60 54 3222,-72-67-4851,0-2 0,1 1-1,0-2 1,1 1 0,-1-2-1,16 6 1,5-1-1605,53 25 0,-73-29 498,-1 0-1,0 1 0,-1 0 1,0 1-1,0 1 1,18 19-1,14 20-4761,0-2 5308,-2-6 6812,73 58 1,-39-47-5851,-65-46-664,17 10-742,0 2 1,-1 0 0,0 2-1,30 31 1,-25-22-3645,-14-13 1415</inkml:trace>
</inkml:ink>
</file>

<file path=ppt/ink/ink3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3:42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10730,'9'7'780,"19"14"-769,11 6 1894,64 61 1,-67-52-1653,2-3-1,1-1 1,2-2 0,0-1-1,72 36 1,-89-51 572,-2 1 1,37 32-1,-35-26-235,41 26 1,-18-8 600,7 7 11,-52-45-1395,1 1 0,0-1 1,0 1-1,0-1 0,1 0 0,-1 0 0,0 0 0,0 0 1,0-1-1,5 1 0,-6-2-3218</inkml:trace>
</inkml:ink>
</file>

<file path=ppt/ink/ink3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3:43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13132,'0'0'7031,"5"10"-6689,5 6-226,0-1 1,1 0-1,1 0 1,0-1 0,0-1-1,20 16 1,104 78 877,-76-61-765,-49-38-205,20 18 256,2-1 0,0-2 1,2-2-1,56 27 0,-72-44-216,-15-9-5,-5 2-26,0 1-1,0-1 1,-1 1-1,1-1 1,-1 1-1,1 0 1,-1 0 0,0 0-1,-4-4 1,-26-21 279,0 1-1,-2 1 1,-54-29 0,-117-45-219,131 73 56,74 26-148,0 0 0,-1 0 0,1 0-1,0 0 1,0 0 0,0 0 0,0 0 0,0 0-1,-1 0 1,1 0 0,0 0 0,0 0 0,0 0 0,0 0-1,0 0 1,0 1 0,-1-1 0,1 0 0,0 0-1,0 0 1,0 0 0,0 0 0,0 0 0,0 0-1,0 0 1,0 1 0,0-1 0,0 0 0,0 0-1,0 0 1,-1 0 0,1 0 0,0 0 0,0 1 0,0-1-1,0 0 1,0 0 0,0 0 0,0 0 0,0 0-1,0 1 1,0-1 0,0 0 0,1 0 0,-1 0-1,0 0 1,0 0 0,0 0 0,0 1 0,0-1 0,0 0-1,0 0 1,0 0 0,0 0 0,0 0 0,0 0-1,1 0 1,-1 1 0,0-1 0,0 0 0,0 0-1,0 0 1,0 0 0,0 0 0,0 0 0,1 0-1,-1 0 1,0 0 0,0 0 0,10 12-20,46 35 36,84 54 0,-25-19-57,-93-65 11,37 25-17,-64-47 25,-1 1-1,1-1 0,0 1 0,1-1 0,-1-1 1,-4-6-1,-15-17 78,-35-25 30,-128-92-1,440 296-1282,-129-80-1301,-8 0-3955,-57-31-2484</inkml:trace>
</inkml:ink>
</file>

<file path=ppt/ink/ink3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3:52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339 0 15855,'0'0'374,"-3"10"21,-103 372 4208,76-292-3664,-4-2 0,-59 108 0,66-144-871,-8 13 809,24-47-3099,16-55-8726</inkml:trace>
</inkml:ink>
</file>

<file path=ppt/ink/ink3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3:53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1 410 14414,'0'0'3624,"12"-4"-2481,31-12-727,0-3 0,-2-1 0,0-2 0,-1-2 0,44-35 0,-23 11-296,-3-2 0,77-84 0,-118 121 624,-16 13-720,-1 0 0,0 0-1,1 0 1,-1 0-1,0 0 1,1 0-1,-1 0 1,0 0-1,0 1 1,1-1-1,-1 0 1,0 0 0,0 0-1,1 1 1,-1-1-1,0 0 1,0 0-1,0 0 1,1 1-1,-1-1 1,0 0-1,0 0 1,0 1-1,0-1 1,0 0 0,0 1-1,1-1 1,-1 0-1,0 0 1,0 1-1,0-1 1,0 0-1,0 1 1,0-1-1,0 0 1,0 1 0,-5 42 1068,3-32-1152,-8 44 515,3 0 1,2 0-1,3 60 0,2-99-553,1 0 0,1 1 0,1-1 0,0 0 0,1 0-1,0-1 1,2 1 0,-1-1 0,2 0 0,0-1-1,1 1 1,1-1 0,0-1 0,0 0 0,12 12 0,-16-20-674,0-1 0,0 1 0,0-1 0,0-1 1,1 1-1,9 4 0,31 2-10529</inkml:trace>
</inkml:ink>
</file>

<file path=ppt/ink/ink3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3:53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19282,'0'0'5317,"8"61"-4452,-19-5 96,-2 13-577,1 10-288,2 4-31,1-6-1,4-8-32,4-12 32,1-17-128,0-20-449,1-20-512,10-8-1249,-4-32-1698,-4-19-5349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9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22325,'0'0'6855,"56"21"-6823,-29-21-769,2 0-2370,-1 0-1954,-2-3-2946</inkml:trace>
</inkml:ink>
</file>

<file path=ppt/ink/ink3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3:54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18674,'0'0'1505,"75"32"673,-26-26-32,12-5-704,9-1-514,-1 0-639,2-9-193,-5-2-32,-6-1-64,-12 3-385,-13 4-127,-13 5-705,-12 0-1025,-10 5-1057,-11 10-65,-13 1-1120,-9-2-2851</inkml:trace>
</inkml:ink>
</file>

<file path=ppt/ink/ink3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3:54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3043,'0'0'11178,"-48"58"-9032,44-37 1,4-4-258,27-3-511,18-6 95,17-7 32,15-1-672,10 0-609,2-5-160,-11 1-31,-7 3-1283,-23 1-1889,-21 7-576,-27 13-353,-16 1-2274</inkml:trace>
  <inkml:trace contextRef="#ctx0" brushRef="#br0" timeOffset="1">72 411 12812,'0'0'4933,"-67"28"-2371,62-19-192,12-8-928,35-1-417,19 0 544,18-12-672,13-3-609,7 2-192,-2 1-31,-10 0-1891,-13 0-5861</inkml:trace>
</inkml:ink>
</file>

<file path=ppt/ink/ink3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3:54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21364,'0'0'3267,"51"17"-1953,13-17 287,13-9-736,12-2-673,3 2-192,-2 3-384,-12 6-545,-14 0-737,-23 4-1345,-26 13-160,-15 0-2434,-32 1-6663</inkml:trace>
</inkml:ink>
</file>

<file path=ppt/ink/ink3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3:55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8360,'0'0'12011,"66"3"-10313,-2-12 576,14-3-576,4-1 127,3 2-1024,-4 4-641,-9 3-448,-11-1-2979,-12-3-3524</inkml:trace>
</inkml:ink>
</file>

<file path=ppt/ink/ink3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3:57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334 71 7239,'2'-4'1892,"4"-5"1411,-1 0 0,0-1 0,-1 0 0,5-17 0,-8 25-1045,-17 23-315,-95 123-1155,-127 181 1344,270-370-4989,82-99-12669,-109 137 14862,39-47-8668</inkml:trace>
</inkml:ink>
</file>

<file path=ppt/ink/ink3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3:58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0 10410,'0'0'14499,"-6"10"-12988,-12 23-1134,2 1 0,1 0 1,2 2-1,-11 43 1,18-54-1624,0 1 0,2-1 0,-1 39 0,4-75 381,0-1-1,-1 0 1,0 1-1,-1-1 0,-7-18 1,5 18 784,0 0 0,-1 0 0,0 0 0,-1 1-1,-9-12 1,15 22 255,1 0 0,-1 0 0,1 0 0,-1 1 0,1-1 0,-1 0 0,1 0 0,-1 1 0,0-1 0,0 0 0,1 1 0,-1-1 0,0 1 0,0-1 0,0 1 0,0-1 0,0 1 0,1 0 0,-1-1 0,0 1 0,0 0 0,0 0 0,0 0 0,0-1 0,0 1 0,-2 1 0,2-1-35,1 1 1,-1 0 0,0 0 0,1-1 0,-1 1 0,0 0 0,1 0 0,-1 0 0,1 0 0,-1 0 0,1 0 0,0 0 0,-1 0 0,1 0 0,0 0-1,0 0 1,0 0 0,0 0 0,0 2 0,-1 1-55,1 0 0,0-1 0,0 1 0,1 0 0,-1 0 0,1-1 0,0 1 0,0 0 0,0-1 0,0 1 0,1-1 0,-1 1 0,1-1 0,3 4 0,-1-4-197,0 0-1,0 0 1,1-1-1,0 0 0,-1 1 1,1-2-1,0 1 1,0 0-1,0-1 0,0 0 1,0 0-1,1-1 1,-1 1-1,0-1 0,0 0 1,0-1-1,0 1 1,1-1-1,-1 0 0,0 0 1,0-1-1,0 1 1,0-1-1,-1 0 0,1 0 1,8-6-1,-3 2-426,1 0 0,-1-1 0,0-1 0,-1 1 0,0-2 1,0 1-1,0-1 0,-1 0 0,-1-1 0,10-14 0,-13 8 3418,-17 22-448,-16 20 218,-20 44 99,45-65-2621,2 0 0,-1 0 0,1 0 0,-1 1 0,1-1 0,1 1 0,-1-1 0,1 1 0,0 0 0,0-1 0,1 1 0,0 9 0,0-14-120,1-1 0,-1 1 0,1-1 0,-1 1 0,1-1 0,-1 1 1,1-1-1,-1 1 0,1-1 0,0 0 0,-1 1 0,1-1 0,0 0 0,-1 0 0,1 1 0,0-1 0,-1 0 0,1 0 0,0 0 0,-1 0 0,1 0 0,0 0 0,0 0 0,-1 0 0,1 0 0,0 0 1,-1 0-1,1-1 0,0 1 0,-1 0 0,1 0 0,0-1 0,-1 1 0,1 0 0,0-1 0,0 0 0,25-11 127,-13 2-202,-1 0-1,0 0 1,0-1-1,-2-1 1,19-24-1,22-23-475,-55 79 368,-19 39 788,17-48-563,0 0 0,2 0 0,-1 1 1,1 0-1,1 0 0,0 0 0,1 0 0,0 0 0,1 0 0,0 15 1,1-26-69,1-1 1,-1 1 0,0-1 0,0 0 0,1 1 0,-1-1-1,0 1 1,1-1 0,-1 0 0,0 0 0,1 1 0,-1-1 0,1 0-1,-1 0 1,0 1 0,1-1 0,-1 0 0,1 0 0,-1 0-1,1 0 1,-1 0 0,1 0 0,-1 0 0,1 0 0,-1 0-1,1 0 1,-1 0 0,0 0 0,1 0 0,-1 0 0,1 0-1,-1 0 1,1 0 0,-1 0 0,1-1 0,-1 1 0,0 0 0,1 0-1,0-1 1,18-9-1962,-1-10-2584,-3-7-2691</inkml:trace>
</inkml:ink>
</file>

<file path=ppt/ink/ink3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3:58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18514,'0'0'8605,"3"13"-8071,-1-4-483,0 1 0,-1-1 1,0 1-1,0 0 0,-1 0 0,-1-1 1,0 1-1,0 0 0,-4 15 0,-32 81 1024,22-69-328,3 1 0,0 0 0,-6 43 0,39-146-2343,-19 52 779,0 0 1,-2 0 0,0 0-1,-2-20 1,2 29 740,0 1 0,-1 0 1,0-1-1,0 1 0,0-1 0,0 1 1,0 0-1,-1 0 0,1 0 0,-1 0 1,0 0-1,0 0 0,0 0 0,0 0 1,0 1-1,-1-1 0,1 1 0,-1 0 1,0 0-1,1 0 0,-1 0 0,-4-2 0,16 4 2067,41-1-2068,2-2-5178,-22-2-2182</inkml:trace>
</inkml:ink>
</file>

<file path=ppt/ink/ink3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3:58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23 15054,'0'0'11072,"-9"8"-9833,2-1-1115,1 0 0,0 0 0,0 1 1,0 0-1,1 0 0,0 0 0,0 1 0,1-1 1,0 1-1,-5 18 0,3 23 170,15-52-107,38-38-157,-42 33-80,1 1 0,0 1 0,0-1 0,1 1 0,0 0 0,0 0 0,0 1 0,0 0 0,11-5 0,-17 9 55,-1 0 1,1 0 0,0 0-1,-1 0 1,1 0-1,-1 1 1,1-1-1,-1 0 1,1 0 0,-1 0-1,1 1 1,-1-1-1,1 0 1,-1 0 0,1 1-1,-1-1 1,0 0-1,1 1 1,-1-1-1,1 1 1,-1-1 0,0 1-1,0-1 1,1 0-1,-1 1 1,0-1-1,0 1 1,1-1 0,-1 1-1,0-1 1,0 1-1,0 0 1,0-1-1,0 1 1,0-1 0,0 1-1,0-1 1,0 1-1,0-1 1,0 1-1,0-1 1,0 1 0,0 0-1,0 0 13,0 0 1,0 0-1,0 0 0,0-1 0,0 1 0,0 0 1,0 0-1,-1 0 0,1 0 0,0 0 0,0-1 1,-1 1-1,1 0 0,0 0 0,-1-1 0,1 1 1,-1 0-1,1 0 0,-1-1 0,1 1 0,-1-1 1,0 1-1,1 0 0,-1-1 0,0 1 0,0 0 1,0-6 124,0 1 0,1-1 1,-1 1-1,1-1 0,0 1 1,2-10-1,-1 12-144,0-1 0,0 1 1,0-1-1,0 1 0,0 0 0,0 0 0,1 0 0,-1-1 0,1 1 0,0 1 0,0-1 1,-1 0-1,1 0 0,0 1 0,1-1 0,-1 1 0,0-1 0,0 1 0,1 0 1,2-1-1,5-1 103,0 0-1,0 1 1,20-2 0,12-2-2595,-38 5 1633,0 0 1,0 0 0,0 0-1,-1-1 1,1 0 0,-1 1-1,7-5 1,2-7-5398</inkml:trace>
</inkml:ink>
</file>

<file path=ppt/ink/ink3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3:59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21396,'0'0'7677,"-1"11"-7464,-20 124 800,-5 49 1306,26-184-2317,-1 1 0,1-1 0,0 1 1,0-1-1,0 1 0,0 0 0,0-1 1,0 1-1,1-1 0,-1 1 1,0-1-1,0 1 0,0-1 0,0 1 1,1-1-1,-1 1 0,0-1 0,0 1 1,1-1-1,-1 1 0,0-1 1,1 1-1,-1-1 0,1 0 0,-1 1 1,0-1-1,1 0 0,-1 1 1,1-1-1,-1 0 0,1 0 0,-1 1 1,1-1-1,-1 0 0,1 0 0,-1 0 1,1 0-1,0 1 0,-1-1 1,1 0-1,-1 0 0,1 0 0,-1 0 1,1-1-1,-1 1 0,1 0 0,-1 0 1,1 0-1,0 0 0,-1 0 1,1-1-1,-1 1 0,1 0 0,-1 0 1,0-1-1,1 1 0,-1 0 1,1-1-1,-1 1 0,1-1 0,31-23 9,-5-6-11,-1 0 0,-2-2 0,-1-1 0,-1-1 0,20-42 0,-33 51-4,-11 18-172,-9 11-269,-21 27-5909,13-13-1598,1-2-4727</inkml:trace>
</inkml:ink>
</file>

<file path=ppt/ink/ink3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3:59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16047,'0'0'6727,"2"59"-3845,5-41-1120,1 0-513,2-5-865,6-5-287,1-7-706,4-1-1985,2-9-1859,-4-12-3170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9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15214,'0'0'6796,"3"9"-4404,7 31-636,4-17-280,-13-22-1436,0-1 0,-1 1 0,1-1 0,-1 0 0,1 1 0,0-1 1,-1 0-1,1 1 0,0-1 0,-1 0 0,1 0 0,0 0 0,-1 1 0,1-1 0,0 0 0,-1 0 0,1 0 0,0 0 0,0 0 0,-1 0 0,1 0 0,0-1 0,-1 1 0,1 0 0,0 0 0,-1-1 0,1 1 0,0 0 0,-1-1 0,2 0 0,3-4-32,0-1-1,-1 1 1,1-1-1,-1-1 1,-1 1-1,1 0 1,-1-1 0,0 0-1,-1 0 1,4-13-1,6-12-394,-10 26 390,0 1 0,1 0 0,0 0-1,0 0 1,0 0 0,0 0 0,1 1 0,0-1 0,0 1 0,6-5-1,-8 8 104,0 0-1,0 0 0,0 0 1,0 0-1,0 1 0,1-1 1,-1 0-1,0 1 0,0 0 1,1-1-1,-1 1 0,0 0 1,1 0-1,-1 1 0,0-1 0,0 0 1,1 1-1,-1-1 0,0 1 1,0 0-1,0 0 0,1 0 1,-1 0-1,0 0 0,0 0 1,-1 0-1,1 1 0,3 1 1,-2 0-22,1 0 1,0-1 0,1 0 0,-1 0-1,0 0 1,1 0 0,6 1 0,9-5-2241,-19 2 1712,0-1 0,0 1 0,0-1-1,0 1 1,0-1 0,0 0-1,-1 0 1,1 1 0,0-1 0,-1 0-1,1 0 1,0 0 0,-1 0-1,1 0 1,-1 1 0,0-1-1,1 0 1,0-2 0,4-19-12838</inkml:trace>
</inkml:ink>
</file>

<file path=ppt/ink/ink3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4:00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20403,'0'0'4527,"-4"12"-2514,1-7-1828,-1 6 166,0 0 0,0 0 0,1 0 0,1 0 0,-2 11 0,4-20-330,0 0-1,-1 0 1,1 0 0,0 0-1,0 0 1,0 0 0,1 0 0,-1 0-1,0 0 1,1-1 0,-1 1-1,1 0 1,0 0 0,-1 0-1,1-1 1,0 1 0,0 0-1,0-1 1,0 1 0,1-1 0,-1 1-1,0-1 1,1 1 0,-1-1-1,0 0 1,1 0 0,0 0-1,-1 0 1,1 0 0,0 0 0,-1 0-1,1 0 1,0-1 0,0 1-1,0-1 1,0 1 0,0-1-1,0 0 1,-1 0 0,1 0-1,3 0 1,0 0-87,-1 0-1,1-1 1,0 1-1,-1-1 1,1 0-1,-1 0 1,1 0 0,-1-1-1,0 0 1,1 0-1,-1 0 1,0 0-1,0-1 1,6-4-1,0-3-198,0 1-1,-1-2 1,12-16-1,-9 12 259,-13 54 658,-48 266 1594,31-201-1313,14-78-675,2-9-128,-1 0 0,-1-1 0,0 1 0,-9 20 0,13-36-129,0-1 0,-1 1 0,1 0 0,-1 0 0,1 0 0,-1 0 0,1-1 0,-1 1 0,1 0 0,-1-1 0,0 1 0,1 0 0,-1-1 0,0 1 0,0-1 0,1 1 0,-1-1 0,0 1 0,0-1 0,0 0 0,0 1 0,1-1 0,-1 0 0,0 0 0,0 0 0,0 1 0,0-1 0,0 0 0,0 0 0,0 0 0,0-1 0,0 1 0,0 0 0,1 0 0,-1 0 0,0-1 0,0 1 0,0 0 0,0-1 0,0 1 0,1-1 0,-1 1 0,0-1 0,0 1 0,1-1 0,-1 0 0,0 1 0,1-1 0,-2-1 0,-30-37 0,31 38 0,-6-10 0,0-1 0,1 0 0,0 0 0,0 0 0,2 0 0,-1-1 0,2 0 0,-5-26 0,7 32 0,1 0 0,-1 0 0,1 0 0,1-1 0,0 1 0,0 0 0,0 0 0,1 0 0,0 0 0,0 0 0,1 0 0,-1 0 0,2 1 0,-1-1 0,1 1 0,0 0 0,0 0 0,6-6 0,15-12-2483,45-34 0,-30 26-3441,16-15-11309</inkml:trace>
</inkml:ink>
</file>

<file path=ppt/ink/ink3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4:01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40 5573,'0'0'18204,"2"15"-16789,1 31-451,-1-1 1,-6 65-1,-35 151 871,8-58-776,30-198-946,-2 24 403,4-22-225,4-17 48,20-63-148,-3-2-1,20-136 0,9-34-611,-48 233 330,1 0 0,0 0 0,1 0 0,0 1 0,0-1 0,12-16 0,-14 24 57,1 0-1,-1 0 1,1 1 0,0-1 0,0 1 0,0 0 0,0 0-1,1 0 1,-1 1 0,1 0 0,-1-1 0,1 1-1,0 1 1,0-1 0,0 1 0,0 0 0,0 0 0,9 0-1,-3 0-24,-1 1-1,1 1 0,-1 0 1,0 0-1,1 1 0,-1 1 0,0-1 1,19 9-1,-26-10 69,0 0-1,0 1 1,0-1-1,-1 1 1,1 0 0,-1 0-1,1-1 1,-1 1 0,0 1-1,0-1 1,1 0 0,-1 1-1,-1-1 1,1 1 0,0-1-1,-1 1 1,1 0 0,-1 0-1,0 0 1,0 0-1,0 0 1,0 0 0,-1 0-1,1 0 1,-1 0 0,0 0-1,0 0 1,0 0 0,0 0-1,0 0 1,-1 0 0,1 1-1,-1-1 1,-2 5 0,0-1 82,-1 1 0,0-1 0,-1 0 0,0 0 1,0-1-1,0 1 0,-1-1 0,0 0 0,0-1 1,0 1-1,-12 6 0,-10 7 312,-44 21 0,61-34-502,0-1 0,-1 0 0,1-1 0,-1 0 0,0-1 0,0 0 0,0 0 0,-21 0-1,38-9-6674,1 0 2781,13-8-9364</inkml:trace>
</inkml:ink>
</file>

<file path=ppt/ink/ink3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4:02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330 120 11883,'4'-9'2232,"0"1"-1744,14-33 2715,-16 36-2251,-1 0 0,1 0 0,-1 0 0,0 0 0,-1 0 0,1 0-1,-1-10 1,0 14-835,-1 1-1,1-1 1,-1 0-1,1 0 1,-1 1-1,1-1 1,-1 1-1,1-1 1,-1 1-1,1-1 1,-1 0-1,0 1 1,1 0-1,-1-1 1,0 1-1,1-1 1,-1 1-1,0 0 1,0 0-1,0-1 1,1 1-1,-1 0 1,0 0-1,0 0 1,0 0-1,1 0 1,-1 0-1,0 0 1,0 0-1,0 0 1,0 1-1,-30 4 486,15 2-542,2 1 1,-1 0-1,1 0 1,0 2-1,1 0 1,0 0-1,-11 13 1,-9 10 241,-36 49 1,55-64-83,1 1-1,1 0 1,-15 33 0,24-45-193,0 0 0,0 0 0,1 0 1,0 0-1,0 0 0,0 0 0,1 1 0,0-1 0,1 1 1,0-1-1,0 1 0,0-1 0,1 1 0,3 12 0,-2-16-20,0 0 0,1-1 1,-1 1-1,1-1 0,0 0 0,0 1 0,0-1 0,0-1 0,0 1 0,1 0 0,-1-1 0,1 0 0,0 1 0,0-2 0,0 1 0,0 0 0,0-1 0,0 1 0,0-1 0,0-1 0,0 1 0,8 0 0,12 1 51,-1 0-1,42-4 0,-61 2-49,11-1 3,0-1 1,-1 0-1,1-1 1,18-7-1,-29 9-3,0 0-1,0-1 1,1 0 0,-1 1-1,0-2 1,-1 1 0,1 0-1,0-1 1,-1 0 0,1 0-1,-1 0 1,0 0 0,0 0 0,0-1-1,0 1 1,-1-1 0,1 0-1,2-6 1,-5 9-6,1-1 0,-1 0-1,0 1 1,0-1 0,0 1 0,0-1 0,-1 1 0,1-1-1,0 0 1,-1 1 0,1-1 0,-1 1 0,1-1 0,-1 1 0,0 0-1,1-1 1,-1 1 0,0 0 0,0-1 0,0 1 0,0 0-1,0 0 1,0 0 0,-1 0 0,1 0 0,0 0 0,-1 0-1,1 0 1,0 0 0,-1 1 0,1-1 0,-1 1 0,1-1 0,-1 1-1,1-1 1,-3 1 0,-10-4 5,1 1 0,-1 0 0,-14 0-1,20 2-5,-32 0-1,33 2 0,-1-1 0,0 0 0,0-1 0,0 1 0,1-2 0,-13-2 0,20 4 0,0-1 0,0 1 0,0-1 0,0 1 0,0 0 0,0-1 0,0 1 0,1-1 0,-1 1 0,0-1 0,0 1 0,0 0 0,0-1 0,1 1 0,-1 0 0,0-1 0,0 1 0,1 0 0,-1-1 0,0 1 0,1 0 0,-1-1 0,0 1 0,1 0 0,-1 0 0,0-1 0,1 1 0,-1 0 0,0 0 0,1 0 0,-1 0 0,1 0 0,-1-1 0,0 1 0,1 0 0,-1 0 0,1 0 0,79-31-275,126-34 0,-201 63 228,0 1 1,0-1-1,1 1 0,-1 1 1,0-1-1,0 1 0,0-1 0,10 2 1,-14-1 45,0 1 1,0-1 0,-1 0 0,1 1 0,0-1 0,-1 0 0,1 1 0,0-1 0,-1 1 0,1-1-1,0 1 1,-1-1 0,1 1 0,-1-1 0,1 1 0,-1 0 0,1-1 0,-1 1 0,0 0-1,1-1 1,-1 1 0,1 1 0,-1 1 29,0-1 1,1 1-1,-1-1 0,0 1 0,-1-1 1,1 1-1,0-1 0,-1 1 0,1-1 0,-3 5 1,-5 14 102,-1 0 1,-21 35 0,20-39-91,0 0 0,2 0 0,0 1 1,1 0-1,-5 19 0,12-36-97,-1 0 1,1 0-1,-1 0 1,1 0-1,0 0 1,-1 0-1,1-1 1,0 1-1,0 0 1,0 0-1,0 0 1,0 0-1,0 0 1,0 0-1,0 0 0,0 0 1,0 0-1,1 0 1,-1 0-1,0 0 1,0 0-1,1-1 1,-1 1-1,1 0 1,-1 0-1,1 0 1,-1 0-1,1-1 1,0 1-1,-1 0 0,1-1 1,0 1-1,-1 0 1,1-1-1,0 1 1,0-1-1,0 1 1,-1-1-1,1 0 1,0 1-1,0-1 1,0 0-1,0 0 1,0 1-1,0-1 0,0 0 1,0 0-1,0 0 1,0 0-1,0 0 1,0 0-1,0 0 1,-1-1-1,1 1 1,0 0-1,0 0 1,0-1-1,0 1 1,0-1-1,0 1 0,-1-1 1,1 1-1,0-1 1,1 0-1,16-14-6233</inkml:trace>
</inkml:ink>
</file>

<file path=ppt/ink/ink3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4:02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22549,'0'0'9257,"64"-40"-12812,-36 13-6471</inkml:trace>
</inkml:ink>
</file>

<file path=ppt/ink/ink3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4:03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446 197 8360,'4'-10'2258,"1"-3"-1899,20-59 4999,-23 65-4481,0 0-1,-1 0 1,0 0-1,0-1 1,0 1 0,-1 0-1,0 0 1,-1-1-1,-1-8 1,1 15-769,0-1 0,0 1-1,0-1 1,0 1 0,0 0-1,0-1 1,-1 1 0,1 0 0,0 0-1,-1 0 1,1 0 0,-1 0 0,1 1-1,-1-1 1,1 0 0,-1 0-1,1 1 1,-1-1 0,0 1 0,1 0-1,-1 0 1,0-1 0,0 1-1,1 0 1,-1 0 0,0 0 0,1 1-1,-1-1 1,-2 1 0,-4 0-26,0 0 1,0 0-1,0 1 0,1 0 1,-10 4-1,-3 4-58,1 1 1,1 1-1,0 0 0,1 2 0,-22 20 0,6 0 115,-42 53-1,51-56 126,2 0 1,1 2-1,-21 44 1,36-64-191,1-1 1,0 1 0,1 0-1,0 0 1,1 0 0,0 1-1,1-1 1,1 1 0,0-1-1,0 1 1,2 0 0,3 24 0,-2-32-66,0 0 1,0-1-1,1 1 1,0-1-1,0 1 1,0-1-1,1 0 1,-1 0-1,1 0 1,0 0-1,1-1 1,-1 0-1,1 0 1,0 0-1,0 0 1,0-1-1,1 0 1,-1 0-1,1 0 1,0-1-1,-1 0 1,1 0 0,0 0-1,0-1 1,12 2-1,-8-2-2,1 1 0,0-2 0,0 1 1,1-1-1,-1-1 0,-1 0 0,1-1 0,0 0 0,0-1 0,0 0 0,-1 0 0,0-1 0,19-10 1,-20 8 57,0-1 0,0 0 0,-1-1 1,0 0-1,0 0 0,0-1 0,-1 0 1,9-16-1,-13 21-41,-1 0 0,1 0 0,-1-1 0,0 0 1,-1 1-1,1-1 0,-1 0 0,0 0 0,0 0 0,0 0 0,-1 0 0,1 0 1,-1 0-1,0 0 0,-1 0 0,1 1 0,-1-1 0,0 0 0,-1 0 1,1 0-1,-1 0 0,-2-4 0,1 4-24,-1 2 0,1-1 0,-1 0 0,0 1 0,0-1 0,0 1 0,-1 0 0,1 1 0,-1-1 0,0 1 0,0 0 0,1 0 0,-1 0 0,0 1 0,-1-1 0,1 1 0,0 0 0,0 1 0,0 0 0,-1-1 0,-7 2 0,5-1 0,0 0 0,1 1 0,-1 0 0,1 0 0,-1 1 0,1 0 0,-1 0 0,1 0 0,0 1 0,0 0 0,0 1 0,0 0 0,1 0 0,-8 6 0,12-9 0,1 0 0,0 0 0,-1 0 0,1 0 0,0 0 0,0 0 0,0 1 0,0-1 0,0 0 0,0 1 0,1-1 0,-1 0 0,0 1 0,1-1 0,-1 1 0,1-1 0,-1 1 0,1 0 0,0-1 0,-1 1 0,1-1 0,0 1 0,0 0 0,0-1 0,1 3 0,0-3 0,0 0 0,0 1 0,0-1 0,1 0 0,-1 0 0,0 0 0,1 0 0,-1 0 0,1 0 0,-1 0 0,1-1 0,0 1 0,-1-1 0,1 1 0,0-1 0,-1 1 0,1-1 0,3 0 0,9 2 0,1-2 0,0 1 0,0-2 0,16-2 0,-6-2 0,-1-1 0,0-2 0,-1 0 0,0-1 0,0-1 0,-1-1 0,0-1 0,-1-1 0,0-1 0,-1-1 0,29-28 0,-84 110 0,6-15 15,-29 66-1,51-100-30,1-1 0,0 1-1,1 0 1,1 0 0,1 1-1,1-1 1,0 1 0,1 22 0,7-19-1424,6-16-3644,2-5-5123</inkml:trace>
</inkml:ink>
</file>

<file path=ppt/ink/ink3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4:06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18738,'0'0'5445,"11"55"-4740,-6-8 31,3 8-191,2 3-289,-3 1-224,1-4 32,-3-6-32,0-5-32,-3-6-96,-2-7-577,0-9-960,0-13-2211,-12-7-2338,-6-2-3010</inkml:trace>
</inkml:ink>
</file>

<file path=ppt/ink/ink3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4:06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12588,'0'0'12620,"49"13"-12012,-5 4-351,6-3-193,1-7-833,-2-7-3459,-3-3-7399</inkml:trace>
</inkml:ink>
</file>

<file path=ppt/ink/ink3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4:07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10698,'0'0'8333,"1"11"-6571,12 112 2007,7 91-1415,-31 153-1035,-1-211 2049,51-280-2204,-7-24-1165,22-301 0,-40 292-18,-14 154 6,0 0 0,0 0 0,0 0 0,1 0 0,-1 0 0,1 0 1,0 1-1,0-1 0,0 0 0,0 0 0,1 1 0,-1-1 0,1 1 0,-1 0 1,1-1-1,0 1 0,0 0 0,0 0 0,3-3 0,-2 4-24,0 0-1,0 0 0,0 0 1,0 0-1,0 0 1,1 1-1,-1-1 0,0 1 1,0 0-1,0 0 0,1 0 1,-1 1-1,0-1 1,0 1-1,0-1 0,6 3 1,0 0-7,-1 0 0,1 0 0,-1 1 1,0 0-1,0 0 0,-1 1 0,1 0 0,-1 0 1,0 1-1,7 7 0,-12-11 43,0 0 1,0 0-1,0 0 1,-1 1-1,1-1 1,-1 1-1,1-1 0,-1 1 1,0 0-1,0-1 1,0 1-1,0 0 1,0 0-1,-1 0 0,1-1 1,-1 1-1,0 0 1,0 0-1,0 0 1,0 0-1,-1 0 0,1 0 1,-1 0-1,1-1 1,-1 1-1,0 0 1,0 0-1,-1-1 0,1 1 1,0 0-1,-1-1 1,0 0-1,1 1 1,-5 3-1,-10 11 114,-1 1-1,-1-2 1,-1-1 0,0 0 0,-33 19-1,-112 48-35,149-72-2387,23-6-1127,38-4-3816,-32-1 5134,31 1-5958</inkml:trace>
</inkml:ink>
</file>

<file path=ppt/ink/ink3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4:07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105 122 1121,'0'0'28774,"-5"12"-28470,-95 307 1762,124-400-1899,-5-1 1,17-149-1,-42 260-167,-5 31 0,10-56 0,1-1 0,0 1 0,0 0 0,0-1 0,0 1 0,0 0 0,1-1 0,0 1 0,-1-1 0,1 1 0,1-1 0,-1 1 0,3 4 0,-3-7 0,0 0 0,1 0 0,-1 1 0,0-1 0,1 0 0,-1-1 0,1 1 0,-1 0 0,1 0 0,-1-1 0,1 1 0,0-1 0,-1 1 0,1-1 0,-1 0 0,1 0 0,0 1 0,0-1 0,-1 0 0,1-1 0,0 1 0,-1 0 0,1 0 0,0-1 0,-1 1 0,1-1 0,-1 1 0,1-1 0,-1 0 0,3-1 0,4-2 0,-1 0 0,0 0 0,0 0 0,12-11 0,-2-3 0,0-1 0,-1 0 0,25-40 0,2-3 0,-38 97 0,-10 278 0,12-279-1249,-6-34 1125,-1 1 0,1 0 1,-1 0-1,1-1 0,-1 1 1,1 0-1,0-1 0,-1 1 1,1 0-1,0-1 0,-1 1 1,1-1-1,0 1 0,0-1 1,0 0-1,-1 1 0,1-1 1,0 0-1,0 1 0,0-1 1,0 0-1,0 0 0,0 0 1,-1 0-1,1 0 0,0 0 1,0 0-1,0 0 0,0 0 1,0 0-1,0 0 0,0-1 1,-1 1-1,1 0 0,1-1 1,16-10-8141</inkml:trace>
</inkml:ink>
</file>

<file path=ppt/ink/ink3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4:08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22613,'0'0'6631,"-67"53"-3877,57-41-1985,4-4-769,6-2 0,3-5 0,16-1 0,8 0 0,5-7-1986,1-10-3363,-5-4-3267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0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 16271,'0'0'4821,"2"11"-2942,-2-9-1812,1 4 6,0 0 0,0-1-1,1 1 1,-1 0 0,1-1 0,1 1-1,-1-1 1,1 0 0,-1 1 0,2-1-1,-1-1 1,0 1 0,1 0 0,7 6-1,295 258 2085,-282-255-1472,-24-14-665,1 0-1,-1 0 0,0 0 0,1 0 0,-1 0 0,0-1 1,1 1-1,-1 0 0,0 0 0,0 0 0,1 0 0,-1-1 1,0 1-1,1 0 0,-1 0 0,0 0 0,0-1 0,0 1 1,1 0-1,-1 0 0,0-1 0,0 1 0,0 0 0,1-1 1,-1 1-1,0 0 0,0-1 0,0 1 0,0 0 0,0-1 0,0 1 1,0 0-1,0-1 0,0 1 0,0 0 0,0-1 0,0 1 1,0-1-1,-1-5 61,0 1-1,0-1 1,0 0 0,-1 1 0,0-1 0,0 1 0,-4-6 0,-23-41 97,-43-59 0,38 63-122,-36-71 0,67 114-62,0 0 1,1-1 0,0 1-1,0-1 1,1 0-1,-1 0 1,1 1-1,1-1 1,-1-11-1,1 15-12,0 0 0,1 1 0,-1-1 0,0 0 0,1 0 0,0 1 0,-1-1 0,1 0 0,0 1 0,0-1 0,0 1 0,0-1 0,0 1 0,0-1 0,0 1 0,1 0 0,-1 0-1,1 0 1,-1-1 0,0 1 0,1 0 0,0 1 0,-1-1 0,1 0 0,0 0 0,-1 1 0,1-1 0,0 1 0,-1-1 0,1 1 0,0 0 0,0 0 0,0 0 0,2 0 0,-3 0-4,1 0 0,0 0 1,0 0-1,-1 1 1,1-1-1,0 0 0,-1 1 1,1 0-1,0-1 1,-1 1-1,1 0 0,-1 0 1,1 0-1,-1 0 1,1 0-1,-1 0 0,0 0 1,1 0-1,-1 1 1,0-1-1,0 0 0,0 1 1,0-1-1,0 1 1,0-1-1,-1 1 1,1-1-1,0 1 0,-1 0 1,1 0-1,-1-1 1,0 1-1,0 0 0,1 1 1,1 11 39,-1-1 0,0 1 0,-2 19-1,1-19 46,0-2 25,-1 0 0,0-1 0,0 1 0,-1-1 0,-1 1 0,0-1 0,0 0 0,-1 0 0,0 0 0,-1 0 0,-1-1 0,-9 14 0,15-23-100,-1 0 1,1 0-1,-1 0 0,0 0 0,1 0 0,-1 0 0,0 0 0,0-1 0,0 1 0,0 0 0,0 0 0,0-1 0,1 1 0,-1-1 0,-1 1 1,1-1-1,0 1 0,0-1 0,0 0 0,0 1 0,0-1 0,0 0 0,0 0 0,-2 0 0,2 0-73,0-1-1,1 0 1,-1 1-1,0-1 1,0 0 0,0 1-1,1-1 1,-1 0-1,0 0 1,1 0-1,-1 0 1,0 0-1,1 0 1,-1 0 0,1 0-1,0 0 1,-1 0-1,1 0 1,0-2-1,-6-56-5099,5 47 3498,2-1 0,0 1 0,0 0 0,1-1 0,5-12 1,10-18-4768</inkml:trace>
</inkml:ink>
</file>

<file path=ppt/ink/ink3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4:09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65 175 15759,'0'0'9956,"4"5"-9321,-2-4-317,0 1-130,-1-1 1,1 0-1,0 1 1,-1-1-1,1 1 0,-1-1 1,1 1-1,-1 0 1,0 0-1,0 0 1,0 0-1,0 0 1,0 0-1,1 2 684,-10-38 916,5 12-1700,3 23-84,0-1 1,0 0 0,0 0 0,0 0 0,0 0 0,0 0 0,0 0 0,-1 0 0,1 0 0,0 0 0,0 0 0,0 0-1,0 0 1,0 0 0,0 0 0,0 0 0,0 0 0,0 0 0,0 1 0,0-1 0,0 0 0,0 0 0,0 0 0,0 0-1,0 0 1,0 0 0,-1 0 0,1 0 0,0 0 0,0 0 0,0 0 0,0 0 0,0 0 0,0 0 0,0 0 0,0 0-1,0 0 1,0 0 0,-3 37 419,2-15-326,-51 331-98,29-230 0,28-137 0,1 0 0,0 0 0,8-12 0,11-25 0,61-174 0,-76 193 0,-2-1 0,-1 0 0,-1-1 0,-2 1 0,0-39 0,-4 71 0,1 0 0,-1 0 0,0-1 0,0 1 0,0 0 0,0 0 0,0 0 0,0 0 0,0 0 0,-1-1 0,1 1 0,0 0 0,-1 0 0,1 0 0,-1 0 0,1 0 0,-1 0 0,1 0 0,-1 0 0,0 0 0,1 0 0,-1 0 0,0 1 0,0-1 0,0 0 0,0 0 0,0 1 0,1-1 0,-1 1 0,0-1 0,-1 1 0,1-1 0,0 1 0,0-1 0,0 1 0,0 0 0,0 0 0,0-1 0,0 1 0,-1 0 0,1 0 0,-2 0 0,1 1 0,-1 0 0,1-1 0,0 1 0,-1 0 0,1 0 0,0 0 0,0 1 0,-1-1 0,1 0 0,0 1 0,0 0 0,1-1 0,-1 1 0,0 0 0,0 0 0,1 0 0,-1 0 0,-1 3 0,1 0 0,-1 1 0,1-1 0,0 1 0,0-1 0,1 1 0,0 0 0,0 0 0,0-1 0,1 1 0,-1 0 0,2 0 0,-1 0 0,2 8 0,-1-11 0,-1 0 0,1 0 0,0 0 0,1 0 0,-1 0 0,0-1 0,1 1 0,0 0 0,-1-1 0,1 0 0,0 1 0,0-1 0,0 0 0,1 0 0,-1 0 0,1 0 0,-1 0 0,1-1 0,-1 1 0,1-1 0,0 0 0,0 0 0,0 0 0,-1 0 0,1 0 0,0 0 0,5 0 0,5 0 0,-1-1 0,1 0 0,-1-1 0,1 0 0,-1-1 0,1 0 0,-1-1 0,0-1 0,0 0 0,0 0 0,-1-1 0,0-1 0,0 0 0,0 0 0,0-1 0,11-10 0,-7 5 0,-1-1 0,0 0 0,-1-1 0,0-1 0,-1 0 0,-1-1 0,-1 0 0,0 0 0,15-36 0,-45 118 0,-20 117 0,35-154 0,-21 140 0,23-146 0,2 1 0,1-1 0,1 1 0,1-1 0,5 29 0,-5-48-160,-1 1 0,1-1 0,0 0 0,0 1 0,0-1 0,0 0 0,1 0 0,5 6 0,-7-9-96,0 0-1,0 1 1,0-1-1,0 0 1,0 0-1,0 0 1,1 0-1,-1 0 1,0-1-1,1 1 1,-1 0-1,0-1 1,1 1-1,-1-1 1,1 1 0,-1-1-1,1 1 1,-1-1-1,1 0 1,-1 0-1,1 0 1,-1 0-1,1 0 1,-1 0-1,1 0 1,-1-1-1,1 1 1,-1 0-1,3-2 1,10-9-16619</inkml:trace>
</inkml:ink>
</file>

<file path=ppt/ink/ink3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4:17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316 167 8040,'0'-1'21,"15"-11"2307,-1-2 1,18-23 0,-29 33-1729,1-1 1,-1 0-1,0 0 1,-1 0-1,1-1 1,-1 1-1,0-1 1,0 1-1,-1-1 1,0 0 0,0 0-1,1-10 1,-2 15-489,0 0 0,0 0 1,-1 0-1,1 1 0,0-1 1,0 0-1,0 0 0,-1 0 1,1 1-1,0-1 1,-1 0-1,1 0 0,0 1 1,-1-1-1,1 0 0,-1 0 1,0 1-1,1-1 0,-1 1 1,1-1-1,-1 1 0,0-1 1,1 1-1,-1-1 1,0 1-1,-1-1 0,-27-3 1229,19 5-1177,1 1 0,0 0 0,0 0 0,-17 6 0,4 4 26,0 1 1,1 1-1,0 0 1,1 2-1,1 0 1,1 1-1,0 1 1,1 1-1,1 0 1,1 1 0,0 1-1,2 0 1,0 1-1,2 1 1,-11 28-1,18-39-162,0 0 1,1 0-1,1 0 1,0 1-1,0-1 0,1 1 1,1 0-1,0-1 0,3 16 1,-3-24-24,1 0 1,0 0 0,0 0-1,0 0 1,1 0 0,-1 0-1,1 0 1,0 0 0,0-1-1,0 1 1,1-1 0,-1 1-1,1-1 1,0 0 0,0 0-1,0 0 1,0 0 0,0-1-1,1 1 1,-1-1 0,1 0-1,0 0 1,-1 0 0,1-1-1,0 1 1,0-1 0,0 0-1,0 0 1,0 0 0,6 0-1,-4-1 13,1 1 0,-1-1 0,0-1 0,0 1 1,0-1-1,1 0 0,-1 0 0,0-1 0,0 0 0,-1 0 0,1 0 0,0-1 0,-1 0 0,1 0 0,-1 0 0,0-1 0,0 1 0,0-1 0,-1-1 0,1 1 1,-1-1-1,6-7 0,-5 4-1,0 0 1,0 0-1,-1-1 1,0 0 0,0 0-1,-1 0 1,0 0 0,-1-1-1,0 1 1,0-1-1,-1 1 1,0-1 0,-1-18-1,0 27-23,0-1 0,-1 1 0,1-1 0,0 1 0,0-1 0,-1 1 0,1-1 0,0 1 0,-1 0 0,0-1 0,1 1 0,-1-1 0,0 1 0,0 0 0,0 0 0,1 0 0,-1-1 0,-1 1 0,1 0 0,0 0 0,0 0 0,0 0 0,0 1 0,-1-1 0,1 0 0,0 0 0,-1 1 0,1-1 0,-1 1 0,1-1 0,-3 1 0,3 0-111,4 0 15,22-2 23,1-1 0,0-1 0,-1-2-1,0 0 1,0-1 0,-1-2 0,29-13 0,11-3-201,-63 24 280,0 1 0,0-1 0,-1 1 1,1 0-1,0-1 0,0 1 0,0 0 0,0 0 0,0-1 0,-1 1 0,1 0 0,0 0 0,0 0 0,0 0 0,0 0 0,0 0 1,0 1-1,0-1 0,-1 0 0,1 0 0,0 1 0,0-1 0,0 0 0,0 1 0,0 0 0,0 0 8,-1 0 0,1 0 0,-1 0 0,0 0 0,0 0-1,1 0 1,-1 0 0,0 0 0,0 0 0,0 0 0,0 0 0,0 0 0,0 0 0,0 0-1,-1 0 1,1 0 0,0 0 0,-1 1 0,-26 57 490,21-47-358,-13 24 96,-31 68 197,46-94-405,0 0 0,1 1 0,1 0-1,-1 0 1,2-1 0,-1 1 0,1 22 0,2-31-68,-1-1 0,0 0 0,1 0 1,-1 0-1,1 1 0,-1-1 0,1 0 1,-1 0-1,1 0 0,0 0 0,0 0 0,-1 0 1,1 0-1,0 0 0,0-1 0,0 1 1,0 0-1,0 0 0,0-1 0,0 1 0,0-1 1,1 1-1,-1-1 0,0 1 0,0-1 0,0 0 1,1 1-1,-1-1 0,0 0 0,0 0 1,1 0-1,-1 0 0,0 0 0,0 0 0,1 0 1,-1-1-1,0 1 0,0 0 0,2-1 1,1 0-816,1 0 0,-1 0 1,0 0-1,0-1 1,0 1-1,0-1 0,0 0 1,-1 0-1,1 0 1,6-6-1,12-20-10318</inkml:trace>
</inkml:ink>
</file>

<file path=ppt/ink/ink3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4:17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20499,'0'0'10154,"59"43"-9033,-9-36-769,10-4-288,3-3 33,-5 0-418,-9 0-768,-11 0-544,-12 0-321,-15 0-545,-22 0-6245,-15 0 352</inkml:trace>
</inkml:ink>
</file>

<file path=ppt/ink/ink3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4:18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14894,'0'0'12780,"86"32"-10922,-23-32-1153,12 0-449,2-3-96,-5-1-160,-7 0-160,-13 0-1378,-11 0-2914,-8-7-4388</inkml:trace>
</inkml:ink>
</file>

<file path=ppt/ink/ink3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4:18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13004,'0'0'4757,"1"-9"-1821,0 1-3269,4-20 9065,-4 48-8077,-6 76-154,2-63-500,2 0 1,1 1-1,6 43 1,3-44-1902,-1-18-1770,3-8-4832,-3-6-381</inkml:trace>
</inkml:ink>
</file>

<file path=ppt/ink/ink3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4:18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70 12043,'0'0'6348,"-4"-8"-2964,-10-29-570,14 37-2726,-1-1 0,1 0 1,0 1-1,-1-1 1,1 1-1,0-1 0,0 0 1,0 1-1,0-1 1,0 0-1,0 1 0,0-1 1,0 1-1,0-1 1,0 0-1,0 1 0,0-1 1,0 0-1,0 1 1,0-1-1,1 0 0,-1 1 1,0-1-1,1 1 1,-1-1-1,0 1 0,1-1 1,-1 1-1,0-1 1,1 1-1,-1-1 0,1 1 1,-1-1-1,1 1 1,-1 0-1,1-1 0,0 1 1,-1 0-1,1-1 1,-1 1-1,1 0 0,0 0 1,0-1-1,31 1-228,-23 1 346,66-2-165,-26-1-1311,0 2 0,58 9 0,-84-1-389,-23-8 1539,0 0 0,1 0-1,-1 0 1,1 0 0,-1 0 0,0 0 0,1 0 0,-1 0-1,0 1 1,1-1 0,-1 0 0,0 0 0,1 0 0,-1 1-1,0-1 1,0 0 0,1 0 0,-1 1 0,0-1-1,0 0 1,0 1 0,1-1 0,-1 0 0,0 1 0,0-1-1,0 0 1,0 1 0,0-1 0,1 0 0,-1 1 0,0-1-1,0 1 1,0-1 0,0 0 0,0 1 0,0-1 0,0 0-1,0 1 1,-1-1 0,1 0 0,0 1 0,0-1 0,0 1-1,0-1 1,0 0 0,-1 1 0,1-1 0,0 0 0,0 0-1,0 1 1,-1-1 0,1 0 0,0 1 0,0-1 0,-1 0-1,1 0 1,0 0 0,-1 1 0,1-1 0,-1 0 0,-14 6-5320</inkml:trace>
</inkml:ink>
</file>

<file path=ppt/ink/ink3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4:19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13261,'0'0'9833,"-4"53"-8552,41-49 0,13-4-512,10 0-545,1 0-96,-3 0-128,-9-3-1217,-13 3-1666,-18 0-1024</inkml:trace>
  <inkml:trace contextRef="#ctx0" brushRef="#br0" timeOffset="1">0 281 16752,'0'0'3972,"54"-16"-2211,-2 0-640,6 0-288,7 0-384,-2 7-385,0 0-289,-7 7-1472,-10 2-1026,-7 0-2370,-12 0-2210</inkml:trace>
</inkml:ink>
</file>

<file path=ppt/ink/ink3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4:19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0 126 11307,'0'0'15732,"13"1"-14312,150 5-841,-1-7 0,1-7 1,186-33-1,-297 31-927,104-20-257,-56 4-5131,-80 18-361,-11 0-4110</inkml:trace>
</inkml:ink>
</file>

<file path=ppt/ink/ink3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4:21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26 13325,'0'0'5979,"-3"12"-4682,-6 41-17,3 2 0,2-1 0,3 65 0,-3 39-421,2-130-775,0 3 1999,7-63-444,19-292-742,-16 168-913,-8 155 8,1 0 0,-1 0 1,0 0-1,0 0 0,0 0 1,1 0-1,-1 0 0,0 0 0,1 0 1,-1 0-1,1 0 0,-1 0 0,1 1 1,0-1-1,-1 0 0,1 0 0,0 0 1,-1 1-1,1-1 0,0 1 1,0-1-1,0 0 0,0 1 0,-1-1 1,1 1-1,0 0 0,0-1 0,0 1 1,0 0-1,0-1 0,0 1 0,0 0 1,0 0-1,0 0 0,0 0 1,0 0-1,0 0 0,0 0 0,0 0 1,0 1-1,2-1 0,50 16-267,-36-9 320,38 7-160,-38-11 34,0 2-1,-1-1 1,1 2-1,-1 0 1,22 12-1,-36-16 84,0-1 0,0 1 0,-1 0 0,1 0 0,0 0 0,-1 0-1,1 0 1,-1 0 0,0 0 0,0 0 0,0 1 0,0-1-1,0 0 1,0 1 0,0-1 0,-1 1 0,1-1 0,-1 1 0,0-1-1,0 1 1,0-1 0,0 1 0,0-1 0,0 1 0,-1-1-1,1 1 1,-1-1 0,0 1 0,0-1 0,0 0 0,-2 4-1,-1 4 146,-1-1-1,0 0 1,0 0-1,-1-1 0,0 0 1,-10 11-1,7-10-63,0 0 0,0-1 0,-1 0 0,-1-1 0,1 0-1,-1 0 1,0-1 0,-1 0 0,0-1 0,0 0 0,0-1 0,0-1 0,0 0 0,-1 0-1,1-2 1,-1 1 0,0-1 0,-15-2 0,26 1-213,1 0 0,-1 0-1,0 0 1,0 0 0,1-1 0,-1 1-1,0-1 1,0 0 0,1 1 0,-1-1 0,0 0-1,1 0 1,-1 0 0,1 0 0,-1 0-1,1 0 1,0 0 0,0-1 0,-1 1 0,1-1-1,0 1 1,0 0 0,0-1 0,0 0-1,0 1 1,1-1 0,-1 0 0,0 1 0,1-1-1,-1 0 1,1 0 0,0 1 0,0-1-1,-1 0 1,1 0 0,0 0 0,0 1 0,1-1-1,-1 0 1,0 0 0,1 0 0,-1 1 0,1-1-1,-1 0 1,1 1 0,0-1 0,0 0-1,0 1 1,0-1 0,0 1 0,0-1 0,0 1-1,0 0 1,1-1 0,-1 1 0,0 0-1,1 0 1,-1 0 0,1 0 0,1-1-1,29-16-6883</inkml:trace>
</inkml:ink>
</file>

<file path=ppt/ink/ink3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4:22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92 10346,'0'0'4297,"2"-11"-1265,8-37-373,-9 47-2555,-1 0-1,0 1 1,1-1 0,-1 0 0,0 0-1,0 0 1,0 0 0,0 0 0,0 0 0,0 0-1,0 0 1,0 0 0,0 0 0,0 0-1,0 0 1,-1 0 0,1 0 0,0 0-1,-1 0 1,1 0 0,-1 0 0,1 0-1,-1 1 1,1-1 0,-1 0 0,1 0-1,-1 0 1,0 1 0,0-1 0,1 0 0,-1 1-1,0-1 1,0 1 0,0-1 0,0 1-1,0-1 1,1 1 0,-1 0 0,0-1-1,0 1 1,0 0 0,0 0 0,0 0-1,0 0 1,0 0 0,0 0 0,0 0 0,0 0-1,0 0 1,0 0 0,0 0 0,0 1-1,0-1 1,0 0 0,-1 1 0,-3 0 19,0 1 1,0 0 0,0 0-1,0 0 1,0 0 0,1 1-1,-1-1 1,-5 6 0,-5 9 56,1 1 0,1 0-1,1 0 1,0 1 0,2 1 0,0 0 0,1 1 0,1 0 0,1 0-1,1 0 1,1 1 0,-3 32 0,7-52-170,1 1 0,0-1 0,-1 1-1,1-1 1,0 1 0,0-1 0,1 1 0,-1-1 0,0 0-1,1 1 1,0-1 0,-1 1 0,1-1 0,0 0 0,0 0-1,0 1 1,1-1 0,-1 0 0,0 0 0,1 0 0,0 0-1,-1-1 1,1 1 0,0 0 0,0-1 0,0 1 0,0-1-1,0 1 1,0-1 0,3 1 0,1 0 17,1-1-1,0 1 1,0-2-1,0 1 1,-1-1 0,1 0-1,0 0 1,0 0 0,0-1-1,7-2 1,-6 1-8,0 0 0,0-1 0,0 0 0,0-1 0,0 1 0,-1-1 1,1-1-1,-1 0 0,11-9 0,-14 11 30,0-1-1,0 1 1,0-1 0,-1 0 0,1 0-1,-1-1 1,0 1 0,-1-1 0,1 1-1,-1-1 1,0 0 0,0 0 0,0 0-1,0 0 1,-1 0 0,1-9 0,-2 13-20,0 0 1,0 0 0,0 0 0,0-1 0,0 1 0,0 0 0,0 0 0,0 0 0,-1 0 0,1 0 0,0 0 0,-1 0-1,1 0 1,0 1 0,-1-1 0,0 0 0,1 0 0,-1 0 0,1 0 0,-1 0 0,0 1 0,0-1 0,1 0 0,-1 1-1,0-1 1,0 0 0,-2 0 0,1 0-16,0 1 0,0 0-1,0-1 1,0 1 0,-1 0 0,1 0-1,0 0 1,0 0 0,0 0 0,-1 1 0,1-1-1,-4 2 1,2-1-20,0 1 0,0-1 0,0 1-1,1-1 1,-1 1 0,0 1 0,1-1 0,0 0 0,-1 1 0,1 0-1,0-1 1,0 1 0,1 0 0,-1 1 0,-3 4 0,6-8 4,0 1 1,-1-1 0,1 1-1,0 0 1,0-1-1,0 1 1,-1-1-1,1 1 1,0 0 0,0-1-1,0 1 1,0 0-1,0-1 1,0 1 0,0-1-1,0 1 1,0 0-1,0-1 1,1 1-1,-1 0 1,0-1 0,0 1-1,1-1 1,-1 1-1,0-1 1,1 1 0,-1 0-1,0-1 1,1 0-1,-1 1 1,1-1-1,-1 1 1,1-1 0,0 1-1,26 3 20,34-17 67,16-22-207,-61 26-46,0 1 0,1 1 1,0 0-1,20-4 0,-37 11 160,1 0 0,-1 0 0,0 0 0,1 0 0,-1 0 0,1 0 0,-1 0 0,1 0 0,-1 0 0,0 0 0,1 0 0,-1 1 0,1-1 0,-1 0 0,0 0 0,1 0 0,-1 1 0,0-1 0,1 0 0,-1 1 0,0-1 0,1 0-1,-1 1 1,0-1 0,0 0 0,1 1 0,-1-1 0,0 0 0,0 1 0,0-1 0,0 1 0,0-1 0,1 1 0,-1-1 0,0 0 0,0 1 0,0-1 0,0 1 0,0-1 0,0 1 0,0-1 0,0 0 0,-1 1 0,1 0 0,-3 21-117,-14 27 187,-2 2-326,17-17-3281,6-31-3753,13-4-6694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06.7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0 142 12075,'0'0'10154,"72"-12"-8745,-24-8-736,7-3-513,4 1-128,-2-1-801,-7 3-3330,-9-2-2468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0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66 10602,'0'0'12294,"-5"10"-10996,2-4-1094,0 1 1,0 0-1,0 0 1,1 0 0,0 1-1,0-1 1,0 13-1,1-18-172,1 0-1,0 0 1,1 0-1,-1 0 0,0 0 1,0 0-1,1 0 1,-1 0-1,1 0 1,0-1-1,0 1 0,-1 0 1,1 0-1,0 0 1,1-1-1,-1 1 1,0-1-1,0 1 0,1-1 1,-1 1-1,1-1 1,-1 0-1,1 0 1,-1 1-1,1-1 0,0 0 1,0-1-1,-1 1 1,1 0-1,0 0 1,0-1-1,0 1 1,0-1-1,0 0 0,0 1 1,0-1-1,0 0 1,0 0-1,0 0 1,3-1-1,-3 0 39,-1 1 1,1 0-1,0-1 0,-1 0 1,1 1-1,-1-1 0,1 0 1,-1 0-1,0 0 0,1 0 1,-1 0-1,0 0 0,0 0 1,1 0-1,-1-1 0,0 1 1,0 0-1,0-1 0,0 1 1,-1 0-1,1-1 0,0 0 1,-1 1-1,1-1 0,-1 1 1,1-1-1,-1 0 0,0 1 1,0-1-1,0-3 0,3-62 1669,-3 55-1446,0 9-204,0-1 0,0 0-1,-1 0 1,1 1 0,-1-1 0,0 0-1,0 1 1,0-1 0,0 1 0,-1-1 0,-1-3-1,2 6-74,0 0-1,-1-1 0,1 1 0,0 0 1,0 0-1,0 0 0,-1 0 0,1 0 0,-1 0 1,1 0-1,-1 0 0,1 0 0,-1 0 1,1 1-1,-1-1 0,0 1 0,1-1 1,-1 1-1,0 0 0,0 0 0,1 0 0,-1 0 1,0 0-1,1 0 0,-4 1 0,4-1-102,1 0-1,-1 1 0,0-1 1,1 1-1,-1-1 0,0 1 1,1-1-1,-1 1 0,1-1 1,-1 1-1,1 0 0,-1-1 1,1 1-1,-1 0 0,1 0 1,0-1-1,-1 1 0,1 0 1,0 0-1,0-1 0,0 1 1,0 0-1,-1 0 0,1 0 1,0-1-1,0 1 0,1 1 1,-2-2-83,1 1 1,0-1 0,0 0 0,0 1 0,0-1-1,0 0 1,0 1 0,0-1 0,0 0 0,0 1-1,0-1 1,0 0 0,0 0 0,0 1 0,0-1-1,1 0 1,-1 1 0,0-1 0,0 0-1,0 1 1,0-1 0,0 0 0,1 0 0,-1 1-1,0-1 1,0 0 0,1 0 0,-1 1 0,0-1-1,0 0 1,1 0 0,-1 0 0,0 0 0,0 1-1,1-1 1,-1 0 0,0 0 0,1 0 0,-1 0-1,0 0 1,1 0 0,-1 0 0,0 0-1,1 0 1,-1 0 0,0 0 0,1 0 0,-1 0-1,0 0 1,1 0 0,-1 0 0,0 0 0,0 0-1,1-1 1,-1 1 0,0 0 0,1 0 0,-1 0-1,0 0 1,0-1 0,1 1 0,-1 0 0,0 0-1,0-1 1,1 1 0,9-14-4949,0-9-1451</inkml:trace>
</inkml:ink>
</file>

<file path=ppt/ink/ink3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4:22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18417,'0'0'7335,"69"-3"-5573,-13 0-64,12 2-930,4 0-575,-3 1-258,-4-2-1408,-12-5-2755,-9-9-3427</inkml:trace>
</inkml:ink>
</file>

<file path=ppt/ink/ink3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4:23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65 11147,'0'0'2685,"-2"-9"-155,1 4-2955,-7-28 5504,5 27-2135,1 24-2230,10 126 389,-4-104-768,-1 0 0,-2 0 0,-2 0 0,-1 0-1,-9 43 1,-38 78 2479,133-368-1026,-32 86-1804,-23 46-69,38-87-332,-65 158 401,-1 1 0,1 0 0,0 0-1,0 0 1,0 0 0,0 0 0,1 0 0,-1 0 0,1 1-1,0-1 1,0 1 0,0 0 0,0 0 0,0 0 0,0 0-1,0 0 1,1 1 0,-1-1 0,0 1 0,1 0 0,0 0-1,-1 1 1,7-2 0,-6 3-21,1-1 1,-1 1-1,0 0 0,0 0 1,1 0-1,-1 0 1,0 1-1,0 0 0,0 0 1,0 0-1,-1 0 0,1 1 1,0-1-1,-1 1 0,0 0 1,1 0-1,-1 0 0,-1 0 1,4 5-1,-2-4-48,-1 1-1,1 0 1,-1 1-1,0-1 1,0 1-1,0-1 1,-1 1-1,0 0 1,0 0-1,-1 0 1,0 0-1,0 0 1,0 0-1,0 10 1,-2-12 80,1 1-1,-1-1 1,0 0 0,0 0-1,-1 0 1,1 0 0,-1 0 0,0 0-1,0-1 1,0 1 0,0 0-1,-1-1 1,1 0 0,-1 1-1,0-1 1,0 0 0,0 0 0,-1-1-1,1 1 1,-1-1 0,-4 3-1,-5 2 74,1-2-1,-1 1 0,0-2 1,0 0-1,0 0 1,0-1-1,-1-1 0,0 0 1,1-1-1,-1 0 0,0-1 1,-20-3-1,32 3-271,0 0 0,1-1 1,-1 1-1,0-1 0,1 0 0,-1 1 1,0-1-1,1 0 0,-1 0 0,1 0 1,0 0-1,-1 0 0,1-1 0,0 1 1,-1 0-1,1-1 0,0 1 0,0 0 1,0-1-1,0 1 0,-1-3 0,2 2-251,0 1-1,0 0 1,-1 0-1,1 0 1,0 0-1,0 0 1,0 0-1,0 0 1,0 0-1,1 0 0,-1-1 1,0 1-1,0 0 1,1 0-1,-1 0 1,1 0-1,-1 0 1,1 0-1,-1 0 1,1 0-1,-1 1 1,1-1-1,0 0 0,1-1 1,16-10-12427</inkml:trace>
</inkml:ink>
</file>

<file path=ppt/ink/ink3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4:23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9449,'0'0'20718,"2"10"-20659,7 103-11,-5-108 26,4-11 80,5-12 72,-1-17-138,-1-1 0,-2 0 0,5-42 0,-16 100-75,1-16-9,0 0-1,0 1 0,1-1 0,0 1 1,0-1-1,1 1 0,2 11 0,-3-17 11,1 0 0,-1 0 0,1 0 0,-1 0-1,1 0 1,0 0 0,-1 0 0,1 0 0,0 0-1,0 0 1,0 0 0,0 0 0,0-1 0,0 1-1,0 0 1,0-1 0,0 1 0,2 0 0,0 0 37,0-1 0,0 1 1,0-1-1,0 0 1,0 0-1,-1 0 0,1 0 1,0 0-1,0-1 1,0 1-1,3-2 0,0 0 0,1-1 0,-1-1 0,0 1 0,0-1 0,-1 0 0,1 0 0,-1 0 0,0-1 0,0 0-1,-1 0 1,1 0 0,-1-1 0,6-8 0,7-9 5,-17 23-58,0 0 0,0 0 0,0 0 0,0 0 0,0 0 0,0 0 0,0 0 0,0 0 0,1-1 0,-1 1 1,0 0-1,0 0 0,0 0 0,0 0 0,0 0 0,0 0 0,0 0 0,0 0 0,1 0 0,-1 0 0,0 0 0,0 0 0,0 0 0,0 0 0,0 0 0,0 0 0,1 0 0,-1 0 0,0 0 0,0 0 0,0 0 0,0 0 1,0 0-1,0 0 0,0 0 0,1 0 0,-1 0 0,0 0 0,0 0 0,0 0 0,0 0 0,0 1 0,0-1 0,0 0 0,0 0 0,0 0 0,1 0 0,-1 0 0,0 0 0,0 0 0,0 0 0,0 1 0,0-1 1,0 0-1,0 0 0,0 0 0,0 0 0,0 0 0,0 0 0,0 0 0,0 1 0,3 14-273,-2 23-207,-1-35 468,3 104-2091,2-36-6055,-4-46 675</inkml:trace>
</inkml:ink>
</file>

<file path=ppt/ink/ink3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4:24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15375,'0'0'7377,"11"0"-5615,387 13 4676,142-13-5856,-535 0-726,50-3-364,-29-4-1559,-7-8-3318,-13 3-1645</inkml:trace>
</inkml:ink>
</file>

<file path=ppt/ink/ink3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4:24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72 16528,'0'0'4794,"3"13"-2979,5 40-435,-1 0 0,-2 58 0,-5 104 1451,-1-163-999,3-133-1589,11-84 0,-7 123-271,2 0 0,2 1-1,26-71 1,-33 105 2,0 0-1,0 1 1,1-1 0,0 1-1,0 0 1,0 0-1,1 0 1,0 1 0,0 0-1,11-10 1,-14 14-7,1 0 1,-1-1-1,0 1 1,0 0-1,0 0 0,1 1 1,-1-1-1,1 0 1,-1 1-1,0 0 1,1-1-1,-1 1 1,1 0-1,-1 0 0,1 0 1,-1 1-1,1-1 1,-1 0-1,1 1 1,-1 0-1,0 0 0,1-1 1,-1 1-1,0 0 1,0 1-1,0-1 1,0 0-1,0 1 0,0-1 1,0 1-1,0 0 1,0-1-1,-1 1 1,1 0-1,1 3 1,3 2-29,-1-1 0,0 1 1,-1 0-1,0 0 0,0 1 1,0-1-1,-1 1 1,0 0-1,0 0 0,-1 0 1,2 10-1,-4-14 59,1 0 0,-1 0 0,0 0 1,-1 0-1,1 0 0,-1 0 0,1 0 0,-1 0 0,0 0 0,0 0 1,-1 0-1,1-1 0,-1 1 0,0-1 0,0 1 0,0-1 0,-1 1 0,1-1 1,-1 0-1,1 0 0,-1 0 0,0-1 0,0 1 0,-7 3 0,-3 1 128,0 0-1,0-1 1,-1-1-1,0-1 1,0 0-1,0 0 1,0-1-1,0-1 1,-1-1-1,1 0 0,-1-1 1,1 0-1,-17-3 1,-4-8-170,21-1-1349,13 11 1195,1 1-1,0-1 1,0 0 0,-1 1 0,1-1 0,0 1 0,0-1 0,0 0-1,-1 1 1,1-1 0,0 0 0,0 1 0,0-1 0,0 1 0,0-1-1,1 0 1,-1 1 0,0-1 0,0 0 0,0 1 0,0-1 0,1 1-1,-1-2 1,1 1-292,0 1-1,0-1 0,0 0 1,0 1-1,0-1 0,0 1 1,0 0-1,0-1 0,0 1 1,0 0-1,0-1 1,0 1-1,0 0 0,0 0 1,0 0-1,1 0 0,-1 0 1,0 0-1,0 0 0,1 1 1,4-1-2296,24 0-9253</inkml:trace>
</inkml:ink>
</file>

<file path=ppt/ink/ink3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4:25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34 14670,'0'0'13495,"-11"-7"-12705,4 2-692,5 2-87,0 1 0,0 1-1,0-1 1,-1 0-1,1 0 1,0 1 0,-1 0-1,1-1 1,-1 1-1,0 0 1,0 0 0,1 0-1,-1 1 1,0-1-1,0 1 1,0-1 0,1 1-1,-1 0 1,0 0-1,0 0 1,0 1 0,0-1-1,0 1 1,1-1 0,-1 1-1,-3 1 1,-10 8 144,2 0 1,-1 2-1,1-1 1,1 1-1,0 1 0,-18 24 1,24-29-69,1 1 0,0 0 0,1 0 0,0 0 1,0 1-1,1 0 0,0 0 0,1 0 0,0 0 0,1 1 0,0-1 0,-1 17 1,3-24-78,1 0 1,-1 1 0,1-1 0,-1 0-1,1 0 1,0 0 0,0 0 0,0 0 0,1-1-1,-1 1 1,0 0 0,1 0 0,0-1-1,0 1 1,0-1 0,0 0 0,0 1 0,0-1-1,1 0 1,-1 0 0,1 0 0,0-1-1,-1 1 1,1-1 0,0 1 0,0-1 0,0 0-1,0 0 1,0 0 0,0-1 0,4 1 0,8 2 26,-1-1 1,1-1 0,-1 0-1,1-1 1,21-3 0,-33 2-27,0 1 0,-1 0 1,1-1-1,-1 1 1,1-1-1,-1 1 0,1-1 1,-1 0-1,0 0 0,1-1 1,-1 1-1,0 0 0,0-1 1,0 1-1,0-1 1,0 0-1,0 1 0,0-1 1,-1 0-1,1 0 0,-1 0 1,1-1-1,-1 1 1,0 0-1,0 0 0,0-1 1,0 1-1,1-4 0,-2 4-2,0 0 0,0 0 0,0 0-1,-1 0 1,1 0 0,-1 0 0,1 0-1,-1 0 1,1 0 0,-1 0-1,0 0 1,0 0 0,0 0 0,0 1-1,0-1 1,-1 0 0,1 1 0,0-1-1,-1 1 1,1-1 0,-1 1-1,0 0 1,1 0 0,-1 0 0,0 0-1,0 0 1,0 0 0,0 0 0,1 0-1,-1 1 1,0-1 0,0 1 0,-1-1-1,-2 1 1,-32-1-9,39 1 0,13-3 0,-3 0 0,-1 0 0,1 0 0,17-10 0,-20 9 0,-1 0 0,1 1 0,0 0 0,0 0 0,0 1 0,0 0 0,13 0 0,-21 2 0,0 1 0,0 0 0,0 0 0,0 0 0,0 0 0,-1 0 0,1 0 0,0 0 0,-1 0 0,1 0 0,-1 0 0,1 0 0,-1 0 0,1 0 0,-1 0 0,0 1 0,1-1 0,-1 0 0,0 0 0,0 0 0,0 1 0,0-1 0,0 0 0,0 0 0,-1 0 0,1 1 0,-1 1 0,-4 41 0,-6 1 38,8-31-95,-1 0 1,2 0 0,-3 25 0,5-39-49,0 1 0,0-1 0,0 1 0,-1-1 0,1 1 0,0-1 0,0 1 0,0-1 0,0 1 0,0-1 0,0 1 0,0-1 0,0 1 0,0-1 0,0 1 0,1-1 0,-1 0 0,0 1 0,0-1 0,0 1 0,1-1 0,-1 1 0,0-1 0,0 0 0,1 1 0,-1-1 0,0 1 0,1-1 0,-1 0 0,0 1 0,1-1 0,-1 0 0,1 0 0,-1 1 0,0-1 0,1 0-1,-1 0 1,1 0 0,-1 1 0,1-1 0,-1 0 0,1 0 0,-1 0 0,1 0 0,-1 0 0,1 0 0,-1 0 0,0 0 0,1 0 0,-1 0 0,1 0 0,-1 0 0,1-1 0,-1 1 0,1 0 0,-1 0 0,1-1 0,19-7-8255</inkml:trace>
</inkml:ink>
</file>

<file path=ppt/ink/ink3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4:27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453 207 5637,'0'0'4340,"2"-11"-2322,4-8-1127,15-59 3847,-20 73-4262,0 0 0,0 0 0,-1 0 0,1 0 0,-1 0 0,0 0 1,-1 0-1,1 0 0,-1 0 0,0 0 0,0 0 0,-1 1 0,-2-7 1,2 9-303,1 0 0,-1 0 0,-1 0 0,1 0 0,0 1-1,0-1 1,-1 0 0,1 1 0,-1 0 0,1-1 0,-1 1 0,1 0 0,-1 1 0,0-1 0,0 0 0,1 1 0,-1-1 0,0 1 0,0 0 0,0 0 0,1 0 0,-1 0 0,0 1 0,-3 0 0,-4 0-64,1 1 0,0 0 0,0 1 0,1 0 0,-1 0 0,-11 7 0,-8 7-23,1 2 1,1 0-1,1 2 0,1 1 1,1 1-1,0 1 0,2 1 1,1 0-1,1 2 0,2 0 1,0 1-1,2 1 0,-16 42 1,26-58-55,2 0 1,-1 0-1,1 0 1,1 1 0,1-1-1,0 1 1,0 0-1,2-1 1,1 19-1,0-25-26,-1 0-1,1 0 1,0-1-1,0 1 1,1-1-1,0 1 0,0-1 1,1 0-1,-1 0 1,1 0-1,1-1 1,-1 0-1,1 1 0,0-1 1,0-1-1,0 1 1,1-1-1,0 0 1,10 6-1,-2-4-19,0 0 1,0-1-1,1-1 0,-1 0 0,1-1 1,0-1-1,0 0 0,0-1 0,0 0 1,0-1-1,0-1 0,19-3 0,-25 2 57,0 1 0,0-1 0,0 0 0,0-1 0,-1 0 0,1 0 0,-1-1 0,0 0 0,0-1 0,0 0 0,-1 0 0,1 0-1,-1-1 1,0 0 0,-1 0 0,0-1 0,0 0 0,0 0 0,-1-1 0,0 1 0,5-11 0,-8 15-26,-1 0 0,0 0 1,1 0-1,-1 0 0,0-1 0,-1 1 1,1 0-1,-1 0 0,1-1 0,-1 1 1,0 0-1,0-1 0,0 1 1,-1 0-1,1 0 0,-1-1 0,0 1 1,0 0-1,0 0 0,0 0 0,-1 0 1,1 0-1,-1 0 0,1 0 0,-1 0 1,0 1-1,0-1 0,-1 1 1,1-1-1,0 1 0,-1 0 0,1 0 1,-1 0-1,-5-3 0,2 2-3,-1 0-1,0 1 0,0-1 1,0 1-1,0 1 1,0-1-1,0 1 1,0 0-1,-1 1 0,1 0 1,0 0-1,-1 0 1,1 1-1,0 0 1,-8 2-1,15-3-14,-1 0 0,0 1 0,0-1 0,0 0 0,0 0 0,1 0 0,-1 1 0,0-1 0,0 0 0,1 1 0,-1-1 0,0 0 0,1 1 0,-1-1 0,0 1 0,1-1 0,-1 1 0,1 0 0,-1-1 0,1 1 0,-1 0 0,1-1 0,-1 1 0,1 0 0,0-1 0,-1 1 0,1 1 0,0-1 0,1-1 0,-1 1 0,1 0 0,-1-1 0,1 1 0,0-1 0,-1 1 0,1 0 0,0-1 0,0 0 0,-1 1 0,1-1 0,0 1 0,0-1 0,0 0 0,-1 0 0,1 1 0,0-1 0,0 0 0,0 0 0,0 0 0,0 0 0,0 0 0,-1 0 0,1 0 0,0 0 0,1-1 0,22-1 0,0-2 0,0 0 0,0-2 0,0 0 0,-1-2 0,0 0 0,-1-2 0,23-13 0,-7 5 0,59-19 0,-95 36-4,-1 0 0,0 1 0,0-1 0,0 1 0,1-1 0,-1 1 0,0-1 0,1 1 0,-1 0 0,1 0 0,-1-1 0,0 1 0,1 0 0,-1 0 1,0 1-1,1-1 0,-1 0 0,1 0 0,-1 1 0,0-1 0,0 1 0,1-1 0,-1 1 0,0-1 0,0 1 0,1 0 0,-1 0 0,0-1 0,0 1 0,0 0 0,0 0 0,0 0 0,1 2 0,-1 2-2,0-1 1,0 1-1,-1-1 0,0 1 1,0-1-1,0 1 0,-1-1 1,1 1-1,-1-1 0,-2 7 0,-10 38 335,-32 77 0,-6 21-1749,46-125-1429,0 0-1,-2 35 1,6-42-11313</inkml:trace>
</inkml:ink>
</file>

<file path=ppt/ink/ink3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4:59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7437 9897,'0'0'1175,"-2"-8"-775,-1-3-81,1 0 0,0 1 0,0-1 0,1 0 1,1 0-1,0 0 0,0 0 0,1 0 0,1 1 0,0-1 0,0 0 0,7-18 0,19-25-85,2 2 0,2 1 1,64-75-1,3-6-199,398-675 1702,-99 149-752,327-521-227,-530 848 498,313-403 0,-326 508-1310,9 8 0,304-267-1,-153 201 71,452-287 1,428-154 57,-284 257 3105,-746 376-2675,-150 74-464,-28 12-592,1 0-1,24-15 1,-28 9-3084,-10-1-2748</inkml:trace>
</inkml:ink>
</file>

<file path=ppt/ink/ink3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5:00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 18129,'-7'12'534,"-9"17"-159,1 0 0,1 1 0,-17 59 0,8 4 1009,4 1 1,-12 185-1,35-248-342,-4-31-1025,1 1 0,-1-1 1,0 1-1,1-1 0,-1 1 0,1-1 0,0 1 0,-1-1 0,1 0 1,-1 1-1,1-1 0,0 0 0,-1 1 0,1-1 0,0 0 0,-1 0 1,1 1-1,0-1 0,-1 0 0,1 0 0,0 0 0,-1 0 0,1 0 0,0 0 1,0 0-1,-1 0 0,1-1 0,0 1 0,-1 0 0,1 0 0,0 0 1,-1-1-1,1 1 0,0 0 0,-1-1 0,1 1 0,-1-1 0,1 1 1,-1 0-1,1-1 0,0 0 0,15-11 276,0 0 0,-1-1 0,0-1 0,15-19-1,10-9 123,7-2-376,1 2-1,2 2 0,1 2 1,103-56-1,-130 82-387,82-46-6081,-51 18-3249</inkml:trace>
</inkml:ink>
</file>

<file path=ppt/ink/ink3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5:01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50 20083,'-8'-8'155,"1"3"-26,1 0 0,-1 1 0,1 0 0,-1 0 0,-1 0 1,1 1-1,0 0 0,-13-3 0,16 5-67,-1 0-1,1 1 1,-1-1 0,0 1 0,1 0-1,-1 0 1,0 1 0,1-1 0,-1 1-1,0 0 1,1 0 0,-1 0 0,1 1-1,0 0 1,-1 0 0,1 0-1,0 0 1,0 1 0,-4 3 0,-2 3-2,0 2 1,0-1 0,1 1-1,1 1 1,0-1 0,0 1 0,1 1-1,1-1 1,0 1 0,1 1-1,0-1 1,1 1 0,1-1-1,0 1 1,1 0 0,0 0-1,1 0 1,1 18 0,0-30-23,0 1 1,0 0 0,0 0-1,0 0 1,0 0-1,1-1 1,0 1-1,-1 0 1,1 0 0,0-1-1,0 1 1,1-1-1,-1 1 1,0-1-1,1 1 1,0-1 0,-1 0-1,1 0 1,0 1-1,4 2 1,-3-4-24,0 1 1,-1-1 0,1 0-1,0 0 1,0-1-1,0 1 1,0-1-1,0 1 1,0-1 0,0 0-1,0 0 1,0 0-1,0 0 1,0-1-1,0 1 1,0-1 0,0 0-1,-1 0 1,1 0-1,4-2 1,1-1 22,0 0 0,-1 0-1,1-1 1,-1 0 0,0-1 0,0 0 0,-1 0-1,0 0 1,0 0 0,0-1 0,6-10 0,5-10 370,24-54 1,-22 40 354,-18 72-523,27 303 188,-14-227 134,-5 0 0,-5 118 0,-15-153 976,11-69-1463,-1 0 0,1 0 0,-1-1 1,0 1-1,0 0 0,0-1 0,-1 1 0,1 0 1,0-1-1,-1 0 0,0 1 0,1-1 0,-1 0 1,0 0-1,0 0 0,-1 0 0,1 0 1,0 0-1,-1-1 0,1 1 0,-6 1 0,7-2-66,-1-1-1,1 0 1,-1-1-1,0 1 1,1 0-1,-1 0 1,1-1-1,-1 1 1,0-1-1,1 1 1,-1-1-1,1 0 1,0 1-1,-1-1 0,1 0 1,0 0-1,-1 0 1,1 0-1,0 0 1,0-1-1,0 1 1,0 0-1,0 0 1,0-1-1,-1-2 1,-23-43 32,21 39-41,-9-21 0,2-1 0,0 0 0,2-1 0,2 1 0,1-2 0,1 1 0,1 0 0,2-1 0,1 0 0,6-51 0,-4 76-157,0 0 0,1 0 1,1 0-1,-1 0 0,1 0 0,0 1 0,1-1 1,-1 1-1,1 0 0,0 0 0,8-8 1,4-2-1419,1 0 1,25-17 0,21-20-3545,-25 12-5643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0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17264,'0'0'7586,"-2"10"-7404,-3 10-43,1-7 14,0 1 0,1 0 1,1 0-1,0 0 0,1 0 0,0 19 1,3-33-178,-1 0 1,0 0 0,0 0 0,0 0 0,1 0 0,-1 0 0,0-1-1,0 1 1,0 0 0,1-1 0,-1 1 0,0-1 0,0 1 0,0-1-1,0 0 1,0 1 0,1-2 0,30-30-913,20-15-552,-49 45 1454,-1 0 1,1 0 0,0 1 0,0-1 0,-1 1 0,1-1-1,0 1 1,0 0 0,1 0 0,-1 1 0,0-1 0,0 1-1,0-1 1,0 1 0,1 0 0,-1 0 0,5 1 0,-7 0 105,1 0 1,-1 0 0,0 0 0,1 0 0,-1 0 0,0 0 0,0 0 0,1 0-1,-1 1 1,0-1 0,0 0 0,-1 1 0,1-1 0,0 1 0,0-1-1,-1 1 1,1-1 0,-1 1 0,1-1 0,-1 1 0,0 0 0,1-1 0,-1 1-1,0 0 1,0 1 0,0 53 1875,0-41-1205,0-13-591,-4 55 1777,3-55-1902,1 0 1,0 1 0,-1-1 0,0 0-1,1 0 1,-1 0 0,0 1 0,0-1-1,0 0 1,-1 0 0,1 0-1,0-1 1,-1 1 0,1 0 0,-1 0-1,0-1 1,1 1 0,-1-1 0,0 1-1,0-1 1,-3 2 0,4-4-138,0 1 1,0 0-1,0 0 0,0 0 1,0 0-1,0-1 0,0 1 1,-1-1-1,1 1 1,0-1-1,1 1 0,-1-1 1,0 1-1,0-1 0,0 0 1,0 1-1,0-1 1,1 0-1,-1 0 0,0 0 1,1 0-1,-1 0 0,0 0 1,1 1-1,-1-1 1,1-1-1,0 1 0,-1 0 1,1 0-1,0 0 0,-1 0 1,1 0-1,0 0 1,0 0-1,0-2 0,-7-43-4813,7 46 4846,-1-39-5577,1-5-2300</inkml:trace>
</inkml:ink>
</file>

<file path=ppt/ink/ink3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5:02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22421,'0'0'1922,"-23"55"-417,16-17 706,-1 1-1411,7 3-223,1-5-417,0-6-128,11-11-64,3-7-577,0-5-576,1-8-288,-4 0-993,-3-16-2691,-3-9-3972</inkml:trace>
</inkml:ink>
</file>

<file path=ppt/ink/ink3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5:02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1 126 15439,'0'0'1425,"5"-11"-5381,1 0 4076,20-34-438,-16 15 7355,-16 82-3782,3 0 0,2 1 0,11 98 0,-8-141-3255,1 1 0,0-1 0,1 1 0,0-1 0,0-1 0,8 13 0,-11-20 0,1 1 0,-1-1 0,1 0 0,0 0 0,0 0 0,-1 0 0,1-1 0,0 1 0,1 0 0,-1-1 0,0 1 0,0-1 0,5 2 0,-6-3 0,1 0 0,0 1 0,-1-1 0,1 0 0,0 0 0,-1-1 0,1 1 0,0 0 0,-1 0 0,1-1 0,0 1 0,-1-1 0,1 0 0,-1 1 0,1-1 0,-1 0 0,1 0 0,-1 0 0,0 0 0,1 0 0,-1 0 0,0 0 0,0 0 0,1-2 0,3-4 0,0 1 0,0-1 0,-1-1 0,-1 1 0,1 0 0,-1-1 0,0 0 0,-1 0 0,0 0 0,0 0 0,1-12 0,1-18 0,-1-41 0,-2 68 0,-1-111 0,-5 105 0,-3 27 0,-4 29 0,10-30 0,1 0 0,0 0 0,1 0 0,0 0 0,0 0 0,1 0 0,2 11 0,-3-18 0,1 0 0,0 0 0,-1 0 0,1-1 0,0 1 0,0 0 0,0-1 0,0 1 0,1-1 0,-1 1 0,0-1 0,1 1 0,-1-1 0,1 0 0,-1 0 0,1 0 0,0 0 0,-1 0 0,1 0 0,0 0 0,0 0 0,-1-1 0,1 1 0,0-1 0,0 1 0,0-1 0,0 0 0,0 0 0,0 0 0,0 0 0,0 0 0,0 0 0,0-1 0,-1 1 0,1 0 0,0-1 0,0 0 0,0 1 0,2-2 0,6-2 0,0 0 0,-1-1 0,1 0 0,-1 0 0,0-1 0,0-1 0,-1 1 0,11-12 0,58-64 0,-71 74 0,-1 4 0,-1 0 0,0 0 0,-1-1 0,1 0 0,-1 0 0,0 0 0,0 0 0,0 0 0,-1 0 0,0-1 0,2-8 0,-4 14 0,0 0 0,0 0 0,0 0 0,0-1 0,0 1 0,0 0 0,0 0 0,0 0 0,0 0 0,0-1 0,0 1 0,0 0 0,0 0 0,0 0 0,0-1 0,0 1 0,0 0 0,0 0 0,0 0 0,0 0 0,-1 0 0,1-1 0,0 1 0,0 0 0,0 0 0,0 0 0,0 0 0,-1 0 0,1 0 0,0-1 0,0 1 0,0 0 0,0 0 0,-1 0 0,1 0 0,0 0 0,0 0 0,0 0 0,0 0 0,-1 0 0,1 0 0,0 0 0,0 0 0,0 0 0,-1 0 0,1 0 0,0 0 0,0 0 0,0 0 0,0 0 0,-1 0 0,-13 8 0,-11 13 0,15-9 0,1 1 0,0 0 0,1 1 0,0 0 0,1 0 0,1 0 0,0 1 0,1 0 0,1 0 0,0 1 0,-1 18 0,4-32 0,1-1 0,0 1 0,0 0 0,0-1 0,0 1 0,0 0 0,0-1 0,1 1 0,-1-1 0,0 1 0,1 0 0,-1-1 0,1 1 0,0-1 0,0 1 0,-1-1 0,1 1 0,0-1 0,0 0 0,0 1 0,1-1 0,-1 0 0,0 0 0,0 0 0,3 2 0,-1-2 0,0 0 0,0 0 0,0-1 0,0 1 0,-1-1 0,1 0 0,0 1 0,0-1 0,0-1 0,0 1 0,0 0 0,0-1 0,4-1 0,6-1 0,-1-1 0,0-1 0,0 0 0,0-1 0,18-12 0,77-73 0,-106 91 0,0-1 0,-1 0 0,1 1 0,0-1 0,0 1 0,0-1 0,-1 1 0,1-1 0,0 1 0,0-1 0,0 1 0,0 0 0,0 0 0,0-1 0,0 1 0,0 0 0,0 0 0,0 0 0,0 0 0,0 0 0,0 0 0,-1 0 0,1 0 0,0 1 0,0-1 0,0 0 0,0 0 0,0 1 0,0-1 0,0 1 0,0-1 0,-1 1 0,2 0 0,15 31 0,-17-30 0,1 1 0,0-1 0,-1 1 0,1-1 0,0 1 0,1-1 0,-1 0 0,0 1 0,1-1 0,-1 0 0,1 0 0,-1 0 0,1 0 0,0 0 0,0 0 0,0-1 0,0 1 0,0-1 0,1 1 0,2 1 0,-1-3-1,0 1 0,1-1 0,-1 0 0,0 0 0,1 0 0,-1-1 0,0 1 0,0-1 0,1 0 0,-1 0 0,0-1 0,0 1-1,0-1 1,0 0 0,-1 0 0,1 0 0,5-4 0,4-5-12,-1-1-1,0 0 1,14-17 0,-19 20-2,0 0 1,1 1 0,-1 0-1,2 0 1,-1 1 0,1 0-1,17-10 1,-26 17 5,1 0-1,0 0 0,-1 0 1,1 0-1,-1 1 1,1-1-1,-1 0 0,1 0 1,-1 0-1,1 1 1,-1-1-1,1 0 0,-1 1 1,1-1-1,-1 0 1,1 1-1,-1-1 0,0 1 1,1-1-1,-1 1 0,0-1 1,1 1-1,-1-1 1,0 1-1,0-1 0,1 1 1,-1-1-1,0 1 1,0-1-1,0 1 0,0-1 1,0 1-1,0-1 1,0 1-1,0 0 0,0-1 1,0 1-1,0-1 1,0 1-1,0-1 0,0 1 1,-1 0-1,1 35 187,-1-31-154,0 38 78,13-66-2247,-9 12-236,0-1 0,-2 1-1,2-20 1,-3-13-5503</inkml:trace>
</inkml:ink>
</file>

<file path=ppt/ink/ink3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5:03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19955,'0'0'3075,"-48"45"-3043,37-34-1922</inkml:trace>
</inkml:ink>
</file>

<file path=ppt/ink/ink3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5:03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23 12011,'0'0'6828,"-2"12"-5130,1 7-1204,0 0 0,1 1 0,1-1 0,0 0 1,2 0-1,8 34 0,8 13 367,8 21 446,-3 1 1,-5 1-1,11 118 1,-27-192 18,2-35-876,3-43-240,-4 17-143,65-447 15,-68 485-92,3-8-1,0-1-1,11-26 0,-14 40 1,0 0 0,0 0-1,0 0 1,1 1 0,-1-1 0,1 0-1,0 1 1,0-1 0,0 1-1,0 0 1,0 0 0,0 0 0,1 0-1,-1 0 1,1 0 0,-1 1-1,1-1 1,0 1 0,0-1-1,-1 1 1,7-1 0,-9 2 4,1 0 1,-1-1-1,1 1 0,0 0 1,-1 0-1,1 0 1,-1 0-1,1 0 0,-1 0 1,1 0-1,-1 1 0,1-1 1,-1 0-1,1 0 1,-1 0-1,1 1 0,-1-1 1,1 0-1,-1 0 0,1 1 1,-1-1-1,1 0 1,-1 1-1,0-1 0,1 1 1,-1-1-1,0 0 1,1 1-1,-1-1 0,0 1 1,1-1-1,-1 1 0,0-1 1,0 1-1,1 0 1,-4 26-46,-19 23 123,6-26-10,-1-1-1,-1-1 1,-2 0-1,0-2 1,-35 29-1,55-49-167,0 1 1,0-1-1,-1 0 0,1 1 0,0-1 1,-1 1-1,1-1 0,0 0 1,-1 1-1,1-1 0,-1 0 0,1 1 1,0-1-1,-1 0 0,1 1 1,-1-1-1,1 0 0,-1 0 0,1 0 1,-1 0-1,1 1 0,-1-1 1,1 0-1,-1 0 0,1 0 0,-1 0 1,1 0-1,-1 0 0,1 0 1,-1 0-1,1-1 0,-1 1 0,1 0 1,-1 0-1,1 0 0,-1 0 1,0-1-1,9-20-4405,26-28-3475,-1 8-934</inkml:trace>
</inkml:ink>
</file>

<file path=ppt/ink/ink3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5:04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0 175 11851,'0'0'13010,"4"10"-10816,3 13-1384,-2 2 0,0-1 0,2 44 0,-4-30-719,-3-37-84,0 0 1,0 0-1,0 1 0,0-1 1,0 0-1,0 0 0,0 0 1,0 1-1,1-1 0,-1 0 0,0 0 1,1 0-1,-1 0 0,1 0 1,-1 0-1,1 0 0,0 0 1,-1 0-1,2 1 0,6-19 636,3-40 4,-1-155-860,-10 224 203,-1 1 7,1-1 1,1 0-1,3 24 0,-4-34 6,0-1 0,1 1 0,-1-1 1,0 1-1,1-1 0,-1 1 0,1-1 0,-1 1 0,1-1 0,0 1 0,0-1 1,0 0-1,0 0 0,0 1 0,0-1 0,0 0 0,0 0 0,0 0 0,0 0 1,0 0-1,1 0 0,-1 0 0,0 0 0,1-1 0,-1 1 0,1 0 1,-1-1-1,1 1 0,-1-1 0,1 0 0,-1 1 0,1-1 0,0 0 0,-1 0 1,1 0-1,-1 0 0,1 0 0,2-1 0,-1-1 26,0 1-1,0-1 1,0 1-1,0-1 1,-1 0 0,1 0-1,-1-1 1,1 1-1,-1 0 1,0-1 0,0 1-1,0-1 1,0 0-1,-1 0 1,1 0 0,-1 0-1,0 0 1,2-5-1,18-63 202,-19 63-229,2-22 45,-4 23-35,1 1-1,0-1 0,0 0 0,1 1 0,-1 0 1,1-1-1,4-7 0,3 62-538,-5 3 614,-4-32-20,1 0 1,1 0-1,1-1 0,0 1 1,2-1-1,0 0 0,1 0 1,10 22-1,-15-39-71,-1 0-1,1 0 1,-1 0-1,1 0 1,-1 0-1,1 0 1,0 0 0,-1 0-1,1 0 1,0 0-1,0-1 1,0 1-1,0 0 1,0-1-1,0 1 1,0-1 0,0 1-1,0-1 1,0 1-1,0-1 1,0 0-1,0 1 1,0-1 0,0 0-1,0 0 1,0 0-1,0 0 1,1 0-1,0 0 1,0-1-33,0 0 0,0 0 0,0 0-1,0 0 1,-1-1 0,1 1 0,0-1 0,-1 1 0,1-1 0,-1 1 0,1-1 0,-1 0-1,2-3 1,3-5-450,-1 0-1,-1-1 1,1 1 0,4-20-1,-6 9-2856,0-1-1,-2-37 1,-1-1-3371</inkml:trace>
</inkml:ink>
</file>

<file path=ppt/ink/ink3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5:04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14734,'0'0'10506,"-15"63"-10090,22-43-320,11-1-160,2-4-2338,1-5-2531,1-6-4099</inkml:trace>
  <inkml:trace contextRef="#ctx0" brushRef="#br0" timeOffset="1">291 95 17713,'0'0'3304,"-8"2"-635,-3 2-2114,1 1 0,0 0-1,0 0 1,0 1-1,1 0 1,0 1-1,0 0 1,0 0-1,-13 16 1,18-18-436,-1-1 0,1 1 0,0 0 0,1 1 0,-1-1 0,1 1 0,0 0 0,1-1 0,-1 1 0,1 0 0,0 0 0,1 1 0,-1-1 0,1 0 0,0 1 0,1-1 0,0 1 0,0-1 0,0 0 0,2 9 0,-1-13-126,0 0 0,1 0 0,-1 0 0,1-1-1,-1 1 1,1 0 0,0-1 0,0 1 0,-1-1 0,1 1-1,0-1 1,1 0 0,-1 0 0,0 0 0,0 0 0,0 0-1,1-1 1,-1 1 0,0-1 0,1 1 0,-1-1 0,0 0-1,1 0 1,-1 0 0,0 0 0,5-1 0,6 0-244,0 0 1,0 0-1,19-5 1,-10-1-1862,-1 0-1,31-15 1,-41 16-917,-1 1-1,0-2 0,15-11 1,-8 2-4952</inkml:trace>
</inkml:ink>
</file>

<file path=ppt/ink/ink3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5:04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65 245 1922,'0'-2'386,"0"0"1,0 0 0,0-1-1,-1 1 1,1 0-1,-1 0 1,0 0 0,1 0-1,-1 0 1,0 0-1,0 0 1,0 0 0,0 1-1,-1-1 1,1 0-1,0 0 1,-1 1 0,1-1-1,-3-1 1,1 1 958,1 1 0,0-1 0,-1 1 0,1 0 0,-1 0 0,1 0 1,-1 0-1,0 0 0,1 0 0,-1 1 0,0-1 0,-4 1 0,20-1-1122,1-1 0,-1 0 0,0 0 0,0-2 1,0 0-1,0 0 0,-1-1 0,0 0 0,21-13 0,-25 14-104,-1-1-1,1 0 1,-1 0 0,0-1 0,-1 0 0,1 0 0,-1 0-1,-1-1 1,1 0 0,-1 0 0,0 0 0,-1-1 0,1 1 0,-1-1-1,5-16 1,-9 23-103,0 0 0,1 0 0,-1 1 0,0-1 0,0 0 0,0 0-1,0 0 1,1 1 0,-1-1 0,0 0 0,-1 0 0,1 0 0,0 0 0,0 1 0,0-1-1,0 0 1,-1 0 0,1 0 0,0 1 0,-1-1 0,1 0 0,0 1 0,-1-1 0,1 0-1,-1 1 1,1-1 0,-1 0 0,0 1 0,1-1 0,-2 0 0,1 1-3,-1-1 1,0 1 0,0-1-1,1 1 1,-1 0 0,0 0-1,0 0 1,0 0 0,1 0-1,-1 0 1,0 0 0,0 1 0,-2 0-1,-5 1 24,1 1 1,-1 1-1,1-1 0,-15 10 0,3 1-8,0 0-1,2 2 1,-27 27-1,38-36-28,1 0 0,0 0 0,0 1 0,1 0-1,0 0 1,1 1 0,-1-1 0,1 1 0,1 0 0,0 0 0,-4 19 0,7-27-9,0 0 1,0 1 0,-1-1 0,2 1 0,-1-1 0,0 0 0,0 1 0,0-1-1,0 0 1,1 1 0,-1-1 0,1 0 0,-1 0 0,1 1 0,-1-1-1,1 0 1,0 0 0,0 0 0,0 0 0,-1 1 0,1-1 0,0-1 0,0 1-1,2 1 1,0 0-77,-1-1-1,1 1 1,0-1 0,0 0-1,0 0 1,0 0-1,0-1 1,1 1 0,-1-1-1,4 1 1,4-1-1114,0-1 1,0 0 0,0 0-1,0-1 1,16-5-1,22-15-8116</inkml:trace>
</inkml:ink>
</file>

<file path=ppt/ink/ink3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5:06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2 607 19154,'-1'8'1036,"1"15"547,0-1 0,5 30 0,-2-32-1078,0 0 1,2 0-1,0-1 0,1 0 1,1 0-1,1 0 1,0-1-1,2 0 0,0-1 1,16 21-1,-26-37-483,1 0 0,0 1-1,-1-1 1,1 0 0,0 0 0,0 0-1,0 0 1,0 0 0,0 0 0,0-1-1,1 1 1,-1 0 0,0 0 0,0-1-1,0 1 1,1-1 0,-1 1 0,0-1-1,1 1 1,-1-1 0,0 0 0,1 0-1,1 0 1,-1 0 14,-1-1 0,0 0-1,0 0 1,0 1 0,0-1 0,-1 0 0,1 0-1,0 0 1,0 0 0,0 0 0,-1 0-1,1-1 1,0 1 0,-1 0 0,0 0 0,1 0-1,-1-1 1,1 1 0,-1-2 0,3-12 218,-2 1 1,1-1-1,-2-17 1,0 28-242,-7-128-13,5 117 0,0-1 0,-2 1 0,1-1 0,-2 1 0,0 0 0,-10-18 0,13 73-192,2-35 29,2 0 1,-1-1-1,0 1 1,1 0-1,0-1 1,0 1-1,0-1 1,1 0-1,0 0 1,0 0-1,0 0 1,0 0-1,5 5 1,-4-6-305,1 0 0,-1 0 0,1 0 0,-1 0 0,1-1 1,0 0-1,0 0 0,0 0 0,0 0 0,1-1 0,4 1 0,-2-1-440,0 0-1,0-1 0,0 0 1,0-1-1,0 1 0,0-2 1,0 1-1,0-1 0,-1 0 1,1 0-1,-1-1 1,1 0-1,-1-1 0,0 0 1,0 0-1,10-8 0,17-20-4268,-5-8 5486,-11-4 4897,-17 39-4149,0 1-1,-1-1 0,0 1 0,1-1 0,-1 1 0,-1-1 0,1 1 0,-2-7 0,2 11-940,0-1 0,0 1 0,-1-1 0,1 1 0,0-1 0,0 0 0,-1 1 0,1-1 0,0 1 0,-1-1-1,1 1 1,-1 0 0,1-1 0,0 1 0,-1-1 0,1 1 0,-1 0 0,1-1 0,-1 1 0,0 0 0,1-1 0,-1 1 0,1 0 0,-1 0 0,1 0 0,-1 0 0,0-1 0,1 1 0,-1 0-1,0 0 1,1 0 0,-1 0 0,1 0 0,-1 0 0,0 1 0,1-1 0,-1 0 0,1 0 0,-1 0 0,0 1 0,1-1 0,-1 0 0,1 0 0,-1 1 0,1-1 0,-1 1 0,1-1-1,-1 0 1,1 1 0,0-1 0,-1 1 0,1-1 0,-1 1 0,1-1 0,0 1 0,-26 28 1139,18-17-1034,2 0 0,0 1 1,1 0-1,0 0 0,0 1 0,2-1 1,0 1-1,0 0 0,1 0 1,0 18-1,2-31-204,0-1 0,0 1 0,0 0 1,0 0-1,0 0 0,0 0 0,0 0 1,0 0-1,0 0 0,0 0 0,0 0 0,1 0 1,-1-1-1,0 1 0,1 0 0,-1 0 1,0 0-1,1 0 0,0-1 0,-1 1 0,1 0 1,-1 0-1,1-1 0,0 1 0,-1 0 1,2 0-1,-1-1 9,0 0-1,0 0 1,1 0 0,-1 0 0,0-1-1,0 1 1,0 0 0,0 0 0,0-1-1,0 1 1,0-1 0,0 1 0,0-1-1,0 1 1,0-1 0,0 0 0,0 1-1,0-2 1,5-3 136,0-1 0,0 0 0,-1 0 0,9-13 0,1-11-164,-2 0 0,0-1 0,-2-1 0,-2 0 0,6-35 1,-15 75-292,-1 0 0,1 0 1,1 0-1,-1 0 0,1 0 1,4 13-1,-1 3-85,-1-9 3,0 0 0,1 0 0,11 27 0,-14-39 334,0-1 1,0 1-1,1-1 0,-1 1 0,1-1 0,-1 0 0,1 0 0,0 0 1,0 0-1,0 0 0,0 0 0,0 0 0,4 2 0,-5-4 28,1 0 0,-1 1 0,1-1 0,-1 0-1,1 0 1,-1 0 0,0 0 0,1 0 0,-1 0-1,1 0 1,-1-1 0,1 1 0,-1 0 0,0-1-1,1 1 1,-1-1 0,0 0 0,1 1 0,-1-1-1,0 0 1,0 0 0,0 0 0,0 0 0,0 0-1,0 0 1,0 0 0,0 0 0,1-2 0,6-7 106,0-1 0,-1 0 0,0-1 0,-1 1 0,0-1 0,-1 0 0,0-1 1,3-15-1,3-16 141,5-48 1,-9 24 261,-4-133-1,-3 196-490,0 1-4,0 0 1,0 1-1,0-1 1,0 1-1,-1-1 1,1 1-1,-1-1 0,0 1 1,0-1-1,0 1 1,-1-1-1,-2-4 0,3 7-6,1 1 0,0 0 0,0 0 0,-1 0 0,1 0 0,0 0 0,-1 0 0,1 0 0,0 0-1,-1 0 1,1 0 0,0 0 0,0 0 0,-1 0 0,1 0 0,0 1 0,-1-1 0,1 0-1,0 0 1,0 0 0,-1 0 0,1 0 0,0 1 0,0-1 0,-1 0 0,1 0 0,0 1 0,0-1-1,0 0 1,-1 0 0,1 1 0,0-1 0,0 0 0,0 0 0,0 1 0,0-1 0,-1 0-1,1 1 1,0-1 0,0 0 0,0 0 0,0 1 0,0-1 0,0 0 0,0 1 0,0-1 0,0 0-1,0 1 1,-5 19-40,-1 31 201,2 1 0,2-1 0,2 1 0,8 53 0,-6-86 77,1 0 1,11 34 0,-13-50-187,-1 1 1,1-1 0,1 1 0,-1-1-1,1 0 1,-1 0 0,1 0 0,0 0 0,0 0-1,0 0 1,0 0 0,1 0 0,-1-1-1,1 1 1,0-1 0,-1 0 0,1 0 0,0 0-1,0 0 1,1 0 0,-1-1 0,7 3-1,-8-4-16,-1 0 1,1 0-1,0-1 0,-1 1 0,1 0 0,0-1 0,0 1 0,-1-1 0,1 0 0,-1 1 0,1-1 0,-1 0 0,1 0 0,-1 0 0,1 0 0,-1 0 1,0 0-1,1-1 0,-1 1 0,0 0 0,0-1 0,0 1 0,0 0 0,0-1 0,0 0 0,-1 1 0,1-1 0,0 1 0,-1-1 0,1-3 0,12-56 670,-13 59-700,4-30-2,0-56 0,-4 80 0,-1 0 0,1 0 0,-1 0 0,-1 1 0,0-1 0,0 0 0,0 0 0,-1 1 0,0 0 0,0-1 0,-1 1 0,-7-11 0,11 17 0,-1 0 0,0 0 0,0 0 0,0 0 0,1 0 0,-1 0 0,0 0 0,0 0 0,-1 0 0,1 0 0,0 1 0,0-1 0,0 0 0,0 1 0,-1-1 0,1 1 0,0-1 0,0 1 0,-1 0 0,1-1 0,0 1 0,-1 0 0,1 0 0,-3 0 0,3 1 0,0-1 0,0 1 0,-1 0 0,1 0 0,0 0 0,0 0 0,0 0 0,0 0 0,0 0 0,0 0 0,0 0 0,1 1 0,-1-1 0,0 0 0,1 1 0,-1-1 0,0 0 0,1 2 0,-3 7 0,0 0 0,1 0 0,1 0 0,-1 19 0,2-23 0,0-1 0,1 1 0,-1-1 0,1 1 0,1-1 0,-1 0 0,1 1 0,0-1 0,0 0 0,0 0 0,1 0 0,0-1 0,0 1 0,0-1 0,0 1 0,1-1 0,0 0 0,0 0 0,0-1 0,0 1 0,0-1 0,1 0 0,0 0 0,-1 0 0,1-1 0,0 1 0,0-1 0,1 0 0,-1-1 0,0 0 0,1 1 0,-1-1 0,1-1 0,-1 1 0,0-1 0,1 0 0,-1-1 0,1 1 0,-1-1 0,1 0 0,-1 0 0,0-1 0,1 1 0,-1-1 0,0-1 0,6-2 0,-3-1 0,1 1 0,-1-1 0,-1-1 0,1 1 0,-1-1 0,0-1 0,-1 1 0,0-1 0,0-1 0,0 1 0,-1-1 0,6-13 0,-5 8 0,-1 0 0,0 0 0,-1-1 0,-1 1 0,0-1 0,-1 0 0,0-24 0,-1 39 0,-1 0 0,0 0 0,0-1 0,0 1 0,0 0 0,0 0 0,0 0 0,0-1 0,0 1 0,1 0 0,-1 0 0,0 0 0,0-1 0,0 1 0,0 0 0,0 0 0,0 0 0,0-1 0,0 1 0,0 0 0,0 0 0,0 0 0,0-1 0,-1 1 0,1 0 0,0 0 0,0 0 0,0-1 0,0 1 0,0 0 0,0 0 0,0 0 0,-1 0 0,1-1 0,0 1 0,0 0 0,0 0 0,0 0 0,0 0 0,-1 0 0,1-1 0,0 1 0,0 0 0,0 0 0,-1 0 0,1 0 0,0 0 0,0 0 0,0 0 0,-1 0 0,1 0 0,-9 12 0,-5 24 0,8-6 0,-4 45 0,9-65 0,0 0 0,1 1 0,1-1 0,0 0 0,0 1 0,1-1 0,0 0 0,4 11 0,-6-19-45,1-1 1,0 1-1,-1-1 1,1 1-1,0-1 0,0 1 1,0-1-1,0 0 1,0 1-1,0-1 0,0 0 1,0 0-1,0 0 1,1 0-1,-1 0 0,0 0 1,1 0-1,-1 0 1,1 0-1,-1-1 0,1 1 1,-1-1-1,1 1 1,0-1-1,-1 1 0,1-1 1,0 0-1,-1 0 1,1 0-1,0 0 0,-1 0 1,1 0-1,-1-1 1,1 1-1,2-1 0,-1 0-158,1-1-1,-1 1 1,1-1-1,-1 0 0,0 0 1,0 0-1,0-1 0,0 1 1,0-1-1,0 1 0,-1-1 1,1 0-1,-1 0 0,3-4 1,2-7-1244,-1-1 1,0 0-1,-1 1 1,-1-2-1,0 1 1,-1 0 0,-1-1-1,0 1 1,-1-1-1,-2-30 1,0 26 669,-2 0 0,0-1 0,-7-20 0,5 25 873,0 0-1,-2 1 1,-14-28-1,20 41 189,0-1 0,0 1 0,-1-1 0,1 1 0,-1 0 0,1 0 0,-1-1 0,0 1 0,0 0 0,1 1 0,-2-1 0,1 0 0,0 1 0,0-1 0,0 1 0,-1-1-1,1 1 1,-1 0 0,1 0 0,-4-1 0,5 5-207,0-1-1,0 1 0,1 0 1,-1-1-1,1 1 0,0-1 1,-1 1-1,1 0 0,0-1 1,1 1-1,0 3 0,-1-4-9,0 3-129,1 0 0,0-1 0,0 1 1,0 0-1,1 0 0,0 0 0,0-1 1,0 1-1,3 4 0,16 23-3634,-17-27 2436,12 16-5578</inkml:trace>
</inkml:ink>
</file>

<file path=ppt/ink/ink3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5:06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210 104 12588,'0'-1'223,"0"1"-1,0-1 1,0 1 0,0-1 0,0 0-1,0 1 1,0-1 0,-1 1 0,1-1-1,0 1 1,0-1 0,-1 1-1,1-1 1,0 0 0,-1 1 0,1 0-1,0-1 1,-1 1 0,1-1 0,-1 1-1,1-1 1,0 1 0,-1 0 0,1-1-1,-1 1 1,1 0 0,-1-1-1,0 1 1,1 0 0,-2 0 0,-22 0 2763,18 2-2577,-1 0 1,1 0-1,0 0 1,0 1-1,-10 5 1,3 3 74,0 0 1,1 1 0,0 0 0,1 1 0,0 0 0,-9 16-1,15-23-306,1 1 0,0 0 0,0 1-1,1-1 1,0 0 0,0 1-1,0 0 1,1 0 0,1 0-1,-1 0 1,1 0 0,0 0-1,1 0 1,1 14 0,-1-21-174,1 0-1,-1 0 1,1 0 0,-1 0 0,1 0 0,0 0 0,-1 0-1,1 0 1,0-1 0,0 1 0,-1 0 0,1 0 0,0-1-1,0 1 1,0-1 0,0 1 0,0-1 0,0 1 0,0-1 0,0 1-1,0-1 1,0 0 0,0 1 0,1-1 0,-1 0 0,0 0-1,0 0 1,0 0 0,0 0 0,0 0 0,0 0 0,0-1-1,0 1 1,1 0 0,-1-1 0,0 1 0,0 0 0,0-1-1,0 1 1,1-2 0,5 0 36,-1-1-1,0 0 1,0 0 0,-1 0-1,10-7 1,-5 0-14,0-1 0,-1 0 1,0-1-1,-1 0 1,0 0-1,-1 0 0,-1-1 1,0 0-1,0-1 0,-1 1 1,-1-1-1,0 0 1,-1 0-1,-1 0 0,0-1 1,-1-26-1,-4 26-27,-6 17-72,-8 19-88,13-11 200,0 0-1,1 1 1,0 0-1,0 0 0,1 0 1,1 0-1,0 0 1,0 0-1,2 18 1,-1-28-31,0-1 0,0 0 0,0 1 0,0-1 0,0 1 0,1-1 0,-1 0 0,0 1 0,0-1 0,0 0 0,0 1 0,1-1-1,-1 0 1,0 1 0,0-1 0,1 0 0,-1 0 0,0 1 0,1-1 0,-1 0 0,0 0 0,1 1 0,-1-1 0,0 0 0,1 0 0,-1 0 0,0 0 0,1 0 0,-1 1 0,0-1 0,1 0 0,-1 0 0,1 0 0,-1 0 0,0 0 0,1 0 0,-1 0 0,1 0 0,-1-1 0,0 1 0,1 0 0,-1 0 0,0 0 0,1 0 0,-1 0 0,0-1 0,1 1 0,-1 0 0,18-12 311,-11 4-364,-1 0 0,1 0 0,-2-1 0,1 0 0,-1 0 0,-1 0 0,1 0 0,-2-1 1,1 0-1,-1 0 0,2-14 0,-2-37-8438,-6 35-2157</inkml:trace>
</inkml:ink>
</file>

<file path=ppt/ink/ink3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5:07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30 17745,'0'0'1206,"-8"-2"209,6 1-1302,0 0 0,0 0 0,0 0 0,0 1 0,0-1 0,0 1 0,0 0 0,0-1 0,0 1 0,0 0 0,0 0 0,0 0 0,0 1 0,0-1 0,0 0 0,0 1 0,0-1 1,-2 2-1,2 0-32,0 0 0,0 0 1,1 1-1,-1-1 1,1 0-1,-1 1 1,1-1-1,0 1 1,0-1-1,0 1 1,0 0-1,1-1 1,-1 1-1,1 0 1,0 0-1,-1 0 1,2 4-1,-4 18 284,1 0-1,1 1 1,2-1-1,1 0 1,0 0 0,2 0-1,1 0 1,1-1 0,14 39-1,-18-59-300,1 0 0,-1 1 0,1-1 0,-1 0 0,1 0-1,0 0 1,1-1 0,-1 1 0,0-1 0,1 0 0,0 0 0,7 5 0,-8-7-35,-1 0 0,1 0 0,-1 0 1,1 0-1,-1-1 0,1 1 0,-1-1 1,1 1-1,0-1 0,-1 0 0,1 0 1,0 0-1,-1-1 0,1 1 0,0 0 1,-1-1-1,1 0 0,-1 0 0,1 0 1,-1 0-1,1 0 0,-1 0 0,0-1 0,0 1 1,3-3-1,3-3 51,-1 0 0,0 0 0,-1-1 0,1 0 0,-2 0 0,1-1 0,-1 0 0,0 0 0,-1 0 0,0 0 0,-1-1 0,5-19 0,-2 3-3,-1-1-1,-2 0 0,1-46 0,-7 27 48,2 32-176,0 32-329,1 2 372,1 1 1,1 0 0,1-1-1,0 0 1,2 1 0,0-1-1,2-1 1,8 21 0,-14-38 14,0 0 1,-1-1-1,1 1 0,0 0 1,0 0-1,0-1 0,1 1 1,-1 0-1,0-1 0,0 1 1,1-1-1,-1 0 0,1 1 1,-1-1-1,1 0 1,0 0-1,-1 0 0,1 0 1,0 0-1,0 0 0,0-1 1,0 1-1,2 0 0,-1-1 25,-1-1-1,0 1 0,0-1 0,0 0 1,1 1-1,-1-1 0,0 0 0,0 0 1,0 0-1,0-1 0,0 1 1,0 0-1,-1-1 0,1 1 0,0-1 1,2-3-1,6-8 110,0-1 0,-1-1 1,0 1-1,6-17 0,-15 30-141,25-57 149,-18 38-143,1 0 1,18-30 0,-26 50-11,0-1-1,0 1 1,0 0-1,1 0 1,-1 0-1,0-1 1,0 1-1,0 0 1,0 0-1,0 0 1,1-1-1,-1 1 1,0 0-1,0 0 1,0 0-1,0 0 1,1 0-1,-1-1 1,0 1-1,0 0 1,0 0-1,1 0 1,-1 0-1,0 0 1,0 0-1,1 0 1,-1 0-1,0 0 1,0 0-1,1 0 1,-1 0-1,0 0 1,0 0-1,0 0 1,1 0-1,-1 0 1,0 0-1,0 0 1,1 0-1,-1 0 1,0 0-1,0 1 1,0-1-1,1 0 1,-1 0-1,0 0 1,0 0-1,0 0 1,1 1-1,-1-1 1,0 0-1,8 19-59,2 32 273,-9-46-156,1 11 23,5 27-4,-7-42-67,1 1 1,-1 0-1,1 0 0,-1-1 1,1 1-1,-1-1 0,1 1 1,0 0-1,0-1 1,0 1-1,0-1 0,0 0 1,0 1-1,0-1 0,0 0 1,1 1-1,1 0 0,-2-2 11,-1 0-1,1 0 0,0 0 0,-1 0 0,1 0 0,0 0 0,-1 0 0,1-1 0,0 1 0,-1 0 0,1-1 0,0 1 0,-1 0 0,1-1 0,-1 1 0,1 0 0,-1-1 0,1 1 0,-1-1 0,1 1 0,-1-1 0,1 0 0,-1 1 0,1-1 0,-1 1 0,0-1 0,1 0 0,-1 1 0,0-1 0,1-1 0,9-25 354,-8 22-322,8-26 17,-6 16-62,0 0 1,2 0-1,-1 0 1,2 1-1,0 0 1,1 0-1,15-20 1,-23 33-50,1 1 1,0-1-1,0 0 0,0 0 0,0 0 1,0 1-1,0-1 0,0 0 1,0 1-1,0-1 0,0 1 0,0 0 1,0-1-1,0 1 0,0 0 1,0-1-1,0 1 0,1 0 0,-1 0 1,0 0-1,0 0 0,0 0 1,0 0-1,1 0 0,-1 1 0,0-1 1,0 0-1,0 1 0,0-1 0,0 1 1,0-1-1,0 1 0,0-1 1,0 1-1,0 0 0,0-1 0,0 1 1,0 0-1,-1 0 0,1 0 1,0 0-1,0 0 0,-1 0 0,1 0 1,0 1-1,5 8-1171,0 0 0,0 0 0,6 20 0,-4-12-913,4 3-6218,-1-9-4750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1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15855,'0'0'6502,"-6"10"-5690,0 2-584,1 1 1,0 0 0,-6 25-1,9-33-182,1 0 1,1 1-1,-1-1 0,1 0 0,0 1 0,0-1 0,2 7 1,-2-10-36,1 0 1,-1 0-1,1 0 1,-1-1-1,1 1 1,0 0-1,0-1 1,0 1-1,0 0 1,0-1-1,0 1 1,0-1-1,0 0 1,1 1-1,-1-1 1,1 0-1,-1 0 1,1 0-1,-1 0 1,1 0 0,2 1-1,-2-1 5,0-1-1,0 1 1,0 0 0,0-1-1,0 0 1,0 1 0,0-1-1,0 0 1,0 0 0,0 0-1,0-1 1,0 1 0,0 0 0,0-1-1,0 1 1,0-1 0,0 0-1,0 1 1,-1-1 0,4-2-1,33-31 144,-36 30-215,1 1 0,0 0 0,0-1 0,0 1 0,0 0 0,0 0 0,1 1 0,-1-1 0,1 1 0,-1 0 0,1 0 0,0 0 0,0 0 0,0 1 0,0-1 0,0 1 0,1 0 0,6-1 0,-10 3 110,1 0 0,-1-1 0,1 1 0,-1 0 0,0 0 1,0 0-1,1 0 0,-1 0 0,0 0 0,0 0 1,0 0-1,0 0 0,0 0 0,0 1 0,0-1 1,0 0-1,-1 1 0,1-1 0,-1 0 0,1 1 0,-1-1 1,1 1-1,-1-1 0,0 1 0,1 0 0,-1-1 1,0 3-1,2 52 2023,-2-47-1807,-4 28 545,4-36-826,0 0 1,-1 0 0,1 0-1,0 0 1,-1-1 0,1 1 0,0 0-1,-1 0 1,1 0 0,-1-1-1,1 1 1,-1 0 0,0 0-1,1-1 1,-1 1 0,0-1-1,1 1 1,-1-1 0,0 1-1,0-1 1,0 1 0,1-1-1,-1 1 1,0-1 0,0 0-1,0 0 1,0 1 0,0-1-1,0 0 1,0 0 0,1 0-1,-1 0 1,0 0 0,0 0-1,0 0 1,0-1 0,-2 1-1,2-2-365,-1 0-1,0 0 1,1-1 0,-1 1-1,1 0 1,-1-1-1,1 1 1,0-1 0,0 1-1,0-1 1,1 0-1,-1 1 1,1-1-1,-1 0 1,1 1 0,0-1-1,0 0 1,0-3-1,-1-1-1167,-2-30-4883</inkml:trace>
</inkml:ink>
</file>

<file path=ppt/ink/ink3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5:08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96 289 19506,'0'0'4186,"-10"14"-2990,-1 0-1128,1 0 0,0 1 0,1 0 0,1 1 1,1 0-1,0 0 0,1 0 0,-5 21 0,9-24 25,0 0 0,0 1-1,2-1 1,-1 0-1,3 16 1,-2-28-87,0-1-1,0 1 1,0-1 0,0 1 0,0-1 0,1 1 0,-1-1 0,0 1 0,0-1 0,0 1-1,1-1 1,-1 1 0,0-1 0,0 1 0,1-1 0,-1 0 0,1 1 0,-1-1 0,0 1-1,1-1 1,-1 0 0,1 1 0,-1-1 0,1 0 0,-1 0 0,0 0 0,1 1 0,-1-1-1,1 0 1,-1 0 0,1 0 0,0 0 0,-1 0 0,1 0 0,-1 0 0,1 0 0,-1 0-1,1 0 1,-1 0 0,1 0 0,-1 0 0,1 0 0,-1 0 0,1-1 0,-1 1 0,1 0-1,-1 0 1,1 0 0,-1-1 0,24-16 682,-11 2-443,-1-1 0,-1-1 0,0 1 0,-1-2 0,-1 1-1,-1-2 1,10-28 0,31-139 179,-48 182-378,8-37 691,6-68-1,-43 229-650,18-50-20,-3 108 1,13-176-66,0 1 0,0-1 0,0 1 0,0-1 0,1 0 0,-1 1 0,1-1 0,-1 1 0,1-1 0,0 0 0,0 1 0,0-1 0,0 0 0,0 0 0,0 0 0,1 0 0,-1 0 0,1 0 0,-1 0 0,1 0 0,2 1 0,-2-2 6,0 0-1,0-1 0,0 1 0,0-1 0,1 1 1,-1-1-1,0 0 0,0 1 0,1-1 0,-1-1 1,0 1-1,1 0 0,-1 0 0,0-1 0,0 1 0,0-1 1,1 0-1,-1 0 0,0 0 0,0 0 0,0 0 1,0 0-1,2-2 0,9-6 22,-2 0-1,1-1 1,-1 0 0,0-1-1,-1 0 1,15-22 0,-5 4-162,29-58-1,-43 77 26,-1-1 0,-1 0 0,0 0 0,0-1 0,-1 1 0,3-23 0,-6 33 108,0 1 0,0-1 0,0 1 0,0-1 0,0 1 1,0-1-1,0 1 0,0-1 0,0 1 0,0-1 0,0 0 0,0 1 0,0-1 1,0 1-1,0-1 0,-1 1 0,1-1 0,0 1 0,0-1 0,-1 1 0,1 0 1,0-1-1,0 1 0,-1-1 0,1 1 0,-1 0 0,1-1 0,0 1 0,-1 0 1,1-1-1,-1 1 0,0-1 0,-16 7-91,-16 22-11,22-15 154,1 1 1,0 0-1,1 1 0,1 0 1,0 0-1,1 1 1,1 0-1,0 0 1,1 1-1,-3 18 1,8-34-46,-1 0 1,1 0 0,0-1-1,0 1 1,0 0 0,-1 0-1,1 0 1,0 0 0,0-1-1,0 1 1,0 0 0,1 0-1,-1 0 1,0 0 0,0-1 0,0 1-1,1 0 1,-1 0 0,0-1-1,1 1 1,-1 0 0,1 0-1,-1-1 1,1 1 0,-1 0-1,1-1 1,-1 1 0,1-1-1,0 1 1,-1-1 0,1 1-1,0-1 1,-1 1 0,1-1 0,0 0-1,0 1 1,-1-1 0,1 0-1,0 1 1,0-1 0,0 0-1,-1 0 1,1 0 0,0 0-1,0 0 1,0 0 0,0 0-1,-1 0 1,1 0 0,0-1 0,0 1-1,0 0 1,-1 0 0,1-1-1,0 1 1,0 0 0,-1-1-1,1 1 1,0-1 0,-1 1-1,2-1 1,54-33 148,-48 28-127,8-5-20,11-8-362,47-24-1,-66 39 361,1 0-1,0 1 1,0 0-1,0 0 1,1 1-1,-1 0 1,1 0-1,-1 1 1,20 1-1,-28 0 39,0 0 0,0 1 0,0-1-1,0 0 1,0 1 0,0-1 0,0 1-1,0-1 1,-1 1 0,1-1 0,0 1-1,0 0 1,0-1 0,-1 1 0,1 0-1,0 0 1,-1 0 0,1-1 0,-1 1-1,1 0 1,0 2 0,1-1 364,-2-14-111,0 11-288,-1-12 25,0 1 1,-1 0-1,0-1 1,-1 1-1,-1 0 1,1 0-1,-8-13 1,-8-29-7,18 53-107,1 0 1,0 0-1,0-1 0,0 1 0,0 0 1,0 0-1,0 0 0,0 0 0,0 0 1,0 0-1,0 0 0,1 0 0,-1 0 1,0 0-1,1 0 0,-1 0 1,1 0-1,-1 0 0,1 0 0,0 0 1,-1 0-1,1 0 0,0 1 0,-1-1 1,1 0-1,0 1 0,0-1 0,0 0 1,0 1-1,0-1 0,2 0 0,40-14-5719,-17 7 1512,21-13-5595</inkml:trace>
</inkml:ink>
</file>

<file path=ppt/ink/ink3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5:09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129 219 17264,'0'-1'150,"0"0"1,1-1-1,-1 1 0,0 0 0,0 0 0,0-1 0,-1 1 0,1 0 1,0 0-1,0 0 0,-1 0 0,1-1 0,0 1 0,-1 0 0,1 0 1,-1 0-1,0 0 0,1 0 0,-1 0 0,0 0 0,1 0 0,-1 0 1,0 0-1,0 1 0,0-1 0,0 0 0,0 0 0,0 1 0,0-1 0,0 1 1,0-1-1,0 1 0,0-1 0,-1 1 0,1 0 0,0-1 0,0 1 1,0 0-1,-1 0 0,1 0 0,0 0 0,0 0 0,0 0 0,-1 0 1,1 1-1,-1-1 0,-2 1-46,1 0 0,-1 0 0,1 1 0,-1-1 0,1 1 0,0 0 0,0 0 0,0 0 0,0 0 0,0 1 0,0-1 0,0 1 0,1-1 0,-4 6-1,-2 6-50,2 0-1,0 0 0,1 0 0,0 1 0,1 0 0,1 0 0,1 0 0,0 0 0,0 0 0,2 0 0,1 22 0,-1-36-28,-1 0 0,1 0 0,0 1-1,0-1 1,0 0 0,0 0 0,1 1 0,-1-1 0,0 0 0,0 0-1,1 0 1,-1 1 0,1-1 0,-1 0 0,1 0 0,-1 0 0,1 0-1,0 0 1,0 0 0,-1 0 0,1 0 0,1 1 0,-1-2 0,0 0 1,0 1-1,0-1 1,0 0-1,0 0 1,0 0-1,0 0 1,0 0-1,1 0 1,-1 0-1,0 0 0,0-1 1,0 1-1,0 0 1,0-1-1,-1 1 1,1 0-1,0-1 1,0 1-1,1-2 1,4-2 55,-1 0 0,0 0 0,0 0 0,0-1 0,0 0 0,7-10 0,2-9-37,-2 0-1,0-1 1,-2 0 0,0-1-1,-2 0 1,-1-1 0,6-42 0,-13 94-89,-1 11 5,6 44 0,-4-71 38,0 1 0,1-1 0,0 0 0,1 0 0,0-1 0,0 1 0,1 0 0,0-1 0,0 0 0,7 9 0,-10-15 7,0-1 0,0 1 0,0-1 0,0 0 0,1 1 0,-1-1 0,0 0 0,1 0 0,-1 0 0,1 0 0,-1 0 0,1 0-1,0 0 1,-1 0 0,1-1 0,0 1 0,0 0 0,-1-1 0,1 0 0,0 1 0,0-1 0,0 0 0,0 0 0,-1 0 0,1 0-1,3-1 1,-2 0 43,1-1 0,-1 0 0,1 0-1,-1 0 1,0 0 0,0 0-1,0 0 1,0-1 0,0 0 0,-1 1-1,1-1 1,2-4 0,6-9 189,-1 0 1,-1-1 0,14-33 0,-15 31-191,0-1 1,-2 0-1,-1-1 0,0 1 1,-2-1-1,0 0 1,-1 0-1,-1 0 1,-4-38-1,-5 118-553,7-31 500,4 69 6,-2-92 3,-1 1 1,1-1 0,0 1 0,1-1 0,-1 0 0,1 1 0,0-1 0,1 0 0,-1 0-1,1 0 1,0-1 0,0 1 0,8 7 0,-10-10 12,0-1 1,0 0-1,0-1 1,1 1-1,-1 0 1,1 0-1,-1 0 1,0-1-1,1 1 1,-1-1-1,1 1 1,-1-1-1,1 0 1,-1 1-1,1-1 0,0 0 1,-1 0-1,1 0 1,-1 0-1,1 0 1,-1-1-1,1 1 1,-1 0-1,1-1 1,-1 1-1,1-1 1,-1 1-1,1-1 1,-1 0-1,0 0 0,1 1 1,-1-1-1,0 0 1,0 0-1,1-1 1,-1 1-1,1-2 1,5-4 163,-1-1 1,0 0-1,-1 0 1,7-15-1,-11 22-164,9-19 60,0-1 1,-2-1-1,0 0 0,-2 0 0,0-1 1,-1 1-1,-2-1 0,0 0 1,-1-27-1,-3 70-476,1 0 1,1 0 0,1 0-1,1-1 1,0 1 0,1 0-1,2-1 1,11 31-1,-16-48 115,1 0 0,-1 0 0,0-1 0,1 1 0,-1 0 0,1-1 0,-1 1 0,1-1 0,0 1 0,0-1 0,0 0 0,2 2 0,-3-3 6,0 1 1,0-1-1,0 0 0,0 1 0,0-1 1,1 0-1,-1 0 0,0 0 0,0 0 1,0 0-1,0 0 0,1 0 0,-1 0 1,0 0-1,0 0 0,0-1 0,0 1 1,1 0-1,-1-1 0,0 1 0,0-1 1,0 0-1,0 1 0,0-1 0,1-1 1,18-24-6063</inkml:trace>
</inkml:ink>
</file>

<file path=ppt/ink/ink3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5:09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16656,'0'0'2525,"-1"10"-587,-5 65-1060,2 1 0,4-1 0,4 1 0,2-1 0,22 98 1,-26-165-845,10 32 65,-12-38-76,1-1 0,0 1 0,0 0-1,0-1 1,0 1 0,0 0 0,0-1-1,0 0 1,0 1 0,1-1 0,-1 0-1,1 1 1,-1-1 0,1 0 0,-1 0-1,1 0 1,-1 0 0,4 1-1,-5-2 13,1 0-1,0 0 0,-1 0 0,1 0 0,0 0 1,-1 0-1,1 0 0,-1 0 0,1 0 0,0 0 0,-1-1 1,1 1-1,0 0 0,-1 0 0,1 0 0,-1-1 0,1 1 1,-1 0-1,1-1 0,-1 1 0,1-1 0,-1 1 0,1 0 1,-1-1-1,1 1 0,-1-1 0,0 1 0,1-1 1,-1 0-1,9-24 405,-4-26-233,-4 34-237,-2 0-1,0 0 0,-1 1 0,0-1 0,-9-30 1,8 39-17,0 0 0,-1 0 0,0 0 1,0 1-1,0-1 0,-1 1 0,0 0 1,-1 0-1,1 0 0,-1 1 0,-1 0 0,1 0 1,-9-6-1,14 12 43,0-1 0,0 0 0,0 0 0,-1 0 0,1 1 0,0-1 1,0 0-1,0 1 0,-1-1 0,1 1 0,0 0 0,-1-1 0,1 1 0,0 0 0,-1 0 0,1 0 0,0 0 1,-3 0-1,4 0-13,-1 1-1,1-1 1,0 0 0,-1 1 0,1-1 0,-1 1 0,1-1 0,0 1 0,-1-1 0,1 0 0,0 1 0,-1 0 0,1-1 0,0 1 0,0-1 0,0 1 0,0-1-1,-1 1 1,1-1 0,0 1 0,0 0 0,0-1 0,0 1 0,0-1 0,0 1 0,0-1 0,1 1 0,-1 0 0,0 2-145,1 0 1,0 0-1,0 0 1,0-1-1,0 1 1,0 0-1,1-1 1,-1 1-1,1-1 1,0 1 0,-1-1-1,1 0 1,0 0-1,0 1 1,1-1-1,2 2 1,0-2-585,0 0 1,0 0 0,0 0 0,0-1-1,0 1 1,0-1 0,0 0-1,1-1 1,4 1 0,23-1-6248</inkml:trace>
</inkml:ink>
</file>

<file path=ppt/ink/ink3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5:09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128 118 13805,'0'0'5301,"-10"2"-3123,6-1-2056,-1 1 0,0 0 0,1-1 0,-1 1 0,1 1-1,0-1 1,-1 1 0,1 0 0,0-1 0,1 2 0,-1-1 0,0 0 0,1 1 0,0 0 0,0 0-1,0 0 1,0 0 0,1 0 0,0 0 0,-1 1 0,2-1 0,-1 1 0,-1 5 0,1-6-52,-4 10 254,0 1 1,1 0-1,1 0 0,0 0 1,1 1-1,1-1 0,0 1 1,1 20-1,1-35-318,1-1-1,-1 0 1,0 1-1,0-1 1,1 1-1,-1-1 1,0 1-1,1-1 1,-1 0-1,0 1 1,1-1-1,-1 0 1,1 1-1,-1-1 1,0 0-1,1 1 1,-1-1-1,1 0 1,-1 0-1,1 0 1,-1 1-1,1-1 1,-1 0-1,1 0 1,-1 0-1,1 0 1,-1 0-1,1 0 1,-1 0-1,1 0 1,-1 0-1,1 0 1,-1 0-1,1-1 1,-1 1-1,1 0 1,-1 0-1,1 0 1,-1-1-1,1 1 1,-1 0-1,1 0 1,-1-1-1,0 1 1,1-1-1,22-13 297,15-18 42,39-31-468,-71 59 91,1 0 0,0 0 0,0 0 0,0 1 0,1 0 0,-1 1 0,1-1-1,-1 2 1,1-1 0,8 0 0,-13 2 51,-1 0 0,-1 1 1,1-1-1,0 1 0,0-1 0,0 1 0,0 0 0,0 0 1,0 0-1,-1 0 0,1 0 0,0 0 0,-1 0 0,1 1 1,-1-1-1,1 1 0,-1-1 0,0 1 0,0-1 0,1 1 1,-1 0-1,0 0 0,-1-1 0,1 1 0,0 0 0,0 0 0,-1 0 1,1 0-1,0 3 0,5 11 147,-5-16 6,-2-14 1692,0 5-1704,0-1 0,-1 1 0,0-1 0,-1 1 0,0 0-1,0 0 1,-7-13 0,-39-62 864,31 55-904,19 28-314,1 0-1,-1 1 1,0-1 0,1 1 0,-1-1-1,0 1 1,1 0 0,-1-1 0,1 1-1,-1 0 1,1 0 0,-1 0 0,1 0-1,-1 0 1,0 0 0,1 1-1,1 0 1,5-1-704,1 0 0,-1 0 0,0 0 0,0-1 0,0 0 0,0-1 0,0 1 0,9-5 0,11-17-2693,1-9-2542</inkml:trace>
</inkml:ink>
</file>

<file path=ppt/ink/ink3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5:10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33 133 13805,'0'0'6006,"-4"8"-3673,-2 9-1943,1-1 0,0 1 0,1 0 0,1 0 0,0 0 0,2 0 0,0 0 0,1 0 0,0 1 1,4 21-1,37 186 2530,-37-208-2716,-3-12-171,1 8 126,2 0 0,-1 0 0,9 17 0,-11-28-123,0 0 0,0-1-1,0 1 1,0 0 0,0-1 0,0 1 0,0 0 0,1-1-1,-1 0 1,1 1 0,-1-1 0,1 0 0,2 2-1,-3-3-14,0 0 1,0 1-1,1-1 0,-1 0 0,0 0 0,0 0 0,0 0 0,0 0 0,0 0 0,0 0 0,0-1 1,0 1-1,1 0 0,-1-1 0,0 1 0,0 0 0,0-1 0,0 1 0,0-1 0,0 0 0,-1 1 0,1-1 1,0 0-1,0 0 0,0 1 0,0-2 0,7-7 35,-1 0 1,-1 0-1,0 0 1,0-1-1,-1 0 1,0 0-1,5-15 1,22-79-173,-2-82-986,-24 140-3396,-18 115 1800,-6 136-1,17-202 2625,1-1-1,0 0 0,0 1 1,1-1-1,-1 0 1,0 1-1,1-1 1,-1 0-1,1 1 0,0-1 1,0 0-1,0 0 1,0 0-1,0 0 1,0 0-1,1 0 0,-1 0 1,1 0-1,-1 0 1,1-1-1,0 1 1,2 2-1,-2-4-26,0 1 0,0-1-1,0 1 1,0-1 0,0 0 0,0 0 0,0 1 0,0-2-1,0 1 1,0 0 0,0 0 0,0-1 0,0 1-1,0-1 1,0 1 0,0-1 0,-1 0 0,1 0 0,0 0-1,0 0 1,-1 0 0,1 0 0,0 0 0,-1 0-1,1-1 1,-1 1 0,2-3 0,10-9-304,0-2 1,-2 1-1,1-2 0,-2 1 1,14-28-1,-14 23 1408,-2 0 1,9-28-1,-12 32 2742,-5 23 152,-1 16-3478,0-13-259,2-1 0,0 0-1,0 0 1,0 0 0,1 0 0,0 0 0,7 15 0,-8-22-132,0 0-1,0 1 1,0-1 0,0 0-1,1 0 1,-1-1-1,1 1 1,-1 0 0,1 0-1,0-1 1,-1 1 0,1-1-1,0 1 1,0-1 0,0 0-1,1 0 1,-1 0-1,0 0 1,0 0 0,0 0-1,1-1 1,-1 1 0,0-1-1,1 0 1,-1 1 0,0-1-1,1 0 1,-1-1-1,1 1 1,-1 0 0,0 0-1,1-1 1,-1 0 0,0 1-1,4-3 1,1 0-64,1-1 1,-1-1-1,0 1 1,0-1-1,0-1 1,-1 1-1,1-1 0,-1 0 1,9-13-1,-10 12-269,1 1 0,0-1 0,0 1 0,0 0 0,0 1 0,1 0 0,0 0 0,0 0 0,11-5 0,-17 10 264,0 0-1,-1-1 1,1 1-1,0 0 1,-1 0 0,1 0-1,0 0 1,0 0-1,-1-1 1,1 2 0,0-1-1,0 0 1,-1 0 0,1 0-1,0 0 1,0 0-1,-1 0 1,1 1 0,0-1-1,-1 0 1,1 1-1,0-1 1,-1 0 0,1 1-1,0-1 1,-1 1-1,1-1 1,0 2 0,8 23-94,-8 43 1048,-1-50-811,1 118 1153,-7 211 5599,5-339-6820,0 1 1,0-1-1,-1 0 0,0 0 1,-4 11-1,5-17-29,1-1 0,-1 0-1,1 0 1,-1 0-1,1 0 1,-1 0-1,0 1 1,0-1 0,0-1-1,1 1 1,-1 0-1,0 0 1,0 0-1,0 0 1,0-1 0,0 1-1,0 0 1,-1-1-1,1 1 1,0-1-1,0 1 1,0-1 0,-1 1-1,1-1 1,0 0-1,0 0 1,-1 0-1,1 0 1,0 0 0,0 0-1,-1 0 1,1 0-1,0 0 1,0-1 0,-1 1-1,1 0 1,0-1-1,0 1 1,0-1-1,-1 1 1,1-1 0,0 0-1,0 1 1,0-1-1,0 0 1,-1-1-1,-6-5-25,0 0 0,1-1 0,-1 1 0,1-1 0,1-1 0,0 0 0,0 0 0,0 0 0,1 0 0,-6-18 0,3 7-50,2 0 0,0 0-1,1 0 1,-3-33 0,6 32 42,1 1-1,1-1 1,1 0 0,1 1-1,1-1 1,1 1 0,1 0-1,0 0 1,2 0 0,0 0-1,1 1 1,1 1 0,1-1-1,0 2 1,2-1-1,0 1 1,21-23 0,29-25-1435,3 2 0,81-60 0,-76 66-2419,64-55-7968</inkml:trace>
</inkml:ink>
</file>

<file path=ppt/ink/ink3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5:20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182 147 13453,'0'0'2466,"-5"-9"-368,-8-20-754,6 11-387,-1 1 0,-1-1 1,-16-23-1,23 40-729,0-1 0,-1 0-1,1 1 1,0 0 0,-1-1 0,1 1 0,-1 0 0,0 0 0,1 0-1,-1 1 1,0-1 0,1 1 0,-1-1 0,0 1 0,0 0-1,0 0 1,1 0 0,-1 1 0,0-1 0,-4 2 0,3-2-24,0 1-1,0 0 1,0 0 0,1 0 0,-1 0 0,1 1-1,-1-1 1,1 1 0,-1 0 0,1 0 0,0 1 0,0-1-1,0 0 1,-4 5 0,8-8-57,8-6-2348,5 10-7655</inkml:trace>
</inkml:ink>
</file>

<file path=ppt/ink/ink3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5:21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307 226 12716,'0'-10'3486,"0"-2"-2431,-1-1-1,0 1 1,-1 0-1,0 0 1,-1 0-1,0 0 1,-7-15-1,8 22-819,-1 0-1,1 0 1,-1 0 0,0 0-1,0 1 1,-1-1-1,1 1 1,-1 0-1,0 0 1,0 0 0,0 1-1,-1-1 1,1 1-1,-1 0 1,0 1-1,1-1 1,-1 1 0,-1 0-1,1 0 1,0 0-1,-9-1 1,10 2-161,-1 1 1,1-1 0,0 1-1,0 1 1,0-1-1,-1 0 1,1 1-1,0 0 1,0 0 0,0 0-1,0 0 1,0 1-1,0 0 1,1-1-1,-1 2 1,-4 1 0,2 1-8,0 0 1,1 1-1,-1-1 1,1 1-1,0 0 1,0 0-1,1 1 1,-5 7-1,-1 8 42,0 1 0,1-1-1,2 1 1,-9 40-1,12-38 65,0 0-1,1 49 1,3-71-171,0 0 1,0 0-1,0 0 0,0 0 1,1 0-1,-1 0 0,1 0 1,0 0-1,0 0 1,0 0-1,0 0 0,0 0 1,1-1-1,-1 1 0,1-1 1,4 5-1,-4-5-2,0-1-1,1 1 1,-1-1-1,1 0 1,-1 0-1,1 0 1,-1 0 0,1 0-1,0-1 1,0 1-1,-1-1 1,1 0 0,0 0-1,0 0 1,-1 0-1,1 0 1,0 0-1,5-2 1,2-1 0,1 0 0,0-1 0,-1-1 0,0 1 0,0-2 0,0 1 0,-1-1 0,0-1 0,0 0 0,-1 0 0,1 0 0,-2-1 0,15-18 0,-6 5 0,0-1 0,-2-1 0,0 0 0,17-43 0,-25 53 0,0-1 0,-2 0 0,1 0 0,-2 0 0,0-1 0,-1 1 0,0-1 0,-1 1 0,-1-17 0,0 29 0,0 1 0,0-1 0,0 1 0,0-1 0,-1 1 0,1-1 0,-1 1 0,1-1 0,-1 1 0,1-1 0,-1 1 0,0 0 0,0-1 0,1 1 0,-1 0 0,-2-3 0,2 4 0,0 0 0,0-1 0,1 1 0,-1 0 0,0-1 0,0 1 0,1 0 0,-1 0 0,0 0 0,0 0 0,0 0 0,1 0 0,-1 0 0,0 0 0,0 0 0,0 0 0,0 0 0,1 0 0,-1 0 0,0 1 0,0-1 0,-1 1 0,-1 1 0,0 0 0,0 0 0,0 0 0,0 0 0,0 1 0,1-1 0,-1 1 0,1 0 0,-1 0 0,1 0 0,0 0 0,-2 3 0,-4 12 0,1 1 0,0 0 0,2 0 0,0 0 0,-3 29 0,3-1 0,1 54 0,4-96-12,0-1-1,0 1 1,0-1-1,1 1 1,0-1 0,0 1-1,0-1 1,0 0-1,1 1 1,-1-1 0,1 0-1,0 0 1,5 6-1,-5-8-21,-1 0 0,1-1 0,0 1-1,1-1 1,-1 1 0,0-1-1,0 0 1,0 0 0,1 0-1,-1 0 1,1-1 0,-1 1 0,0-1-1,1 1 1,-1-1 0,1 0-1,0 0 1,-1 0 0,1 0-1,-1 0 1,0-1 0,1 1 0,-1-1-1,1 0 1,-1 1 0,4-3-1,9-4-1089,-1-1 0,0 0 0,-1-1 0,0-1 0,0 0 0,-1-1 0,-1 0 1,1 0-1,-2-1 0,11-16 0,24-32-7065</inkml:trace>
</inkml:ink>
</file>

<file path=ppt/ink/ink3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5:22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46 13325,'0'0'2802,"-6"10"-832,-3 1-1317,1 0 504,0 1-1,0-1 1,-9 21 0,72-118 284,-47 68-1365,4-9-112,-8 25 478,-2 17 624,-3 52-619,2-1-1,4 1 0,2-1 0,18 68 1,54 103 1677,-78-234-2054,1 0-1,-1 0 0,1 1 0,-1-1 0,0 1 0,-1-1 0,1 1 1,0-1-1,-1 1 0,0-1 0,0 1 0,0-1 0,0 1 0,-1 0 1,0 3-1,0-5-32,-1-1 1,1 1-1,-1 0 1,1 0-1,-1-1 1,0 1-1,0-1 1,1 1 0,-1-1-1,0 0 1,0 0-1,-1 0 1,1 0-1,0 0 1,0 0-1,0-1 1,0 1-1,-1-1 1,1 1-1,0-1 1,-1 0-1,1 0 1,0 0-1,-3 0 1,-8 0-38,-1 0 0,1-1 0,-1 0 0,1-1 0,0-1 0,0 0 0,0-1 0,0 0 0,0-1 0,1-1 0,0 0 0,0 0 0,-22-16 0,27 16 0,0 0 0,0 0 0,0-1 0,0 0 0,1 0 0,0-1 0,1 1 0,0-1 0,0 0 0,0-1 0,1 1 0,1-1 0,-1 0 0,1 0 0,1 0 0,0 0 0,0 0 0,1 0 0,0-1 0,0-17 0,3 19-313,-1 0-1,1 1 1,0-1 0,1 1-1,-1 0 1,2 0 0,-1 0-1,1 0 1,0 1 0,0-1-1,1 1 1,0 0 0,0 0-1,0 1 1,1-1 0,-1 1-1,9-5 1,13-10-2683,1 2 1,48-24-1,-67 38 2547,39-21-6832</inkml:trace>
</inkml:ink>
</file>

<file path=ppt/ink/ink3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5:23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150 212 19571,'-10'-3'2706,"1"-1"-2285,-1 1 579,1 0 0,-1 0 0,1 1-1,-16-2 1,23 4-885,-1 0 0,1 0 0,0 0 0,0 0-1,-1 0 1,1 0 0,0 1 0,0-1 0,0 1-1,-1-1 1,1 1 0,0 0 0,0 0 0,0 0-1,0 0 1,0 0 0,1 1 0,-1-1 0,0 0-1,0 1 1,1 0 0,-1-1 0,1 1 0,-1 0-1,1 0 1,0-1 0,0 1 0,-1 3 0,-1 3-79,1-1 0,0 1 0,0 1 1,1-1-1,0 0 0,0 0 1,1 0-1,0 0 0,1 1 0,-1-1 1,3 9-1,-2-15-28,-1 1 0,1-1 0,-1 0 0,1 1 1,0-1-1,0 0 0,0 0 0,0 0 0,0 1 0,0-1 0,0 0 0,1-1 1,-1 1-1,1 0 0,0 0 0,-1-1 0,1 1 0,0-1 0,0 1 0,0-1 1,0 0-1,0 0 0,0 1 0,0-2 0,1 1 0,-1 0 0,0 0 0,1-1 1,-1 1-1,0-1 0,1 0 0,-1 0 0,0 0 0,1 0 0,-1 0 1,1 0-1,-1-1 0,0 1 0,1-1 0,-1 1 0,0-1 0,3-1 0,-1-1 23,1 1 0,0-1 0,-1 0-1,1 0 1,-1-1 0,0 1-1,0-1 1,-1 0 0,1 0-1,-1-1 1,0 1 0,0-1-1,0 1 1,0-1 0,-1 0 0,4-9-1,-1 0 57,0-1 0,-1 1-1,-1-1 1,3-28 0,-4 22-102,-4 41-18,-3 42-15,5-54 43,0 0 0,1 0 1,0 0-1,0 0 0,1 0 0,-1 0 1,6 13-1,-6-20 5,0 1-1,0-1 1,-1 1-1,1-1 1,1 1 0,-1-1-1,0 0 1,0 0-1,0 1 1,1-1 0,-1 0-1,0 0 1,1 0-1,-1 0 1,1-1 0,-1 1-1,3 1 1,-1-2 7,-1 0 0,1 1 0,-1-1 0,1 0 1,-1 0-1,1-1 0,0 1 0,-1 0 0,1-1 0,-1 0 1,0 1-1,1-1 0,-1 0 0,1 0 0,2-3 0,1 1-4,0-1-1,-1 0 1,0 0 0,1-1-1,-2 1 1,1-1-1,0 0 1,-1 0-1,0-1 1,0 0-1,3-6 1,32-76-2,-32 68-3,1 1 1,13-24-1,-14 98 2,-7-52 0,0 10 0,1 0 0,1-1 0,4 20 0,-5-31 0,-1 1 0,1-1 0,-1 1 0,1-1 0,-1 1 0,1-1 0,0 1 0,0-1 0,0 0 0,0 1 0,0-1 0,0 0 0,0 0 0,0 1 0,1-1 0,1 1 0,-2-2 0,0 0 0,0 0 0,0 0 0,1 0 0,-1 0 0,0 0 0,0 0 0,0 0 0,0 0 0,1 0 0,-1-1 0,0 1 0,0 0 0,0-1 0,0 1 0,0-1 0,0 1 0,0-1 0,0 0 0,0 1 0,0-1 0,0 0 0,0 0 0,0 0 0,1-2 0,6-6 0,0-1 0,0 0 0,11-21 0,-15 23 0,1-1 0,0 1 0,1 0 0,0 1 0,0-1 0,0 1 0,1 0 0,13-10 0,-19 16 0,0 1 0,0-1 0,0 0 0,0 1 0,0-1 0,0 1 0,0-1 0,0 1 0,0-1 0,0 1 0,0 0 0,0-1 0,0 1 0,0 0 0,0 0 0,1 0 0,-1 0 0,0 0 0,0 0 0,0 0 0,0 0 0,0 1 0,0-1 0,0 0 0,0 1 0,0-1 0,0 0 0,0 1 0,2 1 0,13 27 0,-3-1 0,-12-28 0,-1 1 0,1 0 0,0-1 0,-1 1 0,1 0 0,0-1 0,0 1 0,-1-1 0,1 1 0,0-1 0,0 1 0,0-1 0,0 0 0,0 0 0,0 1 0,0-1 0,-1 0 0,1 0 0,0 0 0,0 0 0,0 0 0,0 0 0,0 0 0,0 0 0,0 0 0,0 0 0,1-1 0,4-3 0,0-1 0,0 0 0,0 0 0,0 0 0,-1 0 0,0-1 0,0 0 0,-1 0 0,8-14 0,6-5 0,-18 24 0,46-50-132,-42 48 95,0-1 1,-1 1-1,2 0 0,-1 0 1,0 1-1,0-1 1,1 1-1,0 0 1,-1 0-1,1 1 0,6-2 1,-11 3-4,1 0-1,-1 0 1,1 0 0,-1 0 0,1-1 0,0 2 0,-1-1-1,1 0 1,-1 0 0,1 0 0,0 0 0,-1 0 0,1 0-1,-1 0 1,1 1 0,-1-1 0,1 0 0,-1 1 0,1-1-1,-1 0 1,1 1 0,-1-1 0,1 0 0,-1 1-1,1-1 1,-1 1 0,0-1 0,1 1 0,-1-1 0,1 2-1,1 21-354,-2-17-32,-1-1-1,0 1 1,-1-1-1,1 0 0,-1 0 1,-3 7-1,-8 2-4077,2-13-2788,-1-3-6645</inkml:trace>
</inkml:ink>
</file>

<file path=ppt/ink/ink3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5:23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24375,'0'0'7239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1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221 241 19090,'0'0'4676,"24"61"-2946,-9-36-1217,0-2-33,-1-4-320,-4-2-128,0-7-672,-3-6-1218,-6-24-10634</inkml:trace>
  <inkml:trace contextRef="#ctx0" brushRef="#br0" timeOffset="1">0 8 7527,'0'0'20564,"12"0"-30782,-6-8-352</inkml:trace>
</inkml:ink>
</file>

<file path=ppt/ink/ink3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5:24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24 216 16752,'0'0'13543,"3"9"-13105,129 573 1596,-128-554-2034,-3-17 0,1 1 0,0 0 0,1-1 0,0 0 0,1 0 0,6 14 0,-8-72 0,-7-53 0,-33-187 0,21 197 0,5 0 0,-2-154 0,14 241 0,0 0 0,0 0 0,1 1 0,-1-1 0,1 0 0,-1 0 0,1 1 0,0-1 0,0 0 0,0 1 0,1-1 0,-1 1 0,1 0 0,-1-1 0,1 1 0,0 0 0,0 0 0,0 0 0,0 0 0,0 0 0,0 0 0,1 1 0,2-3 0,0 2 0,0 0 0,0 1 0,0-1 0,0 1 0,0 0 0,0 0 0,0 1 0,0-1 0,0 1 0,1 0 0,-1 0 0,7 2 0,-5-1 0,1 1 0,-1 0 0,1 0 0,-1 1 0,0-1 0,0 2 0,0-1 0,9 7 0,-12-7 0,-1-1 0,0 0 0,0 1 0,0 0 0,-1 0 0,1-1 0,-1 2 0,1-1 0,-1 0 0,0 0 0,0 1 0,0-1 0,-1 1 0,1-1 0,-1 1 0,1 5 0,-2 0 0,0 1 0,0-1 0,-1 0 0,-1 1 0,1-1 0,-2 0 0,1 0 0,-1 0 0,0-1 0,-1 1 0,0-1 0,-1 0 0,1 0 0,-2 0 0,1 0 0,-1-1 0,-12 12 0,1-1 0,0-2 0,-1 0 0,0-1 0,-2-1 0,-38 21 0,51-31 0,1 0 0,-1-1 0,0 0 0,0-1 0,0 1 0,-1-1 0,1-1 0,-1 1 0,1-1 0,-1-1 0,-7 1 0,14-1 1,0 0 1,1 0-1,-1-1 0,0 1 0,1 0 1,-1 0-1,0-1 0,1 1 0,-1 0 1,0 0-1,1-1 0,-1 1 1,1-1-1,-1 1 0,1-1 0,-1 1 1,1-1-1,-1 1 0,1-1 1,-1 1-1,1-1 0,0 0 0,-1 1 1,1-1-1,0 1 0,-1-1 0,1 0 1,0 1-1,0-1 0,0 0 1,0 0-1,0 1 0,0-1 0,0 0 1,0 1-1,0-1 0,0 0 1,0 1-1,0-1 0,0 0 0,1 1 1,-1-1-1,0 0 0,0 1 0,1-2 1,17-30-296,-7 20-813,0 1 0,1 0-1,21-14 1,45-25-8926,-15 13-3008</inkml:trace>
</inkml:ink>
</file>

<file path=ppt/ink/ink3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5:24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47 200 21012,'0'0'9988,"-3"14"-8691,2-7-1169,-1 3-90,0 0 0,1 0 0,0 0 0,1 0 0,0 0 0,0 1 0,1-1 0,5 18 0,13 40-38,-4-20 0,-3 0 0,11 81 0,-32-194 0,-24-81 0,12 56 0,13 52 0,5 17 0,-1 1 0,-1 1 0,-1-1 0,-1 1 0,-10-21 0,19 88 0,0-43 0,0 0 0,1 0 0,0 0 0,-1 0 0,1 0 0,1-1 0,-1 0 0,1 1 0,0-1 0,0 0 0,0-1 0,6 5 0,-8-7 0,-1 0 0,1 0 0,-1 0 0,1 0 0,-1 0 0,1 0 0,-1-1 0,1 1 0,-1-1 0,1 1 0,0-1 0,0 0 0,-1 1 0,1-1 0,0 0 0,-1 0 0,1 0 0,0-1 0,0 1 0,-1 0 0,1-1 0,0 1 0,-1-1 0,1 1 0,-1-1 0,1 0 0,-1 1 0,1-1 0,-1 0 0,1 0 0,-1 0 0,0 0 0,1-1 0,-1 1 0,0 0 0,0 0 0,0-1 0,0 1 0,0-1 0,0 1 0,0-1 0,0-2 0,9-19 0,-1-2 0,-2 1 0,0-1 0,-2 0 0,4-42 0,-4 29 0,-5 38 0,0-1 0,0 1 0,0 0 0,0 0 0,0-1 0,0 1 0,0 0 0,-1-1 0,1 1 0,0 0 0,0-1 0,0 1 0,0 0 0,0 0 0,0-1 0,1 1 0,-1 0 0,0-1 0,0 1 0,0 0 0,0-1 0,0 1 0,0 0 0,0 0 0,1-1 0,-1 1 0,0 0 0,0 0 0,0-1 0,1 1 0,-1 0 0,0 0 0,0 0 0,1-1 0,-1 1 0,0 0 0,0 0 0,1 0 0,-1 0 0,0 0 0,0 0 0,1 0 0,-1-1 0,0 1 0,1 0 0,0 0 0,7 18 0,7 39 0,-14-51 0,13 54 0,-8-26 0,1-1 0,2 0 0,2 0 0,27 58 0,-37-88-54,1-1 0,-1 0 1,1 0-1,0 0 0,0 0 0,-1 0 1,2 0-1,-1 0 0,0 0 0,0-1 1,0 0-1,1 1 0,-1-1 0,1 0 0,-1 0 1,1 0-1,-1 0 0,4 0 0,-4 0-143,0-1-1,0 0 0,0 0 1,0 0-1,0-1 0,-1 1 0,1 0 1,0-1-1,0 1 0,0-1 1,0 1-1,-1-1 0,1 0 0,0 0 1,-1 0-1,1 0 0,2-2 1,12-17-8740</inkml:trace>
</inkml:ink>
</file>

<file path=ppt/ink/ink3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5:25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17585,'0'0'6358,"8"12"-4437,29 43-388,-3 1-1,30 67 0,44 177 37,-100-281-2996,-10-33-2540,-8-31-3953,-9 3-642</inkml:trace>
</inkml:ink>
</file>

<file path=ppt/ink/ink3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5:25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72 817 17809,'0'0'1879,"-11"4"683,-31 16-223,41-19-2264,-1 0 0,1 0 1,0-1-1,0 1 0,0 0 1,-1 0-1,1 0 0,0 1 1,0-1-1,1 0 0,-1 0 1,0 0-1,0 1 0,1-1 1,-1 0-1,0 1 1,1-1-1,-1 1 0,1-1 1,0 1-1,0-1 0,-1 1 1,1-1-1,0 1 0,0-1 1,0 1-1,0-1 0,1 1 1,-1-1-1,0 1 0,1-1 1,-1 0-1,2 3 0,-1-2-6,0 0-1,0 0 0,0 0 0,0 0 1,0 0-1,1 0 0,-1 0 0,1 0 1,0 0-1,0-1 0,-1 1 0,1-1 1,0 1-1,0-1 0,0 0 0,0 0 1,3 1-1,0 0-13,-1-2-1,1 1 1,0-1 0,-1 1 0,1-1-1,0 0 1,-1-1 0,1 1 0,-1-1-1,1 0 1,-1 0 0,1-1 0,-1 1-1,0-1 1,5-2 0,-1-1 126,0 0 0,-1 0 0,0-1 0,0 0 0,0 0 0,0 0 1,6-10-1,6-10 333,-1-2 1,-1 0 0,16-38-1,-30 61-509,27-62-5,-2 0 0,32-123 0,-49 142 0,-1 0 0,-3-1 0,-2 0 0,-3-98 0,-11 117 0,2 25 0,-1 18 0,6 0-18,0 0-1,1 0 1,0 0 0,1 0 0,0 0-1,1 0 1,1 0 0,0 0-1,5 16 1,0-4-154,2 0 1,0-1-1,23 42 0,-26-55-134,0-1-1,1 0 1,0 0 0,1-1 0,0 0 0,1 0-1,10 8 1,-13-12-319,1-1 1,0 1-1,0-1 0,1-1 1,-1 1-1,0-1 0,9 2 1,36 3-6081</inkml:trace>
</inkml:ink>
</file>

<file path=ppt/ink/ink3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5:43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57 13837,'0'0'3993,"1"-9"-1532,-1 6-2234,3-28 1483,-3 30-1665,1 1 0,-1-1 0,0 0 0,0 1 0,1-1 0,-1 0 0,0 1 0,1-1 0,-1 0 0,1 1 0,-1-1 0,1 1 0,-1-1 0,1 1-1,-1-1 1,1 1 0,-1 0 0,1-1 0,0 1 0,-1-1 0,1 1 0,0 0 0,-1 0 0,1-1 0,0 1 0,-1 0 0,1 0 0,0 0 0,0 0 0,-1 0 0,1 0 0,0 0 0,-1 0-1,1 0 1,0 0 0,0 0 0,-1 1 0,1-1 0,0 0 0,-1 0 0,1 1 0,0-1 0,-1 1 0,1-1 0,-1 0 0,1 1 0,0 0 0,4 3 39,-1-1 0,1 1 0,-1 1 0,0-1 0,-1 1 0,1-1 1,-1 1-1,0 0 0,0 0 0,3 8 0,24 62 213,-26-64-281,70 256 293,-66-235-260,-87-135 303,30 41-420,-29-42 841,80 103-744,1 0 0,-1 0-1,1 0 1,0 1 0,0-1 0,0 1 0,-1 0 0,1 0-1,4 0 1,29 0-775,60-9 0,-70 4-1705,-1-1 0,1-1 0,25-10 0,-7 0-3843</inkml:trace>
</inkml:ink>
</file>

<file path=ppt/ink/ink3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5:43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2 7591,'0'0'9038,"-8"3"-6561,4-1-2277,0 0 0,0 0 0,0 1 0,0-1 0,1 1 1,-1 0-1,1-1 0,0 2 0,0-1 0,0 0 0,0 1 0,0-1 0,1 1 0,0 0 0,0 0 0,0 0 0,0 0 0,0 0 0,1 0 1,-1 0-1,1 1 0,0 4 0,-2 8 19,1 0-1,1 0 1,0 0 0,1 0 0,3 24 0,-2-37-202,0 0 0,0 0 0,0 0 0,0-1 1,0 1-1,1 0 0,0 0 0,0-1 0,0 1 0,0-1 1,0 1-1,5 3 0,-5-5 2,0-1 1,0 1-1,0-1 0,0 0 1,0 0-1,1 0 0,-1 0 1,0 0-1,1 0 0,-1-1 0,1 1 1,-1-1-1,1 1 0,-1-1 1,1 0-1,-1 0 0,1 0 1,-1-1-1,0 1 0,1 0 1,-1-1-1,4-1 0,-3 1 105,0-1-1,-1 0 1,1 1-1,-1-1 1,1-1-1,-1 1 1,1 0-1,-1 0 1,0-1-1,0 1 1,0-1-1,-1 0 1,1 0-1,-1 1 1,1-1-1,-1 0 1,0 0-1,0 0 1,0-1-1,0 1 1,-1 0-1,1 0 1,-1 0-1,0 0 1,0-5-1,1-2 169,-1-1 0,0 1-1,-1 0 1,0-1 0,0 1 0,-6-19-1,4 21-153,-1-1 0,-1 1 0,1 0 0,-1 0 0,0 0-1,-1 1 1,0-1 0,-7-6 0,10 11-126,0 0-1,-1 0 1,1 0-1,-1 1 1,1-1 0,-1 1-1,0 0 1,0 0 0,0 0-1,0 0 1,0 1 0,0-1-1,0 1 1,-1 0-1,1 1 1,0-1 0,-1 1-1,1-1 1,-5 2 0,8-1-25,0 0-1,-1 1 1,1-1 0,0 0 0,0 1 0,0-1 0,0 1 0,0-1 0,0 1 0,0 0 0,0-1 0,0 1 0,1 0-1,-1 0 1,0 0 0,0 0 0,1 0 0,-1 0 0,0 0 0,1 0 0,-1 0 0,1 0 0,-1 0 0,1 0-1,0 0 1,-1 0 0,1 0 0,0 0 0,0 1 0,0-1 0,0 0 0,0 0 0,0 0 0,0 0 0,0 2-1,0 0-147,1-1 0,-1 0-1,1 1 1,-1-1-1,1 1 1,0-1 0,0 0-1,0 0 1,0 1 0,0-1-1,1 0 1,-1 0-1,1 0 1,-1 0 0,4 3-1,26 6-3948,8-9-2563</inkml:trace>
</inkml:ink>
</file>

<file path=ppt/ink/ink3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5:44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15118,'0'0'7864,"3"12"-7229,112 569 6566,-110-561-6589,-1-26 93,-1-35-132,-7-50-561,-3 0 0,-4 1 0,-4 0-1,-28-90 1,37 153-12,6 26 0,0 1 0,-1-1 0,1 1 0,0-1 0,0 1 0,0-1 0,0 1 0,0-1 0,0 1 0,0-1 0,0 1 0,0-1 0,1 1 0,-1-1 0,0 1 0,0-1 0,0 1 0,0-1 0,1 1 0,-1-1 0,0 1 0,1 0 0,-1-1 0,0 1 0,1-1 0,-1 1 0,0 0 0,1-1 0,-1 1 0,1 0 0,-1 0 0,0-1 0,1 1 0,-1 0 0,1 0 0,-1-1 0,1 1 0,-1 0 0,1 0 0,-1 0 0,1 0 0,-1 0 0,1 0 0,0 0 0,-1 0 0,1 0 0,-1 0 0,1 0 0,-1 0 0,1 0 0,-1 1 0,1-1 0,-1 0 0,0 0 0,1 0 0,0 1 0,20 4 0,0 1 0,0 1 0,-1 0 0,32 18 0,-16-8 0,-32-16 0,0 1 0,-1 0 0,1 0 0,-1 0 0,1 0 0,-1 0 0,0 1 0,1 0 0,-1-1 0,-1 1 0,1 1 0,0-1 0,-1 0 0,0 0 0,1 1 0,1 3 0,-4-4 0,1 0 0,-1-1 0,1 1 0,-1 0 0,0-1 0,0 1 0,0 0 0,-1 0 0,1-1 0,-1 1 0,1 0 0,-1-1 0,0 1 0,0-1 0,0 1 0,0-1 0,0 1 0,-1-1 0,1 0 0,-1 0 0,1 1 0,-1-1 0,0 0 0,0-1 0,-2 3 0,-11 11 0,0-1 0,0-1 0,-1 0 0,-1-2 0,0 1 0,-1-2 0,-27 12 0,69-37-6754,13-10-4066,-2 4 1328</inkml:trace>
</inkml:ink>
</file>

<file path=ppt/ink/ink3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5:44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42 170 12139,'0'0'9572,"-4"11"-7143,-2 9-1611,2 1-1,0 0 1,1 0 0,0 22-1,2-35-712,1 0-1,0 0 1,1 1-1,0-1 1,0 0-1,0 0 1,1 0-1,1 0 1,-1 0-1,1-1 1,0 1-1,1-1 1,0 0-1,0 0 1,8 10-1,-11-16-90,-1-1-1,0 1 0,0-1 1,1 1-1,-1-1 0,1 1 1,-1-1-1,0 1 1,1-1-1,-1 0 0,1 1 1,-1-1-1,1 0 0,-1 1 1,1-1-1,-1 0 1,1 0-1,-1 0 0,1 1 1,-1-1-1,1 0 0,0 0 1,-1 0-1,1 0 0,-1 0 1,1 0-1,-1 0 1,1 0-1,0 0 0,-1 0 1,1 0-1,-1-1 0,1 1 1,0 0-1,7-22 862,-9-40 600,0 56-1426,0-16-49,-2 0 0,0 0 0,-2 0 0,0 0 0,-1 1 0,-1 0 0,-1 0 0,-1 1 0,-14-24 0,22 43 0,1 1 0,0 0 0,0 0 0,0-1 0,0 1 0,0 0 0,0 0 0,0 0 0,0-1 0,0 1 0,-1 0 0,1 0 0,0 0 0,0-1 0,0 1 0,0 0 0,-1 0 0,1 0 0,0 0 0,0-1 0,0 1 0,-1 0 0,1 0 0,0 0 0,0 0 0,-1 0 0,1 0 0,0 0 0,0 0 0,0 0 0,-1 0 0,1 0 0,0 0 0,0 0 0,-1 0 0,1 0 0,0 0 0,0 0 0,-1 0 0,1 0 0,0 0 0,0 0 0,-1 0 0,-2 13 0,5 19 0,0-21 0,1 0 0,0 0 0,1 0 0,0 0 0,1-1 0,0 0 0,0 0 0,13 17 0,-17-25 0,1 0 0,-1 0 0,0-1 0,1 1 0,-1 0 0,1 0 0,0-1 0,-1 1 0,1-1 0,0 0 0,0 1 0,0-1 0,0 0 0,0 0 0,0 0 0,1 0 0,-1-1 0,0 1 0,0 0 0,0-1 0,1 0 0,-1 1 0,0-1 0,1 0 0,-1 0 0,0-1 0,1 1 0,-1 0 0,0-1 0,0 1 0,1-1 0,-1 0 0,0 0 0,0 0 0,0 0 0,0 0 0,0 0 0,0 0 0,0-1 0,0 1 0,-1-1 0,1 1 0,0-1 0,-1 0 0,0 0 0,1 1 0,-1-1 0,2-4 0,10-15 0,-1 0 0,-1-1 0,-1-1 0,-1 0 0,-1 0 0,-1 0 0,-1-1 0,-1 0 0,4-41 0,-9 116 0,2-1 0,3 1 0,1 0 0,17 59 0,-21-104-8,0 1-1,1-1 1,-1 1 0,2-1-1,-1 0 1,1 0 0,-1 0 0,7 6-1,-9-11-10,0 0-1,0 0 0,0-1 1,0 1-1,0 0 1,0 0-1,0-1 0,0 1 1,0-1-1,0 1 1,0-1-1,0 1 0,1-1 1,-1 0-1,0 1 1,0-1-1,1 0 0,-1 0 1,0 0-1,2 0 1,-2-1-31,1 1 0,0-1 0,-1 0 1,1 0-1,0 0 0,-1 0 1,1 0-1,-1 0 0,0 0 1,1 0-1,-1-1 0,0 1 0,0 0 1,0-1-1,0 0 0,0 1 1,0-1-1,1-1 0,2-6-1375,0 0 0,0 1-1,-1-1 1,-1 0 0,1-1-1,-1 1 1,0-11 0,2-35-8932</inkml:trace>
</inkml:ink>
</file>

<file path=ppt/ink/ink3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5:45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15471,'0'0'12043,"16"53"-10666,1-11-288,4 7-576,0 3-353,5-6-96,-1-12-705,2-13-2978,-5-16-3684</inkml:trace>
</inkml:ink>
</file>

<file path=ppt/ink/ink3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5:45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65 111 13677,'0'0'2440,"-8"-1"416,1 0-1781,-22-2 1358,8-7 2995,21 10-5328,0-1 0,0 1 0,1-1 0,-1 1 0,0-1 0,0 1 0,0 0 0,0-1 0,1 1 0,-1-1-1,0 1 1,0 0 0,1-1 0,-1 1 0,0 0 0,1-1 0,-1 1 0,0 0 0,1-1 0,-1 1 0,0 0 0,1 0 0,-1-1 0,1 1 0,-1 0 0,1 0 0,-1 0-1,1 0 1,-1 0 0,0-1 0,1 1 0,-1 0 0,1 0 0,-1 0 0,1 0 0,0 0 0,22-6-143,-23 5 162,65-16 558,-10 1-661,1 2 1,1 2-1,108-7 0,-164 19-24,1 0 0,-1 0-1,0 0 1,0 0 0,0 0-1,0 0 1,0 0 0,0 0-1,0 1 1,0-1 0,0 0-1,0 1 1,0-1 0,0 1-1,0-1 1,0 1 0,0-1-1,-1 1 1,1 0 0,0-1-1,0 1 1,-1 0 0,1 0-1,0-1 1,-1 1 0,1 0-1,0 0 1,-1 0 0,1 0-1,-1 0 1,0 0 0,1 0-1,-1 0 1,0 0 0,1 0-1,-1 0 1,0 0-1,0 0 1,0 0 0,0 0-1,0 0 1,0 0 0,0 0-1,-1 0 1,1 0 0,0 0-1,-1 0 1,1 0 0,0 0-1,-1 0 1,0 1 0,-2 6 24,0 0 0,-1-1 0,0 1 1,0-1-1,-8 9 0,-103 110 386,9-11-126,91-92-3859,15-23 3447,0 0 1,0 1-1,-1-1 1,1 0 0,0 1-1,0-1 1,0 0-1,-1 1 1,1-1 0,0 0-1,0 1 1,0-1-1,0 1 1,0-1 0,0 0-1,0 1 1,0-1 0,0 1-1,0-1 1,0 0-1,0 1 1,0-1 0,0 0-1,1 1 1,-1-1-1,0 0 1,0 1 0,0-1-1,1 1 1,-1-1-1,0 0 1,0 0 0,0 1-1,1-1 1,-1 0-1,0 1 1,1-1 0,-1 0-1,0 0 1,1 0-1,-1 1 1,0-1 0,1 0-1,-1 0 1,0 0-1,1 0 1,-1 0 0,1 0-1,-1 0 1,0 0-1,1 1 1,-1-1 0,1-1-1,-1 1 1,0 0 0,1 0-1,-1 0 1,0 0-1,1 0 1,18-2-10643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1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16400,'0'0'5653,"10"10"-4142,61 66 541,85 83 748,-154-157-2802,0 0 0,1 0 0,-1 0 0,0 0 0,1-1 0,-1 1-1,1-1 1,0 0 0,-1 0 0,5 1 0,-6-2 10,0 1 0,-1-1 1,1 0-1,0 0 0,-1-1 1,1 1-1,0 0 0,-1 0 1,1 0-1,0 0 0,-1 0 0,1-1 1,0 1-1,-1 0 0,1-1 1,-1 1-1,1 0 0,0-1 1,-1 1-1,1-1 0,-1 1 0,1-1 1,-1 1-1,0-1 0,1 1 1,-1-1-1,1 0 0,1-5 26,0-1-1,0 1 1,-1 0-1,0-1 1,0 1 0,-1 0-1,0-9 1,3-23-757,-3 37 697,0 1 1,0 0-1,0-1 0,0 1 1,0-1-1,0 1 1,1-1-1,-1 1 1,0 0-1,0-1 0,0 1 1,0 0-1,0-1 1,1 1-1,-1-1 1,0 1-1,0 0 1,1 0-1,-1-1 0,0 1 1,0 0-1,1-1 1,-1 1-1,0 0 1,1 0-1,-1-1 1,0 1-1,1 0 0,-1 0 1,1 0-1,-1 0 1,0 0-1,1-1 1,10 11-329,4 22 322,-10-16 179,0 1 0,-1 0 1,0 1-1,1 25 0,-5-36 107,1-1 0,-1 1 0,0-1 0,0 0 0,-1 1 0,0-1 0,0 0 0,-1 1 0,1-1 0,-1 0 0,-1 0 0,1 0-1,-1 0 1,0-1 0,-6 9 0,8-13-222,0 1 0,0-1 0,-1 0 0,1 1 0,0-1 0,-1 0 0,1 0 0,-1 0 0,0 0 0,1-1 0,-1 1 0,0 0 0,-2 0 0,3-1-89,1 0 1,-1 0-1,0 0 0,1 0 1,-1 0-1,0 0 1,1 0-1,-1-1 0,0 1 1,1 0-1,-1 0 0,0-1 1,1 1-1,-1 0 1,1-1-1,-1 1 0,0 0 1,1-1-1,-1 1 0,1-1 1,-1 1-1,1-1 1,-1 0-1,-1-2-485,1 0 0,0 0-1,-1 0 1,1 0 0,0-1 0,1 1 0,-1 0 0,0 0-1,1-1 1,0 1 0,0 0 0,0-5 0,4-17-4684,8-3-1677</inkml:trace>
</inkml:ink>
</file>

<file path=ppt/ink/ink3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5:46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1 214 6374,'1'-13'4020,"0"-1"-2375,3-46 2803,-4 18 7086,7 90-10822,3-1-1,19 58 0,10 43-560,-5 139 1274,-30-272-1145,1-17 79,5-26-21,-1-26-319,-3-1-1,-2 0 0,-5-104 1,-35-163-34,34 305 15,1 16 0,1 0 0,-1-1 0,1 1 0,0 0 0,-1-1 0,1 1 0,0-1 0,0 1 0,0 0 0,0-1 0,0 1 0,0 0 0,1-1 0,-1 1 0,0 0 0,1-1 0,-1 1 0,1 0 0,-1-1 0,1 1 0,0 0 0,-1 0 0,1 0 0,0 0 0,0 0 0,0 0 0,0 0 0,0 0 0,0 0 0,0 0 0,0 0 0,0 0 0,3 0 0,0 0 0,0 1 0,1 0 0,-1 0 0,1 0 0,-1 1 0,1-1 0,-1 1 0,0 0 0,1 0 0,4 3 0,6 1 0,1 1 0,-1 0 0,-1 1 0,1 1 0,-1 0 0,16 13 0,-27-19 0,0 0 0,0 0 0,0 0 0,0 1 0,-1 0 0,1-1 0,-1 1 0,0 0 0,1 0 0,-2 0 0,1 1 0,0-1 0,0 0 0,-1 1 0,0-1 0,0 1 0,0-1 0,0 1 0,0 0 0,-1-1 0,0 1 0,1 0 0,-1-1 0,-1 1 0,1 0 0,-1-1 0,1 1 0,-1 0 0,0-1 0,0 1 0,0-1 0,-1 1 0,-2 5 0,-7 6 0,1-1 0,-2 0 0,0 0 0,0-1 0,-2-1 0,-24 19 0,5-7 0,-70 36 0,55-41 0,48-19-1,0 0 0,0 0 0,0 0 0,0 1 0,0-1-1,0 0 1,0 0 0,0 0 0,-1 0 0,1 0 0,0 0 0,0 0 0,0 0 0,0 0 0,0 0-1,0 0 1,0 0 0,-1 0 0,1 0 0,0 0 0,0 0 0,0 0 0,0 0 0,0 0 0,0 0 0,0 0-1,0 0 1,-1 0 0,1 0 0,0 0 0,0 0 0,0 0 0,0 0 0,0 0 0,0 0 0,0-1-1,0 1 1,0 0 0,-1 0 0,1 0 0,0 0 0,0 0 0,0 0 0,0 0 0,0 0 0,0 0 0,0 0-1,0-1 1,0 1 0,0 0 0,0 0 0,0 0 0,0 0 0,0 0 0,0 0 0,0 0 0,0-1-1,0 1 1,0 0 0,0 0 0,0 0 0,0 0 0,0 0 0,0 0 0,0 0 0,0-1 0,6-7-1106,58-39-8064,-22 19 1008</inkml:trace>
</inkml:ink>
</file>

<file path=ppt/ink/ink3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5:47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79 234 22709,'0'0'1928,"-2"10"287,-3 11-1040,1 0 0,-1 37 0,8 110-712,0-56 1192,-3-132-1602,1-39 1,-2 1 1,-3-1 0,-18-86 0,21 139-55,-5-22 0,-2 0 0,-17-43 0,23 70 0,1 5 0,2 19 0,8 30 0,-6-45 0,0 1 0,1-1 0,0 0 0,0 0 0,1 0 0,8 10 0,-12-16 0,0-1 0,0 0 0,0 0 0,0 0 0,0 0 0,1 0 0,-1 0 0,0 0 0,0-1 0,1 1 0,-1 0 0,0-1 0,1 1 0,-1-1 0,1 1 0,-1-1 0,1 0 0,-1 1 0,1-1 0,-1 0 0,1 0 0,-1 0 0,1 0 0,-1 0 0,1-1 0,-1 1 0,1 0 0,-1-1 0,1 1 0,-1-1 0,0 0 0,1 1 0,-1-1 0,0 0 0,1 0 0,-1 1 0,0-1 0,0 0 0,0-1 0,0 1 0,0 0 0,0 0 0,0 0 0,0 0 0,-1-1 0,1 1 0,1-3 0,9-15 0,0-2 0,-1 1 0,-1-1 0,-1-1 0,-2 0 0,1 0 0,-2 0 0,-1-1 0,-1 1 0,-1-1 0,-1-28 0,2 110 0,4 0 0,19 87 0,-17-102 0,-8-38 0,4 20 13,1 1-1,1-1 1,18 43 0,-22-63-19,0 0 1,0 0 0,1-1-1,0 1 1,0-1 0,0 0-1,1 0 1,-1 0 0,7 4-1,-8-7-4,0 0-1,0 0 1,0-1-1,1 1 1,-1-1-1,0 0 1,1 0-1,-1 0 1,1 0-1,-1 0 0,1-1 1,-1 0-1,1 0 1,-1 0-1,1 0 1,0 0-1,-1-1 1,4 0-1,-4 0-182,0 0 0,0 0 0,0 0 0,0 0 1,0-1-1,0 1 0,-1-1 0,1 1 0,-1-1 0,1 0 0,1-2 0,20-30-6423,-3-15-6831</inkml:trace>
</inkml:ink>
</file>

<file path=ppt/ink/ink3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41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530 0 9257,'0'0'8370,"-8"10"-7136,-10 16-871,2 2 0,0 0 0,2 0 0,1 2 0,2 0 0,0 0 0,2 1 0,-7 44 0,-26 273 560,41-344-923,-29 542 210,3-42-153,-196 1639 1187,209-2053-1080,-41 388-702,54-513-5361,-3-15 903</inkml:trace>
</inkml:ink>
</file>

<file path=ppt/ink/ink3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42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0 231 16047,'0'0'1207,"9"2"-1186,35 5 157,0-2 0,1-2 0,82-5 1,-31 0 202,-23 2-250,769-6 494,3-39-569,-177-26 294,121-11-58,2 52 598,-636 40-289,281 54-1,-182-20-333,-200-36-226,1-3 0,-1-2-1,105-7 1,-131 1 35,0-2-1,0 0 1,-1-2-1,1-1 1,-1-2-1,-1 0 1,0-2-1,0-1 1,27-18-1,-35 16-826,-11 1-4648,-4 8-2582</inkml:trace>
</inkml:ink>
</file>

<file path=ppt/ink/ink3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42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97 17905,'0'0'1585,"-7"-11"-1141,-14-32-487,20 43 40,1-1 0,0 0 0,0 0 0,0 1 0,0-1 0,0 0 0,0 0 0,0 1 0,0-1 0,0 0 0,0 0 0,1 1 0,-1-1 0,0 0 0,0 1 0,1-1 0,-1 0 0,0 1 0,1-1 0,-1 0 1,1 1-1,-1-1 0,1 1 0,-1-1 0,1 1 0,-1-1 0,1 1 0,-1-1 0,1 1 0,0-1 0,-1 1 0,1 0 0,0-1 0,-1 1 0,2 0 0,29-7-30,-25 6 23,46-6 44,1 3-1,-1 1 0,1 3 1,-1 3-1,1 1 1,-1 3-1,65 17 0,-101-20-34,-1-1 20,0 0 1,-1 1 0,0 0 0,1 1-1,-1 1 1,-1 1 0,1 0 0,15 11-1,-27-17 59,-1 0-1,1 1 0,-1-1 0,1 0 0,-1 1 0,0-1 0,0 1 1,0-1-1,0 1 0,0 0 0,0-1 0,0 1 0,-1 0 0,1 0 1,0 0-1,-1-1 0,0 1 0,1 0 0,-1 0 0,0 0 0,0 3 1,-1-2 77,1 0 1,-1 0 0,0 0 0,0 0-1,-1 0 1,1 0 0,-1 0 0,1 0 0,-1-1-1,0 1 1,-4 4 0,-7 6 578,0-1 0,-1-1-1,-28 17 1,27-18-429,-56 38 626,-113 80 757,154-103-2391,0 0 0,1 2 0,-40 50 1,45-40-6938,15-14-8925</inkml:trace>
</inkml:ink>
</file>

<file path=ppt/ink/ink3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43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1015 13677,'0'0'5525,"16"-8"-4425,13-10-571,0-1 0,-2-1 0,0-1 0,-2-2 0,24-25 0,124-148 1504,-171 193-2019,62-73 399,160-197 181,-163 191-465,71-124 0,-121 185 89,-23 47-244,-4 17 44,2 0 0,2 1-1,-13 86 1,21-95-37,1 1 0,2-1 0,1 1 0,2-1 0,10 58 0,-9-81-217,0 0-1,1 0 0,0 0 0,1 0 0,1-1 0,13 22 0,-14-26-493,0 0 0,1-1 0,0 1 0,0-1 0,0-1 0,12 9-1,14 4-6144</inkml:trace>
</inkml:ink>
</file>

<file path=ppt/ink/ink3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43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10666,'0'0'5867,"-3"9"-4399,2-4-1326,0-1 1,0 1-1,0-1 0,1 1 1,-1 0-1,1-1 0,0 1 1,1 0-1,-1 0 0,1-1 1,0 1-1,2 6 0,2 5 576,2 0 0,15 28 0,7 4-470,1-1 1,3-2 0,1-1-1,3-1 1,1-2 0,72 59-1,-100-92-1212,-12-11-965,-17-13-1264,-16-6-2647</inkml:trace>
</inkml:ink>
</file>

<file path=ppt/ink/ink3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44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1 340 12075,'0'0'7944,"59"-65"-6439,-6 24-255,9-7-546,3-1-544,-1-3-960,-11 6-3909,-11 7-4708</inkml:trace>
</inkml:ink>
</file>

<file path=ppt/ink/ink3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44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16 205 15535,'0'0'6427,"7"-14"-6171,1-1-184,2 0 0,-1 1-1,2 0 1,-1 1 0,2 0-1,0 1 1,0 0 0,2 0 0,-1 2-1,1 0 1,0 0 0,1 1-1,30-12 1,-40 19-68,0 0-1,0 0 1,0 1-1,0 0 1,0 0-1,0 0 1,0 0 0,0 1-1,1 0 1,-1 0-1,0 1 1,0-1-1,0 1 1,0 0-1,6 2 1,-8-1-5,0 0 0,0 0 1,0 1-1,0-1 0,-1 0 0,1 1 0,-1 0 0,0-1 1,0 1-1,0 0 0,0 0 0,0 0 0,-1 0 1,1 1-1,-1-1 0,0 0 0,0 1 0,0-1 0,0 0 1,-1 1-1,1-1 0,-1 1 0,0 3 0,0 10 104,0-1 0,-1 0 0,-1 0 0,0 0 0,-1 0 0,-1 0 0,-1-1 0,0 1 0,-1-1 0,0 0 0,-1-1 0,-1 0 0,0 0 0,-1 0 0,-1-1 0,-16 18 0,-17 14 1341,-2-2 0,-96 70 0,123-98-1227,116-66-623,-56 29 541,2 2 1,64-21-1,-84 34-1125,0 1 0,33-3 0,-40 7-1160,0 2 0,1-1 0,-1 2 0,19 3 0,3 8-13337</inkml:trace>
</inkml:ink>
</file>

<file path=ppt/ink/ink3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45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20275,'0'0'2787,"-9"75"-2883,42-42 96,9 3-96,7 0 32,2-1-161,1-7-639,-8-4-1,-6-5-64,-8-6-64,-11-6-513,-13 0-1440,-6-1-2596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2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19154,'0'0'8808,"8"62"-8455,5-37 95,2 1 129,-2-3-321,2-5-224,0-4-448,-2-8-1666,-5-6-961,-3-3-1057,-5-14-2050,0-6-3075</inkml:trace>
</inkml:ink>
</file>

<file path=ppt/ink/ink3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45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0 419 12043,'0'0'6503,"64"-82"-4518,-13 33-255,10-3-385,3 0-448,-1 4-705,-5 5-288,-13 4-2786,-14 8-2211,-16 9-4356</inkml:trace>
</inkml:ink>
</file>

<file path=ppt/ink/ink3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45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1 292 13933,'0'0'2210,"9"-10"497,167-247 5642,-163 240-8295,-6 10-26,-4 8 29,-5 45 96,-12 62 1,-2 33-34,14-118-206,1 41 40,1-61-88,0 0 1,0 0-1,1 0 1,-1 0-1,1 1 1,0-1-1,0 0 0,0 0 1,0 0-1,0 0 1,1-1-1,-1 1 1,1 0-1,0-1 1,2 3-1,-3-4-61,0 0-1,0 0 0,0-1 1,0 1-1,1-1 1,-1 1-1,0-1 0,0 1 1,0-1-1,1 0 1,-1 0-1,0 0 0,0 0 1,1 1-1,-1-2 1,0 1-1,0 0 0,1 0 1,-1 0-1,0 0 1,0-1-1,1 1 1,-1-1-1,0 1 0,0-1 1,0 1-1,0-1 1,0 0-1,0 1 0,0-1 1,0 0-1,0 0 1,0 0-1,0 0 0,1-1 1,22-36-8395</inkml:trace>
</inkml:ink>
</file>

<file path=ppt/ink/ink3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47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10570,'0'0'1767,"12"9"-1020,35 32 77,-2 2 0,70 84 0,133 247 2061,-115-163-2999,11-5 725,176 191 0,-154-194-338,-89-104-83,4-3 0,101 91 1,-88-103-149,96 114 1,-79-78-11,-61-69-4,-3 2 1,57 83-1,-13-4-16,-45-67-381,55 100 0,-82-133-281,39 53 0,-36-56 1254,-2 1 1,18 34-1,-35-56-649,1 0 1,1-1-1,-1 1 0,1-1 0,1 1 1,-1-2-1,1 1 0,0-1 1,1 1-1,0-2 0,0 1 0,0-1 1,0 0-1,1-1 0,13 7 1,-21-23-2081,-11-9-1596,-12-9-5360</inkml:trace>
</inkml:ink>
</file>

<file path=ppt/ink/ink3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49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4740,'0'0'86,"0"-9"-711,0 8 674,1-6 47,-1 0-1,1 1 1,1-1-1,-1 0 1,4-8-1,-4 13 382,0-1-1,0 1 1,0-1-1,1 1 1,-1-1-1,1 1 1,0 0 0,0 0-1,-1 0 1,2 0-1,-1 0 1,4-3-1,0 14 3647,0 22-3392,-5-26-374,17 97 633,7 135 0,-19-175-766,14 65-1,1-3-179,-4-22 455,50 160 1,-66-258-495,32 137 454,9 27 128,-8-50-233,18 51-185,-16-37-113,-25-88-28,21 61 1,76 158 141,-72-160-29,-27-74-145,1-1 0,14 28 0,-19-45-18,1-2 0,0 1 0,1-1 0,0 0 0,0 0 0,1 0 0,0-1 0,1-1 1,9 8-1,98 62-79,-69-48 45,-2 1 0,-2 3-1,40 38 1,-48-40-16,2 0 0,0-3 0,82 48 0,-16-12 205,70 38-145,-149-91 61,1 0 0,0-2 0,0 0 1,1-2-1,43 6 0,-33-6 22,0 2 0,-1 1-1,0 1 1,58 29 0,14 4-361,18-4 218,-74-26 274,-2 3 0,60 28 0,-108-44-226,17 8 52,0 0 0,0-2 0,21 7 0,-33-13-357,0 0 0,1 0 1,-1 0-1,0-1 0,12 0 0,-14 0-274,0-1 0,0 0 0,0 0 0,0 0-1,0 0 1,0-1 0,0 0 0,0 0-1,6-3 1,1-5-5370</inkml:trace>
</inkml:ink>
</file>

<file path=ppt/ink/ink3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50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11243,'0'0'13997,"12"63"-12812,-11-23-544,2 8-385,-3 8-192,2-2-64,-2-4-609,1-7-864,-1-9 160,0-9 384,0-7-288,-4-8-1474,-14-6-1313,-5-4-2242</inkml:trace>
</inkml:ink>
</file>

<file path=ppt/ink/ink3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50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76 7399,'0'0'4228,"-57"-2"-1666,41 3-191,15 13-385,1 1-801,23 0-64,15-3-128,11-4-161,10-8-31,2 0-256,-1-9-321,-5-11-96,-4-4-64,-12 0-448,-9 0-1826,-10 4-705,-14 2-2434</inkml:trace>
</inkml:ink>
</file>

<file path=ppt/ink/ink3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51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0 275 17553,'0'0'4003,"64"-50"-2817,-7 21 511,15-4-608,4-1-544,4 2-449,-4 3-64,-11 1-1794,-17 6-2690,-16 5-4581</inkml:trace>
</inkml:ink>
</file>

<file path=ppt/ink/ink3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51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342 42 10442,'0'0'8568,"2"-9"-5365,6-16-1321,-6 17 820,-11 30-1622,-19 45-998,-44 77 0,55-114-33,-2-1 1,-1-1-1,-1-1 1,-43 44-1,64-72-50,0 1 1,0 0-1,0 0 0,0 0 1,0-1-1,0 1 0,0 0 1,0 0-1,0 0 0,-1 0 1,1-1-1,0 1 0,0 0 1,0 0-1,0 0 0,0 0 1,0 0-1,-1 0 0,1-1 1,0 1-1,0 0 0,0 0 1,0 0-1,-1 0 0,1 0 1,0 0-1,0 0 0,0 0 1,-1 0-1,1 0 0,0 0 1,0 0-1,0 0 0,-1 0 1,1 0-1,0 0 0,0 0 1,0 0-1,0 0 0,-1 0 1,1 0-1,0 0 0,0 0 1,0 0-1,0 0 0,-1 1 1,1-1-1,0 0 0,0 0 1,0 0-1,0 0 0,0 0 1,-1 1-1,1-1 0,5-15-58,46-68 22,12-23-985,-58 96 894,0-1 0,0 0 0,-1 0 0,-1-1 1,0 1-1,0-1 0,1-21 0,-4 33 127,0-1-1,0 1 1,0 0 0,0-1-1,0 1 1,0 0 0,0-1-1,1 1 1,-1 0 0,0-1-1,0 1 1,0 0 0,0-1-1,-1 1 1,1 0 0,0 0-1,0-1 1,0 1 0,0 0-1,0-1 1,0 1 0,0 0-1,-1-1 1,1 1 0,0 0-1,0 0 1,0-1 0,-1 1-1,1 0 1,0 0 0,0 0-1,-1-1 1,1 1 0,0 0-1,0 0 1,-1 0-1,1 0 1,0-1 0,-1 1-1,1 0 1,-13 9-161,-8 22-27,14-17 183,2 1 0,0 0 1,0 0-1,1 0 0,1 1 0,1-1 0,0 1 0,0 18 0,2-29 38,0 1 0,0 0 0,1-1 0,0 1 0,-1-1 0,2 1 0,-1-1 0,1 1 0,0-1 0,0 0 0,0 0 0,1 0 0,-1 0 0,1 0 0,1-1 0,-1 1 0,1-1 0,-1 0 1,1 0-1,0 0 0,1 0 0,-1-1 0,1 0 0,-1 0 0,10 5 0,7-2 16,1 1 1098,-37-4-18,7-4-1074,1-1 1,0 1-1,0-1 1,1-1-1,-1 1 1,0-1-1,1 0 1,-1-1-1,1 1 1,0-1-1,0-1 1,1 1-1,-1-1 1,1 0-1,-5-6 1,-11-12-64,-36-52 0,-35-80-71,102 167 71,0 0 0,0-1 1,1 0-1,1-1 0,0 0 0,0-1 1,18 11-1,-4-5-43,1-1 1,53 20 0,-55-27-897,0 0 0,0-2-1,1-1 1,46 1 0,16-4-5153</inkml:trace>
</inkml:ink>
</file>

<file path=ppt/ink/ink3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57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67 6790,'0'0'2264,"0"-10"-2040,0 1-200,-1 6-18,1 0-1,-1 0 1,1 0-1,0 0 1,1 0-1,-1 0 1,0 0-1,1 0 1,-1 0 0,1 0-1,0 0 1,2-4-1,-2 6 21,0 1-1,0-1 0,0 1 1,0-1-1,0 1 0,-1 0 1,1-1-1,0 1 0,0 0 1,0 0-1,0 0 0,0 0 1,0 0-1,0 0 0,0 0 1,0 0-1,0 0 1,0 0-1,0 0 0,0 0 1,0 1-1,2 0 0,26 8 815,-24-7-741,-4-2-20,1 0 1,-1 1-1,0 0 1,0-1-1,0 1 1,0 0-1,0-1 1,0 1 0,0 0-1,0 0 1,0 0-1,0 0 1,0 0-1,0 0 1,-1 0-1,1 0 1,0 0-1,-1 0 1,1 0 0,-1 0-1,1 1 1,-1-1-1,0 0 1,1 0-1,-1 1 1,0-1-1,0 0 1,0 0 0,0 1-1,0-1 1,0 0-1,0 1 1,0-1-1,-1 0 1,0 2-1,2 21 389,6-19-248,-7-5-204,1 0 0,-1 0-1,1 0 1,-1 0 0,1 0-1,-1 1 1,1-1 0,-1 0 0,1 0-1,-1 0 1,0 1 0,1-1-1,-1 0 1,1 1 0,-1-1-1,0 0 1,1 1 0,-1-1-1,0 0 1,1 1 0,-1-1 0,0 1-1,1-1 1,-1 1 0,0-1-1,0 1 1,0-1 0,0 1-1,1-1 1,-1 1 0,0-1-1,0 1 1,0-1 0,0 1-1,0-1 1,0 1 0,0 0 0,0 0-18,0-1 1,0 1-1,0 0 1,1 0 0,-1 0-1,0-1 1,0 1-1,0 0 1,0 0 0,-1 0-1,1-1 1,0 1-1,0 0 1,0 0-1,-1 0 1,1-1 0,0 1-1,-1 0 1,1-1-1,0 1 1,-1 0 0,1-1-1,-1 1 1,0 0-1,1-1 1,-1 1 0,1-1-1,-1 1 1,0-1-1,1 1 1,-1-1 0,0 0-1,1 1 1,-1-1-1,0 0 1,0 1 0,0-1-1,1 0 1,-1 0-1,-1 0 1,-2 0-48,1-1 0,-1 0 1,1 0-1,-1 0 0,1-1 0,0 1 1,-1-1-1,-3-3 0,-21-7 174,26 12-43,0 0 1,0-1-1,0 1 0,0-1 0,0 1 0,0-1 0,0 0 0,0 0 0,0 0 1,0 0-1,1 0 0,-1 0 0,0 0 0,1-1 0,-1 1 0,1-1 1,-1 1-1,1-1 0,-1 0 0,1 1 0,0-1 0,0 0 0,0 0 0,0 0 1,0 0-1,1 0 0,-1 0 0,1 0 0,-1-2 0,2 4-88,1-1 0,-1 1-1,1 0 1,-1 0 0,1 0-1,-1 0 1,1 0-1,-1 0 1,1 0 0,-1 1-1,0-1 1,1 0 0,-1 1-1,1-1 1,1 2 0,6 6-54,0 1 0,-1 1 1,0-1-1,8 14 0,24 28-933,-28-40-130,0-1 0,1 0-1,0 0 1,25 13 0,-7-8-3879</inkml:trace>
</inkml:ink>
</file>

<file path=ppt/ink/ink3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58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0 120 8648,'0'0'2402,"0"-54"-1280,2 36 63,3-1-32,-1 5-449,1 6-608,-5 3-576,0 3-1282,-5 2-4099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2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21652,'0'0'5894,"9"11"-5462,165 226 882,-168-230-1273,0 0 1,0-1-1,1 1 1,0-2-1,0 1 0,1-1 1,12 8-1,-18-12-30,0 0 0,-1-1 0,1 1 1,0 0-1,-1-1 0,1 1 0,0-1 0,0 1 0,0-1 0,-1 0 0,1 0 0,0 0 0,0 0 0,0 0 0,0 0 0,-1 0 0,1-1 0,0 1 0,0-1 0,-1 1 0,1-1 0,0 0 0,-1 0 0,1 0 0,0 1 0,-1-2 0,1 1 0,-1 0 0,0 0 0,1 0 0,-1-1 0,0 1 0,0 0 0,0-1 0,0 1 0,0-1 0,0 0 0,0 1 0,0-1 0,-1 0 0,1 1 0,0-1 0,-1-2 0,3-7 8,0 1 0,-1 0 0,0-1 0,-1 0 0,-1 1 0,1-1 0,-2 0-1,1 1 1,-2-1 0,1 1 0,-1-1 0,-1 1 0,0 0 0,-7-16-1,12 50-140,2-14 111,1-1 1,0 1-1,1-1 1,12 16-1,-16-22 10,0 0 0,1 0-1,-1-1 1,1 1 0,0 0-1,0-1 1,0 0 0,0 0-1,1 0 1,-1 0 0,0 0-1,1 0 1,-1-1 0,1 0 0,0 0-1,6 2 1,-8-4 45,-1 0 0,1 0 0,-1 0 0,0 0 1,1 0-1,-1-1 0,0 1 0,0 0 0,0-1 0,0 1 0,0-1 1,0 1-1,0-1 0,-1 1 0,1-1 0,0 1 0,-1-1 0,1 0 1,-1 1-1,0-1 0,0 0 0,1 0 0,-1 1 0,-1-4 0,2-25-847,-5 9-3293,-7 12-2374,-3 4-4457</inkml:trace>
</inkml:ink>
</file>

<file path=ppt/ink/ink3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59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18770,'0'0'421,"-10"3"87,7-2-475,-1 0 1,1-1 0,0 1 0,-1 1 0,1-1-1,0 0 1,0 1 0,0 0 0,0 0 0,0 0 0,0 0-1,1 0 1,-1 0 0,1 1 0,-1-1 0,1 1-1,0 0 1,0 0 0,0 0 0,0 0 0,1 0-1,-1 0 1,1 0 0,0 0 0,0 1 0,0-1-1,0 0 1,1 1 0,-1 5 0,-7 191 187,8-171-266,-1-28 42,1 0 0,0 0-1,0 0 1,0 0 0,0 0-1,0 0 1,1 0 0,-1 0 0,0 0-1,0 0 1,1 0 0,-1 0-1,1 0 1,-1 0 0,1 0 0,-1 0-1,1 0 1,-1-1 0,2 3 0,-1-4-56,-1 1 1,1 0 0,-1 0-1,0-1 1,1 1 0,-1 0 0,1 0-1,-1-1 1,0 1 0,1 0 0,-1-1-1,0 1 1,1-1 0,-1 1 0,0 0-1,1-1 1,-1 1 0,0-1 0,0 1-1,0-1 1,0 1 0,1-1 0,-1 1-1,0-1 1,0 1 0,0-1-1,0 1 1,0-1 0,0 1 0,0-1-1,0 1 1,0-1 0,0 1 0,-1-1-1,1 1 1,0-1 0,0 0 0,0-45-8025,0 16 1079</inkml:trace>
</inkml:ink>
</file>

<file path=ppt/ink/ink3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59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11755,'0'0'7751,"61"-8"-6758,-20 8 160,5-3-352,2-5-480,-2 1-225,-6-2-32,-6 0-289,-12 0-992,-11 0-1409,-11 4-1186</inkml:trace>
  <inkml:trace contextRef="#ctx0" brushRef="#br0" timeOffset="1">103 201 12075,'0'0'6150,"62"-15"-4580,-26-2-385,0-2-545,-1 4-543,0 5 127,-10 6-1025,-11 4-1249,-11 2-1730,-3 14-415,-22 3-3493</inkml:trace>
</inkml:ink>
</file>

<file path=ppt/ink/ink3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59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0 203 11371,'0'0'3715,"55"-21"-896,-10-4-705,8-9-192,6 0-961,-3 0-609,-3 6-320,-12 11-384,-13 9-1666,-15 6-2178,-8 2-4388</inkml:trace>
</inkml:ink>
</file>

<file path=ppt/ink/ink3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0:00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1 363 14638,'0'0'5861,"82"-24"-3971,-28-1-416,10-8-321,4-3-417,6-3-415,1 3-193,-5 0-96,-4 4-609,-11 6-448,-11 1-768,-14 4-193,-8 6-1217,-12 5-1089,-10 5-2627</inkml:trace>
</inkml:ink>
</file>

<file path=ppt/ink/ink3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0:00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16303,'0'0'1725,"3"9"-471,34 87 2236,-24-65-3297,0 0 1,-2 1 0,-1 1-1,6 43 1,-12-49-219,-2 1-1,-1 0 1,-1-1 0,-2 1 0,0 0 0,-8 31 0,-6-115 3409,4-21-3120,4 1-1,4-152 0,4 218-284,0 1-1,1-1 0,1 1 0,0-1 1,0 1-1,0 0 0,1 0 1,6-11-1,-7 16-3,1 0 1,-1 0-1,1 0 0,0 0 0,0 1 1,1-1-1,-1 1 0,1 0 0,0 0 1,0 0-1,0 1 0,0-1 0,0 1 1,0 0-1,1 0 0,-1 0 0,10-1 1,7-4-121,-12 5 48,-1-1 0,0 1 0,0 0 0,14 0 0,-27 32 1042,-1 1-910,5-25 164,1 0 1,-2 0-1,1 0 0,-1 0 1,0 0-1,-3 6 0,-7 1 1084,10-12-1287,1 0 0,-1 0 0,1 0 0,0 0-1,-1 0 1,1 1 0,0-1 0,0 0 0,0 1-1,0-1 1,0 1 0,0-1 0,1 1 0,-1-1-1,0 1 1,0 3 0,1-5-71,-8 31 54,8-29 37,-1 0 0,0 0 0,0 0 0,0 0 0,-1 0-1,1-1 1,0 1 0,-1 0 0,1-1 0,-1 1 0,0-1 0,1 1 0,-1-1 0,0 0 0,0 0-1,0 0 1,0 0 0,0 0 0,0 0 0,0 0 0,0-1 0,-3 2 0,-2-1 16,0-1 1,1 1-1,-1-1 0,0-1 1,0 1-1,-8-2 1,15 2-48,-1 0 1,1 0-1,0 0 1,-1 0 0,1 0-1,0-1 1,-1 1-1,1 0 1,0 0 0,-1 0-1,1 0 1,0 0-1,0 0 1,-1-1-1,1 1 1,0 0 0,-1 0-1,1 0 1,0-1-1,0 1 1,0 0 0,-1 0-1,1-1 1,0 1-1,0 0 1,0 0 0,-1-1-1,1 1 1,0 0-1,0-1 1,0 1 0,0 0-1,0 0 1,0-1-1,0 1 1,0-1 0,7-12-1967,20-13-3939,-23 24 4568,21-20-6410</inkml:trace>
</inkml:ink>
</file>

<file path=ppt/ink/ink3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0:01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1 108 7687,'0'0'7602,"5"-11"-5290,-2 5-1950,0 0-1,0 0 1,1 0 0,-1 1 0,1-1 0,0 1 0,1 0 0,-1 0 0,1 1 0,0-1-1,1 1 1,-1 0 0,1 0 0,-1 1 0,1-1 0,0 1 0,0 1 0,10-4-1,-11 4-112,0 1 0,1 0 0,-1-1-1,1 2 1,-1-1 0,1 1-1,0-1 1,-1 2 0,11 0 0,-15-1-217,0 1 1,0-1-1,0 1 1,0-1-1,0 1 1,0-1-1,0 1 1,0 0-1,0-1 1,0 1-1,0 0 1,0 0-1,-1-1 1,1 1 0,0 0-1,-1 0 1,1 0-1,0 0 1,-1 0-1,1 1 1,0 1-3,-1 0 0,1-1 0,-1 1 0,0 0 0,0-1 0,0 1 0,0 0 0,0-1 0,-1 1 0,1 0 0,-1-1 0,-1 4 0,-1 4 127,-1-1-1,-1 1 1,0-1-1,0 0 1,-1 0-1,0-1 1,0 1-1,-11 9 1,-65 59 890,75-72-882,22-8-175,86-51-1782,-36 13-3009,-17 7-2310</inkml:trace>
</inkml:ink>
</file>

<file path=ppt/ink/ink3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0:02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19122,'0'0'1602,"0"58"-930,-8-18 706,-1 8-802,-1 1-95,1 2-193,2-6-192,1-4-64,5-10 32,1-8-64,0-17-352,4-27-2691,-1-16-1473,-2-13-6311</inkml:trace>
</inkml:ink>
</file>

<file path=ppt/ink/ink3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0:02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16528,'0'0'4868,"58"3"-3170,-22-7-161,3-9-672,1-1-673,-3 2-96,-6 0-352,-6 4-1089,-6 1-993,-11 6-609,-16 16-5797,-13 4 3907</inkml:trace>
</inkml:ink>
</file>

<file path=ppt/ink/ink3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0:02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68 14510,'0'0'6214,"73"-5"-4933,-46-6-609,-1-2-511,-5-2-129,-3 4-609,-6 1-544,-9 7-96,-24 7-3267,-11 15-4389</inkml:trace>
  <inkml:trace contextRef="#ctx0" brushRef="#br0" timeOffset="1">0 356 14606,'0'0'10378,"72"6"-8457,-28-22-735,2-4-802,0 2-288,-8 0-512,-9 4-1602,-10 5-2114,-11 3-1890</inkml:trace>
</inkml:ink>
</file>

<file path=ppt/ink/ink3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0:03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1 327 15727,'0'0'6801,"10"1"-6048,0-1-452,0 0 1,0-1 0,0-1-1,-1 0 1,1 0-1,0 0 1,-1-2 0,1 1-1,-1-1 1,0 0 0,0-1-1,-1 0 1,15-11-1,98-66 1491,43-29-2247,-53 43-6626,-97 59 1140,-5 2-1389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2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0 21236,'0'0'8360</inkml:trace>
  <inkml:trace contextRef="#ctx0" brushRef="#br0" timeOffset="1">1 244 20339,'0'0'8328,"23"-58"-19026,-2 48-3620</inkml:trace>
</inkml:ink>
</file>

<file path=ppt/ink/ink3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0:03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11 136 11499,'0'0'6684,"1"11"-4325,18 143 3964,2 27-5124,-24-233-1038,2 0 0,2 0 1,2 0-1,19-95 0,-20 138-170,1 1 1,0 0-1,0 0 0,0 0 1,1 0-1,0 1 0,1 0 1,-1-1-1,1 1 0,12-11 1,-14 15 2,1 0 0,-1 0 0,1 0-1,0 1 1,0-1 0,0 1 0,0 0 0,1 0 0,-1 1 0,1-1 0,-1 1 0,1 0-1,-1 0 1,1 0 0,0 1 0,-1 0 0,1 0 0,0 0 0,-1 0 0,1 1 0,5 1-1,-7-2 6,-1 1-1,1 0 1,-1-1-1,0 1 1,0 0-1,0 1 1,1-1-1,-1 0 1,0 1-1,0-1 1,0 1-1,-1-1 1,1 1-1,0 0 1,-1 0-1,1 0 1,-1 0-1,0 0 1,1 0-1,-1 0 1,0 0-1,0 1 1,0-1-1,-1 0 1,1 1-1,-1-1 1,1 1-1,-1-1 1,0 0-1,1 1 1,-1-1-1,-1 1 0,1 3 1,-1-1 48,0 1 0,0-1 0,0 1 1,0-1-1,-1 1 0,0-1 0,0 0 0,0 0 0,-1 0 0,0 0 1,0 0-1,0 0 0,-7 6 0,-8 6 387,0-2 0,-2 0 0,-26 15 0,37-24-362,-2 0-1,1-1 0,0-1 1,-1 0-1,0 0 1,0-1-1,0 0 1,0-1-1,-12 1 0,22-3-128,1 0 1,-1 0-1,1 0 0,-1 0 0,0 0 0,1 0 0,-1 0 0,1 0 0,-1 0 1,0 0-1,1 0 0,-1-1 0,1 1 0,-1 0 0,1 0 0,-1-1 0,1 1 1,-1-1-1,1 1 0,-1 0 0,1-1 0,-1 1 0,1-1 0,0 1 0,-1-1 1,1 1-1,0-1 0,-1 1 0,1-1 0,0 1 0,0-1 0,-1 1 0,1-1 0,0 0 1,0 1-1,0-1 0,0 1 0,0-1 0,0 0 0,0 1 0,0-1 0,0 1 1,0-1-1,0 0 0,0 1 0,1-1 0,-1 1 0,0-1 0,0 1 0,0-1 1,1 0-1,-1 1 0,1-1 0,19-31-4271,-11 24 2597,1 1-1,0 0 0,0 0 0,13-5 0,12-7-3499</inkml:trace>
</inkml:ink>
</file>

<file path=ppt/ink/ink3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0:04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1 267 16944,'0'0'7410,"10"5"-5873,-8-4-1441,1 1-10,-1 0-1,1-1 0,-1 0 0,1 1 1,-1-1-1,1 0 0,0-1 0,0 1 0,0 0 1,-1-1-1,1 0 0,0 1 0,0-1 1,0 0-1,0 0 0,0-1 0,-1 1 1,1-1-1,0 1 0,0-1 0,0 0 0,-1 0 1,1 0-1,0 0 0,-1-1 0,1 1 1,-1-1-1,0 0 0,3-1 0,25-24 122,-1-1 0,30-39-1,-47 52-143,-1 1 0,-1-2-1,0 1 1,-1-1-1,-1-1 1,-1 0 0,7-19-1,-45 111-131,20-32-532,3 0 0,1 1 0,2 0 0,1 80-1,4-120 283,0 0-1,0 0 1,0 0-1,1 0 1,-1 0-1,1 0 0,0 0 1,0 0-1,1 0 1,-1 0-1,1 0 0,0-1 1,0 1-1,4 6 1,13 1-6872</inkml:trace>
</inkml:ink>
</file>

<file path=ppt/ink/ink3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0:14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86 6919,'2'44'3221,"3"-1"1,16 74-1,-10-67-1047,5 67 1,-11-25 2293,-4-173-3240,0-25-766,-4 0 1,-20-126 0,23 231-466,-1 1 0,1-1 0,0 0 0,0 1-1,0-1 1,0 0 0,-1 0 0,1 1 0,0-1 0,0 0 0,0 1 0,0-1 0,1 0 0,-1 0 0,0 1 0,0-1 0,0 0-1,0 1 1,1-1 0,-1 0 0,0 1 0,1-1 0,-1 1 0,1-1 0,-1 0 0,0 1 0,1-1 0,-1 1 0,1-1 0,0 1-1,-1-1 1,1 1 0,-1 0 0,1-1 0,0 1 0,0-1 0,2 1-5,-1 0 1,1 0-1,-1 0 1,1 0-1,-1 1 0,1-1 1,-1 1-1,1 0 0,-1-1 1,5 3-1,62 36-20,-66-37 35,3 2-19,1 1-1,-1-1 1,0 1 0,0 1-1,-1-1 1,0 1 0,0 0-1,0 1 1,0-1 0,-1 1-1,5 11 1,-8-15 78,0 0 1,0 0 0,0 0-1,0 0 1,-1 0-1,1 1 1,-1-1 0,0 0-1,0 0 1,0 1-1,0-1 1,-1 0 0,0 0-1,1 0 1,-1 0-1,0 1 1,0-1 0,-1 0-1,1-1 1,0 1-1,-1 0 1,0 0 0,0 0-1,0-1 1,0 1-1,0-1 1,0 0 0,-1 0-1,1 0 1,-5 3-1,2-1 22,-1 0-1,0-1 1,0 0-1,0 0 0,0 0 1,-1-1-1,1 1 0,-1-2 1,0 1-1,1-1 1,-1 0-1,0 0 0,0-1 1,0 0-1,1 0 0,-1 0 1,0-1-1,0 0 1,1-1-1,-1 1 0,-10-5 1,12 4-140,0-1 0,0 1 0,0-1 0,1 0 0,-1 0 1,1 0-1,0 0 0,0-1 0,0 0 0,1 0 0,-1 0 0,1 0 0,0 0 1,0-1-1,0 0 0,1 1 0,-1-1 0,1 0 0,0 0 0,1 0 0,-1 0 1,1-1-1,0 1 0,0 0 0,1-1 0,0 1 0,0-10 0,1 12-109,-1 1 0,1-1 0,0 1 0,-1 0 0,1 0 0,0-1 1,1 1-1,-1 0 0,0 0 0,1 0 0,-1 0 0,1 0 0,-1 0 0,1 1 0,0-1 0,0 1 0,0-1 0,0 1 0,0-1 0,0 1 0,0 0 0,0 0 0,0 0 0,1 0 0,-1 1 0,0-1 0,1 0 0,-1 1 0,5-1 0,10-1-1463,1 1-1,0 0 0,20 2 0,-16-1-889,28 0-4090</inkml:trace>
</inkml:ink>
</file>

<file path=ppt/ink/ink3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0:14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19 321 1858,'-2'9'9016,"-3"12"-7150,-7 29 9942,12-45-9035,2-6-681,10-27-1167,13-35-415,-2-1 0,-3-1-1,21-119 1,-43 227-540,2 1 0,2 0 0,2-1-1,2 1 1,13 50 0,-16-86-247,-1 0 0,1 0-1,1 0 1,0-1 0,5 9 0,-8-14 66,-1-1 1,1 0-1,0 0 0,-1 0 1,1 0-1,0 1 0,0-1 1,0 0-1,0 0 0,0 0 1,0-1-1,0 1 0,0 0 1,0 0-1,0 0 0,0-1 1,1 1-1,-1-1 0,0 1 1,0-1-1,1 1 0,-1-1 1,0 0-1,1 0 0,-1 0 1,0 1-1,1-1 0,-1 0 1,1-1-1,-1 1 0,0 0 1,1 0-1,-1-1 0,0 1 1,0 0-1,1-1 0,-1 1 1,0-1-1,2-1 0,13-21-5848</inkml:trace>
</inkml:ink>
</file>

<file path=ppt/ink/ink3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0:14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20403,'0'0'5798,"10"77"-4485,-2-33-512,3 6-641,3-1-160,5-7-1922,-1-12-2402,-1-16-5061</inkml:trace>
</inkml:ink>
</file>

<file path=ppt/ink/ink3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0:19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13 218 7495,'-1'-12'320,"-2"-8"-203,-1-9 2974,1-1 0,1 0 0,5-55 1,-3 85-3028,0-1 0,-1 1 0,1-1 0,0 1 0,0 0 0,0-1 0,0 1 1,1-1-1,-1 1 0,0-1 0,0 1 0,0 0 0,0-1 0,0 1 0,0-1 1,1 1-1,-1 0 0,0-1 0,0 1 0,1 0 0,-1-1 0,0 1 0,1 0 0,-1-1 1,0 1-1,1 0 0,-1 0 0,0-1 0,1 1 0,-1 0 0,0 0 0,1 0 1,-1 0-1,1-1 0,-1 1 0,1 0 0,-1 0 0,0 0 0,1 0 0,-1 0 1,1 0-1,-1 0 0,1 0 0,-1 0 0,0 0 0,1 0 0,-1 0 0,1 1 1,-1-1-1,0 0 0,1 0 0,-1 0 0,1 1 0,-1-1 0,0 0 0,1 0 1,-1 1-1,0-1 0,1 0 0,-1 0 0,0 1 0,0-1 0,1 1 0,-1-1 1,0 0-1,0 1 0,1 0 0,17 26 1309,2 35-869,-2 0-1,-3 1 1,10 101-1,10 41-558,-35-205 16,0 0 1,0 0-1,1 0 0,-1 0 0,0 0 1,0 0-1,0 0 0,0 0 1,0 0-1,0 0 0,0 0 0,1 0 1,-1 0-1,0 0 0,0 0 0,0 0 1,0 0-1,0 0 0,0 0 1,1 0-1,-1 0 0,0 0 0,0 0 1,0 0-1,0 0 0,0 0 0,0 0 1,0 0-1,0 0 0,0 1 0,1-1 1,-1 0-1,0 0 0,0 0 1,0 0-1,0 0 0,0 0 0,0 0 1,0 0-1,0 1 0,0-1 0,0 0 1,0 0-1,0 0 0,0 0 1,0 0-1,0 0 0,0 0 0,0 1 1,0-1-1,0 0 0,0 0 0,0 0 1,0 0-1,0 0 0,0 0 0,0 0 1,0 1-1,0-1 0,0 0 1,3-15-1921,0-24-1824,-3-11-1635,0-10-2803</inkml:trace>
</inkml:ink>
</file>

<file path=ppt/ink/ink3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0:19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63 498 9833,'0'0'9204,"-9"4"-7272,-30 13-58,38-16-1781,0-1 1,0 0-1,1 1 1,-1-1-1,0 1 1,0-1-1,0 1 1,1-1-1,-1 1 0,0 0 1,1-1-1,-1 1 1,1 0-1,-1 0 1,0-1-1,1 1 1,0 0-1,-1 0 0,1 0 1,-1 1-1,3 5 5061,12-32-4957,-1-1-1,-1 0 1,-2-1-1,0 0 1,-2 0-1,-1-1 1,6-47-1,-5-12 422,-2-105 0,2 211-742,0 0 0,1 0 0,2-1 0,17 25 0,-19-29-94,4 7-671,1-1 0,24 25 0,-30-36-429,1-1 0,0 0 0,19 13 1,16 1-5890</inkml:trace>
</inkml:ink>
</file>

<file path=ppt/ink/ink3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1:33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8904,'0'0'1415,"-2"11"470,-5 36-688,3 1 0,2 0 0,2-1 0,2 1 0,2 0 0,2-1 0,13 53 0,109 331 418,-119-406-1729,28 77 589,-15-46 77,25 103 1,-45-146-531,48 194 310,-40-176-301,1 0-1,2-1 1,1 0-1,28 43 1,62 116 485,-79-138-248,2 0-1,66 91 1,15 2-176,38 45-99,-95-130 372,-16-17-142,54 50 0,-51-58 143,2 3-153,1-1 0,2-2 0,88 52 0,-113-79-195,0 0 1,0-1-1,1-1 1,-1 0-1,22 1 1,-14-2 67,47 15 0,-50-12-79,1 0 1,0-2 0,0-1-1,1 0 1,-1-2 0,1-1-1,-1-1 1,48-6 0,-56 4 7,0 1 0,-1 0 0,1 1 0,0 1 1,0 0-1,0 2 0,0-1 0,-1 2 0,0 0 0,1 1 0,27 13 0,-43-18-72,0 0 1,1 0-1,-1 1 0,0-1 0,0 0 0,0 0 0,1 0 0,-1 0 0,0 0 0,0 0 0,1 0 0,-1 0 0,0 0 0,0 0 0,0 0 0,1 0 0,-1 0 0,0 0 0,0 0 0,1 0 0,-1 0 0,0 0 0,0 0 0,0 0 1,1 0-1,-1 0 0,0 0 0,0 0 0,1-1 0,-1 1 0,0 0 0,0 0 0,0 0 0,0 0 0,1-1 0,-1 1 0,0 0 0,0 0 0,0 0 0,0 0 0,0-1 0,0 1 0,0 0 0,1 0 0,-1-1 0,0 1 1,0 0-1,0 0 0,0 0 0,0-1 0,0 1 0,0 0 0,0 0 0,0-1 0,0 1 0,0 0 0,0 0 0,0 0 0,-1-1 0,-2-15-4496,-7-8-2558</inkml:trace>
</inkml:ink>
</file>

<file path=ppt/ink/ink3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1:35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51 117 12107,'2'5'1221,"0"0"0,0 0 0,0 0-1,-1 1 1,0-1 0,0 0-1,0 1 1,-1 7 0,-49-12 5468,36 2-5929,28 4-1116,2 0 470,-15-33 580,-7 11 185,4 16-414,12 27-411,-2-12-44,-6-9-5,1 0-1,0-1 1,0 1 0,1-1 0,0 0 0,0 0 0,0-1 0,10 9 0,-13-45 37,-3 21-20,0-1-1,-1 1 0,0 0 1,-1 0-1,0 0 1,0 1-1,-1-1 0,0 1 1,-1-1-1,0 1 0,0 1 1,-12-15-1,14 62-21,7-18 0,1 0 0,0 0 0,2-1 0,0 0 0,2 0 0,0-1 0,16 26 0,-23-73 0,-6 2 0,-2-1 0,-1 1 0,-1 0 0,-1 1 0,-22-44 0,34 126 0,55 117 0,-58-249 0,-18-43 0,15 102 0,-1 0 0,-1 0 0,0 1 0,-1-1 0,-10-16 0,16 31 0,0 1 0,0-1 0,0 0 0,-1 1 0,1-1 0,0 1 0,0-1 0,-1 1 0,1-1 0,0 1 0,-1 0 0,1-1 0,0 1 0,-1-1 0,1 1 0,0 0 0,-1-1 0,1 1 0,-1 0 0,1-1 0,-1 1 0,1 0 0,-1 0 0,1-1 0,-1 1 0,0 0 0,1 0 0,-1 0 0,0 0 0,-3 15 0,6 30 0,8-3 0,1 0 0,2 0 0,2-2 0,23 46 0,-27-71 0,-9-26 0,-7-31 0,-8-14 0,-2 1 0,-37-86 0,40 117 0,12 24 0,0 0 0,0 0 0,0 0 0,0 0 0,0 0 0,0 1 0,0-1 0,0 0 0,0 0 0,-1 0 0,1 0 0,0 0 0,0 0 0,0 0 0,0 0 0,0 0 0,0 0 0,-1 0 0,1 0 0,0 1 0,0-1 0,0 0 0,0 0 0,0 0 0,-1 0 0,1 0 0,0 0 0,0 0 0,0 0 0,0 0 0,0 0 0,-1-1 0,1 1 0,0 0 0,0 0 0,0 0 0,0 0 0,0 0 0,0 0 0,-1 0 0,1 0 0,0 0 0,0 0 0,0 0 0,0-1 0,2 17 0,7 9-151,1 0 0,2 0 1,1-1-1,0-1 0,2 0 0,0 0 0,35 36 1,-49-58-26,1 1 1,0 0-1,0-1 1,-1 1-1,1-1 0,0 0 1,0 0-1,0 0 1,0 0-1,0 0 1,1 0-1,-1 0 1,3 0-1,-4-1 17,0 0-1,-1 0 0,1 0 0,0-1 0,0 1 1,-1 0-1,1 0 0,0 0 0,-1-1 0,1 1 0,0 0 1,-1-1-1,1 1 0,0-1 0,-1 1 0,1-1 1,-1 1-1,1-1 0,-1 1 0,1-1 0,-1 0 0,1 1 1,-1-1-1,1 1 0,0-3 0,0-2-823,1-1 0,-1 0 0,0 0 0,0 0 0,0 0 0,-1 0 0,0 0 0,0-7 0,-5-47-11242</inkml:trace>
</inkml:ink>
</file>

<file path=ppt/ink/ink3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2:14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60 122 10250,'0'0'11162,"-9"-9"-9437,5-1-1256,1-1 1,1 0-1,0 0 1,1 0-1,0 0 1,1 0-1,0-14 1,0 15-367,0 9 68,0 4 1180,0-3-1355,-1-1 1,0 1 0,1 0 0,-1-1-1,0 1 1,0 0 0,1 0 0,-1-1-1,0 1 1,0 0 0,1 0 0,-1 0-1,0 0 1,0 0 0,1 0 0,-1 0-1,0 0 1,0 0 0,1 1 0,-1-1-1,0 0 1,0 0 0,1 1 0,-1-1-1,0 0 1,1 1 0,-1-1 0,0 1-1,1-1 1,-1 1 0,1-1 0,-1 1-1,1-1 1,-1 1 0,0 0 0,-12 6-62,38 19-6864,-7-6-1746,-15-10-374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3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0 158 21588,'0'0'4207,"10"10"-3379,264 246 309,-272-255-470,-12-15 833,-2-3-1442,-1 1 0,-1 1 0,0 0 0,-1 1 0,-1 0 0,-27-18 0,36 31-344,15 12 206,20 14 35,-24-23 37,0 0 1,0 0-1,0 0 1,0-1-1,0 1 1,0-1-1,1 0 1,-1 0-1,0 0 1,1-1-1,-1 0 1,1 1-1,-1-2 1,1 1-1,5-1 1,-8 0 51,1 0 1,-1 0-1,1 0 1,-1-1 0,0 1-1,1 0 1,-1-1-1,0 1 1,0-1-1,0 0 1,0 0 0,-1 0-1,1 0 1,0 0-1,-1 0 1,0 0 0,1-1-1,-1 1 1,0-1-1,0 1 1,0-1-1,0 1 1,-1-1 0,1 1-1,-1-1 1,1-2-1,3-69 1045,-4 71-1058,0 0 0,0 0-1,0 0 1,0 0-1,-1 0 1,1 0-1,-1 0 1,0 1 0,0-1-1,0 0 1,0 0-1,0 1 1,-1-1-1,1 1 1,-1-1 0,0 1-1,0-1 1,0 1-1,0 0 1,0 0-1,-4-3 1,5 37-31,3-23 0,0 0 0,1 0 0,0 0 0,0-1 0,1 1 0,0-1 0,6 9 0,-8-13 0,-1-1 0,1 0 0,0 0 0,1 0 0,-1-1 0,0 1 0,1 0 0,0-1 0,-1 0 0,1 1 0,0-1 0,0 0 0,0 0 0,1-1 0,-1 1 0,0-1 0,1 0 0,-1 0 0,1 0 0,-1 0 0,4 0 0,-5-1 0,0-1 0,0 1 0,-1-1 0,1 0 0,0 1 0,-1-1 0,1 0 0,-1 0 0,1 0 0,-1 0 0,0-1 0,1 1 0,-1 0 0,0-1 0,0 1 0,0 0 0,0-1 0,0 0 0,0 1 0,0-1 0,-1 1 0,1-1 0,0-3 0,12-44 0,-13 48 0,5-31 0,-1-1 0,-2 1 0,-1-1 0,-5-41 0,0 57-38,0 27-47,1 29-38,4-34 128,0 0-1,0 1 0,1-1 0,-1 0 1,1 0-1,1 0 0,-1-1 0,0 1 1,1 0-1,4 4 0,-6-8-1,0 1-1,0-1 1,0 1-1,0-1 1,0 0-1,1 0 1,-1 0-1,0 0 0,1 0 1,-1 0-1,1 0 1,-1 0-1,1 0 1,-1-1-1,1 1 1,0 0-1,-1-1 1,1 0-1,0 1 1,-1-1-1,1 0 1,0 0-1,0 0 1,-1 0-1,1 0 1,0 0-1,0-1 1,-1 1-1,1 0 1,0-1-1,-1 0 0,1 1 1,-1-1-1,4-1 1,-3 0-15,0 0-1,0 0 1,0 0-1,-1 0 1,1 0 0,0 0-1,-1-1 1,0 1 0,1 0-1,-1-1 1,0 1 0,0-1-1,0 1 1,-1-1-1,1 0 1,-1 1 0,1-1-1,-1-2 1,-36 5-9314,21 5 2984,-3-1-3972</inkml:trace>
</inkml:ink>
</file>

<file path=ppt/ink/ink3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2:15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15118,'0'0'2339,"51"-11"-7304,-42 10-1377</inkml:trace>
</inkml:ink>
</file>

<file path=ppt/ink/ink3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3:40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7623,'0'0'8205,"9"3"-7212,24 9-604,-1 2 0,0 2 0,41 26 0,97 75-258,-108-73-638,211 168-6628,-224-172 4907,-16-12-6410</inkml:trace>
</inkml:ink>
</file>

<file path=ppt/ink/ink3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3:41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10858,'0'0'1538,"56"47"-1634,-33-28-353,-3-5-2241,-5 0-3973</inkml:trace>
  <inkml:trace contextRef="#ctx0" brushRef="#br0" timeOffset="1">560 445 9673,'0'0'4292,"48"62"-2690,-30-41-1,-1-7-864,0-4-577,1-3-160,6 1 128,3 1 193,5 4-65,2 5 224,4 2-159,-1 2-225,-2 5-96,0-4-577,-3 1-736,-6-3-1410,-5-1-2594</inkml:trace>
</inkml:ink>
</file>

<file path=ppt/ink/ink3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18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10666,'-8'78'1698,"1"-2"512,1 0 128,3-7-1473,3-2-737,0-9-64,0-5-320,5-6-1986,4-12-1378,-1-3-736</inkml:trace>
  <inkml:trace contextRef="#ctx0" brushRef="#br0" timeOffset="1">52 1345 8680,'-9'72'2595,"-2"-4"-834,4-6-287,-1-2-1154,4-6-320,-2-4-1890,-1-1-3651</inkml:trace>
</inkml:ink>
</file>

<file path=ppt/ink/ink3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18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 13549,'-21'74'929,"-1"3"-577,5-3-320,2-3-32,2-2-1826,3-5 481,1-5 1313,1-6-512,3-5-2083,3-3-3395</inkml:trace>
  <inkml:trace contextRef="#ctx0" brushRef="#br0" timeOffset="1">24 1477 16976,'-11'84'1217,"2"-7"-1121,7-7 225,1-8-193,1-10-64,0-11 608,0-9-159,3-12-417,4-10-96,0-10-416,-2 0-1122,-5-16-2370,0-6-6726</inkml:trace>
</inkml:ink>
</file>

<file path=ppt/ink/ink3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21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1 117 20499,'0'0'4111,"2"10"-3454,5 25-59,-2 0 1,-1 0 0,-1 40 0,-9 117-256,1-150 1485,4-37 37,3-28-967,22-122-702,-14 104-200,-3 0-1,-1 0 1,-3-1 0,-1 1 0,-4-53 0,2 94 4,0 1 0,0-1 0,0 0 0,-1 1 0,1-1 0,0 0 0,0 1 0,-1-1 0,1 0 0,0 1 0,-1-1 0,1 0 0,0 0 0,-1 1 0,1-1 0,-1 0 0,1 0 0,0 0 0,-1 1 0,1-1 0,-1 0 0,1 0 0,-1 0 0,1 0 0,0 0 0,-1 0 0,1 0 0,-1 0 0,1 0 0,-1 0 0,1 0 0,-1 0 0,1 0 0,0 0 0,-1-1 0,1 1 0,-1 0 0,1 0 0,0 0 0,-1-1 0,1 1 0,0 0 0,-1 0 0,1-1 0,0 1 0,-1 0 0,1-1 0,0 1 0,-1 0 0,1-1 0,0 1 0,0-1 0,0 1 0,-1 0 0,1-1 0,0 1 0,0-1 0,0 1 0,0 0 0,0-1 0,0 1 0,0-1 0,0 1 0,0-1 0,0 1 0,0-1 0,0 1 0,0-1 0,-17 30 0,14-22 0,2 0 0,-1 0 0,1 1 0,0-1 0,0 1 0,1-1 0,0 1 0,1-1 0,-1 1 0,4 13 0,-3-18 0,0 0 0,1 0 0,-1 0 0,0 0 0,1 0 0,0 0 0,0 0 0,0-1 0,0 1 0,0-1 0,1 1 0,-1-1 0,1 0 0,-1 0 0,1 0 0,0 0 0,0 0 0,0-1 0,0 1 0,0-1 0,0 0 0,0 0 0,0 0 0,0 0 0,1 0 0,4-1 0,1 1 0,1 0 0,-1-1 0,0-1 0,1 1 0,-1-2 0,1 1 0,-1-1 0,0-1 0,0 0 0,0 0 0,0 0 0,-1-1 0,1-1 0,-1 1 0,0-2 0,0 1 0,-1-1 0,1 0 0,8-10 0,-6 6 0,-1-1 0,-1 0 0,0 0 0,0-1 0,-1 0 0,-1 0 0,0-1 0,-1 0 0,0 0 0,-1 0 0,0 0 0,3-25 0,-26 145 0,10-67 0,1 0 0,-3 82 0,11-118-42,1 0 0,-1 1 0,1-1 1,0 0-1,0 0 0,0 0 0,0 0 0,1 0 0,0 0 0,-1 0 0,2 0 1,-1 0-1,0-1 0,1 1 0,-1-1 0,1 0 0,0 0 0,0 0 0,1 0 1,3 3-1,6 2-592,0 0 0,1-1 0,0 0 0,18 5-1,-5-1-947,-7-2-6207</inkml:trace>
</inkml:ink>
</file>

<file path=ppt/ink/ink3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23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22 115 12396,'9'-8'3315,"-4"4"-2923,27-24 4136,42-28 1,-73 55-4463,-1 1-1,0 0 1,0-1 0,0 1 0,1 0 0,-1 0 0,0-1 0,1 1-1,-1 0 1,0 0 0,1 0 0,-1 0 0,0-1 0,1 1-1,-1 0 1,0 0 0,1 0 0,-1 0 0,0 0 0,1 0-1,-1 0 1,0 0 0,1 0 0,-1 0 0,0 0 0,1 0-1,-1 0 1,0 0 0,1 0 0,-1 0 0,0 0 0,1 1 0,-1-1-1,0 0 1,1 0 0,-1 0 0,0 0 0,1 1 0,-1-1-1,0 0 1,0 0 0,1 1 0,-1-1 0,0 0 0,0 1-1,0-1 1,1 1 0,-2 22 802,-16 29-487,6-24-268,-2 0 0,-1 0 0,-2-1 0,0-1 0,-2-1 0,-20 23-1,27-40 106,9-15 25,11-21-154,14-21-825,3 0-1,1 1 0,55-70 0,-81 117 731,-1 0-1,0 0 0,1 1 0,-1-1 0,0 0 0,1 1 1,-1-1-1,1 0 0,0 1 0,-1-1 0,1 0 0,-1 1 1,1-1-1,0 1 0,0 0 0,-1-1 0,1 1 0,0-1 1,0 1-1,-1 0 0,1 0 0,0-1 0,0 1 0,0 0 0,-1 0 1,1 0-1,0 0 0,1 0 0,-1 1-3,0 0 0,-1 0 1,1 0-1,-1 0 0,1 0 0,-1 0 0,1 0 0,-1 1 0,0-1 1,0 0-1,1 0 0,-1 0 0,0 1 0,0-1 0,0 0 0,0 2 1,-7 56 102,-19 39 136,18-74-98,1 1 1,1 0-1,1 0 1,-2 42-1,22-99 969,-12 19-1086,-1 0 0,-1 0 0,0-1 0,-2-19 0,1 29-18,0-1 1,-1 1-1,0-1 0,1 1 0,-2-1 0,1 1 1,0 0-1,-1 0 0,0-1 0,0 1 0,0 0 0,0 0 1,-1 1-1,1-1 0,-1 0 0,-4-4 0,6 8 0,0-1-1,1 1 1,-1-1-1,1 1 1,-1-1-1,1 1 0,-1 0 1,0-1-1,1 1 1,-1 0-1,0-1 1,1 1-1,-1 0 0,0 0 1,0 0-1,1 0 1,-1 0-1,0 0 1,1 0-1,-1 0 0,0 0 1,0 0-1,1 0 1,-1 0-1,0 0 0,0 0 1,1 1-1,-1-1 1,0 0-1,1 1 1,-2 0-1,-9 22 3,6 33 97,4-53-91,1 1 1,0-1-1,1 0 0,-1 0 1,1 1-1,-1-1 0,1 0 1,0 0-1,0 0 0,0 0 1,0 0-1,1 0 1,-1 0-1,1 0 0,0 0 1,0-1-1,0 1 0,0-1 1,0 1-1,1-1 0,-1 0 1,1 0-1,4 3 0,-2-3 6,0 0-1,-1 0 1,1-1-1,0 0 1,0 0-1,0 0 1,0-1-1,0 1 1,0-1-1,0 0 1,0-1-1,0 1 1,0-1-1,0 0 1,7-3-1,-4 1-31,-1 0 0,0-1 0,0 1 0,0-2-1,-1 1 1,1-1 0,-1 0 0,0 0 0,-1 0 0,1-1-1,-1 0 1,0 0 0,-1-1 0,1 1 0,-1-1-1,0 0 1,-1 0 0,0-1 0,0 1 0,0-1 0,-1 1-1,0-1 1,-1 0 0,0 1 0,1-11 0,-3 19 20,1-1 0,0 0 1,0 0-1,-1 1 0,1-1 0,0 0 1,0 0-1,-1 0 0,1 1 1,0-1-1,0 0 0,-1 0 0,1 0 1,0 0-1,-1 0 0,1 0 0,0 0 1,-1 1-1,1-1 0,0 0 1,-1 0-1,1 0 0,0 0 0,-1 0 1,1-1-1,0 1 0,0 0 1,-1 0-1,1 0 0,0 0 0,-1 0 1,1 0-1,0 0 0,-1-1 1,1 1-1,0 0 0,0 0 0,-1 0 1,1-1-1,0 1 0,0 0 0,0 0 1,-1-1-1,1 1 0,0 0 1,0 0-1,0-1 0,0 1 0,0 0 1,-1-1-1,1 1 0,0 0 1,0-1-1,0 1 0,0 0 0,0-1 1,0 1-1,0 0 0,0-1 0,0 1 1,0 0-1,0 0 0,0-1 1,0 1-1,1 0 0,-1-1 0,0 1 1,0-1-1,-15 21-109,9-10 182,2 1-1,-1-1 1,1 1-1,1 0 1,0 0-1,0 0 0,2 1 1,-1-1-1,1 14 1,1-24-47,0 0 1,1-1 0,-1 1-1,1 0 1,-1-1-1,1 1 1,-1 0-1,1-1 1,0 1 0,-1 0-1,1-1 1,0 1-1,-1-1 1,1 1-1,0-1 1,0 0 0,-1 1-1,1-1 1,0 0-1,0 1 1,0-1-1,0 0 1,-1 0 0,1 0-1,0 0 1,0 0-1,0 0 1,0 0-1,0 0 1,0 0 0,-1 0-1,1 0 1,0-1-1,0 1 1,0 0-1,0-1 1,-1 1-1,1 0 1,0-1 0,0 1-1,1-2 1,35-18 550,-19 3-416,0 0 0,-2-1 0,0-1 0,26-41 0,-42 60-160,1 0 0,-1 0 0,0 0 0,0 1 0,0-1-1,0 0 1,0 0 0,0 0 0,0 0 0,0 0 0,0 1 0,1-1 0,-1 0 0,0 0 0,0 0-1,0 0 1,0 0 0,0 0 0,1 0 0,-1 1 0,0-1 0,0 0 0,0 0 0,0 0 0,1 0-1,-1 0 1,0 0 0,0 0 0,0 0 0,0 0 0,1 0 0,-1 0 0,0 0 0,0 0-1,0 0 1,1 0 0,-1 0 0,0 0 0,0 0 0,0 0 0,0 0 0,1-1 0,-1 1 0,0 0-1,0 0 1,0 0 0,0 0 0,0 0 0,1 0 0,-1 0 0,0-1 0,0 1 0,0 0 0,0 0-1,0 0 1,0 0 0,0-1 0,0 1 0,0 0 0,0 0 0,1 0 0,-1-1 0,0 29-57,-8 34 116,4-43-30,2-11-21,-1-1 0,2 1 0,-1-1 0,1 1 1,0 0-1,1-1 0,0 1 0,0 0 0,0 0 0,3 9 0,-3-17-5,1 1 0,-1-1 0,1 1 0,-1-1 0,1 1 0,-1-1 0,1 0 0,0 1 0,-1-1 0,1 1 0,-1-1 0,1 0-1,0 0 1,0 1 0,-1-1 0,1 0 0,0 0 0,-1 0 0,1 0 0,0 0 0,0 0 0,-1 0 0,1 0 0,0 0-1,-1 0 1,1 0 0,0-1 0,0 1 0,-1 0 0,1 0 0,0-1 0,-1 1 0,1 0 0,1-2 0,21-12-43,-15 5-471,1 1-1,-2-1 0,1-1 1,10-18-1,-9 14-2088,-2-1-1,12-31 1,-6-4-4387</inkml:trace>
</inkml:ink>
</file>

<file path=ppt/ink/ink3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23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17360,'-5'11'2979,"-5"7"-1643,0 2-1,2-1 0,1 1 0,0 0 1,2 1-1,0 0 0,-4 39 0,10-49-1297,0 0-1,1 0 1,0-1-1,1 1 1,0-1-1,0 0 1,1 0-1,1 0 1,7 13-1,-5-11-75,-1 1-1,0 0 0,-1 1 1,3 13-1,-10-36-831,-1-10 715,0 1 1,-1 0-1,-1 1 0,-1-1 0,-1 1 0,-11-22 0,18 38 267,24 7-368,11 2-3281,1-5-4676,-9-3-1038</inkml:trace>
</inkml:ink>
</file>

<file path=ppt/ink/ink3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24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76 10474,'0'0'16949,"-10"6"-15240,7-5-1574,-45 30 959,45-29-1057,0 0 1,0 0-1,0 0 0,1 0 0,-1 1 1,1-1-1,0 1 0,0 0 1,0 0-1,0 0 0,0 0 0,0 0 1,1 0-1,-1 0 0,1 0 0,0 1 1,-1 4-1,36-13-768,-19 0 683,0 0 0,1 2 0,-1-1 0,1 2 0,18-1 0,-28 3 102,0 0 0,0 0-1,-1 1 1,1-1 0,0 1-1,-1 1 1,1-1-1,-1 1 1,0 0 0,1 0-1,-1 0 1,0 1 0,0 0-1,0 0 1,-1 0-1,1 1 1,6 6 0,-11-10-49,0 0 0,1 0 0,-1 0 0,0 0 0,0 0 0,0 0 0,0 0-1,1 0 1,-1 0 0,0 0 0,0 0 0,0 0 0,1 0 0,-1 0 0,0 0 0,0 0 0,0 0 0,0 0 0,1 0 0,-1 0 0,0 0 0,0 0 0,0-1 0,0 1 0,1 0 0,-1 0 0,0 0 0,0 0 0,0 0 0,0 0 0,0-1 0,0 1 0,1 0 0,-1 0 0,0 0 0,0 0 0,0-1 0,0 1 0,0 0 0,0 0 0,0 0 0,0 0 0,0-1 0,0 1 0,0 0 0,0 0 0,0 0 0,0-1 0,0 1 0,0 0 0,0 0 0,0 0 0,0 0 0,0-1 0,0 1 0,0 0 0,2-25 609,-3-26 276,-26-45-890,31 95-5,-1 1 1,0 0-1,0 0 0,0 0 0,1 0 1,-1 0-1,0 0 0,4 2 0,7 1-484,86 14-3983,-33-13-5797,-36-4-755</inkml:trace>
</inkml:ink>
</file>

<file path=ppt/ink/ink3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24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16688,'0'0'7030,"0"10"-5487,2 84 1367,-16 141-1,11-215-2604,2-10-181,0-1 1,0 1-1,1-1 0,0 0 0,0 1 0,2 9 1,-1-18-109,0-1 0,0 1 0,-1-1 0,1 0 0,0 1 1,0-1-1,-1 0 0,1 0 0,0 0 0,0 0 1,0 0-1,0 0 0,-1 0 0,1 0 0,0 0 1,0 0-1,0 0 0,-1 0 0,1-1 0,0 1 1,0 0-1,0 0 0,-1-1 0,1 1 0,0-1 1,-1 1-1,1-1 0,0 1 0,0-2 0,12-9-12,-1-2 1,-1 0-1,0 0 0,-1-1 0,0-1 0,13-27 0,-4 10-6,69-118 2,-84 145-192,-4 10-7780,-1 1 3436,-4 4-7780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4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16592,'0'0'9545,"53"27"-18258,-33-33-1440</inkml:trace>
</inkml:ink>
</file>

<file path=ppt/ink/ink3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25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11147,'0'0'16815,"13"3"-15928,-5-1-775,-5 0-96,1-1 0,-1 0 0,0 0 0,1 0 0,-1-1 0,0 1 0,1-1 0,-1 0 0,1 0 0,-1 0 0,1 0 0,-1-1 0,0 1 0,1-1 0,-1 0 0,0 0 0,1 0 0,-1 0 0,0-1 0,0 1 0,0-1 0,4-3 0,3-3-2,-2 0 1,1 0-1,-1-1 0,0 0 0,-1 0 0,0-1 1,-1 1-1,8-15 0,-21 44 258,1 1 0,1 1 0,0-1 0,-1 34-1,6-46-234,-1 1 1,2-1-1,0 0 0,0 1 0,0-1 0,1 0 0,1 0 0,0 0 1,0 0-1,0-1 0,1 1 0,0-1 0,7 10 0,-9-15 22,5 6-312,0 0 1,-1 1-1,-1 0 1,10 20 0,-14-26 177,0-1 1,-1 0-1,1 1 0,-1-1 1,1 1-1,-1-1 0,0 1 1,-1-1-1,1 1 1,0-1-1,-1 0 0,0 1 1,0-1-1,0 0 0,0 1 1,0-1-1,-1 0 1,1 0-1,-1 0 0,-3 5 1,-5 5 241,0-1 0,-1 1 0,-1-1 0,-18 14 0,25-21 4,0-1 1,-1 0-1,0-1 0,0 1 1,0-1-1,0 0 1,0-1-1,0 1 1,-1-1-1,0-1 0,1 1 1,-1-1-1,-10 0 1,16-1-155,-1 0 0,0-1 0,0 0 0,1 1 0,-1-1 0,0 0 0,1 0 0,-1 0 0,1 0 0,-1 0 0,1 0 0,-1 0 0,1-1 0,0 1 0,-1-1 0,1 1 0,0-1 0,0 1 0,0-1 0,0 1 0,1-1 0,-1 0 0,0 0 0,1 1 0,-1-1 0,1 0 0,-1 0 0,1-3 0,-7-64-152,6 55 38,-3-230-6364,5 165 276,-1 29-1604</inkml:trace>
</inkml:ink>
</file>

<file path=ppt/ink/ink3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25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44 9897,'0'0'7725,"10"-8"-4554,30-21-443,-40 28-2673,1 1 0,-1-1 1,0 1-1,1 0 0,-1-1 0,1 1 0,-1-1 1,1 1-1,-1 0 0,0-1 0,1 1 0,0 0 1,-1 0-1,1-1 0,-1 1 0,1 0 0,-1 0 1,1 0-1,-1 0 0,1 0 0,0 0 0,-1 0 1,1 0-1,-1 0 0,1 0 0,-1 0 0,1 0 1,0 0-1,-1 0 0,1 0 0,-1 1 0,1-1 1,-1 0-1,1 0 0,-1 1 0,1-1 0,-1 0 1,1 1-1,-1-1 0,1 1 0,-1-1 0,0 0 0,1 1 1,-1-1-1,0 1 0,1-1 0,-1 1 0,1 0 1,0 25 509,-1-22-344,-2 23 286,-1 1-1,-1-1 0,-2 0 0,0 0 1,-2-1-1,-13 30 0,14-37-420,7-19-90,0 0-1,0 0 1,0 0-1,0 1 1,0-1-1,0 0 1,0 0-1,0 0 1,0 0-1,0 0 1,0 0-1,0 1 1,0-1 0,0 0-1,0 0 1,0 0-1,0 0 1,0 0-1,0 0 1,0 1-1,0-1 1,0 0-1,0 0 1,0 0-1,0 0 1,0 0-1,0 0 1,0 0-1,-1 0 1,1 0-1,0 1 1,0-1-1,0 0 1,0 0-1,0 0 1,0 0-1,0 0 1,-1 0-1,1 0 1,0 0-1,0 0 1,0 0-1,0 0 1,0 0-1,0 0 1,-1 0-1,1 0 1,0 0-1,0 0 1,0 0 0,0 0-1,0 0 1,0 0-1,0 0 1,-1 0-1,1 0 1,0 0-1,0 0 1,0 0-1,0 0 1,0-1-1,0 1 1,0 0-1,-1 0 1,1 0-1,0 0 1,0 0-1,0 0 1,-4-14-603,-2-20-665,3-59-1024,2 108 2021,-1 0 1,-1 0-1,-1 0 0,-5 14 0,-6 28 758,14-53-436,-8 59 470,9-60-496,-1 1-1,1 0 1,0-1 0,0 1 0,1-1-1,-1 1 1,0-1 0,1 1 0,0-1-1,0 1 1,0-1 0,1 1 0,-1-1-1,3 4 1,-3-6-16,0 0 0,0 0-1,0 0 1,1 0 0,-1 0 0,0-1 0,1 1 0,-1 0-1,0-1 1,1 1 0,-1-1 0,1 0 0,-1 1-1,1-1 1,-1 0 0,1 0 0,-1 0 0,1 0-1,-1 0 1,1 0 0,-1 0 0,1 0 0,-1-1-1,1 1 1,-1-1 0,0 1 0,1-1 0,-1 1-1,0-1 1,1 0 0,-1 0 0,0 0 0,0 0-1,1 0 1,-1 0 0,0 0 0,0 0 0,0 0 0,1-2-1,3-3-51,1 0 0,-1-1 0,0 0 0,0 0-1,5-12 1,-4 5 197,-2 0 0,0 0 0,0 0 0,-1 0 0,-1-1 0,0 1 0,-1-1 0,-1 0 0,0 1 0,-1-1-1,-3-16 1,4 29-142,0 1 0,0 0-1,0 0 1,0 0 0,-1-1-1,1 1 1,0 0 0,-1 0-1,1 0 1,-1 0 0,1 0-1,-1 0 1,0 0 0,1 0-1,-1 0 1,0 0 0,0 0-1,0 0 1,0 0-1,0 1 1,0-1 0,0 0-1,0 0 1,0 1 0,0-1-1,0 1 1,0-1 0,0 1-1,-2-1 1,3 2-20,-1-1 1,0 1-1,0-1 1,1 1-1,-1 0 1,0-1-1,1 1 1,-1 0-1,0 0 1,1-1-1,-1 1 1,1 0-1,-1 0 1,1 0-1,0 0 1,-1-1-1,1 1 1,0 0-1,-1 0 1,1 0-1,0 0 0,0 0 1,0 0-1,0 0 1,0 0-1,0 0 1,0 0-1,0 0 1,1 0-1,-1 0 1,0-1-1,1 1 1,-1 0-1,0 0 1,1 0-1,-1 0 1,1 0-1,0 3-148,1 0 0,-1-1 0,1 1 0,0-1 0,0 0 0,0 0 0,0 1 0,1-1 1,-1-1-1,1 1 0,0 0 0,0-1 0,0 1 0,0-1 0,0 0 0,5 3 0,-3-2-609,1-1 1,0 0 0,-1 0-1,1 0 1,0 0-1,7 0 1,44 1-8783</inkml:trace>
</inkml:ink>
</file>

<file path=ppt/ink/ink3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04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58 10442,'0'0'9823,"-4"9"-8959,2-5-700,-1 1 153,0 0 0,1 1 0,-1 0 0,1 0 0,1 0 0,-1 0 1,1 0-1,0 0 0,0 0 0,0 11 0,2-21 206,1-35 3896,-2 38-4339,0-1 0,0 1 1,0 0-1,0 0 0,0 0 0,0 0 0,-1 0 0,1 0 0,0 0 0,-1 0 0,1 0 0,-1 0 1,1 0-1,-1 0 0,1 0 0,-1 0 0,0 1 0,1-1 0,-1 0 0,0 0 0,0 1 0,0-1 1,0 0-1,1 1 0,-1-1 0,0 1 0,0-1 0,0 1 0,0 0 0,0-1 0,0 1 0,0 0 1,0-1-1,-1 1 0,1 0 0,0 0 0,-1 0 0,1 1-80,-1 0 0,1 0 0,0 0 0,0 0 0,0 0 0,1 0 0,-1 0 0,0 1 0,0-1 0,0 0 0,1 0 0,-1 1 0,1-1 0,-1 1 0,1-1 0,0 0 0,-1 1 0,1-1 0,0 1 0,0-1 0,0 1 0,0-1 0,0 0 0,1 3 0,0 39 0,-2-42 0,1-1 0,0 1 0,0 0 0,0 0 0,0-1 0,0 1 0,0 0 0,0-1 0,0 1 0,1 0 0,-1 0 0,0-1 0,0 1 0,1 0 0,-1-1 0,0 1 0,1 0 0,-1-1 0,0 1 0,1-1 0,-1 1 0,1 0 0,-1-1 0,1 1 0,-1-1 0,1 0 0,-1 1 0,1-1 0,0 1 0,-1-1 0,1 0 0,0 1 0,-1-1 0,1 0 0,0 0 0,0 0 0,-1 1 0,1-1 0,0 0 0,-1 0 0,1 0 0,0 0 0,0 0 0,-1 0 0,1-1 0,0 1 0,-1 0 0,1 0 0,1-1 0,0 0 0,0 0 0,0 0 0,0 0 0,0-1 0,0 1 0,0-1 0,0 1 0,-1-1 0,1 0 0,-1 0 0,1 0 0,-1 0 0,1 0 0,0-2 0,2-6 0,-1 1 0,0-1 0,-1 1 0,0-1 0,-1 0 0,0 0 0,0 0 0,-1 0 0,0 0 0,-1 0 0,-3-14 0,5 23 0,-1 0 0,0 1 0,0-1 0,-1 1 0,1-1 0,0 1 0,0-1 0,0 1 0,0-1 0,0 1 0,0-1 0,-1 1 0,1-1 0,0 1 0,-1 0 0,1-1 0,0 1 0,0-1 0,-1 1 0,1 0 0,-1-1 0,1 1 0,0 0 0,-1-1 0,1 1 0,-1 0 0,1-1 0,-1 1 0,1 0 0,-1 0 0,1 0 0,-1 0 0,1-1 0,-1 1 0,1 0 0,-1 0 0,1 0 0,-1 0 0,1 0 0,-1 0 0,1 0 0,-1 1 0,1-1 0,-1 0 0,1 0 0,-1 0 0,1 0 0,-1 1 0,1-1 0,-1 0 0,0 1 0,0 0 0,-1 1 0,1-1 0,-1 1 0,1 0 0,0 0 0,0-1 0,-1 1 0,1 0 0,1 0 0,-1 0 0,-1 3 0,-1 14 0,0 0 0,1 0 0,2 36 0,0-33 0,2-19 0,3-12 0,4-15 0,-3-22 0,-5 44 0,-1 0 0,0 1 0,0-1 0,1 0 0,-1 1 0,0-1 0,0 0 0,-1 1 0,1-1 0,0 0 0,0 1 0,-1-1 0,1 0 0,-1 1 0,0-1 0,1 1 0,-1-1 0,0 1 0,0-1 0,0 1 0,0-1 0,-2-1 0,2 3 0,1 0 0,-1 0 0,0 0 0,0 0 0,0 0 0,1 1 0,-1-1 0,0 0 0,0 0 0,0 1 0,1-1 0,-1 0 0,0 1 0,1-1 0,-1 1 0,0-1 0,1 1 0,-1-1 0,1 1 0,-1 0 0,1-1 0,-1 1 0,1 0 0,-1-1 0,1 1 0,-1 0 0,1 0 0,0-1 0,0 1 0,-1 0 0,1 0 0,0-1 0,0 3 0,-7 30 0,6-30 0,-4 62 0,4-58 0,1-26 0,0 0 0,0-13 0,0 52 0,-1 6 0,0-19 0,0 0 0,0 0 0,1 1 0,0-1 0,1 0 0,-1 0 0,1 0 0,1 0 0,1 7 0,-2-13 0,-1-1 0,0 0 0,1 1 0,-1-1 0,0 0 0,1 0 0,-1 0 0,0 1 0,1-1 0,-1 0 0,1 0 0,-1 0 0,0 0 0,1 1 0,-1-1 0,1 0 0,-1 0 0,0 0 0,1 0 0,-1 0 0,1 0 0,-1 0 0,0 0 0,1 0 0,-1-1 0,1 1 0,-1 0 0,0 0 0,1 0 0,-1 0 0,0-1 0,1 1 0,-1 0 0,1 0 0,-1 0 0,0-1 0,0 1 0,1 0 0,-1-1 0,0 1 0,1 0 0,-1-1 0,0 1 0,0 0 0,0-1 0,1 1 0,-1 0 0,0-1 0,0 1 0,0-1 0,0 1 0,0 0 0,0-1 0,0 1 0,0-1 0,0 0 0,10-23 0,-6 7 0,-1 0 0,0 0 0,-2 0 0,1-23 0,-2 40 0,0-1 0,0 0 0,0 1 0,0-1 0,0 0 0,0 1 0,0-1 0,0 0 0,0 1 0,0-1 0,0 1 0,-1-1 0,1 0 0,0 1 0,0-1 0,-1 0 0,1 1 0,0-1 0,-1 1 0,1-1 0,0 1 0,-1-1 0,1 1 0,-1-1 0,1 1 0,-1 0 0,1-1 0,-1 1 0,1-1 0,-1 1 0,1 0 0,-1 0 0,0-1 0,1 1 0,-1 0 0,0 0 0,-1 0 0,1 0 0,0 0 0,0 1 0,0-1 0,0 0 0,0 1 0,0-1 0,0 1 0,0-1 0,0 1 0,0 0 0,1-1 0,-1 1 0,0 0 0,0 0 0,1 0 0,-1-1 0,0 1 0,1 0 0,-1 0 0,0 2 0,-5 12 0,1 0 0,0 1 0,-4 30 0,6-6 0,3-41 0,0 1 0,0 0 0,1 0 0,-1 0 0,0 0 0,0 0 0,0-1 0,0 1 0,1 0 0,-1 0 0,0 0 0,0 0 0,0 0 0,0 0 0,1 0 0,-1 0 0,0 0 0,0 0 0,0 0 0,1 0 0,-1 0 0,0 0 0,0 0 0,0 0 0,1 0 0,-1 0 0,0 0 0,0 0 0,0 0 0,1 0 0,-1 0 0,0 0 0,0 0 0,0 0 0,0 0 0,1 0 0,-1 1 0,0-1 0,0 0 0,0 0 0,0 0 0,0 0 0,1 0 0,-1 1 0,0-1 0,0 0 0,0 0 0,0 0 0,0 1 0,2-5-702,0 1 0,0 0-1,1-1 1,-1 1 0,1 0 0,-1 0-1,1 1 1,0-1 0,0 0 0,6-2-1,2 0-6947</inkml:trace>
</inkml:ink>
</file>

<file path=ppt/ink/ink3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07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14221,'0'0'4575,"0"10"-3870,4 331 4413,20 11-4145,142 544-39,-94-558 545,125 534-962,-99-457 573,66 201-843,-10-47-227,-101-374-143,155 368 0,-129-403-603,-95-175-5295,-18-18-465</inkml:trace>
</inkml:ink>
</file>

<file path=ppt/ink/ink3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08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1 502 11018,'0'0'11595,"4"-12"-10191,28-99-505,-5-1 0,18-155-1,-14 355-476,-22-70-404,1 1 0,0-1 0,2 0-1,0-1 1,14 15 0,79 74 82,-10-9-638,-60-56-2222,-3-5-2386</inkml:trace>
</inkml:ink>
</file>

<file path=ppt/ink/ink3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09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3 128 7911,'0'0'3422,"0"-5"-1057,0 1-2338,-2-25 4596,4 22-729,6 18 289,284 590-1167,-287-591-3002,-2-6 1,0 1 0,-1-1-1,0 1 1,0 0-1,0 0 1,0 0 0,-1-1-1,0 2 1,1 4-1,-17-17 195,-1-7-274,0-1 1,2-1-1,-1 0 1,-16-26-1,-44-77-419,52 80 214,2-2 0,-25-66-1,39 89 243,2 0 0,0-1 0,1 1 1,1-1-1,0 0 0,2 0 0,0 0 0,4-35 0,-2 48 21,0-1 1,1 1-1,0 0 1,0 0-1,0 0 0,1 0 1,0 0-1,0 1 0,1-1 1,-1 1-1,1 0 0,1 0 1,-1 0-1,0 1 0,1-1 1,0 1-1,10-6 1,-7 5-7,0 0 0,1 1 0,0 0 1,0 0-1,0 1 0,0 1 0,0-1 1,1 1-1,-1 1 0,1 0 1,10 0-1,-18 1 1,0 0-1,1 0 1,-1 0 0,1 0 0,-1 1 0,0-1-1,1 1 1,-1-1 0,0 1 0,0 0 0,0 0-1,1 0 1,-1 0 0,0 0 0,0 1 0,0-1-1,-1 1 1,1-1 0,0 1 0,0 0 0,2 3-1,-2-1 2,0-1 0,-1 1 0,1 0 0,-1 0 0,0 0-1,0 0 1,0 0 0,0 1 0,-1-1 0,0 0 0,0 7 0,-1 1 80,0 1-1,-1-1 1,-1 0 0,0 0 0,0 0 0,-1-1 0,-10 22 0,5-18 197,0-1-1,-1 0 1,0 0 0,-13 13-1,19-24-204,1 1-1,-1 0 1,0-1-1,0 0 1,0 0 0,0 0-1,-1 0 1,1-1-1,-1 0 1,1 0 0,-1 0-1,0 0 1,0-1-1,0 1 1,0-1-1,0-1 1,-9 1 0,12-1-123,0-1 0,0 1 1,0-1-1,1 0 0,-1 0 1,0 0-1,1 0 0,-1 0 0,1 0 1,-1 0-1,1-1 0,0 1 1,-1 0-1,1-1 0,0 1 1,0-1-1,0 0 0,0 1 1,0-1-1,0 0 0,1 1 1,-1-1-1,1 0 0,-1 0 1,1 0-1,-1 1 0,1-1 1,0 0-1,0 0 0,0-4 0,3-62-4768,10 18-791,9 0-2259</inkml:trace>
</inkml:ink>
</file>

<file path=ppt/ink/ink3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10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30 108 15983,'1'11'2130,"1"12"-1100,-1-3 154,1 1 1,1-1-1,1 1 1,1-1-1,0 0 1,15 34-1,-8-43-973,-7-22 810,-5-26 592,-2 24-1459,-1-1 0,0 1-1,-1 0 1,0 1 0,-1-1-1,0 1 1,-1 0 0,-1 0-1,0 0 1,0 1 0,-1 0-1,-1 1 1,-11-12 0,32 41-379,-7-16 88,0 0-1,0 0 1,0-1-1,0 0 1,0 0-1,0 0 0,1 0 1,-1-1-1,1 0 1,-1 0-1,1 0 1,-1-1-1,1 0 1,0 0-1,-1 0 0,1-1 1,-1 0-1,1 0 1,-1 0-1,1-1 1,-1 0-1,0 0 0,0 0 1,7-4-1,-1 0-1031,0 0-1,-1-1 0,1-1 1,9-9-1,30-37-9615,-31 27 2815</inkml:trace>
</inkml:ink>
</file>

<file path=ppt/ink/ink3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10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4676,'0'0'13624,"-7"11"-10848,0-3-2322,1 2-1,0-1 1,1 1 0,0 0 0,1 0 0,0 0-1,0 0 1,1 1 0,0 0 0,1-1-1,-1 15 1,2-15-177,1 1 0,0 0-1,1-1 1,0 1 0,0-1 0,1 0-1,4 12 1,-5-19-255,0-1-1,0 1 1,1 0-1,-1-1 1,1 1 0,0-1-1,-1 1 1,1-1-1,0 0 1,1 0 0,-1 1-1,0-2 1,0 1-1,1 0 1,-1 0-1,1-1 1,0 1 0,0-1-1,-1 0 1,1 0-1,0 0 1,0 0-1,0-1 1,0 1 0,0-1-1,0 1 1,0-1-1,0 0 1,4-1-1,-5 1 7,1 0 0,-1-1 0,0 1 0,0-1-1,0 1 1,1-1 0,-1 0 0,0 0 0,0 0-1,0 0 1,0 0 0,0 0 0,-1-1 0,1 1-1,0-1 1,0 1 0,-1-1 0,1 1 0,1-4-1,0 0 102,0 1 0,-1-1 0,1 0 0,-1 0 0,-1 0 0,1 0 0,-1-1 0,2-6 0,-2 4 22,0 0 1,0-1 0,-1 0-1,0 1 1,0-1 0,-1 1-1,0-1 1,-1 1 0,0 0-1,-5-14 1,6 20-214,0-1-1,-1 1 1,1 0-1,-1 0 1,0 0-1,1 0 1,-1 1-1,0-1 1,0 0 0,0 1-1,0-1 1,-1 1-1,1 0 1,0 0-1,0 0 1,-1 0-1,1 0 1,-1 0-1,1 0 1,-1 1 0,1 0-1,-1-1 1,0 1-1,1 0 1,-1 0-1,1 0 1,-1 1-1,-3 0 1,4-1-12,1 0 0,-1 1 0,1-1 0,-1 1 0,1 0 0,-1 0 0,1-1 0,-1 1 0,1 0 0,-1 0 0,1 0 0,0 0 0,0 1 1,0-1-1,0 0 0,0 0 0,0 1 0,0-1 0,0 1 0,0-1 0,0 1 0,1-1 0,-1 1 0,1-1 0,-1 1 0,1 0 0,-1-1 0,1 1 0,0 0 0,0-1 0,0 1 0,0 0 0,0-1 0,0 1 0,1 0 0,-1-1 0,0 1 0,1-1 0,-1 1 1,1 0-1,0-1 0,1 3 0,-1-2-337,0-1 0,0 1 0,1-1 0,-1 1 1,0-1-1,1 0 0,-1 1 0,1-1 0,-1 0 1,1 0-1,0 0 0,0 0 0,-1 0 0,1-1 1,0 1-1,0-1 0,0 1 0,0-1 0,0 1 1,2-1-1,24 1-6727</inkml:trace>
</inkml:ink>
</file>

<file path=ppt/ink/ink3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11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147 269 19218,'0'0'2878,"-12"-3"-124,-40-12-581,50 15-2103,-1 0 0,1-1 0,-1 1 0,1 0 0,-1 0 0,1 0 0,0 1 0,-1-1 0,1 0 0,-1 1 0,1 0 0,0-1 0,-1 1 0,1 0 0,0 0 0,0 1 0,0-1 0,0 0 0,0 1 0,0-1 0,0 1 0,0 0 0,0-1 0,1 1 0,-1 0 0,1 0 0,-1 0 0,1 0 0,0 1 0,0-1 0,0 0 0,0 0 0,0 1 0,-1 3 0,-1 7-71,0 0 0,0 0 0,1 0 0,-1 22 0,3-33 1,-1 14-4,1 1-1,1-1 1,0 0 0,4 22-1,-4-36 5,-1 1-1,0-1 1,1 0-1,-1 0 1,1 1-1,0-1 1,0 0-1,0 0 1,0 0-1,0 0 1,0 0-1,0 0 1,1 0-1,-1 0 0,1 0 1,-1 0-1,1-1 1,0 1-1,0-1 1,0 1-1,0-1 1,0 0-1,0 0 1,0 0-1,0 0 1,0 0-1,0 0 1,1 0-1,-1-1 1,0 1-1,1-1 1,-1 0-1,0 0 1,1 0-1,-1 0 1,0 0-1,1 0 1,-1-1-1,0 1 1,4-2-1,-2 1 12,0-1-1,0 0 1,0-1-1,0 1 1,0-1-1,-1 0 1,1 1-1,-1-2 1,0 1-1,0 0 1,0-1 0,0 1-1,0-1 1,-1 0-1,0 0 1,1 0-1,1-7 1,2-4 48,0 0 0,-2 0 1,6-29-1,-6 20 161,-1 0-1,-1 0 0,-1 0 1,-1 0-1,-1 0 0,-1 0 1,-1 0-1,-1 0 0,-2 1 1,-8-26-1,13 46-190,0 1 0,0 0 0,0-1 0,0 1 0,-1 0 0,1-1 0,-1 1 0,1 0 0,-1 0 0,0 0 0,0 1 0,0-1 0,0 0 0,-4-2-1,6 4-27,-1 0 0,1-1 0,-1 1 0,1 0 0,-1 0-1,1 0 1,-1 0 0,1 0 0,-1 0 0,1 0-1,-1 0 1,1 0 0,-1 1 0,1-1 0,-1 0-1,1 0 1,-1 0 0,1 0 0,0 1 0,-1-1 0,1 0-1,-1 0 1,1 1 0,0-1 0,-1 0 0,0 1-1,-8 23-125,6-2 105,1 1-1,0 0 0,2 0 1,3 35-1,-1-48 20,-1 1-1,1-1 1,0 0-1,1 1 1,0-1-1,1-1 1,0 1-1,1 0 1,0-1-1,0 0 0,1 0 1,7 8-1,-11-14 4,0-1-1,0 1 1,0-1-1,1 0 1,-1 0-1,1 0 1,-1 0-1,1 0 1,0 0-1,0-1 1,0 1-1,0-1 1,0 0-1,0 0 1,0 0-1,0 0 1,0 0-1,1-1 1,-1 0-1,0 1 1,0-1-1,1-1 1,-1 1-1,0 0 0,0-1 1,1 1-1,-1-1 1,0 0-1,0 0 1,0 0-1,0-1 1,0 1-1,0-1 1,0 1-1,-1-1 1,4-3-1,0 0 14,-1-1 0,1 1 0,-2-1 0,1 0 0,0 0-1,-1-1 1,0 1 0,-1-1 0,0 0 0,0 0 0,0 0-1,-1-1 1,0 1 0,2-12 0,-2 4-12,-1 1 0,0-1 1,-1 0-1,-3-23 0,3 38-5,0-1 1,0 0-1,0 1 1,0-1-1,0 0 1,0 1-1,0-1 1,0 0-1,-1 1 1,1-1-1,0 0 1,0 1-1,-1-1 1,1 1-1,0-1 1,-1 0-1,1 1 0,-1-1 1,1 1-1,-1-1 1,1 1-1,-1 0 1,0-2-1,-9 11-82,-3 26-78,5 59 86,8-89 89,0 0 0,0 0 0,0 0 1,1 0-1,0 0 0,0 0 0,0 0 0,0 0 0,1 0 0,0 0 0,0-1 0,0 1 0,0 0 0,1-1 0,6 8 1,-8-11-12,0 0 1,1 0-1,-1 0 1,0 0 0,1 0-1,-1 0 1,1-1-1,-1 1 1,1 0 0,0-1-1,-1 1 1,1-1-1,-1 0 1,1 1 0,0-1-1,-1 0 1,1 0-1,0 0 1,0 0 0,-1-1-1,1 1 1,0 0-1,-1-1 1,1 1 0,-1-1-1,1 1 1,-1-1-1,1 0 1,-1 0 0,1 1-1,-1-1 1,1 0-1,-1 0 1,0-1 0,0 1-1,1 0 1,-1 0-1,0-1 1,0 1 0,1-3-1,5-5 7,-1-1-1,0 1 1,-1-1-1,6-17 1,0 0-9,-2-1 0,-1 0 0,-1-1 0,-1 0 0,2-44 0,-9 111 10,1 52 4,1-83-27,0 0-1,0 0 0,0-1 1,1 1-1,0 0 0,0 0 1,0-1-1,1 1 1,7 11-1,-9-17-108,0 1 1,0-1 0,0 1-1,0-1 1,0 0-1,1 0 1,-1 1-1,0-1 1,1 0 0,-1 0-1,1 0 1,-1 0-1,1-1 1,-1 1-1,1 0 1,0-1 0,-1 1-1,1-1 1,0 1-1,0-1 1,-1 0-1,1 1 1,0-1 0,3-1-1,-2 1-263,0-1-1,1-1 1,-1 1 0,0 0-1,0-1 1,0 0 0,0 1-1,0-1 1,0 0 0,0-1-1,4-4 1,4-5-1438,-1 0 1,0-1-1,0-1 0,8-16 1,-4 4-585,20-51 0,-20 20 3565,-13 50 46,0 0-1,0-1 1,-1 1-1,-1 0 1,0-11 0,1 18-1088,-1-1 0,1 1 0,0 0 0,0-1-1,0 1 1,0 0 0,0-1 0,-1 1 0,1-1 0,0 1 0,0 0 0,-1 0 0,1-1 0,0 1 0,0 0 0,-1-1 0,1 1 0,0 0 0,-1 0 0,1 0 0,0-1 0,-1 1 0,1 0 0,-1 0 0,1 0-1,0 0 1,-1 0 0,1 0 0,-1 0 0,1 0 0,0 0 0,-1 0 0,1 0 0,-1 0 0,1 0 0,0 0 0,-1 0 0,1 0 0,0 0 0,-1 0 0,1 0 0,-1 0 0,1 1 0,0-1 0,-1 0 0,1 0-1,0 1 1,-1-1 0,1 0 0,0 0 0,0 1 0,-1-1 0,1 1 0,-18 16 1182,8-2-1103,1 0 0,0 1-1,2 0 1,-1 0 0,2 1 0,0 0 0,1 0 0,1 0 0,1 1-1,0-1 1,0 28 0,3-43-190,0 0-1,-1-1 0,1 1 1,0 0-1,1 0 1,-1-1-1,0 1 1,0 0-1,1 0 0,-1-1 1,1 1-1,0 0 1,-1-1-1,1 1 1,0-1-1,0 1 0,0-1 1,0 1-1,0-1 1,0 0-1,2 3 1,-1-4 3,0 1 1,-1 0-1,1-1 1,0 1-1,-1-1 1,1 0-1,0 0 1,0 1-1,-1-1 1,1 0-1,0 0 1,0-1-1,-1 1 1,1 0 0,0 0-1,0-1 1,2 0-1,6-4-3,1 1 1,-1-2-1,0 1 0,0-1 1,10-9-1,44-38-4479,-37 29-1654</inkml:trace>
</inkml:ink>
</file>

<file path=ppt/ink/ink3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11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19667,'0'0'2220,"0"12"-410,0 0-1603,1 1 1,1-1-1,0 1 0,0-1 0,2 0 0,-1 0 1,2 0-1,0 0 0,0 0 0,12 18 1,38 58 438,94 115-1,-131-185 988,-18-31 649,-20-34-896,18 43-1364,-53-83 181,51 80-225,-2 0-1,1 1 1,-1-1-1,0 1 1,0 0-1,-1 0 1,1 1-1,-1 0 1,-12-6-1,23 26-505,1-8 430,0-1 1,1 0-1,0 0 0,0 0 1,0-1-1,1 1 0,0-1 1,0-1-1,0 0 0,0 0 1,1 0-1,-1-1 0,1 0 1,12 3-1,-15-5 90,0 1-1,0-1 1,0-1-1,0 1 1,1-1-1,-1 0 1,0 0-1,0 0 1,0-1 0,0 0-1,0 0 1,0 0-1,0 0 1,0-1-1,0 0 1,0 0-1,-1 0 1,1-1-1,-1 0 1,0 0 0,1 0-1,-1 0 1,-1 0-1,6-7 1,-1 1 33,-1-1 1,-1 0-1,0-1 0,0 1 1,-1-1-1,0 0 1,-1-1-1,-1 1 1,0-1-1,0 0 1,-1 1-1,0-1 0,-1 0 1,-1 0-1,0 0 1,-1-15-1,0 28-21,1-1 0,0 0 0,0 0 0,0 1 0,-1-1 0,1 0 0,0 0 0,0 0 0,0 1 0,-1-1 0,1 0 0,0 0 0,0 0 0,-1 0 0,1 0 0,0 0 0,0 1 0,-1-1 0,1 0 0,0 0 0,-1 0 0,1 0 0,0 0 1,-1 0-1,1 0 0,0 0 0,0 0 0,-1 0 0,1 0 0,0 0 0,-1 0 0,1-1 0,0 1 0,0 0 0,-1 0 0,1 0 0,0 0 0,0 0 0,-1-1 0,1 1 0,0 0 0,0 0 0,0 0 0,-1-1 0,1 1 0,0 0 0,0 0 0,0-1 0,0 1 0,-1 0 0,1 0 0,0-1 0,0 1 0,0 0 0,0-1 0,0 1 0,0 0 0,0 0 0,0-1 0,0 1 0,0 0 0,0-1 0,0 1 0,0 0 0,0 0 0,0-1 0,0 1 0,0 0 0,1-1 0,-12 22-18,8-3 17,0 0 1,1 1-1,0-1 0,2 1 0,0 0 1,1-1-1,1 1 0,1-1 1,1 1-1,0-1 0,1 0 0,15 33 1,-19-48 11,0-1 0,1 0 1,-1 0-1,1 1 0,-1-1 1,1-1-1,0 1 0,0 0 1,0 0-1,0-1 0,0 1 0,0-1 1,1 1-1,-1-1 0,4 2 1,-4-3 9,-1 0-1,1 1 1,0-1 0,-1 0 0,1 0 0,0 0 0,-1 0 0,1-1 0,0 1-1,-1 0 1,1-1 0,0 1 0,-1-1 0,1 0 0,-1 1 0,1-1 0,-1 0 0,3-1-1,0-2-47,0 0-1,0 0 1,0 0-1,0 0 0,-1-1 1,0 1-1,0-1 1,0 0-1,0 0 1,-1 0-1,0 0 0,3-10 1,-2 3-768,-1-1 1,0 1 0,-1 0-1,0-13 1,-1 11-924,-1 1 0,0 0-1,-1 0 1,-1 0 0,0 1 0,-7-20 0,-13-19-8120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07.06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59 15022,'0'0'10298,"8"-8"-9807,-4 4-460,1-1 0,0 1 0,0 0-1,0 0 1,1 1 0,-1-1 0,1 1 0,0 0 0,0 1 0,0 0-1,0 0 1,0 0 0,1 0 0,-1 1 0,1 0 0,-1 1-1,8-1 1,8 0 8,-8 0-42,0 0 0,0 1 0,0 0 0,16 4 0,-28-4-9,1 0-1,0 1 1,-1 0 0,1-1-1,-1 1 1,1 0-1,-1 0 1,0 0-1,1 1 1,-1-1 0,0 1-1,0-1 1,0 1-1,0 0 1,0-1-1,0 1 1,-1 0 0,1 0-1,0 0 1,-1 1-1,0-1 1,1 0-1,-1 1 1,0-1 0,0 0-1,0 1 1,-1-1-1,2 5 1,-1 5 37,-1 0 1,0 0-1,0 0 1,-1 0-1,-1 0 0,0 0 1,-5 19-1,-35 80-527,21-61-1463,9-21-2839,2-11-4581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4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12460,'0'0'16650,"-5"6"-16596,-19 22-177,24-28 79,0 0 1,0 1-1,-1-1 0,1 0 1,0 1-1,0-1 1,0 0-1,0 1 0,-1-1 1,1 0-1,0 1 1,0-1-1,0 0 0,0 1 1,0-1-1,0 0 1,0 1-1,0-1 0,0 1 1,0-1-1,0 0 1,0 1-1,0-1 0,0 0 1,0 1-1,0-1 1,0 0-1,1 1 1,-1-1-1,0 0 0,0 1 1,0-1-1,1 0 1,-1 1-1,0-1 0,0 0 1,1 0-1,-1 1 1,0-1-1,0 0 0,1 0 1,-1 0-1,0 1 1,1-1-1,-1 0 0,0 0 1,1 0-1,-1 0 1,0 0-1,1 0 0,-1 0 1,1 0-1,-1 0 1,0 0-1,1 0 0,-1 0 1,0 0-1,1 0 1,-1 0-1,1 0 0,26 0-800,-24 0 760,40-3 1,-34 1 92,0 1 1,0 1 0,0-1 0,0 1 0,0 1-1,0 0 1,11 2 0,-19-2 68,1-1 0,-1 1 0,0 0 0,0 0 0,0 0 0,0 0-1,0 0 1,0 0 0,0 0 0,-1 0 0,1 1 0,0-1 0,-1 0 0,1 0 0,0 1 0,-1-1-1,0 0 1,1 1 0,-1-1 0,0 1 0,1-1 0,-1 0 0,0 1 0,0-1 0,0 1 0,-1-1 0,1 0-1,0 1 1,0-1 0,-1 2 0,0 0-54,1 0 1,-1-1-1,1 1 0,-1-1 0,0 1 1,0-1-1,0 1 0,0-1 0,-1 0 0,1 1 1,-1-1-1,1 0 0,-1 0 0,0 0 1,-3 2-1,-11 3-2571,0-6-3234</inkml:trace>
</inkml:ink>
</file>

<file path=ppt/ink/ink3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12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13581,'0'0'11371,"-38"49"-11179,50-47-224,5-2-449,4 0-2017,5 0-2018,3 0-4100</inkml:trace>
</inkml:ink>
</file>

<file path=ppt/ink/ink3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12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28 14253,'0'0'3551,"0"9"-861,-4 88 4693,4-97-7368,0 0-1,0 1 1,-1-1-1,1 0 0,0 0 1,0 1-1,0-1 1,0 0-1,1 0 1,-1 1-1,0-1 1,0 0-1,0 1 1,0-1-1,0 0 1,0 0-1,0 0 1,0 1-1,1-1 1,-1 0-1,0 0 1,0 1-1,0-1 1,0 0-1,1 0 1,-1 0-1,0 0 1,0 1-1,1-1 1,-1 0-1,0 0 1,0 0-1,0 0 1,1 0-1,-1 0 1,0 0-1,1 1 1,-1-1-1,0 0 1,1 0-1,13-6 156,9-14-53,-1-10 27,17-21-88,-37 48-57,0 1 0,0 0 1,0 0-1,0 0 0,0 0 0,0 1 0,1-1 1,-1 0-1,1 1 0,-1 0 0,1 0 1,0-1-1,-1 1 0,1 1 0,0-1 1,3 0-1,-3 2 47,0 0 1,-1 0 0,1 0-1,0 0 1,-1 1-1,1-1 1,-1 1 0,0 0-1,1-1 1,-1 1-1,0 0 1,0 1 0,0-1-1,0 0 1,-1 0 0,1 1-1,-1-1 1,1 1-1,-1 0 1,1 3 0,23 28 850,-24-33-889,0 0 0,0 0 0,0-1 0,0 1 0,0 0 0,0 0 0,0-1 0,0 1 0,0-1 0,0 1 0,1-1 0,-1 0 0,0 1 0,0-1 0,1 0 0,-1 0 0,0 0 0,0 0 0,1 0 0,-1 0 0,0 0 0,1 0 0,-1-1 0,0 1 0,0 0 0,2-2 0,-1 1-88,-1 0 0,1 0 0,-1 0 0,1 0 0,-1-1-1,1 1 1,-1-1 0,0 1 0,0-1 0,0 1 0,0-1 0,0 0-1,0 1 1,0-1 0,-1 0 0,1 0 0,-1 0 0,1-3 0,4-22-3971,-3-6-3924</inkml:trace>
</inkml:ink>
</file>

<file path=ppt/ink/ink3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13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19122,'0'0'4783,"5"12"-3790,231 510 913,-197-451-550,-40-128 678,-15-7-1749,-41-104 0,39 124-280,2 0 1,2-1-1,2-1 1,2 0 0,-4-54-1,14 98-19,0 0-1,0 0 1,0 0-1,1 0 1,-1 0 0,1 0-1,-1 0 1,1 0-1,0 0 1,0 0 0,0 0-1,0 1 1,0-1-1,0 0 1,0 1-1,0-1 1,1 1 0,-1-1-1,1 1 1,-1-1-1,1 1 1,0 0 0,-1 0-1,1 0 1,0 0-1,0 0 1,0 0-1,0 1 1,0-1 0,0 0-1,0 1 1,0 0-1,0-1 1,0 1 0,0 0-1,0 0 1,0 0-1,4 1 1,-2-1-32,0 0-1,1 0 1,-1 1 0,0 0 0,0 0-1,0 0 1,0 0 0,0 0-1,0 1 1,0 0 0,0 0 0,0 0-1,-1 0 1,1 1 0,-1-1 0,1 1-1,-1 0 1,4 4 0,-5-2 43,1 0-1,-2 0 1,1 0 0,0 1 0,-1-1 0,0 0-1,0 1 1,-1-1 0,1 1 0,-1-1 0,-1 0-1,1 1 1,-1-1 0,1 1 0,-2-1 0,1 0 0,0 0-1,-1 1 1,0-1 0,0 0 0,-4 5 0,-2 6 37,-1 0 1,-1-1 0,-1 0 0,0-1 0,-13 14 0,21-25-121,1 0 1,-1 0-1,-1 0 1,1 0-1,0 0 1,-1-1 0,1 1-1,-1-1 1,0 0-1,1 0 1,-1 0 0,0-1-1,0 1 1,-8 0-1,11-2-121,1 0 0,-1 0-1,1-1 1,-1 1 0,1 0-1,-1-1 1,1 1 0,0-1-1,-1 1 1,1 0 0,0-1 0,-1 1-1,1-1 1,0 1 0,0-1-1,-1 1 1,1-1 0,0 1-1,0-1 1,0 0 0,0 1-1,0-1 1,0 1 0,0-1-1,0 1 1,0-1 0,0 1-1,0-1 1,0 0 0,0 1 0,0-1-1,0 1 1,1-1 0,-1 0-1,6-23-4659,11-3-1550</inkml:trace>
</inkml:ink>
</file>

<file path=ppt/ink/ink3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13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163 204 9513,'0'0'11686,"-11"-5"-8478,8 4-3059,-5-3 328,0 1 0,0 1 0,0-1 0,-1 1 0,1 0 0,-15-1 0,20 3-419,0 1 0,0-1 0,1 0 1,-1 1-1,0-1 0,1 1 0,-1 0 0,0 0 0,1 0 0,-1 0 0,1 0 1,-1 1-1,1-1 0,0 1 0,0 0 0,-1 0 0,1-1 0,0 1 0,1 0 1,-1 1-1,0-1 0,0 0 0,1 0 0,0 1 0,-1-1 0,1 1 0,0 0 0,0-1 1,-1 4-1,-1 7-65,0-1 1,0 1-1,2 0 1,-1 0-1,1 15 1,1-22 1,0 1 0,0-1 1,1 0-1,0 1 0,0-1 0,1 0 0,-1 0 0,1 0 1,0 0-1,1 0 0,0 0 0,4 7 0,-6-12 8,0 1 0,0 0 0,1-1-1,-1 1 1,1-1 0,-1 1 0,1-1-1,-1 0 1,1 0 0,0 1 0,-1-1 0,1 0-1,0-1 1,0 1 0,0 0 0,0 0-1,0-1 1,0 1 0,0-1 0,0 0-1,0 0 1,0 1 0,4-2 0,-3 0 33,0 0 0,0 0 1,-1 0-1,1 0 0,0-1 0,-1 0 1,1 1-1,-1-1 0,0 0 1,0 0-1,1 0 0,-1 0 1,0-1-1,2-3 0,2-4 118,0 0 0,0 0 0,-1-1 0,0 0-1,-1 0 1,0 0 0,2-14 0,-5 21-116,8-63 510,-8 61-493,-1 1-1,0 0 1,0 0-1,0-1 1,0 1-1,-1 0 0,0 0 1,0 0-1,-1 0 1,-2-6-1,4 11-54,0-1 0,0 1 0,0 0-1,0 0 1,0 0 0,0-1 0,0 1 0,0 0-1,0 0 1,0 0 0,0-1 0,0 1 0,0 0-1,0 0 1,-1 0 0,1 0 0,0-1 0,0 1-1,0 0 1,0 0 0,0 0 0,-1 0 0,1 0-1,0 0 1,0-1 0,0 1 0,-1 0 0,1 0-1,0 0 1,0 0 0,0 0 0,-1 0 0,1 0-1,0 0 1,0 0 0,0 0 0,-1 0 0,1 0-1,0 0 1,0 0 0,0 0 0,-1 0 0,1 0-1,0 0 1,0 0 0,0 0 0,-1 0 0,1 1-1,0-1 1,0 0 0,-4 13-64,2 17-43,2-30 107,0 2 0,0 0 1,0 0 0,0-1-1,0 1 1,0 0 0,0 0-1,1 0 1,-1 0 0,1 0-1,-1-1 1,1 1 0,0 0-1,0 0 1,-1-1 0,1 1-1,0 0 1,1-1 0,-1 1-1,0-1 1,0 0 0,1 1-1,-1-1 1,2 2 0,-1-3 0,-1 0 1,0 0-1,1 0 1,-1 0-1,0 0 1,1 0-1,-1 0 1,0 0-1,1 0 1,-1-1-1,0 1 1,1 0-1,-1-1 1,0 1-1,0-1 1,1 0-1,-1 1 1,0-1-1,0 0 1,0 0-1,0 0 1,0 0-1,0 0 1,0 0-1,0 0 1,0 0-1,-1 0 1,1 0-1,0 0 1,-1 0-1,2-3 1,5-8-48,-1 0 0,0-1 1,-1 0-1,-1 0 1,0 0-1,0 0 0,-1-1 1,-1 1-1,0-1 1,-1-25-1,-3 68-367,1-15 374,0 0-1,1 0 1,0 0 0,3 14 0,-2-25 39,-1-1-1,1 1 1,-1 0 0,1-1 0,0 1 0,0-1 0,0 1-1,0-1 1,0 0 0,1 1 0,-1-1 0,1 0-1,0 0 1,0 0 0,-1 0 0,1 0 0,0 0 0,1 0-1,-1-1 1,0 1 0,0-1 0,1 0 0,-1 0-1,1 1 1,-1-1 0,5 1 0,-4-2 19,1 0 1,-1 0-1,1 0 1,-1-1-1,1 1 0,-1-1 1,0 0-1,1 1 1,-1-1-1,0-1 0,0 1 1,0 0-1,0-1 1,0 0-1,0 0 0,0 0 1,0 0-1,-1 0 1,1 0-1,-1-1 0,0 1 1,1-1-1,-1 0 1,2-4-1,8-10 57,-2 0 0,16-35-1,-21 42-88,3-10 30,-7 15-28,1 0-1,0 0 1,0 0-1,1 1 1,-1-1-1,1 1 1,7-9 0,-10 13 4,0 0 1,0-1 0,1 1 0,-1 0 0,0 0 0,1 0 0,-1 0 0,0-1 0,0 1 0,1 0 0,-1 0-1,0 0 1,1 0 0,-1 0 0,0 0 0,1 0 0,-1 0 0,0 0 0,1 0 0,-1 0 0,0 0 0,1 0-1,-1 0 1,0 0 0,1 0 0,-1 0 0,0 1 0,0-1 0,1 0 0,-1 0 0,0 0 0,1 0-1,-1 1 1,0-1 0,0 0 0,0 0 0,1 1 0,-1-1 0,0 0 0,0 0 0,0 1 0,1-1 0,-1 0-1,0 0 1,0 1 0,0-1 0,0 0 0,0 1 0,0 0 0,6 18-142,-5-15 141,4 18-31,11 41 61,-15-58-19,1-2 0,-1 1 0,1 0 0,0 0 0,0 0 0,0-1 0,0 1 0,1-1 0,-1 0 0,1 0 0,6 6-1,-8-8 11,0-1-1,-1 1 0,1-1 0,0 1 0,1-1 0,-1 0 0,0 1 0,0-1 1,0 0-1,0 0 0,0 0 0,0 1 0,0-1 0,0 0 0,0 0 0,1-1 0,-1 1 1,0 0-1,0 0 0,0-1 0,0 1 0,0 0 0,0-1 0,0 1 0,0-1 0,0 1 1,0-1-1,0 0 0,0 1 0,-1-1 0,1 0 0,0 1 0,0-1 0,-1 0 1,1 0-1,0 0 0,-1 0 0,1 0 0,-1 0 0,1-1 0,20-48 644,-18 41-613,4-15-66,11-30-168,-17 51 161,0 0-1,1 1 0,-1-1 1,1 1-1,-1-1 0,1 1 1,0-1-1,0 1 0,0 0 1,0 0-1,0 0 0,0 0 1,0 0-1,6-2 0,-7 4-52,0 0 1,0 0-1,0 0 0,0 0 0,0 0 0,-1 1 0,1-1 0,0 0 0,0 1 0,0-1 0,0 1 0,0-1 0,0 1 1,-1-1-1,1 1 0,0 0 0,0-1 0,-1 1 0,1 0 0,0-1 0,-1 1 0,1 0 0,-1 0 0,1 0 0,-1 0 1,1-1-1,-1 1 0,0 0 0,1 0 0,-1 0 0,0 0 0,0 0 0,0 0 0,0 0 0,0 0 0,0 2 0,6 38-6437,-6-29-538</inkml:trace>
</inkml:ink>
</file>

<file path=ppt/ink/ink3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14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18129,'0'0'5445</inkml:trace>
</inkml:ink>
</file>

<file path=ppt/ink/ink3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14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16688,'0'0'8392,"7"8"-7351,27 44 581,51 102-1,-51-87-1486,46 68-1,-67-122-155,-10-20-949,-13-26-1722,3 24 2172,1 0 1,-2 1-1,1 0 1,-1 0-1,0 0 1,-12-7-1,-25-25 2187,44 40-1567,1 0 0,0-1 0,0 1 0,0 0 0,-1 0 0,1-1 0,0 1 0,0 0 0,0-1 0,0 1 0,-1 0 0,1-1 0,0 1 0,0 0 0,0-1 0,0 1 0,0-1 0,0 1 0,0 0 0,0-1 0,0 1 0,0 0 0,0-1 0,0 1 0,0 0-1,1-1 1,-1 1 0,0 0 0,0-1 0,0 1 0,0 0 0,1-1 0,-1 1 0,0 0 0,0-1 0,1 1 0,-1 0 0,0 0 0,0 0 0,1-1 0,-1 1 0,0 0 0,1 0 0,-1 0 0,0-1 0,1 1 0,-1 0 0,0 0 0,1 0 0,-1 0 0,0 0 0,1 0 0,-1 0 0,1 0 0,-1 0 0,1 0 0,34-6-1275,-11 1-1673,-1-5-3729,0-4-5391</inkml:trace>
</inkml:ink>
</file>

<file path=ppt/ink/ink3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15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1 240 16239,'0'0'7031,"5"8"-6412,1 4-472,0 0 1,0 0-1,-1 0 0,-1 1 0,0 0 0,3 21 1,-6-24-191,0 4 565,1 0-1,1 0 1,4 17-1,-6-29-434,0 0-1,0 0 1,0 0-1,0 0 1,0 0-1,0 0 1,0 0-1,1-1 0,-1 1 1,0 0-1,1-1 1,2 2-1,-4-2-79,1-1 0,0 1-1,0-1 1,0 1 0,0-1 0,1 0-1,-1 0 1,0 1 0,0-1-1,0 0 1,0 0 0,0 0-1,0 0 1,0 0 0,0 0-1,0-1 1,0 1 0,0 0 0,0-1-1,0 1 1,0 0 0,0-1-1,0 1 1,0-1 0,2-1-1,2-2 23,0-1 0,0 0-1,0-1 1,0 1 0,-1-1-1,0 0 1,0 0 0,0 0-1,-1-1 1,0 1 0,0-1-1,2-9 1,3-11 76,9-50-1,-14 63 92,-2 0 1,0 0-1,-1-25 0,0 39-191,0 0 0,-1 0 0,1 0 0,0 0 0,0 0 0,0 0-1,0 0 1,-1 0 0,1 0 0,0 1 0,0-1 0,0 0 0,0 0 0,-1 0 0,1 0 0,0 0 0,0 0 0,0-1 0,0 1-1,0 0 1,-1 0 0,1 0 0,0 0 0,0 0 0,0 0 0,0 0 0,-1 0 0,1 0 0,0 0 0,0 0 0,0-1-1,0 1 1,0 0 0,0 0 0,0 0 0,-1 0 0,1 0 0,0 0 0,0-1 0,0 1 0,0 0 0,0 0 0,0 0 0,0 0-1,0-1 1,0 1 0,0 0 0,0 0 0,0 0 0,0 0 0,0-1 0,0 1 0,0 0 0,0 0 0,0 0 0,0 0-1,0-1 1,0 1 0,0 0 0,-5 14-38,5 0 23,0 1 1,0-1 0,2 0-1,0 0 1,0 1 0,6 16-1,-7-28 9,-1 1-1,1-1 0,0 1 0,1-1 0,-1 0 1,1 0-1,-1 0 0,1 0 0,0 0 0,0 0 1,0 0-1,0-1 0,1 1 0,-1-1 0,1 1 1,-1-1-1,1 0 0,0 0 0,0 0 0,0 0 1,0-1-1,0 1 0,1-1 0,-1 0 0,0 0 1,1 0-1,-1 0 0,1-1 0,-1 1 0,0-1 1,6 0-1,-5-1 47,-1 0 0,1-1-1,-1 1 1,1-1 0,-1 0 0,0 0 0,0 0 0,0 0-1,0-1 1,0 1 0,0-1 0,-1 1 0,1-1 0,-1 0-1,0 0 1,0 0 0,0-1 0,0 1 0,0 0 0,1-6-1,3-5 259,-1 1-1,0-1 1,5-29-1,-7 27-195,-1 0-1,-1-1 1,-1 1-1,-1-18 1,0 29-82,1 1 0,-1-1-1,0 1 1,0-1 0,-1 1 0,1 0 0,-1 0 0,-4-8 0,5 11-21,0-1 0,0 1 0,-1 0 0,1-1 0,0 1 0,-1 0 0,1 0 0,-1 0 0,1 0 0,-1 0 0,1 0 0,-1 0 0,1 0 0,-1 1 0,0-1 0,0 1 0,1-1 0,-1 1 0,0 0 0,0 0 0,0 0 0,-2 0 0,2 1-4,1 0 0,-1 0 0,0 1 0,1-1 0,0 1 0,-1-1 0,1 1 0,0 0 0,-1-1 0,1 1 0,0 0 0,0 0 0,1 0 0,-1 0 0,0 0 0,1 0 0,-1 0 0,1 0 0,-1 0 0,1 0 0,0 0 0,0 0 0,0 0 0,0 0 0,1 3 0,-2-3 0,1 1 0,0-1 0,-1 1 0,1-1 0,0 1 0,1-1 0,-1 1 0,0-1 0,1 0 0,-1 1 0,1-1 0,0 1 0,0-1 0,0 0 0,0 0 0,0 0 0,0 1 0,1-1 0,-1 0 0,1 0 0,-1-1 0,3 3 0,-2-4 0,0 0 0,0 0 0,0 0 0,1 0 0,-1 0 0,0 0 0,0-1 0,0 1 0,0-1 0,0 0 0,0 1 0,0-1 0,0 0 0,0 0 0,-1 0 0,1-1 0,0 1 0,0 0 0,-1-1 0,1 1 0,-1-1 0,0 1 0,1-1 0,-1 0 0,0 0 0,0 1 0,0-1 0,0 0 0,0 0 0,0 0 0,0-3 0,5-9 0,-1 1 0,-1-1 0,4-17 0,-3-31 0,-4 50 0,1 46 0,-1-17 0,0 0 0,0-1 0,2 1 0,0-1 0,1 1 0,0-1 0,1 0 0,9 17 0,-14-32-63,1 0 0,-1 0 0,1 0 0,0 0 0,-1 0 0,1 0 0,0 0 0,-1 0 0,1 0-1,0-1 1,0 1 0,0 0 0,0-1 0,0 1 0,0 0 0,0-1 0,0 1 0,0-1 0,0 0 0,0 1 0,0-1 0,0 0 0,0 0 0,0 1 0,0-1 0,1 0 0,-1 0 0,0 0 0,0 0-1,0-1 1,0 1 0,0 0 0,0 0 0,0-1 0,1 1 0,0-1 0,1-1-348,-1 0 0,1 0 0,-1 0 0,0 0 0,0 0 0,0 0 0,0 0 0,0-1 0,0 1 0,0-1 0,-1 1-1,2-5 1,8-21-6614</inkml:trace>
</inkml:ink>
</file>

<file path=ppt/ink/ink3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16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16303,'0'0'9871,"3"16"-9177,46 206 122,-38-184-448,1 1 1,2-1-1,2-1 1,21 37 0,-13-49 199,-23-24-561,-1-1 1,0 0-1,1 1 1,-1-1-1,1 0 1,-1 0-1,1 1 1,-1-1-1,1 0 1,0 0-1,-1 0 1,1 0-1,-1 0 1,1 0-1,-1 0 1,1 0-1,-1 0 1,1 0-1,0 0 1,-1 0-1,1 0 1,-1 0 0,1 0-1,-1 0 1,1-1-1,-1 1 1,1 0-1,-1 0 1,1-1-1,-1 1 1,1 0-1,-1-1 1,0 1-1,1-1 1,-1 1-1,1 0 1,-1-1-1,0 1 1,1-1-1,-1 1 1,0-1-1,0 1 1,1-1-1,-1 1 1,0-1-1,0 1 1,0-1-1,0 0 1,0 1-1,0-1 1,0 1-1,0-1 1,0 1-1,0-1 1,0 1-1,0-1 1,0 0-1,1-14-8,0 0 0,-1 0 0,0 0-1,-1 0 1,-1 1 0,-1-1 0,0 0 0,0 1 0,-1 0-1,-1 0 1,-1 0 0,0 1 0,-1-1 0,0 1-1,-1 1 1,0-1 0,-12-12 0,19 24-9,0 0-1,1 0 1,-1 1 0,0-1 0,1 0 0,-1 1-1,0-1 1,0 0 0,1 1 0,-1-1-1,0 1 1,0-1 0,0 1 0,0 0 0,0-1-1,0 1 1,0 0 0,0 0 0,0 0-1,0-1 1,0 1 0,-1 0 0,2 1 0,-1-1 1,1 1-1,-1-1 1,1 1-1,-1 0 1,1-1-1,-1 1 1,1-1-1,0 1 1,-1 0-1,1-1 1,0 1-1,0 0 1,-1-1-1,1 1 1,0 0-1,0-1 0,0 1 1,0 0-1,0 0 1,0-1-1,0 2 1,0 3-12,1 1-1,-1 0 1,1-1 0,0 1-1,1-1 1,1 7 0,-2-9 16,0 0 1,1 0-1,-1 0 1,0 0 0,1-1-1,0 1 1,-1 0-1,1-1 1,0 0 0,0 1-1,1-1 1,-1 0-1,0 0 1,1 0 0,-1 0-1,1-1 1,0 1-1,-1-1 1,1 1-1,0-1 1,0 0 0,0 0-1,0 0 1,0-1-1,0 1 1,0-1 0,0 1-1,0-1 1,1 0-1,-1 0 1,0-1 0,0 1-1,0-1 1,3 0-1,0-2 13,1 1 0,-2-1-1,1 0 1,0 0 0,-1-1-1,1 0 1,-1 0-1,0 0 1,0 0 0,-1-1-1,1 0 1,-1 0 0,0 0-1,0-1 1,4-8 0,-1-1 113,0-1 0,-2 0 0,0 0 0,-1 0 0,0 0 0,-1 0 0,-1-1 0,0-27 0,-2 35-30,-1 0 0,0 0 0,0 0-1,-1 0 1,0 0 0,0 1 0,-7-16 0,7 19-70,-1 1-1,1 0 1,-1 0 0,0 0-1,0 0 1,0 0-1,-1 0 1,1 1 0,-1 0-1,0 0 1,0 0-1,0 0 1,0 0-1,0 1 1,-6-2 0,9 3-23,-1 0 0,1 1 1,0-1-1,-1 1 0,1-1 1,-1 1-1,1 0 0,-1-1 1,1 1-1,-1 0 0,0 0 1,1 0-1,-1 0 0,1 1 1,-1-1-1,1 0 0,-1 1 0,1-1 1,-1 1-1,1-1 0,0 1 1,-1 0-1,-1 0 0,1 1-5,1 0 0,-1 0 0,0 0 0,1 0 0,-1 0 0,1 0 0,0 1 0,0-1 0,0 0 0,0 1 0,0-1 0,-1 5-1,-1 9-34,1 0 0,1 0 0,1 27-1,0-29 35,0-6 7,0 0 0,1 1 0,0-1 0,0 0-1,1 1 1,0-1 0,4 9 0,-5-15 4,-1 0 0,1-1 0,0 1-1,0 0 1,0-1 0,0 1 0,1-1 0,-1 1 0,0-1-1,1 1 1,-1-1 0,1 0 0,-1 0 0,1 0 0,-1 0-1,1 0 1,0 0 0,0 0 0,-1 0 0,1-1-1,0 1 1,0-1 0,0 1 0,0-1 0,0 0 0,0 0-1,0 0 1,0 0 0,0 0 0,0 0 0,-1 0 0,1-1-1,0 1 1,0-1 0,0 1 0,0-1 0,0 0 0,1-1-1,38-24 150,-31 19-175,0 0 0,0 1 0,0 0 1,18-8-1,-26 13 13,0 1 0,0-1 0,0 0 0,0 1 0,0 0 0,0-1 0,1 1 0,-1 0 0,0 0 0,0 0 0,0 0 0,0 1 0,1-1 0,-1 0 0,0 1 0,0 0 0,0-1 0,0 1 0,0 0 0,0 0 0,0 0 0,-1 0 0,1 1 0,0-1 0,0 0 0,-1 1 0,1-1 0,-1 1 0,1 0 0,0 1 0,4 9-92,0-1 0,-1 1-1,-1 0 1,0 0 0,-1 0-1,0 1 1,-1-1 0,0 1-1,-1 0 1,0 0 0,-2 16-1,1-26-71,0-3 61,0 0 0,0 1 0,0-1 0,0 0 1,1 1-1,-1-1 0,0 0 0,0 1 0,0-1 1,0 1-1,0-1 0,-1 0 0,1 1 0,0-1 1,0 1-1,0-1 0,0 0 0,0 1 0,0-1 1,-1 0-1,1 1 0,0-1 0,0 0 0,-1 0 0,1 1 1,0-1-1,0 0 0,-1 1 0,1-1 0,0 0 1,-1 0-1,1 0 0,0 1 0,-1-1 0,1 0 1,0 0-1,-1 0 0,1 0 0,0 0 0,-1 0 1,1 0-1,0 0 0,-1 1 0,1-1 0,-1-1 1,1 1-1,-1 0 0,-15 0-6160</inkml:trace>
</inkml:ink>
</file>

<file path=ppt/ink/ink3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16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22998,'0'0'5541</inkml:trace>
</inkml:ink>
</file>

<file path=ppt/ink/ink3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16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12075,'0'0'13181,"8"9"-12444,25 33-91,-1 2 0,-3 1 0,38 79 0,59 163 1339,-126-287-1978,0 0 0,0 0-1,0 0 1,0 1 0,0-1 0,0 0-1,0 0 1,0 0 0,0 0 0,0 1-1,0-1 1,0 0 0,0 0-1,0 0 1,0 0 0,0 1 0,0-1-1,0 0 1,0 0 0,0 0-1,0 0 1,0 1 0,0-1 0,0 0-1,0 0 1,0 0 0,1 0 0,-1 0-1,0 1 1,0-1 0,0 0-1,0 0 1,0 0 0,0 0 0,1 0-1,-1 0 1,0 0 0,0 0 0,0 1-1,0-1 1,1 0 0,-1 0-1,0 0 1,0 0 0,0 0 0,0 0-1,1 0 1,-1 0 0,0 0-1,0 0 1,0 0 0,0 0 0,1 0-1,-1 0 1,0 0 0,0 0 0,0 0-1,0-1 1,0 1 0,1 0-1,-1 0 1,0 0 0,0 0 0,0 0-1,0 0 1,0 0 0,1 0 0,-1-1-1,3-18 640,-2-40 389,-1 49-975,-2-47-60,1 27 0,1 0 0,4-40 0,-4 69 0,0-1 0,0 1 0,0-1 0,1 1 0,-1 0 0,0-1 0,1 1 0,-1 0 0,0-1 0,1 1 0,0 0 0,-1-1 0,1 1 0,0 0 0,-1 0 0,1 0 0,0 0 0,0 0 0,0 0 0,0 0 0,0 0 0,0 0 0,1 0 0,-1 0 0,0 1 0,0-1 0,0 0 0,3 0 0,-2 1 0,1 0 0,-1 1 0,1-1 0,-1 1 0,0-1 0,1 1 0,-1 0 0,0 0 0,0 0 0,1 0 0,-1 0 0,0 0 0,0 1 0,3 2 0,7 6 0,-1 1 0,0 0 0,17 23 0,-25-30-4,3 4-46,0-1 0,-1 1 0,0 1-1,0-1 1,-1 1 0,0-1 0,4 16-1,-8-23 137,-9-40 234,0-10-320,-6-28 0,14 73 0,0 1 0,0-1 0,-1 0 0,1 1 0,-1-1 0,0 1 0,0 0 0,0 0 0,-1-1 0,1 1 0,-1 1 0,1-1 0,-1 0 0,0 1 0,-6-4 0,9 6 0,0 0 0,1 0 0,-1 0 0,0 0 0,0 0 0,0 0 0,0 0 0,0 0 0,0 1 0,0-1 0,0 0 0,0 0 0,0 0 0,0 0 0,0 0 0,0 0 0,0 0 0,0 1 0,0-1 0,0 0 0,0 0 0,0 0 0,0 0 0,0 0 0,0 0 0,0 0 0,0 0 0,0 1 0,0-1 0,0 0 0,0 0 0,0 0 0,0 0 0,0 0 0,-1 0 0,1 0 0,0 0 0,0 0 0,0 1 0,0-1 0,0 0 0,0 0 0,0 0 0,0 0 0,0 0 0,-1 0 0,1 0 0,0 0 0,0 0 0,0 0 0,0 0 0,0 0 0,0 0 0,0 0 0,-1 0 0,1 0 0,0 0 0,0 0 0,0 0 0,0 0 0,0 0 0,0 0 0,0 0 0,0 0 0,-1 0 0,1 0 0,0 0 0,0 0 0,3 7 0,-1-5-268,1 1 1,0-1-1,1 0 1,-1 0-1,0 0 1,1 0-1,-1-1 1,1 1-1,0-1 0,-1 0 1,1 0-1,0 0 1,0 0-1,-1-1 1,1 1-1,0-1 1,0 0-1,5-1 1,0 0-752,0 0 0,-1 0 0,1-1 0,-1 0 1,1 0-1,-1-1 0,10-4 0,12-10-6022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4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21685,'0'0'8359,"71"39"-8102,-43-23-129,0 2-128,-5-6-545,-2-3-704,-6-4-609,-5-5-512,-7 0-320,-3-9-642,-1-8-3234</inkml:trace>
</inkml:ink>
</file>

<file path=ppt/ink/ink3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17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29 13773,'0'0'5467,"-11"3"-1570,5-1-3657,0 0 0,0 0 0,0 0 0,0 1 0,1-1 0,-1 2 0,1-1 0,0 0 0,0 1 0,0 0-1,0 0 1,1 1 0,0-1 0,-1 1 0,2 0 0,-1 0 0,1 0 0,-1 0 0,1 1 0,1 0 0,-1-1 0,-3 13 0,5-11-170,-1 1-1,1 0 0,1-1 1,-1 1-1,1 0 0,1-1 1,0 9-1,-1-15-58,0 0-1,1 1 1,-1-1 0,0 0-1,0 0 1,1 0 0,-1 1-1,1-1 1,-1 0 0,1 0-1,-1 0 1,1 0 0,0 0 0,-1 0-1,1 0 1,0 0 0,0 0-1,0 0 1,0 0 0,0 0-1,0-1 1,0 1 0,0 0-1,0-1 1,0 1 0,0-1 0,1 1-1,-1-1 1,0 0 0,0 1-1,1-1 1,-1 0 0,0 0-1,0 0 1,1 0 0,-1 0-1,0 0 1,0 0 0,1 0 0,-1 0-1,0-1 1,0 1 0,0-1-1,1 1 1,-1-1 0,0 1-1,0-1 1,0 1 0,1-2-1,3-1 124,-1 0-1,0-1 0,0 1 0,0-1 0,-1 0 0,1 0 0,-1 0 1,0-1-1,0 1 0,0-1 0,-1 0 0,0 1 0,1-1 0,0-6 0,3-7 120,0-1 0,4-29-1,-4-7-272,-4 36-846,-2 54 273,-1-5 530,0 47-381,1-73 296,0-1 0,1 1 1,-1 0-1,1-1 1,0 1-1,0-1 1,0 0-1,0 1 1,1-1-1,-1 0 0,1 1 1,0-1-1,0 0 1,0 0-1,0-1 1,3 4-1,-3-5-73,-1 0-1,1 0 1,-1 0-1,1 0 1,-1-1-1,1 1 1,-1 0-1,1-1 1,0 1-1,-1-1 1,1 0-1,0 0 1,0 1-1,-1-1 1,1 0-1,0-1 1,-1 1-1,1 0 1,0 0-1,-1-1 1,1 1-1,0-1 1,-1 1-1,1-1 1,-1 0-1,1 1 1,-1-1-1,1 0 1,-1 0-1,1 0 1,-1 0-1,2-3 1,3-2-1233,-1 0 0,1 0 1,-1 0-1,-1-1 1,7-11-1,10-25-9367</inkml:trace>
</inkml:ink>
</file>

<file path=ppt/ink/ink3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17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43 152 16335,'0'0'7656,"-6"13"-6941,0-1-626,0 1 1,1 0-1,1 1 1,0-1-1,0 1 1,2 0-1,-2 23 0,3-27-76,1-1-10,-1-1 0,1 0 0,1 0 0,2 15 1,-3-22-5,0 0 0,0-1 0,1 1 1,-1 0-1,0 0 0,1 0 0,-1 0 0,0 0 1,1 0-1,-1-1 0,1 1 0,0 0 1,-1 0-1,1-1 0,0 1 0,-1 0 0,1-1 1,0 1-1,0 0 0,-1-1 0,1 0 0,0 1 1,0-1-1,0 1 0,0-1 0,0 0 1,0 1-1,0-1 0,-1 0 0,1 0 0,0 0 1,0 0-1,0 0 0,0 0 0,0 0 1,0 0-1,0 0 0,0-1 0,0 1 0,0 0 1,0 0-1,0-1 0,0 1 0,-1-1 1,1 1-1,0-1 0,0 1 0,0-1 0,0 0 1,5-3 17,-2 0 0,1 0 0,0-1 0,-1 1 0,0-1 0,0 0 0,0 0 0,0 0 0,-1-1 0,0 1 0,0-1 0,2-7 0,24-77 151,-24 69 509,0 0 0,2-42 0,-6 58-535,-1 0 0,0 0 0,0 1 0,0-1 1,-1 0-1,1 0 0,-1 1 0,0-1 0,0 0 0,-1 1 1,0-1-1,0 1 0,0 0 0,0-1 0,0 1 1,-1 0-1,0 0 0,0 1 0,-5-7 0,6 9-125,1 0 0,0 0 1,0 0-1,0 0 0,-1 0 0,1 0 0,-1 0 0,1 1 0,-1-1 0,1 0 0,-1 1 0,1-1 0,-1 1 0,1-1 0,-1 1 0,0 0 0,1 0 0,-1 0 0,0 0 0,1 0 0,-1 0 1,1 0-1,-1 1 0,0-1 0,1 1 0,-1-1 0,-1 1 0,1 1-11,0 0-1,0 0 1,1 0 0,-1 0 0,0 0-1,1 0 1,0 1 0,-1-1 0,1 0-1,0 1 1,0-1 0,0 1 0,0 0-1,0 4 1,-2 10-23,1 0 1,1 0-1,1 30 0,1-32 12,2 1 0,0 0 0,0-1 0,1 0 0,1 0 0,1 0 0,11 21 0,-13-27 8,1 0 0,0-1 0,1 1 0,-1-1 0,2 0 0,-1-1 0,1 0 0,0 0 0,1 0 1,0-1-1,0 0 0,16 9 0,-21-13-58,1-1 1,-1 0 0,0 0 0,1 0-1,-1 0 1,1-1 0,-1 0-1,1 1 1,-1-1 0,1 0-1,6-1 1,8-10-3632,-17 10 3049,0 0-1,-1 0 1,1-1-1,0 1 1,-1 0-1,1-1 0,-1 1 1,1 0-1,-1-1 1,1 1-1,-1-1 0,0 1 1,0-1-1,0-1 1,0-14-11348</inkml:trace>
</inkml:ink>
</file>

<file path=ppt/ink/ink3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18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32 108 7623,'0'0'13570,"11"3"-12219,-5-1-1277,1 0 91,0 0 0,0 0 0,0-1 0,0 0 0,1 0 1,8 0-1,-14-1-63,0 0 1,0-1 0,0 1 0,-1 0-1,1-1 1,0 1 0,0-1 0,-1 0-1,1 0 1,0 1 0,-1-1 0,1 0-1,-1 0 1,1-1 0,-1 1 0,1 0-1,-1 0 1,0-1 0,0 1 0,1-1-1,-1 1 1,0-1 0,0 1 0,-1-1-1,1 0 1,0 1 0,0-1 0,-1 0-1,1 0 1,-1 1 0,0-1 0,1 0-1,-1 0 1,0-3 0,0 2 5,0 0 0,-1-1 1,1 1-1,-1 0 0,0 0 0,0 0 1,0 0-1,0 0 0,0 0 0,0 0 1,-1 0-1,0 0 0,1 0 0,-1 1 1,0-1-1,-1 1 0,1-1 0,0 1 1,-1 0-1,1 0 0,-1 0 0,1 0 1,-1 0-1,0 1 0,0-1 0,0 1 1,-6-2-1,6 2-41,1 0 1,0 0 0,-1 0-1,0 1 1,1-1-1,-1 1 1,1-1 0,-1 1-1,1 0 1,-1 0-1,0 0 1,1 1 0,-1-1-1,1 1 1,-1-1-1,1 1 1,-1 0 0,1 0-1,-1 0 1,1 0 0,0 0-1,-1 1 1,1-1-1,0 1 1,0-1 0,0 1-1,0 0 1,0 0-1,1 0 1,-1 0 0,1 0-1,-1 0 1,1 0-1,-3 5 1,1 1-68,1 1 0,-1-1 0,1 1 0,1 0 0,-1 0 0,2 0 0,-1 0 0,1 0 0,0 0 0,1-1 0,0 1 0,1 0 0,0 0 0,0 0 0,0-1 0,1 1 0,5 9 0,-5-14 0,0 1 0,0 0 0,0 0 0,0-1 0,1 0 0,-1 0 0,1 0 0,0 0 0,1 0 0,-1-1 0,1 0 0,-1 0 0,1 0 0,0 0 0,0-1 0,0 0 0,0 0 0,1 0 0,-1-1 0,0 1 0,1-1 0,-1-1 0,1 1 0,-1-1 0,1 0 0,-1 0 0,1-1 0,7-1 0,-7 1-88,0 0 1,0-1-1,-1 0 1,1-1-1,0 1 1,-1-1-1,0 0 1,1 0-1,-1-1 1,8-6-1,22-29-3460,-8-4-5554</inkml:trace>
</inkml:ink>
</file>

<file path=ppt/ink/ink3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18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0 262 1537,'0'0'27579,"74"-65"-26939,-22 24-576,7-7-480,-3-3-3300,1-6-5380</inkml:trace>
</inkml:ink>
</file>

<file path=ppt/ink/ink3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20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86 10570,'0'0'4068,"-61"12"-2050,38-5-160,9 0 127,14-1 1,3-1-416,32-5-769,19 0 223,19-5-319,15-8-513,13-3-128,2-4-1441,-7 1-1986,-13-4-2018,-20-3-4901</inkml:trace>
</inkml:ink>
</file>

<file path=ppt/ink/ink3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21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18065,'0'0'2226,"9"-4"-1607,4-1-456,0 1 0,1 0 1,0 1-1,0 1 0,0 0 0,0 1 0,0 0 0,0 1 0,0 1 0,0 0 0,21 5 0,-14-2-126,1 1 0,-1 1 0,-1 1 0,0 1 0,0 0 0,0 1 0,24 17 0,-39-24-20,-1 1 1,0 0-1,0 1 0,0-1 0,0 1 1,0 0-1,-1 0 0,0 0 0,1 0 1,-2 0-1,1 1 0,0 0 0,-1-1 0,0 1 1,0 0-1,0 0 0,-1 0 0,0 0 1,0 0-1,0 1 0,0-1 0,-1 0 1,0 0-1,0 1 0,0-1 0,-1 0 1,0 0-1,0 0 0,0 0 0,-1 1 0,1-2 1,-1 1-1,0 0 0,-1 0 0,-3 5 1,-8 13 131,-1 0 0,-1-1 0,-1-1 1,-1-1-1,-29 26 0,34-34-385,-13 14 142,-36 26-1,52-45-1181,-1 0 0,0-1-1,0 0 1,-13 5 0,-10-3-11921</inkml:trace>
</inkml:ink>
</file>

<file path=ppt/ink/ink3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22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18 291 384,'0'0'2088,"8"-5"-887,34-18 684,-11 6 629,-1 0 1,50-40 0,-73 52-1852,-1 0 1,0 0 0,0-1 0,-1 0 0,0 0 0,0-1 0,0 1-1,-1-1 1,0 0 0,0 0 0,0-1 0,-1 1 0,-1-1 0,1 0 0,-1 1-1,0-1 1,-1 0 0,1-9 0,-2 16-563,0-1-1,0 1 1,0-1 0,-1 1 0,1-1-1,0 1 1,-1 0 0,1-1 0,-1 1-1,0 0 1,1-1 0,-1 1-1,0 0 1,0 0 0,0-1 0,0 1-1,0 0 1,0 0 0,0 0 0,0 0-1,0 0 1,0 1 0,-1-1-1,1 0 1,0 0 0,-1 1 0,1-1-1,0 1 1,-1-1 0,1 1 0,-1 0-1,1-1 1,0 1 0,-1 0-1,1 0 1,-1 0 0,1 0 0,-1 0-1,1 1 1,-3-1 0,-2 1-52,-1 0 0,1 0-1,0 1 1,0-1 0,0 1 0,0 1 0,0-1 0,-9 6 0,-2 4-39,0 1-1,1 0 1,1 2 0,0 0 0,-18 24 0,25-29-19,1-1 0,0 2 1,0-1-1,1 1 0,1 0 0,0 0 0,0 0 1,1 1-1,1 0 0,-4 21 0,7-32 0,0 0-1,0 0 0,0 0 0,1 0 1,-1 0-1,0 0 0,1 0 1,-1 1-1,0-1 0,1 0 0,-1 0 1,1-1-1,0 1 0,-1 0 1,1 0-1,0 0 0,0 0 0,-1 0 1,1-1-1,0 1 0,0 0 1,0-1-1,0 1 0,0-1 0,0 1 1,0-1-1,0 1 0,0-1 1,0 0-1,0 1 0,1-1 0,-1 0 1,0 0-1,0 0 0,2 0 1,50 0-448,-38-1 340,60-7-762,-58 5 640,-1 1 1,1 0 0,0 1 0,-1 1 0,1 0 0,29 6-1,-45-6 258,0 0 0,0 1 0,1-1 0,-1 1 0,0-1 0,0 1 0,0-1 0,0 1 0,0 0 1,0 0-1,0-1 0,0 1 0,-1 0 0,1 0 0,0 0 0,0 0 0,-1 0 0,1 0 0,0 0 0,-1 0 0,1 0 0,-1 0 0,0 1 0,1-1 0,-1 0 0,0 0 0,0 0 0,1 1 0,-1-1 0,0 0 0,0 0 0,0 0 0,-1 1 0,1-1 0,0 0 0,0 0 0,-1 0 0,0 2 0,0 2 219,-1 0-1,0-1 1,0 1-1,0-1 1,-1 1 0,1-1-1,-8 8 1,-7 7 134,-2-1 0,0-1 0,-1-1-1,0 0 1,-1-1 0,-1-2 0,-1 0 0,-38 15 0,59-27-432,0 0 0,0 0 0,0-1-1,0 1 1,0-1 0,0 1 0,0-1 0,0 0 0,0 0 0,0 0-1,-1 0 1,1 0 0,0 0 0,0-1 0,-3 0 0,4 1-32,1-1 0,-1 1 0,0-1 0,1 1 1,-1-1-1,1 0 0,-1 1 0,0-1 0,1 0 0,0 1 1,-1-1-1,1 0 0,-1 0 0,1 1 0,0-1 0,0 0 1,-1 0-1,1 0 0,0 1 0,0-1 0,0 0 0,0 0 1,0 0-1,0 0 0,0-1 0,1-4-513,1 0-1,-1 0 0,1 1 1,0-1-1,1 0 0,-1 1 1,1 0-1,0-1 0,4-4 1,22-28-5988,3-4-3000</inkml:trace>
</inkml:ink>
</file>

<file path=ppt/ink/ink3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22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19154,'0'0'9833,"3"66"-8647,-3-20-354,0 4-543,-4 1-161,2-3-32,2-5 0,0-6-64,0-10 32,14-12-64,5-13-929,6-2-1025,4-22-2178,2-12-2498,-3-4-8744</inkml:trace>
</inkml:ink>
</file>

<file path=ppt/ink/ink3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22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19538,'0'0'2760,"-8"11"-1254,3-4-1475,-41 63 2365,42-63-2083,0 0 0,0 1 0,1 0 0,0 0 0,0 0 0,1 0 0,0 1 0,1-1 0,-1 9 0,2-16-308,0 0 0,-1 0 1,1 0-1,1-1 0,-1 1 0,0 0 0,0 0 0,0 0 1,0 0-1,0 0 0,1-1 0,-1 1 0,0 0 0,1 0 0,-1-1 1,1 1-1,-1 0 0,1 0 0,-1-1 0,1 1 0,-1 0 1,1-1-1,0 1 0,-1-1 0,1 1 0,0-1 0,0 1 0,-1-1 1,1 0-1,0 1 0,1-1 0,1 1 7,0-1 0,-1 0-1,1 0 1,0 0 0,0 0 0,-1-1 0,1 1-1,0-1 1,-1 0 0,5-1 0,2-2 25,0 0 0,0 0 0,-1-1 1,1 0-1,7-7 0,-12 9 100,0 0 1,0 0 0,0 0-1,-1 0 1,1-1-1,-1 0 1,0 0-1,0 0 1,0 0-1,-1 0 1,0 0-1,0-1 1,0 1-1,0-1 1,0 0-1,-1 1 1,0-1-1,0 0 1,0 0-1,-1-7 1,-1 11-138,0-1 0,0 1 0,0-1 0,0 1 0,0-1 0,-1 1 0,1 0 0,-1 0 0,1 0 0,-1 0 0,1 0 0,-1 0 0,0 0 0,1 0 0,-1 1 0,0-1 0,0 0 0,0 1 0,1 0 0,-1-1 0,0 1 0,0 0 0,0 0 0,0 0 0,-2 1 0,-49 1 0,51-2-94,0 1 0,0-1 0,0 1 0,0-1 0,0 1 0,1 0 0,-1 0 0,0 0 0,1 0 0,-1 0 0,1 0 0,-1 1 0,1-1 0,-1 0 0,1 1 0,0-1 0,0 1 0,0 0 0,0-1 0,0 1 0,0 0 0,0-1 0,0 1 0,1 0 0,-1 0 0,1 0 0,-1 0 0,1 0 0,0 0 0,0 0 0,0 0 0,0 1 0,6 4-4908,13-7-3294</inkml:trace>
</inkml:ink>
</file>

<file path=ppt/ink/ink3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23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10954,'0'0'6390,"3"12"-3800,16 61 875,72 289 1291,-85-328-3991,-7-31 242,-2-8 124,-14-53 274,12 26-1374,0-1 0,3 1 0,1-1 0,3-45 0,-1 67-39,0-1 0,1 1-1,0 0 1,1 0 0,0 0 0,1 0 0,0 1-1,0 0 1,1-1 0,1 2 0,0-1 0,0 0-1,1 1 1,0 1 0,0-1 0,13-10 0,-13 14-94,1 1 0,1 0 0,-1 0 0,1 0-1,0 1 1,-1 1 0,1-1 0,0 1 0,1 1 0,-1 0 0,0 0 0,0 1 0,1 0 0,-1 1 0,0-1 0,12 4 0,-20-4 91,0 1 1,-1-1-1,1 0 1,0 0-1,0 1 1,-1-1-1,1 1 0,0-1 1,-1 0-1,1 1 1,-1-1-1,1 1 1,0 0-1,-1-1 1,0 1-1,1-1 1,-1 1-1,1 0 1,-1-1-1,0 1 1,1 0-1,-1 0 0,0-1 1,1 1-1,-1 0 1,0 0-1,0-1 1,0 1-1,0 0 1,0 0-1,0-1 1,0 1-1,0 0 1,0 0-1,0 0 1,-1-1-1,1 1 1,0 0-1,0 0 0,-1-1 1,1 1-1,0 0 1,-1-1-1,1 1 1,-2 1-1,-23 29 288,2-13-145,-1 0 1,-1-1 0,0-1 0,-1-1 0,-1-2-1,0-1 1,-45 14 0,72-26-246,1-1-1808,-1 1 1808,0 0-1,0 0 1,0 0 0,0 0 0,0 0 0,0 0 0,0 0 0,0-1 0,0 1 0,0 0 0,0 0 0,0 0 0,0 0 0,0 0 0,0 0 0,0 0 0,0 0 0,0 0 0,-1-1-1808,0 1 1808,1 0 0,0 0 0,0 0 0,0 0 0,0 0 0,0 0 0,10-10-3597,15-12-1568,8-2-1982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5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85 545 6022,'0'0'13420,"6"-12"-10430,2-4-2283,-1-1 0,-1 1 0,0-2 0,-2 1 0,1 0 0,1-20 0,-3-7 375,-1 0 0,-5-50 0,2 79-927,-1 0 0,-1 0 0,0 0-1,-1 0 1,-1 0 0,0 1-1,-1-1 1,-1 1 0,-13-22-1,16 31-128,0 1-1,-1-1 0,1 1 0,-1 0 0,0 0 0,-10-6 0,14 10-32,1-1 0,-1 0 0,0 1 0,1-1 1,-1 1-1,0-1 0,0 1 0,1-1 0,-1 1 0,0-1 0,0 1 0,0 0 1,1 0-1,-1-1 0,0 1 0,0 0 0,0 0 0,0 0 0,0 0 0,0 0 1,0 0-1,1 0 0,-1 0 0,0 0 0,0 1 0,0-1 0,0 0 0,0 1 0,1-1 1,-1 0-1,0 1 0,0-1 0,0 1 0,1-1 0,-1 1 0,0-1 0,1 1 1,-1 0-1,0-1 0,1 1 0,-1 0 0,1 0 0,-1-1 0,1 1 0,0 0 0,-1 0 1,1 0-1,0-1 0,-1 1 0,1 0 0,0 0 0,0 0 0,0 0 0,0 1 1,-1 11-35,2 0 0,0 1 0,0-1 1,1 0-1,1 0 0,0 0 0,1 0 0,0 0 1,1-1-1,0 1 0,1-1 0,0-1 1,1 1-1,1-1 0,0 0 0,11 12 1,-8-10 30,1 0 1,1-1-1,0 0 0,0-1 1,1-1-1,0 0 1,1-1-1,0 0 1,1-1-1,-1-1 1,1-1-1,22 6 1,-2-5-499,63 2 0,-6-1-814,-76-4 1744,-31 0 522,-29-1-111,-3-4-722,-69-9-1,96 7-58,1 0-1,0-2 1,0 0-1,0-1 1,1-1-1,-29-15 1,43 20-13,0 0 0,0 0 0,0 0 0,0-1 0,1 1-1,-1-1 1,1 0 0,0 0 0,-1 0 0,1 0 0,0 0 0,1 0 0,-1-1 0,1 1 0,-1 0 0,1-1 0,0 0-1,0 1 1,1-1 0,-1 1 0,1-1 0,0 0 0,0 1 0,0-1 0,0 0 0,1 0 0,-1 1 0,1-1 0,0 1 0,0-1-1,0 1 1,0-1 0,4-4 0,5-13-260,1 0-1,0 1 1,2 0-1,18-20 1,-16 20-534,-9 11 70,16-27-6392,-20 25-429</inkml:trace>
</inkml:ink>
</file>

<file path=ppt/ink/ink3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23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14 170 5125,'0'0'10276,"-4"8"-8199,2-2-1811,-6 19 1656,9-24-1805,-1-1 0,0 1 1,1 0-1,-1-1 0,1 1 0,-1 0 0,1-1 0,-1 1 1,1-1-1,0 1 0,-1 0 0,1-1 0,0 0 1,-1 1-1,1-1 0,0 1 0,0-1 0,-1 0 1,1 1-1,0-1 0,0 0 0,0 0 0,-1 0 0,1 0 1,0 0-1,0 0 0,0 0 0,-1 0 0,1 0 1,0 0-1,0 0 0,0 0 0,-1-1 0,1 1 1,0 0-1,0 0 0,0-1 0,0 0 0,7-1 228,0-1 0,0 0-1,0 0 1,-1 0 0,1-1 0,-1-1-1,0 1 1,0-1 0,0 0-1,-1-1 1,0 0 0,0 0-1,9-12 1,-10 13-127,-1-1 0,0 1 0,0-1 0,0 0 0,-1-1 0,0 1 0,0 0 0,-1-1 0,1 0-1,-2 0 1,1 1 0,-1-1 0,0 0 0,0 0 0,-1 0 0,0-13 0,0 19-218,-1 0 0,1 0 0,0 0 0,-1 0 0,1 0 0,0 0 0,-1 0 0,1 0 0,-1 0 0,0 0 0,1 0 0,-1 0 0,0 0 0,0 0 0,1 1 0,-1-1 0,0 0 0,0 1 0,0-1 0,0 1 0,0-1 0,0 1 0,0-1 0,0 1 0,0 0 0,0-1 0,0 1 0,0 0 0,0 0 0,0 0 0,0 0 0,-1 0 0,1 0 0,0 0 0,0 0 0,0 0 0,0 0 0,0 1 0,0-1 0,0 0 0,0 1 0,0-1 0,0 1 0,0-1 0,0 1 0,0-1 0,0 1 0,-1 1 0,-3 1 0,-1 0 0,0 1 0,1-1 0,-1 2 0,1-1 0,-8 9 0,6-3 0,-1 0 0,2 0 0,0 0 0,0 1 0,0 0 0,2 1 0,-1-1 0,2 1 0,-1 0 0,2 0 0,-1 0 0,2 0 0,-1 0 0,2 1 0,0 17 0,1-28-16,0 0-1,-1 0 1,1-1-1,0 1 1,0-1-1,0 1 1,0-1-1,0 1 1,0-1-1,0 1 1,0-1-1,1 0 1,-1 0-1,0 1 1,1-1 0,-1 0-1,1 0 1,0-1-1,-1 1 1,1 0-1,0 0 1,-1-1-1,1 1 1,0-1-1,0 1 1,-1-1-1,1 0 1,3 0-1,56-1-2394,-56 0 2012,40-8-6461,3-11-5798</inkml:trace>
</inkml:ink>
</file>

<file path=ppt/ink/ink3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24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166 314 8296,'0'0'15188,"-8"-6"-11937,5 4-3010,0 0-122,1 0-1,-1 0 0,0 0 1,0 0-1,0 0 0,0 1 0,0-1 1,0 1-1,0 0 0,0 0 1,-1 0-1,1 0 0,0 1 1,-1-1-1,1 1 0,0 0 1,-1 0-1,1 0 0,0 1 1,-1-1-1,1 1 0,0-1 1,-1 1-1,1 0 0,0 1 0,0-1 1,0 0-1,-6 4 0,3 1-111,1 0 0,-1 1-1,1 0 1,0 0 0,1 0-1,-1 0 1,1 1 0,1-1-1,0 1 1,0 0 0,-3 13-1,5-18-9,0 1-1,1-1 1,-1 1-1,1 0 0,0-1 1,0 1-1,0 0 1,1-1-1,-1 1 0,1 0 1,0-1-1,2 7 1,-2-8 6,0 0 0,0 0 0,1 0 0,-1-1 0,1 1 0,-1-1 0,1 1 0,-1-1 0,1 1 0,0-1 0,0 0 0,0 0 1,0 0-1,0 0 0,0 0 0,0 0 0,0 0 0,0-1 0,0 1 0,0-1 0,0 1 0,1-1 0,1 0 0,0 0 79,0 0 0,-1 0 0,1 0-1,0-1 1,0 1 0,-1-1 0,1 0 0,0 0-1,-1 0 1,1-1 0,-1 1 0,0-1 0,1 0-1,-1 0 1,5-4 0,-2 1 7,0-1 1,0 0-1,0-1 1,-1 1-1,0-1 1,7-13-1,-3 3-39,-1 0 1,-1-1-1,-1 1 0,0-2 1,5-30-1,-8 4-65,-8 26-168,5 19 173,-1 0 0,1 0 0,0 0 0,-1-1 1,1 1-1,-1 0 0,1 0 0,-1 0 0,1 0 0,-1 0 0,1 0 0,-1 0 0,1 0 0,-1 0 0,1 1 0,-1-1 0,1 0 0,-1 0 0,1 0 0,0 0 0,-1 1 0,1-1 0,-1 0 0,1 1 1,0-1-1,-1 0 0,1 1 0,-1-1 0,1 0 0,0 1 0,0-1 0,-1 0 0,1 1 0,0-1 0,0 1 0,-1 0 0,-1 2 21,0 1 1,0-1-1,0 1 0,0-1 1,0 1-1,1 0 0,0 0 0,0 0 1,0 0-1,0 0 0,0 0 1,1 0-1,0 0 0,0 0 0,0 1 1,0-1-1,1 0 0,0 0 1,-1 0-1,1 0 0,1 0 0,-1-1 1,3 6-1,-3-7-4,0 0 0,0 0-1,0 0 1,0-1 0,0 1 0,0 0-1,1-1 1,-1 1 0,1 0 0,-1-1-1,1 0 1,0 1 0,-1-1 0,1 0-1,0 0 1,0 0 0,0 0 0,0 0-1,0-1 1,0 1 0,0 0 0,0-1 0,0 0-1,0 1 1,0-1 0,0 0 0,0 0-1,1 0 1,-1 0 0,0-1 0,0 1-1,0-1 1,0 1 0,0-1 0,0 0-1,0 1 1,0-1 0,0 0 0,0 0-1,-1 0 1,1-1 0,0 1 0,0 0-1,-1-1 1,3-2 0,9-8-7,-2 0 0,1 0 0,-2-1 0,0-1 0,0 1 0,-1-2 0,-1 1 0,8-19 0,-6 10 0,-2 0 0,0 0 0,-1-1 0,7-46 0,-16 55 0,-5 17 0,-10 24 0,8-2 0,2 1 0,0 0 0,1 0 0,2 1 0,0-1 0,2 1 0,2 48 0,3-37 0,1 0 0,3 0 0,0 0 0,24 64 0,-15-57 0,-3-13 0,-2 0 0,0 0 0,-3 1 0,-1 0 0,6 61 0,-12-93 0,-1 0 0,0 0 0,0 0 0,0 1 0,0-1 0,0 0 0,0 0 0,0 0 0,0 0 0,0 1 0,0-1 0,0 0 0,0 0 0,0 0 0,0 0 0,0 1 0,0-1 0,0 0 0,0 0 0,0 0 0,0 0 0,0 0 0,0 1 0,0-1 0,0 0 0,0 0 0,-1 0 0,1 0 0,0 0 0,0 1 0,0-1 0,0 0 0,0 0 0,0 0 0,0 0 0,-1 0 0,1 0 0,0 0 0,0 1 0,0-1 0,0 0 0,-1 0 0,1 0 0,0 0 0,0 0 0,0 0 0,0 0 0,0 0 0,-1 0 0,1 0 0,0 0 0,0 0 0,0 0 0,0 0 0,-1 0 0,1 0 0,0 0 0,-11-11 0,-7-18 0,0-9 0,1-1 0,2-1 0,2 0 0,1-1 0,3 0 0,1-1 0,-4-77 0,12 116-39,0 1 1,1 0-1,-1-1 1,1 1-1,0 0 1,0-1-1,0 1 0,0 0 1,0 0-1,0 0 1,0 0-1,1 0 1,-1 0-1,1 0 0,-1 1 1,1-1-1,0 0 1,0 1-1,0-1 1,0 1-1,0 0 0,0 0 1,0-1-1,0 1 1,0 1-1,0-1 1,3-1-1,11-2-684,0-1 0,-1 2 1,19-2-1,-2 0-1141,17-7-4563,-3-4-2515</inkml:trace>
</inkml:ink>
</file>

<file path=ppt/ink/ink3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24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18962,'0'0'3587,"9"53"-1505,0-18-96,-3 7-160,6 2-865,1-1-545,2-1-256,0-5-96,-4-3-32,-1-7-32,-3-8-672,-6-9-994,-7-10-6534,-9-22-2177</inkml:trace>
</inkml:ink>
</file>

<file path=ppt/ink/ink3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25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1 257 19090,'0'0'12908,"65"-39"-12299,-23 28-449,12-3-160,1 0-1057,-4-2-2050,-5-1-3459,-3-2-4901</inkml:trace>
  <inkml:trace contextRef="#ctx0" brushRef="#br0" timeOffset="1">554 24 12300,'0'0'8050,"9"-5"-4516,26-13-737,-36 18-2745,1 0 1,0 0-1,0 0 0,0 1 0,0-1 0,0 0 1,0 0-1,0 0 0,0 1 0,0-1 1,0 0-1,0 0 0,0 0 0,0 1 0,0-1 1,1 0-1,-1 0 0,0 0 0,0 1 0,0-1 1,0 0-1,0 0 0,0 0 0,0 0 0,1 1 1,-1-1-1,0 0 0,0 0 0,0 0 0,0 0 1,1 0-1,-1 1 0,0-1 0,0 0 1,0 0-1,1 0 0,-1 0 0,0 0 0,0 0 1,0 0-1,1 0 0,-1 0 0,0 0 0,0 0 1,0 0-1,1 0 0,-1 0 0,0 0 0,0 0 1,0 0-1,1 0 0,-1 0 0,0 0 0,0 0 1,0-1-1,1 1 0,-1 0 0,0 0 0,0 0 1,0 0-1,0 0 0,1 0 0,-1-1 1,0 1-1,0 0 0,-6 14 74,6-14-73,-75 116 847,53-85-588,1 0 0,2 1 1,1 1-1,-22 58 0,39-89-312,0 0 0,1 0 0,-1 0 0,0 0 0,1 0 0,-1 0 0,1 0 0,0 0 0,0 0 0,0 0 0,0 0 0,0 0 0,0 0 0,0 0 0,1 0 0,-1 0 0,1 0 0,0 0 0,-1 0 0,1 0 0,0 0 0,0 0 0,0-1 0,0 1 0,1 0 0,-1-1 0,0 1 0,1 0 0,-1-1 0,1 0 0,-1 1 0,1-1 0,0 0 0,0 0 0,-1 0 0,1 0 0,0 0 0,0 0 0,3 0 0,8 2 0,-1-1 0,1 0 0,-1-1 0,1 0 0,17-1 0,-15-1 0,-3 1-11,8 1-338,-1-2 1,27-4-1,-40 4 38,0 0 0,-1-1 0,1 1 0,0-2 0,-1 1 1,1 0-1,-1-1 0,0 0 0,0 0 0,0-1 0,0 1 1,4-6-1,12-16-8012</inkml:trace>
</inkml:ink>
</file>

<file path=ppt/ink/ink3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26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0 397 13805,'0'0'11035,"11"-6"-9236,305-160 2377,187-55-5929,-492 217-1389,-17 6 562,-61 26-7147,17-4-42</inkml:trace>
</inkml:ink>
</file>

<file path=ppt/ink/ink3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26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142 244 12940,'0'0'1378,"-79"64"704,53-42 160,8-6 96,4-5-160,10-4-480,4-6-225,11-1-320,25-12-96,15-12-224,20-11-545,14-7-192,8-6-64,2 3 0,-1 4 0,-9 2-32,-11 1-2050,-10-2-5605</inkml:trace>
</inkml:ink>
</file>

<file path=ppt/ink/ink3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31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47 135 7143,'-2'-13'2595,"1"0"1,1 0-1,0 0 1,3-19-1,0-14 6043,-3 45-7704,2 28-90,45 249 1011,-27-177-1479,-107-261-376,81 149 0,0-1 0,1 0 0,1 0 0,1 0 0,0-1 0,1 1 0,0-1 0,1 0 0,2-29 0,0 41 0,0 0 0,0-1 0,0 1 0,0 0 0,0 0 0,1 0 0,0 0 0,-1 0 0,1 0 0,0 0 0,1 0 0,-1 1 0,0-1 0,1 1 0,-1 0 0,1 0 0,0 0 0,0 0 0,0 0 0,0 0 0,0 1 0,0-1 0,0 1 0,1 0 0,-1 0 0,0 0 0,5 0 0,12-2 0,-1 1 0,0 0 0,33 2 0,-32 0 0,-14 0 0,0 1 0,0 0 0,0-1 0,0 2 0,0-1 0,0 1 0,0 0 0,0 0 0,7 5 0,-12-7 0,0 1 0,1 0 0,-1 0 0,0 0 0,1 0 0,-1 0 0,0 0 0,0 0 0,0 0 0,0 0 0,0 0 0,0 1 0,-1-1 0,1 0 0,0 1 0,-1-1 0,1 1 0,-1-1 0,1 1 0,-1-1 0,1 1 0,-1-1 0,0 1 0,0-1 0,0 1 0,0-1 0,0 1 0,0-1 0,-1 1 0,1-1 0,0 1 0,-1-1 0,1 1 0,-1-1 0,1 1 0,-1-1 0,0 1 0,0-1 0,0 0 0,1 0 0,-1 1 0,-3 1 0,-7 10 0,-1-1 0,-1 0 0,0-1 0,-1 0 0,0-1 0,0 0 0,-1-2 0,0 1 0,-1-2 0,0 0 0,-33 9 0,48-15-48,0-1-1,0 1 1,0-1 0,0 0-1,-1 1 1,1-1-1,0 0 1,0 0 0,0 0-1,-1 0 1,1 0 0,0 0-1,0 0 1,-1 0 0,1 0-1,0-1 1,0 1-1,0 0 1,0-1 0,-1 1-1,1-1 1,0 1 0,-1-2-1,1 1-99,1 0 0,1-1 0,-1 1 0,0 0 0,0 0 0,0 0 0,0 0 0,1 0 0,-1 0 0,1 0 0,-1 0 0,1 0 0,-1 0 0,1 0 0,-1 0 0,1 0 0,0 1 0,-1-1 0,3-1 0,45-42-8041,-12 21-1121</inkml:trace>
</inkml:ink>
</file>

<file path=ppt/ink/ink3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32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0 221 13164,'0'0'19368,"8"-12"-19149,14-28-203,71-129-16,-95 236 0,1-56 0,0 5 0,0 1 0,1 0 0,3 20 0,-3-35 0,0 1 0,0-1 0,1 0 0,-1 0 0,0 1 0,1-1 0,0 0 0,-1 0 0,1 0 0,0 0 0,0 0 0,0 0 0,0 0 0,1 0 0,-1 0 0,0 0 0,1-1 0,0 1 0,-1-1 0,1 1 0,0-1 0,-1 1 0,1-1 0,0 0 0,0 0 0,0 0 0,0 0 0,1 0 0,-1 0 0,0-1 0,0 1 0,4 0 0,-5-1-161,0 0 0,0 0 0,-1 0-1,1 0 1,0 0 0,0 0 0,0-1 0,0 1 0,0 0-1,-1 0 1,1-1 0,0 1 0,0 0 0,0-1 0,-1 1-1,1-1 1,0 1 0,-1-1 0,1 1 0,0-1 0,-1 0-1,1 1 1,0-1 0,-1 0 0,1 1 0,-1-1 0,0 0-1,1 0 1,-1 1 0,1-1 0,-1 0 0,0 0 0,0 0 0,0 0-1,1 1 1,-1-3 0,1-14-7713</inkml:trace>
</inkml:ink>
</file>

<file path=ppt/ink/ink3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33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4 133 8040,'0'0'18289,"-2"12"-17301,1-3-843,1 1 1,0-1 0,0 1-1,1-1 1,2 11 0,-3-16-2,1 1 0,1-1 0,-1 0 1,1 1-1,-1-1 0,1 0 0,1 0 0,-1 0 1,0 0-1,1-1 0,0 1 0,0-1 0,0 1 1,0-1-1,1 0 0,3 3 0,-6-6-129,-1 1 0,1-1-1,-1 1 1,1-1 0,0 0 0,-1 1-1,1-1 1,-1 0 0,1 0 0,-1 0-1,1 1 1,0-1 0,-1 0-1,1 0 1,0 0 0,-1 0 0,1 0-1,-1 0 1,1 0 0,0 0-1,-1 0 1,1 0 0,0-1 0,-1 1-1,1 0 1,-1 0 0,1 0-1,-1-1 1,1 1 0,0 0 0,-1-1-1,1 1 1,-1-1 0,0 1 0,1-1-1,10-26 694,-6-31 179,-5 58-887,0-4 0,0-18 0,-1 1 0,-4-24 0,4 39 0,0 1 0,0 0 0,0 0 0,-1 0 0,0 0 0,0 0 0,0 0 0,-1 1 0,1-1 0,-1 1 0,0-1 0,-1 1 0,1 0 0,-6-5 0,12 16 0,-3-6 0,0 0 0,1 0 0,-1 0 0,0 0 0,0 0 0,1-1 0,-1 1 0,0 0 0,1 0 0,-1 0 0,1-1 0,-1 1 0,1 0 0,-1-1 0,1 1 0,0 0 0,-1-1 0,1 1 0,0-1 0,-1 1 0,1-1 0,1 1 0,1 0 0,0 1 0,1-1 0,-1 0 0,0 0 0,1 0 0,-1-1 0,1 1 0,-1-1 0,1 0 0,-1 0 0,0 0 0,1 0 0,-1-1 0,1 1 0,6-3 0,-4 0 0,1 0 0,-1-1 0,1 0 0,-1 0 0,9-8 0,16-11 0,-31 23 0,1 0 0,0 0 0,-1 0 0,1 0 0,-1 0 0,1 0 0,-1 0 0,1 0 0,0 0 0,-1 1 0,1-1 0,-1 0 0,1 0 0,-1 1 0,1-1 0,-1 0 0,1 1 0,-1-1 0,1 0 0,-1 1 0,1-1 0,-1 1 0,0-1 0,1 0 0,-1 1 0,0-1 0,1 1 0,-1-1 0,0 1 0,0 0 0,1-1 0,-1 1 0,0-1 0,0 1 0,0-1 0,0 1 0,0 0 0,0-1 0,0 1 0,0-1 0,0 1 0,0-1 0,0 2 0,5 39 0,-4-30 0,1 8 0,13 74 0,-14-88 0,0 1 0,1-1 0,0 0 0,0 0 0,0 0 0,1 0 0,-1 0 0,1-1 0,0 1 0,0-1 0,1 1 0,-1-1 0,9 7 0,-11-10-58,0 0 1,0 0-1,1-1 0,-1 1 1,0 0-1,0 0 0,1-1 1,-1 1-1,0-1 0,1 1 0,-1-1 1,0 1-1,1-1 0,-1 0 1,1 0-1,-1 0 0,0 0 1,1 0-1,-1 0 0,1 0 1,-1 0-1,0 0 0,1-1 1,-1 1-1,1-1 0,-1 1 1,0-1-1,0 1 0,1-1 0,-1 0 1,0 0-1,0 1 0,0-1 1,0 0-1,2-2 0,-1 1-321,0-1 0,-1 0-1,1-1 1,-1 1-1,1 0 1,-1 0 0,0-1-1,0 1 1,0 0-1,-1-1 1,1 1-1,-1-1 1,0-3 0,0-18-6839</inkml:trace>
</inkml:ink>
</file>

<file path=ppt/ink/ink3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33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16720,'0'0'6459,"0"-9"-3165,2-26-593,1 28-1486,0 16-53,2 16 54,-1-3-1213,0 0 0,2-1 1,12 31-1,6 18-561,-22-59-2350,-1-4-2084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5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20403,'0'0'5413,"56"-50"-21428</inkml:trace>
</inkml:ink>
</file>

<file path=ppt/ink/ink3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34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58 456 7399,'0'0'2002,"-8"8"688,3-3-2023,1-3-206,1 1 0,0 0 0,-1 0 0,1 0 0,0 0 0,0 1 0,1-1 0,-1 1 0,1 0 0,-1-1 0,1 1 0,0 0 0,1 0 0,-1 1 0,1-1 0,-2 8 0,3-11-369,1 0-1,-1-1 0,0 1 1,1 0-1,-1-1 0,1 1 0,-1-1 1,1 1-1,-1-1 0,1 1 0,0-1 1,-1 0-1,1 1 0,0-1 0,-1 1 1,1-1-1,0 0 0,-1 0 0,1 0 1,0 1-1,-1-1 0,1 0 0,0 0 1,0 0-1,-1 0 0,1 0 1,0 0-1,1 0 0,27-1 1245,-26 0-1069,26-4 588,-1-1 0,0-2 0,0-1 0,-1-1 0,43-22 0,-7 4-86,356-144 667,194-84-1426,-593 247 250,1 0-1452,-35 27-2637,-18 6-3586,13-13 1302</inkml:trace>
</inkml:ink>
</file>

<file path=ppt/ink/ink3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34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1 154 13389,'3'-14'3144,"0"-3"-2068,14-56 3101,-16 67-3059,2 0-1,-1 0 1,1-1-1,0 1 1,6-8-1,-6 67 250,-4 327 1483,25-520-2791,-21 92-59,-3 25 0,1-1 0,2 1 0,0-1 0,11-37 0,-13 56 0,1-1 0,0 1 0,1 0 0,-1 0 0,1 0 0,0 1 0,0-1 0,1 0 0,-1 1 0,1 0 0,0 0 0,0 0 0,1 1 0,-1-1 0,1 1 0,-1 0 0,1 0 0,0 0 0,0 1 0,1 0 0,-1 0 0,0 0 0,1 1 0,8-2 0,-3 2 0,0 0 0,0 0 0,-1 1 0,1 0 0,18 4 0,-28-4 0,1 0 0,-1 1 0,0-1 0,1 0 0,-1 1 0,0-1 0,1 1 0,-1 0 0,0-1 0,0 1 0,0 0 0,1 0 0,-1 0 0,0-1 0,0 1 0,0 0 0,0 1 0,-1-1 0,1 0 0,1 2 0,-2-1 0,0 0 0,0 0 0,0 0 0,0 0 0,0-1 0,-1 1 0,1 0 0,-1 0 0,1 0 0,-1-1 0,0 1 0,1 0 0,-1-1 0,0 1 0,0-1 0,0 1 0,-1-1 0,1 1 0,0-1 0,0 0 0,-3 2 0,-13 12 0,-1 0 0,-1-2 0,-1 0 0,0-1 0,0 0 0,-1-2 0,-1-1 0,-41 13 0,40-20-764,23-2 714,0 0 0,0 0-1,-1 0 1,1-1 0,0 1 0,0 0 0,0 0 0,0 0 0,-1 0 0,1-1 0,0 1 0,0 0 0,0 0 0,0 0 0,0-1 0,0 1 0,0 0 0,-1 0 0,1 0 0,0-1 0,0 1 0,0 0 0,0 0 0,0-1 0,0 1 0,0 0 0,0 0 0,0-1-1,0 1 1,0 0 0,0 0 0,0 0 0,1-1 0,-1 1 0,0 0 0,0 0 0,0-1 0,0 1 0,0 0 0,0 0 0,0 0 0,1-1 0,28-28-7567,2 7-3567</inkml:trace>
</inkml:ink>
</file>

<file path=ppt/ink/ink3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35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80 9737,'0'0'8739,"7"-8"-7511,27-26 603,-2 6 3561,-26 18-3930,-19 11 484,-22 13 486,25-6-2432,1 0 0,0 1 0,0 0 0,1 0 0,0 0 0,1 1 0,0 1 0,0-1 0,1 1 0,1 0 0,0 0 0,0 1 0,1 0 0,1 0 0,-1 0 0,2 0 0,0 0 0,0 16 0,1-26 0,1 0 0,0 0 0,0 0 0,1 0 0,-1 0 0,0 0 0,1 0 0,-1 0 0,1 0 0,0 0 0,0 0 0,-1 0 0,1-1 0,0 1 0,1 0 0,-1-1 0,0 1 0,0-1 0,1 1 0,-1-1 0,1 1 0,-1-1 0,1 0 0,2 2 0,0-2 0,0 1 0,0-1 0,0 0 0,0 0 0,0 0 0,0-1 0,0 1 0,0-1 0,1 0 0,-1 0 0,6-2 0,1 1 0,-1-2 0,1 1 0,-1-1 0,1-1 0,-1 0 0,0 0 0,0-1 0,15-10 0,-21 13 0,-1-1 0,1 1 0,-1-1 0,0 0 0,1 0 0,-1 0 0,-1 0 0,1-1 0,0 1 0,-1-1 0,0 0 0,0 0 0,0 0 0,0 0 0,-1 0 0,2-5 0,-3 8 0,-1 0 0,0 0 0,1 0 0,-1 0 0,0 0 0,1 0 0,-1 0 0,0 1 0,0-1 0,0 0 0,0 0 0,0 1 0,0-1 0,0 1 0,0-1 0,0 1 0,0-1 0,-1 1 0,1-1 0,0 1 0,0 0 0,0 0 0,0 0 0,-1 0 0,1 0 0,0 0 0,0 0 0,0 0 0,-1 0 0,1 0 0,0 1 0,-2 0 0,-41 7 0,41-7 0,-1 0 0,1 0 0,0 0 0,0 1 0,0-1 0,0 1 0,1 0 0,-1 0 0,0 0 0,1 0 0,-1 1 0,1-1 0,0 1 0,0-1 0,0 1 0,0 0 0,0 0 0,0 0 0,1 0 0,-1 0 0,1 0 0,-1 6 0,2-8 0,1 0 0,-1-1 0,1 1 0,0 0 0,-1-1 0,1 1 0,0-1 0,0 1 0,-1-1 0,1 1 0,0-1 0,0 1 0,0-1 0,0 0 0,0 0 0,-1 1 0,1-1 0,0 0 0,0 0 0,0 0 0,0 0 0,0 0 0,0 0 0,0 0 0,0 0 0,0-1 0,0 1 0,-1 0 0,1 0 0,0-1 0,1 0 0,35-9 0,-13-4 0,0 0 0,0-1 0,-2-1 0,0-2 0,0 0 0,18-22 0,-37 42 0,-3 8 0,-5 13 0,-1-3 0,1 0 0,0 0 0,2 1 0,0-1 0,0 28 0,3-47 0,3 16-791,5-11-2892,4-5-6641</inkml:trace>
</inkml:ink>
</file>

<file path=ppt/ink/ink3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40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1 107 8360,'0'0'7175,"69"-37"-6855,-27 32-160,13-2-128,15 1-160,10-3-833,8-3-608,3-3-577,-2-1-1762</inkml:trace>
</inkml:ink>
</file>

<file path=ppt/ink/ink3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41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5830,'0'0'3427,"61"-14"-1057,-50 12 641,1 2-353,0 0-1729,6 2-801,6 8-64,9-2-1761,8-3-2115,3-3-1761</inkml:trace>
  <inkml:trace contextRef="#ctx0" brushRef="#br0" timeOffset="1">521 86 14510,'0'0'8103,"53"36"-8039,-35-36-2818,3-25-8104</inkml:trace>
</inkml:ink>
</file>

<file path=ppt/ink/ink3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42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9961,'0'0'5622,"-6"10"-5318,-21 33 209,26-38-407,0 0 0,-1 0 1,1-1-1,1 1 1,-1 0-1,1 0 1,0 1-1,0-1 1,0 0-1,1 0 1,0 0-1,0-1 1,0 1-1,0 0 1,4 7-1,1 13 54,5 77 38,-4 0 1,-8 116 0,-1-76 1340,-5 745-1203,-8-609 1956,4-143-2315,-10 426 182,13-283-120,4-47-69,-6 111-165,-7-189 178,-2 29-8,18-126-10,-15 304 945,15-343-772,2-10-44,-2 0 1,1 0-1,-1 0 0,0 0 0,0 0 0,-1-1 1,-4 13-1,6-18-144,0-1 0,-1 0 0,1 0 0,0 0 0,0 0 0,0 0 0,0 0 0,-1 0 0,1 0 0,0 0 0,0 0 0,0 0 0,-1 0 0,1 0 0,0 0 0,0 0 0,0 0 0,0 0 0,-1 0 0,1 0 0,0 0 0,0 0 0,0 0 0,0 0 0,0-1 0,-1 1 0,1 0 0,0 0 0,0 0 0,0 0 0,0 0 0,0 0 1,-1-1-1,1 1 0,0 0 0,0 0 0,0 0 0,0 0 0,0 0 0,0-1 0,0 1 0,0 0 0,0 0 0,0 0 0,0 0 0,0-1 0,0 1 0,0 0 0,0 0 0,0 0 0,0 0 0,0-1 0,0 1 0,0 0 0,0 0 0,0 0 0,0 0 0,0-1 0,0 1 0,0 0 0,0 0 0,0 0 0,1 0 0,-1-1 0,0 1 0,0 0 0,-1-18-4180,1 17 3481,-2-21-7488</inkml:trace>
</inkml:ink>
</file>

<file path=ppt/ink/ink3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48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80 14542,'0'0'5461,"-1"-9"-3577,-4-23-453,4 24-662,1 51-209,-23 249 2545,5-118-1699,64-289-760,-28 56-328,-3-1 1,-3 0-1,-3-1 0,4-89 0,-13 150-307,0 0 0,-1 0 0,1-1 0,0 1 0,0 0 0,0 0-1,0 0 1,0 0 0,-1 0 0,1 0 0,0-1 0,0 1 0,0 0 0,0 0 0,-1 0 0,1 0 0,0 0 0,0 0 0,0 0 0,-1 0-1,1 0 1,0 0 0,0 0 0,0 0 0,-1 0 0,1 0 0,0 0 0,0 0 0,0 0 0,-1 0 0,1 0 0,0 0 0,0 0-1,0 0 1,-1 1 0,1-1 0,0 0 0,0 0 0,0 0 0,0 0 0,-1 0 0,1 0 0,0 1 0,0-1 0,0 0 0,0 0-1,0 0 1,0 0 0,0 1 0,-1-1 0,1 0 0,0 0 0,0 0 0,0 1 0,0-1 0,0 0 0,0 0 0,0 0 0,0 1-1,0-1 1,0 0 0,0 0 0,0 0 0,0 1 0,-8 22 7,1 0 0,0 0 0,2 1 0,1 0-1,-3 42 1,1-10-2,2-26-1,1-11 12,0 1 0,1-1 0,2 26 0,17-65 85,-3-6-87,-1 0 0,-1-1 1,-1-1-1,-2 0 0,0 0 1,-3-1-1,0 0 1,-1 0-1,-2 0 0,-1-1 1,-3-39-1,1 68-25,0 1-1,0 0 1,1-1-1,-1 1 1,0 0-1,0-1 1,0 1-1,0 0 1,0-1-1,0 1 1,0-1-1,0 1 1,0 0-1,0-1 1,0 1-1,0 0 1,0-1-1,0 1 1,-1 0 0,1-1-1,0 1 1,0 0-1,0-1 1,0 1-1,-1 0 1,1-1-1,0 1 1,0 0-1,0 0 1,-1-1-1,1 1 1,0 0-1,-1 0 1,1 0-1,0-1 1,-1 1 0,1 0-1,0 0 1,-1 0-1,1 0 1,0 0-1,-1-1 1,-11 15-47,-7 27-35,4 3 110,1 1 0,3 0 0,-9 86 0,20-130-94,-1 0 0,1-1 0,0 1 0,0 0 0,0 0 0,0 0 1,0 0-1,1 0 0,-1 0 0,0-1 0,0 1 0,1 0 0,-1 0 1,0 0-1,1 0 0,-1-1 0,0 1 0,1 0 0,-1-1 0,2 2 1,-2-2-172,1 1 0,0-1 0,0 0 0,-1 0 0,1 0 0,0 0 0,0 1 1,-1-1-1,1 0 0,0 0 0,0 0 0,-1-1 0,1 1 0,0 0 0,0 0 1,-1 0-1,1 0 0,0-1 0,0 1 0,-1 0 0,1-1 0,0 1 1,0-1-1,17-15-7136</inkml:trace>
</inkml:ink>
</file>

<file path=ppt/ink/ink3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49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7 148 8488,'0'0'15844,"6"11"-13596,1 3-1744,-1-1-1,-1 1 1,0 0 0,-1 1 0,-1-1 0,0 1-1,1 21 1,-4 79 631,-1-71-656,6 62 0,-1-206-415,-3 63-64,-2 0 0,-2 0 0,-1 0 0,-1 0 0,-19-60 0,17 85 0,0 14 0,0 29 0,7-28 0,0 0 0,0 0 0,0-1 0,0 1 0,1 0 0,-1 0 0,1 0 0,0-1 0,0 1 0,1 4 0,-1-6 0,-1-1 0,1 1 0,-1-1 0,1 1 0,-1 0 0,1-1 0,0 1 0,-1-1 0,1 0 0,-1 1 0,1-1 0,0 1 0,-1-1 0,1 0 0,0 1 0,0-1 0,-1 0 0,1 0 0,0 0 0,0 0 0,-1 0 0,1 0 0,0 0 0,0 0 0,-1 0 0,1 0 0,0 0 0,0 0 0,-1 0 0,1 0 0,0-1 0,0 1 0,-1 0 0,1-1 0,0 1 0,-1 0 0,1-1 0,0 1 0,0-2 0,4-1 0,0-2 0,0 1 0,0-1 0,-1 0 0,1 0 0,-1 0 0,0 0 0,4-9 0,26-53 0,-27 52 0,8-24 0,-13 31 0,1 0 0,0 0 0,0 0 0,1 1 0,0-1 0,7-9 0,-5 44 0,-1 41 0,14 131 0,-14-163 0,2-1 0,2 0 0,18 49 0,-11-55-837,-15-28 729,-1-1 0,1 1 0,-1 0 0,1 0 0,0-1 0,-1 1-1,1-1 1,0 1 0,-1-1 0,1 1 0,0-1 0,0 1 0,-1-1 0,1 1 0,0-1 0,0 0-1,0 0 1,0 1 0,0-1 0,-1 0 0,1 0 0,0 0 0,0 0 0,0 0 0,0 0 0,0 0-1,0 0 1,0 0 0,-1-1 0,1 1 0,0 0 0,1-1 0,1-6-8439,-2-9-8194</inkml:trace>
</inkml:ink>
</file>

<file path=ppt/ink/ink3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49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16560,'0'0'4484,"1"10"-1671,6 68-406,-4-39-1106,0-1-1,3 1 1,1-1-1,12 38 1,-2-50-1966,-10-27-57,-4-16-165,-4 12 248,1-1 0,-1 1 0,0-1 0,-1 1 0,1-1 1,-1 1-1,0 0 0,0 0 0,-1 0 0,-4-6 0,-35-47-6723,39 54 6772,-32-36-6787</inkml:trace>
</inkml:ink>
</file>

<file path=ppt/ink/ink3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50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0 135 8968,'0'0'19592,"14"-8"-18407,199-79 1062,-115 53-5166,-98 33 2717,13-2-2826,-5 2-2091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6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45 106 16848,'-6'-11'2381,"0"0"-1695,1 1 141,-1 0 0,1-1 0,1 0 0,-1 0 0,-2-15 0,7 26-792,0 0 1,0 0-1,0 0 1,0-1-1,0 1 1,0 0-1,0 0 1,0 0 0,0 0-1,0 0 1,0-1-1,0 1 1,0 0-1,0 0 1,0 0-1,0 0 1,0 0-1,0-1 1,0 1-1,0 0 1,0 0-1,0 0 1,1 0-1,-1 0 1,0 0-1,0-1 1,0 1-1,0 0 1,0 0-1,0 0 1,0 0-1,1 0 1,-1 0-1,0 0 1,0 0-1,0 0 1,0 0-1,0 0 1,1 0 0,-1 0-1,0 0 1,0 0-1,0 0 1,0 0-1,0 0 1,1 0-1,-1 0 1,0 0-1,0 0 1,0 0-1,13 5 700,10 9-169,102 98 643,-20-17-1809,-103-92 535,1-1-1,0 0 1,-1 0 0,1 0 0,0-1 0,0 1-1,0 0 1,1-1 0,4 2 0,-7-3 48,0-1 1,-1 1-1,1 0 0,0 0 1,0 0-1,-1 0 1,1-1-1,0 1 0,0 0 1,-1-1-1,1 1 0,0-1 1,-1 1-1,1 0 1,-1-1-1,1 1 0,-1-1 1,1 0-1,-1 1 0,1-1 1,-1 1-1,1-1 1,-1 0-1,0 0 0,1 1 1,-1-1-1,0 0 0,1 1 1,-1-1-1,0 0 1,0 0-1,0 1 0,0-1 1,0 0-1,0 0 0,0 0 1,0 1-1,0-1 1,0 0-1,0 0 0,-1 1 1,1-2-1,-1-19-30,1 8-205,-1 1 1,2-1-1,0 0 0,0 0 1,6-24-1,-6 35 204,0 0 1,0 0-1,0 0 1,0 0 0,0 0-1,0 0 1,0 0-1,1 1 1,-1-1-1,1 0 1,-1 1-1,1-1 1,0 1-1,0 0 1,-1-1-1,5-1 1,-3 2 30,0 1 0,0-1 0,0 0-1,0 1 1,0 0 0,0-1 0,0 1 0,0 1 0,0-1 0,0 0 0,0 1 0,0-1 0,0 1 0,0 0 0,4 2 0,-2 0 58,-1-1 0,1 1 0,-1 0 0,0 1 0,0-1 0,-1 1 0,1-1 0,-1 1 0,1 0 0,-1 0 0,0 1 0,-1-1 0,1 1 0,-1-1 0,0 1 0,0 0 0,-1 0 0,1 0 0,-1 0 0,0 0 0,0 0 0,0 6 0,1 6 562,-1-1-1,0 1 1,-1 0 0,-1-1-1,-5 30 1,4-39-414,0 0 1,0 1 0,-1-1-1,0 0 1,0 0-1,-1-1 1,0 1 0,0-1-1,0 1 1,-8 6-1,10-10-199,0-1-1,-1 1 0,1-1 0,-1 0 0,0 0 1,0 0-1,0 0 0,0-1 0,0 1 0,0-1 0,0 0 1,0 0-1,-1 0 0,1 0 0,0 0 0,-1-1 1,1 0-1,-1 1 0,1-1 0,0-1 0,-1 1 1,1 0-1,-1-1 0,1 0 0,-4-1 0,4 1-161,1 0 1,0 0-1,0 0 0,-1-1 0,1 1 0,0-1 0,1 1 0,-1-1 1,0 0-1,0 0 0,1 0 0,-1 0 0,1 0 0,-1 0 0,1 0 0,0-1 1,0 1-1,0 0 0,0-1 0,1 1 0,-1 0 0,0-1 0,1 1 1,0-1-1,0 1 0,0-1 0,0 0 0,0 1 0,0-1 0,0 1 1,1-1-1,-1 1 0,1 0 0,2-5 0,0-4-1844,0-1-1,2 1 1,-1 0 0,1 1-1,13-21 1,8-4-6408</inkml:trace>
</inkml:ink>
</file>

<file path=ppt/ink/ink3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50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18257,'0'0'11088,"1"9"-9641,53 230 368,-48-213-1781,-3-39 20,-3-43 18,-1 36-72,-1-1 0,-1 0 0,0 1 0,-2 0 0,0 0 0,-12-29 0,59 47-3022,-33 2 1347,0-1-1,0-1 1,0 1-1,0-1 1,0-1-1,0 0 0,8-3 1,12-7-5313</inkml:trace>
</inkml:ink>
</file>

<file path=ppt/ink/ink3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50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8552,'0'0'18658,"-10"8"-16929,3-2-1584,0 0-1,0 0 1,0 1-1,1 0 1,0 0-1,1 0 1,-1 1-1,1-1 0,1 1 1,0 1-1,0-1 1,0 1-1,1-1 1,0 1-1,1 0 1,-2 12-1,4-15-71,-1-1 0,2 1 0,-1-1 0,0 1 0,1-1 0,0 1 0,0-1-1,1 0 1,2 8 0,-3-12-66,0 0-1,-1 1 1,1-1-1,0 0 1,0 0 0,0 0-1,0 1 1,0-1-1,0 0 1,0 0-1,0-1 1,0 1-1,1 0 1,-1 0-1,0 0 1,0-1-1,1 1 1,-1-1-1,1 1 1,-1-1-1,0 1 1,1-1 0,-1 0-1,1 0 1,-1 0-1,1 0 1,-1 0-1,1 0 1,-1 0-1,1 0 1,-1 0-1,1-1 1,-1 1-1,0-1 1,1 1-1,-1-1 1,1 1 0,-1-1-1,0 0 1,0 0-1,2-1 1,0-1 6,1 0 0,-1 0 0,0 0-1,0-1 1,0 0 0,0 1 0,0-1 0,-1 0 0,0-1 0,0 1 0,0 0 0,0-1 0,-1 1 0,0-1 0,0 1 0,1-10 0,0 2 12,0 1-1,-1-1 1,-1 0 0,0-1-1,-3-18 1,2 28-69,0 0 0,0 0 1,0 1-1,-1-1 0,1 1 0,-1-1 1,1 1-1,-1 0 0,0 0 0,0 0 1,0 0-1,0 0 0,-1 0 0,1 0 1,0 0-1,-1 1 0,1 0 0,-1-1 1,0 1-1,1 0 0,-1 0 0,-5-1 1,7 2-13,0-1-1,-1 1 1,1 0 0,-1-1 0,1 1 0,0 0 0,-1 0-1,1 0 1,-1 0 0,1 0 0,-1 0 0,1 0-1,-1 1 1,1-1 0,0 0 0,-1 1 0,1-1 0,0 1-1,-1 0 1,1-1 0,0 1 0,0 0 0,-1 0 0,1 0-1,0 0 1,0 0 0,0 0 0,0 0 0,0 0 0,0 0-1,1 0 1,-1 1 0,0-1 0,1 0 0,-1 1 0,1-1-1,-1 0 1,1 1 0,-1-1 0,1 1 0,0-1-1,0 1 1,0-1 0,0 3 0,-1 0-806,1-1 0,0 1 1,0 0-1,0 0 0,0 0 0,1 0 0,0-1 0,0 1 1,0 0-1,0-1 0,0 1 0,1-1 0,-1 1 1,1-1-1,4 6 0,11 8-5485</inkml:trace>
</inkml:ink>
</file>

<file path=ppt/ink/ink3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51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84 261 9833,'0'0'7981,"0"-9"-6011,2-16-746,0 12 371,-1 0 0,0-1-1,-1 1 1,-2-22 0,2 34-1547,-1 1 0,1-1 0,0 0 0,-1 1-1,1-1 1,0 0 0,-1 1 0,1-1 0,-1 0 0,1 1-1,-1-1 1,1 1 0,-1-1 0,1 1 0,-1-1 0,1 1 0,-1-1-1,0 1 1,1 0 0,-1-1 0,0 1 0,0 0 0,1 0 0,-1-1-1,0 1 1,1 0 0,-1 0 0,0 0 0,0 0 0,1 0 0,-1 0-1,0 0 1,0 0 0,1 0 0,-1 1 0,0-1 0,0 0 0,1 0-1,-1 0 1,0 1 0,1-1 0,-1 1 0,0-1 0,1 0 0,-1 1-1,1-1 1,-1 1 0,0 0 0,-3 2 132,0-1 0,1 1 0,0-1 0,-1 1 0,1 0 0,0 1 0,-3 3 0,1 3-180,1 0 0,0 1 0,1-1 0,0 1 0,0-1 0,1 1 0,1 0 0,-1 0 0,2 0 0,0 0 0,2 16 0,-2-25 0,0-1 0,0 0 0,0 0 0,0 0 0,0 0 0,0 0 0,0 0 0,1 0 0,-1 0 0,0 0 0,1 0 0,-1 0 0,1-1 0,-1 1 0,1 0 0,0 0 0,-1 0 0,1 0 0,0-1 0,-1 1 0,1 0 0,0-1 0,0 1 0,0 0 0,0-1 0,0 1 0,-1-1 0,1 1 0,0-1 0,0 0 0,0 1 0,0-1 0,0 0 0,0 0 0,1 0 0,-1 0 0,0 0 0,0 0 0,0 0 0,0 0 0,0 0 0,0 0 0,0-1 0,0 1 0,0 0 0,0-1 0,0 1 0,0-1 0,1 0 0,2-1 0,1 0 0,0-1 0,-1 1 0,0-1 0,0 0 0,0-1 0,0 1 0,6-7 0,2-7 0,-2 0 0,1 0 0,-2-1 0,-1-1 0,0 1 0,-1-1 0,-1 0 0,-1-1 0,0 0 0,-2 1 0,0-1 0,-1-34 0,-5 38 0,-5 23 0,-6 25 0,6 1 0,2 0 0,-3 43 0,8-59 0,0 0 0,1 0 0,2 0 0,-1 0 0,2 0 0,6 24 0,-7-36-9,0 0-1,1-1 1,-1 1 0,1 0-1,0-1 1,0 0 0,1 0-1,-1 0 1,1 0 0,0 0-1,5 4 1,-8-8-15,1 1 0,-1 0 0,0 0-1,0-1 1,0 1 0,1-1 0,-1 1 0,0-1 0,1 1 0,-1-1 0,0 0-1,1 0 1,-1 0 0,0 0 0,1 0 0,-1 0 0,0 0 0,1 0 0,1-1-1,-2 1-28,1-1-1,-1 0 1,1 0-1,-1 0 1,0-1-1,1 1 1,-1 0-1,0 0 0,0-1 1,0 1-1,0-1 1,0 1-1,0-1 1,0 1-1,-1-1 1,1 1-1,0-1 1,-1 0-1,1-2 0,4-23-4537,-2-4-2573</inkml:trace>
</inkml:ink>
</file>

<file path=ppt/ink/ink3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51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1 115 14061,'0'0'11254,"12"-2"-8809,-11 2-2387,17-1 693,-1-2-1,0 0 1,29-9 0,-42 11-682,0 0 1,-1 0-1,1 0 1,0-1-1,-1 0 1,0 1-1,1-1 1,-1 0-1,0-1 1,0 1-1,0-1 1,0 1-1,-1-1 1,1 0-1,-1 0 1,1 0-1,-1 0 1,0 0-1,0-1 1,-1 1-1,1 0 1,0-1-1,-1 0 1,0 1-1,0-1 1,0 0-1,0-4 1,-1 7-70,-1 0 0,1 1 0,0-1 0,0 0 0,-1 0 0,1 1 0,0-1 0,-1 0 0,1 1 0,-1-1 0,1 0 0,-1 1 0,1-1 0,-1 1 0,0-1 0,1 1 0,-1-1 0,0 1 0,1-1 0,-1 1 0,0-1 0,1 1 0,-1 0 0,0 0 0,0-1 0,1 1 0,-1 0 0,0 0 0,0 0 0,0 0 0,1 0 0,-1 0 0,0 0 0,0 0 0,0 0 0,1 0 0,-1 0 0,0 1 0,0-1 0,1 0 0,-1 1 0,0-1 0,0 0 0,0 1 0,-37 16 0,31-11 0,0 1 0,0-1 0,0 1 0,1 1 0,0-1 0,0 1 0,1 0 0,0 0 0,1 1 0,0 0 0,0-1 0,0 1 0,1 1 0,1-1 0,0 0 0,0 1 0,1-1 0,-1 17 0,2-24-18,0-1 0,0 1-1,1 0 1,-1 0 0,1 0 0,-1-1-1,1 1 1,-1 0 0,1-1 0,0 1-1,0 0 1,0-1 0,0 1 0,0-1-1,0 1 1,0-1 0,1 0 0,-1 1-1,0-1 1,1 0 0,-1 0 0,1 0-1,-1 0 1,1 0 0,0 0 0,-1-1 0,1 1-1,0-1 1,0 1 0,-1-1 0,1 1-1,0-1 1,0 0 0,0 0 0,-1 0-1,1 0 1,0 0 0,0 0 0,0-1-1,0 1 1,1-1 0,4 0-277,-1 0-1,1 0 1,-1-1 0,1 1-1,-1-2 1,0 1 0,0-1-1,0 0 1,0 0 0,8-6 0,12-21-7366,-2-6-6897</inkml:trace>
</inkml:ink>
</file>

<file path=ppt/ink/ink3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52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57 11723,'0'0'5221,"4"-8"-1644,11-27-465,-4 22 78,-4 20-1855,-3 19-879,-3-2-235,-2 0 1,-1-1-1,-1 1 1,-1-1-1,0 0 1,-2 0 0,-1-1-1,-1 1 1,-1-1-1,-1-1 1,-23 39-1,33-59-198,-1 0 1,1 0-1,-1 0 0,0 0 0,1 0 0,-1 0 1,0 0-1,0 0 0,0 0 0,1 0 1,-1 0-1,0 0 0,0 0 0,0-1 0,0 1 1,0 0-1,-1-1 0,-1 1 0,3-1-14,-1 0-1,0-1 1,1 1-1,0-1 1,-1 1-1,1-1 1,-1 1-1,1-1 1,0 1-1,-1-1 1,1 0-1,0 1 1,-1-1-1,1 0 1,0 1 0,0-1-1,0 0 1,0 1-1,-1-1 1,1 0-1,0 1 1,0-1-1,1-1 1,2-58 29,-2 54-44,3-24-78,2 1 0,1-1 0,19-47 0,-26 77 78,0 0 1,0-1-1,0 1 0,0 0 0,0-1 1,0 1-1,0 0 0,0-1 1,0 1-1,0 0 0,0-1 1,0 1-1,1 0 0,-1-1 0,0 1 1,0 0-1,0 0 0,1-1 1,-1 1-1,0 0 0,0 0 1,1-1-1,-1 1 0,0 0 0,1 0 1,-1 0-1,0-1 0,0 1 1,1 0-1,-1 0 0,0 0 1,1 0-1,-1 0 0,0 0 1,1 0-1,0 0 0,5 12-151,0 26 67,-6-36 105,5 44 32,-4-24 110,2 1 0,0-1 0,2 0 0,8 27 1,-13-48-150,0 0 1,1 0-1,-1-1 1,0 1 0,0 0-1,0 0 1,1 0-1,-1 0 1,0-1 0,1 1-1,-1 0 1,1 0-1,-1 0 1,1-1 0,-1 1-1,1 0 1,-1-1-1,1 1 1,0-1 0,-1 1-1,1-1 1,0 1-1,0-1 1,-1 1 0,1-1-1,0 0 1,0 1 0,0-1-1,0 0 1,-1 1-1,1-1 1,0 0 0,0 0-1,0 0 1,0 0-1,0 0 1,0 0 0,-1 0-1,1 0 1,0-1-1,0 1 1,0 0 0,0 0-1,-1-1 1,1 1-1,0 0 1,0-1 0,0 1-1,-1-1 1,1 1-1,0-1 1,-1 0 0,1 1-1,0-1 1,0 0-1,2-2 18,-1 0 0,1-1-1,-1 1 1,0-1-1,1 1 1,-2-1 0,1 0-1,0 0 1,-1 1-1,2-9 1,-2 8-26,0 0 0,0 0 0,-1 0 0,0-1 0,0 1 0,0 0 0,0 0 0,-1 0 0,0 0 0,0 0 0,0 0 0,0 0 0,0 0 0,-1 0 0,0 0 0,0 0 0,0 1 0,0-1 0,-1 1 0,1 0 0,-1-1 0,0 1 0,0 0 0,0 1 0,0-1 0,0 0 0,-1 1 0,1 0 0,-1 0 0,1 0 0,-1 0 0,0 0 0,0 1 0,0 0 0,0 0 0,0 0 0,0 0 0,0 1 0,-8-1 0,5 1 0,0 0 0,0 0 0,0 0 0,0 1 0,0 0 0,0 1 0,0 0 0,1 0 0,-1 0 0,-7 4 0,11-5 0,1 1 0,-1-1 0,1 1 0,-1 0 0,1 0 0,0 0 0,-1 0 0,1 0 0,0 0 0,0 1 0,1-1 0,-1 1 0,0-1 0,1 1 0,0 0 0,-1-1 0,1 1 0,0 0 0,1 0 0,-1 0 0,0 0 0,1 0 0,0 0 0,-1 0 0,1 0 0,1 4 0,-1-5 0,0-1 0,1 1 0,-1 0 0,1-1 0,0 1 0,0-1 0,-1 0 0,1 1 0,0-1 0,0 0 0,0 1 0,0-1 0,0 0 0,1 0 0,-1 0 0,0 0 0,0 0 0,1 0 0,-1 0 0,1 0 0,-1-1 0,1 1 0,-1-1 0,1 1 0,-1-1 0,1 1 0,-1-1 0,3 0 0,53 4 0,-50-4 0,10 0 0,1-1 0,-1 0 0,0-1 0,1-1 0,-1-1 0,-1-1 0,1 0 0,-1-1 0,1 0 0,-2-2 0,21-12 0,-36 20 0,1 0 0,-1 0 0,1 0 0,-1 0 0,1-1 0,-1 1 0,0 0 0,1 0 0,-1-1 0,1 1 0,-1 0 0,0-1 0,1 1 0,-1 0 0,0-1 0,1 1 0,-1 0 0,0-1 0,0 1 0,1-1 0,-1 1 0,0-1 0,0 1 0,0 0 0,0-1 0,0 1 0,0-1 0,1 1 0,-1-1 0,0 1 0,0-1 0,0 1 0,-1-1 0,1 0 0,-16-6 0,-33 4 0,44 3 0,-45-4 0,1-1 0,-59-16 0,148 26-992,75-2 0,-110-3 830,51-2-4082,3-9-3267</inkml:trace>
</inkml:ink>
</file>

<file path=ppt/ink/ink3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5:01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9033,'0'0'7367,"14"56"-5798,19-45 97,14 2-449,11-3-673,17-3-448,14-2-32,6-5-224,5 0-1762,4-7-1825,-5-8-2691</inkml:trace>
</inkml:ink>
</file>

<file path=ppt/ink/ink3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5:01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14253,'61'3'1378,"4"3"-577,5 1-577,5-1-192,3 3 32,0 0 192,-1 3-192,-3-3-64,-2-1-1890,-3-3-4163</inkml:trace>
  <inkml:trace contextRef="#ctx0" brushRef="#br0" timeOffset="1">1539 185 13645,'0'0'6502,"83"3"-5317,-35-8-993,6-3-160,7-3 32,4 3-64,7 1 32,4 6-32,7 1-896,6 0-2211,1 0-1506,2 0-1440</inkml:trace>
</inkml:ink>
</file>

<file path=ppt/ink/ink3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5:02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1 230 224,'74'0'3075,"4"-7"-3139,4-1-96,1 1 160,7 1 673,-1 4 480,-2-1 288,-6 3 737,-4 0-769,-5 0-480,-7 0-737,-6-3-160,-4-5-1185,1-8-3555</inkml:trace>
  <inkml:trace contextRef="#ctx0" brushRef="#br0" timeOffset="1">1490 43 6854,'0'0'2499,"89"0"-2403,-45 0-32,-6 0-64,-5 0 2114,-4 0 1121,-8 0-1089,-4 0-1153,-2-2-673,-5-3-288,1-2-224,-4-4-1153,-7-7-3972</inkml:trace>
</inkml:ink>
</file>

<file path=ppt/ink/ink3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5:03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156 285 4484,'0'0'5162,"10"-8"-4494,18-13-619,1 2 1,1 1 0,39-18 0,48-27 2140,-49 12 3060,-66 49-4808,0 1 1,0-1-1,0 0 1,-1 0-1,1 0 1,-1 0-1,1-1 1,-1 1-1,0 0 0,0 0 1,0-1-1,0 1 1,0-1-1,0 1 1,0-5-1,-1 5-296,0 1 0,0 0 1,-1 0-1,1 0 0,0-1 0,-1 1 0,1 0 0,-1 0 0,1 0 0,-1 0 0,1 0 0,-1 0 1,0 0-1,1 0 0,-1 0 0,0 0 0,0 0 0,0 0 0,0 1 0,0-1 0,0 0 1,0 0-1,0 1 0,0-1 0,0 1 0,0-1 0,0 1 0,0 0 0,0-1 0,-1 1 0,1 0 1,0 0-1,0 0 0,-2 0 0,-13-2-56,0 1 0,0 1 0,0 1 0,0 0 0,0 1-1,1 1 1,-1 1 0,1 0 0,-1 1 0,1 0 0,0 1 0,1 1 0,0 0 0,0 1 0,0 1 0,1 0 0,-16 15 0,7-6 10,2 2 0,0 0 0,1 1 1,1 1-1,2 1 0,0 0 0,1 1 1,1 1-1,-11 29 0,19-41-100,1 1 0,1 0 0,0 0 0,1 0 0,0 0 0,1 0 0,1 1 0,0 19 0,2-28 0,-1-1 0,1 0 0,0 1 0,0-1 0,1 0 0,0 0 0,0 0 0,0 0 0,0 0 0,1 0 0,-1 0 0,1-1 0,1 1 0,-1-1 0,1 0 0,-1 0 0,1 0 0,0-1 0,0 1 0,1-1 0,-1 0 0,1 0 0,0-1 0,8 4 0,-1-1 0,0-1 0,1-1 0,0 0 0,0-1 0,0 0 0,0-1 0,0 0 0,15-2 0,-22 1 0,0-1 0,1 1 0,-1-1 0,0 0 0,0-1 0,0 1 0,-1-1 0,1 0 0,0-1 0,-1 1 0,1-1 0,-1 0 0,0-1 0,0 1 0,0-1 0,0 0 0,-1 0 0,0-1 0,5-5 0,-7 9 0,-1-1 0,0 1 0,0-1 0,-1 1 0,1-1 0,0 1 0,0-1 0,-1 0 0,1 1 0,-1-1 0,1 0 0,-1 1 0,0-1 0,0 0 0,1 1 0,-1-1 0,0 0 0,-1 0 0,1 1 0,0-1 0,0 0 0,-1 1 0,1-1 0,-1 0 0,-1-2 0,1 2 0,-1 0 0,0 1 0,0-1 0,0 0 0,0 1 0,0-1 0,-1 1 0,1 0 0,0 0 0,-1 0 0,1 0 0,-1 0 0,1 0 0,-5 0 0,-7-1 0,0 0 0,0 1 0,-29 2 0,41-1 0,6-1 0,9-1 0,11-4 0,0-2 0,0-1 0,-1-1 0,0-1 0,0 0 0,34-25 0,-11 7 0,-26 17 0,-13 7 0,0 1 0,1-1 0,-1 1 0,1 1 0,-1 0 0,1 0 0,14-3 0,-22 6 0,1 0 0,0 1 0,-1-1 0,1 0 0,-1 0 0,1 1 0,-1-1 0,1 1 0,0-1 0,-1 0 0,0 1 0,1-1 0,-1 1 0,1-1 0,-1 1 0,1-1 0,-1 1 0,0 0 0,1-1 0,-1 1 0,0-1 0,0 1 0,0 0 0,1-1 0,-1 1 0,0 0 0,0-1 0,0 1 0,0 0 0,0-1 0,0 1 0,0 0 0,0-1 0,0 1 0,-1 0 0,1 0 0,-3 29 0,-2-9 0,-2 0 0,0-1 0,-1 0 0,-13 23 0,12-25 0,0 0 0,2 1 0,0-1 0,0 1 0,-3 23 0,10-41-26,0-1-1,-1 0 1,1 1-1,0-1 1,0 1 0,0-1-1,0 0 1,0 1 0,0-1-1,0 1 1,0-1-1,0 0 1,0 1 0,0-1-1,0 1 1,0-1 0,0 1-1,0-1 1,0 0-1,0 1 1,0-1 0,1 1-1,-1-1 1,0 0-1,0 1 1,0-1 0,1 0-1,-1 1 1,0-1 0,0 0-1,1 1 1,-1-1-1,0 0 1,1 0 0,-1 1-1,0-1 1,1 0 0,-1 0-1,1 0 1,-1 1-1,0-1 1,1 0 0,-1 0-1,1 0 1,-1 0 0,1 0-1,17-12-5433,-6-9-5104</inkml:trace>
</inkml:ink>
</file>

<file path=ppt/ink/ink3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5:04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5605,'0'0'-667,"8"-7"3763,3-1-1398,6-6 258,2-7 13772,-20 16-12406,-1-7-1325,2 11-2429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6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77 185 9065,'0'0'14808,"-8"9"-14178,-26 29-155,32-35-435,0 0-1,1 0 1,-1 0 0,1 0-1,-1 0 1,1 1-1,0-1 1,0 1-1,0-1 1,1 1-1,-1-1 1,1 1 0,0-1-1,0 1 1,0-1-1,1 1 1,-1-1-1,1 1 1,0-1-1,0 1 1,0-1 0,0 0-1,2 4 1,-2-5-37,0 1 1,0-1 0,1 1 0,-1-1 0,1 0-1,-1 0 1,1 1 0,0-1 0,0-1 0,0 1-1,0 0 1,0 0 0,1-1 0,-1 1-1,0-1 1,1 0 0,-1 1 0,1-1 0,-1 0-1,1-1 1,0 1 0,-1 0 0,1-1 0,0 1-1,-1-1 1,6 0 0,-6-1 51,0 0 0,0 1-1,0-1 1,0 0 0,0-1 0,0 1 0,0 0-1,0 0 1,-1-1 0,1 1 0,0-1 0,-1 0 0,0 1-1,1-1 1,-1 0 0,0 0 0,0 0 0,1 0-1,-2 0 1,1 0 0,0 0 0,0 0 0,-1 0 0,1 0-1,0-4 1,7-59 2145,-8 46-1890,0 1 1,0-1 0,-2 1 0,0-1-1,-8-25 1,9 38-245,-1 0 0,0-1-1,-1 1 1,0 0 0,0 0-1,0 0 1,-1 1 0,1-1-1,-1 1 1,-1 0 0,1 0-1,-1 0 1,0 1 0,0-1-1,0 1 1,0 0 0,-1 1-1,-10-6 1,15 8-86,-1 1 0,1-1-1,0 0 1,-1 1 0,1-1 0,-1 1 0,1 0-1,-1-1 1,1 1 0,-1 0 0,1 0 0,-1 0-1,1 0 1,-1 0 0,1 0 0,-1 0 0,1 1-1,-1-1 1,-1 1 0,3 0-22,-1-1 0,0 1 0,1 0 0,-1-1-1,1 1 1,-1 0 0,1-1 0,-1 1 0,1 0 0,0 0 0,-1-1 0,1 1 0,0 0-1,0 0 1,-1 0 0,1-1 0,0 1 0,0 0 0,0 0 0,0 0 0,0 0 0,0 0-1,1 1 1,-1 2-133,1-1-1,0 1 1,0-1 0,0 1-1,1-1 1,-1 0-1,1 0 1,0 1-1,0-1 1,0 0-1,0-1 1,0 1-1,1 0 1,3 3 0,26 7-4473,-31-13 4287,0 0 0,0 1-1,0-1 1,0 0 0,0 0 0,1 0 0,-1 0 0,0-1 0,0 1-1,0 0 1,0 0 0,0-1 0,0 1 0,0-1 0,0 1-1,0-1 1,0 1 0,1-2 0,11-16-6280</inkml:trace>
</inkml:ink>
</file>

<file path=ppt/ink/ink3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5:04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0 13837,'0'0'15327,"0"10"-13817,-3 22-1176,-2 1-1,-1-1 0,-13 45 1,9-44-145,1 1 1,2 1 0,-4 66 0,-16-161-7984,-9-27-3268,5 32 6642,2 12 5322,-2 1 6188,30 42-7092,-17-28 7033,18 28-6870,0 0-1,0-1 1,0 1 0,0 0 0,0-1 0,-1 1 0,1 0-1,0-1 1,0 1 0,0-1 0,0 1 0,0 0 0,1-1-1,-1 1 1,0-1 0,0 1 0,0 0 0,0-1 0,0 1-1,0 0 1,1-1 0,-1 1 0,0 0 0,0-1 0,0 1-1,1 0 1,-1-1 0,0 1 0,0 0 0,1 0 0,0-1-1,12-2 365,70 1-308,7 0 2131,-30 1-3942,-10 1-3948,0 0-5491</inkml:trace>
</inkml:ink>
</file>

<file path=ppt/ink/ink3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5:04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5862,'0'0'15219,"0"11"-12507,-21 113 2104,-5 30-658,33-221-4158,2-80 0,7 151-2050,56 1-8830,-45-5 4496</inkml:trace>
</inkml:ink>
</file>

<file path=ppt/ink/ink3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5:05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13164,'0'0'11008,"-10"4"-9193,4-1-1599,1 0 0,-1 0 0,1 1 0,-1 0 0,1 0-1,0 0 1,0 0 0,1 1 0,-1 0 0,1 0 0,0 0 0,0 0-1,1 0 1,0 1 0,0 0 0,0 0 0,0 0 0,1 0 0,0 0-1,0 0 1,1 1 0,-1 8 0,1-13-191,1-1-1,-1 1 1,1-1 0,0 1-1,0-1 1,0 1 0,0-1-1,0 1 1,0-1 0,0 1-1,0-1 1,1 1 0,-1-1-1,0 1 1,1-1 0,0 0 0,-1 1-1,1-1 1,0 0 0,-1 1-1,1-1 1,0 0 0,0 0-1,0 0 1,0 1 0,0-1-1,0 0 1,1-1 0,-1 1-1,3 2 1,-2-3 1,0 0 0,1 0 0,-1-1 0,0 1 1,0 0-1,0-1 0,1 0 0,-1 1 0,0-1 0,0 0 0,0 0 0,0 0 0,0 0 0,0 0 1,0-1-1,0 1 0,-1-1 0,1 1 0,0-1 0,1-1 0,-1 0-2,8-5-53,-1-1-1,-1 1 1,1-2 0,-1 1-1,-1-1 1,0 0 0,0-1-1,-1 0 1,-1 0 0,6-15-1,-42 55-375,25-21 324,1 0 1,-1 1 0,2 0 0,-1 0 0,1 0 0,1 0 0,0 1 0,0-1 0,1 1 0,-3 18 0,5-27 3,0-1 1,0 0 0,0 1 0,0-1-1,0 0 1,0 1 0,0-1 0,0 0-1,0 1 1,1-1 0,-1 0 0,0 1-1,0-1 1,0 0 0,0 1 0,0-1-1,0 0 1,1 1 0,-1-1 0,0 0-1,0 0 1,1 1 0,-1-1 0,0 0-1,0 0 1,1 1 0,-1-1 0,0 0-1,1 0 1,-1 0 0,0 0 0,0 1-1,1-1 1,-1 0 0,0 0 0,1 0-1,15-5-1995,13-16-1624,-6-5-857,0-5-1966</inkml:trace>
</inkml:ink>
</file>

<file path=ppt/ink/ink3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5:05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51 15599,'0'0'8765,"-8"9"-6304,-1-2-2151,1 1 0,0 0 0,1 1 0,0 0 0,0 0 0,1 0 0,0 1 0,1 0 0,0 0 0,1 0 0,0 1 0,0-1 0,-2 16 0,5-26-304,1 1 0,0 0 0,0-1-1,0 1 1,0 0 0,0-1-1,0 1 1,0 0 0,0-1-1,0 1 1,1 0 0,-1-1-1,0 1 1,0 0 0,0-1-1,1 1 1,-1 0 0,0-1-1,1 1 1,-1-1 0,1 1-1,-1-1 1,1 1 0,-1-1-1,1 1 1,-1-1 0,1 1-1,-1-1 1,1 0 0,-1 1-1,1-1 1,0 0 0,0 1-1,27-4 154,24-22-131,-38 14-318,0-1 0,-1-1 0,0 0 0,16-20 1,-24 27 278,0-1 1,-1 0-1,0 1 1,0-1-1,0-1 1,-1 1-1,0-1 1,-1 1-1,0-1 1,0 0-1,0 1 1,0-13-1,-2 20 31,-1 1 0,1-1 1,0 0-1,0 1 0,-1-1 0,1 0 0,0 1 1,-1-1-1,1 0 0,0 0 0,-1 1 0,1-1 1,0 0-1,-1 0 0,1 0 0,-1 0 0,1 1 0,0-1 1,-1 0-1,1 0 0,-1 0 0,1 0 0,-1 0 1,1 0-1,0 0 0,-1 0 0,1 0 0,-1 0 1,1 0-1,-1 0 0,1-1 0,0 1 0,-1 0 1,1 0-1,0 0 0,-1 0 0,1-1 0,-1 1 1,1 0-1,0 0 0,-1-1 0,1 1 0,0 0 0,0-1 1,-1 1-1,1 0 0,0-1 0,0 1 0,-1 0 1,1-1-1,0 1 0,0-1 0,0 1 0,0 0 1,0-1-1,0 1 0,-1-1 0,1 1 0,0-1 1,0 1-1,0 0 0,0-1 0,1 1 0,-1-1 1,0 1-1,0-1 0,0 0 0,-22 28 64,20-23-103,-1 1-1,0-1 1,1 1 0,0 0-1,0 0 1,0 0-1,1 0 1,-1 1-1,1-1 1,1 0-1,-1 1 1,1-1 0,0 0-1,0 1 1,0-1-1,1 0 1,0 1-1,0-1 1,0 0-1,1 0 1,0 0 0,0 0-1,0 0 1,0 0-1,1 0 1,0-1-1,3 6 1,6 3-67,23 23 393,-33-35-303,-1 1 0,1-1 0,0 0 0,0 1 0,0-1 0,0 0 0,1 0 0,-1 0 0,0 0 0,0-1 0,1 1 0,-1-1 0,0 1 0,0-1 0,1 0 0,-1 0 0,3 0 0,-4 0-337,0-1 0,1 1 0,-1 0 0,0-1-1,0 0 1,0 1 0,0-1 0,0 0-1,0 1 1,-1-1 0,1 0 0,0 0-1,0 0 1,0 0 0,-1 0 0,1 0-1,0 0 1,-1 0 0,1 0 0,-1 0-1,1 0 1,-1 0 0,0-1 0,0 1 0,1-1-1,6-27-13006</inkml:trace>
</inkml:ink>
</file>

<file path=ppt/ink/ink3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5:06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13 18930,'0'0'11296,"-10"14"-10559,-58 97-171,11-17 288,57-93-833,-16 21 266,16-22-285,0 0-1,0 0 0,0-1 1,0 1-1,0 0 1,-1 0-1,1-1 1,0 1-1,0 0 0,0 0 1,0-1-1,0 1 1,0 0-1,-1 0 1,1 0-1,0 0 0,0-1 1,0 1-1,-1 0 1,1 0-1,0 0 1,0 0-1,0 0 1,-1-1-1,1 1 0,0 0 1,0 0-1,-1 0 1,1 0-1,0 0 1,0 0-1,-1 0 0,1 0 1,0 0-1,0 0 1,-1 0-1,1 0 1,0 0-1,0 0 0,-1 0 1,1 0-1,0 0 1,0 0-1,-1 1 1,1-1-1,0 0 0,0 0 1,0 0-1,-1 0 1,1 0-1,0 1 1,0-1-1,2-13-1,1 0 0,0 1 0,1-1 0,1 1 0,0 0 0,11-19 0,47-68 0,-59 93 0,17-22 0,-20 27 0,0 0 0,0 0 0,-1 0 0,1 0 0,0 0 0,0 0 0,0 0 0,0 1 0,1-1 0,-1 0 0,0 1 0,0-1 0,0 1 0,0-1 0,1 1 0,-1 0 0,0-1 0,0 1 0,1 0 0,-1 0 0,2 0 0,-2 1 0,0 0 0,0-1 0,-1 1 0,1 0 0,0 0 0,-1 0 0,1 0 0,-1 0 0,1 0 0,-1 0 0,1 0 0,-1 0 0,1 0 0,-1 0 0,0 0 0,0 0 0,0 0 0,1 0 0,-1 0 0,0 0 0,0 0 0,-1 2 0,1 34 0,-1-25 0,-2 28 0,-2-1 0,-2 1 0,-1-1 0,-15 41 0,26-169 0,-3 87-4,0-1 1,1 1-1,-1 0 1,0-1-1,-1 1 1,1 0-1,0 0 0,-1-1 1,1 1-1,-1 0 1,0 0-1,1 0 0,-1-1 1,0 1-1,0 0 1,-1 0-1,1 0 1,0 1-1,-1-1 0,1 0 1,-4-2-1,1 2-14,-1 0 0,1 1-1,-1-1 1,1 1 0,-1 1 0,0-1-1,1 1 1,-1-1 0,-9 2-1,-49 2-149,37 0 192,21-3-4,9 0-2,110-12-21,-37 3-165,-33 3-1902,-16-5-4167,-1-9-8235</inkml:trace>
</inkml:ink>
</file>

<file path=ppt/ink/ink3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5:07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15855,'0'0'6806,"4"12"-5199,4 18-830,-2 0 0,-2 0-1,0 1 1,-1 35 0,-8 138 1057,-83 558-1018,81-740-4191,2-47-2856,2 3 4910,-7-27-3553,-5-10-2344</inkml:trace>
</inkml:ink>
</file>

<file path=ppt/ink/ink3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5:07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5445,'0'0'10768,"-2"9"-8921,0 7-1196,0 1 0,1 0 0,1-1 0,1 1 0,2 19 1,20 96 1669,-9-57-1844,50 334 4439,-64-407-4890,1 6 318,1 0 0,0 0 0,0-1 0,6 15 0,-8-22-307,1 1-1,-1 0 0,0-1 1,1 1-1,-1-1 1,1 1-1,-1-1 1,1 1-1,-1-1 0,1 1 1,-1-1-1,1 1 1,-1-1-1,1 1 0,-1-1 1,1 0-1,0 1 1,-1-1-1,1 0 1,0 0-1,-1 0 0,1 1 1,0-1-1,-1 0 1,2 0-1,0-1-15,-1 1 0,1-1 1,-1 0-1,1 0 0,-1 0 0,0 1 1,1-1-1,-1-1 0,0 1 0,0 0 1,1 0-1,-1 0 0,0-1 0,0 1 1,-1 0-1,2-3 0,31-51-8,-3-2 0,26-70 0,18-34-20,-50 116-820,2 0-1,2 2 1,2 1-1,49-54 1,-45 61-6279</inkml:trace>
</inkml:ink>
</file>

<file path=ppt/ink/ink3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5:08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18065,'0'0'3780,"-49"0"-481,66 5-2723,15 3 641,13 3-416,12 2-416,10 0-193,12-2-128,5-2 0,4-4-352,-4-3-2883,-6-2-1890,-6-9-3107</inkml:trace>
</inkml:ink>
</file>

<file path=ppt/ink/ink3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5:08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0 18225,'0'0'3342,"9"1"-2530,32 2-473,-1 3 0,1 1 1,-1 1-1,-1 3 0,0 1 1,63 30-1,-97-40-338,0 0 0,-1 1-1,1 0 1,-1 0 0,0 0 0,0 1-1,0-1 1,0 1 0,-1 0 0,1 0 0,-1 0-1,4 8 1,-5-9 66,-1-1 0,0 1 1,-1 0-1,1 0 0,0 0 0,-1 0 1,0 0-1,1 0 0,-1 0 0,0 0 0,-1 0 1,1 0-1,-1 1 0,1-2 0,-1 1 0,0 0 1,0 0-1,0 0 0,0 0 0,-1 0 0,1-1 1,-1 1-1,-3 4 0,-14 15 720,0-1 0,-1-1 0,-1-1 0,-44 31 0,19-15-243,-218 187 765,95-67-4102,112-101-3389</inkml:trace>
</inkml:ink>
</file>

<file path=ppt/ink/ink3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6:06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17457,'0'0'3918,"10"-2"-1019,246-29 1659,-136 23-4387,161 10 0,-267-2-344,0 1 0,-1 0 0,1 1 0,0 0 0,-1 1 0,0 0 1,0 2-1,0-1 0,22 12 0,-34-15 90,0 0 0,1-1 1,-1 1-1,0-1 0,0 1 1,0 0-1,-1 0 0,1 0 1,0-1-1,0 1 0,0 0 1,0 0-1,-1 0 0,1 0 1,-1 0-1,1 1 0,-1-1 1,1 0-1,-1 0 0,1 0 1,-1 0-1,0 1 0,0-1 1,1 0-1,-1 0 0,0 0 1,0 1-1,0-1 1,-1 0-1,1 0 0,0 1 1,0-1-1,-1 0 0,1 0 1,-1 0-1,1 0 0,-1 0 1,1 1-1,-1-1 0,1 0 1,-1 0-1,0 0 0,0-1 1,0 1-1,1 0 0,-1 0 1,0 0-1,-2 0 0,-4 5-445,0-1 1,0-1-1,-1 1 0,0-1 0,-11 4 0,-33 10-4928,-101 21 0,74-23 593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7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0 261 11211,'0'0'9950,"4"12"-9346,2 5-534,1 0 0,1-1 0,1 0 0,0 0 0,0-1 0,2-1 0,0 1 0,23 22 0,-22-25-40,36 31 14,-46-41-46,0 0-1,1-1 0,-1 1 0,1-1 0,-1 1 1,1-1-1,-1 0 0,1 0 0,0 0 0,-1-1 0,1 1 1,0 0-1,0-1 0,0 0 0,0 0 0,-1 0 1,1 0-1,3 0 0,-4-1 7,-1 0-1,0 0 1,0 1 0,0-1 0,0 0-1,0 0 1,0 0 0,0 0 0,0 0-1,0-1 1,0 1 0,0 0 0,-1 0 0,1 0-1,0-1 1,-1 1 0,1 0 0,-1-1-1,0 1 1,1-1 0,-1 1 0,0 0-1,0-1 1,0-1 0,1-42 188,-1 33-211,-7-44-366,6 54 414,1 0-1,0 0 1,-1 1 0,1-1 0,-1 0 0,1 0 0,-1 1 0,0-1 0,0 0 0,0 1 0,0-1 0,0 1 0,0-1 0,0 1 0,-1-1-1,1 1 1,0 0 0,-1 0 0,1 0 0,-1-1 0,1 2 0,-1-1 0,0 0 0,1 0 0,-1 0 0,0 1 0,0-1 0,-1 0 0,-1 6 384,11 5-295,8 7-62,-12-15-54,0-1 0,0 1 0,0 0 0,0-1 0,1 0 1,-1 1-1,1-1 0,-1-1 0,1 1 0,-1 0 0,1-1 0,-1 0 0,1 0 1,-1 0-1,6-1 0,-7 1 14,-1-1 0,1 1 0,0-1 0,0 0 0,0 0 0,-1 0-1,1 0 1,0 0 0,-1 0 0,1 0 0,-1-1 0,1 1 0,-1-1 0,0 1 0,0-1 0,1 1 0,-1-1 0,0 0 0,0 0 0,-1 1 0,1-1 0,0 0 0,-1 0 0,1 0-1,-1 0 1,1 0 0,-1 0 0,0-2 0,1-11 381,-1-1-1,0 1 0,-1 0 1,-1 0-1,0 0 1,-1 0-1,-1 0 0,0 0 1,-1 1-1,-11-22 0,12 26-300,-2 0-1,1 0 1,-1 0-1,-1 1 1,0 0-1,0 0 1,-1 0-1,0 1 1,0 1-1,-1-1 1,0 1-1,0 1 0,0-1 1,-19-8-1,26 14-113,0 1 0,1-1-1,-1 0 1,0 1-1,1-1 1,-1 1-1,0-1 1,0 1 0,0 0-1,0 0 1,1-1-1,-1 2 1,0-1 0,0 0-1,0 0 1,0 0-1,1 1 1,-1-1-1,0 1 1,-2 0 0,3 0-10,0 0 0,1 0 0,-1 0 0,0 1 1,0-1-1,0 0 0,1 0 0,-1 0 0,1 0 0,-1 1 1,1-1-1,-1 0 0,1 1 0,0-1 0,-1 0 0,1 1 1,0-1-1,0 0 0,0 1 0,1 1 0,0 7-30,0-1-1,1 1 0,1-1 0,0 0 0,0 0 1,6 12-1,-4-11 1,5 12 35,0-1 0,1 0 0,2-1 0,0 0 0,1-1 0,29 31 0,-41-48 20,0 0 1,1 0-1,-1-1 1,1 1-1,-1 0 1,1-1-1,-1 0 0,1 0 1,0 1-1,0-2 1,5 2-1,-6-1 6,-1-1 0,0-1 0,1 1 0,-1 0 0,0 0 1,0 0-1,1-1 0,-1 1 0,0 0 0,1-1 0,-1 1 0,0-1 0,0 0 0,0 1 0,0-1 0,0 0 0,0 0 0,2-1 0,1-3 25,-1 0 0,1 0 0,-1-1 1,-1 1-1,1-1 0,-1 0 0,1 0 0,0-6 0,7-14 125,-9 26-152,-1 0 1,0 0-1,0 0 1,1-1-1,-1 1 0,0 0 1,1 0-1,-1 0 1,0 0-1,0 0 1,1 0-1,-1 0 0,0-1 1,1 1-1,-1 0 1,0 0-1,1 0 0,-1 0 1,0 0-1,1 1 1,-1-1-1,0 0 1,1 0-1,-1 0 0,0 0 1,1 0-1,-1 0 1,0 0-1,0 1 1,1-1-1,-1 0 0,0 0 1,1 0-1,-1 1 1,0-1-1,0 0 0,0 0 1,1 1-1,-1-1 1,0 0-1,0 0 1,0 1-1,0-1 0,0 0 1,1 1-1,-1-1 1,0 0-1,0 1 0,0-1 1,0 0-1,0 1 1,0-1-1,0 0 1,0 1-1,0-1 0,0 2-6,1 0 0,0 0 1,-1-1-1,1 1 0,0 0 0,0-1 0,0 1 0,0-1 0,1 1 0,-1-1 0,0 1 0,1-1 0,-1 0 0,1 0 0,-1 0 0,1 0 0,-1 0 0,1 0 0,0 0 1,-1 0-1,1-1 0,3 2 0,-4-3 6,1 0 1,-1 1-1,0-1 0,1 0 1,-1 0-1,0 0 0,0 0 1,0 0-1,1 0 1,-1 0-1,0 0 0,-1 0 1,1-1-1,0 1 1,0 0-1,0-1 0,-1 1 1,1-1-1,-1 1 0,1 0 1,-1-1-1,1 1 1,-1-1-1,0 1 0,0-1 1,0 0-1,0-1 1,10-27 29,-9 30-34,-1-1 0,1 0 0,-1 1 0,1-1 0,-1 1 0,1-1 0,0 1 0,-1-1 0,1 1 0,0-1 0,0 1 0,-1 0 0,1-1 0,0 1 0,0 0 0,-1 0 0,1 0 0,0-1 0,0 1 0,0 0 0,1 0 0,1 1 14,0 0 0,0 0 0,0 1-1,0-1 1,0 1 0,0-1 0,0 1 0,0 0 0,0 0 0,-1 0-1,1 1 1,-1-1 0,4 5 0,7 8 80,-10-10-63,1-1 0,-1 0 1,1 0-1,0 0 0,1 0 0,-1 0 1,1-1-1,0 0 0,5 4 1,-8-46-1652,-6 21-2098,-3 3-2915</inkml:trace>
</inkml:ink>
</file>

<file path=ppt/ink/ink3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6:06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62 6726,'-57'9'4324,"15"-2"-1121,13-3-352,11 0-288,15-1-97,3 0-961,30-3-1152,20 0 704,14 0 672,21-3-928,5-5-609,-1-2-128,-1-1-1953,-9-3-962,-17-6-1922,-19-5-4195</inkml:trace>
</inkml:ink>
</file>

<file path=ppt/ink/ink3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6:07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0 286 12684,'0'0'11595,"10"5"-9876,-1 0-1609,0-1 0,1 0 0,-1-1 0,1 0 1,0 0-1,0-1 0,0-1 0,0 1 0,0-2 0,15 0 0,-5-1 203,1-1-1,0-2 1,-1 0-1,34-11 0,-6-4 169,0-1 0,-2-3 1,64-41-1,-67 34-689,-1-2-1,62-60 1,-104 91 202,1 0 0,0 0 0,-1 0 0,1 1 0,0-1 0,0 0 0,-1 1 0,1-1 0,0 0 0,0 1 0,0-1 0,0 1 0,0 0 0,0-1 0,0 1 0,0 0 0,0-1 0,0 1 0,0 0 0,1 0 0,-1 0-3,-1 1 0,1-1 0,-1 1 0,1-1 0,-1 1 0,0 0-1,1-1 1,-1 1 0,0-1 0,0 1 0,1 0 0,-1-1 0,0 1 0,0 0 0,0-1 0,0 1 0,0 0 0,0-1-1,0 1 1,0 0 0,0 0 0,0-1 0,0 2 0,-14 59-285,9-43 372,-2 14 143,1 0 1,1 1 0,-1 56 0,7-80-315,-1 1 0,1-1 0,1 0 1,0 1-1,0-1 0,1 0 0,6 17 0,-6-22-193,-1 0 1,0 0-1,1 0 0,0 0 0,0-1 0,0 1 1,1-1-1,-1 0 0,1 0 0,-1 0 1,1 0-1,0 0 0,0-1 0,0 0 0,1 0 1,7 3-1,41 2-8015</inkml:trace>
</inkml:ink>
</file>

<file path=ppt/ink/ink3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6:07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0 4740,'-59'14'3812,"8"-1"-2018,8-3-513,9-1-576,7-1-481,9 0-160,4-3-288,8 0-1538,2-2-3010</inkml:trace>
</inkml:ink>
</file>

<file path=ppt/ink/ink3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6:08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427 82 12620,'0'0'3828,"3"-11"-129,7-33-320,-10 43-3211,0 0 1,0 0-1,0 0 0,0 1 0,0-1 0,0 0 0,0 0 0,0 0 0,0 1 1,0-1-1,0 0 0,-1 0 0,1 1 0,0-1 0,0 0 0,-1 0 0,1 1 1,-1-1-1,1 0 0,-1 1 0,1-1 0,-1 0 0,1 1 0,-1-1 0,1 1 1,-1-1-1,-1 0 0,-24-4 1838,-25 13-979,23 4-916,1 1-1,0 0 1,1 2 0,0 2 0,2 0 0,0 1-1,-42 42 1,54-48-104,1 0-1,1 1 0,0 0 1,1 0-1,0 1 1,1 0-1,1 1 1,0-1-1,1 1 1,-5 17-1,10-27-18,-1 1 1,1-1-1,0 1 0,1-1 0,-1 1 1,1-1-1,0 1 0,0-1 1,1 1-1,0-1 0,0 1 1,0-1-1,1 0 0,-1 1 1,1-1-1,0 0 0,1 0 0,-1 0 1,1 0-1,0-1 0,0 1 1,1-1-1,-1 0 0,1 0 1,0 0-1,0 0 0,1 0 1,-1-1-1,1 0 0,-1 0 1,1 0-1,7 2 0,0 0-373,0 0-1,1-1 1,-1-1 0,1 0-1,0-1 1,0 0 0,0-1-1,13 0 1,-9-2-865,0 0 1,1-1-1,-1 0 1,0-1 0,26-10-1,26-16-5241</inkml:trace>
</inkml:ink>
</file>

<file path=ppt/ink/ink3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6:08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6 15118,'-9'1'3876,"-1"0"-3299,0 1-1,0 1 1,0-1 0,0 1 0,0 1-1,1 0 1,-1 1 0,1-1 0,0 2 0,-15 11-1,18-12-463,1-1 0,0 1 1,0 0-1,1 0 0,-1 1 0,1-1 0,0 1 0,1 0 0,0 0 0,-1 0 0,2 1 1,-1-1-1,1 1 0,0-1 0,0 1 0,1 0 0,0 0 0,0 11 0,0-14-13,1-1-1,0 1 0,1-1 0,-1 1 1,0-1-1,1 1 0,0-1 1,0 0-1,0 1 0,0-1 0,0 0 1,1 0-1,2 5 0,-2-7-30,-1 0 0,1 1 0,0-1 0,-1 0 0,1-1 0,0 1 0,0 0 0,-1 0 0,1-1 0,0 1 0,0-1-1,0 0 1,0 1 0,0-1 0,0 0 0,0 0 0,0 0 0,0 0 0,0-1 0,-1 1 0,1 0 0,0-1 0,0 1 0,0-1 0,0 0-1,2-1 1,2-1-13,-1 0 0,1 0 0,-1-1 0,0 0 0,0 0 0,0 0 0,0-1 0,-1 1 0,1-1 0,-1 0 0,-1 0-1,1-1 1,-1 1 0,0-1 0,0 0 0,0 0 0,-1 0 0,0 0 0,2-11 0,-2 13-24,-1-1 1,0 1-1,0-1 1,0 0-1,-1 1 1,0-1-1,0 0 1,0 0-1,0 1 1,-1-1-1,0 0 1,0 1-1,0-1 1,0 1-1,-1-1 1,1 1-1,-1-1 1,-1 1-1,1 0 1,0 0-1,-1 0 1,0 0-1,0 1 1,0-1-1,0 1 1,-1 0-1,-4-4 1,8 6-42,-1 1-1,0-1 1,0 0 0,0 1 0,0-1-1,0 0 1,1 1 0,-1-1 0,0 1-1,0 0 1,0-1 0,0 1-1,0 0 1,-1-1 0,1 1 0,0 0-1,0 0 1,0 0 0,0 0 0,0 0-1,0 0 1,0 0 0,0 0 0,0 1-1,0-1 1,0 0 0,0 1-1,0-1 1,0 1 0,0-1 0,0 1-1,0-1 1,0 1 0,0 0 0,0-1-1,1 1 1,-1 0 0,0 0-1,0-1 1,1 1 0,-1 0 0,1 0-1,-1 0 1,1 0 0,-1 0 0,1 0-1,-1 0 1,1 0 0,0 0 0,0 0-1,-1 0 1,1 0 0,0 0-1,0 2 1,0-1-50,0 0 0,0 0 0,0 0 0,0 0-1,0 0 1,0 0 0,1 0 0,-1 0 0,1 0 0,0 0-1,-1 0 1,1 0 0,0 0 0,0-1 0,0 1 0,0 0-1,0-1 1,0 1 0,1-1 0,-1 1 0,1-1 0,-1 1-1,1-1 1,-1 0 0,1 0 0,0 0 0,-1 0 0,1 0-1,3 1 1,-2-1-941,-1-1 0,0 0 0,1 1-1,-1-1 1,0 0 0,1-1 0,-1 1-1,0 0 1,1 0 0,3-2 0,9-9-12106</inkml:trace>
</inkml:ink>
</file>

<file path=ppt/ink/ink3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6:09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367 78 11627,'0'0'7127,"-6"-9"-5067,3 3-1793,1 1 102,0 1 0,0 0 0,0 0 0,-1 1 0,1-1 0,-1 0 0,0 1-1,0 0 1,0-1 0,-1 1 0,1 0 0,-1 1 0,1-1 0,-1 1 0,0-1 0,0 1 0,0 0 0,-8-2 0,0 4-225,1 0 0,-1 1 0,1 0 0,0 1 0,-1 0 0,1 1 1,0 0-1,0 1 0,0 0 0,1 1 0,-1 0 0,1 1 0,1 0 0,-1 0 1,1 1-1,0 0 0,-9 10 0,10-9-35,-1 0 1,1 0-1,1 1 0,0 1 0,0-1 1,1 1-1,0 0 0,0 0 1,1 1-1,1-1 0,0 1 0,0 0 1,1 1-1,1-1 0,0 1 1,-2 20-1,5-28-106,-1 0 0,0 1 1,1-1-1,0 0 0,0 0 1,0 0-1,1 0 0,-1 0 0,1 0 1,0 0-1,0 0 0,0 0 1,0-1-1,1 1 0,0-1 1,0 0-1,0 0 0,0 0 0,0 0 1,0 0-1,1-1 0,-1 1 1,1-1-1,0 0 0,0 0 1,0-1-1,0 1 0,0-1 0,0 0 1,0 0-1,0 0 0,0 0 1,5 0-1,-1 0 3,1-1 1,-1 0 0,1 0-1,-1-1 1,0 1-1,0-2 1,1 1 0,-1-1-1,0-1 1,0 1-1,-1-2 1,1 1 0,0-1-1,-1 0 1,0 0-1,11-9 1,-7 2-7,0 0 0,0-1 0,-1-1 0,0 0 0,-1 0 0,12-25 0,-17 30 0,0-1 0,-1 0 0,1 0 0,-2 0 0,1 0 0,-2 0 0,1 0 0,-1-1 0,0 1 0,-1-1 0,0 1 0,-3-17 0,3 25 0,0-1 0,0 1 0,-1 0 0,1-1 0,-1 1 0,1 0 0,-1 0 0,0-1 0,1 1 0,-1 0 0,0 0 0,0 0 0,0 0 0,0 0 0,0 0 0,0 0 0,0 0 0,0 0 0,0 1 0,0-1 0,-1 0 0,1 1 0,0-1 0,0 0 0,-1 1 0,1 0 0,0-1 0,-1 1 0,1 0 0,0 0 0,-1 0 0,1 0 0,-1 0 0,1 0 0,0 0 0,-1 0 0,1 0 0,0 1 0,-1-1 0,1 1 0,0-1 0,-1 1 0,-1 0 0,-2 1 0,1 0 0,-1 0 0,0 1 0,1 0 0,0 0 0,-1 0 0,1 0 0,0 0 0,0 1 0,-4 5 0,5-5-10,0 1 0,1-1 1,0 0-1,0 1 0,0 0 0,0-1 0,1 1 1,0 0-1,0 0 0,0 0 0,0 6 1,1-9-29,0 0 1,0 0 0,0-1 0,0 1 0,1 0 0,-1-1 0,1 1 0,-1-1 0,1 1 0,-1-1 0,1 1 0,0-1 0,0 1 0,0-1-1,0 1 1,0-1 0,0 0 0,0 0 0,0 1 0,0-1 0,1 0 0,-1 0 0,0 0 0,1 0 0,-1-1 0,1 1 0,-1 0 0,1-1-1,0 1 1,-1 0 0,1-1 0,-1 0 0,1 1 0,0-1 0,2 0 0,28 1-4080,0-5-3644,1-13-6103</inkml:trace>
</inkml:ink>
</file>

<file path=ppt/ink/ink3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6:09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274 154 6118,'0'0'6192,"2"-11"-3426,1-4-2027,0 2 697,0 0-1,0 0 1,-2 0-1,1 0 1,-2-27-1,-1 39-1274,1 0-1,-1-1 0,0 1 1,0 0-1,1-1 1,-1 1-1,0 0 0,0 0 1,0 0-1,0 0 0,-1 0 1,1 0-1,0 0 0,0 0 1,-1 0-1,1 0 0,0 1 1,-1-1-1,1 1 0,0-1 1,-1 1-1,1-1 0,-1 1 1,1 0-1,-1 0 0,1 0 1,-1 0-1,1 0 1,-3 0-1,-3 0 68,0 0-1,1 1 1,-1-1 0,0 1-1,-11 4 1,1 3-112,1 0 0,-1 1 0,2 1 0,-1 1 1,1 0-1,1 1 0,0 1 0,1 0 0,0 1 0,1 0 0,-14 23 0,25-36-111,-1 1 0,1-1 0,0 1 0,0-1-1,0 1 1,0 0 0,0 0 0,1-1 0,-1 1 0,1 0-1,-1 0 1,1 0 0,-1 0 0,1-1 0,0 1-1,0 0 1,0 0 0,1 4 0,-1-5-2,1-1 0,-1 1 0,1 0 0,0 0 1,0 0-1,-1-1 0,1 1 0,0 0 0,0-1 0,0 1 0,0-1 0,0 1 1,0-1-1,0 1 0,0-1 0,0 0 0,0 0 0,0 1 0,0-1 0,0 0 1,0 0-1,0 0 0,2 0 0,8-1-36,0 0 0,0 0 0,-1-1-1,1-1 1,11-3 0,116-36-1168,-137 42 1964,-48 6-327,2-1-6124,25-5-1114</inkml:trace>
</inkml:ink>
</file>

<file path=ppt/ink/ink3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6:10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19410,'0'0'12807,"-5"9"-12871,-7 15 119,1 1-1,1 0 1,-11 45 0,-15 96 294,24-105-303,8-47-46,3-10 0,-1 0 0,1 0 0,0 1 0,0-1 0,1 0 0,-1 0 0,1 1 0,0-1 0,0 0 0,0 1 0,2 4 0,0-8 0,-1-1 0,1-1 0,0 1 0,-1 0 0,1 0 0,0-1 0,-1 1 0,1-1 0,0 1 0,-1-1 0,1 0 0,-1 1 0,1-1 0,-1 0 0,1 0 0,-1 0 0,2-2 0,27-23 0,-2-1 0,-1-2 0,-1 0 0,42-64 0,-44 60 0,5-12 0,17-19 0,-46 65 0,0-1 0,0 0 0,0 0 0,0 1 0,0-1 0,0 0 0,0 0 0,0 1 0,0-1 0,0 0 0,0 0 0,1 0 0,-1 1 0,0-1 0,0 0 0,0 0 0,0 0 0,1 1 0,-1-1 0,0 0 0,0 0 0,0 0 0,1 0 0,-1 0 0,0 1 0,0-1 0,1 0 0,-1 0 0,0 0 0,0 0 0,1 0 0,-1 0 0,0 0 0,0 0 0,1 0 0,-1 0 0,0 0 0,0 0 0,1 0 0,-1 0 0,0 0 0,0 0 0,1 0 0,-1 0 0,0 0 0,0-1 0,0 1 0,1 0 0,-1 0 0,0 0 0,0 0 0,1 0 0,-1-1 0,0 1 0,0 0 0,0 0 0,0 0 0,1-1 0,-1 1 0,0 0 0,-3 23 0,3-22 0,-8 30 0,-1-1 0,-18 40 0,17-48 0,1 1 0,1 0 0,1 0 0,1 1 0,-4 38 0,9-61-41,1 0-1,0-1 1,0 1 0,0 0 0,0-1-1,0 1 1,0-1 0,0 1-1,0 0 1,0-1 0,0 1-1,0 0 1,1-1 0,-1 1 0,0-1-1,0 1 1,1 0 0,-1-1-1,0 1 1,1-1 0,-1 1-1,0-1 1,1 1 0,-1-1 0,1 0-1,-1 1 1,1-1 0,-1 1-1,1-1 1,-1 0 0,1 1-1,-1-1 1,1 0 0,0 0 0,-1 1-1,1-1 1,-1 0 0,1 0-1,0 0 1,-1 0 0,1 0 0,0 0-1,-1 0 1,1 0 0,0 0-1,-1 0 1,1 0 0,-1 0-1,1-1 1,0 1 0,-1 0 0,1-1-1,3 0-728,-1 0 0,0 0 1,0-1-1,0 0 0,0 1 0,0-1 0,0 0 0,4-5 0,17-22-11252</inkml:trace>
</inkml:ink>
</file>

<file path=ppt/ink/ink3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6:10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3 19506,'0'0'12743,"-9"-1"-12284,5 0-453,1 1 0,-1 0-1,1 0 1,0 0 0,-1 0-1,1 0 1,-1 1-1,1 0 1,0-1 0,-1 1-1,1 1 1,-3 0 0,1 2-8,0-1 0,0 0 1,1 1-1,-1 0 1,1 0-1,0 0 0,1 0 1,-6 9-1,-1 0 2,3-6 0,1 1 0,1-1 0,-1 1 0,1 0 0,1 1 0,-1-1 0,2 1 0,-1 0 0,1-1 0,-3 15 0,6-23 0,1 1 0,-1-1 0,0 1 1,1-1-1,-1 1 0,0-1 0,1 1 0,-1-1 0,1 1 0,-1-1 0,1 0 1,-1 1-1,1-1 0,-1 0 0,1 1 0,0-1 0,-1 0 0,1 0 0,-1 1 1,1-1-1,0 0 0,-1 0 0,1 0 0,-1 0 0,1 0 0,0 0 0,-1 0 1,1 0-1,1 0 0,25-1-10,-22 0 0,79-9-1336,-62 6 252,0 1 0,0 0 0,38 3-1,-58-1 1120,1 1-1,-1 0 1,0 0-1,1 1 1,-1-1-1,0 0 1,1 1-1,-1-1 1,0 1-1,0 0 1,0 0-1,1 0 1,-1 0-1,0 0 0,0 0 1,0 1-1,-1-1 1,1 1-1,0-1 1,0 1-1,-1-1 1,1 1-1,-1 0 1,1 0-1,-1 0 1,0 0-1,0 0 1,0 0-1,0 0 1,0 1-1,-1-1 1,1 0-1,0 0 1,-1 1-1,0-1 1,0 0-1,1 1 1,-1-1-1,-1 0 1,1 1-1,0-1 1,0 0-1,-2 4 0,0 1 347,0 1 0,-1-1-1,0 0 1,0 1 0,-1-1-1,1-1 1,-2 1 0,1 0-1,-1-1 1,0 0 0,-11 10-1,-1-2-303,0-1 0,-1-1 0,-21 12-1,30-20-72,0 1 1,0-1-1,-1-1 0,1 0 0,-1 0 0,0-1 0,0 0 0,-18 1 0,28-3-1,-1 0-1,1 0 1,-1 0-1,1 0 1,0 0-1,-1 0 1,1 0-1,-1 0 1,1 0-1,-1 0 1,1 0-1,-1 0 1,1 0 0,0-1-1,-1 1 1,1 0-1,-1 0 1,1 0-1,0-1 1,-1 1-1,1 0 1,0-1-1,-1 1 1,1 0 0,0-1-1,0 1 1,-1 0-1,1-1 1,0 1-1,0-1 1,-1 1-1,1 0 1,0-2-1,4-16-878,19-17-3537,10 0-4796,7-4-7100</inkml:trace>
</inkml:ink>
</file>

<file path=ppt/ink/ink3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6:11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18481,'0'0'5061,"-8"2"-1756,1 1-2786,-1-1 1,1 1-1,-1 0 1,1 1-1,0 0 1,-10 7 0,14-9-406,0 1 0,1-1 0,-1 1 0,1-1 0,-1 1 1,1 0-1,0 0 0,0 0 0,0 0 0,0 0 0,0 1 1,1-1-1,0 1 0,0-1 0,0 1 0,0-1 0,0 1 1,0-1-1,1 7 0,0-9-115,1 1 0,-1-1 0,1 1 0,0-1 0,-1 1 0,1-1 0,0 1 0,0-1 0,0 0 0,0 1 0,0-1 0,1 0 0,-1 0 0,0 0 0,0 0 0,1 0 0,-1 0 0,1 0 0,-1-1 0,0 1 0,1 0 0,0-1 0,-1 1 0,1-1 0,-1 1-1,1-1 1,0 0 0,-1 0 0,1 0 0,0 0 0,-1 0 0,1 0 0,2-1 0,7 2-35,1-2-1,-1 0 0,20-3 0,-15-1-148,1-1 0,-1 0-1,19-11 1,-23 11 182,0 0 1,1 0 0,0 1-1,0 1 1,0 0 0,17-2-1,-29 6 11,-1 0 1,1 0-1,0 0 0,-1 0 0,1 0 0,0 0 0,-1 0 0,1 0 0,0 0 0,-1 1 0,1-1 0,0 0 0,-1 0 0,1 1 0,-1-1 0,1 0 0,-1 1 0,1-1 1,-1 1-1,1-1 0,-1 1 0,1-1 0,-1 1 0,1-1 0,-1 1 0,0-1 0,1 1 0,-1 0 0,0-1 0,1 1 0,-1-1 0,0 1 0,0 0 0,0-1 0,1 2 1,0 34 306,-1 0-78,0-34-233,0-1 0,0 0 0,1 0 0,-1 0 0,0 0 0,0 0 0,1 0 0,-1 0 0,1 0 1,-1 0-1,1 0 0,-1 0 0,1-1 0,0 1 0,-1 0 0,1 0 0,0 0 0,0-1 0,-1 1 0,1 0 0,0-1 0,0 1 0,2 0 0,3 1-4,1-1 0,-1 0 0,1 0 0,-1-1 0,1 0 0,0 0 0,-1 0 0,1-1 0,-1 0 0,1 0 0,-1-1 0,8-2 0,79-35 0,-53 20 0,-23 12 0,2-2 0,0 1 0,1 1 0,-1 1 0,35-7 0,-53 13 0,-1 0 0,1 0 0,-1 0 0,1 0 0,-1 0 0,0 1 0,1-1 0,-1 0 0,1 0 0,-1 0 0,1 1 0,-1-1 0,0 0 0,1 0 0,-1 1 0,1-1 0,-1 0 0,0 1 0,1-1 0,-1 0 0,0 1 0,0-1 0,1 0 0,-1 1 0,0-1 0,0 1 0,1-1 0,-1 1 0,0-1 0,0 0 0,0 1 0,0-1 0,0 1 0,0-1 0,0 1 0,0-1 0,0 1 0,0-1 0,0 1 0,0-1 0,0 1 0,0-1 0,0 1 0,0-1 0,-1 0 0,1 1 0,0-1 0,0 1 0,-1-1 0,1 1 0,0-1 0,-1 1 0,-15 33 0,11-25 0,5-9-20,0 1 1,-1-1-1,1 1 0,0-1 0,0 1 1,-1-1-1,1 1 0,0-1 0,0 1 1,0-1-1,-1 1 0,1-1 0,0 1 1,0-1-1,0 1 0,0 0 0,0-1 1,0 1-1,0-1 0,0 1 0,1-1 1,-1 1-1,0 0 0,0-1 1,0 1-1,0-1 0,1 1 0,-1-1 1,0 1-1,1-1 0,-1 0 0,0 1 1,1-1-1,-1 1 0,0-1 0,1 1 1,-1-1-1,1 0 0,-1 1 0,1-1 1,-1 0-1,1 1 0,31-6-2126,32-24-3635,-24 1-1223,1-6-3257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8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100 586 13164,'0'0'5867,"-9"-4"-2584,-27-11-459,34 15-2726,1 0 0,0-1-1,-1 1 1,1 0-1,-1 0 1,1 0 0,0 0-1,-1 0 1,1 0-1,0 0 1,-1 1-1,1-1 1,0 0 0,-1 1-1,1-1 1,0 1-1,0-1 1,-1 1 0,1 0-1,0 0 1,0-1-1,0 1 1,0 0 0,0 0-1,0 0 1,0 0-1,0 0 1,0 0-1,1 1 1,-1-1 0,0 0-1,1 0 1,-1 0-1,1 1 1,-1 1 0,-11 46 323,11-36-430,0 1 1,1-1-1,0 0 0,1 1 1,1-1-1,4 20 1,-4-26-1,1 1 0,-1-1 0,1 0 0,1 0 0,-1 0 0,1-1 0,1 1 0,-1-1 0,1 0 0,0 0 1,0-1-1,11 9 0,-16-13 10,1 0 0,-1-1 1,1 1-1,-1-1 1,1 1-1,0 0 1,-1-1-1,1 1 0,-1-1 1,1 0-1,0 1 1,-1-1-1,1 0 0,0 1 1,0-1-1,-1 0 1,1 0-1,0 1 0,0-1 1,-1 0-1,1 0 1,0 0-1,0 0 1,0 0-1,-1 0 0,1 0 1,0-1-1,0 1 1,-1 0-1,1 0 0,0 0 1,0-1-1,-1 1 1,1-1-1,0 1 0,-1 0 1,1-1-1,-1 1 1,1-1-1,0 1 0,-1-1 1,1 1-1,-1-1 1,1 0-1,-1 1 1,0-1-1,1 0 0,-1 1 1,1-1-1,-1 0 1,0 0-1,0 1 0,0-1 1,1 0-1,-1 0 1,0 1-1,0-1 0,0 0 1,0-1-1,2-58 502,-3 47-327,1-19 107,-10-64 1,8 81-223,-2 0 0,1 1-1,-2 0 1,0 0 0,-1 0 0,-12-22 0,30 81-120,15 11 78,40 60 0,-67-115 2,0-1 0,0 1 1,1-1-1,-1 1 0,0-1 0,0 1 1,1-1-1,-1 1 0,0-1 1,1 1-1,-1-1 0,1 1 0,-1-1 1,1 1-1,-1-1 0,1 0 1,-1 1-1,1-1 0,-1 0 0,1 0 1,-1 1-1,1-1 0,-1 0 1,1 0-1,0 0 0,-1 0 0,1 0 1,-1 1-1,1-1 0,0-1 1,6-16 416,-6-44 72,-1 50-378,-4-168 162,4 178-306,-1 0 0,1 0 1,0 0-1,0 0 0,0 0 0,0 0 1,0 0-1,0 0 0,0 0 1,0 0-1,0 0 0,1 0 1,-1 0-1,0 0 0,1 0 1,-1 0-1,1 0 0,-1 0 1,1 0-1,-1 0 0,1 0 1,0 0-1,-1 0 0,1 1 1,0-1-1,0 0 0,0 1 1,0-1-1,-1 0 0,1 1 1,0-1-1,0 1 0,0-1 0,0 1 1,0 0-1,0-1 0,0 1 1,0 0-1,1 0 0,-1 0 1,0 0-1,0 0 0,0 0 1,0 0-1,0 0 0,0 0 1,0 0-1,0 0 0,0 1 1,0-1-1,0 1 0,0-1 1,0 0-1,0 1 0,0 0 1,0-1-1,0 1 0,1 1 1,7 3-5,1 1 0,-1 0 0,0 1 0,10 10 0,-1 2 46,-14-14-23,1 0 1,-1 0-1,1 0 1,0-1-1,9 6 1,-17-39 734,-7 7-733,-1-1 1,-1 2 0,-1 0 0,-1 0-1,-21-24 1,7 8-15,28 37 5,0 0 0,0-1 0,0 1 0,-1 0 0,1 0 0,0 0 0,0 0 0,0 0 0,0 0 0,0-1 0,0 1 0,0 0 0,0 0 0,0 0 0,0 0 0,0 0 0,0-1 0,-1 1 0,1 0 0,0 0 0,0 0 0,0 0 0,0 0 0,0-1 0,0 1 0,1 0 0,-1 0 0,0 0 0,0 0 0,0-1 0,0 1 0,0 0 0,0 0 0,0 0 0,0 0 0,0 0 0,0 0 0,0-1 0,0 1 0,1 0 0,-1 0 0,0 0 0,0 0 0,0 0 0,0 0 0,0 0 0,0 0 0,1-1 0,-1 1 0,0 0 0,0 0 0,0 0 0,0 0 0,0 0 0,1 0 0,-1 0 0,0 0 0,0 0 0,0 0 0,0 0 0,1 0 0,-1 0 0,0 0 0,0 0 0,0 0 0,0 0 0,0 0 0,1 1 0,9 0 0,10 5-7,-8-1-24,1-2 0,0 1 0,0-2 0,0 0 0,22 1 0,-30-3 24,-1 0 0,0-1 1,0 0-1,1 0 0,-1 0 0,0-1 1,0 1-1,0-1 0,0 0 0,0 0 1,-1 0-1,1-1 0,-1 1 0,1-1 1,-1 0-1,0 0 0,0 0 0,0 0 1,0-1-1,-1 1 0,5-8 0,-1-1 29,0-1-1,0 0 0,-1 0 1,-1 0-1,0 0 0,-1-1 1,0 0-1,-1 0 1,-1 0-1,0 0 0,-1 0 1,0 1-1,-2-1 0,1 0 1,-6-22-1,6 33-21,0 0 0,0 0 0,0 1 0,-1-1 0,1 1 0,-1-1 0,1 1 0,-1 0 0,0-1 0,0 1 0,0 0 0,0 0 0,0 0 0,0 0 0,0 1 0,-1-1 0,1 0 0,-1 1 0,1 0 0,-1 0 0,0 0 0,0 0 0,1 0 0,-1 0 0,0 1 0,0-1 0,-4 1 0,6 0 0,0 0 0,0 1 0,0-1 0,1 1 0,-1 0 0,0-1 0,0 1 0,0 0 0,0-1 0,1 1 0,-1 0 0,0 0 0,1-1 0,-1 1 0,1 0 0,-1 0 0,1 0 0,-1 0 0,1 0 0,-1 0 0,1 0 0,0 0 0,0 0 0,-1 0 0,1 0 0,0 2 0,-1 33 0,1-28 0,1 8 0,0 0 0,2-1 0,0 1 0,0-1 0,1 0 0,1 0 0,1 0 0,0-1 0,1 0 0,0 0 0,1 0 0,19 24 0,-26-36-91,1-1 0,-1 1 1,0 0-1,0-1 0,1 1 0,-1-1 0,1 1 0,0-1 1,-1 0-1,1 0 0,0 1 0,-1-1 0,1-1 0,0 1 1,0 0-1,0 0 0,0-1 0,0 1 0,0-1 0,0 1 1,0-1-1,0 0 0,0 0 0,1 0 0,-1 0 0,0 0 1,0 0-1,0-1 0,0 1 0,0-1 0,0 1 1,0-1-1,0 0 0,0 0 0,2-1 0,0-2-593,0 0 0,-1 0 0,1 0 1,-1 0-1,0 0 0,0-1 0,0 1 0,-1-1 0,0 0 0,0 0 0,0 0 0,2-8 0,7-35-14189</inkml:trace>
</inkml:ink>
</file>

<file path=ppt/ink/ink3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6:11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0 16816,'0'0'9470,"-6"9"-7778,-7 13-1320,1 1 0,1 0-1,0 0 1,2 1-1,1 1 1,1 0-1,1 0 1,1 0-1,-3 46 1,9-39-1362,8 55-1,-5-64 349,-1 0 1,-2 0-1,0 1 1,-4 43-1,1-60 695,0 0-1,-1 0 1,0-1-1,0 1 1,0-1-1,0 1 1,-1-1-1,-9 10 1,12-14 64,0 0 0,-1 0-1,0 0 1,1 0 0,-1 0 0,0 0 0,0-1 0,0 1 0,0-1 0,0 1 0,0-1 0,0 0 0,-1 0 0,1 0 0,0 0 0,-1 0 0,1-1 0,-1 1 0,1-1 0,-1 1 0,1-1 0,-1 0 0,1 0 0,-1 0 0,1 0 0,-1-1 0,1 1 0,-4-1 0,4-1-66,1 1 0,-1 0-1,1 0 1,0 0 0,-1-1 0,1 1-1,0 0 1,0-1 0,0 1 0,0-1-1,0 0 1,0 1 0,0-1 0,1 0-1,-1 1 1,1-1 0,-1 0 0,0-3-1,-3-37 99,4 36-109,0-19-234,1-1-1,1 1 1,1 0 0,2 0-1,0 0 1,1 1-1,2 0 1,0 0-1,2 1 1,18-34 0,-20 42 212,2 0 0,-1 1 0,1 0 0,1 0 0,1 1 0,0 1 0,0 0 0,1 1 0,1 0 0,0 1 1,0 0-1,1 1 0,0 1 0,1 0 0,0 1 0,21-6 0,-28 10 74,-1 2 0,1-1-1,0 1 1,-1 0 0,17 1 0,-23 0-57,-1 0 0,0 0 1,1 0-1,-1 0 1,0 1-1,0-1 0,1 0 1,-1 1-1,0-1 0,0 1 1,1-1-1,-1 1 0,0 0 1,0-1-1,0 1 0,0 0 1,0 0-1,0 0 0,0 0 1,0 0-1,0 0 0,-1 0 1,1 0-1,0 0 1,-1 0-1,1 0 0,-1 0 1,1 1-1,-1-1 0,1 0 1,-1 0-1,0 1 0,0-1 1,1 0-1,-1 1 0,0-1 1,0 0-1,0 1 0,-1-1 1,1 0-1,0 0 0,0 1 1,-1-1-1,1 0 0,-1 0 1,1 1-1,-1 0 1,-2 5 12,-1-1 1,1 1 0,-1-1 0,-1 0-1,1 0 1,-1-1 0,0 1 0,0-1-1,0 0 1,-1 0 0,0-1 0,-10 7-1,-1 0 1,-2-1-1,0 0 1,-23 8-1,36-15-39,-1-1-1,0 0 1,1 0 0,-1-1-1,0 0 1,0 0 0,-13 0-1,18-1-18,0 0 0,0-1 0,1 1 0,-1-1-1,0 1 1,0-1 0,1 1 0,-1-1 0,0 0-1,1 0 1,-1 0 0,0 0 0,1 0 0,-1 0-1,1-1 1,0 1 0,-1 0 0,1-1-1,0 1 1,0-1 0,0 1 0,0-1 0,0 0-1,0 1 1,1-1 0,-1 0 0,0 1 0,1-1-1,-1 0 1,1 0 0,0 0 0,0 0 0,-1-2-1,1-3-624,0 0 0,0-1 0,0 1 0,1 0 0,2-10 0,0 3-2206,2 1-1,-1 0 0,14-24 0,14-21-9922</inkml:trace>
</inkml:ink>
</file>

<file path=ppt/ink/ink3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6:11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17969,'0'0'12230,"0"15"-10708,1 1-1373,-1 0 1,-1 1-1,-1-1 1,0 0-1,-1 1 1,-6 20-1,-11 19-149,2 1 0,3 1 0,3 1 0,-10 110 0,22-168 0,0 0 0,-1 0 0,1 0 0,0 0 0,0 0 0,0 1 0,0-1 0,0 0 0,1 0 0,-1 0 0,0 0 0,0 0 0,1 0 0,-1 0 0,1 0 0,-1 0 0,1 0 0,-1 0 0,1 0 0,-1 0 0,1 0 0,1 1 0,-1-2 0,0 0 0,0 0 0,0 0 0,0 0 0,0 0 0,-1 0 0,1-1 0,0 1 0,0 0 0,0 0 0,0-1 0,-1 1 0,1-1 0,0 1 0,0-1 0,-1 1 0,1-1 0,0 1 0,-1-1 0,1 0 0,0 0 0,34-46 0,-22 26 0,-1-2 0,-1 0 0,-1 0 0,0-1 0,-2 0 0,-1-1 0,-1 0 0,-2 0 0,4-40 0,-8 65 0,0-1 0,0 0 0,0 1 0,0-1 0,0 0 0,0 1 0,0-1 0,0 0 0,0 1 0,0-1 0,0 0 0,0 0 0,-1 1 0,1-1 0,0 1 0,0-1 0,-1 0 0,1 1 0,-1-1 0,1 1 0,0-1 0,-2 0 0,-9 7 0,-8 23 0,14-18 0,1 1 0,-1 0 0,2 0 0,0 0 0,-2 15 0,5-25 0,-1 0 0,1 0 0,-1 0 0,1 0 0,0 0 0,0 0 0,0 0 0,0 0 0,1 0 0,-1 0 0,0 1 0,1-1 0,-1 0 0,1 0 0,0 0 0,0-1 0,0 1 0,0 0 0,0 0 0,0 0 0,0-1 0,1 1 0,-1 0 0,0-1 0,1 1 0,0-1 0,-1 0 0,1 1 0,0-1 0,0 0 0,-1 0 0,1 0 0,0 0 0,0-1 0,0 1 0,0 0 0,4 0 0,4-1 0,-1-1 0,1 1 0,-1-1 0,1-1 0,-1 0 0,0 0 0,1-1 0,-1 0 0,0-1 0,-1 0 0,1 0 0,-1-1 0,0 0 0,0 0 0,11-11 0,9-8 0,-1-1 0,38-46 0,-57 64 0,-5 9 0,-6 21 0,-18 41 0,18-56 0,2-4 0,-7 15 0,2 0 0,0 1 0,1-1 0,1 1 0,1 0 0,-1 34 0,4-53 0,0 0 0,0 0 0,0 0 0,1 0 0,-1 0 0,0 0 0,1 0 0,-1 0 0,1 0 0,-1 0 0,1-1 0,-1 1 0,1 0 0,0 0 0,-1 0 0,1 0 0,0-1 0,0 1 0,0 0 0,-1-1 0,1 1 0,0-1 0,0 1 0,0-1 0,0 1 0,0-1 0,0 0 0,0 1 0,0-1 0,0 0 0,0 0 0,0 0 0,0 1 0,0-1 0,0 0 0,0-1 0,1 1 0,-1 0 0,0 0 0,1-1 0,1 1 0,0-1 0,0 1 0,0-1 0,0 0 0,0 0 0,-1 0 0,1-1 0,0 1 0,0-1 0,-1 1 0,1-1 0,-1 0 0,4-3 0,14-27-1053,-6-3-3547,-1-14-3936</inkml:trace>
</inkml:ink>
</file>

<file path=ppt/ink/ink3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6:12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23959,'0'0'8808,"1"63"-8808,22-45 0,2 4-673,3-4-3555,2-4-3843,0-5-2307</inkml:trace>
</inkml:ink>
</file>

<file path=ppt/ink/ink3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6:12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0 21909,'0'0'7852,"-8"8"-6202,-18 17-1139,-39 51 0,58-66-477,-1 1-1,2 0 0,-1-1 1,2 2-1,-1-1 1,1 1-1,1 0 0,0 0 1,-3 22-1,6-31-33,1-1 0,0 0 0,0 1 0,0-1 0,0 0 0,0 1 0,1-1 0,-1 0 0,1 1 0,-1-1 0,1 0 0,0 0 0,0 0 0,0 1 0,0-1 0,0 0 0,0 0 0,1 0 0,-1-1 0,1 1 0,-1 0 0,1 0 0,0-1 0,0 1 0,0-1 0,-1 0 0,1 1 0,1-1 0,-1 0 0,0 0 0,0 0 0,0-1 0,0 1 0,1 0 0,-1-1 0,0 0 0,1 1 0,-1-1 0,0 0 0,1 0 0,2-1 0,5 1 0,1 0 0,0-1 0,-1-1 0,0 0 0,1 0 0,-1-1 0,0 0 0,11-5 0,195-110-1228,-214 117 1264,0 0 0,0 0 0,0 0 0,0 0 0,0 0-1,1 0 1,-1 0 0,0 1 0,0-1 0,1 1 0,-1 0 0,1-1 0,-1 1 0,0 0-1,1 1 1,-1-1 0,3 1 0,-4 0-7,0 0 0,0 1 0,1-1 0,-1 1 1,0 0-1,0-1 0,-1 1 0,1-1 0,0 1 0,-1 0 0,1 0 0,-1 0 0,1-1 0,-1 1 1,0 0-1,1 0 0,-1 0 0,0 0 0,-1 2 0,1-2-26,0 0 0,0-1 0,0 1 0,1 0 0,-1-1 0,0 1 0,1-1 0,-1 1 0,1 0 0,-1-1 0,1 1 0,0-1 0,0 0 0,0 1 0,-1-1 0,2 0 0,-1 1 0,0-1 0,0 0 0,0 0 0,0 0 0,1 0 0,-1 0 0,0 0 0,1 0 0,-1 0 0,1-1 0,1 2 0,4-1-12,-1 0 0,0 0 0,1-1 1,-1 0-1,0 0 0,8-1 0,24 1-443,-38 1 271,0-1-1,0 0 1,1 0 0,-1 0 0,0 0-1,0 1 1,0-1 0,0 0 0,0 0-1,0 0 1,0 1 0,0-1 0,1 0-1,-1 0 1,0 0 0,0 1-1,0-1 1,0 0 0,0 0 0,0 0-1,0 1 1,0-1 0,0 0 0,0 0-1,-1 1 1,1-1 0,0 0 0,0 0-1,0 0 1,0 1 0,0-1 0,0 0-1,0 0 1,0 0 0,-1 0-1,1 1 1,0-1 0,0 0 0,0 0-1,0 0 1,-1 0 0,1 0 0,0 1-1,-15 3-7750</inkml:trace>
</inkml:ink>
</file>

<file path=ppt/ink/ink3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6:13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117 280 4100,'-2'-11'4185,"-5"-44"-3571,0-76 0,9 49 6486,-4 131 1222,1 2-4604,-6 102-1569,3-120-2041,-37 481 1749,42-531-1857,1 0 0,0 0 0,9-31 0,2-6 0,9-83 0,-8 41 0,31-108 0,-41 191-4,0 0-1,1 1 1,1 0 0,0 0-1,0 0 1,1 1 0,10-13-1,-14 20 2,0 0-1,1 0 1,-1 1-1,1 0 0,0-1 1,0 1-1,0 1 1,0-1-1,1 1 0,-1 0 1,1-1-1,-1 2 1,1-1-1,0 1 0,0-1 1,-1 1-1,1 1 1,0-1-1,0 1 0,0 0 1,0 0-1,5 1 1,-8-1 2,-1 0 1,1 0-1,-1 1 1,1-1 0,0 0-1,-1 1 1,1 0 0,-1-1-1,0 1 1,1 0-1,-1 0 1,0-1 0,1 1-1,-1 0 1,0 0 0,0 1-1,0-1 1,0 0-1,0 0 1,0 1 0,0-1-1,1 3 1,-1-1 4,0 0-1,0 0 1,0 0-1,-1 0 1,0 0 0,1 0-1,-1 0 1,0 0-1,0 1 1,-1-1 0,0 3-1,-1 2 6,0 0 1,0 0-1,-1-1 0,0 1 0,0-1 0,-1 0 1,0 1-1,-7 8 0,-4 1-9,-1-1 0,-1-1 0,0 0 0,-1-1 0,-23 13 0,31-20 0,0-1 0,0-1 0,-1 0 0,0 0 0,0-1 0,-1-1 0,1 0 0,-1 0 0,1-1 0,-1-1 0,-20 1 0,31-2-78,-1 0-1,0 0 1,0-1 0,1 1-1,-1 0 1,0-1-1,0 1 1,1-1 0,-1 0-1,1 1 1,-1-1 0,0 0-1,1 0 1,0 0 0,-1 0-1,1 0 1,0-1 0,-1 1-1,1 0 1,0-1-1,0 1 1,0-1 0,0 1-1,0-1 1,0 1 0,1-1-1,-1 1 1,0-1 0,1 0-1,-1 0 1,1 1-1,0-1 1,-1 0 0,1 0-1,0 1 1,0-1 0,0 0-1,1 0 1,-1 1 0,0-1-1,2-3 1,-1-1-435,0 1 0,1-1 0,0 1-1,0-1 1,0 1 0,1 0 0,-1 0 0,1 0 0,1 0 0,-1 0 0,1 1 0,4-6 0,35-18-7911,7 3-5317</inkml:trace>
</inkml:ink>
</file>

<file path=ppt/ink/ink3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6:13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171 167 25752,'0'0'6369,"-12"0"-5760,1-1-588,6 0-21,-1 0 1,1 0 0,0 1-1,0 0 1,0 0 0,-1 0 0,1 1-1,0-1 1,0 1 0,0 1-1,0-1 1,0 1 0,0-1 0,0 2-1,1-1 1,-1 0 0,1 1-1,-1 0 1,1 0 0,0 0 0,0 0-1,-5 6 1,4-1-1,1-1 0,0 1 0,0 0 0,1 0 0,0 0 0,-3 14 0,5-19 0,0 1 0,1-1 0,0 0 0,-1 1 0,1-1 0,0 0 0,1 1 0,-1-1 0,2 5 0,-2-7 0,0 0 0,1 0 0,0 0 0,-1 0 0,1 1 0,-1-1 0,1 0 0,0 0 0,0 0 0,0 0 0,0 0 0,0 0 0,0-1 0,0 1 0,0 0 0,0 0 0,0-1 0,0 1 0,0-1 0,0 1 0,1-1 0,-1 1 0,2 0 0,3 0 0,-1-1 0,1 1 0,0-1 0,-1 1 0,1-2 0,0 1 0,-1-1 0,1 1 0,-1-2 0,1 1 0,-1 0 0,0-1 0,1 0 0,-1-1 0,0 1 0,6-4 0,-4 0 0,1 0 0,-1 0 0,1-1 0,-2 1 0,1-2 0,-1 1 0,0-1 0,-1 0 0,6-8 0,-4 2 0,0 1 0,-1-1 0,-1 0 0,0 0 0,-1-1 0,0 1 0,-1-1 0,-1 0 0,0 0 0,-1 0 0,0 0 0,-3-17 0,2 30 0,0 1 0,0 0 0,0 0 0,0 0 0,-1 0 0,1-1 0,0 1 0,-1 0 0,1 0 0,-1 0 0,1 0 0,-1 0 0,1 0 0,-1 0 0,0 0 0,0 0 0,1 0 0,-1 0 0,0 0 0,0 1 0,0-1 0,0 0 0,0 1 0,0-1 0,0 0 0,0 1 0,0-1 0,0 1 0,0 0 0,-1-1 0,1 1 0,0 0 0,0 0 0,0 0 0,-1 0 0,-1 0 0,1 0 0,-1 1 0,1-1 0,0 1 0,-1 0 0,1 0 0,0 0 0,0 0 0,0 0 0,-1 0 0,1 1 0,1-1 0,-1 1 0,0-1 0,0 1 0,1 0 0,-1 0 0,-1 2 0,-3 5 0,1 0 0,1 1 0,0-1 0,0 1 0,0 0 0,2 0 0,-4 16 0,5-23 0,1 0 0,-1 0 0,1 0 0,0 0 0,0 0 0,0 0 0,0 0 0,0 0 0,1 0 0,-1 0 0,1-1 0,0 1 0,-1 0 0,1 0 0,1 0 0,-1-1 0,0 1 0,1-1 0,-1 1 0,1-1 0,0 1 0,0-1 0,0 0 0,0 0 0,0 0 0,0 0 0,1 0 0,-1 0 0,1-1 0,4 3 0,1-2 0,0 1 0,1-1 0,-1 0 0,1-1 0,0 0 0,-1 0 0,1-1 0,0 0 0,0-1 0,-1 0 0,1 0 0,0-1 0,-1 0 0,0-1 0,10-3 0,10-6 0,-1-2 0,-1 0 0,26-20 0,-15 10 0,-37 24 0,1 0 0,-1 0 0,0-1 0,0 1 0,0 0 0,1 0 0,-1 0 0,0 0 0,0 0 0,0 0 0,1 0 0,-1 0 0,0 0 0,0 1 0,1-1 0,-1 0 0,0 0 0,0 0 0,0 0 0,0 0 0,1 0 0,-1 0 0,0 0 0,0 1 0,0-1 0,0 0 0,1 0 0,-1 0 0,0 0 0,0 0 0,0 1 0,0-1 0,0 0 0,0 0 0,1 0 0,-1 1 0,0-1 0,0 0 0,0 0 0,0 0 0,0 1 0,0-1 0,0 0 0,0 0 0,0 0 0,0 1 0,0-1 0,0 0 0,0 0 0,0 1 0,0-1 0,0 0 0,-1 0 0,1 0 0,0 1 0,0 10 0,-10 30 0,7-31 0,0 1 0,1-1 0,0 1 0,1 0 0,0-1 0,0 1 0,2 14 0,0-24 0,-1 0 0,0 0 0,0 0 0,1 0 0,-1 0 0,1 0 0,-1 0 0,1 0 0,-1 0 0,1 0 0,0 0 0,-1 0 0,1 0 0,0-1 0,0 1 0,0 0 0,-1 0 0,1-1 0,0 1 0,0-1 0,0 1 0,0-1 0,0 1 0,2 0 0,32 1 0,-23-3 0,-1-1 0,0 0 0,0-1 0,12-5 0,63-38-325,-69 36 219,0-1 0,1 2 1,1 0-1,30-9 0,-49 18 117,0 0 0,1 0 0,-1 0 0,0 0 0,1 0 0,-1 0 0,1 0 0,-1 0 0,0 1 0,1-1 0,-1 0 0,0 0 0,0 0 0,1 1 0,-1-1 0,0 0 0,1 0 0,-1 1 0,0-1 1,0 0-1,1 0 0,-1 1 0,0-1 0,0 0 0,0 1 0,0-1 0,1 0 0,-1 1 0,0-1 0,0 0 0,0 1 0,0-1 0,0 1 0,0-1 0,0 0 0,0 1 0,0-1 0,0 0 0,0 1 0,0-1 0,0 0 0,0 1 0,0-1 0,-1 1 0,1-1 0,0 0 0,0 1 0,-1-1 0,-6 30 307,4-15-445,3-15 54,0 1 1,0-1-1,1 1 0,-1-1 0,0 0 1,1 1-1,-1-1 0,0 0 0,1 0 1,-1 1-1,1-1 0,-1 0 0,0 0 1,1 1-1,-1-1 0,1 0 0,-1 0 1,1 0-1,-1 0 0,1 0 1,-1 0-1,0 0 0,1 0 0,-1 0 1,1 0-1,-1 0 0,1 0 0,-1 0 1,1 0-1,-1 0 0,1 0 0,-1-1 1,0 1-1,1 0 0,-1 0 0,1 0 1,-1-1-1,0 1 0,1 0 0,-1-1 1,1 1-1,21-12-2776,8-12-2233,5-10-2451</inkml:trace>
</inkml:ink>
</file>

<file path=ppt/ink/ink3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6:14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293 0 2114,'0'0'23190,"-3"11"-21701,-14 44 176,3-14-1123,2 0 0,2 1 0,-6 57 0,13-51-495,2 0-1,2 0 0,2 0 0,3-1 1,15 70-1,-16-107-461,-4-17-422,-3-21-233,-4 12 726,-1 0 0,0 1 1,0-1-1,-2 1 1,0 1-1,-12-15 0,-72-80 745,70 85-131,-46-48 2954,69 72-3177,0 0 0,0 0 0,0-1-1,0 1 1,0 0 0,0 0 0,0-1 0,0 1-1,-1 0 1,1-1 0,0 1 0,1 0 0,-1 0 0,0-1-1,0 1 1,0 0 0,0-1 0,0 1 0,0 0-1,0 0 1,0-1 0,0 1 0,0 0 0,1 0-1,-1-1 1,0 1 0,0 0 0,0 0 0,1 0 0,-1-1-1,0 1 1,0 0 0,0 0 0,1 0 0,-1 0-1,0-1 1,0 1 0,1 0 0,-1 0 0,0 0 0,1 0-1,-1 0 1,0 0 0,0 0 0,1 0 0,-1 0-1,0 0 1,1 0 0,-1 0 0,0 0 0,0 0-1,1 0 1,-1 0 0,1 0 0,22 0-152,-19 0 283,29 0-153,51 1-14,136-17 1,-216 15-51,28-7-2546,-31 7 2404,0 1 0,-1 0 0,1-1 0,0 1 0,-1-1-1,1 1 1,0-1 0,-1 1 0,1-1 0,-1 1 0,1-1 0,-1 0-1,1 1 1,-1-1 0,1 0 0,-1 1 0,0-1 0,1 0-1,-1 0 1,0 1 0,1-1 0,-1 0 0,0 0 0,0 1 0,0-1-1,0 0 1,0 0 0,0 0 0,0 1 0,0-1 0,0 0 0,0 0-1,-1 0 1,1 1 0,0-1 0,-1-1 0,-11-20-11729</inkml:trace>
</inkml:ink>
</file>

<file path=ppt/ink/ink3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6:14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5157,'0'0'22581,"-51"0"-18961,40 16-2211,11 3-1409,0 7 0,13 5 0,9-1 0,0-4 0,3-15-5093,-1-11-15727</inkml:trace>
</inkml:ink>
</file>

<file path=ppt/ink/ink3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6:16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11563,'0'0'17894,"-3"10"-17168,-5 16-403,1 1 0,2 0 0,1 0 0,1 0 0,1 0 0,1 1 0,5 46 0,-4-72-323,1 0 0,-1 0 0,1 0 0,-1 0 0,1 0 0,0 0 0,-1 0 0,1-1 0,0 1 0,0 0 0,1 0 0,-1-1 0,0 1 0,0-1 0,1 1 0,-1-1 0,1 0 0,-1 0 0,1 1 0,0-1 0,-1 0 0,5 1 0,-3-1 0,0-1 0,0 1 0,0-1 0,0 0 0,0 0 0,1 0 0,-1 0 0,0-1 0,0 1 0,0-1 0,0 0 0,0 0 0,3-1 0,4-2 0,0-1 0,0 0 0,-1-1 0,0 0 0,0-1 0,-1 1 0,10-11 0,-6 2 0,0 0 0,-2-1 0,0 0 0,0-1 0,-2 0 0,8-20 0,-2 5 0,-20 46 0,0 1 0,1 1 0,0-1 0,1 1 0,1-1 0,1 1 0,0 0 0,1 0 0,2 23 0,-1-38 0,0 0 0,0 0 0,0 0 0,0 1 0,1-1 0,-1 0 0,0 0 0,1 0 0,-1 0 0,1 0 0,0 0 0,-1 0 0,1 0 0,0 0 0,-1 0 0,1 0 0,0 0 0,0 0 0,0-1 0,0 1 0,0 0 0,0-1 0,0 1 0,0 0 0,0-1 0,0 0 0,2 1 0,1 0 0,-1-1 0,0 0 0,0 0 0,0 0 0,1 0 0,-1-1 0,0 1 0,0-1 0,0 0 0,4-1 0,4-2 0,-1-1 0,0 0 0,-1 0 0,0-1 0,12-8 0,1-8 0,-18 16 0,1 1 0,0 0 0,1 0 0,-1 1 0,1-1 0,0 1 0,9-4 0,-15 8 0,0 0 0,1 0 0,-1 0 0,0 0 0,0 0 0,1 0 0,-1 0 0,0 0 0,1 0 0,-1 0 0,0 0 0,0 0 0,1 0 0,-1 0 0,0 1 0,0-1 0,1 0 0,-1 0 0,0 0 0,0 0 0,1 1 0,-1-1 0,0 0 0,0 0 0,0 1 0,1-1 0,-1 0 0,0 0 0,0 1 0,0-1 0,0 0 0,0 0 0,0 1 0,0-1 0,0 0 0,1 1 0,-1-1 0,0 0 0,0 0 0,0 1 0,0-1 0,0 0 0,-1 1 0,2 17 0,-1-15 0,-2 23 0,1-20 0,0 1 0,0 0 0,1 0 0,0 0 0,0 0 0,1 0 0,0 0 0,0 0 0,1 0 0,-1 0 0,4 7 0,-3-13-136,-1 0 0,1 0 0,-1 0 0,1 0 0,-1 0 1,1 0-1,0 0 0,-1-1 0,1 1 0,0-1 0,0 1 0,0-1 0,-1 0 0,1 1 0,0-1 0,0 0 1,0 0-1,0 0 0,-1-1 0,1 1 0,0 0 0,0-1 0,-1 1 0,1-1 0,0 0 0,0 1 0,-1-1 1,3-2-1,49-30-7221,-48 28 6286,33-23-6547</inkml:trace>
</inkml:ink>
</file>

<file path=ppt/ink/ink3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6:17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115 179 17969,'0'0'7773,"-8"5"-6364,-3 1-1105,0 1 0,1 0 0,0 1-1,-18 18 1,25-22-288,-1 0 1,0 0-1,1 0 0,0 1 0,0-1 0,1 1 0,-1 0 0,1 0 1,0 0-1,0 0 0,1 0 0,-1 0 0,1 0 0,0 1 0,1-1 1,-1 10-1,1-15-10,1 1 0,-1 0 0,0 0-1,1-1 1,-1 1 0,1 0 0,-1-1 0,1 1 0,-1 0 0,1-1 0,-1 1 0,1-1 0,0 1 0,-1-1 0,1 1 0,0-1 0,-1 1 0,1-1 0,0 0 0,0 1-1,0-1 1,-1 0 0,1 0 0,0 0 0,0 0 0,0 1 0,-1-1 0,1 0 0,0 0 0,0-1 0,1 1 0,30-3 151,-20-1-129,-1-1 1,0 1-1,0-2 0,0 0 1,0 0-1,-1-1 1,0 0-1,-1 0 1,1-1-1,15-18 0,-4 2-116,0-2 0,33-52 0,-48 68 334,0 1 1,-1-1 0,0 0-1,0 0 1,-1-1 0,0 1-1,-1-1 1,0 0-1,2-17 1,-6 27-223,1 1-1,0 0 1,0 0 0,-1-1-1,1 1 1,0 0-1,0 0 1,-1 0 0,1-1-1,0 1 1,-1 0 0,1 0-1,-1 0 1,1 0-1,0 0 1,-1 0 0,1-1-1,0 1 1,-1 0 0,1 0-1,0 0 1,-1 0-1,1 0 1,-1 0 0,1 1-1,0-1 1,-1 0 0,1 0-1,0 0 1,-1 0-1,1 0 1,0 0 0,-1 1-1,1-1 1,0 0-1,-1 0 1,1 1 0,0-1-1,-1 1 1,-5 3-22,1 1 0,-1 1-1,1-1 1,0 1 0,1 0 0,-1 0 0,1 1 0,0-1-1,1 1 1,-5 10 0,-24 76-6,28-81 4,1 0 0,0 1 0,1-1 0,0 1 0,1-1 0,1 1 0,0 0 0,3 18 0,-3-29-198,1 0 1,0-1-1,-1 1 0,1-1 1,0 1-1,0-1 0,0 1 1,0-1-1,0 1 0,0-1 1,1 0-1,-1 0 0,0 0 0,1 0 1,1 1-1,1 1-1365,1-1 0,-1 1 0,1-1-1,0-1 1,0 1 0,0-1 0,5 2 0,4-2-14351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9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11 252 18930,'-2'3'259,"1"-1"1,-1 1-1,1 0 0,0-1 0,0 1 1,0 0-1,1 0 0,-1-1 1,1 1-1,-1 0 0,1 0 1,0 0-1,0 0 0,0 0 1,1-1-1,-1 1 0,1 0 1,-1 0-1,1 0 0,2 3 1,-1-1-155,1-1 1,-1 1 0,1-1-1,1 0 1,-1 0 0,1-1-1,-1 1 1,1-1 0,0 0-1,8 6 1,0-2-66,1-1-1,0 0 0,0 0 1,0-1-1,0-1 1,1 0-1,26 3 1,-39-7 19,1 1-1,0-1 1,0 0 0,0 0 0,-1 0-1,1-1 1,0 1 0,-1 0 0,1-1-1,0 1 1,0-1 0,-1 1 0,1-1-1,-1 0 1,1 0 0,-1 0 0,1 0 0,-1 0-1,1 0 1,-1 0 0,0 0 0,1 0-1,-1-1 1,0 1 0,1-3 0,0 0 97,0 0 0,0 0-1,-1-1 1,0 1 0,1-1 0,-2 1 0,1-1 0,-1 1 0,1-1 0,-1-4 0,-1-7 147,-1 0 0,0 0 0,-1 0 0,0 0 0,-7-16 0,-26-48 70,39 83-412,-1 0 0,1 0 0,0 0-1,0 0 1,0 0 0,0-1 0,6 4-1,2 3 13,1 3-7,65 52-440,-71-60 449,0 1-1,1-2 0,0 1 1,0-1-1,0 0 0,0 0 0,0-1 1,1 0-1,-1 0 0,14 1 1,-20-3 40,0 0 1,0 0 0,0 0-1,0-1 1,1 1 0,-1 0 0,0 0-1,0-1 1,0 1 0,0-1-1,0 1 1,0-1 0,0 1 0,0-1-1,0 0 1,0 1 0,0-1-1,0 0 1,-1 0 0,1 0 0,0 0-1,0 0 1,-1 1 0,2-3 0,8-35 895,-9 23-600,-1 0-1,-1 0 1,-2-17-1,1 23-303,0 0-1,-1 0 1,0 0 0,0 1-1,0-1 1,-1 1 0,-1 0-1,1 0 1,-1 1 0,-1-1-1,-7-7 1,9 10-8,0 1 0,-1-1 0,0 1 0,0 0 1,0 1-1,0-1 0,0 1 0,-1 0 0,0 0 0,1 1 0,-1 0 0,0 0 0,0 0 1,0 1-1,-1-1 0,1 2 0,-7-1 0,12 1-20,0 0-1,0 0 1,0 0 0,0 0 0,0 0-1,0 0 1,0 0 0,0 1-1,0-1 1,0 0 0,0 1 0,0-1-1,0 1 1,0-1 0,1 1-1,-1-1 1,0 1 0,0 0-1,0-1 1,1 1 0,-1 0 0,0 0-1,1 0 1,-1-1 0,0 1-1,1 0 1,-1 0 0,1 0 0,0 0-1,-1 0 1,1 0 0,0 0-1,-1 0 1,1 0 0,0 0 0,0 0-1,0 0 1,0 0 0,0 0-1,0 0 1,1 2 0,-1 0-122,1 0 0,-1 1 0,1-1 1,0 0-1,0 0 0,0-1 0,1 1 0,-1 0 1,1 0-1,-1 0 0,1-1 0,0 1 0,3 3 1,-1-3-512,1 1 0,-1-1 0,1 0 0,0 0 1,-1-1-1,1 1 0,1-1 0,-1 0 0,0 0 1,7 1-1,34-1-8410,-23-7 763</inkml:trace>
</inkml:ink>
</file>

<file path=ppt/ink/ink3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6:17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0 122 21524,'0'0'8937,"10"1"-8233,-4 0-628,9 1 101,1-1 0,-1-1 1,24-2-1,-34 2-133,-1-1 1,0 0-1,0 0 1,0 0-1,0-1 1,0 1-1,0-1 1,6-4-1,-8 5-25,-1 0-1,0 0 0,1 0 1,-1-1-1,0 1 0,0-1 0,0 1 1,1-1-1,-2 1 0,1-1 1,0 1-1,0-1 0,0 0 1,-1 0-1,1 1 0,-1-1 1,1 0-1,-1 0 0,0 0 1,0-3-1,0 5-22,-1-1 0,0 1 0,1-1 0,-1 1-1,0 0 1,0 0 0,1-1 0,-1 1 0,0 0 0,0 0 0,0 0 0,1 0 0,-1 0 0,0 0-1,0 0 1,0 0 0,1 0 0,-1 1 0,0-1 0,0 0 0,1 0 0,-1 1 0,0-1 0,0 0-1,0 1 1,-23 8-161,15-4 183,1 0 0,-1 1-1,1 0 1,0 1 0,0 0 0,0 0 0,1 1 0,1 0 0,-1 0 0,1 0 0,0 1-1,1 0 1,0 0 0,1 0 0,0 1 0,-5 15 0,9-24-18,0 0 0,0-1 0,0 1 0,-1 0 0,1 0 0,0-1 0,1 1 0,-1 0 0,0 0 0,0-1 0,0 1 0,0 0 0,1 0 0,-1-1 0,0 1 0,1 0 0,-1-1 0,0 1 0,1 0 0,-1-1 0,1 1 0,-1 0 0,1-1 0,-1 1 0,1-1 0,-1 1 0,1-1 0,0 1 0,-1-1 0,1 0 0,0 1 0,1-1 0,32 1 0,33-20 0,-24 0-137,66-23-739,-99 38 815,1 2 0,0-1-1,-1 1 1,1 1 0,0 0 0,0 1-1,0 0 1,14 1 0,-25 0 86,1-1 0,-1 0 0,1 1 0,-1-1 0,1 0 0,-1 1 0,1-1 0,-1 1 0,1-1 1,-1 1-1,1-1 0,-1 1 0,0-1 0,1 1 0,-1-1 0,0 1 0,0-1 0,1 1 0,-1 0 0,0-1 0,0 1 0,0-1 0,0 1 0,0 0 0,1-1 1,-1 1-1,0 0 0,-1-1 0,1 1 0,0-1 0,0 2 0,-4 1 500,-3-17-288,3-4-237,1-1 0,0 0 0,1 1 0,1-1 0,3-37 0,-2 55-81,0 0-1,0 1 1,1-1 0,-1 0 0,1 0-1,-1 0 1,0 0 0,1 1 0,0-1-1,-1 0 1,1 1 0,-1-1-1,1 0 1,0 1 0,0-1 0,-1 1-1,1-1 1,0 1 0,0-1 0,0 1-1,-1 0 1,1-1 0,0 1-1,0 0 1,0-1 0,0 1 0,0 0-1,0 0 1,1 0 0,36 0-6256,-24 1 2620,27-1-9607</inkml:trace>
</inkml:ink>
</file>

<file path=ppt/ink/ink3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6:18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5285,'0'0'-5061</inkml:trace>
</inkml:ink>
</file>

<file path=ppt/ink/ink3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6:19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3 11563,'0'0'18172,"-11"3"-17318,-25 8-513,13-5-42,0 1-1,0 1 1,-37 20-1,55-26-270,0 1 0,0 0 0,1 0 0,-1 0 0,1 1 0,0-1 0,0 1 0,0 0 0,1 0 0,-1 1 0,1-1 0,0 1 0,0 0-1,1 0 1,-1-1 0,1 2 0,0-1 0,0 0 0,1 0 0,0 1 0,0-1 0,-1 9 0,2-12-28,0-1 0,0 1 0,0 0 0,0-1 0,1 1 0,-1-1 0,0 1 0,1 0 0,-1-1 0,1 1 0,0-1 0,0 1 0,-1-1 0,1 0 0,0 1 0,0-1 0,0 0 0,0 0 0,0 1 0,1-1 0,-1 0 0,0 0 0,3 1 0,0 0 0,-1 0 0,1-1 0,0 0 0,1 1 0,-1-1 0,0 0 0,0-1 0,0 1 0,5-1 0,6 0 0,0-1 0,0 0 0,0-1 0,20-6 0,-20 4 0,0-2 0,-1 0 0,0 0 0,0-2 0,0 0 0,-1 0 0,19-16 0,-26 19 0,-1 1 0,1-1 0,-1 0 0,0-1 0,0 1 0,-1-1 0,0 0 0,0 0 0,0 0 0,-1-1 0,0 1 0,0-1 0,0 0 0,-1 0 0,0 0 0,0 0 0,-1 0 0,1-9 0,-2 16 0,0-1 0,0 1 0,0-1 0,0 1 0,0-1 0,0 1 0,0 0 0,0-1 0,0 1 0,-1-1 0,1 1 0,0 0 0,0-1 0,0 1 0,0-1 0,-1 1 0,1 0 0,0-1 0,0 1 0,-1 0 0,1-1 0,0 1 0,-1 0 0,1-1 0,0 1 0,-1 0 0,1 0 0,0-1 0,-1 1 0,1 0 0,0 0 0,-1 0 0,1 0 0,-1 0 0,1-1 0,-1 1 0,-18 7 0,-14 19 0,25-15 0,0 1 0,1 0 0,1 0 0,-7 18 0,11-25 0,0 0 0,0 0 0,1 0 0,0 0 0,0 1 0,0-1 0,1 0 0,-1 1 0,1-1 0,1 1 0,-1-1 0,1 0 0,0 1 0,1 5 0,0-9 0,-1 0 0,1 0 0,-1 0 0,1 0 0,0 0 0,0 0 0,-1-1 0,1 1 0,0-1 0,1 1 0,-1-1 0,0 0 0,0 0 0,0 0 0,1 0 0,-1 0 0,1 0 0,-1-1 0,1 1 0,-1-1 0,1 1 0,-1-1 0,1 0 0,3-1 0,3 1 0,0 0 0,0-1 0,0 0 0,0-1 0,15-4 0,-10 0-66,-1 0-1,1-1 1,-2-1-1,1 0 1,-1 0 0,0-2-1,17-16 1,-21 19 23,0-1 0,-1 0 0,-1 0 0,1-1 0,-1 0 0,0 0 0,-1 0 0,0-1 0,-1 1 1,0-1-1,4-14 0,-19 29-69,3 7 135,0 0 1,1 0 0,1 0 0,0 1 0,0 0-1,1 0 1,1 0 0,1 1 0,-1-1 0,2 1 0,0 0-1,0 24 1,2-37-13,0 0 0,0 0 0,1 0 1,-1-1-1,0 1 0,1 0 0,-1 0 0,0 0 0,1 0 0,-1 0 0,1 0 0,0-1 0,-1 1 0,1 0 0,-1 0 0,1-1 1,0 1-1,0-1 0,-1 1 0,1 0 0,0-1 0,0 1 0,0-1 0,0 0 0,0 1 0,0-1 0,0 0 0,-1 1 1,1-1-1,0 0 0,0 0 0,0 0 0,0 0 0,0 0 0,0 0 0,0 0 0,0 0 0,0 0 0,0-1 0,0 1 0,0 0 1,1-1-1,4-1 42,-1 1 0,1-1 0,-1 0 0,0 0 1,1-1-1,4-3 0,5-5-53,-1 0 0,0-1 0,-1 0 0,0-1 0,-1-1 0,0 0 0,-2 0 0,1-2 0,-2 1 0,12-25 0,-48 129 8,24-77-14,0 0 1,1 0-1,1 0 0,0 0 0,1 0 1,2 21-1,-2-32-64,0 0 1,0 0-1,1 0 0,-1 0 1,1 0-1,-1 0 0,1 0 1,-1 0-1,1 0 0,-1 0 1,1 0-1,0 0 0,-1-1 1,1 1-1,0 0 0,0 0 1,0-1-1,0 1 1,0-1-1,0 1 0,0-1 1,0 1-1,0-1 0,0 1 1,0-1-1,0 0 0,0 1 1,0-1-1,0 0 0,0 0 1,0 0-1,0 0 0,0 0 1,1 0-1,0-1 0,1 1-785,1-1-1,-1 1 0,1-1 0,-1 0 1,0 0-1,1-1 0,-1 1 1,0-1-1,0 1 0,4-4 0,18-18-12239</inkml:trace>
</inkml:ink>
</file>

<file path=ppt/ink/ink3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6:19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21781,'-5'10'1089,"-9"18"196,2 1 1,2 0-1,0 1 0,2 0 1,-8 61-1,9-37-971,4 1 0,5 95-1,-2-150-302,5 39 84,-5-37-81,0-1 1,0 0-1,1 0 0,-1 0 0,0 1 0,0-1 1,1 0-1,-1 0 0,1 0 0,-1 0 0,1 1 1,0-1-1,-1 0 0,1 0 0,0 0 0,0 0 0,-1 0 1,1-1-1,0 1 0,0 0 0,0 0 0,0-1 1,0 1-1,0 0 0,3 0 0,-3-3 38,0-1 0,0 1 0,-1 0 0,1-1 0,0 0 0,-1 1-1,0-1 1,1 1 0,-1-1 0,0 1 0,0-1 0,0 0 0,-2-3 0,2-1-10,-2-11-42,0 1 0,-2-1 0,0 0 0,-1 1 0,-1 0 0,0 0 0,-2 1 0,0-1 0,0 1 0,-17-22 0,11 23-15,15 17-28,1 0-1,0-1 0,0 1 1,-1 0-1,1-1 1,0 0-1,1 1 0,-1-1 1,0 0-1,0 0 0,0 0 1,3 0-1,12 4-1593,0-1 0,0 0 0,0-2 0,1 0 0,31-1-1,6-1-5317</inkml:trace>
</inkml:ink>
</file>

<file path=ppt/ink/ink3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6:19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5 17873,'0'0'4522,"-11"-1"-786,5 0-3493,-1 0-1,1 1 1,-1-1-1,0 2 0,1-1 1,-1 1-1,1-1 1,-1 2-1,1-1 0,-1 1 1,1 0-1,0 0 1,0 1-1,0 0 1,0 0-1,0 0 0,0 1 1,1 0-1,0 0 1,0 0-1,-6 7 0,7-6-149,-1 0 1,1 0-1,0 1 0,1 0 0,-1-1 0,1 1 0,0 1 0,1-1 0,0 0 0,0 1 0,0-1 0,1 1 0,-2 12 0,4-18-93,-1 0 0,0 0 0,1 0 0,0 0 0,-1 0 0,1 0 0,0 0 0,-1 0 0,1 0 0,0-1 0,0 1 0,0 0 0,0 0 0,0-1 0,0 1 0,0-1 0,0 1 0,0-1 0,0 1 0,0-1 0,0 1 0,0-1 0,0 0 0,0 0 0,1 0 0,-1 1 0,0-1 0,0 0 0,0 0 0,0-1 0,1 1 0,-1 0 0,2-1 0,44-5 0,24-11-70,-44 10 46,1 1 0,-1 1 0,52-3 1,-79 8 25,1 0 0,-1 0 0,0-1 0,0 1 0,1 0 0,-1 0 0,0 1 0,1-1 0,-1 0 0,0 0 0,1 0 0,-1 0 0,0 0 1,0 0-1,1 0 0,-1 0 0,0 0 0,1 1 0,-1-1 0,0 0 0,0 0 0,0 0 0,1 1 0,-1-1 0,0 0 0,0 0 0,0 1 0,1-1 1,-1 0-1,0 0 0,0 1 0,0-1 0,0 0 0,0 1 0,0-1 0,0 0 0,1 0 0,-1 1 0,0-1 0,0 0 0,0 1 0,0-1 1,0 0-1,0 1 0,-1-1 0,1 0 0,0 0 0,0 1 0,0-1 0,0 0 0,0 1 0,0-1 0,0 0 0,-1 0 0,1 1 0,0-1 1,0 0-1,0 0 0,-1 1 0,1-1 0,0 0 0,0 0 0,0 0 0,-1 0 0,1 1 0,0-1 0,-1 0 0,1 0 0,-1 1-1,1-1-1,-1 1 1,1-1 0,-1 0-1,1 1 1,-1-1-1,1 1 1,-1-1 0,1 0-1,-1 0 1,0 1-1,1-1 1,-1 0-1,1 0 1,-1 0 0,0 1-1,1-1 1,-1 0-1,0 0 1,1 0 0,-1 0-1,0 0 1,1 0-1,-1-1 1,0 1-1,1 0 1,-1 0 0,1 0-1,-1-1 1,0 1-1,1 0 1,-1 0 0,1-1-1,-1 1 1,1-1-1,-1 1 1,1 0-1,-1-1 1,-5-9-1,2 1 0,-1-1 0,1 0 0,1 0 0,0-1 0,0 1 0,1-1 0,0 1 0,0-20 0,2 30 0,1-1 0,-1 1 0,0-1 0,1 1 0,-1 0 0,0-1 0,1 1 0,-1-1 0,0 1 0,1 0 0,-1-1 0,1 1 0,-1 0 0,1 0 0,-1-1 0,1 1 0,-1 0 0,1 0 0,-1 0 0,1-1 0,-1 1 0,1 0 0,-1 0 0,1 0 0,-1 0 0,1 0 0,-1 0 0,1 0 0,-1 0 0,2 1 0,17 0 0,-19-1 0,61 13-2436,-49-9 909,1-1 0,0 0-1,0-1 1,0 0 0,0-1 0,0-1 0,1 0 0,24-3-1,-17-6-9773</inkml:trace>
</inkml:ink>
</file>

<file path=ppt/ink/ink3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6:20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18097,'0'0'11531,"-7"9"-11067,-22 30-117,29-37-334,-1-1 0,0 0-1,1 0 1,-1 0-1,0 0 1,1 1-1,-1-1 1,1 0 0,0 1-1,-1-1 1,1 0-1,0 1 1,0-1-1,0 0 1,0 1 0,0-1-1,0 0 1,0 1-1,1-1 1,-1 0-1,0 1 1,1-1 0,-1 0-1,1 0 1,1 3-1,-1-3-35,1 1 1,0 0-1,-1-1 0,1 1 0,0-1 0,0 0 0,0 0 0,0 0 1,0 0-1,0 0 0,1 0 0,-1 0 0,4 0 0,0 1-163,1-1-1,0 0 1,0-1 0,-1 0-1,1 0 1,0 0-1,0 0 1,12-4 0,-13 1 67,0 0 1,0-1-1,-1 1 1,1-1-1,-1 0 1,0-1-1,0 0 1,-1 1-1,7-9 1,24-22-182,-35 77 797,-3-22-162,-27 345 1871,41-87-1528,-11-273-639,-1 0 0,0-1 0,0 1 0,-1-1 0,1 1 0,-1-1 0,0 0-1,0 0 1,-1 1 0,1-1 0,-1-1 0,0 1 0,0 0 0,0-1 0,0 1 0,-1-1 0,1 0 0,-1 0 0,0-1 0,0 1 0,0-1 0,-7 4 0,-1 0 85,0-1 1,-1 0-1,1-1 1,-1 0-1,0 0 1,-26 2-1,36-6-123,0 0 0,1 1-1,-1-2 1,0 1 0,0 0 0,0 0-1,0-1 1,1 0 0,-1 1 0,0-1-1,0 0 1,1-1 0,-1 1 0,1 0-1,-1-1 1,1 1 0,-1-1 0,1 0-1,0 0 1,-4-3 0,3 0-1,0 1 1,1-1-1,-1 0 0,1 1 1,0-1-1,0 0 1,0 0-1,0-1 0,1 1 1,-1-8-1,1-4-42,0 1 1,1 0-1,0-1 0,2 1 0,0 0 0,6-27 1,-3 27-148,1 0-1,0 1 1,1 0 0,1 0 0,0 0 0,1 1 0,1 0-1,21-24 1,-13 20 252,1 0 0,1 2 0,0 0 0,1 1 0,27-14 0,1 4-950,1 2 1,61-18-1,27-3-6104,-43 15-7353</inkml:trace>
</inkml:ink>
</file>

<file path=ppt/ink/ink3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13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53 222 8616,'0'0'15017,"-2"9"-12940,-13 41 741,15-51-2799,0 1 0,0 0 0,0 0 0,0 0 0,0 0 0,1 0 0,-1 0 0,0 0 0,0-1 0,0 1 0,0 0 0,1 0 0,-1 0 0,0 0 0,0 0 0,0 0 0,0 0 0,1 0 0,-1 0 0,0 0 0,0 0 0,0 0-1,0 0 1,1 0 0,-1 0 0,0 0 0,0 0 0,0 0 0,0 0 0,1 0 0,-1 1 0,0-1 0,0 0 0,0 0 0,0 0 0,0 0 0,1 0 0,-1 0 0,0 0 0,0 1 0,0-1 0,0 0 0,0 0 0,0 0 0,0 0 0,1 0 0,-1 1 0,0-1 0,0 0 0,0 0-1,0 0 1,0 0 0,0 1 0,0-1 0,0 0 0,0 0 0,0 0 0,0 1 0,0-1 0,0 0 0,0 0 0,0 0 0,0 0 0,0 1 0,0-1 0,-1 0 0,1 0 0,13-10 42,-11 7 39,-1 0-1,0 0 1,0 0 0,0-1 0,0 1-1,-1 0 1,0-1 0,1 1 0,-1 0-1,0-1 1,-1 1 0,1 0 0,0-1-1,-2-4 1,1 6-65,1 1 0,-1 0-1,1 0 1,-1 0 0,1-1 0,-1 1 0,0 0-1,1 0 1,-1 0 0,0 0 0,0 0 0,0 0-1,0 0 1,0 1 0,0-1 0,0 0 0,0 0-1,0 1 1,-1-1 0,1 1 0,0-1 0,0 1-1,0-1 1,-1 1 0,1 0 0,0-1 0,-1 1-1,1 0 1,0 0 0,0 0 0,-1 0 0,1 0-1,0 1 1,-1-1 0,1 0 0,0 0 0,0 1-1,-1-1 1,-1 2 0,2-1-35,0 0 0,-1 0 0,1-1 0,0 1 0,0 1 0,0-1 0,0 0 0,0 0 0,1 0 0,-1 0 0,0 1 0,0-1 0,1 0 0,-1 1 0,1-1 0,-1 1 0,1-1 0,0 1 0,0-1 0,-1 0 0,1 1 0,0-1 0,0 1 0,0-1 0,1 1 0,-1-1 0,0 1 0,0-1 0,1 1 0,-1-1 0,2 2 0,-2 1 0,2 0 0,-1 0 0,0 0 0,1 0 0,-1-1 0,1 1 0,0-1 0,0 1 0,1-1 0,3 5 0,-3-6 0,-1 0 0,1 0 0,0 0 0,0 0 0,0 0 0,-1-1 0,1 1 0,1-1 0,-1 0 0,0 0 0,0 0 0,0-1 0,1 1 0,-1-1 0,0 0 0,0 0 0,1 0 0,-1 0 0,5-1 0,-3 0 0,0-1 0,0 0 0,-1 0 0,1 0 0,-1-1 0,0 1 0,0-1 0,1 0 0,-2 0 0,1-1 0,6-6 0,-1-2 0,1 0 0,-2-1 0,1 0 0,-2-1 0,0 1 0,0-2 0,6-19 0,-11 24 0,1 0 0,-1 0 0,-1 0 0,0 0 0,0-1 0,-1 1 0,-2-20 0,1 27 0,1 1 0,-1 0 0,1 0 0,-1 0 0,0 0 0,0 0 0,0 0 0,0 0 0,0 0 0,0 0 0,0 0 0,-1 0 0,1 1 0,-1-1 0,1 0 0,-1 1 0,-2-2 0,2 2 0,-1 0 0,1 0 0,0 1 0,-1-1 0,1 1 0,-1-1 0,1 1 0,0 0 0,-1 0 0,1 0 0,-1 0 0,1 1 0,-1-1 0,1 1 0,0-1 0,-1 1 0,1 0 0,0 0 0,-4 2 0,0 0 0,1 1 0,0-1 0,0 1 0,0 0 0,1 0 0,0 1 0,-1-1 0,1 1 0,1 0 0,-1 0 0,1 0 0,0 1 0,0-1 0,-2 7 0,-5 12 0,2-1 0,-7 28 0,9-25 0,1-1 0,1 1 0,1 0 0,1 0 0,2 33 0,0-58 0,0-1 0,0 1 0,0-1 0,0 1 0,1 0 0,-1-1 0,0 1 0,0-1 0,0 1 0,0-1 0,1 1 0,-1-1 0,0 1 0,0-1 0,1 1 0,-1-1 0,0 0 0,1 1 0,-1-1 0,1 1 0,-1-1 0,1 0 0,-1 1 0,0-1 0,1 0 0,-1 0 0,1 1 0,-1-1 0,1 0 0,-1 0 0,1 0 0,0 1 0,-1-1 0,1 0 0,-1 0 0,1 0 0,-1 0 0,1 0 0,-1 0 0,1 0 0,-1-1 0,1 1 0,0 0 0,-1 0 0,1 0 0,-1 0 0,1-1 0,-1 1 0,1 0 0,-1 0 0,1-1 0,-1 1 0,0 0 0,1-1 0,-1 1 0,1-1 0,-1 1 0,0 0 0,1-1 0,-1 1 0,0-2 0,27-24 0,-6-1 0,-2-1 0,22-39 0,-34 53 0,0 0 0,-1 0 0,-1-1 0,0 0 0,-1 0 0,-1 0 0,2-23 0,-4 37 0,-1 0 0,0 0 0,0 0 0,0 0 0,0-1 0,0 1 0,0 0 0,0 0 0,0 0 0,0-1 0,-1 1 0,1 0 0,0 0 0,-1 0 0,1 0 0,-1 0 0,1 0 0,-1 0 0,0 0 0,-1-2 0,2 3 0,-1 0 0,0 0 0,0-1 0,1 1 0,-1 0 0,0 0 0,0 0 0,1 0 0,-1 0 0,0 0 0,0 1 0,1-1 0,-1 0 0,0 0 0,0 0 0,1 1 0,-1-1 0,0 0 0,1 1 0,-1-1 0,0 1 0,1-1 0,-1 1 0,-4 3 0,1-1 0,0 1 0,0 0 0,0 0 0,1 0 0,-1 1 0,-2 5 0,-5 13 0,1 0 0,1 1 0,1 0 0,1 0 0,1 0 0,-3 32 0,9-56 0,0 0 0,-1 1 0,1-1 0,0 0 0,0 0 0,0 1 0,0-1 0,0 0 0,0 0 0,0 1 0,-1-1 0,1 0 0,0 1 0,0-1 0,0 0 0,0 0 0,0 1 0,1-1 0,-1 0 0,0 1 0,0-1 0,0 0 0,0 0 0,0 1 0,0-1 0,0 0 0,0 0 0,1 1 0,-1-1 0,0 0 0,0 0 0,0 1 0,0-1 0,1 0 0,-1 0 0,0 0 0,0 0 0,1 1 0,-1-1 0,0 0 0,0 0 0,1 0 0,-1 0 0,0 0 0,0 0 0,1 0 0,-1 0 0,0 1 0,1-1 0,-1 0 0,0 0 0,1-1 0,16-12 0,15-28 0,36-73 0,-61 100 0,0-1 0,-1 1 0,0-2 0,-2 1 0,1 0 0,1-19 0,-6 33 0,1 0 0,-1 0 0,0 0 0,0 0 0,0 0 0,0 0 0,0 0 0,0 0 0,0 1 0,0-1 0,0 0 0,0 0 0,-1 0 0,1 0 0,0 0 0,-1 0 0,1 0 0,0 1 0,-1-1 0,1 0 0,-1 0 0,1 1 0,-1-1 0,-1-1 0,1 2 0,1 0 0,-1-1 0,0 1 0,0 0 0,0 0 0,0 0 0,0 0 0,0 0 0,0 0 0,0 1 0,0-1 0,0 0 0,0 0 0,0 1 0,0-1 0,1 0 0,-1 1 0,0-1 0,-1 1 0,-3 3 0,-1-1 0,1 1 0,0 0 0,0 1 0,-8 8 0,-2 8-40,0 1 0,1 0 0,1 1 0,2 1 0,0 0 0,1 0 0,2 1 0,0 0 0,2 1 0,0 0 0,2 0 0,1 0 0,1 32-1,8-32-3674,10-22-4213</inkml:trace>
</inkml:ink>
</file>

<file path=ppt/ink/ink3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15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1102 5 7847,'-16'0'1271,"-8"-2"-904,-271-1 5034,259 5-5089,0 2-1,0 2 1,0 1-1,1 1 1,0 2-1,-49 22 1,49-15-205,0 3 0,1 0 0,1 3 0,1 0-1,1 2 1,1 2 0,1 0 0,-35 45 0,47-51-66,1 1 0,1 1 0,1 0 0,1 1 1,1 1-1,1 0 0,1 0 0,1 1 0,1 0 0,2 1 0,1-1 0,0 1 0,1 29 0,3-46-41,1-1 1,1 0-1,-1 0 0,2 1 0,-1-1 0,1 0 1,1 0-1,0 0 0,0 0 0,0-1 0,1 1 0,1-1 1,-1 0-1,1 0 0,1-1 0,-1 1 0,1-1 0,1 0 1,-1-1-1,1 0 0,0 0 0,1 0 0,-1-1 1,1 0-1,0 0 0,0-1 0,1 0 0,-1 0 0,18 4 1,3-2 78,1-2 1,-1 0-1,1-2 0,0-2 1,0 0-1,0-2 1,-1-1-1,1-2 1,-1-1-1,0-1 1,0-1-1,46-20 1,-6-3 355,-1-3 1,-2-3 0,110-81 0,-138 90 59,-1-1 0,45-47 0,-72 65-359,0 0 0,-1 0 0,-1-1 0,1 0 0,-2 0 0,0-1 0,0 0 0,-2 0 0,1-1 0,-2 0 0,7-28 0,-10 36-119,-1 1 0,1-1 0,-1 0-1,0 0 1,0 0 0,-1 0 0,0 1-1,0-1 1,0 0 0,0 0 0,-1 1 0,0-1-1,-1 1 1,1 0 0,-1 0 0,-5-8-1,3 7 11,0 0-1,-1 1 0,1 0 1,-1 0-1,0 1 0,-1-1 0,1 1 1,-1 0-1,0 1 0,0 0 0,-9-3 1,-9-1 24,0 1 1,-1 1-1,0 2 1,0 0-1,0 2 1,-34 2-1,30 1-546,1 2 0,0 1 0,0 1 0,-54 18-1,20 1-2059,-59 34 0,86-42-3664</inkml:trace>
</inkml:ink>
</file>

<file path=ppt/ink/ink3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15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1020 152 12075,'1'-11'1629,"-1"7"-1504,1 0 32,0 0 0,-1 0 0,1 0 0,-1-1 0,0 1 0,0 0 1,-1 0-1,1 0 0,-1-1 0,0 1 0,0 0 0,0 0 0,0 0 0,-1 0 0,0 0 0,0 1 0,0-1 1,0 0-1,0 1 0,-1-1 0,0 1 0,0 0 0,1 0 0,-2 0 0,1 0 0,-6-3 0,-5 0 28,1 0 0,-1 2-1,0 0 1,0 0-1,-1 1 1,1 1-1,-1 1 1,1 0 0,-1 0-1,0 2 1,-19 2-1,1 2-126,1 1-1,0 1 1,-61 23-1,47-11-8,1 2-1,1 3 0,1 1 1,1 2-1,1 1 0,2 3 0,-45 44 1,63-55 26,0 2 0,2 1 1,0 1-1,2 0 1,0 1-1,2 1 0,0 0 1,2 1-1,2 1 0,0 0 1,2 0-1,0 1 0,-4 37 1,11-54-44,1-1 0,0 1 0,1 0 0,1-1 0,0 1 0,0-1 0,1 1 0,0-1 0,1 0 1,1 0-1,4 12 0,-4-16-9,0-1 1,0 1 0,1-1-1,0 0 1,0 0 0,0 0 0,1 0-1,0-1 1,0 0 0,0 0-1,1-1 1,-1 0 0,1 0-1,0-1 1,0 1 0,1-1 0,8 2-1,15 3 97,1-1 0,0-1 0,1-2 0,-1-1 0,1-2 0,0-1 0,36-4 0,-10-4-13,0-2 0,115-35 0,-114 25-28,-1-3 0,-1-2-1,-1-3 1,72-47 0,-104 59 39,-2-1 1,0-1-1,-1-1 1,-1-1-1,-1-1 1,0-1-1,-2 0 1,0-2-1,-2 0 1,-1-1-1,21-46 0,-31 59-84,-1 0-1,0-1 1,-1 1-1,0-1 0,-1 0 1,-1 0-1,0 0 0,-1 0 1,-1-15-1,0 21-32,0 1 0,0 0 0,0 0 0,-1 0 1,0 1-1,0-1 0,-1 0 0,0 1 0,0-1 0,0 1 0,0 0 0,-1 0 0,0 0 0,0 1 0,0-1 1,-1 1-1,1 0 0,-1 0 0,0 1 0,0-1 0,-8-3 0,-2 1-25,1 1 0,-1 0-1,0 1 1,0 1 0,0 0-1,0 1 1,-1 1 0,1 0-1,-1 1 1,1 1 0,-26 4 0,7 1-151,1 1 1,0 2-1,0 2 1,-38 17-1,12 0-913,-78 52 0,14 2-3218,122-81 4254,-79 53-5980</inkml:trace>
</inkml:ink>
</file>

<file path=ppt/ink/ink3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27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2132 14189,'0'0'4292,"9"-9"-3517,10-6-215,1 0 1,0 1-1,1 2 1,23-12 0,105-43 449,-56 27-830,139-73 209,-4-11 1,239-174 0,-101 56 1363,520-257 1,-713 414-1267,245-127 73,-310 151-563,173-131 0,-264 179-27,-4 4 28,-1-1 0,0 0 0,-1-1-1,0 0 1,17-22 0,-28 33-42,0 0-1,-1 0 1,1 1-1,0-1 0,-1 0 1,1 0-1,0 0 1,-1 0-1,1 0 1,0 0-1,-1 0 0,1 0 1,0 0-1,-1 0 1,1 0-1,0 0 0,-1 0 1,1 0-1,0 0 1,-1 0-1,1 0 0,0 0 1,-1 0-1,1 0 1,0-1-1,-1 1 1,1 0-1,0 0 0,-1 0 1,1-1-1,0 1 1,0 0-1,-1 0 0,1-1 1,0 1-1,0 0 1,0 0-1,0-1 0,-1 1 1,1 0-1,0-1 1,0 1-1,0 0 1,0-1-1,0 1 0,0 0 1,0-1-1,0 1 1,0 0-1,0-1 0,0 1 1,0 0-1,0-1 1,0 1-1,0 0 1,0-1-1,0 1 0,0 0 1,0-1-1,0 1 1,1 0-1,-1-1 0,0 1 1,0 0-1,0 0 1,0-1-1,1 1 0,-1 0 1,1-1-1,-27 8-8685,11 0-2897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50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0 208 15022,'0'0'11782,"4"10"-11574,-3-6-186,1 3-8,-1 0-1,1-1 1,1 1 0,0-1-1,-1 0 1,2 0 0,-1 0 0,1 0-1,0-1 1,0 1 0,0-1-1,1 0 1,9 8 0,-13-13-8,0 0-1,0 0 1,1 1 0,-1-1 0,0 0 0,1 0 0,-1 0 0,0-1 0,1 1-1,-1 0 1,0 0 0,0-1 0,1 1 0,-1 0 0,0-1 0,0 0-1,0 1 1,0-1 0,1 1 0,-1-1 0,1-1 0,28-24 177,-18 16-143,-11 9-32,1 0 1,-1 0-1,0 0 0,1 0 0,-1 0 1,0 0-1,0 0 0,0 0 1,0 0-1,0 0 0,0-1 0,0 1 1,-1 0-1,1-1 0,0 1 1,-1-1-1,1 1 0,-1-1 0,1 1 1,-1-1-1,0 1 0,0-1 1,0 1-1,0-1 0,0 0 0,0 1 1,0-1-1,0 1 0,0-1 1,-1-1-1,-2-2 54,0 0 0,0 1-1,0-1 1,0 1 0,-1 0 0,0-1 0,-5-3 0,6 5-35,-1 0 0,1 0 0,0-1 1,0 1-1,0-1 0,0 0 0,1 0 1,-1 0-1,1 0 0,0 0 0,-2-7 0,5 10-76,1-1 0,-1 0 0,0 1 0,1-1 0,0 1 0,-1 0 0,1 0 0,0-1 0,0 1 0,-1 0 0,1 0 0,0 1 0,0-1 0,0 0-1,4 0 1,3-3-303,-4 2-95,-1-1-1,1 0 1,-1 0-1,0 0 0,0-1 1,0 0-1,-1 1 0,1-1 1,5-9-1,7-26-5768,-12 8-810</inkml:trace>
</inkml:ink>
</file>

<file path=ppt/ink/ink3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28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1 14318,'0'0'5872,"1"12"-4831,-1 4-931,-1-1 1,0 0-1,-1 0 1,0 1-1,-2-1 1,0-1-1,0 1 1,-1 0-1,-13 23 1,-68 110 1557,23-46 1511,61-99-3138,1 0-1,-1 0 1,1 0-1,0 0 1,0 0-1,0 0 1,0 0-1,0 0 1,1 0 0,-1 0-1,1 0 1,0 5-1,0-6-31,1-1-1,-1 1 0,1 0 1,-1 0-1,1-1 0,0 1 1,0-1-1,-1 1 0,1 0 1,0-1-1,0 0 1,0 1-1,1-1 0,-1 0 1,0 1-1,3 1 0,4 1 11,0 1 1,1-1-1,-1-1 0,1 0 0,0 0 0,0-1 0,9 2 0,18 4 183,1-2 1,-1-1-1,1-2 0,0-1 1,0-2-1,0-2 0,72-12 1,-79 7-826,0-2 1,0-1 0,-1-1 0,0-1 0,51-31 0,16-22-5666</inkml:trace>
</inkml:ink>
</file>

<file path=ppt/ink/ink3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29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0 185 12460,'0'0'14995,"7"14"-13649,50 137 735,-39-97-1695,1-1 1,35 65-1,-33-90 25,-12-26-191,-4-19-125,-6-3-95,-1 0 0,-1 0 0,0 0 0,-2 0 0,0 0 0,-1 1 0,-1 0 0,-1 0 0,0 0 0,-2 1 0,0 1 0,-1-1 0,-1 2 0,0 0 0,-27-27 0,39 43 0,0 1 0,0-1 0,1 0 0,-1 1 0,0-1 0,0 1 0,0-1 0,0 0 0,0 1 0,-1-1 0,1 0 0,0 1 0,0-1 0,0 0 0,0 1 0,0-1 0,0 0 0,-1 1 0,1-1 0,0 0 0,0 1 0,0-1 0,-1 0 0,1 1 0,0-1 0,0 0 0,-1 0 0,1 0 0,0 1 0,-1-1 0,1 0 0,0 0 0,-1 0 0,1 1 0,0-1 0,-1 0 0,1 0 0,0 0 0,-1 0 0,1 0 0,0 0 0,-1 0 0,1 0 0,-1 0 0,1 0 0,0 0 0,-1 0 0,1 0 0,0 0 0,-1 0 0,1-1 0,0 1 0,-1 0 0,1 0 0,0 0 0,-1 0 0,1-1 0,0 1 0,-1 0 0,1 0 0,0-1 0,0 1 0,-1-1 0,9 33 0,-7-29 0,1 1 0,0-1 0,-1 1 0,1-1 0,1 0 0,-1 0 0,0 0 0,1 0 0,-1 0 0,1 0 0,0-1 0,0 1 0,0-1 0,0 0 0,1 0 0,-1 0 0,0 0 0,1-1 0,0 1 0,-1-1 0,1 0 0,0 0 0,0 0 0,-1-1 0,1 1 0,0-1 0,0 0 0,0 0 0,0 0 0,-1 0 0,1-1 0,0 0 0,7-2 0,-2 0 0,0 0 0,-1-1 0,1-1 0,-1 1 0,0-1 0,0 0 0,0-1 0,-1 0 0,0 0 0,0-1 0,0 0 0,10-15 0,-9 10 0,-1 0 0,-1-1 0,0 0 0,-1 0 0,0 0 0,-1-1 0,4-24 0,-6 31 0,-1 0 0,-1 0 0,1 0 0,-1 0 0,0 0 0,-1 0 0,1 0 0,-1-1 0,-1 1 0,0 0 0,0 1 0,0-1 0,0 0 0,-1 1 0,0-1 0,-1 1 0,-4-6 0,8 11 0,-1 0 0,1 0 0,-1 0 0,0 0 0,1 0 0,-1 0 0,0 0 0,1 0 0,-1 1 0,0-1 0,0 0 0,0 1 0,0-1 0,0 0 0,0 1 0,0-1 0,0 1 0,0 0 0,0-1 0,0 1 0,0 0 0,0 0 0,0-1 0,0 1 0,-1 0 0,1 0 0,0 0 0,-1 1 0,0 0 0,1 0 0,0 0 0,0 0 0,0 1 0,0-1 0,0 0 0,0 1 0,0-1 0,0 1 0,1-1 0,-1 1 0,1-1 0,-1 1 0,1-1 0,-1 1 0,1 2 0,-3 14 0,1 0 0,1 27 0,1-40 0,0 18 0,5 105 0,-4-116 0,1 0 0,0 0 0,1-1 0,0 1 0,1-1 0,0 0 0,1 0 0,8 15 0,-12-24-15,0 0-1,1-1 1,-1 1-1,0 0 1,1-1 0,-1 1-1,1-1 1,-1 1 0,1-1-1,0 0 1,0 0-1,0 0 1,-1 0 0,1 0-1,0 0 1,0 0 0,0-1-1,0 1 1,0-1-1,1 1 1,2-1 0,-2 0-67,1 0 0,-1-1-1,1 0 1,-1 0 0,1 0 0,-1 0 0,0 0 0,1-1 0,-1 1 0,0-1 0,0 0 0,3-2 0,3-3-497,-1-1 0,1 1 0,-1-2-1,-1 1 1,0-1 0,0 0 0,7-13 0,4-19-8122,-6-1-5740</inkml:trace>
</inkml:ink>
</file>

<file path=ppt/ink/ink3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30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20595,'0'0'3177,"0"13"-487,3 14-1736,1-1 0,1 1 0,1-1 0,2-1-1,18 46 1,77 130-517,-5-9-292,-95-186-145,11 23 0,-8-26 0,-4-19 0,-5-21 0,-2 1 0,-2-1 0,-1 1 0,-2 1 0,-1 0 0,-19-39 0,-13-45 0,35 93 0,0-1 0,2 0 0,1-1 0,-4-54 0,9 80 0,0-1 0,0 0 0,0 1 0,1-1 0,-1 1 0,1-1 0,-1 1 0,1 0 0,0-1 0,0 1 0,0 0 0,0-1 0,0 1 0,0 0 0,1 0 0,-1 0 0,1 0 0,0 0 0,-1 0 0,1 0 0,0 1 0,0-1 0,0 1 0,0-1 0,0 1 0,1 0 0,-1 0 0,0 0 0,1 0 0,-1 0 0,1 0 0,2 0 0,-1 1 0,0-1 0,0 1 0,0 0 0,0 0 0,0 0 0,0 1 0,0-1 0,0 1 0,-1 0 0,1 0 0,0 1 0,0-1 0,-1 1 0,1 0 0,-1-1 0,1 2 0,-1-1 0,0 0 0,5 5 0,-1 1 0,-1 0 0,0 1 0,0 0 0,-1 0 0,0 0 0,-1 1 0,0-1 0,0 1 0,-1 0 0,0 0 0,-1 0 0,0 1 0,-1-1 0,1 21 0,-2-23 0,0 0 0,0 1 0,-1-1 0,0 0 0,0 0 0,-1 0 0,0 0 0,-1 0 0,0-1 0,0 1 0,0-1 0,-1 1 0,0-1 0,-1 0 0,1 0 0,-1-1 0,-1 0 0,1 0 0,-9 8 0,12-12-4,-1 0 0,1-1 1,0 1-1,0 0 0,-1-1 0,1 0 0,-1 0 1,1 1-1,-1-1 0,1-1 0,-1 1 1,0 0-1,1-1 0,-1 1 0,0-1 0,0 0 1,1 0-1,-1 0 0,0 0 0,0 0 0,0-1 1,1 1-1,-1-1 0,0 0 0,1 0 1,-1 0-1,1 0 0,-1 0 0,1 0 0,-1-1 1,1 1-1,0-1 0,0 0 0,0 0 0,0 1 1,0-1-1,0-1 0,0 1 0,1 0 1,-1 0-1,1-1 0,-2-2 0,-3-5-169,1-1 0,0 0 0,1 0 1,0-1-1,1 1 0,0-1 0,1 0 0,-2-17 0,3 9-2562,0-1 1,2 1-1,4-35 1,12 1-5012</inkml:trace>
</inkml:ink>
</file>

<file path=ppt/ink/ink3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30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0 324 673,'0'0'27578,"4"9"-26521,6 16-553,-1 0 1,6 37 0,-10-40-227,0-1 0,1 1 0,1-1-1,1-1 1,1 1 0,16 27 0,-24-47-278,-1 0 0,1 0 0,0 0 0,-1 1 0,1-1 0,0-1 0,0 1 0,0 0 0,0 0 0,0 0 0,0 0 0,0-1 0,0 1 0,1 0 0,-1-1 0,0 1 0,0-1 0,1 1 0,-1-1 0,0 0 0,3 1 0,-3-1 0,0-1 0,0 1 0,0-1 0,0 1 0,0-1 0,0 1 0,0-1 0,0 0 0,0 1 0,0-1 0,0 0 0,-1 0 0,1 0 0,0 0 0,0 1 0,-1-1 0,1 0 0,-1 0 0,2-2 0,0-4 0,1 0 0,-1 0 0,0 0 0,0 0 0,0 0 0,0-10 0,-2 2 0,1 0 0,-2 0 0,0 0 0,-1 1 0,0-1 0,-1 0 0,-1 1 0,0 0 0,-1 0 0,0 0 0,-1 0 0,-1 1 0,0 0 0,-1 0 0,0 1 0,-1 0 0,-14-14 0,23 25 0,-1 0 0,0 0 0,1 0 0,-1 1 0,1-1 0,-1 0 0,0 0 0,0 1 0,0-1 0,1 0 0,-1 1 0,0-1 0,0 1 0,0-1 0,0 1 0,0 0 0,0-1 0,0 1 0,0 0 0,0 0 0,0 0 0,0-1 0,0 1 0,0 0 0,0 0 0,0 0 0,-1 1 0,1 0 0,0 0 0,1 0 0,-1 0 0,1 1 0,-1-1 0,1 0 0,0 0 0,0 0 0,-1 1 0,1-1 0,0 0 0,0 0 0,0 1 0,0-1 0,0 0 0,1 1 0,-1 1 0,2 5 0,-1-1 0,1 1 0,1-1 0,-1 0 0,1 0 0,6 12 0,-6-16 0,0 1 0,-1-1 0,1 0 0,1 0 0,-1-1 0,0 1 0,1-1 0,-1 0 0,1 0 0,-1 0 0,1 0 0,0 0 0,0-1 0,0 0 0,0 0 0,0 0 0,0 0 0,1 0 0,-1-1 0,0 0 0,0 0 0,0 0 0,1-1 0,-1 1 0,0-1 0,0 0 0,0 0 0,0 0 0,0-1 0,0 1 0,5-4 0,1 0 0,0-1 0,-1-1 0,0 1 0,0-2 0,0 1 0,-1-1 0,0 0 0,-1-1 0,0 0 0,9-14 0,-7 5 0,0 0 0,-2 0 0,0 0 0,-1-1 0,-1 0 0,-1 0 0,0-1 0,-2 1 0,0-1 0,-1 0 0,-2-22 0,0 37 0,1 1 0,-1 0 0,0 0 0,0 0 0,0 1 0,0-1 0,-1 0 0,1 0 0,-4-4 0,5 8 0,-1-1 0,1 0 0,-1 1 0,1-1 0,-1 0 0,1 1 0,-1-1 0,0 1 0,1-1 0,-1 1 0,0-1 0,1 1 0,-1-1 0,0 1 0,0 0 0,1-1 0,-1 1 0,0 0 0,0 0 0,0-1 0,1 1 0,-1 0 0,0 0 0,0 0 0,0 0 0,0 0 0,1 0 0,-1 1 0,0-1 0,0 0 0,0 0 0,0 0 0,1 1 0,-1-1 0,0 0 0,0 1 0,1-1 0,-1 1 0,0-1 0,1 1 0,-1-1 0,0 1 0,1 0 0,-1-1 0,1 1 0,-1 0 0,1-1 0,-1 1 0,1 0 0,0 0 0,-1-1 0,1 2 0,-4 5 0,0-1 0,1 1 0,0 0 0,0-1 0,1 1 0,0 1 0,0-1 0,1 0 0,-2 13 0,0 74 0,3-77 0,0-8 0,0 9 0,0 0 0,1 0 0,1-1 0,7 34 0,-8-47 0,0 0 0,1-1 0,-1 1 0,1 0 0,0 0 0,0-1 0,0 1 0,1-1 0,-1 0 0,1 0 0,-1 0 0,1 0 0,0 0 0,0 0 0,1-1 0,-1 1 0,1-1 0,-1 0 0,1 0 0,-1 0 0,1-1 0,0 1 0,0-1 0,0 0 0,0 0 0,0-1 0,5 1 0,-1 1-147,1-1 0,0-1 1,-1 0-1,1 0 0,0 0 0,-1-1 0,1-1 1,-1 1-1,1-2 0,-1 1 0,0-1 0,0 0 1,0 0-1,0-1 0,10-7 0,8-12-9547</inkml:trace>
</inkml:ink>
</file>

<file path=ppt/ink/ink3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32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12 19571,'0'0'5050,"-8"-3"-3006,-26-5-1088,32 8-943,1 0 0,0 0 0,0 0 0,-1 1 0,1-1 0,0 0 0,0 1 0,0-1-1,-1 1 1,1 0 0,0-1 0,0 1 0,0 0 0,0 0 0,0-1 0,0 1 0,0 0 0,1 0 0,-1 0 0,0 0 0,0 0 0,1 0 0,-1 0 0,1 0 0,-1 1 0,1-1 0,-1 0 0,1 0 0,-1 0 0,1 1 0,0-1 0,0 0 0,0 0 0,0 2 0,-4 48 160,4-47-170,0-3-4,0 0 0,0 0 1,0 0-1,0 0 1,0 0-1,0 0 0,0 0 1,1 0-1,-1 0 0,0-1 1,0 1-1,1 0 0,-1 0 1,1 0-1,-1 0 1,1 0-1,-1 0 0,1 0 1,-1-1-1,1 1 0,0 0 1,0 0-1,-1-1 1,1 1-1,0-1 0,0 1 1,0 0-1,0-1 0,-1 0 1,1 1-1,0-1 0,0 1 1,0-1-1,0 0 1,0 0-1,0 0 0,0 1 1,0-1-1,0 0 0,0 0 1,0 0-1,0-1 1,0 1-1,0 0 0,0 0 1,0 0-1,0-1 0,1 0 1,8-2-23,0 0-1,0-1 1,17-10 0,-17 8-13,2 0-167,-1 0 0,1 0 0,0 2 0,0-1 0,1 1 0,-1 1 1,1 1-1,0 0 0,17-1 0,-29 3 193,1 0 1,0 0-1,-1 0 0,1 1 0,-1-1 1,1 0-1,0 1 0,-1-1 1,1 1-1,-1 0 0,1-1 1,-1 1-1,1 0 0,-1 0 0,0 0 1,1 0-1,-1 0 0,0 0 1,0 1-1,0-1 0,0 0 0,0 1 1,2 2-1,-2 0 31,1 0-1,-1 0 1,1 0-1,-1 1 1,-1-1-1,1 0 1,0 1-1,-1-1 1,0 6-1,-1 2 251,0 0 0,-1 0 0,0 0 0,0-1 0,-2 1 0,-5 14-1,5-17-27,-1 0-1,0 0 1,-1 0-1,0-1 0,-1 0 1,1 0-1,-1 0 1,-1-1-1,1 0 1,-15 9-1,16-12-128,1-1 0,-1 0 1,0 0-1,1 0 0,-1-1 0,0 0 0,-1 0 1,1-1-1,0 1 0,-1-1 0,1-1 1,0 1-1,-1-1 0,1 0 0,-1-1 0,1 1 1,0-1-1,-9-2 0,14 2-245,-1 1 1,1-1-1,-1 1 1,1-1-1,-1 1 0,1-1 1,-1 0-1,1 0 1,0 0-1,-1 0 0,1 0 1,0 0-1,0 0 1,0 0-1,0 0 0,0-1 1,0 1-1,0 0 1,0-1-1,0 1 0,0-1 1,1 1-1,-1-1 1,1 1-1,-1-1 0,1 1 1,0-1-1,-1 1 0,1-1 1,0 0-1,0 1 1,0-1-1,0 0 0,0 1 1,1-1-1,-1 1 1,0-1-1,1 1 0,-1-1 1,1 1-1,0-1 1,0-1-1,2-3-870,0-1 0,1 1-1,0 0 1,-1 0 0,2 1 0,-1-1-1,1 1 1,7-7 0,23-14-6665</inkml:trace>
</inkml:ink>
</file>

<file path=ppt/ink/ink3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32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144 397 19795,'0'0'3507,"-2"-9"-496,-25-77-182,25 81-2785,0 0 0,0 0 0,0 0 0,-1 0 0,0 0 0,0 1 0,0-1 0,0 1 0,-1 0 0,1 0 0,-1 0 0,0 0 0,-1 1 0,1 0 0,0 0 0,-8-4 0,11 6-33,-1 1 0,1 0 0,0-1 0,0 1 0,-1 0 0,1 0 0,0 0 0,0 0 0,-1 0 1,1 0-1,0 0 0,0 1 0,-1-1 0,1 0 0,0 1 0,0-1 0,0 1 0,-1-1 0,1 1 1,0-1-1,0 1 0,0 0 0,0 0 0,-2 1 0,2 0 7,-1 1 0,0 0 0,0-1 1,1 1-1,0 0 0,-1 0 0,1 0 0,0 0 0,-1 6 0,0 6 104,0 0 0,1 0 0,1 18 0,0-30-75,0 2-23,0 0 1,1 0-1,0 0 1,-1 0 0,1 0-1,1 0 1,-1 0-1,1 0 1,0 0 0,0-1-1,1 1 1,-1-1-1,1 1 1,0-1-1,0 0 1,4 4 0,-5-6-17,1 0 1,0 0 0,0-1 0,-1 1-1,1-1 1,0 1 0,0-1-1,1 0 1,-1 0 0,0 0-1,0-1 1,0 1 0,1-1 0,-1 0-1,0 0 1,0 0 0,1 0-1,-1 0 1,0-1 0,0 1 0,1-1-1,-1 0 1,0 0 0,0 0-1,0-1 1,0 1 0,3-3 0,5-2 36,0-2 0,0 1 1,-1-2-1,0 1 1,-1-1-1,1-1 0,-2 0 1,1 0-1,-2-1 1,1 0-1,5-12 0,-3 4 35,0 1 0,-2-1 0,-1 0 0,0-1 0,-1 0 1,5-28-1,24 191 37,-34-141-117,-1-1 0,0 1 0,1-1 0,-1 1 0,1 0 0,-1-1 0,1 1 0,0-1 0,0 0 0,0 1 0,0-1 0,0 0 0,0 1 0,0-1 0,0 0 0,0 0 0,0 0 0,1 0 0,-1 0 0,0 0 0,1 0 0,-1-1 0,1 1 0,-1 0 0,1-1 0,-1 1 0,1-1 0,0 1 0,-1-1 0,1 0 0,-1 0 0,1 0 0,1 0 0,0-1 0,0 0 0,-1-1 0,1 1 0,-1-1 0,0 0 0,1 0 0,-1 0 0,0 0 0,0 0 0,0 0 0,0 0 0,-1-1 0,1 1 0,-1-1 0,1 1 0,-1-1 0,2-4 0,8-25-509,-1 0 0,-1-1 0,-2-1 0,3-33 0,-3 20-533,2 15-6668,-9 30 6558,3-7-5937</inkml:trace>
</inkml:ink>
</file>

<file path=ppt/ink/ink3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33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29 213 9865,'-15'-106'8275,"10"77"-3358,-3-48-1,11 118-4305,3 0-1,1 0 1,21 67-1,-14-57 295,-13-45-845,9 33 286,1 0 1,2-1 0,29 62 0,-41-98-347,-1-1 0,1 1 0,0 0 0,-1-1 0,1 1 0,0-1 0,0 0 0,0 1 0,0-1 0,0 0 0,1 1 0,-1-1 0,0 0 0,0 0 0,1 0 0,-1 0 0,1 0 0,-1 0 0,1-1 0,-1 1 0,1 0 0,-1-1 0,1 1 0,0-1 0,-1 0 0,1 1 0,2-1 0,-3-1 0,1 0 0,-1 0 0,0-1 0,0 1 0,1 0 0,-1-1 0,0 1 0,0 0 0,0-1 0,0 1 0,0-1 0,-1 0 0,1 1 0,0-1 0,-1 0 0,1 1 0,-1-1 0,0 0 0,1 1 0,-1-1 0,0 0 0,0 0 0,0 0 0,-1-3 0,1-4-5,0 1 1,-1-1-1,0 0 1,0 0-1,-1 0 1,0 1-1,0-1 1,-1 1-1,0 0 0,-1 0 1,-5-10-1,6 13 0,0 1-1,-1 0 1,1 0-1,-1 0 1,0 0-1,0 1 1,0-1-1,-1 1 0,1 0 1,-1 0-1,0 1 1,0-1-1,1 1 1,-2 0-1,1 0 1,0 1-1,0-1 1,0 1-1,-11 0 1,14 0-4,0 1 1,0 0 0,0 0-1,0 0 1,0 1 0,0-1 0,0 0-1,0 1 1,1-1 0,-1 1 0,0 0-1,0-1 1,0 1 0,1 0-1,-1 0 1,0 0 0,1 0 0,-1 0-1,1 1 1,-1-1 0,1 0 0,0 1-1,0-1 1,-1 1 0,0 3-1,0-2-1,1 0 0,-1 1 0,1 0 0,0-1 0,0 1 0,0 0-1,1 0 1,-1-1 0,1 1 0,0 0 0,0 0 0,1 4 0,-1-7 1,1 0 0,-1 1 0,1-1 0,-1 0 0,1 0 1,-1 0-1,1 1 0,0-1 0,-1 0 0,1 0 0,0 0 1,0 0-1,0 0 0,0 0 0,0 0 0,0-1 0,0 1 1,0 0-1,0 0 0,1-1 0,-1 1 0,0-1 1,0 1-1,1-1 0,-1 0 0,0 1 0,1-1 0,-1 0 1,0 0-1,0 0 0,1 0 0,-1 0 0,2 0 0,3 0-219,0-1-1,0 1 1,0-1-1,0-1 0,-1 1 1,11-5-1,9-7-1732,0-2 1,-2-1-1,0-1 0,0 0 1,-2-2-1,0-1 1,-1 0-1,-2-2 0,0 0 1,22-36-1,-10 0 4045,-29 54-1351,1 0 1,-1 1-1,0-1 1,0 0-1,0 0 1,0 0-1,-1 0 1,0 0-1,0 0 1,0 0-1,0 0 1,0 0-1,-2-5 1,2 9-608,-1-1-1,1 1 1,0-1 0,0 1-1,-1 0 1,1-1-1,-1 1 1,1-1 0,0 1-1,-1 0 1,1 0 0,-1-1-1,1 1 1,0 0-1,-1 0 1,1-1 0,-1 1-1,1 0 1,-1 0 0,1 0-1,-1 0 1,1 0-1,-1 0 1,1 0 0,-1 0-1,1 0 1,-1 0 0,1 0-1,-1 0 1,1 0-1,-1 0 1,1 0 0,-1 1-1,1-1 1,-1 0 0,1 0-1,-1 1 1,1-1-1,0 0 1,-1 0 0,1 1-1,-1-1 1,1 1 0,0-1-1,-1 0 1,1 1-1,0 0 1,-19 17 1270,10-6-1014,1 0 0,0 0 0,1 1-1,1 0 1,0 0 0,0 1 0,1-1 0,1 1 0,1 0 0,-4 27 0,7-40-382,0-1 0,0 1 0,0-1 0,1 0 0,-1 1 0,0-1 0,0 0 0,1 1 0,-1-1 0,0 0 0,1 0 0,-1 1 0,0-1 0,1 0 0,-1 0 0,0 1 0,1-1 0,-1 0 0,0 0 0,1 0 0,-1 0 0,1 0 0,-1 0 0,0 1 0,1-1 0,-1 0 0,1 0 0,-1 0 0,0 0 0,1-1 0,-1 1 0,1 0 0,-1 0 0,0 0 0,1 0 0,-1 0 0,1 0 0,-1 0 0,0-1 0,1 1 0,-1 0 0,0 0 0,1-1 0,-1 1 0,0 0 0,1-1 0,20-11 0,36-32-680,25-16-1163,-75 55 1723,0 1 0,1 0 0,0 0 0,0 1 0,0 0 0,0 1 0,0-1 0,17-1 0,-24 4 119,0 0 0,0-1 0,0 1 1,0 0-1,0 0 0,0 1 1,0-1-1,0 0 0,0 0 0,-1 0 1,1 1-1,0-1 0,0 0 1,0 1-1,0-1 0,-1 0 0,1 1 1,0-1-1,0 1 0,-1 0 1,1-1-1,0 1 0,-1 0 0,1-1 1,0 1-1,-1 0 0,1-1 1,-1 1-1,0 0 0,1 1 0,0 0 37,0 1-1,-1 0 0,0 0 0,1-1 1,-1 1-1,0 0 0,-1 0 0,1 0 1,0-1-1,-1 4 0,-2 5 128,0 0 0,-1-1 0,0 1 0,-7 12-1,0-3-107,-1-1-1,-1 0 1,-22 24-1,-5-11-2882,14-19-5879</inkml:trace>
</inkml:ink>
</file>

<file path=ppt/ink/ink3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34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15439,'0'0'12812,"74"98"-12108,-41-29-287,3 2-257,1-4-64,-2-8-64,-2-9 0,-3-16-192,-6-13-929,-7-10-1858,-10-9-1153</inkml:trace>
</inkml:ink>
</file>

<file path=ppt/ink/ink3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34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245 682 14862,'0'0'10922,"25"-50"-9608,19 5 191,14-11-480,6-9-448,1 0-385,-6 3-128,-13 9-865,-14 12-1825,-20 13-1090,-12 8-640,-19 8-4164</inkml:trace>
  <inkml:trace contextRef="#ctx0" brushRef="#br0" timeOffset="1">70 160 11563,'0'0'4772,"-59"-18"-2786,49 6 1249,10-4-576,10-3-897,18 1-321,14-1-993,5 3-384,5 2-32,0 4-1985,-6 1-3172,-6 0-4260</inkml:trace>
</inkml:ink>
</file>

<file path=ppt/ink/ink3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34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12396,'5'12'4479,"1"5"-3526,-3-5 51,0 0-1,2 0 1,-1 0 0,2-1 0,-1 0 0,2 0 0,-1 0 0,13 15 0,-18-25-937,0 0 0,0 0-1,0-1 1,0 1 0,0 0 0,0-1 0,0 1 0,0-1 0,1 1 0,-1-1 0,0 1 0,0-1 0,0 0 0,1 0-1,-1 1 1,0-1 0,0 0 0,0 0 0,1 0 0,-1 0 0,0-1 0,0 1 0,1 0 0,-1 0 0,2-2-1,-1 1-21,1-1 0,-1 1 0,0-1 0,0 0 0,0 0 0,0 0-1,0 0 1,0 0 0,-1-1 0,1 1 0,1-3 0,4-9-27,-1-1 1,0 0 0,4-18-1,-8 27 91,29-137 46,-25 137 225,1 15-239,3 19 25,-9-27-117,6 23 227,-3-10-183,0 1 0,1-1 1,1 0-1,0 0 0,1-1 1,8 14-1,-14-26-86,-1-1-1,0 1 1,0-1 0,1 1-1,-1-1 1,0 0 0,1 1-1,-1-1 1,1 1 0,-1-1-1,0 0 1,1 1 0,-1-1-1,1 0 1,-1 1 0,1-1-1,-1 0 1,1 0 0,0 1-1,-1-1 1,1 0 0,-1 0-1,1 0 1,-1 0 0,1 0-1,-1 0 1,1 0 0,0 0-1,-1 0 1,1 0 0,-1 0-1,1 0 1,0-1 0,10-17-427,-3-32-6861,-8 47 5707,2-27-10112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07.81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68 15375,'0'0'9358,"4"9"-8643,35 112 466,-24-70 46,29 69 1,-44-119-1198,0-1 1,0 1 0,1-1 0,-1 1 0,0-1-1,0 1 1,0-1 0,0 1 0,1-1 0,-1 0-1,0 1 1,1-1 0,-1 1 0,0-1 0,1 1-1,-1-1 1,0 0 0,1 1 0,-1-1 0,1 0 0,-1 1-1,0-1 1,1 0 0,-1 0 0,1 1 0,-1-1-1,1 0 1,-1 0 0,1 0 0,-1 0 0,2 0-1,5-14 794,-3-29-50,-4 19-674,-1 0 0,-1 0 1,-7-33-1,7 46-119,-1 0 1,-1 0 0,1 0 0,-2 1 0,0 0 0,0 0 0,0 0-1,-1 0 1,-11-13 0,12 24-547,4 10 221,5 13 52,-1-15 276,0 0 0,1-1 1,1 0-1,-1 1 0,1-2 0,1 1 0,-1-1 1,1 0-1,1 0 0,-1 0 0,12 8 1,-16-13 34,1 0 0,0 1 1,0-1-1,1-1 1,-1 1-1,0 0 1,1-1-1,-1 0 0,1 1 1,-1-1-1,1-1 1,-1 1-1,1 0 1,0-1-1,-1 0 0,1 0 1,0 0-1,-1 0 1,1-1-1,0 1 1,-1-1-1,1 0 1,-1 0-1,1 0 0,-1-1 1,1 1-1,-1-1 1,0 0-1,0 0 1,0 0-1,5-4 0,-1-1 30,0 0-1,-1 0 0,0-1 1,0 0-1,-1 0 0,0 0 1,0-1-1,-1 0 0,0 0 0,-1 0 1,0 0-1,0 0 0,-1-1 1,0 1-1,-1-1 0,0 1 1,0-1-1,-1 0 0,0 1 0,-3-14 1,-2 8-50,-1 21-244,-2 27-43,8-24 266,-2 9 25,2 1-1,0-1 1,2 1 0,0-1 0,6 25 0,-8-40 14,1 0 1,0 0-1,0 0 1,0 0-1,1 0 1,-1 0-1,1 0 1,0-1-1,-1 1 0,1-1 1,0 1-1,0-1 1,1 0-1,-1 0 1,0 0-1,1 0 0,-1 0 1,1 0-1,0-1 1,0 1-1,-1-1 1,1 0-1,0 0 1,0 0-1,0 0 0,0 0 1,0-1-1,1 1 1,-1-1-1,0 0 1,0 0-1,0 0 0,0-1 1,0 1-1,0 0 1,0-1-1,1 0 1,-2 0-1,1 0 1,4-2-1,-2 1-2,0 0 0,-1 0 0,1 0 0,-1-1 0,1 0 0,-1 0 0,0 0 0,0 0 0,0 0 0,-1-1 0,1 0 0,-1 0 0,0 0 0,0 0 0,0 0 0,-1-1-1,4-7 1,-2 3 9,-1 0 0,0 0 0,-1 0-1,0 0 1,0 0 0,-1-1-1,0-12 1,-2 48-24,0-13 0,1 0 0,0 0 0,0-1 0,4 19 0,-4-28 0,1-1 0,-1 0 0,1 0 0,0 0 0,-1 0 0,1 0 0,0 0 0,0 0 0,0 0 0,0 0 0,1 0 0,-1-1 0,1 1 0,-1 0 0,1-1 0,-1 1 0,1-1 0,0 0 0,-1 0 0,1 1 0,0-1 0,0 0 0,0 0 0,0-1 0,0 1 0,0 0 0,0-1 0,1 1 0,-1-1 0,0 0 0,0 1 0,3-1 0,-3 0-285,1 0-1,-1 0 1,1 0 0,0-1-1,-1 1 1,1 0 0,-1-1-1,1 0 1,-1 0 0,1 1-1,-1-2 1,0 1 0,1 0-1,-1 0 1,0-1 0,0 1-1,0-1 1,0 0 0,4-3-1,-4 2-429,0-1 0,-1 1 0,1-1 1,-1 0-1,1 1 0,-1-1 0,0 0 0,0 0 0,-1 0 0,1 0 0,-1 0 0,0-7 0,0-19-7378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50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0 182 15663,'0'0'6678,"5"9"-5621,8 13-1001,1 0-1,1-1 1,1-1-1,1 0 1,1-1-1,1-1 1,0-1-1,1-1 1,25 15-1,-44-29-51,1-1 1,0 0-1,0 1 0,0-1 0,0 0 0,0 0 0,0 0 0,0-1 1,0 1-1,0 0 0,1-1 0,-1 0 0,0 1 0,0-1 0,1 0 1,-1 0-1,0 0 0,3-1 0,-4 1 46,0-1 1,1 0-1,-1 0 1,0 0-1,0 1 0,0-1 1,0 0-1,0 0 0,0 0 1,0-1-1,0 1 1,0 0-1,-1 0 0,1 0 1,0-1-1,-1 1 0,1 0 1,-1-1-1,1 1 0,-1 0 1,1-2-1,0-10 251,1 0-1,-2 0 0,0 0 0,-3-24 1,3 36-310,-2-12 52,0 1 0,-1-1-1,-1 1 1,-8-20 0,10 27 53,0 0 0,0 0 0,0 0 0,-1 1 0,0-1 0,0 1 0,0-1 0,-1 1 0,0 0 1,1 1-1,-1-1 0,0 0 0,-9-4 0,13 8-103,-1 0-1,1 0 1,0 0-1,0 0 1,-1 0 0,1 0-1,0 0 1,0 0-1,-1 0 1,1 0 0,0 0-1,0 1 1,-1-1-1,1 0 1,0 0-1,0 0 1,-1 0 0,1 1-1,0-1 1,0 0-1,0 0 1,-1 0 0,1 1-1,0-1 1,0 0-1,0 0 1,0 1 0,0-1-1,0 0 1,-1 0-1,1 1 1,0-1 0,0 0-1,0 1 1,0-1-1,0 0 1,0 0 0,0 1-1,0-1 1,0 0-1,0 0 1,0 1-1,1-1 1,-1 0 0,0 1-1,0-1 1,0 1-1,3 15-613,5 1-657,1-1 0,1 0 0,0-1 1,1-1-1,1 1 0,1-2 0,23 22 0,-36-34 1300,1-1 0,-1 1-1,1-1 1,-1 1 0,1-1 0,-1 0-1,1 1 1,-1-1 0,1 0 0,-1 1-1,1-1 1,0 0 0,-1 1 0,1-1-1,-1 0 1,1 0 0,0 0 0,-1 0 0,1 1-1,0-1 1,-1 0 0,1 0 0,0 0-1,-1 0 1,1-1 0,0 1 0,-1 0-1,1 0 1,-1 0 0,2-1 0,7-20 1490,-9-46 1355,-1 50-2716,0 9 6,0 6-119,1 0-1,0 0 1,-1 0 0,1 0-1,0 0 1,0 0-1,0 0 1,0 0-1,1 0 1,-1 0 0,0 0-1,1 0 1,0-1-1,38 35 903,-38-31-916,0 0 0,0 0 0,0 0 1,0 0-1,1 0 0,-1-1 0,0 1 0,1 0 0,-1 0 1,1-1-1,-1 1 0,1-1 0,-1 1 0,1-1 0,-1 0 1,1 0-1,-1 0 0,1 0 0,-1 0 0,1 0 0,2 0 1,-2-1 28,-1 0 0,0 0 0,0 0 1,0 0-1,0 0 0,0 0 0,0 0 1,0 0-1,0 0 0,0 0 0,-1 0 1,1-1-1,0 1 0,-1 0 1,1-1-1,-1 1 0,1 0 0,-1-3 1,3-10 313,-2 0 0,0 0 1,-1-27-1,-1 25-503,1 7 19,1 0 0,0 0 0,0 0 1,0 0-1,1 0 0,5-13 0,-6 21-4,-1-1 1,1 1-1,-1 0 1,1 0-1,0 0 1,0 0-1,-1 0 1,1 0-1,0 0 1,0 0-1,0 0 1,0 0-1,0 0 1,0 0-1,0 1 1,0-1-1,0 0 1,1 1-1,-1-1 0,2 0 1,-1 1-87,0 0 1,0 0 0,0 1-1,0-1 1,0 1-1,0-1 1,-1 1-1,1 0 1,0 0-1,0 0 1,-1 0-1,1 0 1,-1 0-1,1 0 1,-1 0-1,1 1 1,-1-1-1,0 0 1,2 3-1,3 3-1117,4 5-1952,-3-7-3559</inkml:trace>
</inkml:ink>
</file>

<file path=ppt/ink/ink3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35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9 10250,'0'0'15043,"-11"-3"-11615,7 2-3124,1 0-196,1 0 1,-1 0-1,0 1 1,1-1 0,-1 1-1,0-1 1,1 1 0,-1 0-1,0 0 1,0 0-1,1 1 1,-1-1 0,0 1-1,1-1 1,-1 1-1,0 0 1,1 0 0,-1 0-1,1 0 1,-1 0 0,1 1-1,0-1 1,0 1-1,-1 0 1,1-1 0,0 1-1,0 0 1,-2 3-1,-5 9-62,-1-1 0,2 1-1,0 1 1,1-1-1,0 1 1,2 1 0,-1-1-1,2 1 1,0 0-1,1 0 1,0 0-1,0 32 1,3-46-57,0 1 0,0-1 0,0 1 1,0-1-1,0 1 0,0-1 0,0 1 0,1-1 0,-1 0 1,1 1-1,0-1 0,0 0 0,0 1 0,0-1 0,0 0 1,0 0-1,1 0 0,-1 0 0,1 0 0,-1 0 0,1 0 1,0-1-1,0 1 0,0-1 0,0 1 0,0-1 0,0 0 1,0 1-1,0-1 0,0 0 0,1 0 0,-1-1 0,0 1 1,1 0-1,-1-1 0,1 0 0,-1 1 0,0-1 0,1 0 1,-1 0-1,4-1 0,2 0-98,0 0-1,0-1 1,0 0 0,0 0-1,0-1 1,-1 0 0,1 0-1,-1-1 1,0 0 0,0 0-1,9-8 1,40-44-3947,-9-8-4577,-24 24 892</inkml:trace>
</inkml:ink>
</file>

<file path=ppt/ink/ink3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35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62 339 19603,'0'0'3624,"-7"8"-554,-33 49-709,38-54-2278,0 0 0,1 0 1,-1 0-1,1 1 0,-1-1 1,1 1-1,0-1 0,0 1 1,1-1-1,-1 1 0,1-1 1,0 1-1,-1-1 0,2 1 1,-1 0-1,0-1 0,1 1 1,-1-1-1,1 1 0,3 5 0,-4-8-79,1 0 0,0 0 0,0 0 0,0 0 0,0 0 0,0 0 0,0-1 0,0 1 0,1 0 0,-1-1 0,0 1 0,0-1 0,0 1 0,1-1 0,-1 0 0,0 0-1,1 1 1,-1-1 0,0 0 0,0 0 0,1 0 0,-1 0 0,0-1 0,1 1 0,-1 0 0,0 0 0,0-1 0,1 1 0,-1-1 0,1 0 0,2 0 16,0-1 0,0 0 0,0 0 1,0 0-1,0 0 0,-1-1 0,1 1 0,2-5 1,7-8 47,0-1 0,-2-1 1,10-19-1,-14 23-65,0 0 1,1 1-1,1 0 0,0 0 0,0 1 0,1 0 0,17-14 1,-26 24 3,0 0 1,0 0-1,0 0 0,0 0 1,0 0-1,0 1 1,1-1-1,-1 0 1,0 1-1,0-1 0,1 1 1,-1-1-1,0 1 1,1 0-1,-1-1 1,1 1-1,-1 0 0,0 0 1,1 0-1,-1 0 1,1 0-1,-1 0 1,1 0-1,-1 1 0,0-1 1,1 1-1,-1-1 1,0 1-1,3 0 1,-2 2 19,0 0 1,1 0 0,-1 0 0,0 0 0,0 0 0,-1 0 0,1 1-1,-1-1 1,2 4 0,-2-4-7,-1 0 0,1 0-1,0 0 1,0-1 0,1 1 0,-1 0-1,1-1 1,-1 0 0,1 1 0,0-1-1,0 0 1,0 0 0,0 1 0,0-2-1,0 1 1,5 3 0,-5-5-4,-1 0 1,1 1-1,-1-1 1,1 0 0,-1 0-1,1-1 1,0 1-1,-1 0 1,1 0-1,-1-1 1,1 1-1,-1-1 1,1 1-1,-1-1 1,0 0 0,1 1-1,-1-1 1,0 0-1,1 0 1,-1 0-1,0 0 1,0 0-1,2-2 1,25-34 413,-20 25-381,1 0-50,3-6 0,1 0 0,0 2 0,1-1 0,1 2 0,0 0 0,1 0 0,28-18 0,-42 32 0,0-1 0,0 1 0,0 0 0,0 0 0,1 0 0,-1 1 0,0-1 0,1 0 0,-1 1 0,0 0 0,1-1 0,-1 1 0,0 0 0,1 0 0,-1 1 0,1-1 0,-1 0 0,0 1 0,4 0 0,-2 1 0,0 1 0,0-1 0,-1 1 0,1 0 0,-1 0 0,1 0 0,4 6 0,3 2 0,-11-10 0,1-1 0,0 1 0,0 0 0,0-1 0,0 1 0,0 0 0,0-1 0,0 0 0,0 1 0,0-1 0,0 1 0,0-1 0,0 0 0,0 0 0,0 0 0,0 0 0,0 0 0,0 0 0,0 0 0,1 0 0,-1 0 0,0 0 0,0 0 0,0-1 0,0 1 0,0-1 0,0 1 0,0 0 0,0-1 0,0 0 0,0 1 0,0-1 0,-1 1 0,1-1 0,0 0 0,1-1 0,30-38 0,-20 24 0,39-38-1808,-43 46 656,1 1 1,0 1 0,0 0 0,17-9 0,-21 13-8037</inkml:trace>
</inkml:ink>
</file>

<file path=ppt/ink/ink3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35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1 231 19795,'0'0'4665,"1"10"-2385,-1-5-2090,0-1 43,1 0 1,-1 0-1,1-1 1,0 1-1,0 0 0,0-1 1,3 8-1,-3-10-154,0 0 0,-1 0 0,1 0 0,0 0 0,1 0 0,-1 0 0,0 0 0,0 0 0,0 0 0,0 0 0,1 0 0,-1-1 0,0 1 0,1 0 0,-1-1 0,1 1 0,-1-1 0,0 0 0,1 1 0,-1-1 0,1 0 0,-1 0 0,1 0 0,-1 0 0,1 0 0,-1 0 0,1-1 0,-1 1 0,1 0 0,1-2 0,4 0-17,0-1 0,0 0 0,0-1 1,0 0-1,-1 0 0,0-1 1,0 1-1,0-1 0,0 0 1,-1-1-1,1 0 0,-1 0 1,-1 0-1,1 0 0,5-11 1,-3 4 2,0 0 1,0-1-1,-2 1 1,1-1-1,-2-1 1,0 1-1,3-19 1,-6 27-66,-1 0 0,1 0 0,-1 0 0,0 0 0,0 0 0,-1 0 0,-2-9 0,3 14 0,-1-1 0,1 1 0,-1 0 0,0-1 0,0 1 0,0 0 0,0-1 0,0 1 0,0 0 0,0 0 0,0 0 0,0 0 0,-1 0 0,1 0 0,0 0 0,-1 1 0,1-1 0,0 0 0,-1 1 0,1-1 0,-1 1 0,1-1 0,-1 1 0,1 0 0,-1 0 0,1-1 0,-1 1 0,0 0 0,1 1 0,-1-1 0,1 0 0,-3 1 0,-1 0 0,0 1 0,0 0 0,0 0 0,0 0 0,0 1 0,1-1 0,-1 1 0,1 0 0,0 1 0,0-1 0,0 1 0,1-1 0,-1 1 0,1 0 0,0 1 0,0-1 0,0 0 0,0 1 0,1 0 0,0-1 0,-3 11 0,-3 4 0,2 1 0,0 0 0,1 0 0,-3 25 0,6-31 0,1 1 0,0 0 0,1-1 0,0 1 0,1-1 0,5 24 0,-5-34 0,0 0 0,1-1 0,-1 1 0,1 0 0,-1-1 0,1 1 0,0-1 0,1 0 0,-1 0 0,0 0 0,1 0 0,0 0 0,0 0 0,-1-1 0,2 1 0,-1-1 0,0 0 0,0 0 0,1 0 0,-1 0 0,1-1 0,0 1 0,-1-1 0,1 0 0,0 0 0,0 0 0,0-1 0,0 1 0,4-1 0,1 0-216,0-1 0,0 0 0,0-1 0,0 0 0,0 0 1,-1 0-1,1-2 0,-1 1 0,0-1 0,1 0 0,-2 0 0,1-1 0,0 0 0,-1-1 0,0 0 0,-1 0 1,9-9-1,32-37-7685</inkml:trace>
</inkml:ink>
</file>

<file path=ppt/ink/ink3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38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120 329 16400,'0'0'7030,"-10"-1"-5151,7 1-1735,0 0-1,-1 0 1,1 0-1,0 0 1,-1 0-1,1 0 1,-1 1-1,1 0 0,0 0 1,0 0-1,0 0 1,-1 0-1,1 0 1,0 1-1,0 0 1,1 0-1,-1-1 1,0 2-1,0-1 1,1 0-1,0 0 1,-1 1-1,1-1 1,0 1-1,0 0 0,0 0 1,1 0-1,-1 0 1,1 0-1,-1 0 1,0 6-1,-3 4 23,0 2 0,1-1 0,1 0-1,1 1 1,0 0 0,1-1 0,0 1-1,2 18 1,-1-24-155,1 1-1,0-2 1,1 1-1,0 0 1,0 0-1,1 0 1,0-1-1,1 1 1,-1-1-1,2 0 1,-1 0-1,1-1 1,0 1-1,8 8 1,-11-14-8,0 0-1,0 0 1,0 0 0,0-1-1,0 1 1,0-1 0,0 1-1,0-1 1,1 0 0,-1 0-1,0 0 1,1 0 0,-1 0-1,1 0 1,0-1 0,-1 1-1,1-1 1,-1 0 0,1 0-1,0 0 1,-1 0 0,5 0-1,-4-2 17,0 1 0,0-1-1,0 1 1,0-1-1,0 0 1,0 0 0,-1 0-1,1-1 1,-1 1-1,1 0 1,-1-1 0,0 0-1,0 0 1,3-5-1,2-4 83,-1-1 0,0 0 0,-1 0 0,0-1 0,-1 0 0,-1 0 0,2-14 0,-3 8-84,-1-1 0,-1 0 1,0 0-1,-5-29 0,4 44-18,-1 0 0,1 0 0,-1 0 0,0 0 1,-1 0-1,1 1 0,-1 0 0,-6-10 0,7 13 0,0-1 1,0 1-1,0 0 1,0 1 0,0-1-1,-1 0 1,1 0-1,-1 1 1,1 0-1,-1-1 1,1 1-1,-1 0 1,0 0 0,1 0-1,-1 1 1,0-1-1,0 1 1,0 0-1,-4-1 1,6 1 0,0 0 0,1 1 0,-1-1 0,0 0 0,0 0 0,0 0 0,1 1 0,-1-1 0,0 0 0,0 1 0,1-1 0,-1 0 0,0 1 0,1-1 0,-1 1 0,0-1 0,1 1 0,-1-1 0,1 1 0,-1 0 0,1-1 0,-1 1 0,1 0 0,-1 0 0,1-1 0,0 1 0,-1 0 0,1 0 0,-3 31 0,3-26 0,1 0 0,0-1 0,0 0 0,0 1 0,1-1 0,-1 0 0,1 0 0,0 1 0,4 4 0,-5-8 0,0-1 0,0 1 0,0-1 0,0 0 0,1 0 0,-1 1 0,0-1 0,1 0 0,-1 0 0,1 0 0,-1 0 0,1-1 0,-1 1 0,1 0 0,0-1 0,-1 1 0,1-1 0,0 1 0,0-1 0,-1 0 0,1 0 0,0 1 0,0-1 0,-1-1 0,1 1 0,0 0 0,0 0 0,-1-1 0,1 1 0,0-1 0,-1 1 0,1-1 0,0 0 0,-1 0 0,1 1 0,-1-1 0,1 0 0,-1-1 0,0 1 0,1 0 0,-1 0 0,0 0 0,0-1 0,2-2 0,3-4 0,0 0 0,-1 0 0,0-1 0,0 0 0,-1 0 0,5-14 0,-2 0 0,-1-1 0,-1 0 0,-2 0 0,0 0 0,-1-1 0,-1 1 0,-2 0 0,0-1 0,-2 1 0,0 0 0,-8-28 0,-2 27 0,13 25 0,0 0 0,0 0 0,0 0 0,0 0 0,0 0 0,0 0 0,-1 0 0,1 0 0,0 0 0,0-1 0,0 1 0,0 0 0,0 0 0,-1 0 0,1 0 0,0 0 0,0 0 0,0 0 0,0 0 0,-1 0 0,1 0 0,0 0 0,0 0 0,0 0 0,0 0 0,-1 0 0,1 1 0,0-1 0,0 0 0,0 0 0,0 0 0,0 0 0,0 0 0,-1 0 0,1 0 0,0 0 0,0 0 0,0 1 0,0-1 0,0 0 0,0 0 0,0 0 0,-1 0 0,1 0 0,0 1 0,0-1 0,0 0 0,0 0 0,0 0 0,0 0 0,0 0 0,0 1 0,0-1 0,0 0 0,0 0 0,0 0 0,0 0 0,0 1 0,0-1 0,0 0 0,0 6 0,-1 1 0,1-1 0,0 0 0,1 1 0,2 11 0,9 27 0,2 0 0,2-1 0,2 0 0,2-2 0,31 50 0,-45-80 0,1 0 0,1 0 0,0-1 0,1 0 0,0-1 0,0 0 0,1 0 0,1-1 0,0 0 0,0-1 0,0 0 0,1-1 0,0 0 0,1-1 0,-1 0 0,1-1 0,26 6 0,-34-10 0,0 1 0,0-1 0,0 1 0,-1 0 0,1 0 0,-1 0 0,1 1 0,-1-1 0,0 1 0,0 0 0,0 1 0,0-1 0,0 1 0,3 4 0,-4-4 0,-1-1 0,-1 1 0,1 0 0,0-1 0,-1 1 0,0 0 0,0 0 0,0 0 0,0 0 0,0 0 0,-1 0 0,0 0 0,0 0 0,0 0 0,0 0 0,-1 0 0,0 0 0,-1 6 0,1-8 0,1 1 0,-1-1 0,0 0 0,0 1 0,0-1 0,0 0 0,0 0 0,0 0 0,-1 0 0,1 0 0,-1 0 0,0 0 0,1 0 0,-1 0 0,0-1 0,0 1 0,0-1 0,0 0 0,0 1 0,-4 0 0,2 0 0,0-1 0,0 0 0,0 0 0,-1-1 0,1 1 0,0-1 0,-1 0 0,1 0 0,0 0 0,-9-2 0,2-1 0,1 0 0,-1 0 0,1-1 0,0 0 0,0-1 0,0 0 0,1 0 0,-13-10 0,9 3 13,0 0-1,1-1 1,0 0 0,1 0 0,1-1-1,0-1 1,1 0 0,1 0 0,0-1-1,-8-24 1,13 33-39,1-1 0,0 1 0,0 0 0,1 0 0,0-1 0,0 1 0,1-1 1,0 1-1,0-1 0,1 1 0,0-1 0,0 1 0,0 0 0,1-1 0,1 1 0,-1 0 0,1 0 0,0 0 0,0 1 0,1-1 0,0 1 0,0 0 0,1 0 0,0 0 0,0 0 0,9-7 0,40-27-3449,3-1-3251</inkml:trace>
</inkml:ink>
</file>

<file path=ppt/ink/ink3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39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8520,'0'0'15583,"12"17"-13475,25 37-481,-2 1-1,33 75 1,-18-10-977,-32-72-394,2-1 1,2-1-1,49 79 1,-67-120-270,-3-3-93,1 1 0,0 0-1,-1-1 1,1 1 0,0-1-1,1 0 1,-1 1 0,0-1-1,0 0 1,1 0 0,0-1-1,-1 1 1,1 0 0,0-1-1,0 0 1,3 2 0,-5-6-706,-1 1 0,0 0 0,0-1 0,1 1 1,-2 0-1,1-1 0,0 1 0,0 0 0,-1-1 1,1 1-1,-1 0 0,0 0 0,0 0 1,-1-4-1,-15-20-6779</inkml:trace>
</inkml:ink>
</file>

<file path=ppt/ink/ink3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39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35 464 18706,'0'0'2749,"-7"-9"753,-18-27-144,25 35-3302,-1 0 1,1 0-1,0-1 1,-1 1-1,1 0 1,0 0-1,0 0 1,-1 0-1,1 0 1,0 0-1,0 0 1,0 0-1,0 0 1,0-1-1,1 1 1,-1 0-1,0 0 1,0 0-1,1 0 1,-1 0-1,1 0 1,-1 0-1,1 0 1,-1 0-1,1 0 0,0 0 1,-1 0-1,1 1 1,0-1-1,0 0 1,0 0-1,-1 1 1,1-1-1,0 0 1,0 1-1,0-1 1,0 1-1,0-1 1,0 1-1,0 0 1,0-1-1,0 1 1,2 0-1,3-4 171,80-43 479,117-73 360,-179 103-1729,0-1-1,-1-1 0,-1-2 0,-1 0 0,34-44 1,-38 36-2461,-14 15-804,-4 14 3696,1-1-1,0 1 1,0 0-1,0-1 1,0 1-1,0 0 1,-1 0-1,1-1 1,0 1-1,0 0 1,0 0-1,-1-1 1,1 1-1,0 0 1,0 0-1,-1 0 1,1 0-1,0-1 1,-1 1-1,1 0 0,0 0 1,0 0-1,-1 0 1,1 0-1,0 0 1,-1 0-1,1 0 1,0 0-1,-1 0 1,1 0-1,0 0 1,-1 0-1,1 0 1,0 0-1,0 0 1,-1 0-1,1 0 1,-18 4-9271</inkml:trace>
</inkml:ink>
</file>

<file path=ppt/ink/ink3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39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1 368 18578,'0'0'9416,"86"-61"-7269,-34 2-514,5-8-896,0 3-577,-4 10-64,-7 14-320,-8 18-1634,-11 22-640,-12 5-161,-13 26-1633,-2 10-2915</inkml:trace>
  <inkml:trace contextRef="#ctx0" brushRef="#br0" timeOffset="1">131 865 18065,'0'0'6182,"49"-19"-3459,0-23-1154,8-6-160,7-5-704,3-1-609,-3 8-448,-8 8-1634,-13 15-3043,-14 6-3395</inkml:trace>
</inkml:ink>
</file>

<file path=ppt/ink/ink3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40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5477,'0'0'16432,"3"61"-14639,4-25 930,7 4-1314,5 0-704,3 0-160,5-2-385,0-5-96,4-7 0,-1-6 0,-3-6-96,-4-8-801,-8-6-1665,-6 0-1506</inkml:trace>
  <inkml:trace contextRef="#ctx0" brushRef="#br0" timeOffset="1">1 454 16367,'0'0'8937,"42"-72"-7496,-1 31 65,7-3-609,5 3-705,-5 4-320,-3 8-1666,-9 8-2722,-11 10-3556</inkml:trace>
</inkml:ink>
</file>

<file path=ppt/ink/ink3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40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7 511 9321,'0'0'13383,"7"-11"-11274,36-50 703,91-99 1,78-55-2935,-147 151 165,-259 231 1678,99-90-1103,-83 69-549,314-267-476,-98 84 124,1 1 1,3 2-1,51-33 1,-92 67 157,-1-1 0,1 0 0,0 0 0,0 1 0,0-1 1,1 0-1,-1 1 0,0-1 0,0 1 0,0-1 0,0 1 0,0 0 1,1 0-1,-1-1 0,0 1 0,0 0 0,1 0 0,-1 0 1,0 0-1,0 0 0,0 0 0,1 1 0,0-1 0,-2 1-85,0 0 0,0 0-1,-1 0 1,1 1-1,0-1 1,0 0 0,-1 0-1,1-1 1,-1 1-1,1 0 1,-1 0 0,1 0-1,-1 0 1,0 0-1,1 0 1,-1-1 0,0 1-1,0 0 1,0-1-1,1 1 1,-1 0 0,0-1-1,0 1 1,0-1-1,-2 1 1,-20 15-5881,-3-1-5712</inkml:trace>
</inkml:ink>
</file>

<file path=ppt/ink/ink3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41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24 22677,'0'0'5403,"-2"9"-3935,2-1-1399,0 1-1,1-1 1,-1 1-1,2-1 1,-1 1-1,1-1 1,0 0 0,1 0-1,0 0 1,0 0-1,1 0 1,6 9-1,106 210 2217,-108-219-2243,-4-19-30,-2-24-23,-2 34 11,0-37 0,-8-62 0,6 87 0,-1 1 0,0-1 0,-1 1 0,0 0 0,0 0 0,-2 1 0,1-1 0,-14-19 0,18 29 0,-1 1 0,1-1 0,0 1 0,-1-1 0,1 1 0,-1-1 0,0 1 0,1 0 0,-1 0 0,0 0 0,0 0 0,0 0 0,1 0 0,-1 1 0,0-1 0,0 1 0,-2-1 0,3 1 0,0 0 0,0 0 0,1 0 0,-1 0 0,0 1 0,0-1 0,1 0 0,-1 0 0,0 1 0,1-1 0,-1 1 0,0-1 0,1 0 0,-1 1 0,0-1 0,1 1 0,-1-1 0,1 1 0,-1 0 0,1-1 0,0 1 0,-1 0 0,1-1 0,-1 1 0,1 0 0,0-1 0,0 1 0,-1 0 0,1 0 0,0-1 0,0 1 0,0 0 0,0 0 0,0-1 0,0 1 0,0 0 0,0 0 0,0-1 0,0 1 0,0 0 0,1 0 0,-1-1 0,0 1 0,1 1 0,-1-2-32,0 1 1,0 0-1,0-1 1,0 1-1,1-1 0,-1 1 1,0 0-1,0-1 1,1 1-1,-1-1 0,0 1 1,1-1-1,-1 1 0,0-1 1,1 1-1,-1-1 1,1 1-1,-1-1 0,1 0 1,-1 1-1,1-1 1,-1 0-1,1 1 0,0-1 1,-1 0-1,1 0 1,-1 1-1,1-1 0,1 0 1,22-4-2331,-19 2 1496,0 0 0,1 0-1,-1-1 1,0 0-1,0 0 1,6-6 0,13-19-6442,3-6-5029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50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9097,'0'0'12684,"57"36"-14254,-44-46-672,-4-7-3395</inkml:trace>
</inkml:ink>
</file>

<file path=ppt/ink/ink3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41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21140,'0'0'2301,"-9"12"144,1-1-2086,1 0-1,0 0 1,0 1 0,1 0 0,1 1-1,0-1 1,1 1 0,0 0-1,-4 25 1,7-26 82,0 6 101,-1-1 0,4 34 0,-2-48-520,0 0-1,0-1 0,0 1 0,1 0 0,-1-1 0,1 1 0,0 0 0,0-1 0,0 1 1,0-1-1,0 0 0,0 1 0,1-1 0,-1 0 0,1 0 0,0 1 0,0-1 0,-1-1 1,1 1-1,0 0 0,1 0 0,-1-1 0,0 1 0,0-1 0,1 0 0,4 2 0,-5-2-8,1-1-1,0 0 0,-1-1 1,1 1-1,0 0 0,0-1 0,-1 0 1,1 1-1,-1-1 0,1 0 1,-1 0-1,1 0 0,-1-1 0,1 1 1,-1-1-1,0 1 0,0-1 1,0 0-1,0 0 0,0 0 0,0 0 1,0 0-1,-1 0 0,1 0 1,-1-1-1,0 1 0,1-1 0,0-3 1,4-6 47,0-1 0,-1-1 0,0 1 0,3-16 0,-5 13-60,0-1 0,-1 0 0,0-22 0,-2 34 0,-1 1 0,1-1 0,-1 1 0,0-1 0,0 1 0,0-1 0,-4-7 0,5 10 0,-1 1 0,0 0 0,0 0 0,0-1 0,1 1 0,-1 0 0,0 0 0,0 0 0,-1 0 0,1 0 0,0 0 0,0 0 0,0 1 0,-1-1 0,1 0 0,0 1 0,-1-1 0,1 1 0,-1-1 0,1 1 0,0 0 0,-1-1 0,-2 1 0,3 0-8,0 0 0,0 0 0,0 0 0,1 0 0,-1 1 0,0-1 0,0 0 0,0 1-1,0-1 1,0 0 0,1 1 0,-1-1 0,0 1 0,0-1 0,1 1 0,-1-1 0,0 1 0,1 0 0,-1-1 0,1 1 0,-1 0 0,0-1 0,1 1 0,0 0 0,-1 1-1,-7 29-536,7-21 224,1 1 0,0-1 0,1 0 0,2 11 0,-2-18 39,0-1-1,-1 1 1,1-1-1,1 1 1,-1-1-1,0 1 0,1-1 1,-1 0-1,1 1 1,-1-1-1,1 0 1,0 0-1,0 0 1,0-1-1,0 1 0,1 0 1,-1-1-1,0 1 1,5 1-1,-5-2-108,0-1-1,0 1 1,0 0 0,0-1-1,0 0 1,0 1 0,1-1-1,-1 0 1,0 0 0,0 0-1,0 0 1,0-1-1,0 1 1,1-1 0,-1 1-1,0-1 1,0 0 0,0 0-1,0 1 1,0-2 0,-1 1-1,1 0 1,0 0 0,0 0-1,-1-1 1,3-2-1,21-25-5886</inkml:trace>
</inkml:ink>
</file>

<file path=ppt/ink/ink3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41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80 251 19923,'-6'9'2466,"-6"13"-1775,2 1-1,0 0 1,1 0 0,1 1-1,1 0 1,1 1-1,2-1 1,0 1 0,2 0-1,1 50 1,0-73-681,1-1 0,0 1 0,0 0 0,0-1 0,1 1 1,-1 0-1,0-1 0,1 1 0,-1 0 0,1-1 0,-1 1 1,1-1-1,0 1 0,-1-1 0,1 1 0,0-1 0,0 1 0,0-1 1,0 0-1,1 1 0,-1-1 0,0 0 0,0 0 0,1 0 0,-1 0 1,1 0-1,-1 0 0,1-1 0,-1 1 0,1 0 0,-1-1 1,1 1-1,0-1 0,-1 0 0,1 1 0,0-1 0,-1 0 0,1 0 1,0 0-1,0 0 0,-1 0 0,3-1 0,1 0 4,1 0 0,0-1 0,0 1 0,-1-1 0,1-1 0,-1 1-1,0-1 1,0 0 0,0 0 0,0 0 0,6-5 0,-1-3-12,-1 0-1,1 0 1,-2 0-1,1-1 1,-2-1-1,0 1 1,0-1 0,-1 0-1,-1-1 1,0 0-1,-1 1 1,0-1 0,2-16-1,0-21 329,-1 0 0,-4-68 0,-1 87 137,0 22-333,-4-63 325,4 70-454,0 0 0,0 0 0,-1 0 0,0 1 0,1-1 0,-1 0 0,0 0 0,0 1 0,-1-1 0,1 1 0,0-1 1,-1 1-1,0 0 0,1-1 0,-1 1 0,0 0 0,0 0 0,0 0 0,-1 0 0,-4-2 0,7 3-5,-1 1 0,0 0 0,1 0 0,-1 0 0,0 0 0,0 0 0,1 0 0,-1 0 0,0 0 0,0 0 0,1 0 0,-1 0 0,0 1 0,1-1 0,-1 0 0,0 0 0,1 1 0,-1-1 0,0 0 0,1 1 0,-1-1 0,1 1 0,-1-1 0,0 1 0,1-1 0,-1 1 0,1-1 0,0 1 0,-1 0 0,1-1 0,-1 1 0,1 0 0,0-1 0,0 1 0,-1 0 0,1-1 0,0 1 0,0 0 0,0-1 0,0 2 0,-6 35 0,6-35 0,-1 19 0,1-1 0,0 1 0,2-1 0,0 0 0,1 0 0,1 0 0,1 0 0,1 0 0,0-1 0,2 0 0,0 0 0,1-1 0,1 0 0,20 26 0,-27-40-156,0 0 0,1 0 0,-1 0 0,1-1 0,0 0 0,1 0 0,-1 0 0,0 0 0,1-1 0,-1 1 0,1-1 0,0 0 0,0-1 0,0 1 0,7 1 0,-10-3-37,0 0 0,0 0 0,-1 0 0,1 0 1,0-1-1,0 1 0,0 0 0,-1-1 0,1 1 0,0-1 0,-1 0 0,1 1 0,0-1 0,-1 0 0,1 0 0,-1 0 0,1 0 0,0-2 0,0 1-191,0 0 0,0-1-1,-1 1 1,1-1 0,-1 0 0,0 1-1,1-1 1,-1 0 0,-1 0-1,1 0 1,0 0 0,-1 1 0,1-1-1,-1-4 1,1-35-17734</inkml:trace>
</inkml:ink>
</file>

<file path=ppt/ink/ink3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42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9 189 17969,'0'0'4303,"-2"8"-2050,-5 26-508,8-33-1707,-1-1-1,1 1 1,-1 0-1,1 0 1,-1 0-1,1 0 0,-1-1 1,1 1-1,0 0 1,-1-1-1,1 1 1,0 0-1,0-1 1,0 1-1,-1-1 1,1 1-1,0-1 1,0 1-1,0-1 0,0 0 1,0 0-1,0 1 1,0-1-1,0 0 1,0 0-1,0 0 1,0 0-1,0 0 1,0 0-1,0 0 1,0 0-1,-1 0 0,2-1 1,33-4 792,-26 2-684,-1-1 0,0 0 1,-1 0-1,1 0 0,-1-1 1,1-1-1,-1 1 0,-1-1 1,1 0-1,-1-1 0,0 0 1,-1 0-1,0 0 0,0 0 1,0-1-1,-1 0 0,0 0 1,0 0-1,-1 0 0,0 0 1,-1-1-1,0 0 0,0 1 1,-1-1-1,0 0 0,0 0 1,-1 0-1,-1-11 1,1 18-143,0 1 1,-1 0 0,1 0 0,-1-1-1,1 1 1,0 0 0,-1 0 0,0 0 0,1 0-1,-1 0 1,0 0 0,0 0 0,1 0 0,-1 0-1,0 0 1,0 0 0,0 0 0,0 0 0,0 0-1,0 1 1,0-1 0,-1 1 0,1-1 0,0 1-1,0-1 1,0 1 0,-1-1 0,1 1-1,0 0 1,0 0 0,-1 0 0,1 0 0,0 0-1,-1 0 1,1 0 0,0 0 0,0 0 0,-2 1-1,-1 0-6,1-1-1,0 1 0,-1 0 1,1 1-1,0-1 0,0 0 1,0 1-1,0 0 0,0 0 1,1-1-1,-1 2 0,0-1 1,-3 4-1,-1 5 3,1 0 0,0 1 0,0-1 0,1 1 0,1 0 0,0 0 0,1 1 0,-3 18 0,3-12 0,1 0 0,1 0 0,0 0 0,2 0 0,2 20 0,-3-37 2,1 0 0,-1 1-1,0-1 1,1 0 0,-1 0 0,1 0 0,0 0-1,0 1 1,0-1 0,0 0 0,0-1 0,0 1-1,0 0 1,1 0 0,-1 0 0,1-1 0,-1 1-1,1-1 1,0 1 0,-1-1 0,1 1 0,0-1 0,0 0-1,0 0 1,0 0 0,0 0 0,0-1 0,1 1-1,-1 0 1,0-1 0,0 1 0,0-1 0,1 0-1,-1 0 1,0 0 0,4 0 0,0-1-28,-1 0 0,1-1 1,0 1-1,-1-1 0,1 0 1,-1 0-1,1-1 0,-1 0 1,0 0-1,0 0 0,0 0 1,8-8-1,25-34-2057,-6-6-3489,-5-10-5020</inkml:trace>
</inkml:ink>
</file>

<file path=ppt/ink/ink3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42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1 454 20147,'0'0'6022,"56"-6"-5029,3-31-64,15-13-353,11-13-480,1-9-96,-3 0-1922,-12 7-1633,-20 12-1474,-24 17-3427</inkml:trace>
</inkml:ink>
</file>

<file path=ppt/ink/ink3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43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1 590 14318,'0'0'7174,"54"-30"-4291,-5-22-1666,20-19-384,14-13-256,10-2-321,-1-4-609,-4 0-4195,-6 4-10506</inkml:trace>
</inkml:ink>
</file>

<file path=ppt/ink/ink3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44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1 120 17424,'0'0'7570,"8"17"-7383,32 52 410,3-2 0,83 98 0,4 6-258,22 47 782,-137-203-742,-15-15-372,1 0 1,-1 0-1,0 0 0,0 0 1,0 0-1,1-1 0,-1 1 0,0 0 1,0 0-1,0 0 0,1 0 1,-1 0-1,0-1 0,0 1 0,0 0 1,1 0-1,-1 0 0,0 0 1,0-1-1,0 1 0,0 0 0,0 0 1,0 0-1,1-1 0,-1 1 1,0 0-1,0 0 0,0-1 0,0 1 1,0 0-1,0 0 0,0-1 0,0 1 1,0 0-1,0 0 0,0-1 1,0 1-1,0 0 0,0 0 0,-1-1 1,-8-40 291,-36-74-117,-97-177 1,6 18 29,133 266-173,0 1 0,0-1 0,0 1 0,1-1 0,0 0 0,-1-15 1,3 21-45,0 0 0,0 0 0,0 1 0,1-1 0,-1 0 0,1 1 0,-1-1 0,1 0 0,-1 1 0,1-1 0,0 1 0,0-1 0,0 1 0,0-1 0,0 1 1,0-1-1,0 1 0,1 0 0,-1 0 0,0 0 0,1 0 0,-1 0 0,1 0 0,-1 0 0,1 0 0,-1 0 0,1 1 0,0-1 0,-1 1 0,1-1 0,0 1 1,-1 0-1,1-1 0,0 1 0,2 0 0,2-1-24,0 1 0,-1-1 0,1 1 0,0 0 0,0 0 0,-1 1 0,1 0 0,0 0 0,-1 0 0,1 1 0,-1 0 0,0 0 0,8 4 0,-10-4 16,1 0 1,-2 1-1,1 0 1,0-1-1,-1 1 1,1 0-1,-1 0 1,0 1 0,0-1-1,0 0 1,0 1-1,0-1 1,-1 1-1,0 0 1,0-1 0,0 1-1,0 0 1,0 0-1,-1 0 1,0 7-1,1 6 163,-2-1-1,0 1 0,-1-1 0,-1 1 0,0-1 0,-11 31 0,12-41-104,0 0 0,0-1-1,0 1 1,-1-1 0,0 0-1,0 1 1,0-1 0,-1-1-1,0 1 1,0 0 0,0-1-1,0 0 1,-1 0 0,1 0-1,-1-1 1,0 0 0,0 1-1,-1-2 1,1 1 0,0-1-1,-1 1 1,-9 1 0,14-4-94,-1 0 1,1 1 0,-1-1-1,1 0 1,-1 0 0,1-1 0,-1 1-1,1 0 1,-1 0 0,1-1-1,-1 1 1,1-1 0,0 1-1,-1-1 1,1 0 0,0 1-1,-1-1 1,1 0 0,0 0-1,0 0 1,0 0 0,0 0-1,0 0 1,-1-2 0,-1 0-246,2 0 0,-1-1 1,0 1-1,0-1 1,1 0-1,0 1 1,0-1-1,0 0 0,0-5 1,0-2-696,0 1 0,1-1 0,0 1 0,1-1 0,0 1 0,4-17 0,14-14-5177</inkml:trace>
</inkml:ink>
</file>

<file path=ppt/ink/ink3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44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1 194 18674,'0'0'7511,"11"16"-6657,146 236 806,-115-163-1287,15 28 1923,-61-146-956,-14-21-1330,-2 2 0,-2 0 0,-2 1-1,-3 1 1,-62-82 0,78 113-10,7 9 0,0 0 0,-1 0 0,1 0 0,-1 1 0,0 0 0,-1 0 0,-9-7 0,23 35 0,-2-12 0,0-1 0,1 0 0,0 0 0,0-1 0,12 11 0,-15-15 0,1-1 0,-1 0 0,1 0 0,0 0 0,1-1 0,-1 0 0,0 0 0,1 0 0,0 0 0,0-1 0,11 3 0,-15-5 0,0 1 0,-1-1 0,1 0 0,0 0 0,-1 0 0,1 0 0,-1-1 0,1 1 0,0 0 0,-1-1 0,1 1 0,-1-1 0,1 1 0,-1-1 0,1 0 0,-1 0 0,1 0 0,-1 0 0,0 0 0,1 0 0,1-2 0,-1 0 0,0 0 0,0 0 0,0 0 0,0-1 0,0 1 0,-1-1 0,0 1 0,0-1 0,1-5 0,1-10 0,-1 1 0,-1-1 0,-1-22 0,0 25 0,-1-16 0,-1-1 0,-1 1 0,-11-49 0,50 166 0,-10-23 0,3-1 0,50 81 0,-77-139-96,0 0 0,0 0 0,0-1 1,1 1-1,-1-1 0,1 1 0,0-1 0,-1 0 0,1 0 0,0 0 0,5 2 1,-7-4 16,0 0 1,0 1 0,0-1-1,-1 0 1,1 0 0,0 0 0,0 0-1,0 0 1,0 0 0,0 0 0,0-1-1,0 1 1,-1 0 0,1 0-1,0-1 1,0 1 0,0-1 0,-1 1-1,1 0 1,0-1 0,0 1-1,-1-1 1,1 0 0,0 1 0,-1-1-1,1 0 1,-1 1 0,1-1 0,-1 0-1,1 0 1,-1 1 0,1-1-1,-1 0 1,0 0 0,1 0 0,-1 1-1,0-1 1,0 0 0,0 0 0,1 0-1,-1 0 1,0 0 0,0 0-1,0 0 1,-1-1 0,3-32-7321,-2-8-6107</inkml:trace>
</inkml:ink>
</file>

<file path=ppt/ink/ink3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45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19603,'0'0'1185,"25"50"1217,2-18-929,5 3-512,5 7 352,3-1 161,-3 1-545,1-3-513,-4-6-320,-5-8-352,-8-16-2467,-9-9-2690</inkml:trace>
</inkml:ink>
</file>

<file path=ppt/ink/ink3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46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7 202 13293,'0'0'6651,"12"16"-4425,136 222 3370,-103-157-4829,4-2-1,70 87 1,-98-148-291,-22-34 446,-23-38 381,-308-397-1303,291 407 0,41 44 0,0 1 0,-1-1 0,1 0 0,0 1 0,0-1 0,-1 1 0,1-1 0,0 1 0,0-1 0,0 1 0,0-1 0,-1 1 0,1-1 0,0 1 0,0-1 0,0 1 0,0-1 0,0 1 0,0-1 0,0 1 0,0-1 0,1 1 0,-1-1 0,0 1 0,0-1 0,0 0 0,0 1 0,1-1 0,-1 1 0,5 11 0,0-1 0,1 0 0,0-1 0,0 1 0,1-1 0,1 0 0,-1-1 0,2 0 0,-1 0 0,1-1 0,16 12 0,-14-12 0,1 0 0,-1-1 0,1 0 0,0-1 0,1 0 0,0-1 0,0-1 0,0 0 0,0 0 0,17 1 0,-26-4 0,0-1 0,-1 0 0,1 0 0,0 0 0,0-1 0,0 1 0,-1-1 0,1 0 0,0 0 0,-1 0 0,1 0 0,0-1 0,-1 1 0,0-1 0,1 0 0,-1 0 0,0 0 0,0-1 0,0 1 0,2-4 0,0 1 0,-1-1 0,-1 1 0,1-1 0,-1 0 0,0 0 0,-1 0 0,1 0 0,-1-1 0,0 1 0,1-12 0,0-2 0,-2 0 0,0-1 0,-1 1 0,-1 0 0,-1-1 0,-8-35 0,-19-31 0,26 80 0,-1-1 0,1 1 0,-1 0 0,-1 0 0,1 0 0,-1 0 0,-1 1 0,-9-10 0,14 16 0,1 0 0,0-1 0,0 1 0,0 0 0,0 0 0,0 0 0,0 0 0,0 0 0,-1 0 0,1 0 0,0 0 0,0 0 0,0-1 0,0 1 0,0 0 0,-1 0 0,1 0 0,0 0 0,0 0 0,0 0 0,0 0 0,-1 0 0,1 0 0,0 0 0,0 0 0,0 0 0,0 0 0,-1 0 0,1 0 0,0 1 0,0-1 0,0 0 0,0 0 0,0 0 0,-1 0 0,1 0 0,0 0 0,0 0 0,0 0 0,0 0 0,0 1 0,0-1 0,0 0 0,-1 0 0,1 0 0,0 0 0,0 0 0,0 1 0,0-1 0,0 0 0,0 0 0,-1 14 0,5 16 0,13 14 0,1 0 0,3-2 0,1-1 0,2 0 0,57 72 0,-68-97-22,1 0 0,0 0 0,1-1 0,27 20 1,-39-32-40,1 0 0,0 0 1,0 0-1,0-1 1,0 0-1,0 0 1,0 0-1,1 0 1,-1 0-1,1-1 1,-1 0-1,1 0 1,0 0-1,-1-1 1,1 0-1,0 0 0,-1 0 1,1 0-1,0-1 1,-1 1-1,1-1 1,0 0-1,-1-1 1,1 1-1,-1-1 1,0 0-1,5-2 1,12-19-5327,-7-8-4078</inkml:trace>
</inkml:ink>
</file>

<file path=ppt/ink/ink3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46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17296,'0'0'8670,"2"9"-7464,2 4-879,1 0 0,1 0 0,0 0 0,1 0 0,1-1 0,0 0 0,15 18-1,83 81 164,-40-44-755,-75-71-7552,-58-39-2367,31 20 479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51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11979,'0'0'2088,"6"8"-743,2 2-1023,1-1-1,0 0 1,0 0 0,1-1 0,0 0-1,1-1 1,-1 0 0,1 0 0,1-1 0,19 7-1,3-2 431,-1 1-1,0 2 0,47 27 1,-72-36-419,0-1 0,0 1 0,-1 1 0,0 0 0,0 0 0,-1 0 1,1 1-1,-1 0 0,-1 0 0,1 0 0,-1 1 0,-1 0 0,1 0 0,-1 0 0,-1 0 1,1 1-1,-2-1 0,1 1 0,1 12 0,-4-20-304,0 0 0,0-1 0,0 1 1,0 0-1,0 0 0,0 0 0,0-1 0,0 1 0,-1 0 0,1 0 0,0-1 1,0 1-1,-1 0 0,1 0 0,-1-1 0,1 1 0,-1-1 0,1 1 0,-1 0 1,1-1-1,-1 1 0,1-1 0,-1 1 0,0-1 0,1 1 0,-1-1 0,0 0 0,1 1 1,-1-1-1,0 0 0,-1 1 0,-33 2 1365,23-4-938,0 0-1,0-2 1,-21-6-1,23 5-501,0 0 0,0-1 0,0 0 0,1-1 0,0 0 0,0 0 0,0-1 0,-10-11 0,15 13-42,-1 0-1,2 0 1,-1-1 0,0 0-1,1 0 1,0 0-1,1 0 1,-1 0-1,1 0 1,0-1-1,1 1 1,0-1 0,0 1-1,-1-14 1,5-67-8630,4 36-1227</inkml:trace>
</inkml:ink>
</file>

<file path=ppt/ink/ink3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47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169 421 11915,'0'0'1335,"-9"0"48,-82 1 4179,23-1 4021,73-2-9481,0-1 0,-1 1 1,1-1-1,-1 0 0,0 0 1,0-1-1,0 1 0,0-1 1,3-4-1,3-1 22,190-175 377,-136 119-2698,-4-1-3442,-33 32-2294,-10 5-6411</inkml:trace>
</inkml:ink>
</file>

<file path=ppt/ink/ink3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47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13389,'0'0'8739,"11"12"-6294,196 246 3902,-198-247-6222,-6-6-59,0-1-1,0 1 0,0-1 1,1 0-1,0 0 1,0-1-1,0 1 1,0-1-1,1 0 0,-1 0 1,1 0-1,0 0 1,7 2-1,-11-26 709,-4 9-768,0 0-1,-1 1 1,0-1 0,-1 1 0,0 0-1,-12-18 1,-47-61-14,57 82 8,-6-11 0,-39-42 0,47 59 0,7 10 0,5 9 0,-5-15-213,-1 1 0,1-1 0,0 0 0,0 0 0,0 0-1,0-1 1,0 1 0,0 0 0,0-1 0,1 0 0,-1 1 0,1-1 0,-1 0 0,1 0 0,-1 0 0,1 0-1,-1-1 1,1 1 0,0-1 0,3 0 0,-3 0-98,0-1-1,-1 0 1,1 0-1,0 0 1,-1 0 0,1-1-1,-1 1 1,0-1-1,1 1 1,-1-1-1,0 0 1,0 0 0,0 0-1,0 0 1,0 0-1,0-1 1,-1 1-1,1 0 1,1-4 0,10-18-3982,-3-3-1979</inkml:trace>
</inkml:ink>
</file>

<file path=ppt/ink/ink3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48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11018,'0'0'8184,"-3"11"-6107,-2 6-1321,1-1 0,0 1 1,2 0-1,0 0 0,0 0 0,2 0 1,0 0-1,3 20 0,-3-36-726,1 0-1,-1 0 1,0 0-1,0 1 1,1-1-1,-1 0 1,1 0-1,-1-1 1,1 1-1,-1 0 0,1 0 1,-1 0-1,1 0 1,0 0-1,-1 0 1,1-1-1,0 1 1,0 0-1,0-1 1,0 1-1,0 0 1,0-1-1,-1 1 1,1-1-1,0 0 1,1 1-1,-1-1 1,0 0-1,0 0 0,0 1 1,0-1-1,2 0 1,-2-1-15,1 1-1,-1 0 1,1-1 0,-1 1 0,1-1-1,-1 0 1,1 0 0,-1 1 0,0-1-1,0 0 1,1 0 0,-1 0 0,0-1-1,0 1 1,0 0 0,0 0 0,0 0-1,0-1 1,0 1 0,0-1 0,0-1-1,4-11 103,-1 0-1,0 0 0,-1 0 0,-1-1 0,0 1 0,-1-1 0,-1-28 0,0 43-105,-1 12 207,0 2-187,1-1 1,0 1-1,1 0 0,2 13 0,-3-25-226,1 1 0,-1-1 0,1 0 0,-1 1 0,1-1 0,0 0 0,0 1 0,0-1 0,0 0 0,0 0 0,0 0 0,0 0 0,1 0 0,-1 0 0,1 0 0,0-1 0,-1 1 0,1 0-1,0-1 1,0 1 0,0-1 0,0 0 0,0 0 0,1 0 0,-1 0 0,0 0 0,0 0 0,1-1 0,-1 1 0,0-1 0,5 1 0,10-5-4433,-4-19-1074</inkml:trace>
</inkml:ink>
</file>

<file path=ppt/ink/ink3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48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27 224 12844,'-3'9'2071,"-3"10"-873,1-1-1,1 1 1,1 0-1,-1 29 1,3-40-979,0 0 0,1 0 0,1 0 0,-1 0 0,1 0 0,0 0 0,1 0 0,0 0 0,0-1 0,1 1 0,0-1 0,1 1 0,-1-1 0,8 11 0,-11-17-206,1-1 0,-1 1-1,1 0 1,-1-1 0,1 1 0,0 0-1,-1-1 1,1 1 0,0 0 0,-1-1-1,1 1 1,0-1 0,0 0 0,-1 1-1,1-1 1,0 1 0,0-1 0,0 0-1,0 0 1,0 0 0,-1 1 0,1-1-1,0 0 1,0 0 0,0 0 0,0 0-1,0 0 1,0-1 0,0 1 0,-1 0-1,2 0 1,0-2 26,-1 1 0,0 0 0,1-1 0,-1 1 0,0-1-1,0 1 1,1-1 0,-1 0 0,0 1 0,-1-1 0,1 0 0,0 0 0,0-2 0,12-63 1133,-8 16-588,-5-97 1,-1 130-485,-1-1 0,-1 0 1,0 0-1,-2 1 0,0 0 0,-1 0 1,0 0-1,-14-23 0,9 27 118,3 15-56,1 28 54,9 49 202,2-52-283,0 0-1,2 0 0,1-1 0,1 0 0,1 0 0,2 0 0,0-2 0,27 44 0,-36-65-138,0 1 0,0-1 0,0 1 0,0-1 0,0 0 0,1 0 0,-1 0 0,1 0 0,-1 0 0,1-1 0,0 1 1,0-1-1,3 2 0,-4-3-38,-1 0 0,1 1 0,-1-1 0,1 0 0,-1 0 0,1 0 0,-1 0 0,1-1 0,-1 1 0,1 0 0,-1-1 0,0 1 0,1-1 0,-1 1 0,1-1 0,-1 1 1,0-1-1,0 0 0,1 0 0,0-1 0,2-2-388,0 0 1,-1-1 0,1 1-1,-1-1 1,0 0-1,-1 0 1,1 0 0,-1 0-1,0 0 1,0-1 0,-1 1-1,2-12 1,2-26-4354,-4-4-3599</inkml:trace>
</inkml:ink>
</file>

<file path=ppt/ink/ink3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48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13901,'0'0'4255,"4"11"-1207,14 36-598,-17-45-2265,0 0-1,0 1 1,0-1-1,0 0 0,0 0 1,0 0-1,1 0 0,-1 0 1,1-1-1,0 1 1,-1 0-1,1-1 0,0 1 1,0-1-1,4 3 0,-5-4-107,0 0 0,0 0 0,0 1 0,0-1 0,0 0 0,1 0 0,-1 0 0,0 0 0,0 0 0,0-1 0,0 1 0,0 0 0,0 0 0,0-1 0,1 1 0,-1-1 0,0 1 0,0-1 0,0 1 0,-1-1 0,1 0 0,1-1 0,2-1 15,0-1-1,-1 0 1,1-1-1,-1 1 1,0 0 0,-1-1-1,1 0 1,-1 0-1,0 0 1,2-6-1,-1 1-59,-1-1-1,0 0 1,0 1-1,-1-1 1,0 0-1,-1 0 1,0 0-1,-4-21 0,4 31-23,-1 0-1,1 0 0,-1 0 0,1 0 0,-1 0 0,1 0 0,-1 0 0,0 0 0,1 1 1,-1-1-1,0 0 0,0 0 0,0 1 0,0-1 0,1 0 0,-1 1 0,0-1 1,0 1-1,0-1 0,0 1 0,0 0 0,0-1 0,0 1 0,0 0 0,-1 0 0,1 0 1,0 0-1,0 0 0,0 0 0,0 0 0,-2 0 0,1 0-4,0 1-1,0-1 1,0 1 0,0-1-1,0 1 1,1 0-1,-1 0 1,0 0 0,0 0-1,1 0 1,-1 0 0,0 0-1,1 0 1,-1 1-1,1-1 1,-3 4 0,0 4 29,0 0-1,0 0 1,1 0 0,0 1 0,1 0 0,0-1 0,0 1-1,1 0 1,1 0 0,0 0 0,0 0 0,0 0 0,2 0-1,-1 0 1,3 9 0,-2-12 52,0-1 0,0 0 1,0 0-1,1 0 0,0 0 0,0 0 0,0-1 0,1 1 1,-1-1-1,10 9 0,-11-11-17,1-1 1,1 0 0,-1 1-1,0-1 1,1 0-1,-1-1 1,1 1-1,-1-1 1,1 1 0,0-1-1,-1 0 1,1 0-1,0-1 1,0 1-1,0-1 1,0 0 0,0 0-1,-1 0 1,6-1-1,-5 0-63,0 0 0,1-1 0,-1 1 0,0-1 0,0 0 0,0 0 0,0-1 0,0 1 0,0-1 0,-1 0 0,1 0 0,-1 0 0,0 0 0,0-1 0,0 1 0,0-1 0,-1 0 0,1 0 0,-1 0 0,0 0 0,0 0 0,0 0 0,1-7 0,11-51-3148,-14 6-7106,-9 10-7126</inkml:trace>
</inkml:ink>
</file>

<file path=ppt/ink/ink3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49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13196,'0'0'9967,"1"10"-8643,28 182 3136,0-19-2471,-27-142-1725,-2-22-209,1 0 1,0 0 0,0-1-1,0 1 1,6 14 0,0-76 24,-7 26-116,1 8-68,0 0 0,-2 0 0,0 0 0,-1 0 0,-1 1 0,0-1 0,-2 1 0,-9-26 0,14 69-542,17 26 446,3 0 0,2-2 0,41 69 0,-47-95 524,-9-21 138,-5-15-218,-3 7-222,0 0 0,-1 1 0,0 0 0,0-1-1,0 1 1,-1 0 0,0 0 0,0 0 0,0 0 0,0 1 0,-1-1 0,1 1 0,-1 0-1,-1 0 1,-6-5 0,-10-8 17,-43-25-1,46 31-12,0 2 0,0 0-1,-1 1 1,0 1 0,-29-7 0,77 19-52,1-1-1,-1-2 1,1-1 0,-1-1-1,35-5 1,-44 2-807,0 0-1,27-10 0,23-13-5054</inkml:trace>
</inkml:ink>
</file>

<file path=ppt/ink/ink3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49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18738,'0'0'1986,"62"73"-513,-23-27 577,2 2-1409,-1-5-513,-3-7-64,-1-3-32,-5-9-256,-7-9-1250,-9-6-800,-10-9-705,-25-14-8360</inkml:trace>
</inkml:ink>
</file>

<file path=ppt/ink/ink3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50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1 322 17392,'0'0'6503,"47"-48"-6023,4 19 673,10-9-608,11-7-449,3-3-64,-1-8-2082,-13-2-4709</inkml:trace>
</inkml:ink>
</file>

<file path=ppt/ink/ink3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50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18193,'8'12'753,"323"434"4770,-107-157-3866,-137-169 1386,-86-139-1340,-6 0-1369,-2 0 1,0 1 0,-1 0-1,-15-25 1,-1-2-113,-127-233-222,-42-88 0,192 363 0,-4-7-8,0 0 1,1 0 0,1 0-1,0-1 1,-2-11-1,5 20 6,0 0-1,-1 1 1,1-1-1,0 0 1,0 1-1,1-1 0,-1 1 1,0-1-1,0 0 1,1 1-1,-1-1 1,1 1-1,-1-1 1,1 1-1,0-1 0,0 1 1,0-1-1,0 1 1,0 0-1,0 0 1,0-1-1,0 1 1,0 0-1,0 0 0,1 0 1,-1 0-1,0 0 1,1 0-1,-1 1 1,1-1-1,-1 0 1,1 1-1,-1-1 0,1 1 1,-1-1-1,1 1 1,0 0-1,-1 0 1,1 0-1,3 0 1,-2 0 15,16-2-70,-1 0 1,1 2 0,0 0-1,0 2 1,23 3-1,-39-4 49,1 0-1,-1 0 1,0 0-1,1 0 0,-1 0 1,0 1-1,0 0 1,0-1-1,0 1 0,0 0 1,0 0-1,-1 1 0,1-1 1,0 1-1,-1-1 1,0 1-1,0 0 0,0 0 1,0 0-1,0 0 1,-1 0-1,1 0 0,-1 0 1,0 0-1,1 1 0,-2-1 1,1 1-1,0-1 1,-1 1-1,0-1 0,1 1 1,-1-1-1,-1 1 0,1-1 1,-1 5-1,-3 11 55,-1 0 0,-1-1 0,0 1 0,-1-1 0,-1-1 0,-1 1 0,0-1 0,-2-1 0,1 0 0,-2 0 0,0-1 0,-16 14 0,-4-7-1581,9-18-2813,3-7-4124</inkml:trace>
</inkml:ink>
</file>

<file path=ppt/ink/ink3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51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17040,'0'0'1543,"-9"1"165,5 0-1459,0-1 0,0 1 0,1 0 0,-1 0 0,0 0 0,1 0 0,-1 1 0,1-1 0,-1 1 0,1 0 0,0 0 0,-1 0 0,1 1 0,0-1 0,1 1 0,-1 0 0,0 0 0,1 0 0,0 0 0,-1 0 0,1 0 0,0 0 0,1 1 0,-1-1 0,1 1 0,-1 0 0,0 3 0,-4 15 101,2 0-1,0 1 0,1-1 1,1 1-1,1-1 1,1 1-1,2 0 0,0-1 1,1 1-1,7 26 1,-7-41-322,-1-1 1,2 0-1,-1 0 1,1 0-1,0 0 1,0 0-1,0-1 1,1 0-1,0 0 1,1 0-1,-1-1 1,1 1-1,0-1 1,0-1-1,1 1 1,7 3-1,-9-5-20,-1-1 0,1-1 0,0 1 0,0-1 0,0 0-1,0 0 1,0 0 0,0 0 0,0-1 0,0 0 0,0 0 0,0 0-1,0-1 1,0 0 0,0 0 0,0 0 0,0-1 0,0 1-1,-1-1 1,1 0 0,0-1 0,-1 1 0,0-1 0,0 1 0,7-7-1,-4 4 47,0-1 0,-1 0 0,0 0 0,0 0 0,0-1 0,-1 0 0,1 0 0,-2 0 0,1-1 0,-1 0 0,0 0 0,-1 0 0,0 0 0,0 0 0,-1-1 0,0 1 0,2-17 0,-4 24-54,0 0 0,0 1 0,0-1 0,0 0 0,0 0 0,0 1 0,0-1 0,0 0 0,-1 1 0,1-1 0,0 0 0,0 1 0,-1-1 0,1 0 0,0 1 0,-1-1 0,1 0 0,0 1 0,-1-1 0,1 1 0,-1-1 0,1 1 0,-1-1 0,1 1 0,-1-1 0,0 1 0,1 0 0,-1-1 0,0 1 0,1 0 0,-1-1 0,0 1 0,0 0 0,-28 5 0,-25 27 0,45-26 0,1 0 0,0 1 0,0 1 0,1-1 0,0 1 0,0 0 0,1 1 0,0-1 0,0 1 0,-5 13 0,11-22 0,1 0 0,-1 1 0,0-1 0,0 0 0,0 0 0,1 0 0,-1 0 0,0 0 0,1 1 0,-1-1 0,0 0 0,0 0 0,1 0 0,-1 0 0,0 0 0,1 0 0,-1 0 0,0 0 0,0 0 0,1 0 0,-1 0 0,0 0 0,1 0 0,-1-1 0,0 1 0,0 0 0,1 0 0,-1 0 0,0 0 0,0 0 0,1 0 0,-1-1 0,0 1 0,0 0 0,0 0 0,1 0 0,-1-1 0,0 1 0,0 0 0,0 0 0,0-1 0,1 1 0,-1 0 0,0-1 0,15-11 0,10-18 0,-2-2 0,-1-1 0,28-54 0,-8 12 0,-42 75 0,1-1 0,-1 0 0,0 1 0,0-1 0,0 1 0,1-1 0,-1 0 0,0 1 0,1-1 0,-1 1 0,0-1 0,1 1 0,-1-1 0,1 1 0,-1-1 0,1 1 0,-1 0 0,1-1 0,-1 1 0,1 0 0,-1-1 0,1 1 0,0 0 0,-1 0 0,1-1 0,-1 1 0,1 0 0,0 0 0,-1 0 0,1 0 0,0 0 0,-1 0 0,1 0 0,-1 0 0,1 0 0,0 0 0,-1 0 0,1 1 0,0-1 0,-1 0 0,1 0 0,-1 0 0,1 1 0,0-1 0,-1 0 0,1 1 0,-1-1 0,1 1 0,-1-1 0,0 1 0,1-1 0,-1 0 0,1 1 0,-1 0 0,0-1 0,1 1 0,-1-1 0,0 1 0,1-1 0,-1 1 0,0 0 0,20 51 0,-15-36 0,11 29 0,-6-16 0,24 50 0,-19-61-284,-15-18 231,0 0 0,1 1 0,-1-1 0,0 0 0,1 0 0,-1 1 0,0-1 0,1 0 0,-1 0 0,1 0 0,-1 1 0,1-1 0,-1 0 0,0 0 0,1 0 0,-1 0 0,1 0 1,-1 0-1,1 0 0,-1 0 0,1 0 0,-1 0 0,1 0 0,-1 0 0,0-1 0,1 1 0,-1 0 0,1 0 0,-1 0 0,0 0 0,1-1 0,-1 1 0,1 0 0,-1-1 0,0 1 0,1 0 0,-1 0 0,0-1 0,1 1 1,-1-1-1,0 1 0,0 0 0,0-1 0,1 1 0,-1-1 0,0 1 0,0 0 0,0-1 0,0 1 0,0-1 0,1 1 0,-1-1 0,6-30-6946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51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18289,'0'0'7864,"7"9"-6871,-1-2-857,0 1 1,1-1 0,0-1 0,0 1-1,1-1 1,0 0 0,0-1 0,0 0-1,1 0 1,-1-1 0,1 0 0,12 3-1,67 20 153,-52-18-1070,0 2-1,55 26 1,-89-34-4584,-9-1 2042,-15-2-1405,19 0 3549,-27-1-6257</inkml:trace>
</inkml:ink>
</file>

<file path=ppt/ink/ink3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52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91 26873,'0'0'1591,"-3"8"-251,-8 23-250,6-8-472,5-22-604,0-1 0,0 0 0,0 1 0,0-1 0,0 0-1,0 1 1,0-1 0,0 0 0,0 1 0,0-1 0,0 0 0,0 1 0,0-1 0,0 0 0,0 1 0,1-1 0,-1 0 0,0 1-1,0-1 1,0 0 0,0 1 0,1-1 0,-1 0 0,0 1 0,0-1 0,0 0 0,1 0 0,-1 0 0,0 1 0,1-1 0,-1 0-1,0 0 1,1 0 0,-1 1 0,0-1 0,0 0 0,1 0 0,1-1-11,-1 1 1,0-1-1,1 0 1,-1 1-1,0-1 1,1 0-1,-1 0 1,0 0-1,0 0 0,0 0 1,0 0-1,0 0 1,0-1-1,0 1 1,0 0-1,0-1 0,-1 1 1,1 0-1,0-1 1,-1 1-1,1-1 1,-1 1-1,0-1 1,1 1-1,-1-1 0,0 1 1,0-1-1,0-2 1,3-50 468,-3 50-398,-4-39 26,4 42-101,-1-1 1,1 1-1,0 0 0,-1 0 1,1-1-1,-1 1 0,1 0 0,-1 0 1,0 0-1,0 0 0,1 0 1,-1 0-1,0 0 0,0 0 1,0 0-1,0 0 0,0 0 1,0 0-1,0 1 0,0-1 0,0 0 1,-1 1-1,1-1 0,0 1 1,0 0-1,0-1 0,-1 1 1,-1-1-1,2 2 1,0-1 0,1 0 0,-1 0 0,1 1 0,-1-1 0,0 0 0,1 1 0,-1-1 0,1 1 0,-1-1 0,1 1 0,-1-1 0,1 1 0,-1-1 0,1 1 0,0-1 0,-1 1 0,1-1 0,0 1 0,0 0 0,-1-1 0,1 1 0,0 0 0,0-1 0,0 1 0,0 0 0,0-1 0,0 1 0,0 0 0,0-1 0,0 2 0,-1 28 0,2-23 0,0 4-32,0 0 0,1 0 0,0 0 1,1 0-1,0 0 0,1-1 0,5 12 0,-7-19-22,-1 1 1,1-1-1,-1 1 0,1-1 1,0 0-1,0 1 0,1-1 1,-1 0-1,1 0 0,-1-1 1,1 1-1,0 0 0,0-1 1,0 0-1,1 0 0,-1 0 1,0 0-1,1 0 1,-1-1-1,1 1 0,0-1 1,-1 0-1,8 1 0,-10-2-171,0 0-1,1 0 0,-1-1 0,0 1 1,0 0-1,1-1 0,-1 1 1,0-1-1,0 0 0,0 1 0,0-1 1,0 0-1,0 1 0,0-1 1,0 0-1,0 0 0,0 0 0,0 0 1,0 0-1,0 0 0,-1 0 1,1 0-1,-1-1 0,1 1 0,0 0 1,-1 0-1,0 0 0,1-3 1,5-39-7863,-6 41 7368,0-44-14094</inkml:trace>
</inkml:ink>
</file>

<file path=ppt/ink/ink3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53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27 19090,'0'0'3379,"-10"-5"-571,-34-14-283,42 18-2435,0 1-1,0-1 1,0 1-1,0 0 1,0 0-1,0-1 1,0 2-1,0-1 1,0 0-1,0 0 1,0 1-1,0-1 1,0 1-1,0-1 1,0 1-1,0 0 1,0 0 0,0 0-1,1 0 1,-1 0-1,0 0 1,1 1-1,-1-1 1,1 0-1,-1 1 1,1-1-1,0 1 1,-1 0-1,1 0 1,0-1-1,0 1 1,0 0-1,0 2 1,-4 5-1,1 1 1,0 0-1,1 0 1,-4 19 0,3-2-1,0 1 0,2-1 0,1 1 0,2-1 0,0 1 0,2-1 0,1 0 0,1 1 0,1-2 0,1 1 1,2-1-1,0 0 0,2-1 0,1 0 0,22 34 0,-30-53-86,0-1 0,0 0 0,1 0 0,-1 0 0,1 0 0,0-1 0,1 0 0,-1 0 0,1 0 0,-1-1 0,1 0 0,0 0 0,1 0 0,-1-1 0,0 0 0,1 0 0,-1 0 0,1-1 0,9 1 0,-11-2-3,1-1-1,-1 1 1,1-1-1,-1 0 1,1 0-1,-1-1 1,1 1-1,-1-1 1,0-1-1,0 1 1,0-1-1,0 1 1,-1-2-1,1 1 1,-1 0-1,1-1 1,-1 0-1,0 0 1,-1 0-1,1 0 1,-1-1-1,0 1 1,4-7-1,-4 6 1,-1 0 0,1 0 0,-1 0 0,0 0 0,0 0 0,-1 0 0,1-1 0,-1 1 0,0 0 0,-1-1 0,1 1 0,-1-1 0,0 0 0,-1-6 0,0 10 0,0-1 0,0 1 0,1 0 0,-2-1 0,1 1 0,0 0 0,0 0 0,-1-1 0,1 1 0,-1 0 0,0 1 0,1-1 0,-1 0 0,0 0 0,0 1 0,0-1 0,0 1 0,-1-1 0,1 1 0,0 0 0,0 0 0,-1 0 0,1 0 0,-1 1 0,1-1 0,-1 1 0,1-1 0,-1 1 0,1 0 0,-1 0 0,-4 0 0,1 0 0,0 1 0,0-1 0,-1 1 0,1 0 0,0 1 0,0-1 0,0 1 0,1 0 0,-9 5 0,12-6 0,-1 1 0,0-1 0,0 1 0,1 0 0,-1 0 0,1 0 0,-1 0 0,1 1 0,0-1 0,0 1 0,0 0 0,0-1 0,0 1 0,1 0 0,-1 0 0,1 0 0,0 0 0,0 0 0,-1 5 0,2-8 0,0 0 0,0 0 0,0 1 0,-1-1 0,1 0 0,0 0 0,0 0 0,0 0 0,0 1 0,0-1 0,0 0 0,0 0 0,0 0 0,0 1 0,0-1 0,0 0 0,0 0 0,0 0 0,0 1 0,0-1 0,0 0 0,0 0 0,0 0 0,0 1 0,0-1 0,0 0 0,0 0 0,0 0 0,1 0 0,-1 1 0,0-1 0,0 0 0,0 0 0,0 0 0,0 0 0,0 0 0,1 1 0,-1-1 0,0 0 0,0 0 0,0 0 0,0 0 0,1 0 0,-1 0 0,0 0 0,0 0 0,0 0 0,1 0 0,-1 1 0,0-1 0,12-9 0,9-15 0,-6-6 0,-1-1 0,-1 0 0,-1-1 0,-2 0 0,7-39 0,-17 70 0,0 1 0,0 0 0,-1 0 0,1 0 0,0 0 0,0-1 0,0 1 0,0 0 0,0 0 0,0 0 0,0 0 0,0 0 0,0-1 0,0 1 0,0 0 0,1 0 0,-1 0 0,0 0 0,0-1 0,0 1 0,0 0 0,0 0 0,0 0 0,0 0 0,0 0 0,0 0 0,0-1 0,1 1 0,-1 0 0,0 0 0,0 0 0,0 0 0,0 0 0,0 0 0,0 0 0,1 0 0,-1 0 0,0 0 0,0 0 0,0-1 0,0 1 0,1 0 0,-1 0 0,0 0 0,0 0 0,0 0 0,0 0 0,0 0 0,1 0 0,-1 1 0,0-1 0,0 0 0,0 0 0,0 0 0,1 0 0,-1 0 0,8 12 0,8 31 0,-12-32 0,3 7 0,-1 1 0,1 1 0,1-1 0,1-1 0,0 0 0,2 0 0,0 0 0,0-2 0,19 21 0,-29-36-5,0 0 1,0-1-1,-1 1 1,1 0-1,0 0 1,0-1-1,0 1 0,0-1 1,0 1-1,0-1 1,0 1-1,0-1 1,0 1-1,0-1 1,0 0-1,0 0 0,0 1 1,0-1-1,1 0 1,-1 0-1,0 0 1,0 0-1,0-1 0,0 1 1,0 0-1,0 0 1,0-1-1,0 1 1,0 0-1,1-1 1,0-1-203,0 1 0,0-1 0,0 0 0,-1 0 1,1 0-1,-1 0 0,1 0 0,-1 0 1,0 0-1,0 0 0,0 0 0,1-3 1,3-14-7151</inkml:trace>
</inkml:ink>
</file>

<file path=ppt/ink/ink3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54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21268,'0'0'2413,"11"5"-507,11 7-1055,-1 1 1,-1 1-1,0 1 1,-1 1-1,0 1 1,-2 0-1,23 28 1,2 8-590,-24-29-241,1 0 0,1-1 0,1-1 1,38 31-1,-52-48-428,-20-14-622,-28-17-1752,-102-36-9802,83 36 5584</inkml:trace>
</inkml:ink>
</file>

<file path=ppt/ink/ink3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54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53 385 14574,'0'0'10089,"-53"25"-6149,60-25-2883,16-18-352,8-13 224,4-12 224,7-7-833,-1-5-320,-3-3 0,-4 5 0,-4 12 0,-9 10-3363,-10 11-4773,-9 10-9384</inkml:trace>
</inkml:ink>
</file>

<file path=ppt/ink/ink3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55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0 236 18578,'0'0'6133,"11"11"-3858,-10-10-2223,100 106 2809,-81-88-2559,0-1 1,1-1-1,1-1 1,28 17-1,-50-33-293,0 0 1,0 0-1,1 1 1,-1-1-1,0 0 0,1 1 1,-1-1-1,1 0 0,-1 0 1,0 0-1,1 0 1,-1 1-1,1-1 0,-1 0 1,0 0-1,1 0 0,-1 0 1,1 0-1,-1 0 1,0 0-1,1 0 0,-1 0 1,1 0-1,-1 0 1,1 0-1,-1 0 0,0 0 1,1-1-1,-1 1 0,1 0 1,-1 0-1,0 0 1,1-1-1,-1 1 0,0 0 1,1-1-1,-3-16 442,-17-20 107,-52-64-558,61 88 0,0 1 0,-1 1 0,-1 0 0,1 1 0,-25-16 0,36 25 0,-1 0 0,0 0 0,0 1 0,0-1 0,0 1 0,0-1 0,0 1 0,0-1 0,0 1 0,0-1 0,0 1 0,0 0 0,0 0 0,0 0 0,0-1 0,0 1 0,0 0 0,0 0 0,-1 0 0,1 1 0,0-1 0,0 0 0,0 0 0,0 0 0,0 1 0,0-1 0,0 1 0,0-1 0,-1 1 0,2 0 0,0 0 0,0 0 0,0-1 0,0 1 0,0 0 0,0 0 0,0-1 0,0 1 0,0 0 0,0 0 0,1-1 0,-1 1 0,0 0 0,1-1 0,-1 1 0,0 0 0,1-1 0,-1 1 0,1-1 0,-1 1 0,1 0 0,-1-1 0,1 1 0,-1-1 0,1 1 0,-1-1 0,1 0 0,0 1 0,-1-1 0,1 0 0,0 1 0,-1-1 0,1 0 0,0 0 0,0 0 0,-1 1 0,1-1 0,0 0 0,0 0 0,5 2-218,-1-1-1,1 0 1,-1 0 0,1 0-1,0 0 1,-1-1 0,1 0-1,0 0 1,8-2 0,-6 1-612,1-1 1,-1-1 0,0 1-1,0-2 1,0 1 0,0-1-1,0 0 1,-1-1 0,13-9-1,-12 7-84,-1 1 0,0-1-1,0-1 1,0 1-1,-1-1 1,-1 0-1,1-1 1,6-13 0,-10 16 655,1 0 0,-1 0 0,0 0 0,-1-1 0,1 1 1,-1-1-1,0-11 0,-1 17 385,0 1-1,1-1 1,-1 1-1,0-1 1,0 0-1,0 1 1,0-1 0,0 0-1,0 1 1,0-1-1,-1 1 1,1-1-1,0 0 1,0 1 0,0-1-1,-1 1 1,1-1-1,0 0 1,-1 1-1,1-1 1,0 1-1,-1-1 1,1 1 0,-1-1-1,1 1 1,-1 0-1,1-1 1,-1 1-1,1 0 1,-1-1 0,1 1-1,-1 0 1,1-1-1,-1 1 1,0 0-1,1 0 1,-1 0 0,1 0-1,-1-1 1,0 1-1,1 0 1,-1 0-1,0 0 1,1 0 0,-1 0-1,1 1 1,-1-1-1,0 0 1,1 0-1,-1 0 1,1 0-1,-1 1 1,0-1 0,1 0-1,-1 1 1,1-1-1,-1 0 1,1 1-1,-1-1 1,1 1 0,-1-1-1,1 1 1,-4 1 309,1 1 1,0-1 0,0 1-1,0-1 1,0 1 0,1 0 0,-1 0-1,1 0 1,-3 6 0,1 1-10,1 0 1,1 0 0,0 0-1,0 1 1,1-1 0,0 1-1,1 16 1,0-20-233,1-1 1,0 1-1,0-1 0,0 1 1,1-1-1,0 0 0,0 1 1,0-1-1,1 0 0,0 0 0,0-1 1,0 1-1,6 6 0,-8-11-171,-1 0 0,1 0-1,0 0 1,0 0-1,0 0 1,0 0 0,0 0-1,0 0 1,0-1-1,0 1 1,0 0-1,1-1 1,-1 1 0,0 0-1,0-1 1,1 0-1,-1 1 1,0-1 0,1 0-1,-1 1 1,0-1-1,1 0 1,-1 0 0,0 0-1,1 0 1,1-1-1,-1 0 28,0 0-1,0-1 0,-1 1 1,1 0-1,-1-1 1,1 1-1,-1-1 0,0 1 1,0-1-1,1 0 1,-1 0-1,0 1 0,0-1 1,-1 0-1,2-3 0,2-7 147,-1-1-1,0 0 0,0 0 0,0-16 0,-2 17-192,0-73 36,-1 80-52,0 1-1,-1-1 1,0 0 0,0 1-1,0-1 1,0 1 0,-1-1 0,1 1-1,-1 0 1,0-1 0,-1 1-1,1 0 1,-1 0 0,0 1-1,-3-5 1,6 8-53,0 0-1,0 0 1,0-1-1,-1 1 1,1 0-1,0 0 1,0 0 0,0-1-1,-1 1 1,1 0-1,0 0 1,0 0-1,-1-1 1,1 1-1,0 0 1,0 0-1,-1 0 1,1 0-1,0 0 1,-1 0 0,1 0-1,0 0 1,-1 0-1,1 0 1,0 0-1,0 0 1,-1 0-1,1 0 1,0 0-1,-1 0 1,1 0 0,0 0-1,0 0 1,-1 0-1,1 0 1,0 1-1,-1-1 1,1 0-1,0 0 1,-1 1-1,-1 13-1620,7 21-681,-2-27 1819,1-1-1,0 0 1,0 0-1,0-1 0,1 1 1,-1-1-1,2 0 0,-1 0 1,7 5-1,-8-8-138,0 0 0,0 0 0,0 0 1,0-1-1,0 0 0,0 0 0,0 0 0,1 0 0,-1-1 0,7 2 0,19-2-6043</inkml:trace>
</inkml:ink>
</file>

<file path=ppt/ink/ink3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55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97 629 4356,'1'-16'5056,"0"0"-4825,2-11 1967,-2 1 1,-2-34 0,1 53-1643,-1 0-1,0 0 0,0 0 0,0 0 0,-1 0 1,0 1-1,-1-1 0,0 0 0,0 1 0,0 0 0,0 0 1,-1 0-1,0 0 0,-9-10 0,12 15-490,0 0 1,0 0-1,0 0 0,0 0 0,0 0 0,0 0 0,0 0 0,0 0 1,0 1-1,-1-1 0,1 0 0,0 1 0,-1-1 0,1 1 0,0-1 1,-1 1-1,1-1 0,-1 1 0,1 0 0,-1 0 0,1 0 1,0 0-1,-1 0 0,1 0 0,-1 0 0,1 1 0,-3 0 0,3 0-36,-1 0 0,1 1-1,-1 0 1,1-1 0,0 1-1,0 0 1,-1 0-1,1-1 1,1 1 0,-1 0-1,0 0 1,0 0-1,1 0 1,-1 0 0,1 1-1,-1 1 1,0 10 102,0-1 1,0 1-1,1 0 1,4 22-1,-2-24-6,2-1-1,-1 1 0,2-1 1,-1 1-1,9 13 0,-12-22-71,1 0-1,-1 0 0,1 0 1,0 0-1,0-1 0,0 1 1,0 0-1,0-1 1,1 0-1,-1 1 0,1-1 1,-1 0-1,1 0 0,0 0 1,0-1-1,0 1 1,0-1-1,0 0 0,0 1 1,0-1-1,0-1 1,1 1-1,-1 0 0,4-1 1,-5 0-9,0-1 0,-1 1 0,1-1 0,-1 1 0,1-1 0,0 0 0,-1 0 0,0 0 0,1 0 1,-1 0-1,1 0 0,-1-1 0,0 1 0,0 0 0,0 0 0,0-1 0,0 1 0,0-1 0,0 1 0,0-1 1,-1 0-1,1 1 0,0-1 0,0-2 0,9-49 985,-9 41-806,6-38-66,-3 1 0,-3-1-1,-4-55 1,1 78-132,-2 1-1,0 0 0,-2 0 1,-1 1-1,-1 0 0,-1 0 1,-19-38-1,9 39-24,19 24 0,0 0 0,-1 0 0,1 0 0,0-1 0,0 1 0,-1 0 0,1 0 0,0 0 0,-1 0 0,1 0 0,0 0 0,-1 0 0,1 0 0,0 0 0,-1 0 0,1 0 0,0 0 0,-1 0 0,1 0 0,0 0 0,-1 0 0,1 0 0,0 0 0,-1 0 0,1 0 0,0 0 0,-1 1 0,1-1 0,0 0 0,0 0 0,-1 0 0,1 1 0,0-1 0,0 0 0,-1 0 0,1 0 0,0 1 0,-1 0 0,0 2 0,0 1 0,0-1 0,0 1 0,1-1 0,-1 1 0,1-1 0,0 1 0,0 0 0,0-1 0,1 1 0,0 6 0,8 27 0,2-1 0,1-1 0,1 0 0,2 0 0,2-2 0,1 0 0,38 52 0,-46-70 3,1-1-1,1-1 1,16 16 0,-25-26-6,0 0 0,1 0 0,0 0 0,-1-1 0,1 1 0,0-1 0,0 0 0,0 0 0,1-1 0,-1 1 0,0-1 0,1 0 0,-1 0 0,1 0 0,-1-1 0,1 1 0,7-1 0,-10-1-77,0 0-1,0 0 0,0 0 0,0 0 1,0 0-1,-1-1 0,1 1 0,0-1 1,-1 1-1,1-1 0,-1 1 0,1-1 1,-1 0-1,0 0 0,1 1 0,-1-1 1,0 0-1,0 0 0,-1 0 0,1-1 1,0 1-1,-1 0 0,1 0 0,-1 0 1,0 0-1,1-1 0,-1 1 0,-1-4 1,2-8-1009,-1 0 1,-1 0 0,-2-18 0,0 19-495,-1 0 0,0 0-1,0 0 1,-1 1 0,-1-1 0,-11-17-1,-18-24-11922</inkml:trace>
</inkml:ink>
</file>

<file path=ppt/ink/ink3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55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52 168 14990,'0'0'11654,"6"-11"-10506,-6 10-1121,6-7 329,-1-1 0,0 0 0,-1 0-1,0-1 1,0 1 0,-1-1 0,0 0 0,-1 0 0,0 0-1,-1 0 1,1-20 0,-2 29-343,0 0 0,0 0 0,-1 0 0,1 0 1,0 0-1,-1 0 0,1 0 0,-1 0 0,1 0 0,-1 0 0,1 1 0,-1-1 0,0 0 1,1 0-1,-1 0 0,0 1 0,1-1 0,-1 1 0,0-1 0,0 0 0,0 1 0,0-1 0,0 1 1,0 0-1,0-1 0,0 1 0,0 0 0,0-1 0,0 1 0,0 0 0,0 0 0,0 0 1,0 0-1,0 0 0,0 0 0,0 0 0,0 0 0,-1 1 0,-1-1-1,1 1 0,-1-1 0,0 1 0,1 0 0,-1 0 0,1 0 0,0 0 0,-1 0-1,1 1 1,0-1 0,-1 1 0,1-1 0,-3 4 0,0 2-12,1 1 0,0-1 0,1 0 0,0 1 0,0 0 0,1-1 0,0 1 0,0 0 0,1 0 0,0 0 0,0 1 0,1-1 0,0 0 0,1 11 0,0-7 0,1-1 0,-1 0 0,2 0 0,0 0 0,0 0 0,1-1 0,0 1 0,1-1 0,11 18 0,-14-24 0,1 0 0,0 0 0,0 0 0,0-1 0,0 1 0,1-1 0,-1 0 0,1 0 0,0 0 0,0 0 0,0-1 0,0 0 0,0 0 0,1 0 0,-1 0 0,1 0 0,-1-1 0,1 0 0,0 0 0,-1 0 0,1-1 0,0 1 0,0-1 0,-1 0 0,1-1 0,0 1 0,0-1 0,-1 0 0,1 0 0,0 0 0,-1-1 0,1 0 0,-1 1 0,0-2 0,0 1 0,1 0 0,-1-1 0,-1 0 0,1 0 0,0 0 0,-1 0 0,0-1 0,1 1 0,-1-1 0,-1 0 0,1 0 0,0 0 0,1-5 0,2 0-380,-2 0 1,1-1-1,-1 0 1,5-19-1,-6 16-1532,-1 1 1,-1 0-1,1-25 0,-4-13-12854</inkml:trace>
</inkml:ink>
</file>

<file path=ppt/ink/ink3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56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94 18898,'0'0'10266,"6"14"-10010,2 13-109,-1 0 1,-1 0-1,-1 0 0,3 55 1,-8-82-127,0 0 1,0-1 0,-1 1 0,1 0 0,0 0 0,0 0 0,0 0-1,-1 0 1,1 0 0,0 0 0,0 0 0,0 0 0,-1 0 0,1 0 0,0 0-1,0 0 1,0 0 0,-1 0 0,1 0 0,0 0 0,0 0 0,0 0-1,-1 0 1,1 0 0,0 0 0,0 0 0,0 0 0,-1 0 0,1 0-1,0 0 1,0 0 0,0 1 0,0-1 0,-1 0 0,1 0 0,0 0 0,0 0-1,0 0 1,0 1 0,0-1 0,-1 0 0,1 0 0,0 0 0,0 1-1,0-1 1,0 0 0,0 0 0,0 0 0,0 1 0,-10-22 144,-1-21-332,-6-48-1,6 32-1822,22 96 1947,2-1 0,1-1 0,1 0 0,2-1 0,2 0 1,27 38-1,-44-70 60,1 0 1,-1 1-1,0-2 1,1 1-1,0 0 1,-1 0-1,1-1 1,0 1-1,0-1 1,5 3-1,-7-5-10,-1 0-1,1 0 0,-1 0 1,1 1-1,-1-1 0,1 0 1,-1 0-1,1 0 0,-1 0 1,1 0-1,-1 0 0,1 0 1,-1 0-1,0-1 0,1 1 1,-1 0-1,1 0 0,-1 0 1,1 0-1,-1-1 0,1 1 1,-1 0-1,0 0 0,1-1 1,-1 1-1,1 0 0,-1-1 1,0 1-1,1-1 0,5-25 216,-4 8-185,-2 0 0,-1 0 0,0 0 0,-1 0 0,0 0 0,-10-30 0,11 44-41,-1 0 1,0-1 0,1 1-1,-1 0 1,-1 0-1,1 1 1,-1-1 0,1 0-1,-1 1 1,0-1-1,0 1 1,-1 0-1,1 0 1,-1 1 0,1-1-1,-1 1 1,0-1-1,0 1 1,0 0 0,0 1-1,-1-1 1,1 1-1,0-1 1,-1 1 0,1 1-1,-1-1 1,1 1-1,0-1 1,-1 1 0,0 1-1,1-1 1,-7 2-1,8-2 10,0 0-1,0 1 1,0 0-1,1 0 1,-1-1 0,0 2-1,0-1 1,1 0-1,-1 0 1,0 1-1,1 0 1,0-1-1,-1 1 1,1 0-1,0 0 1,0 0-1,0 1 1,0-1-1,0 0 1,1 1-1,-1-1 1,1 1-1,-1 0 1,1-1 0,0 1-1,0 0 1,0 0-1,1 0 1,-1 0-1,0 0 1,1-1-1,0 1 1,0 0-1,0 0 1,1 5-1,-1-6 0,1-1-1,-1 1 1,1 0-1,-1-1 1,1 1-1,0-1 1,0 1-1,-1-1 1,1 0-1,0 1 1,1-1-1,-1 0 1,0 0-1,0 0 0,0 1 1,1-1-1,-1 0 1,1-1-1,-1 1 1,0 0-1,1 0 1,0-1-1,-1 1 1,1-1-1,-1 1 1,1-1-1,0 0 1,-1 1-1,1-1 1,0 0-1,-1 0 1,1 0-1,0 0 1,-1-1-1,4 0 1,4 1 24,0-1 0,-1-1 0,1 0 1,0 0-1,14-6 0,2-4 15,-1-2-1,0 0 1,-1-2 0,35-30-1,33-37-3739,-88 81 3446,58-57-7475</inkml:trace>
</inkml:ink>
</file>

<file path=ppt/ink/ink3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8:52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30845,'0'0'-1185,"9"65"-1922,18-42-929,-1-6-3299</inkml:trace>
</inkml:ink>
</file>

<file path=ppt/ink/ink3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2:04.38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1 263 11018,'0'0'12764,"6"-5"-12240,-4 3-350,-1 0-74,1 0 1,-1 1-1,1-1 0,0 0 1,0 1-1,-1-1 1,1 1-1,0 0 1,0 0-1,0 0 0,1 0 1,-1 0-1,4-1 1,-6-11 4117,0-18-4172,0 28 227,0-4 243,-1 12-219,1 24-159,4 5-273,-4-34 135,0 1 0,1-1 0,-1 1-1,0-1 1,0 1 0,0-1 0,0 1 0,0-1 0,1 1 0,-1-1 0,0 1 0,0-1 0,1 1-1,-1-1 1,0 0 0,1 1 0,-1-1 0,0 1 0,1-1 0,-1 0 0,1 1 0,-1-1 0,0 0-1,1 0 1,-1 1 0,1-1 0,-1 0 0,1 0 0,-1 0 0,1 0 0,-1 1 0,1-1 0,-1 0 0,1 0-1,0 0 1,-1 0 0,1 0 0,-1 0 0,1-1 0,2 0 18,-1-1 0,0 0 0,0 0 0,0 0 0,0 0 0,0 0 0,-1 0 0,1 0 0,-1-1 0,1 1 1,-1-1-1,0 1 0,0-1 0,0 0 0,0 1 0,0-1 0,0-4 0,7-51 901,-7 48-822,-1-37 79,0 45-175,0 1-1,0-1 1,-1 1-1,1 0 1,0-1-1,-1 1 1,1 0-1,-1-1 1,1 1-1,-1 0 1,1 0-1,-1 0 1,0-1-1,0 1 1,1 0-1,-1 0 1,0 0-1,0 0 1,0 0-1,0 0 1,-1 1-1,1-1 1,0 0-1,0 0 1,0 1-1,-1-1 1,1 1-1,-2-1 1,2 1-1,0 0 0,0 0 0,-1 1 0,1-1 0,0 1 0,-1-1 0,1 1 0,0-1 0,0 1 0,0-1 0,0 1 0,0 0 0,-1 0 0,1 0 0,0 0 0,1-1 0,-1 1 0,0 1 0,0-1 0,0 0 0,1 0 0,-1 0 0,0 0 0,1 0 0,-1 1 0,1-1 0,-1 0 0,1 0 0,0 1 0,0-1 0,0 0 0,-1 1 0,1 1 0,-5 53 0,5-53 0,-2 25 0,1-16 0,0-1 0,0 0 0,1 1 0,0-1 0,1 1 0,1-1 0,0 0 0,6 21 0,-8-31 0,0 0 0,1 0 0,-1 0 0,1-1 0,-1 1 0,1 0 0,-1 0 0,1 0 0,-1-1 0,1 1 0,0 0 0,-1-1 0,1 1 0,0 0 0,0-1 0,-1 1 0,1-1 0,0 1 0,0-1 0,0 1 0,0-1 0,0 0 0,-1 0 0,1 1 0,0-1 0,0 0 0,2 0 0,-2 0 0,1-1 0,-1 0 0,0 1 0,1-1 0,-1 0 0,0 0 0,0 0 0,0 0 0,0 0 0,1 0 0,-2 0 0,1 0 0,0 0 0,0-1 0,1-1 0,2-5 0,0 0 0,0 0 0,-1 0 0,4-16 0,-3 4 0,-1 0 0,0-28 0,-3 42 0,0-1 0,0 1 0,0 0 0,-1 0 0,0 0 0,-1 0 0,1 0 0,-1 0 0,0 0 0,0 0 0,-1 1 0,-3-6 0,6 10 0,-1 0 0,1 0 0,-1 0 0,1 0 0,-1 0 0,1 0 0,-1 1 0,0-1 0,1 0 0,-1 0 0,0 1 0,0-1 0,0 0 0,0 1 0,1-1 0,-1 1 0,0-1 0,0 1 0,0 0 0,0-1 0,0 1 0,0 0 0,0-1 0,0 1 0,0 0 0,0 0 0,0 0 0,0 0 0,0 0 0,0 0 0,-2 1 0,1 0 0,1 0 0,-1 1 0,1-1 0,0 1 0,-1 0 0,1-1 0,0 1 0,0 0 0,0 0 0,0 0 0,0-1 0,1 1 0,-1 0 0,0 3 0,-11 69 0,10 19 0,2-93 0,-1 1 0,1-1 0,0 1 0,0-1 0,0 1 0,0 0 0,0-1 0,0 1 0,0-1 0,1 1 0,-1-1 0,0 1 0,0 0 0,0-1 0,0 1 0,1-1 0,-1 1 0,0-1 0,1 1 0,-1-1 0,0 0 0,1 1 0,-1-1 0,0 1 0,1-1 0,-1 0 0,1 1 0,-1-1 0,1 0 0,-1 1 0,1-1 0,-1 0 0,1 0 0,-1 1 0,1-1 0,-1 0 0,1 0 0,0 0 0,-1 0 0,1 0 0,-1 0 0,1 0 0,-1 0 0,1 0 0,0 0 0,-1 0 0,1 0 0,-1 0 0,1-1 0,-1 1 0,1 0 0,-1 0 0,1-1 0,-1 1 0,1 0 0,-1 0 0,1-1 0,-1 1 0,1-1 0,-1 1 0,0 0 0,1-1 0,-1 1 0,1-2 0,27-27 0,-20 17 0,-1 0 0,0-1 0,-1 0 0,-1-1 0,0 1 0,-1-1 0,0 0 0,-1 0 0,-1-1 0,0 1 0,0-20 0,-2 33 0,0 0 0,0 0 0,0 0 0,0 0 0,0 0 0,0 0 0,0 0 0,0 0 0,0 0 0,-1 0 0,1 1 0,0-1 0,-1 0 0,1 0 0,-1 0 0,1 0 0,-1 0 0,1 1 0,-1-1 0,1 0 0,-1 0 0,0 1 0,1-1 0,-1 1 0,0-1 0,0 0 0,1 1 0,-1-1 0,-1 1 0,1 0 0,0 0 0,0 0 0,-1 0 0,1 0 0,0 0 0,0 1 0,0-1 0,0 0 0,0 1 0,0-1 0,0 1 0,0-1 0,0 1 0,0 0 0,1-1 0,-1 1 0,0 0 0,0 0 0,1-1 0,-1 1 0,0 0 0,1 0 0,-1 0 0,0 0 0,1 0 0,-1 1 0,-9 21 0,1-1 0,1 1 0,2 0 0,0 1 0,1-1 0,1 1 0,0 48 0,8-55 0,6-19 0,14-26 0,-16 13 0,-1 0 0,0-1 0,-1 0 0,0 0 0,-2-1 0,0 0 0,-1 1 0,0-1 0,-1 0 0,-1-25 0,-1 40 0,0 0 0,0-1 0,0 1 0,-1 0 0,1 0 0,0 0 0,-1 0 0,0 0 0,1 0 0,-1 0 0,0 1 0,0-1 0,0 0 0,0 0 0,0 0 0,0 1 0,-1-1 0,1 1 0,0-1 0,-1 1 0,1-1 0,-1 1 0,-3-2 0,4 3 0,0-1 0,0 1 0,-1 0 0,1 0 0,0 0 0,-1 0 0,1 0 0,0 0 0,0 1 0,-1-1 0,1 0 0,0 1 0,0-1 0,0 0 0,-1 1 0,1 0 0,0-1 0,0 1 0,0 0 0,0-1 0,0 1 0,0 0 0,0 0 0,0 0 0,0 0 0,1 0 0,-1 0 0,0 0 0,0 0 0,1 0 0,-1 0 0,1 0 0,-1 1 0,1-1 0,0 0 0,-1 0 0,1 2 0,-7 18 0,1 0 0,1 1 0,1-1 0,1 1 0,0 0 0,2 0 0,1 0 0,3 27 0,-3-48 0,0-1 0,0 0 0,0 1 0,0-1 0,0 0 0,0 1 0,0-1 0,0 1 0,0-1 0,1 0 0,-1 1 0,0-1 0,0 0 0,0 1 0,1-1 0,-1 0 0,0 0 0,0 1 0,1-1 0,-1 0 0,0 1 0,0-1 0,1 0 0,-1 0 0,0 0 0,1 1 0,-1-1 0,1 0 0,-1 0 0,0 0 0,1 0 0,-1 0 0,0 0 0,1 0 0,-1 0 0,1 0 0,-1 0 0,0 0 0,1 0 0,-1 0 0,0 0 0,1 0 0,-1 0 0,1 0 0,-1 0 0,0-1 0,1 1 0,-1 0 0,0 0 0,1 0 0,-1-1 0,0 1 0,0 0 0,1 0 0,-1-1 0,0 1 0,0 0 0,1 0 0,-1-1 0,0 0 0,17-17 0,-8 1 0,-1 0 0,-2 0 0,1 0 0,-2-1 0,0 0 0,-2-1 0,0 1 0,0-1 0,-2 1 0,-1-30 0,0 46 0,0 0 0,0 0 0,0 0 0,-1 0 0,1 0 0,0 1 0,-1-1 0,1 0 0,-1 0 0,0 0 0,1 0 0,-3-2 0,2 3 0,1 1 0,0-1 0,-1 1 0,1 0 0,-1-1 0,1 1 0,-1 0 0,1-1 0,-1 1 0,1 0 0,-1 0 0,1-1 0,-1 1 0,1 0 0,-1 0 0,0 0 0,1 0 0,-1 0 0,1 0 0,-1 0 0,1 0 0,-1 0 0,0 0 0,1 0 0,-1 0 0,1 0 0,-2 1 0,0 0 0,0 1 0,-1-1 0,1 1 0,0 0 0,0-1 0,-1 1 0,2 0 0,-1 0 0,0 0 0,0 1 0,1-1 0,-1 0 0,1 1 0,-1-1 0,0 5 0,-8 18 0,2 1 0,1 0 0,1 1 0,-5 51 0,12-68 0,2-9 0,3-8 0,-6 6 0,42-75-3866,-21 34-1252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52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18 348 8552,'0'0'14702,"-17"-41"-14926,37 21-673,3-5-1505,0-6-1410,-1-1-3171</inkml:trace>
  <inkml:trace contextRef="#ctx0" brushRef="#br0" timeOffset="1">157 83 5125,'-3'8'8771,"-1"6"-7856,0 0 1,1-1-1,1 1 1,0 1-1,0 21 1,2-33-788,0 1 1,0 0-1,1-1 1,-1 1-1,1-1 1,0 1-1,0-1 1,0 1-1,1-1 1,-1 1-1,1-1 1,0 0-1,2 4 1,-2-6-67,0 1 0,0 0-1,-1-1 1,1 0 0,0 0 0,1 1 0,-1-1 0,0 0-1,0-1 1,0 1 0,1 0 0,-1-1 0,0 1 0,1-1 0,-1 0-1,0 1 1,1-1 0,-1 0 0,0-1 0,1 1 0,-1 0-1,0-1 1,4 0 0,-4 0 62,1 0-1,0-1 1,-1 1 0,1-1-1,-1 1 1,1-1-1,-1 0 1,0 0-1,0 0 1,0 0 0,0-1-1,0 1 1,0 0-1,-1-1 1,1 1 0,-1-1-1,0 0 1,1 1-1,-1-1 1,0 0 0,-1 0-1,1 0 1,0-5-1,2-8 556,-1 1-1,0-1 1,-1-17-1,-1 25-467,0 1 1,-1-1-1,0 0 0,0 1 1,-1-1-1,0 1 0,0-1 0,0 1 1,-6-10-1,6 14-229,1 0 0,-1 1 0,0-1 1,0 1-1,0-1 0,0 1 0,0 0 0,-1 0 1,1 0-1,-1 0 0,1 1 0,-1-1 0,0 1 0,1-1 1,-1 1-1,0 0 0,0 0 0,0 0 0,0 0 1,0 1-1,0-1 0,0 1 0,-1 0 0,1 0 1,-5 0-1,7 1-117,0-1 0,1 0 0,-1 0-1,0 0 1,1 1 0,-1-1 0,1 0 0,-1 1 0,0-1 0,1 1 0,-1-1 0,1 0 0,-1 1 0,1-1 0,-1 1 0,1-1 0,0 1 0,-1 0-1,1-1 1,0 1 0,-1-1 0,1 1 0,0 0 0,0-1 0,0 1 0,-1 0 0,1-1 0,0 1 0,0 0 0,0-1 0,0 1 0,0 0-1,0-1 1,0 1 0,1 1 0,7 24-6944,6-14 422</inkml:trace>
</inkml:ink>
</file>

<file path=ppt/ink/ink3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2:21.79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12 134 13325,'0'0'2541,"2"-12"-1004,-2 11-1415,5-52 1737,-2 6 5529,-6 63-4097,-1 8-2866,4-13-139,1 0 1,0 1 0,5 18-1,-6-27-262,1-1 0,0 1 0,-1-1 0,1 0 0,1 0 0,-1 0 0,0 1 0,0-1 0,1 0 0,-1 0 0,3 1 0,-3-2-17,0 0 0,0-1 0,0 1 0,-1-1 0,1 1 0,0-1 0,0 0 0,0 1 0,0-1 0,1 0 0,-1 0 0,0 1 0,0-1 0,0 0 0,0 0 0,0 0 0,0 0 0,0-1-1,0 1 1,0 0 0,0 0 0,0-1 0,0 1 0,0 0 0,0-1 0,2 0 0,-2-1 11,0 0 0,1 1 0,-1-1-1,0 0 1,0 0 0,0 0-1,0 0 1,0 0 0,0 0 0,-1 0-1,1 0 1,0 0 0,-1-1 0,0 1-1,0 0 1,0 0 0,0 0 0,0-1-1,0 1 1,-1-4 0,1-1 29,-1 0 0,0 0 1,0 0-1,-1 0 1,-3-9-1,4 14-47,1 0 0,-1 1 0,0-1 0,1 1 0,-1-1 0,0 1 0,0-1 0,0 1 0,0 0 0,0-1 0,-1 1 0,1 0 0,0 0 0,-1 0 0,1 0 0,0 0 0,-1 0 0,1 0 0,-1 0 0,1 1 0,-1-1 0,0 0 0,1 1 0,-1 0 0,0-1 0,1 1 0,-1 0 0,0 0 0,0 0 0,-1 0 0,1 1 0,0 0 0,1-1 0,-1 1 0,1 1 0,-1-1 0,1 0 0,-1 0 0,1 0 0,0 1 0,-1-1 0,1 1 0,0-1 0,0 1 0,0-1 0,0 1 0,1 0 0,-1-1 0,0 1 0,1 0 0,-1 0 0,1 0 0,-1-1 0,1 1 0,0 0 0,0 0 0,0 0 0,0 2 0,0 5 0,0 0 0,1 0 0,0 0 0,0 0 0,1 0 0,0-1 0,0 1 0,6 11 0,-7-16 0,0-1 0,1 0 0,0 0 0,0 0 0,0 0 0,0 0 0,1-1 0,-1 1 0,1 0 0,-1-1 0,1 0 0,0 0 0,0 0 0,0 0 0,0 0 0,0 0 0,0-1 0,1 0 0,-1 1 0,1-1 0,-1 0 0,1-1 0,-1 1 0,4 0 0,-5-1 0,1 0 0,-1 0 0,0-1 0,0 1 0,0 0 0,0-1 0,0 1 0,0-1 0,0 0 0,0 1 0,0-1 0,0 0 0,0 0 0,0 0 0,-1-1 0,1 1 0,0 0 0,-1-1 0,1 1 0,-1-1 0,3-2 0,-1 0 0,-1-1 0,1 0 0,-1 1 0,0-1 0,0 0 0,0 0 0,-1 0 0,2-10 0,-2 7 0,0 0 0,0 0 0,-1 1 0,0-1 0,0 0 0,-1 0 0,0 0 0,0 0 0,-1 1 0,0-1 0,0 0 0,-5-8 0,6 14 0,0 0 0,0 0 0,-1 0 0,1 0 0,-1 0 0,1 0 0,-1 1 0,0-1 0,1 1 0,-1-1 0,0 1 0,0 0 0,0-1 0,0 1 0,-1 0 0,1 0 0,0 1 0,0-1 0,-1 0 0,1 1 0,0-1 0,0 1 0,-1 0 0,1 0 0,-4 0 0,3 0 0,1 1 0,-1 0 0,1 0 0,-1 0 0,1 0 0,0 1 0,0-1 0,-1 1 0,1-1 0,0 1 0,0 0 0,1-1 0,-1 1 0,0 0 0,0 0 0,1 0 0,0 1 0,-1-1 0,1 0 0,0 1 0,0-1 0,-1 5 0,-4 13 0,2 1 0,0 0 0,2 0 0,0 0 0,1 0 0,1 0 0,5 37 0,-4-52 0,0-1 0,1 1 0,-1-1 0,1 0 0,0 0 0,1 0 0,-1 0 0,5 7 0,-6-11 0,0 0 0,-1 0 0,1 0 0,0 0 0,0 1 0,0-2 0,0 1 0,0 0 0,0 0 0,0 0 0,0 0 0,0 0 0,0-1 0,0 1 0,1-1 0,-1 1 0,0-1 0,1 1 0,-1-1 0,0 0 0,0 1 0,1-1 0,-1 0 0,1 0 0,-1 0 0,0 0 0,1 0 0,-1 0 0,0-1 0,1 1 0,-1 0 0,0-1 0,0 1 0,1-1 0,-1 1 0,0-1 0,0 0 0,0 1 0,2-2 0,2-3 0,0 0 0,-1 0 0,1-1 0,-1 1 0,0-1 0,-1 0 0,1 0 0,-1 0 0,0 0 0,-1-1 0,0 1 0,0-1 0,2-11 0,0-4 0,-1 0 0,1-44 0,-4 60 0,-1-1 0,0 1 0,0 0 0,-1-1 0,0 1 0,0 0 0,0 0 0,-6-9 0,7 13 0,1 1 0,-1 0 0,1 0 0,-1-1 0,0 1 0,0 0 0,1 0 0,-1 0 0,0 0 0,0 0 0,0 0 0,0 0 0,-1 0 0,1 0 0,0 1 0,0-1 0,0 0 0,-1 1 0,1-1 0,0 1 0,-1-1 0,1 1 0,0 0 0,-1 0 0,1-1 0,0 1 0,-1 0 0,1 0 0,-1 0 0,1 0 0,0 1 0,-1-1 0,1 0 0,0 1 0,-1-1 0,1 1 0,0-1 0,-1 1 0,1-1 0,0 1 0,0 0 0,0 0 0,0-1 0,0 1 0,0 0 0,0 0 0,-1 2 0,-2 1 0,1 1 0,0 0 0,0 0 0,1 1 0,-1-1 0,1 0 0,1 1 0,-1-1 0,1 1 0,0 0 0,0-1 0,0 1 0,1 8 0,-1 6 0,1 1 0,4 30 0,-4-50 0,0 1 0,0-1 0,0 0 0,1 1 0,-1-1 0,0 1 0,1-1 0,0 0 0,-1 1 0,1-1 0,0 0 0,0 1 0,-1-1 0,1 0 0,0 0 0,0 0 0,0 0 0,0 0 0,1 0 0,-1 0 0,0 0 0,2 0 0,-2 0 0,0-1 0,0 0 0,0 0 0,0 0 0,0 0 0,0 0 0,0 0 0,0 0 0,-1-1 0,1 1 0,0 0 0,0 0 0,0-1 0,0 1 0,0-1 0,0 1 0,0-1 0,-1 1 0,1-1 0,0 1 0,0-1 0,-1 0 0,1 1 0,0-1 0,-1 0 0,1 0 0,-1 0 0,1 1 0,-1-1 0,1 0 0,-1 0 0,0 0 0,1-1 0,4-15-835,-1 1 0,-1-1 0,0 0 0,0-32 0,-2 43-1449,3 33-4539,5 3-2829</inkml:trace>
</inkml:ink>
</file>

<file path=ppt/ink/ink3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2:51.71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166 0 9257,'0'0'5023,"-11"0"-2562,5 0-2151,-45 3 1662,48-3-1613,0 0 1,0 1 0,0 0-1,0 0 1,0 0 0,0 0-1,0 0 1,0 1-1,0-1 1,1 1 0,-1 0-1,1-1 1,-1 1 0,1 0-1,0 1 1,0-1 0,-3 3-1,5-4-303,0-1 0,0 1 0,0-1 0,0 1 0,0 0 0,0-1 0,-1 1 1,2-1-1,-1 1 0,0-1 0,0 1 0,0 0 0,0-1 0,0 1 0,0-1 0,0 1 0,1-1 0,-1 1 0,0-1 0,1 1 0,-1-1 0,0 1 0,1-1 0,-1 1 0,0-1 0,1 0 0,-1 1 1,1-1-1,-1 1 0,1-1 0,-1 0 0,1 0 0,-1 1 0,1-1 0,-1 0 0,1 0 0,-1 1 0,1-1 0,-1 0 0,1 0 0,0 0 0,-1 0 0,1 0 0,-1 0 0,1 0 0,-1 0 0,1 0 0,1-1 1,38 5 224,-33-4-15,63 4 294,151 3-225,-175-8-130,0-1 1,80-17-1,-148 21 397,1-1 0,-40-3 0,1 0 58,-19 4-660,0 4 0,0 3 0,-140 35 0,287-43 0,0-8 0,95-20 0,-102 14 0,1 3 0,71-2 0,-115 11 0,37 0 0,-53 1 0,0 0 0,0 1 0,0-1 0,0 0 0,0 1 0,0-1 0,1 1 0,-2-1 0,1 1 0,0 0 0,0 0 0,0 0 0,0 0 0,0 1 0,-1-1 0,1 0 0,-1 1 0,1-1 0,2 3 0,-4-3 0,0 0 0,1 0 0,-1 0 0,0 0 0,0 0 0,0 0 0,0 1 0,0-1 0,0 0 0,0 0 0,0 0 0,0 0 0,-1 0 0,1 0 0,0 0 0,0 0 0,-1-1 0,1 1 0,-1 0 0,1 0 0,-1 0 0,1 0 0,-1 0 0,0-1 0,1 1 0,-1 0 0,0 0 0,0-1 0,0 1 0,1-1 0,-1 1 0,0 0 0,0-1 0,0 0 0,0 1 0,0-1 0,0 0 0,0 1 0,-1-1 0,-46 14 0,45-14 0,-60 9 0,0-4 0,0-2 0,-66-6 0,61 2 0,-41-4 0,174 18 0,-29-12 0,-1-1 0,0-2 0,0-2 0,0 0 0,0-3 0,-1-1 0,0-2 0,65-27 0,-67 26 0,-23 8 0,-21 7 0,-23 6 0,0-1 0,-1-2 0,-55 5 0,26-5 0,64-7-3,1 0-1,-1 0 1,0 0-1,0 0 1,0 0 0,0 0-1,0 0 1,0 1-1,0-1 1,0 0 0,1 0-1,-1 1 1,0-1 0,0 0-1,0 1 1,0-1-1,1 1 1,-1-1 0,0 1-1,0 0 1,1-1-1,-1 1 1,1 0 0,-1-1-1,0 1 1,1 0-1,-1-1 1,1 1 0,0 0-1,-1 0 1,1 0 0,0 0-1,-1 0 1,1-1-1,0 1 1,0 1 0,0 0-41,1-1 1,0 1 0,-1-1-1,1 1 1,0-1 0,0 0-1,0 0 1,0 1-1,0-1 1,0 0 0,0 0-1,1 0 1,-1 0 0,0 0-1,1 0 1,-1 0 0,0-1-1,1 1 1,-1 0 0,3 0-1,9 3-1170,0-1-1,0 0 1,0-1-1,0 0 1,14-1-1,29 0-6125</inkml:trace>
</inkml:ink>
</file>

<file path=ppt/ink/ink3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2:57.04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68 47 7335,'0'0'10634,"-8"-5"-9016,-5-1-1043,-24-15 2763,28 9 1187,10 10-2291,7 5-1931,-1 1-200,1 0-1,0-1 0,0-1 1,0 1-1,0-1 1,1-1-1,-1 1 0,0-1 1,1-1-1,-1 0 0,1 0 1,-1 0-1,0-1 1,12-3-1,-5 2 65,0 1 0,0 1 1,23 2-1,43 6-167,132-1 0,-186-7 0,-23 0 0,0 0 0,1 0 0,-1 1 0,0 0 0,0 0 0,0 0 0,0 0 0,0 1 0,0-1 0,0 1 0,0 0 0,0 1 0,-1-1 0,5 4 0,20 12 0,-23-17 0,0 0 0,0 0 0,0 0 0,0 0 0,0-1 0,0 0 0,1 0 0,-1 0 0,9-2 0,11 0 0,-25 0 0,1 1 0,-1 0 0,0 0 0,0 0 0,1-1 0,-1 1 0,0 0 0,0 0 0,0-1 0,-1 1 0,1 0 0,0 0 0,0-1 0,-1 1 0,1 0 0,0 0 0,-1 0 0,1 0 0,-1 0 0,0-1 0,1 1 0,-1 0 0,-1-1 0,-5-1 0,-1 0 0,0 0 0,1 1 0,-1 0 0,0 1 0,0-1 0,0 2 0,0-1 0,0 1 0,0 0 0,1 1 0,-12 1 0,-25 0 0,-59-13 0,74 6 0,-1 2 0,1 1 0,-1 1 0,1 1 0,-35 6 0,53-3 0,1 0 0,0 1 0,0 0 0,0 1 0,1 0 0,-17 11 0,18-9 0,-1-2 0,0 1 0,-1-1 0,0-1 0,1 0 0,-15 4 0,23-7 0,-1-1 0,1 0 0,0 0 0,0 0 0,-1 0 0,1 0 0,0 0 0,0 0 0,-1 0 0,1-1 0,0 1 0,0 0 0,0-1 0,-1 1 0,1-1 0,0 1 0,0-1 0,0 0 0,0 1 0,0-1 0,-2-1 0,3 1 0,0 1 0,0-1 0,-1 1 0,1 0 0,0-1 0,0 1 0,0-1 0,0 1 0,0-1 0,0 1 0,0-1 0,0 1 0,0 0 0,0-1 0,0 1 0,0-1 0,0 1 0,0-1 0,1 1 0,-1 0 0,0-1 0,0 1 0,0-1 0,1 1 0,-1 0 0,0-1 0,0 1 0,1 0 0,-1-1 0,0 1 0,1 0 0,-1-1 0,0 1 0,1 0 0,-1 0 0,1-1 0,-1 1 0,0 0 0,1 0 0,-1 0 0,1 0 0,-1-1 0,1 1 0,-1 0 0,0 0 0,1 0 0,-1 0 0,1 0 0,-1 0 0,1 0 0,-1 0 0,1 1 0,-1-1 0,0 0 0,1 0 0,68-5 0,114 6 0,-113 1 0,-4 2 0,-1 2 0,1 3 0,83 23 0,-80-24 0,-114-10 0,2 1 0,-25-12 0,11 0 0,0 4 0,-99-5 0,201 27 0,184 4-280,-44-5 85,-221-11 301,16 1-33,0-2 1,0 0 0,0-1 0,-34-6 0,40-1-2619,13 3-333,10 2-801,11 3-5380</inkml:trace>
</inkml:ink>
</file>

<file path=ppt/ink/ink3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02.18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10 110 4773,'2'-11'2199,"-1"4"-1843,11-51 2670,-11 55-2429,0 0 1,0 0 0,0 0-1,0 0 1,1 0 0,-1 0-1,1 1 1,0-1 0,0 1-1,2-3 1,-3 5-515,-1 0 1,0 0-1,1 0 0,-1 0 0,0 0 1,0 0-1,1 0 0,-1 1 0,0-1 1,0 0-1,1 0 0,-1 0 0,0 1 1,0-1-1,1 0 0,-1 0 0,0 1 1,0-1-1,0 0 0,0 0 0,1 1 1,-1-1-1,0 0 0,0 1 0,0-1 1,0 0-1,0 1 0,0-1 1,0 0-1,0 0 0,0 1 0,0-1 1,0 0-1,0 1 0,0-1 0,0 0 1,0 1-1,0-1 0,0 0 0,0 1 1,0 17 863,-4 75 3015,-16 93 1,8-94-3182,-1 95 0,16-219-745,1-1 0,1 1 0,11-38 0,0 0 33,28-191 1709,-80 412-1778,-10 52 0,45-181-368,10-35-804,9-35-4004,-9 6-3611</inkml:trace>
</inkml:ink>
</file>

<file path=ppt/ink/ink3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06.23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61 695 5221,'0'0'18156,"-2"-12"-17975,-4-62 870,3 1 0,9-97 0,-5-112-568,-5 257-412,2 18-13,1 16 10,-49 616 1224,51-797-1345,16-21-29,1-21 1995,-39 612-2022,14-310 116,19-231-567,15-271 1451,-28 512-1133,5 0 0,19 118 0,-23-214 194,1 0 0,-1 1 1,1-1-1,-1 0 0,1 1 0,0-1 0,-1 0 0,1 0 0,0 0 0,0 1 0,3 2 0,-3-5 24,-1 0-1,0 0 1,1 0-1,-1 0 1,1 0-1,-1 0 1,1 0-1,-1-1 1,0 1-1,1 0 1,-1 0-1,1-1 1,-1 1-1,0 0 1,1 0-1,-1-1 1,0 1-1,1 0 1,-1-1-1,0 1 1,0 0-1,1-1 1,-1 1-1,0 0 1,0-1-1,0 1 1,1-1 0,-1 1-1,0 0 1,0-1-1,0 1 1,0-1-1,0 1 1,0-1-1,0 0 1,12-63-634,-8 13 570,-2-1 0,-2 0 0,-2 0 0,-2 1 0,-17-75 0,13 107 448,5 32 156,5 36-196,11 15-308,2 0 0,4 0 0,49 114 0,-67-177-12,7 21-10,2-1 1,0 0-1,1-1 0,27 37 1,-37-56 1,-1 0 0,1 0 0,0 0 0,0 0 0,0 0 0,-1 0 0,1 0 0,0 0 0,0-1 0,0 1 0,1 0 0,-1-1 0,0 1 0,0-1 0,0 1 0,0-1 0,1 1 0,1-1 0,-2 0 3,-1 0-1,1-1 1,0 1-1,-1 0 1,1-1 0,-1 1-1,1 0 1,0-1-1,-1 1 1,1-1 0,-1 1-1,0-1 1,1 1-1,-1-1 1,1 1-1,-1-1 1,0 0 0,1 1-1,-1-1 1,0 1-1,0-1 1,1 0 0,-1-1-1,5-48-195,-5 46 182,0-19-154,-1 0 1,-1 0-1,0 1 1,-2-1-1,-1 1 1,-1 0 0,0 0-1,-2 1 1,-1 0-1,0 0 1,-1 1-1,-26-37 1,36 56 182,-1 0 0,0 0 1,1 0-1,-1 0 0,0 0 0,0 1 1,1-1-1,-1 0 0,0 0 1,0 0-1,0 1 0,0-1 1,0 1-1,0-1 0,0 1 0,0-1 1,0 1-1,-1-1 0,1 1 1,-1 0-1,1 0-6,1 1 1,-1-1 0,1 1-1,-1-1 1,1 1-1,-1-1 1,1 1-1,0-1 1,-1 1-1,1 0 1,0-1-1,-1 1 1,1 0-1,0-1 1,0 1-1,0 0 1,0-1 0,-1 1-1,1 0 1,0-1-1,0 1 1,0 0-1,1 1 1,6 52 17,20 49 33,47 117 0,-57-173-48,-8-22 0,-7-15-12,1-1-1,0 1 1,1-1-1,0 0 1,0-1-1,1 1 0,0-1 1,8 10-1,-13-18 5,0 0 0,0 0 0,0 0 0,0 0 0,1 1 0,-1-1 0,0 0 0,0 0-1,1 0 1,-1 0 0,0 0 0,0 0 0,0 0 0,1 0 0,-1 0 0,0 0 0,0 0-1,1 0 1,-1 0 0,0 0 0,0 0 0,1 0 0,-1 0 0,0 0 0,0 0 0,0 0-1,1 0 1,-1 0 0,0 0 0,0-1 0,1 1 0,-1 0 0,0 0 0,0 0 0,0 0-1,0-1 1,1 1 0,-1 0 0,0 0 0,0 0 0,0 0 0,0-1 0,0 1 0,0 0-1,1 0 1,-1-1 0,0 1 0,0 0 0,0 0 0,0-1 0,0 1 0,0 0 0,0 0-1,0 0 1,0-1 0,0 1 0,0 0 0,2-18 60,-1-7-51,-1-1-1,-1 1 1,-1 0 0,-2 0-1,0 0 1,-2 0-1,0 1 1,-2 0 0,-1 0-1,0 1 1,-2 0 0,-1 0-1,-16-22 1,12 31 15,12 26-141,12 32-27,20 43 127,3-2 0,52 98 0,-83-181 13,1 0-1,0 0 0,0-1 0,0 1 1,0 0-1,0 0 0,0-1 0,0 1 1,1-1-1,-1 1 0,0-1 0,1 1 1,0-1-1,-1 0 0,4 2 0,-4-3 7,-1-1-1,1 1 0,0 0 0,-1 0 0,1-1 0,-1 1 0,1-1 0,-1 1 0,1-1 0,-1 1 0,1-1 1,-1 1-1,1-1 0,-1 1 0,0-1 0,1 1 0,-1-1 0,0 0 0,1 1 0,-1-1 0,0 1 1,0-1-1,0 0 0,1 1 0,-1-1 0,0 0 0,0 1 0,0-1 0,0-1 0,2-74 165,-2 66-123,-2-20-5,0 0-1,-2 0 1,-1 1 0,-2-1 0,-1 1 0,-1 0 0,-1 1-1,-1 0 1,-16-26 0,27 54-34,-2-4 52,0 0-1,0 1 1,0-1-1,-1 1 0,1-1 1,-1 1-1,1 0 1,-1 0-1,0 0 1,0 0-1,-5-2 1,8 5-47,0 0 1,-1 0 0,1 0 0,0 0 0,-1 0-1,1 0 1,0 0 0,-1 0 0,1 0-1,0 0 1,0 0 0,-1 0 0,1 1 0,0-1-1,0 0 1,-1 0 0,1 0 0,0 0-1,0 1 1,-1-1 0,1 0 0,0 0-1,0 1 1,0-1 0,0 0 0,-1 0 0,1 1-1,0-1 1,0 0 0,0 0 0,0 1-1,0-1 1,0 0 0,0 1 0,0-1 0,0 0-1,0 0 1,0 1 0,0-1 0,0 0-1,0 1 1,0-1 0,0 0 0,0 0-1,0 1 1,0-1 0,0 1 0,1 18-89,6 14 63,1-1 0,1 0 0,24 54-1,-9-24 18,-10-22 7,1 3 11,40 81 0,-55-124-20,1 0 1,-1 0 0,0-1 0,0 1-1,0 0 1,0 0 0,0 0 0,0-1-1,1 1 1,-1 0 0,0 0-1,0 0 1,0-1 0,0 1 0,1 0-1,-1 0 1,0 0 0,0 0 0,0 0-1,1 0 1,-1 0 0,0 0 0,0-1-1,1 1 1,-1 0 0,0 0 0,0 0-1,0 0 1,1 0 0,-1 0-1,0 0 1,0 0 0,1 0 0,-1 0-1,0 1 1,0-1 0,1 0 0,-1 0-1,0 0 1,0 0 0,0 0 0,1 0-1,-1 0 1,0 0 0,0 1 0,0-1-1,1 0 1,-3-31 258,2 27-208,-5-34 22,-1 1-1,-2 0 1,-2 1 0,-1 0-1,-2 0 1,-2 1-1,0 1 1,-41-63-1,53 92-97,0 0-1,0 1 0,-1-1 0,0 1 1,1 0-1,-2 0 0,1 0 0,0 0 1,-9-4-1,13 7 22,0 1 0,-1 0 0,1 0-1,0 0 1,-1 0 0,1 0 0,0 0 0,-1 0 0,1 0 0,0 0 0,-1 0 0,1 0-1,0 0 1,-1 0 0,1 0 0,0 0 0,-1 0 0,1 1 0,0-1 0,-1 0 0,1 0-1,0 0 1,-1 0 0,1 1 0,0-1 0,0 0 0,-1 0 0,1 1 0,0-1 0,0 0 0,0 0-1,-1 1 1,1-1 0,0 0 0,0 1 0,0-1 0,0 0 0,0 1 0,-1-1 0,1 0-1,0 1 1,0-1 0,0 0 0,0 1 0,0-1 0,0 0 0,0 1 0,0-1 0,0 0-1,1 1 1,0 22-237,-1-21 216,8 39-17,2-1 0,2-1 0,2 0 0,1 0 0,21 36 0,-5-8 20,-23-48 23,-2-4-9,0-1-1,0 0 1,2-1-1,0 0 0,0 0 1,13 14-1,-21-26 7,0-1 1,0 1-1,0-1 1,1 0-1,-1 1 1,0-1-1,1 1 1,-1-1-1,0 0 0,1 1 1,-1-1-1,0 0 1,1 0-1,-1 1 1,1-1-1,-1 0 1,0 0-1,1 0 1,-1 1-1,1-1 0,-1 0 1,1 0-1,-1 0 1,1 0-1,-1 0 1,1 0-1,-1 0 1,1 0-1,-1 0 0,0 0 1,1 0-1,-1 0 1,1 0-1,-1 0 1,1-1-1,-1 1 1,1 0-1,-1 0 1,0 0-1,1-1 0,-1 1 1,1 0-1,-1-1 1,7-25 34,-9-36 121,-1 50-169,-1 0 0,1 0 0,-2 0 0,0 0 0,0 1 0,-1 0 0,-12-18 0,14 22 7,-1 1 0,1 0 1,-1 0-1,-1 0 0,1 1 0,-1 0 1,0 0-1,0 0 0,0 1 0,-1-1 1,1 2-1,-1-1 0,-14-5 0,20 9-8,0 1 0,1-1 0,-1 0 0,0 0 0,1 1 0,-1-1 0,1 0 0,-1 1 0,0-1 0,1 0 0,-1 1 0,1-1 0,-1 1 0,1-1 0,0 1 0,-1-1 0,1 1 0,-1-1 0,1 1-1,0-1 1,-1 1 0,1 0 0,0-1 0,0 1 0,-1 0 0,1-1 0,0 1 0,0 0 0,0-1 0,0 1 0,0 0 0,0-1 0,0 1 0,0 0 0,0-1 0,0 1 0,1 1 0,2 32-327,5-13 335,0-1-1,2 0 0,0 0 1,1-1-1,1 0 1,1-1-1,21 24 1,-3-2 41,-23-33 142,-13-21-32,-16-27 73,-30-31 283,-2 3-1,-4 2 1,-122-112-1,178 178-502,0 0 1,0 0-1,0 0 1,0 0-1,0 0 0,0 0 1,0 1-1,0-1 0,-1 0 1,1 1-1,0-1 1,-1 1-1,1-1 0,0 1 1,-1-1-1,-1 1 0,3 0-5,-1 1 0,1-1 0,0 0-1,-1 1 1,1-1 0,0 1-1,0-1 1,-1 1 0,1-1-1,0 1 1,0-1 0,0 1 0,0-1-1,-1 1 1,1-1 0,0 1-1,0-1 1,0 1 0,0-1 0,0 1-1,0-1 1,0 1 0,0-1-1,1 1 1,-1-1 0,0 1-1,0-1 1,1 1 0,17 50-356,72 175-281,-74-178 787,-2 0 1,13 90-1,-29-137 469,-3-10-268,-14-34-206,-21-59-308,10 21-18,-76-190-214,121 380-325,-9-80 792,5 23 112,-1 1 0,-3 0 0,1 76-1,-9-129-159,0 0 0,1 0 0,-1 0 0,0 0 0,1 0 0,-1 0 0,1 0 0,-1-1 0,0 1 0,1 0 0,-1 0 0,1-1 0,-1 1 0,0 0 0,1-1 0,-1 1 0,1 0 0,-1-1 0,1 1 0,-1-1 0,1 1 0,0-1 0,-1 1 0,1-1 0,0 1 0,-1-1 0,1 0 0,0 1 0,-1-2 0,-10-17-84,1-1 0,0-1 0,1 1 0,2-1 0,-9-37 0,8 20-276,1-1-1,-1-56 1,7 91 346,3-32-99,-2 36 94,0-1 0,0 1 1,0-1-1,0 1 0,0-1 0,0 1 0,1-1 1,-1 1-1,0-1 0,0 1 0,0-1 0,1 1 0,-1-1 1,0 1-1,0-1 0,1 1 0,-1-1 0,1 1 1,-1 0-1,0-1 0,1 1 0,-1 0 0,1-1 1,-1 1-1,1 0 0,-1 0 0,1-1 0,-1 1 0,1 0 1,-1 0-1,1 0 0,-1 0 0,1-1 0,-1 1 1,1 0-1,-1 0 0,1 0 0,-1 0 0,1 0 1,-1 1-1,1-1 0,-1 0 0,1 0 0,-1 0 0,1 0 1,-1 0-1,1 1 0,-1-1 0,1 0 0,-1 1 1,1-1-1,-1 0 0,1 1 0,-1-1 0,0 0 0,1 1 1,9 9 28,-1 0 0,0 1 0,-1 0 0,0 1 1,-1 0-1,0 0 0,-1 0 0,9 24 0,-8-20 46,13 27 121,-3 2 0,-1 0 0,-2 0 0,11 68 1,-25-113-182,0 0 0,0 0 1,0 0-1,0 0 1,0 0-1,-1 0 0,1 0 1,0 0-1,0 0 1,0 0-1,0 0 0,0 0 1,0 0-1,0 0 1,0 0-1,0 0 0,0 0 1,0 0-1,0 0 1,0 0-1,-1 0 0,1 0 1,0 0-1,0 0 1,0 0-1,0 0 0,0 1 1,0-1-1,0 0 1,0 0-1,0 0 0,0 0 1,0 0-1,0 0 1,0 0-1,0 0 0,0 0 1,0 0-1,0 0 1,0 0-1,0 0 0,0 0 1,0 1-1,0-1 1,-7-12 421,-8-21 38,-49-145-960,56 151 367,0-1 1,3-1-1,0 1 0,-1-45 0,6 72 108,0 1 0,0-1 0,0 1 0,0-1 0,-1 0 0,1 1 0,0-1 0,1 1 0,-1-1 0,0 0 0,0 1 0,0-1 0,0 1-1,0-1 1,1 1 0,-1-1 0,0 0 0,0 1 0,1-1 0,-1 1 0,0-1 0,1 1 0,-1-1 0,1 1 0,-1 0 0,0-1 0,1 1 0,-1-1 0,1 1 0,0-1 0,15 9-302,15 27 103,21 52 233,71 161 0,-91-179 143,-32-69-150,0 0 0,0 0 0,0 0 0,0 0 0,0 0 0,0 0 0,0-1 0,0 1 0,0 0-1,0 0 1,0 0 0,0 0 0,0 0 0,0 0 0,0 0 0,0 0 0,0 0 0,0-1 0,0 1 0,0 0 0,0 0 0,0 0-1,0 0 1,1 0 0,-1 0 0,0 0 0,0 0 0,0 0 0,0 0 0,0 0 0,0 0 0,0 0 0,0 0 0,0 0-1,0 0 1,1 0 0,-1-1 0,0 1 0,0 0 0,0 0 0,0 0 0,0 0 0,0 0 0,0 0 0,0 1 0,1-1 0,-1 0-1,0 0 1,0 0 0,0 0 0,0 0 0,1-20 144,-3-29-61,-4 1-21,-7-104-1416,13 151 1303,0-1 1,0 1 0,0 0 0,0 0-1,0-1 1,0 1 0,0 0 0,0 0 0,1-1-1,-1 1 1,0 0 0,1 0 0,-1 0 0,1 0-1,-1 0 1,1-1 0,1 0 0,-2 2 24,1 0 1,-1-1 0,1 1-1,0 0 1,-1 0-1,1 0 1,-1 0-1,1 0 1,-1 0 0,1 0-1,-1 0 1,1 0-1,-1 0 1,1 1 0,-1-1-1,1 0 1,-1 0-1,1 0 1,-1 1 0,1-1-1,-1 0 1,0 0-1,1 1 1,-1-1-1,1 1 1,-1-1 0,1 1-1,27 36-162,117 218-474,-178-345 1115,-62-147-3347,224 514 2980,-102-225-1,-93-218 3096,49 124-3176,9 22-107,0-1-1,-1 1 1,-1 0-1,-1 1 0,-1 0 1,-22-27-1,34 46 81,0 0-1,0-1 1,0 1-1,0 0 0,0 0 1,0 0-1,0-1 1,-1 1-1,1 0 0,0 0 1,0 0-1,0 0 1,0-1-1,-1 1 0,1 0 1,0 0-1,0 0 1,0 0-1,-1 0 0,1 0 1,0-1-1,0 1 1,-1 0-1,1 0 1,0 0-1,0 0 0,-1 0 1,1 0-1,0 0 1,0 0-1,0 0 0,-1 0 1,1 0-1,0 0 1,0 0-1,-1 1 0,1-1 1,0 0-1,0 0 1,0 0-1,-1 0 0,1 0 1,0 0-1,0 1 1,0-1-1,-1 0 0,1 0 1,0 0-1,0 0 1,0 1-1,0-1 0,0 0 1,-1 0-1,-1 20-204,8 26 167,19 41 261,39 87 0,-43-121 490,-15-40-582,-1-12-35,-2-25 17,-5-44 56,-3 35-57,-2-1 1,0 2 0,-2-1 0,-2 1 0,-1 1 0,-1 0-1,-2 0 1,-1 2 0,-26-38 0,-14-10 219,-2 2-1,-73-69 1,118 133-628,8 14-368,6-1 593,-1 0 0,1 0 0,-1 1 1,1-1-1,0 0 0,0 0 0,0 0 0,0-1 0,0 1 0,1 0 1,1 2-1,30 41 73,-3 2 1,-2 0-1,32 73 1,-38-72-5,2 0 0,3-2 0,57 78 0,-64-106-50,-20-18 61,1 0 0,-1 0 0,0 0-1,0 0 1,0 0 0,1 0 0,-1 0-1,0 0 1,0 0 0,1 0 0,-1 0-1,0 0 1,0 0 0,1 0 0,-1 0-1,0 0 1,0 0 0,1 0 0,-1 0-1,0 0 1,0 0 0,1-1 0,-1 1 0,0 0-1,0 0 1,0 0 0,1 0 0,-1 0-1,0-1 1,0 1 0,0 0 0,0 0-1,0 0 1,1-1 0,-1 1 0,0 0-1,0 0 1,0-1 0,0 1 0,0 0-1,0 0 1,0 0 0,0-1 0,1-4 7,-1 1 0,-1 0-1,1 0 1,-1-1 0,1 1 0,-1 0 0,-1 0 0,-2-8 0,-19-45 182,-3 2 0,-45-72 1,-79-97 559,82 125-540,127 204-1019,43 66 851,-51-80-376,106 141 0,-154-229 304,17 19-112,-12-19 107,-8-17 30,-10-17 32,-2 0 0,-2 1 1,0 0-1,-2 1 0,-21-30 0,19 31-14,-24-43 77,-4 2 0,-73-85 0,134 191-343,114 176 203,-17-30 74,-95-155-13,8 18-4,42 55 0,-47-80 110,-19-20-193,-1-1 0,0 0 1,0 1-1,0-1 0,1 0 0,-1 1 0,0-1 1,0 0-1,1 1 0,-1-1 0,0 0 0,1 0 1,-1 1-1,0-1 0,1 0 0,-1 0 1,0 0-1,1 0 0,-1 0 0,1 1 0,-1-1 1,0 0-1,1 0 0,-1 0 0,1 0 0,-1 0 1,0 0-1,1 0 0,-1 0 0,1 0 0,-1 0 1,0 0-1,1-1 0,-1 1 0,1 0 1,-1 0-1,0 0 0,1 0 0,-1-1 0,0 1 1,1 0-1,-1 0 0,0-1 0,1 1 0,-1 0 1,0-1-1,0 1 0,1 0 0,-1-1 1,0 1-1,0 0 0,0-1 0,0 1 0,1 0 1,-1-1-1,0 1 0,0-1 0,0 1 0,0 0 1,0-1-1,0 1 0,0-1 0,0 1 0,0-1 1,0-24-6595</inkml:trace>
</inkml:ink>
</file>

<file path=ppt/ink/ink3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13.34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7276 167 14798,'0'0'-4132,"10"-9"993,2-3 2865,-8 7 372,1 0-1,0 0 1,0 1-1,0 0 1,1 0-1,-1 0 0,1 1 1,8-4-1,-13 7-5,0-1-1,-1 1 0,1 0 0,0 0 0,0-1 0,-1 1 1,1 0-1,0-1 0,-1 1 0,1-1 0,0 1 1,-1 0-1,1-1 0,-1 0 0,1 1 0,-1-1 1,1 1-1,-1-1 0,1 0 0,-1 1 0,1-1 0,-1 0 1,0 1-1,0-1 0,1 0 0,-1 0 0,0 1 1,0-1-1,0 0 0,0 0 0,0 0 0,0 0 1,0-1 9,-1 1 0,0 0 0,0-1 0,0 1 0,0 0 0,-1 0 1,1 0-1,0 0 0,0 0 0,-1 0 0,1 0 0,0 0 1,-1 0-1,-1 0 0,-57-19 663,-32 2-258,0 4 0,-1 5 0,-1 3 1,0 4-1,-147 17 0,94 6-487,2 6-1,-195 63 1,-268 137 614,-503 318 189,806-362-334,-420 330 1,-139 235-1389,39 42-274,773-740 1209,-712 752 211,663-680 197,6 5 0,5 4 0,7 3 0,-130 283 0,191-364-368,2 1 0,2 0 1,3 1-1,2 1 1,3 0-1,2 1 0,-1 96 1,10-131-78,1-1 1,0 0-1,2-1 1,0 1-1,1-1 1,1 1-1,1-2 1,10 21 0,-9-26-7,0 0 0,2 0 1,-1 0-1,2-1 1,-1 0-1,2-1 1,0-1-1,0 0 1,1 0-1,22 13 1,-6-8-34,0-1-1,1-2 1,0-1 0,1-2-1,0 0 1,1-2 0,0-2 0,64 5-1,-9-7-3,0-4 0,101-14 0,-28-7 81,170-46 0,153-69-252,-163 25 19,-5-14 0,574-321 0,520-462 1140,-749 425-4,1108-1054 1,-1751 1520-878,278-287 693,-238 238-730,-3-2 0,84-137-1,-120 172-120,-1-1-1,-2-1 0,-1-1 1,-1 0-1,-2-1 0,9-61 1,-17 76 91,-1 1 0,-1-1 1,-1 1-1,-1-1 0,-1 1 1,0-1-1,-2 1 0,-1 0 1,0 0-1,-2 1 0,0-1 1,-1 1-1,-12-21 0,4 17 58,0 0-1,-2 1 0,0 1 1,-1 0-1,-2 2 0,0 0 1,-1 1-1,-1 2 0,0 0 0,-2 1 1,0 2-1,0 0 0,-1 2 1,-1 1-1,-38-11 0,-7 3 79,-1 3-1,0 3 1,-1 4-1,-138 0 1,46 13-111,1 7-1,0 8 1,-166 41 0,-477 174 66,-45 127-1475,37 78-5587,370-173-1832</inkml:trace>
</inkml:ink>
</file>

<file path=ppt/ink/ink3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59.04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118 267 15503,'0'0'13399,"-7"11"-12748,0 0-451,1 0 0,0 1-1,1 0 1,0 0 0,1 1-1,0-1 1,1 1 0,0 0-1,-1 17 1,4-29-193,0-1 1,1 0 0,-1 0-1,0 1 1,1-1-1,-1 0 1,0 0 0,1 0-1,-1 0 1,0 1-1,1-1 1,-1 0-1,0 0 1,1 0 0,-1 0-1,0 0 1,1 0-1,-1 0 1,1 0 0,-1 0-1,0 0 1,1 0-1,-1 0 1,0 0-1,1 0 1,-1-1 0,0 1-1,1 0 1,-1 0-1,0 0 1,1 0 0,-1-1-1,0 1 1,0 0-1,1 0 1,-1-1 0,1 1-1,3-5 30,0 1 0,0-1 0,0 0 1,-1 0-1,1-1 0,-1 1 0,-1-1 0,1 1 0,-1-1 0,0 0 0,3-10 1,-1-3 28,0 0 1,1-30 0,-4 47-61,-1-1 0,0 1 1,0 0-1,0 0 0,0 0 0,0-1 1,-1 1-1,1 0 0,-1 0 0,1 0 0,-1 0 1,0 0-1,0 0 0,0 0 0,0 0 0,0 0 1,0 0-1,0 0 0,-1 1 0,1-1 0,-1 0 1,1 1-1,-1-1 0,0 1 0,-2-2 1,2 2-3,0 1 0,0-1 0,0 1 0,0 0 0,0 0 1,0 0-1,0 0 0,0 0 0,0 0 0,0 0 1,0 1-1,1-1 0,-1 1 0,0-1 0,0 1 1,0 0-1,0 0 0,1 0 0,-1 0 0,0 0 0,1 0 1,-1 0-1,1 0 0,-1 1 0,1-1 0,0 1 1,-1-1-1,-1 3 0,-3 4-4,0 1 0,1 0 0,0 0 0,0 0 0,1 0 0,0 1 0,1 0 0,0 0 0,0 0 0,-1 12 0,2 0 0,0-1 0,1 1 0,3 38 0,-1-55 0,-1 0 0,1 0 0,0 0 0,0-1 0,1 1 0,0-1 0,-1 1 0,1-1 0,1 1 0,-1-1 0,1 0 0,5 7 0,-6-10 0,-1 1 0,1 0 0,0-1 0,0 1 0,0-1 0,0 0 0,0 0 0,1 1 0,-1-1 0,0-1 0,0 1 0,1 0 0,-1 0 0,1-1 0,-1 0 0,0 1 0,1-1 0,-1 0 0,1 0 0,-1 0 0,1-1 0,-1 1 0,0 0 0,1-1 0,-1 0 0,5-1 0,1-2 0,1-1 0,-1 0 0,0-1 0,0 1 0,-1-1 0,0-1 0,0 0 0,0 0 0,-1 0 0,0 0 0,8-13 0,1-5 0,0-1 0,17-40 0,-25 49 0,0-1 0,-1 0 0,-1-1 0,0 1 0,-2-1 0,0 0 0,-1 0 0,-1-35 0,-1 51 0,0 0 0,0 1 0,-1-1 0,1 1 0,-1-1 0,1 1 0,-1 0 0,0-1 0,1 1 0,-1-1 0,-1 1 0,1 0 0,0 0 0,0 0 0,-1 0 0,0 0 0,1 0 0,-1 0 0,0 0 0,0 0 0,0 1 0,0-1 0,0 1 0,0 0 0,0-1 0,0 1 0,-1 0 0,1 0 0,-5-1 0,3 2 0,1 0 0,-1 0 0,0 0 0,0 0 0,0 1 0,1-1 0,-1 1 0,0 0 0,0 0 0,1 1 0,-1-1 0,1 1 0,-1-1 0,1 1 0,0 0 0,0 1 0,0-1 0,0 0 0,-5 6 0,-5 7 0,0 1 0,1 0 0,1 1 0,1 0 0,0 1 0,1-1 0,1 2 0,1 0 0,-9 35 0,8-23 0,2 1 0,1 0 0,2 0 0,1 0 0,3 47 0,-1-77 0,0 1 0,0 0 0,0-1 0,0 1 0,1 0 0,-1-1 0,1 1 0,0 0 0,0-1 0,0 1 0,0-1 0,0 1 0,0-1 0,1 0 0,-1 1 0,1-1 0,-1 0 0,1 0 0,0 0 0,0 0 0,0 0 0,0-1 0,0 1 0,1-1 0,-1 1 0,3 0 0,-2-1 0,0-1 0,1 0 0,-1 0 0,0 0 0,0 0 0,1-1 0,-1 1 0,0-1 0,0 0 0,0 0 0,0 0 0,0 0 0,0 0 0,0-1 0,0 1 0,0-1 0,0 0 0,-1 0 0,1 0 0,-1 0 0,3-4 0,9-8 0,0-1 0,-1 0 0,-1-1 0,-1 0 0,0-1 0,-1-1 0,-1 1 0,10-27 0,-13 28 0,-1 0 0,0-1 0,-1 0 0,-1 1 0,0-2 0,-1 1 0,-1 0 0,-1 0 0,0 0 0,-4-18 0,4 32-4,0 0-1,-1 0 1,0 1-1,1-1 1,-1 0-1,0 0 1,0 1-1,-1-1 1,1 0-1,-1 1 1,1-1-1,-1 1 1,0 0-1,0 0 1,0-1-1,0 1 1,0 0-1,0 1 1,-1-1-1,1 0 1,-1 1-1,1-1 1,-1 1-1,1 0 1,-1 0 0,0 0-1,-3-1 1,2 2-4,0 0 0,1-1 0,-1 2 0,0-1 0,1 0 0,-1 1 0,0 0 0,1 0 1,-1 0-1,1 0 0,-1 0 0,1 1 0,-1 0 0,1 0 0,0 0 0,0 0 0,0 0 1,0 0-1,0 1 0,1-1 0,-4 5 0,-8 11-10,1 0-1,1 0 1,1 2-1,1-1 1,1 1 0,0 1-1,2 0 1,-6 22-1,5-14 53,2 0 0,1 0 0,2 0 0,0 1 0,3 46-1,0-74-28,0 0-1,0 0 0,1 0 1,-1 1-1,0-1 0,1 0 1,-1 0-1,1 0 0,0 0 1,0 0-1,0 0 0,0 0 1,0 0-1,0 0 0,0-1 1,3 4-1,-2-4-3,-1-1-1,0 1 1,0-1-1,0 1 1,0-1 0,0 1-1,1-1 1,-1 0-1,0 0 1,0 1 0,0-1-1,1 0 1,-1 0 0,0 0-1,0 0 1,1-1-1,-1 1 1,0 0 0,0 0-1,1-1 1,0 0-1,4-2 9,1 0 0,-1-1 0,-1 1-1,1-1 1,0-1 0,-1 1-1,0-1 1,9-10 0,6-12-16,-2-2-1,0 0 1,-2 0 0,-1-2 0,-1 0-1,-2-1 1,-1 0 0,-2 0 0,-1-1-1,-1-1 1,-2 1 0,-1-1 0,-2-48-1,-2 81 8,1-11-11,-2-1-1,0 0 0,-4-21 0,5 32 12,-1 0-1,1 1 0,0-1 0,-1 0 1,1 1-1,-1-1 0,1 1 1,-1-1-1,0 0 0,0 1 0,1 0 1,-1-1-1,0 1 0,0-1 0,-1 1 1,1 0-1,0 0 0,0 0 1,-1 0-1,1 0 0,-1 0 0,1 0 1,0 0-1,-1 0 0,0 0 0,1 1 1,-1-1-1,1 1 0,-1-1 1,0 1-1,1 0 0,-1 0 0,0 0 1,0 0-1,1 0 0,-1 0 0,-2 0 1,2 1-13,-1 0 1,1 0 0,0 0-1,-1 0 1,1 0-1,0 0 1,0 1 0,0-1-1,0 1 1,0 0-1,0 0 1,0-1 0,1 1-1,-1 0 1,0 0-1,-2 5 1,-16 41-62,17-40 65,-15 52 18,2 0 0,3 1 0,3 0 0,2 1 0,1 124 0,7-177-8,0 1 1,1-1 0,0 0 0,1 0 0,3 11 0,-5-19-7,0 1-1,1-1 1,-1 0-1,1 1 1,0-1-1,-1 0 1,1 0-1,0 1 1,0-1-1,0 0 1,-1 0-1,1 0 1,0 0-1,1 0 1,-1 0-1,0 0 1,0 0-1,0-1 1,0 1-1,1 0 1,-1-1-1,0 1 1,1-1-1,-1 1 1,1-1-1,-1 0 1,0 1-1,1-1 1,-1 0-1,1 0 1,-1 0-1,1 0 1,-1 0-1,0 0 1,1-1-1,-1 1 1,1 0-1,-1-1 1,0 1-1,3-2 1,2-1-32,1-1 1,-1 0-1,0 0 0,-1 0 0,1-1 1,-1 1-1,0-1 0,0 0 0,0-1 1,-1 1-1,4-7 0,39-71-1182,-36 60 314,-1-1 1,-1-1 0,8-32-1,-14 44-453,0-1-1,-1 0 0,-1 1 0,0-1 0,-1 0 0,0 0 0,-4-23 0,-10 5-8768</inkml:trace>
</inkml:ink>
</file>

<file path=ppt/ink/ink3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11.89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15567,'0'0'8360,"26"68"-7335,-2-15-289,4 8-544,2 1-95,1-4-33,-3-11-32,-4-7-417,-4-14-159,-7-16-33,-5-10-224,-6-13-1280,-2-19-354,-10-13-2337,-14-14-3300</inkml:trace>
</inkml:ink>
</file>

<file path=ppt/ink/ink3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12.24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27 163 8808,'0'0'10474,"-26"-56"-6694,26 53-1634,7 3-1409,16 0-225,10 0 321,6 3-449,6-3-256,0 0 0,-1-10-31,-5-10-546,-9-2-512,-7 0-704,-14 3-930,-9 6-1056</inkml:trace>
  <inkml:trace contextRef="#ctx0" brushRef="#br0" timeOffset="1">133 296 13741,'0'0'2691,"-13"71"191,13-49-319,15-12-1250,15-10-320,6-15 576,11-21 97,6-7-961,1-2-513,0 4-160,-6 12-1281,-7 12-1698,-13 17-1345,-12 8-321,-16 22-1120</inkml:trace>
</inkml:ink>
</file>

<file path=ppt/ink/ink3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12.57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0 215 13196,'0'0'11147,"76"-74"-10731,-34 38-319,0-2-1507,-4 4-3138,-3 2-2723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52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40 119 6598,'0'0'14569,"-8"9"-13091,5-5-1293,0-2-144,1 0 0,0 0 0,-1 0 0,1 1 0,0-1 0,0 1 1,1-1-1,-1 1 0,1 0 0,-1-1 0,1 1 0,0 0 0,0 0 1,0 0-1,0 0 0,0 0 0,1 0 0,0 1 0,-1-1 0,1 0 1,0 0-1,0 0 0,1 0 0,-1 0 0,1 0 0,0 0 0,-1 1 1,3 1-1,0 1-27,0-1 0,0 0 0,1 0 1,0 0-1,0 0 0,0-1 0,1 0 1,-1 0-1,1 0 0,0 0 0,0-1 1,1 1-1,10 4 0,-12-7 46,0 0 0,0 0 0,1 0 1,-1 0-1,0 0 0,1-1 0,-1 0 0,0 0 0,1 0 1,-1-1-1,0 1 0,1-1 0,-1 0 0,0 0 0,0 0 1,0-1-1,0 0 0,0 1 0,0-1 0,5-4 0,4-3-141,-1 2 0,1-1 0,0 2-1,1 0 1,0 0 0,26-6-1,-36 11 26,1 0 0,0 0-1,-1 1 1,1 0 0,-1-1-1,1 2 1,0-1 0,-1 0-1,1 1 1,-1 0 0,1 0-1,-1 0 1,1 1 0,-1 0-1,0-1 1,1 2 0,-1-1-1,0 0 1,-1 1 0,1-1-1,0 1 1,-1 0 0,1 1-1,-1-1 1,5 7 0,-1 1 489,0 0 1,-1 1 0,0 0 0,-1 1 0,0-1 0,-1 1 0,-1 0 0,1 0 0,-2 0 0,0 1 0,-1-1 0,0 1 0,-2 21 0,1-34-407,0 0 0,0 0 1,0 0-1,0 0 0,-1 0 1,1 0-1,0 0 1,0 0-1,-1 0 0,1 0 1,0 0-1,-1 0 0,1 0 1,-1 0-1,0 0 1,1 0-1,-1-1 0,0 1 1,1 0-1,-1 0 0,0-1 1,0 1-1,1 0 0,-1-1 1,0 1-1,0-1 1,0 1-1,0-1 0,0 0 1,0 1-1,0-1 0,0 0 1,0 0-1,0 1 1,0-1-1,0 0 0,0 0 1,0 0-1,0 0 0,0 0 1,0-1-1,0 1 1,0 0-1,0 0 0,0-1 1,0 1-1,0-1 0,0 1 1,-2-1-1,-2-2-33,-1 1 0,1-1-1,-1 0 1,1-1 0,0 1 0,1-1-1,-7-5 1,1-3-21,0 0 0,1 0 0,1-1 1,0 0-1,0 0 0,-7-22 0,-24-87-287,31 89 250,-2 2 0,-1-1 0,-20-40 0,29 69 70,-1-1 0,1 1 0,-1 0-1,0 0 1,0 0 0,0 0 0,-1 0 0,1 1 0,-1-1-1,1 1 1,-1 0 0,0 0 0,1 0 0,-1 1-1,0-1 1,-1 1 0,1 0 0,-7-1 0,9 2-33,0-1 0,0 1 0,0 0-1,0 0 1,0 0 0,0 0 0,0 0 0,0 1 0,0-1 0,0 1 0,0-1 0,0 1 0,0 0 0,0-1 0,0 1 0,0 0 0,1 0 0,-1 1 0,0-1-1,1 0 1,-1 1 0,0-1 0,1 0 0,0 1 0,-1 0 0,1-1 0,0 1 0,0 0 0,0 0 0,0 0 0,0-1 0,0 1 0,1 0 0,-1 0-1,1 0 1,-1 0 0,1 0 0,0 3 0,-1 3 0,1 1 0,0-1 0,1 0 0,0 1 0,0-1 0,1 1 0,0-1 0,0 0 0,1 0 0,0 0 0,0-1 0,1 1 0,6 9 0,-8-14-25,1 1 0,-1-1 0,1 1 0,0-1 1,0 0-1,0 0 0,0 0 0,1 0 0,-1-1 0,1 1 0,-1-1 0,1 0 0,0 0 1,0 0-1,0-1 0,0 1 0,0-1 0,0 0 0,1 0 0,-1-1 0,0 1 1,1-1-1,-1 0 0,0 0 0,1 0 0,-1-1 0,8-1 0,-7 0-208,-1 0 0,1 0-1,0 0 1,0-1 0,-1 0 0,0 0-1,1 0 1,-1 0 0,-1-1-1,1 1 1,0-1 0,-1 0 0,1 0-1,2-6 1,4-6-2923,0-1 0,10-25 0,-2-2-9618</inkml:trace>
</inkml:ink>
</file>

<file path=ppt/ink/ink3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13.05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4 407 20724,'0'0'1409,"-1"14"-277,-1 5-856,1 0 0,1 0 0,1 0 1,1-1-1,1 1 0,0 0 1,9 26-1,-3-20 207,1-1 0,20 35 1,-27-53-461,0-1 1,0 0-1,1 0 1,-1 0-1,1 0 1,1-1-1,-1 1 1,1-1 0,-1 0-1,1 0 1,0-1-1,1 0 1,-1 0-1,1 0 1,-1 0-1,1-1 1,6 2 0,-10-4 0,0 1 0,0-1 1,0 0-1,0 0 1,0 0-1,0-1 1,0 1-1,0 0 1,0-1-1,0 1 1,0-1-1,0 0 1,0 1-1,0-1 1,-1 0-1,1 0 1,0-1-1,0 1 1,-1 0-1,1 0 0,1-2 1,1-2 70,0 0 0,-1 1 0,0-1 0,1-1-1,-2 1 1,1 0 0,2-8 0,2-7 84,-1 0 0,-2 0-1,4-27 1,2-85 9,-10 115-27,-1 0 0,0 0 0,-1 1 0,-1-1-1,-9-28 1,-1 23 55,13 22-215,0 0 0,-1 0-1,1 0 1,-1 0 0,1 1 0,0-1 0,-1 0-1,1 0 1,0 0 0,-1 0 0,1 1-1,0-1 1,-1 0 0,1 1 0,0-1-1,0 0 1,-1 0 0,1 1 0,0-1-1,0 0 1,0 1 0,-1-1 0,1 1 0,0-1-1,0 0 1,0 1 0,0-1 0,0 0-1,0 1 1,0-1 0,0 1 0,0 0-1,-5 48 31,5-40-2,-1 6-12,2 1 0,0-1-1,0 1 1,7 27-1,-7-41-14,-1 0-1,1 0 0,-1 0 0,1 0 0,0 0 1,0 0-1,0 0 0,0 0 0,0 0 0,0-1 0,0 1 1,1 0-1,-1-1 0,1 1 0,-1-1 0,1 1 1,-1-1-1,1 0 0,0 0 0,0 1 0,0-1 1,0 0-1,0-1 0,0 1 0,0 0 0,0-1 1,0 1-1,0-1 0,0 1 0,0-1 0,0 0 0,1 0 1,-1 0-1,0 0 0,0-1 0,0 1 0,0 0 1,0-1-1,0 0 0,0 1 0,0-1 0,0 0 1,0 0-1,3-2 0,3-2 20,0 0-1,-1 0 1,1-1 0,-1 0-1,-1 0 1,1 0 0,-1-1 0,0 0-1,-1-1 1,0 1 0,0-1-1,0 0 1,-1 0 0,4-13-1,-2 8-17,-2 0 0,1-1 0,-2 1 0,0-1 0,0 0 0,-2 0 0,1 0-1,-2-25 1,0 38-4,0 1 0,0-1 0,0 0 0,0 0-1,0 1 1,0-1 0,-1 0 0,1 0 0,0 1 0,0-1-1,0 0 1,-1 1 0,1-1 0,0 0 0,-1 1-1,1-1 1,-1 0 0,1 1 0,0-1 0,-1 1 0,1-1-1,-1 0 1,0 1 0,1 0 0,-1-1 0,1 1 0,-1-1-1,0 1 1,1 0 0,-1-1 0,0 1 0,0 0-1,1 0 1,-1-1 0,0 1 0,0 0 0,1 0 0,-2 0-1,1 0-5,-1 1 0,1-1-1,-1 1 1,1 0-1,-1-1 1,1 1-1,0 0 1,-1 0 0,1-1-1,0 1 1,0 0-1,0 0 1,0 1 0,0-1-1,0 0 1,0 0-1,0 0 1,-1 3-1,-7 16 74,1 1 0,1 0 0,0 1 0,2-1 0,0 1-1,2 0 1,1 1 0,0 36 0,2-58-57,-1 0 0,1 1 0,0-1 0,1 0 0,-1 0 1,0 0-1,0 0 0,0 1 0,1-1 0,-1 0 0,0 0 0,1 0 0,-1 0 0,1 0 0,-1 0 1,1 0-1,0 0 0,0 0 0,-1 0 0,1 0 0,0-1 0,0 1 0,0 0 0,0 0 0,0-1 1,1 2-1,1-1-5,-1-1 1,1 1 0,-1-1 0,1 0 0,-1 0-1,1 1 1,-1-2 0,0 1 0,1 0 0,-1 0 0,1-1-1,2 0 1,7-3 9,0-1 1,0 0-1,-1 0 0,12-8 0,29-18-306,-2-3 0,77-67 1,-126 100 305,-1 0 0,0 0 1,1 1-1,-1-1 1,0 0-1,0 0 1,0 1-1,0-1 1,1 0-1,-1 0 1,-1 0-1,1 0 1,0 1-1,0-1 1,0 0-1,0 0 1,0 1-1,-1-1 0,1 0 1,0 0-1,-1 1 1,1-1-1,-1 0 1,1 0-1,0 1 1,-1-1-1,0 1 1,1-1-1,-1 0 1,1 1-1,-1-1 1,0 1-1,1-1 1,-1 1-1,0 0 1,1-1-1,-1 1 0,-1-1 1,-42-27 769,22 14-563,4 2-221,-32-25 0,48 35 0,0 1 0,0-1 0,0 1 0,1-1 0,-1 0 0,1 0 0,-1 0 0,1 0 0,0 0 0,-1 0 0,1 0 0,0-1 0,1 1 0,-1 0 0,0 0 0,0-1 0,1 1 0,0-1 0,-1-2 0,4 2-109,0-1 1,0 1-1,0-1 1,0 1-1,1 0 0,-1 1 1,1-1-1,0 1 0,0-1 1,0 1-1,0 0 1,0 0-1,9-2 0,9-6-1317,-12 4-60,0 0-1,-1 0 1,1-1-1,-1 0 1,0-1 0,-1 0-1,0-1 1,10-13-1,6-19-7236</inkml:trace>
</inkml:ink>
</file>

<file path=ppt/ink/ink3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13.93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10 198 17104,'0'0'8899,"-3"16"-7879,1-6-900,0 0 1,0 1 0,2-1-1,-1 1 1,1-1-1,1 1 1,0-1-1,0 0 1,1 1-1,0-1 1,4 11 0,228 487 1106,-233-506-1210,-1-1-1,1 0 0,0 1 0,-1-1 0,1 0 0,0 0 0,0 0 0,-1 1 0,1-1 0,0 0 1,0 0-1,0 0 0,0 0 0,1-1 0,-1 1 0,2 1 0,-2-2 19,-1 0 1,1 0-1,-1-1 0,1 1 0,-1 0 0,1-1 0,-1 1 0,1 0 1,-1-1-1,1 1 0,-1 0 0,0-1 0,1 1 0,-1-1 0,0 1 1,0-1-1,1 1 0,-1-1 0,0 1 0,0-1 0,1 1 1,-1-1-1,0 1 0,0-1 0,0 1 0,0-1 0,0 0 0,3-56 1414,-3 54-1497,1-49 107,-4 1-1,-1-1 1,-3 1 0,-1 0 0,-4 1-1,-24-70 1,24 100-59,9 16 0,7 10 0,-2-5 0,-1 1 0,0 0 0,1-1 0,-1 1 0,1-1 0,-1 1 0,1-1 0,0 0 0,0 0 0,-1 0 0,1 0 0,0 0 0,0 0 0,0 0 0,0 0 0,0-1 0,0 1 0,1-1 0,-1 0 0,0 1 0,0-1 0,3 0 0,-3-1 0,-1 1 0,1-1 0,0 0 0,-1 1 0,1-1 0,-1 0 0,1 0 0,-1 0 0,1 0 0,-1 0 0,1 0 0,-1-1 0,0 1 0,0 0 0,0-1 0,0 1 0,0 0 0,0-1 0,0 0 0,0 1 0,-1-1 0,1 1 0,0-1 0,-1 0 0,1 0 0,-1-2 0,4-13 0,-1 1 0,-1-1 0,-1 0 0,-1 0 0,0 0 0,-1 0 0,0 0 0,-2 1 0,0-1 0,0 1 0,-2-1 0,0 1 0,-1 0 0,-1 1 0,0 0 0,-1 0 0,-1 0 0,-13-17 0,21 30-2,0 1 0,-1-1 1,1 0-1,-1 1 0,0 0 0,1-1 0,-1 1 1,0 0-1,0 0 0,0 0 0,0 0 0,0 0 1,0 0-1,0 1 0,0-1 0,0 0 0,0 1 1,0 0-1,-3-1 0,3 2 0,1-1-1,0 1 1,0-1-1,0 0 1,-1 1 0,1 0-1,0-1 1,0 1 0,0 0-1,0 0 1,0-1-1,0 1 1,0 0 0,0 0-1,0 0 1,1 0 0,-1 0-1,0 1 1,1-1-1,-1 0 1,0 0 0,1 0-1,-1 0 1,1 1 0,0-1-1,-1 0 1,1 1-1,0-1 1,0 0 0,0 0-1,0 2 1,-1 26 6,0 0 0,2 0 0,2-1 0,0 1 0,2-1 0,1 0 0,1 0 0,15 36 0,-8-29 7,1-1 0,2-1 0,2 0-1,0-2 1,2 0 0,26 29 0,-36-48-11,0-1 0,0 0 0,1-1 0,19 13 0,-28-21 0,1 0 0,-1-1 0,0 1 0,1 0 0,0-1 0,-1 0 0,1 0 0,0 0 0,0 0 0,6 0 0,-8-1 0,0 0 0,0-1 0,-1 1 0,1 0 0,0-1 0,0 0 0,-1 1 0,1-1 0,-1 0 0,1 0 0,0 0 0,-1 0 0,1 0 0,-1 0 0,0 0 0,1 0 0,-1 0 0,0-1 0,0 1 0,0-1 0,0 1 0,0-1 0,1-3 0,5-12-19,-1 0 0,-1-1 0,-1 0-1,0 0 1,1-23 0,1-49-80,-5 95 108,-1 1 0,1 0 0,0-1 0,1 0 0,-1 1-1,1-1 1,0 0 0,0 0 0,1 0 0,0 0 0,0 0-1,4 5 1,-6-8-6,0-1-1,1 0 1,-1 1-1,0-1 1,1 0-1,-1 0 1,1 0-1,0 0 0,-1 0 1,1 0-1,0 0 1,0 0-1,0-1 1,0 1-1,-1-1 1,1 1-1,0-1 1,0 0-1,0 0 1,0 0-1,0 0 1,0 0-1,0 0 1,0 0-1,0-1 0,0 1 1,-1-1-1,1 1 1,0-1-1,0 0 1,0 0-1,-1 0 1,1 0-1,0 0 1,-1 0-1,1 0 1,-1-1-1,0 1 1,2-2-1,10-10-2,0-1 0,-2-1 0,1 0 0,-2 0 0,0-1 0,9-21 0,-7 15 0,1 0 0,23-30 0,-36 51 0,1-1 0,0 1 0,0 0 0,0-1 0,0 1 0,0 0 0,0 0 0,0 0 0,0 0 0,0 0 0,1 0 0,-1 0 0,0 0 0,1 0 0,-1 0 0,1 1 0,-1-1 0,1 1 0,-1-1 0,1 1 0,-1-1 0,1 1 0,-1 0 0,1 0 0,0 0 0,-1 0 0,1 0 0,-1 0 0,1 0 0,0 1 0,-1-1 0,1 0 0,-1 1 0,1-1 0,-1 1 0,1 0 0,-1 0 0,0-1 0,1 1 0,-1 0 0,1 1 0,5 6 0,0 0 0,-1 0 0,0 0 0,-1 1 0,8 16 0,16 23 0,-28-47 0,1 0 0,-1 1 0,0-1 0,1 0 0,-1 0 0,1 0 0,-1 0 0,1 0 0,-1 0 0,1-1 0,0 1 0,-1 0 0,1-1 0,0 0 0,0 1 0,0-1 0,-1 0 0,1 0 0,0 0 0,0 0 0,0 0 0,-1 0 0,1 0 0,0-1 0,0 1 0,-1-1 0,1 1 0,0-1 0,0 0 0,-1 1 0,1-1 0,-1 0 0,1 0 0,-1 0 0,1-1 0,-1 1 0,0 0 0,1 0 0,0-3 0,7-6 0,0 0 0,-1-1 0,0 0 0,7-14 0,-11 17 0,5-7-179,6-8-1359,-2-1 0,0 0 0,-2 0 0,11-35 0,-22 59 1325,1-1-1,-1 0 0,0 1 0,0-1 1,0 1-1,0-1 0,0 0 1,0 1-1,0-1 0,0 0 1,-1 1-1,1-1 0,0 0 0,0 1 1,0-1-1,-1 1 0,1-1 1,0 1-1,-1-1 0,1 0 1,0 1-1,-1-1 0,1 1 0,-1 0 1,1-1-1,-1 1 0,1-1 1,-1 1-1,1 0 0,-1-1 1,1 1-1,-1 0 0,0-1 0,1 1 1,-1 0-1,1 0 0,-1 0 1,0 0-1,1 0 0,-1-1 0,0 1 1,1 0-1,-1 0 0,0 1 1,1-1-1,-1 0 0,0 0 1,1 0-1,-1 0 0,1 0 0,-2 1 1,-2-1-665,-22-1-6297</inkml:trace>
</inkml:ink>
</file>

<file path=ppt/ink/ink3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14.26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20 18129,'0'0'11723,"73"-20"-11691,-37 20 0,2 0-1697,3 0-2339,-7 0-3940</inkml:trace>
</inkml:ink>
</file>

<file path=ppt/ink/ink3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14.65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31 1 21588,'0'0'5200,"-6"13"-4122,1-1-717,1 1-1,0 0 0,0 0 0,-3 26 0,7-32-216,-1 0 0,1 0 0,0 1 0,1-1 0,0 0 0,0 0 0,0 0 0,1 0 0,0 0 0,0 0 0,1-1 0,0 1 0,6 8 0,29 39-1030,50 52-1,-48-61 234,58 87 0,-88-115 756,0 0 0,-2 0 0,0 1 0,0 1 0,-2-1 0,0 1 0,-2 0 0,0 0-1,2 28 1,-4-33 193,-1 0 4,0 0 0,-1 0 1,0-1-1,-4 20 0,4-31-269,0 0 0,0-1 0,0 1 0,-1 0 0,1 0 0,-1-1 0,0 1-1,1 0 1,-1 0 0,0-1 0,0 1 0,0-1 0,0 1 0,0-1 0,0 1 0,0-1 0,-1 0 0,1 0-1,-1 1 1,1-1 0,-1 0 0,1 0 0,-1 0 0,1-1 0,-1 1 0,0 0 0,1 0 0,-1-1 0,0 1 0,0-1-1,0 0 1,1 0 0,-1 1 0,0-1 0,0 0 0,0 0 0,0-1 0,1 1 0,-1 0 0,-3-2 0,-2 0-25,0-1 1,1-1 0,-1 1-1,1-1 1,0-1 0,0 1-1,0-1 1,0 0 0,1 0-1,0 0 1,0-1 0,-7-10-1,-8-13-14,-20-39-1,29 47 15,0-1 0,2 0 0,0-1 0,2 0 0,1-1-1,-7-42 1,11 53-37,1 1 1,1-1-1,0 0 0,0 1 0,2-1 0,-1 0 0,1 1 0,1 0 1,0-1-1,1 1 0,1 0 0,-1 1 0,2-1 0,11-18 0,24-23-2530,-8 9-3243,3-6-5620</inkml:trace>
</inkml:ink>
</file>

<file path=ppt/ink/ink3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15.26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0 248 17745,'3'10'2066,"7"27"-476,26 59-1,-28-77-1141,1-1 0,1-1 0,0 1 0,1-1 0,20 23 0,-29-38-388,0 0 1,0 0 0,0 0-1,0 0 1,0 0 0,0-1 0,0 1-1,1-1 1,-1 1 0,1-1-1,-1 0 1,1 0 0,-1 0-1,1 0 1,0-1 0,-1 1-1,4 0 1,-4-1 34,-1-1-1,1 1 1,0-1-1,0 1 1,-1-1 0,1 1-1,0-1 1,-1 0-1,1 0 1,-1 0-1,1 0 1,-1 0 0,0 0-1,1 0 1,-1 0-1,0 0 1,0-1-1,0 1 1,2-3 0,2-5 178,-1 1-1,0-1 1,-1 0 0,0 0 0,0 0 0,-1 0 0,0 0 0,0-13-1,1-8-90,-2 1-1,-4-53 1,2 71-150,0 0 0,-1 0 0,-1 0 0,0 0 0,0 0 0,-1 1 0,0-1 0,-1 1 0,0 0 0,-9-12 0,11 23-329,4 11 165,4 13 54,4-1 89,1 0 1,22 38-1,-29-57-7,-1 0 0,1-1 0,0 1 0,1-1 0,-1 1 0,1-1 0,0 0-1,0-1 1,0 1 0,0 0 0,1-1 0,-1 0 0,1 0 0,0-1 0,0 1 0,0-1 0,0 0-1,0 0 1,9 1 0,-10-3 26,1-1 0,-1 0 0,0 0-1,0 0 1,1 0 0,-1-1 0,0 0-1,0 1 1,-1-1 0,1-1 0,0 1 0,-1-1-1,1 1 1,-1-1 0,0 0 0,1 0 0,-2 0-1,4-5 1,8-9 163,-1-1 0,13-24-1,-23 38-188,89-179-4,-91 182 0,-1 0 0,0 0 0,1 0 0,-1 0 0,1 0 0,-1 0 0,1 0 0,0 0 0,-1 1 0,1-1 0,0 0 0,-1 0 0,1 1 0,0-1 0,0 0 0,0 1 0,0-1 0,-1 1 0,1-1 0,0 1 0,0 0 0,0-1 0,2 0 0,-2 2 0,0-1 0,0 0 0,0 1 0,0-1 0,0 1 0,0-1 0,0 1 0,0 0 0,0-1 0,-1 1 0,1 0 0,0-1 0,0 1 0,-1 0 0,1 0 0,-1 0 0,1 0 0,0 2 0,22 57 0,-19-48 0,2 7 0,17 46 0,-21-62 0,-1 1 0,1 0 0,0-1 0,0 0 0,0 1 0,1-1 0,-1 0 0,1 0 0,0 0 0,-1 0 0,1-1 0,0 1 0,5 2 0,-7-5 0,0 0 0,1 1 0,-1-1 0,0 0 0,0 0 0,1 0 0,-1 0 0,0 0 0,0 0 0,1 0 0,-1-1 0,0 1 0,0 0 0,1-1 0,-1 1 0,0-1 0,0 1 0,0-1 0,0 1 0,0-1 0,0 0 0,0 0 0,0 0 0,0 1 0,0-1 0,0 0 0,0 0 0,-1 0 0,1 0 0,0 0 0,-1-1 0,1 1 0,0 0 0,-1 0 0,1-2 0,17-49 0,-16 45 0,35-162 0,-28 145-104,-8 24 95,-1 0 1,0 0 0,1 0 0,-1 1 0,0-1-1,1 0 1,-1 0 0,0 0 0,1 0-1,-1 0 1,0 0 0,1 1 0,-1-1 0,0 0-1,0 0 1,1 1 0,-1-1 0,0 0-1,0 0 1,1 1 0,-1-1 0,0 0 0,0 0-1,0 1 1,1-1 0,-1 0 0,0 1-1,0-1 1,0 0 0,0 1 0,0-1 0,0 0-1,0 1 1,0-1 0,0 1 0,11 51-1056,-9-44 793,15 90-7171,-9-55-2087</inkml:trace>
</inkml:ink>
</file>

<file path=ppt/ink/ink3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16.31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0 621 6726,'0'0'3187,"9"-10"-475,-4 3-2197,31-44 3944,-33 45-3405,0 0 1,0 1-1,-1-1 1,1 0-1,-1-1 1,0 1-1,-1 0 1,0-1-1,1-9 1,-2 16-1012,-1-1 0,1 1 0,0 0 0,-1 0 0,1 0 0,0 0 0,-1-1 0,1 1 0,0 0 0,-1 0 0,1 0 0,0 0 0,-1 0 0,1 0 0,0 0 0,-1 0 0,1 0 0,0 0 0,-1 0 0,1 1 0,0-1 0,-1 0 0,1 0-1,0 0 1,-1 0 0,1 0 0,0 1 0,-1-1 0,1 0 0,0 0 0,0 0 0,-1 1 0,1-1 0,0 0 0,0 1 0,0-1 0,-1 0 0,1 1 0,-4 6-16,-1 0-1,2 1 1,-1-1-1,1 1 1,0 0 0,1 0-1,0 0 1,0 0-1,-1 14 1,1 2-32,1 0 0,2 28 0,-2-50 3,1 0 0,0-1 0,0 1 0,1 0 0,-1-1 0,0 1 0,0 0 0,1-1 0,-1 1 0,1-1 0,-1 1 0,1-1 0,0 1 0,0-1 0,0 1 0,0-1 0,0 0 0,0 1 0,0-1 0,0 0 0,0 0 0,0 0 0,1 0 0,-1 0 0,0 0 0,1 0 0,2 1 0,-2-2 10,0 0 1,0 0-1,0 0 0,0-1 1,0 1-1,0-1 0,0 1 1,0-1-1,0 0 0,0 0 1,0 1-1,0-1 0,0-1 1,-1 1-1,1 0 0,-1 0 1,1-1-1,-1 1 1,1-1-1,-1 1 0,0-1 1,1 0-1,1-3 0,9-15 189,1-1 1,-2 0-1,-1-1 0,-1-1 0,-1 0 0,9-37 0,-6 10 194,-3-1-1,3-55 1,-10 85-391,3-105 0,-5 116 0,1-1 0,-1 1 0,-1-1 0,0 1 0,0 0 0,-1 0 0,0 0 0,-9-18 0,12 27 0,-1 1 0,1 0 0,0-1 0,0 1 0,0-1 0,0 1 0,0 0 0,-1-1 0,1 1 0,0 0 0,0 0 0,0-1 0,-1 1 0,1 0 0,0 0 0,-1-1 0,1 1 0,0 0 0,0 0 0,-1-1 0,1 1 0,0 0 0,-1 0 0,1 0 0,-1 0 0,1 0 0,0 0 0,-1-1 0,1 1 0,0 0 0,-1 0 0,1 0 0,0 0 0,-1 0 0,1 1 0,-1-1 0,1 0 0,0 0 0,-1 0 0,1 0 0,-7 17 0,4 29 0,3 0 0,1 0 0,3 0 0,1 0 0,3-1 0,20 70 0,-23-95 0,2 1 0,0-2 0,1 1 0,16 26 0,-21-41 0,0-1 0,0 0 0,0 0 0,0-1 0,1 1 0,-1 0 0,1-1 0,0 0 0,0 0 0,9 5 0,-10-7 0,0 0 0,-1 0 0,1-1 0,0 1 0,0-1 0,0 1 0,0-1 0,-1 0 0,1 0 0,0 0 0,0-1 0,0 1 0,0-1 0,0 1 0,-1-1 0,1 0 0,0 0 0,-1 0 0,1-1 0,4-2 0,0-1 0,1-1 0,-1 0 0,0 0 0,0-1 0,-1 0 0,0 0 0,0-1 0,-1 0 0,0 0 0,0 0 0,-1 0 0,0-1 0,-1 0 0,4-11 0,0-3 0,-1-1 0,-1 0 0,-2 0 0,2-34 0,-4 42 0,0 2 0,0 1 0,-1-1 0,-1 0 0,0 0 0,0 0 0,-2 0 0,-6-24 0,9 37 0,-1 0 0,1 0 0,0 0 0,0 0 0,-1 0 0,1 0 0,0 1 0,-1-1 0,1 0 0,-1 0 0,0 0 0,1 1 0,-1-1 0,1 0 0,-1 0 0,0 1 0,0-1 0,1 1 0,-1-1 0,0 1 0,0-1 0,0 1 0,1-1 0,-3 0 0,3 2 0,-1 0 0,0-1 0,1 1 0,-1 0 0,0-1 0,1 1 0,-1 0 0,1 0 0,-1 0 0,1-1 0,-1 1 0,1 0 0,0 0 0,-1 0 0,1 0 0,0 0 0,0 0 0,-1 1 0,-4 53 0,3-8 0,0 79 0,3-115 0,0 1 0,0 0 0,1-1 0,1 1 0,0-1 0,1 1 0,9 19 0,-12-29 0,-1 0 0,1 0 0,1-1 0,-1 1 0,0 0 0,0-1 0,0 1 0,1-1 0,-1 1 0,1-1 0,-1 0 0,1 0 0,0 0 0,-1 0 0,1 0 0,0 0 0,0 0 0,0 0 0,0-1 0,-1 1 0,1-1 0,0 1 0,3-1 0,-1 0 0,-1-1 0,1 1 0,-1-1 0,1 0 0,-1 0 0,1 0 0,-1-1 0,1 1 0,-1-1 0,0 0 0,6-4 0,3-4 0,1 0 0,-2-1 0,1-1 0,15-20 0,-16 17 0,0-1 0,-1 0 0,0 0 0,-2-1 0,0 0 0,0-1 0,-2 1 0,0-2 0,-1 1 0,-1 0 0,-1-1 0,1-24 0,-4 40 0,0 0 0,0-1 0,0 1 0,-1 0 0,1 0 0,-1 0 0,0 0 0,0 0 0,0 0 0,-1 1 0,1-1 0,-1 0 0,1 0 0,-1 1 0,0-1 0,0 1 0,0 0 0,0-1 0,0 1 0,-1 0 0,1 0 0,-1 1 0,1-1 0,-1 0 0,0 1 0,-3-2 0,1 1 0,0 1 0,0-1 0,0 1 0,0 0 0,-1 0 0,1 1 0,0-1 0,-1 1 0,1 0 0,0 1 0,-1-1 0,1 1 0,0 0 0,-9 4 0,3 2 13,20-4-1,25-2-138,-14-7-659,-1 0 0,0-2 0,-1 0 1,0-1-1,0 0 0,-1-2 0,23-17 1,30-25-4688</inkml:trace>
</inkml:ink>
</file>

<file path=ppt/ink/ink3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17.38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27 353 6342,'-20'-86'5642,"13"50"-546,8 31 3603,67 195-5232,39 98-2583,-100-268-837,12 29-53,-18-46 43,0 0 1,0-1-1,1 1 1,-1-1-1,1 1 1,-1-1-1,1 0 1,0 0-1,0 0 1,0 0-1,1 0 1,-1 0-1,3 1 1,-5-2-23,1-1 0,-1 0 0,0 0 0,1 0 0,-1 0 0,0 0 0,0 0 0,1 0 0,-1 0 0,0 0 0,1 0 0,-1 0 0,0 0 0,1 0 0,-1 0 0,0 0 0,1 0 0,-1 0 1,0-1-1,0 1 0,1 0 0,-1 0 0,0 0 0,0 0 0,1-1 0,-1 1 0,0 0 0,0 0 0,1 0 0,-1-1 0,0 1 0,0 0 0,0-1 0,0 1 0,1 0 0,-1 0 0,0-1 0,0 1 0,0 0 0,0-1 1,0 1-1,0 0 0,0-1 0,6-18 204,-1 0 0,-1-1 0,-1 1 0,-1-1 0,-1-34 0,1 15-124,1-254-95,-7 232 0,-2 0 0,-26-107 0,23 142 0,9 26 0,0 0 0,0 0 0,-1 0 0,1 0 0,0 0 0,0 0 0,0 0 0,0 0 0,0 0 0,-1 0 0,1 0 0,0 0 0,0 0 0,0 0 0,0 0 0,0 0 0,-1 0 0,1 0 0,0 0 0,0 0 0,0 0 0,0 0 0,0 0 0,-1 0 0,1 1 0,0-1 0,0 0 0,0 0 0,0 0 0,0 0 0,0 0 0,0 0 0,-1 0 0,1 1 0,0-1 0,0 0 0,0 0 0,0 0 0,0 0 0,0 0 0,0 1 0,0-1 0,0 0 0,0 0 0,0 0 0,0 0 0,0 0 0,0 1 0,0-1 0,0 0 0,0 0 0,0 0 0,0 0 0,0 0 0,0 1 0,0-1 0,0 0 0,0 0 0,0 0 0,0 0 0,1 0 0,-1 1 0,-1 50 0,1-38 0,2 24 0,1-1 0,1 0 0,2 0 0,2-1 0,1 1 0,2-1 0,23 52 0,-32-82 0,1 0 0,-1-1 0,1 1 0,0-1 0,0 1 0,0-1 0,1 0 0,-1-1 0,1 1 0,0-1 0,0 1 0,7 3 0,-9-6 0,1 0 0,0 0 0,0 0 0,0 0 0,1 0 0,-1-1 0,0 1 0,0-1 0,0 0 0,0 0 0,1 0 0,-1 0 0,0-1 0,0 0 0,0 1 0,0-1 0,0 0 0,0 0 0,0 0 0,0-1 0,5-2 0,18-14 0,-1-1 0,-1-2 0,-1 0 0,40-47 0,-14 15 0,-31 37 0,-13 12 0,-1 1 0,1-1 0,-1 0 0,0 0 0,-1 0 0,1 0 0,-1-1 0,0 0 0,0 0 0,4-7 0,-11 10 0,-1 1 0,1 0 0,0 1 0,0-1 0,-1 1 0,1 0 0,0 0 0,-1 0 0,-5 1 0,4-1 0,0 1 0,0 0 0,0 0 0,0 1 0,0 0 0,0 0 0,1 0 0,-1 1 0,1 0 0,-1 0 0,1 0 0,0 0 0,0 1 0,0 0 0,1 0 0,-1 0 0,1 1 0,0-1 0,0 1 0,1 0 0,0 0 0,-4 8 0,4-6 0,0 0 0,0 1 0,1 0 0,0-1 0,0 1 0,1 0 0,0 0 0,1 0 0,-1 0 0,2 0 0,-1 0 0,1 0 0,0 0 0,1 0 0,0 0 0,0-1 0,3 9 0,-3-12 2,0 1 1,0 0-1,1-1 0,-1 1 0,1-1 1,0 0-1,0 0 0,0 0 1,1 0-1,-1 0 0,1-1 1,0 0-1,0 1 0,0-2 0,0 1 1,1 0-1,5 2 0,-3-3 2,-1 0-1,1 0 1,0-1-1,0 0 1,0 0-1,0-1 1,0 0-1,0 0 0,0-1 1,0 1-1,8-3 1,6-3-56,-1 0 0,0-2 1,0 0-1,-1-1 0,0-1 0,0-1 1,19-14-1,12-15-2301,-22 9-2362,-7-5-5439</inkml:trace>
</inkml:ink>
</file>

<file path=ppt/ink/ink3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18.15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 9993,'0'0'13587,"5"12"-12109,68 199 2563,67 163-1734,-134-361-2256,1-1 0,0 0 0,0 0 0,15 16 0,-21-26-39,1 0 0,-1-1 0,1 1 0,0 0 0,-1-1 0,1 0 0,0 0 0,0 1 0,0-1 0,0 0 0,0 0 0,0-1 0,1 1 0,-1 0 0,3 0 0,-3-1-1,0-1 0,0 1 0,-1 0 0,1-1 1,-1 1-1,1-1 0,0 0 0,-1 0 0,1 1 0,-1-1 1,0 0-1,1 0 0,-1-1 0,0 1 0,1 0 0,-1 0 0,0 0 1,0-1-1,0 1 0,0-1 0,0 1 0,-1-1 0,1 1 1,1-3-1,5-12 34,0 0 1,-1-1-1,-1 0 1,-1-1-1,0 1 1,3-36-1,-4-114 240,-4 108-253,0 100-210,-1 8-284,2 0 0,10 78 0,-10-127 460,0 0 1,0-1-1,0 1 0,1 0 1,-1-1-1,0 1 0,0 0 1,0 0-1,1-1 1,-1 1-1,0 0 0,0 0 1,0 0-1,1-1 0,-1 1 1,0 0-1,1 0 0,-1 0 1,0 0-1,1-1 1,-1 1-1,0 0 0,1 0 1,-1 0-1,0 0 0,1 0 1,-1 0-1,0 0 0,1 0 1,-1 0-1,0 0 1,1 0-1,-1 0 0,0 0 1,1 0-1,-1 0 0,0 1 1,0-1-1,1 0 1,-1 0-1,0 0 0,1 0 1,-1 1-1,0-1 0,0 0 1,1 0-1,-1 0 0,0 1 1,0-1-1,0 0 1,1 1-1,-1-1 0,0 0 1,0 0-1,0 1 0,0-1 1,1 0-1,-1 1 1,0-1-1,0 0 0,0 1 1,0 0-1,15-33 110,-13 28-49,16-34 201,35-55 0,-45 80-423,1 1 1,0 1 0,0-1 0,1 1 0,1 1 0,0 0 0,0 1 0,13-9-1,-20 16-675,1-1-287</inkml:trace>
</inkml:ink>
</file>

<file path=ppt/ink/ink3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18.49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54 234 4837,'0'0'14349,"-53"-40"-10793,53 22-1378,0-5-545,22 1-31,11 0-866,10 3-608,8 1-63,5 1-162,4 2-2465,-2-4-2339,-4-1-4516</inkml:trace>
</inkml:ink>
</file>

<file path=ppt/ink/ink3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18.86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168 15 10666,'-9'7'12236,"-10"8"-9982,-49 41 1865,60-49-4034,2 0 0,-1 0 0,1 1-1,0 0 1,1 0 0,-1 0 0,-5 14 0,7-10-70,1 0 0,0 0 0,0 0 0,1 0 1,1 1-1,0-1 0,1 19 0,1-27-8,-1-1 0,0 0-1,1 0 1,0 1 0,-1-1-1,1 0 1,1 0 0,-1 0-1,0 0 1,1 0 0,-1 0 0,1-1-1,0 1 1,3 3 0,-3-4-3,0-1 0,0 0 0,0 0 0,0 0 0,0 0 0,1 0 0,-1 0 0,0 0 0,0-1 1,1 1-1,-1-1 0,0 0 0,1 0 0,-1 0 0,0 0 0,1 0 0,-1 0 0,0-1 0,0 1 1,1-1-1,-1 1 0,0-1 0,3-1 0,1-1 46,0 0 1,0 0-1,-1-1 0,1 0 1,-1 0-1,0-1 0,0 1 1,0-1-1,-1 0 0,0 0 1,0-1-1,0 1 0,0-1 1,-1 0-1,0 0 0,2-7 1,6-12 89,-1-1 0,9-40 0,-1-66 477,-18 130-433,-2 66-202,2 59 51,1-109-127,0-1-1,1 1 1,0-1-1,2 0 1,-1 0-1,10 20 1,-12-30-45,0 0 0,0-1 0,1 1 0,-1-1 1,1 1-1,0-1 0,-1 0 0,1 1 1,1-1-1,-1 0 0,0 0 0,0 0 0,1-1 1,-1 1-1,1-1 0,-1 1 0,1-1 0,0 0 1,3 1-1,-4-2-101,0 1 1,1-1 0,-1 0-1,1-1 1,-1 1 0,1 0-1,-1-1 1,0 1 0,1-1-1,-1 0 1,0 0 0,0 0-1,1 0 1,-1 0 0,0 0-1,0-1 1,0 1 0,0-1-1,-1 1 1,1-1 0,0 0-1,-1 0 1,3-2 0,23-38-4641,-3-12-2855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53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0 466 19378,'0'0'6214,"7"10"-5904,12 13-71,0-2 0,2 0 0,0-2 0,45 32 1,-27-20 158,-28-21-276,1 0 1,1 0-1,-1-1 0,1-1 1,1-1-1,0 1 1,23 7-1,-37-15-129,1 0 0,0 0 0,-1 0 0,1 0 0,-1 0 0,1 0 0,-1 0 0,1-1 0,-1 1 0,1 0 0,-1 0 1,1 0-1,-1-1 0,1 1 0,-1 0 0,1-1 0,-1 1 0,0-1 0,1 1 0,-1 0 0,1-1 0,-1 1 0,0-1 0,0 1 0,1-1 0,-1 1 0,0-1 0,0 1 0,1-1 0,-1 1 0,0-1 0,0 1 1,0-1-1,0 1 0,0-1 0,0 0 0,0 1 0,0-1 0,0 1 0,0-1 0,0 1 0,0-1 0,-1 1 0,1-1 0,0 1 0,0-2 0,-8-27-291,0 14 149,-1 0 1,-1 1-1,-1 0 0,0 0 0,0 1 0,-2 1 0,1 0 0,-2 1 0,-14-11 0,-8-8-310,50 29 918,10 5-454,-17-2 5,-1-1-1,1 1 0,0-1 1,-1-1-1,1 1 0,0-1 0,0 0 1,-1-1-1,1 1 0,12-4 1,-16 3 24,0-1 1,-1 1 0,1-1-1,-1 1 1,0-1 0,1 0-1,-1 0 1,0 0 0,0 0-1,0 0 1,0-1 0,-1 1-1,1 0 1,-1-1 0,1 1-1,-1-1 1,0 0 0,0 0-1,0 1 1,0-1 0,-1 0-1,1 0 1,-1 0 0,1 0-1,-1 0 1,0 1 0,-1-5-1,1-2 169,0 0-1,-1-1 1,-1 1-1,1 0 0,-1 1 1,-1-1-1,0 0 1,0 1-1,-1-1 1,0 1-1,0 0 0,-1 0 1,-8-11-1,9 14-264,0 0 0,0 0 0,-1 0-1,0 1 1,0 0 0,0 0 0,0 0-1,0 1 1,-1-1 0,0 1 0,1 1-1,-1-1 1,0 1 0,0 0 0,-1 0-1,1 1 1,0 0 0,0 0 0,-1 0-1,-7 1 1,13 0 14,0 1 0,0-1 0,-1 1 0,1-1 0,0 1 0,0-1 0,0 1 0,0 0 0,0 0 0,0-1 0,0 1 0,0 0 0,0 0 0,0 0 0,0 0 0,0 0 0,1 0 0,-1 1 1,0-1-1,1 0 0,-1 0 0,1 0 0,0 1 0,-1-1 0,1 0 0,0 0 0,0 1 0,-1-1 0,1 0 0,0 1 0,0-1 0,0 0 0,1 0 0,-1 1 0,1 1 0,9 51 3,-5-37 182,1 0 0,0 0 0,2 0 1,0-1-1,1-1 0,0 1 0,1-1 0,1-1 0,22 24 1,-31-37-133,-1 1 0,1-1 0,0 0 0,-1 1 0,1-1 0,0 0 0,0 0 0,0 0 0,0 0-1,0-1 1,0 1 0,0-1 0,0 1 0,0-1 0,0 1 0,0-1 0,0 0 0,0 0 0,0 0 0,0 0 0,0 0 0,0-1 0,0 1 0,1-1 0,-1 1 0,-1-1 0,1 0 0,0 0 0,0 0 0,0 0 0,0 0 0,0 0 0,-1 0 0,1-1 0,-1 1 0,1 0 0,-1-1 0,1 0 0,-1 1 0,0-1 0,0 0 0,0 0 0,0 1 0,2-5 0,5-10-286,-1 0 1,0-1 0,-1 0 0,4-23-1,-2 13-655,-8 25 940,0 0 1,1 0 0,-1 0-1,1 0 1,0 0 0,0 1-1,-1-1 1,1 0 0,0 1 0,0-1-1,1 1 1,-1-1 0,0 1-1,1-1 1,-1 1 0,0 0-1,1 0 1,0-1 0,-1 1-1,1 0 1,0 1 0,-1-1-1,1 0 1,0 0 0,0 1-1,0-1 1,2 0 0,0 2 48,0-1 0,-1 1 0,1-1 0,-1 1 1,1 0-1,-1 1 0,1-1 0,-1 1 0,0-1 1,0 1-1,1 0 0,-1 0 0,4 5 0,14 10 237,-15-11-90,0-1 0,1 1 0,0-1 0,0 0 0,0-1 0,1 1 0,9 2 0,-17-8-64,1-1 1,0 1-1,-1-1 0,1 0 0,-1 1 1,0-1-1,1 0 0,-1 0 1,0 1-1,0-1 0,0 0 0,0 0 1,0 1-1,-1-1 0,1 0 1,-1-2-1,-3-6-17,0 0 0,-1 0 0,-1 0 1,1 0-1,-1 1 0,-11-13 0,13 16-112,-1 1 1,0-1-1,0 1 0,0 0 0,-1 0 0,1 1 0,-1 0 0,-1 0 0,1 0 1,-13-5-1,19 8 7,0 0 0,0 0 1,1 0-1,-1 0 0,0 0 1,1 0-1,-1 1 0,1-1 1,-1 0-1,1 0 0,-1 0 1,1 1-1,0-1 0,-1 0 1,1 1-1,0-1 0,0 0 1,-1 1-1,1-1 0,0 1 1,2-1-1,-3 0-9,12-9-495,-1-1 0,0-1-1,17-23 1,-20 24-449,0-1-1,-1 0 1,0-1 0,-1 0-1,-1 0 1,0 0 0,6-26-1,-9 9-7425</inkml:trace>
</inkml:ink>
</file>

<file path=ppt/ink/ink3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19.19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94 355 20499,'0'0'3796,"-4"14"-2040,-20 59-86,9-31-957,2 1 1,1 0-1,3 1 1,-8 78-1,17-120-711,0 1-1,0-1 1,0 1 0,0-1-1,1 1 1,-1-1 0,1 1-1,-1-1 1,1 1-1,0-1 1,0 0 0,0 1-1,0-1 1,0 0-1,1 0 1,-1 0 0,1 0-1,-1 0 1,1 0-1,2 2 1,-2-3-14,0-1 0,0 1 1,0-1-1,-1 1 0,1-1 0,0 0 0,0 0 0,0 1 0,0-1 1,0-1-1,0 1 0,-1 0 0,1 0 0,0-1 0,0 1 1,0-1-1,0 0 0,-1 1 0,1-1 0,0 0 0,-1 0 1,1 0-1,0 0 0,-1 0 0,1 0 0,-1-1 0,0 1 0,2-3 1,8-7 16,-2 0 0,1 0 0,-1-2 0,-1 1 0,0-1 0,-1 0 0,0 0-1,-1-1 1,-1 0 0,4-15 0,7-28 49,8-65-1,-23 119-54,13-102 815,3-201 0,-19 284-814,2 22 0,0 0 0,0 0 0,0 0 0,0 0 0,0 0 0,0-1 0,0 1 0,0 0 0,0 0 0,0 0 0,-1 0 0,1 0 0,0 0 0,0 0 0,0 0 0,0-1 0,0 1 0,0 0 0,0 0 0,0 0 0,0 0 0,0 0 0,-1 0 0,1 0 0,0 0 0,0 0 0,0 0 0,0 0 0,0 0 0,0 0 0,0 0 0,-1 0 0,1 0 0,0 0 0,0 0 0,0 0 0,0 0 0,0 0 0,0 0 0,-1 0 0,1 0 0,0 0 0,0 0 0,0 0 0,0 0 0,0 0 0,0 0 0,0 0 0,0 0 0,-1 0 0,1 0 0,0 1 0,0-1 0,0 0 0,0 0 0,0 0 0,0 0 0,0 0 0,0 0 0,0 0 0,-13 34 0,-2 44 0,4 1 0,3 1 0,4 0 0,7 112 0,-3-185 0,1-1 0,0 1 0,0-1 0,1 0 0,-1 1 0,1-1 0,1 0 0,-1 0 0,1 0 0,0-1 0,0 1 0,6 7 0,-7-12 0,-1 1 0,1-1 0,-1 0 0,1 1 0,-1-1 0,1 0 0,0 0 0,0 0 0,0 0 0,-1 0 0,1-1 0,0 1 0,0 0 0,0-1 0,0 0 0,4 1 0,-2-1 0,-1-1 0,0 1 0,1-1 0,-1 0 0,0 0 0,0 0 0,0 0 0,0 0 0,0-1 0,0 0 0,0 1 0,0-1 0,3-4 0,2 0-580,0-1 1,-1-1-1,0 1 0,9-14 0,18-39-7507,-15 17-4726</inkml:trace>
</inkml:ink>
</file>

<file path=ppt/ink/ink3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19.55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7 195 24920,'0'0'5285,"10"4"-4864,-4-2-405,-1 1-1,0-1 0,1-1 0,-1 1 1,1-1-1,0 0 0,0 0 0,-1 0 1,1-1-1,0 0 0,0 0 0,-1 0 1,1-1-1,0 0 0,0 0 0,-1-1 1,1 1-1,-1-1 0,1 0 0,7-5 1,-2 0 6,0-1 0,0 0 0,0-1 1,-1 0-1,-1 0 0,10-13 0,-16 18-3,0 1-1,0-1 0,0 0 0,0 0 1,-1 0-1,0-1 0,0 1 1,0 0-1,0-1 0,-1 1 0,0-1 1,0 0-1,0 1 0,0-1 0,-1 0 1,0 0-1,0 1 0,0-1 0,-1 0 1,-1-8-1,1 11 6,0 1 0,0-1 0,0 1 0,0-1 0,0 1 0,0 0 0,-1 0 0,1-1 0,0 1 0,-1 0 0,1 0 0,-1 0 0,1 0 0,-1 1 0,1-1 0,-1 0 0,0 1 0,0-1 0,1 1 0,-1-1 0,0 1 0,0 0 0,1 0 0,-1 0 0,0 0 0,0 0 0,1 0 0,-1 0 0,-2 1 0,-3 0 57,0 0-1,0 1 0,1 0 0,-1 0 0,1 0 0,-11 6 0,5 0-80,1 0 0,0 1 0,0 1 0,1 0 0,0 0 0,1 1 0,0 0 0,1 1 0,0 0 0,1 0 0,0 1 0,1 0 0,0 0 0,1 0 0,1 1 0,0 0 0,1 0 0,0 0 0,1 0 0,1 0 0,0 18 0,1-29 2,0 0 1,0 0-1,1 0 1,-1 1-1,1-1 1,-1 0-1,1 0 1,0 0-1,0 0 1,1 0-1,-1 0 1,1 0-1,-1-1 1,1 1-1,0 0 1,0-1-1,0 1 1,0-1-1,0 0 1,5 4-1,-3-4 2,0 0-1,0 0 1,1-1 0,-1 1 0,0-1-1,0 0 1,1-1 0,-1 1 0,0-1-1,1 1 1,-1-1 0,1-1-1,5 0 1,5-2-69,0 0 0,-1-1 0,0 0 0,0-1 0,0-1 0,0 0 0,24-17 0,18-22-2925,-6-9-4046</inkml:trace>
</inkml:ink>
</file>

<file path=ppt/ink/ink3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20.94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 71 10346,'0'0'8440,"0"-8"-7778,-1-26-347,0 21 876,-2 14 1324,-2 13-531,6 11-988,1 0 0,1 0 0,6 24 0,-2-21-714,1 0-1,2 0 1,0-1 0,22 40-1,-31-66-277,-1 0 0,0 1 0,1-1 0,0 0 0,-1 0 0,1 1 0,0-1 0,-1 0 0,1 0 0,0 0 0,0 0 0,0 0 0,0 0 0,0 0 0,0 0 0,0 0 0,1-1 0,-1 1 0,0 0 0,0-1 0,1 1 0,-1-1 0,0 1 0,1-1 0,-1 1 0,0-1 0,1 0 0,-1 0 0,3 0 0,-2-1 8,0-1 0,0 1-1,0-1 1,0 0 0,0 1 0,-1-1 0,1 0-1,-1 0 1,1 0 0,-1-1 0,0 1 0,1 0-1,-1 0 1,0-1 0,-1 1 0,2-3-1,11-36 95,-1 0-1,-2 0 1,7-70-1,-17 111-96,-1 0 0,1 0 0,0 0 0,0 0 0,0 0-1,0-1 1,0 1 0,0 0 0,0 0 0,0 0 0,0 0 0,0 0-1,0-1 1,0 1 0,0 0 0,0 0 0,0 0 0,0 0 0,0-1 0,0 1-1,0 0 1,0 0 0,0 0 0,0 0 0,0 0 0,0-1 0,0 1-1,0 0 1,0 0 0,0 0 0,0 0 0,1 0 0,-1-1 0,0 1-1,0 0 1,0 0 0,0 0 0,0 0 0,0 0 0,1 0 0,-1 0 0,0 0-1,0 0 1,0 0 0,0-1 0,0 1 0,1 0 0,-1 0 0,0 0-1,0 0 1,0 0 0,0 0 0,1 0 0,-1 0 0,0 0 0,0 0 0,0 0-1,0 0 1,1 1 0,-1-1 0,0 0 0,0 0 0,0 0 0,0 0-1,0 0 1,1 0 0,-1 0 0,9 17 114,8 29-201,-16-43 135,5 15-21,12 33-13,-17-48-23,0-1 1,0 0-1,0 0 0,0 1 0,0-1 1,1 0-1,0 0 0,-1 0 1,1 0-1,0-1 0,0 1 0,0 0 1,0-1-1,0 1 0,0-1 1,3 2-1,-4-3 3,0 0-1,0 0 1,0 0 0,-1 0 0,1 0 0,0 0-1,0 0 1,0 0 0,0 0 0,0-1-1,-1 1 1,1 0 0,0-1 0,0 1-1,0 0 1,-1-1 0,1 1 0,0-1 0,-1 1-1,1-1 1,0 1 0,-1-1 0,1 0-1,0 1 1,-1-1 0,1 0 0,-1 0-1,1 0 1,12-26 65,-10 21-51,18-48 102,-15 36-146,0 0 0,2 0 0,0 1 0,1-1 1,1 2-1,12-17 0,-21 32 5,0 0 1,0 0-1,-1 0 0,1 0 1,0 0-1,0 0 1,0 1-1,0-1 0,0 0 1,0 0-1,0 1 0,0-1 1,0 0-1,0 1 0,1-1 1,-1 1-1,0 0 0,0-1 1,1 1-1,-1 0 1,0 0-1,0 0 0,1 0 1,-1 0-1,0 0 0,0 0 1,1 0-1,-1 0 0,1 1 1,0 0 5,0 1 0,0-1 0,0 1 0,0 0 0,0-1 0,-1 1 0,1 0 0,-1 0 0,1 0 0,-1 0 0,0 0 0,0 1 0,2 3 0,2 8 14,-1-1 1,-1 1-1,0 0 1,2 16-1,-3 23-1236,-3-53 1154,1 0 0,0 1 0,-1-1 1,1 1-1,0-1 0,-1 0 0,1 0 1,0 1-1,-1-1 0,1 0 0,-1 0 0,1 1 1,-1-1-1,1 0 0,0 0 0,-1 0 1,1 0-1,-1 1 0,1-1 0,-1 0 1,1 0-1,-1 0 0,1 0 0,-1 0 0,1 0 1,-1 0-1,1-1 0,-1 1 0,1 0 1,0 0-1,-1 0 0,1 0 0,-1-1 0,1 1 1,-1 0-1,1 0 0,0-1 0,-1 1 1,1 0-1,-1-1 0,1 1 0,0 0 1,0-1-1,-1 1 0,1 0 0,0-1 0,0 1 1,-1-1-1,1 1 0,0-1 0,0 0 1,-14-23-4589,0-10-2219</inkml:trace>
</inkml:ink>
</file>

<file path=ppt/ink/ink3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21.31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27 1 17969,'0'0'13357,"-27"51"-13293,31-38-96,11-4-737,6-6-2018,5-3-2562,2 0-3203</inkml:trace>
</inkml:ink>
</file>

<file path=ppt/ink/ink3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21.65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103 8 19859,'0'0'8248,"-9"12"-7773,-2 3-190,0 1-1,0 1 1,2 0 0,0 0 0,1 1 0,0 0 0,2 0 0,0 1 0,1 0-1,-3 28 1,7-39-263,0 0-1,1 0 1,0 0-1,1 0 1,0 0-1,0 0 1,1-1 0,0 1-1,0 0 1,5 9-1,-6-14-22,1 0-1,0 0 1,1 0-1,-1-1 1,0 1-1,1-1 1,-1 1-1,1-1 1,0 0-1,0 0 1,0 0-1,0 0 0,0-1 1,0 1-1,1-1 1,-1 0-1,0 0 1,1 0-1,-1 0 1,1-1-1,-1 1 1,1-1-1,-1 0 1,1 0-1,4-1 1,2 0-178,1-1 1,-1-1 0,0 0-1,0 0 1,0-1 0,0 0-1,-1-1 1,1 0-1,-1 0 1,0-1 0,-1 0-1,0-1 1,0 0-1,0 0 1,-1 0 0,13-17-1,0-2-1685,0-1 0,-2-1 0,-1-1 0,14-34 0,-9 8-3448,-9 6-3747</inkml:trace>
</inkml:ink>
</file>

<file path=ppt/ink/ink3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21.99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63 281 5605,'0'0'16907,"-9"10"-15962,3-3-613,1 0-1,-1 0 1,1 1 0,1-1 0,-1 1-1,1 0 1,1 0 0,0 1 0,0-1-1,0 1 1,1 0 0,0-1 0,0 14-1,2-16-192,0 1 0,0-1 0,1 1-1,0-1 1,0 0 0,0 0 0,1 0 0,0 1-1,1-1 1,-1-1 0,1 1 0,4 7 0,-5-11-130,-1 0 0,1 0 1,0-1-1,0 1 1,-1 0-1,1-1 1,0 1-1,1-1 1,-1 1-1,0-1 1,0 0-1,1 0 0,-1 0 1,0 0-1,1 0 1,-1-1-1,1 1 1,-1-1-1,1 0 1,-1 1-1,1-1 1,-1 0-1,1-1 1,-1 1-1,1 0 0,-1-1 1,1 1-1,-1-1 1,1 0-1,-1 0 1,0 0-1,1 0 1,-1 0-1,4-3 1,-1 1 14,0-1 0,0 0 0,-1 0 0,1-1 0,-1 1 0,0-1 0,0 0 0,0 0 0,-1-1 0,0 1 1,0-1-1,0 1 0,-1-1 0,0 0 0,0 0 0,0 0 0,1-11 0,1-9 120,0 0 0,-2-47-1,-1 60 37,-2-31 595,1 43-756,0 0 1,0-1-1,-1 1 0,1-1 1,0 1-1,0 0 1,-1-1-1,1 1 0,-1 0 1,1-1-1,-1 1 1,0 0-1,0 0 0,1 0 1,-1-1-1,0 1 1,0 0-1,0 0 0,0 0 1,0 0-1,0 1 1,-1-1-1,-1-1 0,3 2-22,-1 0-1,1 0 1,-1 0-1,1 1 1,-1-1-1,1 0 1,-1 0-1,0 0 1,1 1-1,-1-1 1,1 0-1,-1 1 0,1-1 1,0 0-1,-1 1 1,1-1-1,-1 1 1,1-1-1,0 0 1,-1 1-1,1-1 1,0 1-1,-1-1 1,1 1-1,0 0 0,0-1 1,0 1-1,-1-1 1,1 1-1,0-1 1,0 1-1,0 0 1,0-1-1,0 1 1,0-1-1,0 2 1,-2 25-156,2-25 155,0 3 4,-1 5-8,1 1 0,0-1-1,0 0 1,1 0 0,5 17 0,-6-25 6,1-1 0,-1 1 0,1 0 0,0 0 0,0-1 1,0 1-1,0-1 0,0 1 0,0-1 0,0 1 0,1-1 0,-1 1 0,0-1 0,1 0 0,-1 0 1,1 0-1,0 0 0,-1 0 0,1 0 0,0 0 0,-1-1 0,1 1 0,0 0 0,0-1 1,0 0-1,0 1 0,-1-1 0,1 0 0,0 0 0,0 0 0,0 0 0,0 0 0,0-1 1,0 1-1,-1 0 0,1-1 0,0 0 0,2 0 0,1-1 16,1-1-1,0 1 1,-1-1 0,0 0-1,1-1 1,-1 1 0,0-1-1,-1 0 1,1 0 0,-1-1 0,7-8-1,42-65 34,-37 51-76,-6 12 11,-8 10 12,0 1 1,0 0 0,1 0 0,0 0 0,0 0 0,0 0-1,0 1 1,1-1 0,-1 1 0,7-5 0,-9 8 1,-1 0 0,1 0 1,-1 0-1,0 0 0,1 0 1,-1 0-1,1 0 0,-1 0 1,1 0-1,-1 0 0,0 0 1,1 0-1,-1 0 0,1 0 0,-1 0 1,0 1-1,1-1 0,-1 0 1,0 0-1,1 0 0,-1 1 1,1-1-1,-1 0 0,0 0 1,0 1-1,1-1 0,-1 0 1,0 1-1,0-1 0,1 1 0,-1-1 1,0 0-1,0 1 0,0-1 1,0 0-1,1 1 0,-1-1 1,0 1-1,0-1 0,0 1 1,0-1-1,0 0 0,0 1 1,3 23 59,-3-20-20,-1 40 223,0-35-217,1-1 1,-1 1-1,2-1 1,-1 1-1,1-1 0,0 0 1,4 13-1,-5-21-41,0 0-1,0 1 1,1-1 0,-1 0-1,0 0 1,0 0-1,0 1 1,1-1 0,-1 0-1,0 0 1,0 0-1,0 0 1,1 1-1,-1-1 1,0 0 0,1 0-1,-1 0 1,0 0-1,0 0 1,1 0 0,-1 0-1,0 0 1,0 0-1,1 0 1,-1 0-1,0 0 1,1 0 0,-1 0-1,0 0 1,0 0-1,1 0 1,-1 0 0,0 0-1,0-1 1,1 1-1,-1 0 1,0 0 0,0 0-1,0 0 1,1-1-1,-1 1 1,0 0-1,0 0 1,0 0 0,1-1-1,-1 1 1,0 0-1,0 0 1,0-1 0,0 1-1,0 0 1,0 0-1,1-1 1,-1 1-1,0 0 1,0-1 0,10-16-8,-10 16 7,19-36 0,-12 19 0,1 1 0,0 1 0,1 0 0,1 0 0,1 1 0,0 0 0,1 1 0,23-22 0,-34 34 0,0 1 0,0 0 0,0 0 0,1 0 0,-1 0 0,0 0 0,1 1 0,-1-1 0,0 0 0,1 0 0,-1 1 0,1-1 0,-1 1 0,1-1 0,-1 1 0,1 0 0,0 0 0,-1 0 0,1 0 0,-1 0 0,1 0 0,0 0 0,-1 0 0,1 0 0,-1 1 0,1-1 0,-1 1 0,1-1 0,-1 1 0,1 0 0,-1-1 0,3 3 0,-1 1 0,0 0 0,0 1 0,0 0 0,-1-1 0,1 1 0,-1 0 0,0 0 0,1 6 0,-2-7 0,0 0 0,0 0 0,0-1 0,1 1 0,0 0 0,0-1 0,0 1 0,0-1 0,0 1 0,1-1 0,-1 0 0,4 3 0,-5-6 0,0 1 0,0-1 0,0 0 0,0 1 0,0-1 0,0 0 0,0 0 0,0 0 0,0 0 0,0 0 0,0 0 0,0 0 0,0 0 0,0-1 0,0 1 0,0 0 0,0-1 0,0 1 0,0 0 0,0-1 0,0 1 0,0-1 0,0 1 0,-1-1 0,1 0 0,0 1 0,0-1 0,-1 0 0,1 0 0,1-1 0,20-31 0,-16 23 0,7-10 5,-3 4 1,1 0 0,19-22-1,-28 35-10,0 1-1,1-1 0,-1 1 1,1 0-1,-1-1 1,1 1-1,0 0 0,0 0 1,0 1-1,0-1 0,1 1 1,-1 0-1,0-1 0,1 1 1,-1 1-1,0-1 0,1 0 1,-1 1-1,1 0 1,3 0-1,-5 0-35,-1 1 1,0-1-1,0 1 1,0-1-1,1 1 1,-1-1-1,0 1 1,0 0-1,0 0 1,0 0-1,0-1 1,-1 1-1,1 0 1,0 0-1,0 0 1,-1 0-1,1 1 1,0-1-1,-1 0 1,1 0-1,-1 0 1,1 0-1,-1 1 1,0-1-1,1 0 1,-1 3-1,2 17-1570,-2-2-3702,0-13 1255</inkml:trace>
</inkml:ink>
</file>

<file path=ppt/ink/ink3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22.55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57 281 14798,'0'0'2893,"11"-11"-821,22-20 367,28-37 0,-51 56-1941,0 0 0,-1-1-1,-1 0 1,0 0 0,-1-1 0,0 0-1,-1 0 1,4-16 0,-9 29-452,-1 0 0,1 0 0,-1 0 1,0 0-1,1 0 0,-1 0 0,0 0 0,0 0 0,0 0 1,0 0-1,1 0 0,-2 0 0,1 0 0,0 0 0,0 0 1,0 0-1,0 0 0,-1 0 0,1 0 0,0 0 1,-1 0-1,1 0 0,-1 0 0,1 0 0,-1 0 0,0 0 1,1 1-1,-1-1 0,0 0 0,0 0 0,1 1 0,-1-1 1,0 0-1,0 1 0,0-1 0,0 1 0,0-1 0,0 1 1,0-1-1,0 1 0,0 0 0,0 0 0,0-1 0,0 1 1,0 0-1,0 0 0,0 0 0,-2 0 0,-3 1-11,1 0 1,-1 0-1,1 0 0,-1 1 0,1 0 0,0 0 0,0 0 0,-7 4 0,1 2-41,-1 0 0,1 1-1,1 0 1,-1 1 0,2 0-1,-1 1 1,2 0-1,-1 0 1,1 1 0,1 0-1,0 0 1,-8 22 0,9-20 75,1 1 1,0-1-1,1 1 1,1-1 0,0 1-1,2 0 1,-1 0 0,2 1-1,0-1 1,0 0-1,6 26 1,-5-37-63,0-1 0,0 1-1,0-1 1,1 0 0,0 1 0,0-1 0,0 0-1,0 0 1,0 0 0,1 0 0,-1 0 0,1-1-1,0 1 1,0-1 0,0 0 0,0 0 0,0 0-1,0 0 1,0 0 0,1-1 0,-1 1 0,1-1-1,-1 0 1,1 0 0,0 0 0,-1-1 0,1 1-1,0-1 1,-1 0 0,1 0 0,7-1 0,3 0 5,-1 0 0,1-1 0,-1-1 0,0 0 0,0-1 1,0 0-1,18-9 0,-5-1-707,-1-1-1,32-24 1,-40 26-1278,-1-1 0,0-1 0,26-32 1,2-18-13131</inkml:trace>
</inkml:ink>
</file>

<file path=ppt/ink/ink3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23.52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58 84 16624,'-6'-9'2055,"2"3"-1716,-21-34 1521,3 11 2176,23 57-2787,10 10-1161,28 62-1,-7-20-11,-10-19 226,-5-8 436,3-1 1,2-1 0,28 47 0,-47-93-679,0-1 1,0 0 0,0 0 0,0 0-1,0-1 1,1 1 0,0-1-1,-1 0 1,2 0 0,-1 0-1,0 0 1,0-1 0,1 0 0,-1 0-1,9 3 1,-10-5-45,0 1 0,0-1 1,0 0-1,1 0 0,-1 0 0,0 0 1,0 0-1,0-1 0,0 1 0,0-1 1,0 0-1,1 0 0,-2 0 0,1-1 0,0 1 1,0-1-1,0 1 0,-1-1 0,1 0 1,-1 0-1,1 0 0,-1 0 0,0-1 1,0 1-1,2-3 0,5-7-258,0-1 0,-2 1-1,1-1 1,-2-1 0,1 1 0,-2-1 0,4-15-1,-4 10-2093,0 0-1,2-31 1,-5-7-4983</inkml:trace>
</inkml:ink>
</file>

<file path=ppt/ink/ink3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23.98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4 115 3651,'-1'9'12882,"1"4"-11387,-2 11 68,1 1-1,1 0 1,6 37 0,-5-55-1420,1-1 1,0 1 0,0-1 0,0 0 0,0 1-1,1-1 1,0 0 0,5 6 0,-6-9-105,0-1-1,1 1 1,-1-1 0,0 1 0,1-1-1,-1 0 1,1 0 0,0-1 0,0 1-1,0 0 1,0-1 0,0 0-1,0 1 1,0-1 0,0-1 0,0 1-1,6 0 1,-6 0 4,0-1-1,0 0 1,0 0-1,0 0 0,0-1 1,0 1-1,1-1 1,-1 0-1,0 0 1,0 0-1,-1 0 0,1 0 1,0 0-1,0-1 1,-1 0-1,1 1 1,4-5-1,-2 1 66,-1 0 1,1 0-1,-1 0 1,-1-1-1,1 1 0,-1-1 1,6-12-1,-1-5 115,-1 0 1,-1 0 0,5-36-1,-3-13 1299,2 100-1165,-4 0-262,-2-3-38,1-1-1,1 1 1,2-1 0,19 44 0,-26-66-55,-1-1 0,1 0-1,-1 1 1,1-1 0,0 0-1,0 0 1,0 0-1,0 0 1,0 0 0,0 0-1,0 0 1,0 0 0,0 0-1,0 0 1,0 0 0,1-1-1,-1 1 1,0-1-1,0 1 1,1-1 0,-1 1-1,0-1 1,1 1 0,-1-1-1,3 0 1,-2 0 34,0-1-1,0 0 1,0 0 0,0 1-1,0-1 1,-1 0 0,1 0-1,0-1 1,0 1 0,-1 0 0,1-1-1,0 1 1,-1-1 0,3-3-1,4-6 224,0 0-1,-1-1 1,10-24 0,3-16-226,-2-2 1,17-87 0,-20 216-34,-10-39 0,2 19 0,3-1 0,22 71 0,-32-124 0,0 1 0,1-1 0,-1 1 0,1-1 0,-1 0 0,1 1 0,-1-1 0,1 0 0,0 1 0,0-1 0,0 0 0,0 0 0,0 1 0,0-1 0,0 0 0,0 0 0,0 0 0,2 1 0,-2-2 0,0 0 0,0-1 0,-1 1 0,1 0 0,0 0 0,-1 0 0,1-1 0,0 1 0,-1 0 0,1-1 0,-1 1 0,1 0 0,0-1 0,-1 1 0,1-1 0,-1 1 0,1-1 0,-1 1 0,1-1 0,-1 1 0,0-1 0,1 1 0,-1-1 0,0 0 0,1 1 0,-1-2 0,3-5 0,0-1 0,0 1 0,-1-1 0,0 0 0,1-9 0,0 2-647,-2 1-1,0-1 1,-1 0 0,-1 1 0,0-1-1,-1 1 1,-5-23 0,-14-16-7339</inkml:trace>
</inkml:ink>
</file>

<file path=ppt/ink/ink3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24.33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 2947,'0'0'28026,"77"19"-29019,-41-25-2978,0 1-3557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54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4 792 16400,'0'0'3091,"3"-4"-1640,23-21 2323,-9 10-2078,-2-1-1,25-31 0,-36 41-1534,0-1-1,0 1 1,0-1 0,-1 0 0,0 0-1,-1 0 1,0 0 0,0 0 0,0-1-1,-1 1 1,0-1 0,0-9-1,-1 12-117,0-1-1,0 1 0,-1-1 1,0 1-1,0-1 0,0 1 1,-1 0-1,0 0 0,0 0 0,0-1 1,0 2-1,-4-7 0,4 9-27,0-1-1,-1 1 0,1 0 0,0 0 0,-1 0 0,1 0 0,-1 0 1,1 0-1,-1 1 0,0-1 0,0 1 0,0 0 0,0 0 1,0 0-1,0 0 0,0 0 0,0 1 0,0-1 0,0 1 1,0 0-1,0 0 0,-6 1 0,7-1-14,-1 1 0,1 0 0,-1 0 0,1 0 0,-1 0 0,1 1 0,-1-1 0,1 1 0,0-1 0,0 1 0,0 0 0,0 0 0,0 0 0,0 0 0,1 0 0,-1 0 0,1 0 0,-1 0 0,1 1 0,0-1 0,0 1 0,0-1 0,0 1 0,0-1 0,1 1 0,-1 0 0,1-1 0,-1 1 0,1 0 0,0 4 0,0 2 0,-1 1 0,1-1 0,1 0 0,-1 0 0,2 1 0,-1-1 0,1 0 0,3 9 0,-3-14-1,0 1-1,0-1 1,1 0 0,-1 1-1,1-1 1,0 0 0,0-1-1,1 1 1,-1-1 0,1 1-1,-1-1 1,1 0 0,0 0-1,7 3 1,-9-5 1,0 0 0,0 0 0,0-1 0,0 1 1,0-1-1,0 0 0,0 1 0,0-1 0,0 0 0,1 0 0,-1 0 0,0-1 0,0 1 1,0 0-1,0-1 0,0 1 0,0-1 0,0 0 0,0 0 0,0 0 0,0 0 0,0 0 1,-1 0-1,1 0 0,0-1 0,-1 1 0,1-1 0,-1 1 0,1-1 0,-1 1 0,0-1 1,0 0-1,1 0 0,0-3 0,8-15 5,0 0 0,-2 0 0,7-25 0,-11 30-6,0 1 1,1 0-1,1 0 1,0 1 0,0-1-1,2 1 1,0 1-1,17-23 1,-22 33 0,0 0 0,-1 0 0,1 1 0,0-1 0,0 1 0,0 0 0,0 0 0,0 0 0,1 0 0,-1 0 0,0 1 0,0-1 0,1 1 0,-1 0 0,0 0 0,0 0 0,1 0 0,-1 1 0,0-1 0,0 1 0,0 0 0,1 0 0,-1 0 0,0 0 0,0 1 0,4 2 0,-32-39 0,7 19 0,0 0 0,-32-21 0,34 26 0,1 0 0,0-1 0,0 0 0,1-2 0,-13-14 0,26 26-15,0 0 0,-1 0 0,1-1 1,0 1-1,0 0 0,0 0 0,1 0 0,-1-1 0,1 1 0,-1 0 1,1-1-1,0 1 0,-1-1 0,1 1 0,0 0 0,1-1 0,-1 1 1,0-1-1,1 1 0,-1 0 0,1 0 0,0-1 0,0 1 0,0 0 1,0 0-1,0 0 0,2-3 0,4-5-348,1 0 0,0 0 0,0 1 0,12-10 0,2-3-1244,10-17-6705,0-3-8461</inkml:trace>
</inkml:ink>
</file>

<file path=ppt/ink/ink3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24.66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65 284 6054,'0'0'14211,"9"-2"-9188,-2 1-4643,-1-1-1,1 0 1,-1-1 0,0 0-1,0 0 1,0 0 0,0 0-1,0-1 1,-1 0 0,1 0 0,-1-1-1,0 1 1,-1-1 0,1 0-1,7-11 1,2-3-65,-1-2 1,14-28-1,-23 41-269,0 0 0,-1 0 0,0-1-1,0 1 1,-1-1 0,-1 1 0,1-1-1,-1 0 1,0-14 0,-1 22-46,-1 0 0,1-1 0,-1 1 0,1 0 0,0-1 0,-1 1 0,0 0 0,1 0 0,-1 0 0,0 0 0,0-1 0,0 1 0,1 0 0,-1 0 0,0 1 0,0-1 0,-1 0 0,1 0 0,0 0 0,0 1 0,0-1 0,0 0 0,-1 1 0,1 0 0,0-1 0,0 1 0,-1-1 0,1 1 0,0 0 0,-1 0 0,1 0 0,-1 0 0,1 0 0,0 0 0,-1 0 0,1 0 0,0 1 0,-1-1 0,1 1 0,0-1 0,-2 1 0,-4 1 0,0 0 0,0 0 0,0 1 0,1-1 0,-1 2 0,-10 6 0,4 1 0,0 0 0,1 1 0,1 0 0,0 1 0,0 1 0,2-1 0,-1 2 0,2-1 0,0 1 0,1 1 0,0-1 0,1 1 0,1 0 0,1 1 0,0-1 0,1 1 0,1 0 0,0-1 0,1 1 0,2 19 0,-1-32 1,0 0-1,1-1 1,-1 1 0,1 0 0,0 0-1,0-1 1,0 1 0,1-1-1,-1 1 1,1-1 0,0 1 0,0-1-1,0 0 1,0 0 0,0 0 0,1 0-1,0 0 1,-1-1 0,1 1-1,0-1 1,0 1 0,0-1 0,1 0-1,-1 0 1,0-1 0,1 1-1,-1-1 1,1 0 0,0 0 0,-1 0-1,1 0 1,0 0 0,0-1-1,-1 0 1,1 0 0,0 0 0,0 0-1,3-1 1,8 0-17,-1-1 1,0-1-1,0-1 1,0 0-1,0 0 1,0-1-1,-1-1 0,24-14 1,-23 11-857,0-1 0,22-21-1,0-10-6370,2-16-9658</inkml:trace>
</inkml:ink>
</file>

<file path=ppt/ink/ink3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25.29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103 1 19282,'0'0'8216,"-11"8"-7671,5-4-464,1 0 1,-1 0 0,1 1 0,0 0 0,0 0 0,1 1 0,-1-1-1,1 1 1,0 0 0,1 0 0,0 0 0,0 1 0,0-1 0,-3 12-1,-1 12 322,1 0 0,1 0-1,2 1 1,1 0 0,1 0-1,4 33 1,-3-60-399,1 0 0,-1 0 1,1 0-1,0 0 0,0 0 0,1-1 0,-1 1 1,1 0-1,0-1 0,-1 1 0,2-1 1,-1 1-1,0-1 0,1 0 0,-1 0 0,1 0 1,0 0-1,0-1 0,0 1 0,1-1 0,-1 0 1,0 0-1,5 2 0,-4-2-12,0-1-1,1 0 1,-1-1 0,0 1-1,1-1 1,-1 0-1,1 0 1,-1 0 0,1 0-1,-1-1 1,0 0 0,1 0-1,-1 0 1,0 0-1,0-1 1,1 1 0,-1-1-1,0 0 1,-1-1 0,7-3-1,10-9-480,-1-1 0,-1 0-1,0-1 1,22-29 0,23-40-7693,-29 33-1833</inkml:trace>
</inkml:ink>
</file>

<file path=ppt/ink/ink3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25.78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142 66 5061,'0'0'9246,"-9"0"-6048,0 0-2936,-35 2 4323,42-2-4333,1 0-1,-1 0 1,0 1 0,0-1-1,0 1 1,1-1-1,-1 1 1,0 0 0,1-1-1,-1 1 1,0 0 0,1 0-1,-1 0 1,1 0-1,-1 1 1,1-1 0,0 0-1,0 1 1,-1-1-1,1 1 1,-1 1 0,-8 25 179,2 1-1,0 0 1,2 1 0,1 0 0,2 0 0,-1 40 0,4-68-430,0-1 1,0 1-1,0-1 1,0 1-1,0-1 1,0 1-1,0-1 1,0 1-1,1-1 1,-1 1-1,1-1 1,-1 0-1,1 1 1,-1-1-1,1 1 0,0-1 1,0 0-1,0 0 1,-1 1-1,1-1 1,0 0-1,1 0 1,-1 0-1,0 0 1,0 0-1,0 0 1,1-1-1,-1 1 1,0 0-1,1 0 1,-1-1-1,0 1 1,1-1-1,-1 0 0,1 1 1,-1-1-1,1 0 1,-1 0-1,1 0 1,-1 0-1,1 0 1,-1 0-1,3 0 1,1-1-4,0 0-1,0-1 1,-1 1 0,1-1 0,0 0 0,-1 0 0,1 0 0,-1-1 0,0 1 0,0-1-1,0 0 1,4-5 0,2-3 4,-1 0-1,-1-1 1,0 0-1,0 0 0,-1-1 1,-1 0-1,0 0 1,-1 0-1,5-21 0,-4 7 52,-1 0-1,-1-1 1,0-53-1,-11 50 813,1 26-354,0 20-285,2 10-226,1 0 0,1 0 0,3 39 0,0-51 0,1 1 0,0 0 0,0 0 0,1-1 0,1 0 0,0 1 0,1-1 0,7 12 0,-11-22-26,0 0 0,1-1 0,-1 1 0,1-1 0,-1 0 0,1 1 0,0-1 0,0 0 0,0 0 0,0 0 0,0 0 0,0-1 0,1 1 0,-1 0 0,0-1 0,1 0 0,0 1 0,-1-1 0,1 0 1,0 0-1,-1-1 0,1 1 0,0-1 0,0 1 0,0-1 0,-1 0 0,1 0 0,0 0 0,0 0 0,0-1 0,0 1 0,-1-1 0,1 1 0,0-1 0,-1 0 0,1 0 0,0 0 0,4-4 0,-1 1-260,0 0 0,-1 0 0,1-1 1,-1 0-1,0 0 0,0-1 0,0 1 0,-1-1 0,0 0 0,0 0 0,0-1 1,-1 1-1,0-1 0,2-8 0,5-26-8218</inkml:trace>
</inkml:ink>
</file>

<file path=ppt/ink/ink3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26.41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19 160 8584,'0'0'1853,"-3"-8"-167,1 3-1015,-10-29 1888,11 7 2566,1 27-5033,0 0 0,0 0-1,0-1 1,1 1 0,-1 0 0,0 0 0,0-1-1,1 1 1,-1 0 0,0 0 0,0-1 0,1 1-1,-1 0 1,0 0 0,0 0 0,1 0 0,-1-1-1,0 1 1,1 0 0,-1 0 0,0 0-1,1 0 1,-1 0 0,0 0 0,1 0 0,-1 0-1,0 0 1,0 0 0,1 0 0,-1 0 0,0 0-1,1 0 1,-1 0 0,0 0 0,1 1 0,-1-1-1,0 0 1,1 0 0,-1 0 0,0 0 0,0 1-1,1-1 1,-1 0 0,0 0 0,0 1-1,1-1 1,-1 0 0,0 0 0,0 1 0,0-1-1,0 0 1,1 0 0,-1 1 0,0-1 0,0 0-1,0 1 1,0-1 0,0 0 0,0 1 0,14 18 1041,-2 7-115,-2 0 1,11 40-1,13 32-672,-33-96-341,0 0 1,0 1 0,0-1 0,0 0 0,0 0 0,1 1 0,-1-1 0,1 0 0,-1 0-1,1-1 1,0 1 0,0 0 0,0 0 0,0-1 0,0 0 0,3 3 0,-4-4 1,0 0-1,1 0 1,-1 0 0,0 0 0,1 0 0,-1 0-1,0 0 1,0 0 0,1 0 0,-1-1 0,0 1-1,0 0 1,0-1 0,1 1 0,-1-1 0,0 1-1,0-1 1,0 0 0,0 1 0,0-1 0,0 0 0,2-2-1,3-4 60,0-1-1,0 0 1,0-1-1,-1 1 1,0-1-1,5-14 1,41-126 241,-15 38-198,-36 110-107,0 0-1,0 1 0,0-1 1,1 0-1,-1 0 1,0 1-1,0-1 0,1 0 1,-1 1-1,0-1 1,1 0-1,-1 1 1,1-1-1,-1 0 0,1 1 1,-1-1-1,1 1 1,0-1-1,-1 1 0,1-1 1,0 1-1,-1-1 1,1 1-1,0 0 0,-1 0 1,2-1-1,10 15 156,5 41 257,-15-46-334,10 39 54,-5-20-268,0-1 1,14 31-1,-8-38-565,-3-13-1279,-3-11-4543,-1-18-3798</inkml:trace>
</inkml:ink>
</file>

<file path=ppt/ink/ink3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26.99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32 63 14670,'-5'-9'3262,"-1"-3"-2350,-4-9 156,0 0 2504,24 69 346,-5-10-3261,13 26 231,-5-10-118,30 64 1,-46-116-737,-1-1 1,1 1 0,0-1 0,-1 0-1,1 1 1,0-1 0,0 0 0,0 0-1,0 0 1,0 0 0,0 0 0,0 0-1,1 0 1,-1 0 0,0 0 0,0 0 0,2 0-1,-2-1-13,0 0 0,0 0 1,0 0-1,-1 0 0,1 0 0,0 0 0,0 0 0,0 0 0,0 0 0,-1-1 0,1 1 0,0 0 0,0-1 0,-1 1 1,1 0-1,0-1 0,0 1 0,-1-1 0,1 1 0,0-1 0,-1 0 0,1 0 0,5-6 116,-2 0 1,1 0-1,-1-1 0,7-14 0,-4 6 68,-1 6-126,4-9-8,0 1 0,26-33 0,-34 48-80,0 0 0,1 0-1,0 0 1,-1 0 0,1 0 0,0 1 0,1-1-1,-1 1 1,0 0 0,1 0 0,-1 0 0,1 0-1,-1 1 1,1 0 0,0-1 0,0 1 0,0 1-1,0-1 1,-1 0 0,1 1 0,0 0 0,6 0-1,-7 1 2,0 1-1,0-1 0,0 0 0,0 1 0,-1 0 0,1 0 0,0 0 0,-1 0 0,0 0 0,1 0 0,-1 1 0,0-1 0,0 1 0,-1-1 0,1 1 0,0 0 0,-1 0 0,0 0 0,1 0 0,-1 0 0,0 0 0,-1 0 0,2 6 0,2 10 20,-2-1 1,2 32-1,-3-30 18,-1 0 0,-2 0-1,0 1 1,-1-1 0,0 0 0,-8 22-1,9-36-20,0-1-1,0 1 0,0 0 0,-1-1 0,1 1 0,-1-1 0,-1 0 0,1 0 0,-1 0 0,0 0 1,0 0-1,0-1 0,-1 0 0,1 0 0,-1 0 0,0-1 0,0 1 0,0-1 0,-1 0 0,1-1 1,-1 1-1,0-1 0,1 0 0,-10 1 0,10-2-185,0-1 0,0 0 0,1-1 0,-1 1 0,0-1 0,0 0 0,1 0 0,-1-1 0,1 1 0,-1-1 0,1 0 0,0 0 0,0 0 1,-1-1-1,2 1 0,-1-1 0,0 0 0,0 0 0,1-1 0,0 1 0,0-1 0,0 0 0,0 1 0,0-1 0,1-1 0,0 1 0,-1 0 0,-1-8 0,1 6-139,1 1 1,0-1-1,1 1 0,-1-1 0,1 0 0,0 1 1,0-1-1,1 0 0,0 0 0,0 0 0,0 1 1,1-1-1,0 0 0,0 0 0,0 1 0,1-1 1,0 0-1,0 1 0,0 0 0,1-1 0,-1 1 1,1 0-1,4-5 0,22-15-5331,4 5-2269</inkml:trace>
</inkml:ink>
</file>

<file path=ppt/ink/ink3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27.35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3 461 14446,'9'-5'3416,"2"-2"-2211,-1-1 0,0-1-1,0 0 1,-1 0 0,13-15 0,-14 13-738,-1 0 0,1 0 0,8-20 0,-6 8-361,-2-2 0,0 1 0,-1-1 1,-2 0-1,-1 0 0,0-1 0,-2 1 0,-1-29 0,-1 51 37,-1 0-1,1-1 1,0 1-1,-1-1 1,0 1-1,0 0 1,0-1-1,0 1 0,0 0 1,-1 0-1,0 0 1,1 0-1,-1 0 1,0 0-1,0 1 1,-1-1-1,1 1 0,-1-1 1,1 1-1,-5-3 1,5 3-80,0 1 0,-1 0 0,1 0 0,-1 0 0,1 1 0,-1-1 0,1 1 0,-1-1 0,1 1 0,-1 0 1,1 0-1,-1 0 0,1 0 0,-1 0 0,0 1 0,1-1 0,-1 1 0,1-1 0,0 1 0,-1 0 0,1 0 0,-1 0 1,1 0-1,0 1 0,0-1 0,0 1 0,0-1 0,-3 3 0,-1 3-60,0 0-1,1 0 1,-1 0 0,1 0-1,1 1 1,-1 0 0,2 0-1,-1 0 1,1 1 0,0-1-1,0 1 1,1 0 0,1-1-1,-2 10 1,0 16-6,1-1 1,2 47-1,1-69 7,0 0 0,1-1 0,0 1 0,0 0-1,1-1 1,1 1 0,-1-1 0,2 0 0,-1 0 0,2-1 0,8 14 0,-12-20-12,1 1 1,0-1 0,0 0 0,0 0-1,1 0 1,-1 0 0,1-1-1,-1 1 1,1-1 0,0 0-1,0 0 1,0 0 0,0-1 0,0 1-1,0-1 1,0 0 0,1 0-1,-1 0 1,0-1 0,1 0-1,-1 0 1,0 0 0,1 0 0,-1 0-1,0-1 1,1 0 0,-1 0-1,0 0 1,0-1 0,0 1-1,5-4 1,-4 3-239,0-1 0,0 0-1,0 0 1,-1-1 0,1 1 0,-1-1 0,4-4-1,28-38-6052</inkml:trace>
</inkml:ink>
</file>

<file path=ppt/ink/ink3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27.85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 7239,'1'9'12049,"-1"-6"-11797,7 116 6048,6 10-3713,-8-88-2199,2 0 1,2-1 0,2 1-1,17 41 1,-26-78-368,0 1 0,0 0 0,0 0 0,1-1 0,0 0 0,0 1 1,0-1-1,0 0 0,1 0 0,0-1 0,-1 1 0,1-1 0,1 0 0,-1 0 0,7 3 0,-8-5-15,0 0 0,0 0-1,1 0 1,-1-1 0,0 0-1,0 1 1,1-1 0,-1-1 0,0 1-1,0 0 1,1-1 0,-1 1-1,0-1 1,0 0 0,0 0 0,0-1-1,0 1 1,0-1 0,0 1 0,0-1-1,-1 0 1,1 0 0,0 0-1,-1 0 1,3-3 0,14-15 57,-2-1 0,0 0 0,-2-2 0,0 1 0,-1-2 0,19-46 0,30-47 3,-54 109-245,-4 20 108,-5 29 117,0-32-13,0 9 35,-1 0 0,-1 0 0,-1 0 0,-1 0 0,0 0 0,-1 0 0,-1-1 0,-1 0 0,0 0 0,-1-1 0,-18 28 0,19-35-30,0 0 0,0 0 0,-1 0-1,0-1 1,0 0 0,-1 0 0,0-1 0,-1-1 0,0 1 0,0-2 0,0 1 0,0-1 0,-1-1 0,0 0 0,0 0 0,0-1 0,0-1 0,-1 1 0,-18 0 0,26-3-160,1 0 0,0 0-1,-1 0 1,1 0 0,0 0 0,-1-1 0,1 1-1,0-1 1,0 0 0,0 0 0,-1 0-1,1 0 1,0-1 0,0 1 0,0-1 0,1 0-1,-1 0 1,0 0 0,1 0 0,-1 0 0,1 0-1,0-1 1,0 0 0,0 1 0,0-1 0,0 0-1,0 0 1,1 0 0,-1 0 0,1 0-1,0 0 1,0 0 0,0 0 0,0-1 0,1 1-1,-1 0 1,1 0 0,0-1 0,0 1 0,0 0-1,0-1 1,1 1 0,-1 0 0,1-1-1,0 1 1,0 0 0,0 0 0,1 0 0,-1 0-1,1 0 1,-1 0 0,1 0 0,0 0 0,0 1-1,5-5 1,3-3-1571,0 1 0,1 1-1,0 0 1,24-13 0,15-5-5194</inkml:trace>
</inkml:ink>
</file>

<file path=ppt/ink/ink3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28.47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108 319 17200,'0'0'10634,"-10"0"-7879,3-1-2446,5 0-281,-1 1-1,0-1 1,1 1-1,-1 0 1,1 0-1,-1 0 1,1 0-1,-1 0 1,0 1-1,1-1 1,-1 1-1,1-1 1,-1 1-1,1 0 1,0 0-1,-1 0 1,1 0-1,0 1 1,0-1-1,-1 0 1,1 1-1,0 0 1,1-1-1,-1 1 1,0 0-1,-1 3 1,-3 8-24,1 1 1,1 0 0,1 1 0,0-1 0,1 1 0,0-1 0,1 1 0,1-1 0,0 1 0,1 0-1,3 15 1,-4-28-13,0 0 0,1 0 0,-1 0 1,1 0-1,-1-1 0,1 1 0,0 0 0,0 0 0,-1-1 0,1 1 0,1 0 0,-1-1 0,0 1 0,0-1 0,3 3 0,-4-4 4,1 1-1,0-1 1,0 0-1,0 1 1,0-1 0,-1 0-1,1 0 1,0 1-1,0-1 1,0 0-1,0 0 1,0 0 0,0 0-1,0 0 1,0 0-1,0-1 1,-1 1-1,1 0 1,0 0 0,0-1-1,0 1 1,1-1-1,2-1 27,-1-1 1,1 1-1,-1-1 0,0 0 0,0 0 0,0 0 0,0 0 0,0-1 1,-1 1-1,1-1 0,-1 1 0,2-5 0,5-15 90,-1-1 0,-1 0 0,-1 0 0,-1-1 1,-1 0-1,-1 0 0,-1 0 0,-3-45 0,-9 38-112,2 25 0,2 20 0,4 3 0,0 0 0,1-1 0,1 1 0,2 22 0,-1-33 0,-1-1 0,1 1 0,1 0 0,-1-1 0,1 1 0,-1-1 0,1 0 0,5 8 0,-6-10 0,0-1 0,0 0 0,1 1 0,-1-1 0,0 0 0,1 0 0,-1 1 0,1-1 0,-1 0 0,1 0 0,0-1 0,-1 1 0,1 0 0,0-1 0,-1 1 0,1-1 0,0 1 0,0-1 0,0 0 0,0 1 0,-1-1 0,4-1 0,-1 1 0,0-1 0,0-1 0,0 1 0,0-1 0,0 1 0,0-1 0,-1 0 0,1-1 0,-1 1 0,1 0 0,-1-1 0,0 0 0,0 0 0,0 0 0,0 0 0,-1 0 0,3-5 0,6-7 0,-1-1 0,11-25 0,-12 24 0,-1-1 0,-1 0 0,0 0 0,-1-1 0,-1 0 0,-1 0 0,-1 0 0,1-28 0,-5 88 0,5 93 0,-3-121 0,1 0 0,1-1 0,0 1 0,0-1 0,1 0 0,1 0 0,0 0 0,9 14 0,-14-25 0,0 1 0,1-1 0,-1 0 0,1 0 0,-1 0 0,1 0 0,0 0 0,0 0 0,-1 0 0,1 0 0,0 0 0,0-1 0,0 1 0,0 0 0,0 0 0,0-1 0,0 1 0,0-1 0,0 1 0,0-1 0,0 1 0,1-1 0,-1 0 0,0 1 0,0-1 0,0 0 0,1 0 0,-1 0 0,0 0 0,0 0 0,0 0 0,1 0 0,-1 0 0,0-1 0,0 1 0,0 0 0,0-1 0,1 1 0,-1-1 0,0 1 0,0-1 0,0 0 0,0 1 0,0-1 0,0 0 0,0 0 0,-1 0 0,1 1 0,0-1 0,0 0 0,-1 0 0,1 0 0,0 0 0,-1-1 0,2-1 0,4-7 0,-1 0 0,0-1 0,0 1 0,4-17 0,1-19 0,-1 0 0,-3-1 0,-2 1 0,-3-80 0,-1 123 0,0 52 0,-2-18 0,2 1 0,1 0 0,2 0 0,1 0 0,11 42 0,-15-72-2,1 1 0,0-1 0,-1 0 0,1 0 0,0 0 0,1 1-1,-1-1 1,0 0 0,0 0 0,1-1 0,-1 1 0,1 0 0,0 0 0,0-1 0,-1 1 0,4 1 0,-4-3-10,0 1 0,1-1 0,-1 0 0,0 1 1,0-1-1,1 0 0,-1 0 0,0 0 0,1 0 1,-1 0-1,0 0 0,1 0 0,-1-1 0,0 1 1,0 0-1,1-1 0,-1 1 0,0-1 0,0 1 1,0-1-1,2-1 0,2-2-180,0 0 0,-1 0 0,1 0 0,-1-1 0,0 0 0,0 0 0,-1 0 0,1-1-1,-1 1 1,3-9 0,8-25-5344,-6-2-3304</inkml:trace>
</inkml:ink>
</file>

<file path=ppt/ink/ink3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29.03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183 81 17681,'0'0'4073,"1"-9"272,-1 4-3892,-4-27 2538,3 31-2887,1 0-1,-1 0 1,0 0 0,0 0-1,0 0 1,1 0 0,-1 0-1,0 0 1,0 0-1,-1 0 1,1 1 0,0-1-1,0 0 1,0 1-1,0-1 1,-1 1 0,1-1-1,0 1 1,0 0 0,-1 0-1,1-1 1,0 1-1,-1 0 1,1 0 0,0 0-1,-1 0 1,1 0 0,-3 1-1,-1 1-88,-1-1-1,0 1 0,1 1 1,-1-1-1,1 1 1,0 0-1,0 0 0,0 0 1,0 1-1,0 0 1,1 0-1,0 0 0,0 0 1,0 1-1,0 0 1,1-1-1,-1 1 0,-4 11 1,-1 0-24,1 0-1,1 1 1,0-1 0,1 2 0,-3 18 0,7-28 9,0 0 0,1 1 0,1-1 0,-1 0 0,2 14 0,-1-21 0,1 0 0,-1 0 0,0 0 0,0 0 0,0 0 0,1-1 0,-1 1 0,0 0 0,1 0 0,-1 0 0,1 0 0,-1 0 0,1-1 0,-1 1 0,1 0 0,0-1 0,-1 1 0,1 0 0,0-1 0,0 1 0,-1-1 0,3 2 0,-2-2 0,1 0 0,0 0 0,-1 0 0,1 0 0,-1-1 0,1 1 0,0 0 0,-1-1 0,1 1 0,-1-1 0,1 1 0,-1-1 0,1 0 0,-1 0 0,0 1 0,1-1 0,-1 0 0,2-2 0,8-7-32,-2 0 0,1 0 0,-1-1-1,-1 0 1,0-1 0,-1 0 0,0 0 0,7-17 0,-5 11-17,0 1-1,2-1 1,13-17 0,-23 35 36,-1-1 0,1 0 0,-1 1 0,1-1 0,-1 0 0,1 1 0,0-1 0,-1 1 0,1-1-1,0 1 1,-1-1 0,1 1 0,0-1 0,0 1 0,-1 0 0,1 0 0,0-1 0,0 1 0,0 0 0,-1 0 0,1 0 0,0 0 0,0 0 0,0 0-1,0 0 1,-1 0 0,1 0 0,0 0 0,0 0 0,1 1 0,0 0-12,-1 0 0,1 1 0,0-1 0,0 1 0,-1-1 0,1 1 1,-1-1-1,0 1 0,1 0 0,-1 0 0,2 3 0,24 66-190,-24-61 248,17 54 196,-2 1-1,-4 0 1,-2 1 0,-3 0-1,0 134 1,-10-191-229,0 0 0,0 0 0,-1 0 0,0 0 0,0-1 0,-1 1 0,0-1 0,0 1 0,-1-1 0,-7 11 0,9-17 0,1 0 0,-1 0 0,0 1 0,1-1 0,-1-1 0,0 1 0,0 0 0,-1 0 0,1-1 0,0 1 0,0-1 0,-1 0 0,1 1 0,-1-1 0,1 0 0,-1-1 0,0 1 0,1 0 0,-1-1 0,0 0 0,1 1 0,-1-1 0,0 0 0,0 0 0,1-1 0,-1 1 0,0 0 0,1-1 0,-1 0 0,0 1 0,1-1 0,-1 0 0,1-1 0,-1 1 0,1 0 0,0-1 0,0 1 0,-4-4 0,-4-2 0,1-1 0,0-1 0,0 1 0,0-2 0,1 1 0,1-1 0,0 0 0,0-1 0,1 1 0,0-1 0,1-1 0,-7-20 0,4 7 0,2 0 0,0 0 0,2 0 0,1 0 0,0-35 0,4 39-478,1-1 1,0 0-1,2 1 1,0-1-1,11-29 1,47-102-5752,-23 64 2420,-3 1-4780</inkml:trace>
</inkml:ink>
</file>

<file path=ppt/ink/ink3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29.39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 33 22677,'0'0'2889,"0"14"-1229,-2 68-544,-1-21-252,3 1 1,13 98 0,-12-153-845,1 0-1,0-1 1,0 1 0,1-1 0,0 1 0,0-1-1,5 7 1,-7-12-14,-1 0-1,1 0 1,-1-1-1,1 1 1,0 0-1,-1-1 1,1 1-1,0 0 1,0-1-1,-1 1 1,1-1-1,0 1 1,0-1-1,0 1 1,0-1-1,0 0 0,0 1 1,0-1-1,0 0 1,0 0-1,0 0 1,1 0-1,-1 0 12,1-1-1,-1 0 0,1 1 0,-1-1 0,0 0 1,1 0-1,-1 0 0,0 0 0,0 0 0,0 0 1,0-1-1,0 1 0,0 0 0,0 0 1,0-1-1,0 1 0,-1-1 0,1 1 0,0-2 1,10-24 123,-1 1 1,8-37 0,-13 43-143,0-1 0,2 1 0,0 0 0,1 1 0,21-36 1,-28 54-6,-1-1 0,1 1 1,0 0-1,-1 0 0,1 0 1,0 0-1,0 0 1,-1 0-1,1 1 0,0-1 1,0 0-1,0 0 0,0 0 1,0 1-1,1-1 1,-1 1-1,0-1 0,0 1 1,0-1-1,0 1 0,1 0 1,-1-1-1,0 1 0,0 0 1,1 0-1,-1 0 1,2 0-1,-1 1 6,-1 0 0,1 0 0,0 0 0,-1 0 0,1 0 0,-1 1 0,0-1 0,1 1-1,-1-1 1,0 1 0,0-1 0,0 1 0,0-1 0,0 1 0,1 3 0,4 10 48,-1 0 0,-1 1 0,4 17-1,-8-30-36,28 188 214,-28-189-209,1 0 1,-1 0-1,0 0 0,1-1 0,-1 1 0,1 0 0,0 0 0,-1 0 0,1-1 0,0 1 0,0 0 0,0-1 0,0 1 0,1-1 0,-1 1 0,2 1 0,-3-3-8,1 0 1,0 0-1,-1 0 0,1 0 0,0 0 1,-1 0-1,1 0 0,0 0 0,-1 0 1,1-1-1,-1 1 0,1 0 1,0 0-1,-1-1 0,1 1 0,-1 0 1,1 0-1,-1-1 0,1 1 0,0-1 1,-1 1-1,0-1 0,1 1 0,-1-1 1,1 1-1,-1-1 0,0 1 1,1-1-1,-1 0 0,6-8-71,-1 0 1,-1 0-1,1 0 0,3-13 0,8-34-3470,-2-1 0,-3 0 0,7-97 0,-11 47-3737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59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83 161 8616,'-4'-2'610,"-1"1"-1,1 0 0,-1 0 1,1 0-1,-1 0 1,0 1-1,0-1 0,1 1 1,-8 1-1,10 0-568,1-1 0,-1 1 0,1-1 0,-1 1 0,1 0 0,-1-1-1,1 1 1,0 0 0,-1 0 0,1 0 0,0 0 0,0 0 0,0 0 0,0 0 0,0 1-1,0-1 1,0 0 0,0 1 0,0-1 0,0 0 0,1 1 0,-1-1 0,1 1 0,-1-1-1,1 1 1,0 0 0,-1-1 0,1 1 0,0-1 0,0 3 0,-1 25 159,2 0 0,1 0 0,1 0 1,1-1-1,1 1 0,2-1 0,1-1 0,23 54 1,-12-39-87,3-1 1,1-1 0,1-1 0,58 68-1,-60-82-105,1-1-1,1-1 0,34 26 0,-50-43-8,0 0-1,1 0 1,0-1-1,0 0 1,1-1 0,-1 0-1,1 0 1,0-1-1,0 0 1,0-1 0,0 0-1,1-1 1,-1 0-1,18-1 1,-23-1 39,1 0 0,-1-1-1,0 0 1,0 0 0,0 0-1,0 0 1,0-1 0,0 0 0,-1 0-1,0-1 1,1 1 0,-1-1 0,0 0-1,0 0 1,-1 0 0,1 0-1,-1-1 1,0 1 0,3-8 0,5-7 205,-2-2 0,0 0 0,9-28 0,-10 22 51,-1-1 0,-1 1 0,-1-1 0,-1 0 1,-2-1-1,-1 1 0,-1 0 0,-1-1 0,-7-36 0,4 44 90,-2 0-1,0 0 0,-1 0 1,-1 1-1,-1 0 1,-1 1-1,-1 0 1,0 1-1,-1 0 1,-1 1-1,-1 0 0,-28-27 1,15 20-135,-1 1 1,-1 1-1,-60-34 0,76 49-482,1 1 0,-2 0 0,1 0-1,-1 2 1,1 0 0,-1 0 0,0 1-1,-1 1 1,1 0 0,0 1-1,0 1 1,-27 2 0,40-2-128,-1 0 0,1 1 0,0-1 0,-1 0 0,1 1 0,0-1-1,0 1 1,0 0 0,-1-1 0,1 1 0,0 0 0,0 0 0,0 0 0,0 0 0,0-1 0,0 1 0,1 1 0,-1-1 0,-1 2 0,-5 12-6618</inkml:trace>
</inkml:ink>
</file>

<file path=ppt/ink/ink3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29.76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201 176 8712,'2'-9'6817,"5"-18"-3801,-7 27-2944,0 0-1,0 0 0,0 0 1,0 0-1,0 0 0,0 0 1,0 1-1,0-1 0,0 0 1,0 0-1,0 0 0,0 0 0,0 0 1,0 0-1,0 0 0,0 0 1,0 0-1,0 1 0,0-1 1,0 0-1,1 0 0,-1 0 1,0 0-1,0 0 0,0 0 1,0 0-1,0 0 0,0 0 1,0 0-1,0 0 0,0 0 0,0 0 1,1 0-1,-1 0 0,0 0 1,0 0-1,0 0 0,0 0 1,0 0-1,0 0 0,0 0 1,0 0-1,1 0 0,-1 0 1,0 0-1,0 0 0,0 0 1,0 0-1,0 0 0,1 58 4997,-1-32-5016,1 57 1002,11 83 0,-8-137-979,1 0 1,1 0 0,2-1-1,0 0 1,2-1 0,21 41-1,-27-61-117,1 0 0,-1 0 0,2-1 0,-1 1 0,10 8-1,-14-14 38,1 1 0,-1-1 0,0 0 0,1 1 0,-1-1 0,1 0 0,0 0 0,-1 0 0,1-1-1,0 1 1,-1 0 0,1-1 0,0 1 0,0-1 0,0 1 0,0-1 0,-1 0 0,1 0-1,0 0 1,0 0 0,0 0 0,0 0 0,0 0 0,-1-1 0,1 1 0,0 0 0,0-1 0,0 0-1,-1 0 1,3 0 0,-3-1-101,1 1 0,-1-1-1,1 0 1,-1 0 0,0 1 0,0-1-1,0 0 1,0 0 0,0 0 0,0 0-1,0 0 1,-1 0 0,1 0 0,-1-1-1,0 1 1,1 0 0,-1 0 0,0 0-1,0 0 1,-1-1 0,1 1 0,0 0-1,-1 0 1,1 0 0,-1 0 0,1 0-1,-1 0 1,-1-3 0,-1-1-176,1 0 0,-1 0-1,0 0 1,0 1 0,-1-1 0,0 1-1,0 0 1,-6-6 0,-5-2 242,-1 1 0,0 1-1,-1 1 1,0 0 0,0 1 0,-1 1 0,-30-9 0,-5 2 3934,-77-11 1,129 26-3864,0 0 1,0 0-1,0 0 0,0-1 0,0 1 0,0 0 0,0 0 1,0-1-1,0 1 0,0 0 0,0-1 0,0 1 0,1-1 1,-1 1-1,0-1 0,0 0 0,0 1 0,1-1 0,-1 0 1,-1-1-1,2 2-12,0-1 0,0 0 0,0 1 0,0-1 0,1 0 0,-1 1 0,0-1 0,0 0 0,0 1 0,0-1 0,1 1 0,-1-1 1,0 0-1,1 1 0,-1-1 0,0 1 0,1-1 0,-1 1 0,1-1 0,-1 1 0,1 0 0,0-2 0,42-24 343,-37 23-354,163-87 209,-4 3-1196,166-116 1,-210 112-7724</inkml:trace>
</inkml:ink>
</file>

<file path=ppt/ink/ink3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23.31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 17008,'0'0'1511,"8"8"-1618,10 13 167,-2 1 0,0 1 0,23 44 0,37 94 510,-54-114-446,103 232 254,216 455-313,218 552 4270,-428-895-4344,235 605 264,-264-784 764,9-4 1,263 368 0,-351-547-1220,26 41-646,-45-63-380,-1 0 0,1 0 1,-2 0-1,5 15 0,-6-8-6344</inkml:trace>
</inkml:ink>
</file>

<file path=ppt/ink/ink3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23.66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1 153 12620,'0'0'2728,"5"14"-1741,25 52 796,2-1-1,78 117 0,-55-105-844,125 135 0,-171-203-925,21 22 31,1-2 1,37 28 0,-60-51-46,-1-1 0,1 0 0,0 0 1,0 0-1,1-1 0,-1 0 0,1-1 0,0 0 1,0 0-1,0-1 0,1 0 0,-1-1 0,0 0 0,1 0 1,16-1-1,-22-1 12,1-1 1,-1 1 0,0-1-1,0 1 1,1-1 0,-1 0-1,0-1 1,0 1 0,-1-1-1,1 0 1,0 0 0,-1 0-1,0 0 1,0-1 0,0 1-1,0-1 1,0 0 0,2-4-1,4-9 210,-1 1-1,-1-2 1,6-20-1,-9 26-74,103-378 2186,-69 235-4248,4 3-4191,-13 60-3021</inkml:trace>
</inkml:ink>
</file>

<file path=ppt/ink/ink3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24.73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18 297 14734,'-3'-12'2776,"-1"-4"-1744,-7-46 3162,24 84-570,5 20-2705,15 68 602,-21-64-1418,1-1 1,32 68-1,-42-108-102,-1 1 0,1-1 0,1 0-1,-1 0 1,1 0 0,0-1 0,0 1 0,0-1-1,0 0 1,6 4 0,-8-8 14,-1 1 0,1 0 0,-1-1 0,1 1 0,0-1 0,-1 1 0,1-1 0,0 0 0,0 0 0,-1 0 0,1 0 0,0 0 0,-1 0 0,1 0 0,0 0 0,0-1-1,-1 1 1,1-1 0,-1 1 0,1-1 0,0 0 0,-1 0 0,1 1 0,-1-1 0,0 0 0,1 0 0,-1-1 0,0 1 0,1 0 0,-1 0 0,0-1 0,0 1 0,0 0 0,0-1 0,0 1 0,-1-1 0,1 1 0,1-4 0,7-12 282,-1-1 1,0 0-1,-1 0 0,-1-1 1,0 0-1,-2 0 0,4-32 1,-3-7 31,-3-76 0,-2 127-320,1-1-7,-1 0-1,0 1 0,-1-1 1,1 0-1,-1 1 0,-1-1 1,0 1-1,0-1 1,0 1-1,-1 0 0,0 0 1,-6-11-1,7 55-1,10 5 0,2-1 0,1 0 0,3 0 0,1-2 0,2 0 0,1 0 0,32 46 0,-44-75 0,1 0 0,0 0 0,1-1 0,0-1 0,0 1 0,1-1 0,0 0 0,14 8 0,-21-14 0,0-1 0,1 0 0,-1 1 0,0-1 0,1 0 0,-1 0 0,1 0 0,0-1 0,-1 1 0,1 0 0,-1-1 0,1 0 0,0 0 0,0 0 0,-1 0 0,1 0 0,0 0 0,-1-1 0,1 1 0,0-1 0,-1 0 0,1 0 0,-1 0 0,1 0 0,-1 0 0,0 0 0,1-1 0,-1 1 0,0-1 0,0 1 0,0-1 0,0 0 0,0 0 0,0 0 0,-1 0 0,1 0 0,-1-1 0,1 1 0,-1 0 0,0-1 0,2-4 0,5-12 0,-1 0 0,-1 0 0,-1-1 0,0 0 0,-2 0 0,0 0 0,-1 0 0,-1 0 0,-3-32 0,0 19 0,-2 0 0,-1 1 0,-2 0 0,-1 0 0,-14-34 0,16 51 0,3 4 0,-1 0 0,-1 0 0,1 1 0,-1-1 0,-1 1 0,0 0 0,-1 1 0,0 0 0,-13-15 0,20 24 0,-1 0 0,1-1 0,0 1 0,0 0 0,-1 0 0,1-1 0,0 1 0,-1 0 0,1 0 0,0 0 0,-1-1 0,1 1 0,0 0 0,-1 0 0,1 0 0,-1 0 0,1 0 0,0 0 0,-1 0 0,1 0 0,0 0 0,-1 0 0,1 0 0,-1 0 0,1 0 0,0 0 0,-1 0 0,1 0 0,-1 0 0,1 1 0,0-1 0,-1 0 0,1 0 0,0 0 0,-1 1 0,1-1 0,0 0 0,0 0 0,-1 1 0,1-1 0,0 0 0,0 1 0,-1-1 0,1 0 0,0 1 0,0-1 0,0 0 0,0 1 0,-1-1 0,1 0 0,0 1 0,0-1 0,0 1 0,0-1 0,0 0 0,0 1 0,0-1 0,0 1 0,0 28 0,0-25 0,1 8-400,0 1 1,1-1-1,1 0 0,0 0 0,0 0 1,1 0-1,11 21 0,-13-28 86,0-1 0,1 1 0,0 0 1,0-1-1,0 1 0,1-1 0,0 0 0,-1 0 0,1-1 0,1 1 0,-1-1 0,0 0 0,1 0 0,0 0 0,-1-1 0,1 1 0,0-1 0,1 0 0,-1-1 0,7 2 0,15-1-7287</inkml:trace>
</inkml:ink>
</file>

<file path=ppt/ink/ink3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25.06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1 253 18417,'3'13'1650,"-3"-12"-1643,2 9 602,1 0 0,0-1 0,0 1-1,1-1 1,10 17 0,-13-24-484,0 0 0,1 0 0,-1-1 0,0 1 0,1 0 0,-1-1 0,1 1 0,0-1 0,0 1 0,-1-1 1,1 0-1,0 0 0,0 0 0,0 0 0,0 0 0,0 0 0,1 0 0,-1-1 0,0 1 0,0-1 0,0 0 0,1 1 0,-1-1 0,0 0 0,0 0 0,0-1 0,1 1 0,-1 0 0,0-1 0,0 1 1,0-1-1,1 0 0,-1 0 0,0 1 0,0-2 0,0 1 0,-1 0 0,1 0 0,0 0 0,2-3 0,5-3 62,-1-1 1,0 0 0,0 0-1,-1-1 1,0 1-1,0-2 1,-1 1-1,-1-1 1,1 0-1,-2 0 1,7-19-1,-6 15-6,-1 1 1,0-1-1,-1 0 0,-1-1 0,0 1 0,-1 0 1,-1-1-1,-2-27 0,1 38-179,0 0 0,0 1 0,-1-1 0,1 0 1,-1 0-1,0 1 0,0-1 0,0 1 0,-1 0 0,1 0 0,-1 0 0,0 0 0,0 0 0,0 0 1,0 0-1,0 1 0,0 0 0,-5-3 0,6 4-2,0 0-1,-1 0 1,1 0 0,0 0 0,-1 0-1,1 1 1,-1-1 0,1 1 0,-1-1-1,1 1 1,-1 0 0,1 0 0,-1 0-1,1 0 1,-1 0 0,1 1 0,-1-1-1,1 1 1,0 0 0,-1 0 0,1 0-1,0 0 1,-1 0 0,1 0 0,0 0-1,0 1 1,0-1 0,0 1 0,0 0-1,-3 3 1,0 3 0,-1 1 0,1 0 0,0 0 0,1 0 0,0 1 0,1 0 0,0-1 0,0 1 0,1 0 0,0 1 0,0 11 0,-1 23 0,3 50 0,0-88 0,0 0 0,0-1 0,1 1 0,0-1 0,0 1 0,0-1 0,1 0 0,0 1 0,0-1 0,1 0 0,4 8 0,-5-11 0,-1-1 0,1 0 0,0 0 0,0 0 0,0 0 0,0 0 0,0-1 0,1 1 0,-1-1 0,0 1 0,1-1 0,-1 0 0,1 0 0,0 0 0,-1 0 0,1 0 0,0-1 0,-1 1 0,1-1 0,0 0 0,0 0 0,-1 0 0,1 0 0,0 0 0,0-1 0,4 0 0,0-1-244,-1 0-1,1 0 1,-1-1 0,0 0-1,0 0 1,0 0 0,0-1-1,-1 0 1,1 0 0,-1 0-1,0-1 1,8-9 0,27-32-7566</inkml:trace>
</inkml:ink>
</file>

<file path=ppt/ink/ink3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25.64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188 78 16976,'0'0'3150,"-2"-10"571,2 7-3508,0 0 1,-1 0-1,1 0 1,-1 0-1,0 0 1,0 0-1,0 0 1,0 1-1,0-1 1,-1 0-1,1 0 1,-1 1 0,0-1-1,0 1 1,0 0-1,0-1 1,0 1-1,0 0 1,-1 0-1,1 0 1,-1 1-1,1-1 1,-1 1-1,0-1 1,1 1-1,-1 0 1,0 0 0,0 0-1,0 0 1,0 1-1,0-1 1,0 1-1,0-1 1,0 1-1,0 0 1,0 1-1,-1-1 1,1 0-1,-5 2 1,4-1-200,-1 1 0,0 0 0,1-1 0,0 2 0,-1-1-1,1 0 1,0 1 0,0 0 0,1 0 0,-1 0 0,0 0 0,1 0 0,0 1 0,0 0 0,0-1 0,0 1-1,1 0 1,-1 1 0,1-1 0,0 0 0,0 1 0,1-1 0,-1 1 0,1-1 0,-1 8 0,-3 11-10,1 0 0,2 0 1,0 41-1,2-57-4,0 0 0,0 0 0,1 0 0,0 0 0,0 0 0,1 0 0,4 11 0,-5-16 0,0 0 0,0-1 0,0 1 0,0-1 0,0 1 0,0-1 0,0 1 0,1-1 0,-1 0 0,0 0 0,1 1 0,-1-1 0,1 0 0,-1 0 0,1-1 0,0 1 0,-1 0 0,1 0 0,0-1 0,0 1 0,-1-1 0,1 1 0,0-1 0,0 0 0,0 0 0,0 0 0,-1 0 0,1 0 0,0 0 0,0-1 0,0 1 0,0 0 0,-1-1 0,3 0 0,2-2 0,0 0 0,0 0 0,0 0 0,0-1 0,-1 0 0,1 0 0,-1-1 0,0 1 0,0-1 0,-1 0 0,0 0 0,1-1 0,5-10 0,5-10 0,19-46 0,-27 57 0,-1-1 0,-1 1 0,0-1 0,-1 0 0,-1-1 0,2-24 0,-8 80 13,-1 8-19,2 47 0,2-82-42,1 1-1,0-1 1,1 0 0,0 0 0,1 0 0,1 0 0,0 0 0,0 0 0,10 17 0,-13-27-77,0 0 0,0-1 1,0 1-1,0 0 0,1 0 1,-1-1-1,1 1 0,-1-1 1,1 1-1,-1-1 0,1 0 1,0 0-1,0 0 1,0 0-1,0 0 0,0 0 1,0 0-1,0 0 0,0-1 1,0 1-1,0-1 0,0 1 1,0-1-1,0 0 0,0 0 1,0 0-1,1 0 1,-1 0-1,0-1 0,0 1 1,0-1-1,0 1 0,0-1 1,0 0-1,0 0 0,0 0 1,3-2-1,2-2-585,0 0-1,0 0 1,0-1-1,-1 0 1,1-1-1,-2 1 1,11-15-1,22-41-5268</inkml:trace>
</inkml:ink>
</file>

<file path=ppt/ink/ink3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25.99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146 1 8360,'-7'12'9855,"-65"120"-570,55-98-7729,2 0 1,-16 53-1,30-86-1551,1-1 0,0 0 0,0 1 0,-1-1 0,1 0-1,0 1 1,0-1 0,0 0 0,-1 1 0,1-1 0,0 1 0,0-1 0,0 1-1,0-1 1,0 0 0,0 1 0,0-1 0,0 1 0,0-1 0,0 1 0,0-1-1,0 0 1,0 1 0,0-1 0,0 1 0,0-1 0,1 1 0,-1-1 0,0 0 0,0 1-1,0-1 1,1 0 0,-1 1 0,0-1 0,1 0 0,-1 1 0,0-1 0,1 0-1,-1 1 1,0-1 0,1 0 0,18-12 105,30-40-113,-41 43-37,-5 5-3,7-8-362,1 1-1,23-18 0,-32 27 277,1 0-1,0 0 0,0 0 0,0 0 0,1 0 1,-1 1-1,0 0 0,1-1 0,-1 1 0,1 1 1,-1-1-1,1 0 0,-1 1 0,1 0 0,-1 0 1,1 0-1,-1 0 0,7 1 0,-8 0 118,1 0 1,-1 1-1,0-1 0,0 0 0,0 1 0,0 0 0,-1-1 1,1 1-1,0 0 0,-1 0 0,1 0 0,-1 0 0,1 0 1,-1 0-1,0 0 0,0 0 0,0 1 0,0-1 0,-1 0 1,1 1-1,0-1 0,-1 1 0,1 4 0,2 65 654,-4-60-391,1 2 19,-2 0 1,0 0-1,-1 0 1,0 0-1,-1 0 1,-9 19 0,11-26-161,-1 0 1,-1 0 0,0 0-1,0 0 1,0-1 0,-1 1-1,1-1 1,-2 0 0,1-1-1,-1 1 1,1-1 0,-1 0-1,-10 6 1,15-11-122,0 1-1,0 0 1,0-1-1,0 1 1,0-1 0,0 1-1,0-1 1,-1 0 0,1 1-1,0-1 1,0 0-1,0 0 1,-1 0 0,1 0-1,0 0 1,0 0-1,0 0 1,-1 0 0,1-1-1,0 1 1,0 0-1,0-1 1,0 1 0,-1-1-1,1 1 1,0-1 0,0 1-1,0-1 1,0 0-1,-1-1 1,0 0-76,1-1-1,-1 0 1,1 1-1,-1-1 1,1 0-1,0 0 1,0 0-1,1 0 1,-1 0-1,0 0 1,1-6-1,-1-6-738,1 0-1,1 0 0,0 1 1,5-20-1,10-9-5889,7 2-2140</inkml:trace>
</inkml:ink>
</file>

<file path=ppt/ink/ink3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26.34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225 42 15759,'0'0'9737,"-11"-7"-6384,-39-21-1533,47 27-1773,1 0 1,-1 0-1,0 0 1,0 0-1,1 1 1,-1-1-1,0 1 1,0 0-1,0 0 0,0 0 1,1 0-1,-1 0 1,0 1-1,0-1 1,0 1-1,1-1 0,-1 1 1,0 0-1,1 0 1,-1 1-1,0-1 1,1 0-1,0 1 1,-1 0-1,1-1 0,-3 4 1,-2 2 85,0 1 1,0 0-1,1 0 1,0 1 0,-6 11-1,8-13-117,-1 1-16,0 0 0,0 1 0,1-1 0,0 1 0,0 0 0,1 0 0,1 0 0,-1 0 0,1 1 0,0 9 0,2-19 0,0 0 0,0 1 0,0-1 0,0 1 0,0-1 0,0 1 0,0-1 0,0 1 0,1-1 0,-1 0 0,0 1 0,0-1 0,0 1 0,1-1 0,-1 0 0,0 1 0,1-1 0,-1 0 0,0 1 0,1-1 0,-1 0 0,0 0 0,1 1 0,-1-1 0,0 0 0,1 0 0,-1 0 0,1 1 0,-1-1 0,1 0 0,-1 0 0,0 0 0,1 0 0,22-1 0,18-14 0,-17 2-43,-12 6-31,0 1-1,0 0 0,0 0 0,1 2 1,-1-1-1,1 2 0,0-1 0,22-1 1,-33 5 82,-1 0 0,1 1 1,-1-1-1,0 1 1,1-1-1,-1 1 0,0 0 1,1 0-1,-1 0 0,0-1 1,0 1-1,0 0 1,0 0-1,0 1 0,0-1 1,0 0-1,0 0 0,0 0 1,-1 1-1,1-1 1,0 0-1,-1 1 0,1-1 1,-1 0-1,1 1 1,-1-1-1,0 1 0,0-1 1,0 1-1,1-1 0,-1 1 1,-1-1-1,1 1 1,0-1-1,-1 3 0,1 4 61,-1 1 0,0-1 0,0 1 0,-1-1 0,-3 11 0,-1-5-69,-1 0 0,-1 0 0,0-1 0,0 0 0,-1-1 0,-1 1 0,0-2 0,-1 1 0,0-2 0,-1 1 0,0-2 0,0 1 0,-23 11 0,34-20-5,0-1-1,0 1 1,0 0-1,-1-1 1,1 1-1,0-1 1,-1 0-1,1 1 1,0-1-1,-1 0 1,1 0-1,0 0 1,-1 0-1,1 0 1,0 0-1,-1 0 1,1 0-1,0 0 1,-1-1-1,1 1 1,0-1-1,0 1 1,-1-1-1,1 1 1,0-1-1,-2-1 1,2 0-29,0 1 0,0-1 0,0 0 0,1 1 0,-1-1 0,0 0 0,1 0 1,-1 0-1,1 0 0,0 0 0,-1 0 0,1 1 0,0-1 0,0 0 0,1 0 0,-1-2 0,1-6-504,1-1-1,1 1 1,-1 1-1,2-1 1,7-18-1,16-16-6128,4-2-2921</inkml:trace>
</inkml:ink>
</file>

<file path=ppt/ink/ink3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27.06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58 414 13453,'0'0'13420,"-8"5"-10879,4-3-2457,1 0 0,-1 1 0,1 0 0,0-1 0,0 1 0,0 0 0,0 0 0,0 1 0,1-1 0,-1 0 0,1 1 0,0 0-1,0 0 1,1-1 0,-1 1 0,1 0 0,-1 0 0,1 0 0,0 1 0,1-1 0,-1 0 0,1 0 0,0 0 0,0 7-1,0-3-35,1 0-1,-1 0 1,1 0-1,0 0 0,1 0 1,0-1-1,0 1 0,1-1 1,4 9-1,-6-13-53,0-1-1,1 0 0,-1 0 1,1 0-1,0 0 0,-1 0 1,1 0-1,0 0 1,0-1-1,0 1 0,1-1 1,-1 1-1,0-1 0,0 0 1,1 0-1,-1 0 0,1 0 1,-1 0-1,1-1 1,-1 1-1,1-1 0,0 1 1,-1-1-1,1 0 0,-1 0 1,1 0-1,0-1 1,-1 1-1,1 0 0,-1-1 1,6-1-1,-3-1 15,0 1 1,-1-1-1,1 0 0,0 0 1,-1-1-1,0 0 0,0 1 1,0-1-1,0 0 0,0-1 0,-1 1 1,0-1-1,0 1 0,0-1 1,-1 0-1,1 0 0,1-7 1,5-11 46,-1-1 0,7-34 0,-10 27 171,-1-1 0,-1-57 0,-6 152-226,0-34 0,2 0 0,1 0 0,5 41 0,-5-68 0,0 1 0,0-1 0,1 1 0,-1-1 0,1 0 0,0 1 0,0-1 0,0 0 0,0 1 0,0-1 0,0 0 0,0 0 0,1 0 0,-1 0 0,1 0 0,0 0 0,-1 0 0,1-1 0,0 1 0,0-1 0,0 1 0,0-1 0,1 0 0,-1 0 0,0 0 0,0 0 0,1 0 0,-1 0 0,0 0 0,1-1 0,-1 0 0,1 1 0,4-1 0,-1-1 0,-1 0 0,1 0 0,0 0 0,-1-1 0,1 0 0,-1 0 0,0 0 0,1-1 0,-1 0 0,0 0 0,-1 0 0,1 0 0,7-8 0,17-19 0,-2-1 0,-1-2 0,-1 0 0,-2-2 0,-1 0 0,26-59 0,-43 89 0,-4 14 0,-2 16 0,-12 28 0,10-42 0,0 0 0,0 0 0,1 0 0,0 1 0,1-1 0,1 1 0,-1-1 0,3 15 0,-1-25 0,-1-1 0,1 0 0,-1 1 0,1-1 0,-1 0 0,1 0 0,0 0 0,-1 1 0,1-1 0,0 0 0,-1 0 0,1 0 0,0 0 0,-1 0 0,1 0 0,0 0 0,-1 0 0,1 0 0,-1-1 0,1 1 0,0 0 0,-1 0 0,1 0 0,-1-1 0,1 1 0,0 0 0,-1-1 0,1 1 0,-1-1 0,1 1 0,-1 0 0,1-2 0,9-9 0,-1 0 0,-1-1 0,0 0 0,-1-1 0,0 1 0,0-1 0,6-23 0,0 6 0,-2 4 0,-8 16 0,1 0 0,0 0 0,0 0 0,1 1 0,0 0 0,1 0 0,0 0 0,15-15 0,-21 24 0,0 0 0,1-1 0,-1 1 0,0 0 0,1 0 0,-1 0 0,1 0 0,-1 0 0,1 0 0,-1 0 0,0 0 0,1 0 0,-1 0 0,1 0 0,-1 0 0,0 0 0,1 1 0,-1-1 0,0 0 0,1 0 0,-1 0 0,1 0 0,-1 1 0,0-1 0,1 0 0,-1 0 0,0 1 0,0-1 0,1 0 0,-1 1 0,0-1 0,0 0 0,1 1 0,-1-1 0,0 0 0,0 1 0,0-1 0,0 1 0,1-1 0,-1 0 0,0 1 0,0-1 0,0 1 0,0-1 0,0 0 0,0 1 0,0-1 0,0 1 0,0-1 0,0 0 0,0 1 0,-1 0 0,2 30 0,-1-26 0,-2 178 0,6-179 0,5-11 0,6-12 0,62-115 0,26-40 0,-101 171 0,-1 0 0,1 1 0,0-1 0,0 1 0,0-1 0,0 1 0,0 0 0,0 0 0,1 0 0,-1 0 0,1 0 0,0 0 0,-1 1 0,4-2 0,-5 3 0,-1 0 0,1 0 0,-1 0 0,1 0 0,-1 0 0,0 0 0,1 1 0,-1-1 0,1 0 0,-1 0 0,1 0 0,-1 1 0,0-1 0,1 0 0,-1 1 0,0-1 0,1 0 0,-1 1 0,0-1 0,1 0 0,-1 1 0,0-1 0,0 1 0,1-1 0,-1 0 0,0 1 0,0-1 0,0 1 0,1 0 0,2 29 0,-12 57 0,6-69 0,0 0 0,2 0 0,0 0 0,0 0 0,3 19 0,-2-36-20,0-1 1,0 1-1,0-1 1,1 1-1,-1-1 1,0 1-1,0-1 0,0 0 1,0 1-1,0-1 1,1 1-1,-1-1 0,0 1 1,0-1-1,1 0 1,-1 1-1,0-1 1,1 1-1,-1-1 0,0 0 1,1 1-1,-1-1 1,1 0-1,-1 0 0,1 1 1,-1-1-1,0 0 1,1 0-1,-1 0 0,1 1 1,-1-1-1,1 0 1,-1 0-1,1 0 1,-1 0-1,1 0 0,-1 0 1,1 0-1,-1 0 1,1 0-1,-1 0 0,1-1 1,-1 1-1,1 0 1,-1 0-1,1 0 1,-1 0-1,1-1 0,20-16-1780,-8-2-60,-2-1 1,0-1-1,-2 0 0,0 0 0,-1-1 0,-1 0 1,5-30-1,5-20-5582</inkml:trace>
</inkml:ink>
</file>

<file path=ppt/ink/ink3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27.39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5 167 14157,'0'0'3721,"0"9"315,-2 62 929,0-40-3269,2 0-1,6 60 1,-6-89-1684,0 0 0,0-1 1,0 1-1,0-1 0,1 1 0,-1-1 0,1 1 0,-1-1 0,1 1 0,-1-1 0,1 1 0,0-1 1,0 1-1,0-1 0,0 0 0,0 0 0,0 1 0,0-1 0,0 0 0,0 0 0,0 0 0,1 0 0,-1 0 1,1-1-1,-1 1 0,0 0 0,1-1 0,-1 1 0,1-1 0,-1 1 0,1-1 0,0 1 0,-1-1 1,1 0-1,-1 0 0,1 0 0,0 0 0,-1 0 0,1 0 0,-1-1 0,1 1 0,-1 0 0,1-1 1,-1 1-1,1-1 0,1-1 0,4-1 14,-1 0-1,1-1 1,-1 0 0,0 0 0,0-1 0,0 0-1,0 0 1,6-9 0,8-10-26,-2-2 0,-1 0 0,-1-1 0,-2-1 0,0 0 0,-2-1 0,-1 0 0,-2-1 0,0 0 0,4-36 0,-14 31 0,1 34 0,0 1 0,0-1 0,0 1 0,0 0 0,0-1 0,0 1 0,0 0 0,-1-1 0,1 1 0,0 0 0,0 0 0,0-1 0,-1 1 0,1 0 0,0-1 0,0 1 0,-1 0 0,1 0 0,0-1 0,-1 1 0,1 0 0,0 0 0,-1 0 0,1 0 0,0-1 0,-1 1 0,1 0 0,0 0 0,-1 0 0,1 0 0,0 0 0,-1 0 0,1 0 0,0 0 0,-1 0 0,1 0 0,0 0 0,-1 0 0,0 1 0,-2 1 0,-1 1 0,1 0 0,-1 0 0,1 0 0,0 0 0,1 1 0,-1-1 0,0 1 0,1 0 0,0-1 0,-3 7 0,-11 22 0,0 0 0,2 1 0,2 1 0,1 0 0,1 1 0,2 0 0,2 0 0,1 1 0,-1 67 0,6-98-39,0-1 0,1 1 1,-1-1-1,0 0 0,1 0 0,0 1 1,0-1-1,1 0 0,-1 0 0,1 0 1,0 0-1,0 0 0,0 0 0,0-1 1,1 1-1,-1-1 0,1 1 0,0-1 1,0 0-1,0 0 0,1 0 0,-1-1 1,1 1-1,0-1 0,-1 0 0,1 0 0,0 0 1,0 0-1,0-1 0,0 1 0,1-1 1,-1 0-1,0 0 0,0-1 0,1 0 1,-1 1-1,1-1 0,-1-1 0,0 1 1,1 0-1,-1-1 0,0 0 0,0 0 1,0-1-1,7-2 0,-4 1-764,0 0-1,0-1 1,0 1-1,-1-2 1,13-9-1,32-34-9120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00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93 7335,'0'0'2253,"-4"-9"-129,-15-29 284,19 37-2283,0 0 0,-1 0 0,1 0 0,0 0 0,-1 0 0,1 0 0,-1 0 0,1 0-1,-1 0 1,1 1 0,-1-1 0,0 0 0,1 0 0,-1 1 0,0-1 0,0 0 0,1 1 0,-1-1 0,0 1 0,0-1 0,0 1 0,0-1 0,0 1 0,0 0 0,0 0-1,0-1 1,0 1 0,0 0 0,0 0 0,0 0 0,0 0 0,0 0 0,0 0 0,0 0 0,0 0 0,0 0 0,0 1 0,0-1 0,0 0 0,1 1 0,-1-1 0,0 1-1,-1 0 1,0 1-46,0 0-1,0 0 1,0 0-1,0 1 0,1-1 1,-1 0-1,1 1 1,-1-1-1,1 1 0,0 0 1,-1 4-1,-2 14-75,2 0-1,0-1 0,2 1 1,0 0-1,1 0 1,1-1-1,1 1 0,0-1 1,9 26-1,11 24-13,38 82 0,-56-141 14,-5-11-3,17 42-3,2-1 0,1-1 0,3-2-1,28 40 1,-43-68-5,0-1 0,1 0 0,0 0 0,1 0 1,0-1-1,0-1 0,1 0 0,15 8 0,-18-12-4,-1 1 1,2-2-1,-1 1 0,0-1 1,0-1-1,1 1 0,-1-1 1,1-1-1,-1 0 0,1 0 1,0 0-1,-1-1 0,15-4 1,-17 4 6,0-1 0,0 0 0,0 0 0,-1-1 0,1 0 0,-1 1 0,0-2 0,0 1 0,0-1 0,0 0 0,0 0 0,-1 0 0,0 0 0,6-8 0,-4 4 13,-1-1 0,0 0 0,-1 0 0,0 0 0,0-1 0,-1 1 0,0-1 0,2-11 0,-2-4 212,0 0 0,-2-1 0,-1 1 0,0 0 0,-2-1 0,-7-30 0,2 24 200,-1-1 0,-3 2 0,0-1 0,-2 1 0,-1 1 0,-1 1 0,-27-38 0,29 47-272,-2 1 0,0 0-1,-1 1 1,-1 0 0,-1 2 0,0 0 0,-1 1 0,-1 1-1,0 0 1,-40-18 0,49 28-440,1 0 1,-1 1-1,0 0 1,0 1-1,-17-2 1,21 4-494,-1-1 1,1 2 0,-1-1 0,1 1 0,-11 3 0,-19 13-4928</inkml:trace>
</inkml:ink>
</file>

<file path=ppt/ink/ink3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28.37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17296,'0'0'-1601</inkml:trace>
</inkml:ink>
</file>

<file path=ppt/ink/ink3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28.79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0 143 19795,'0'0'1713,"2"8"-20,-1-2-1171,12 55 1458,-12-58-1855,-1-1-1,0 0 1,1 0 0,0 1 0,0-1-1,-1 0 1,1 0 0,1 0-1,-1 0 1,0 0 0,0 0-1,1 0 1,-1 0 0,1 0-1,-1-1 1,1 1 0,0-1 0,0 1-1,0-1 1,0 1 0,0-1-1,3 1 1,-4-2-50,0 0 0,0 0-1,1-1 1,-1 1 0,0-1 0,0 1-1,0-1 1,0 1 0,0-1 0,0 0-1,0 1 1,-1-1 0,1 0 0,0 0-1,0 1 1,0-1 0,-1 0 0,1 0-1,0 0 1,-1 0 0,1 0 0,-1 0-1,1 0 1,-1-2 0,12-32 904,-9 25-731,15-51 320,-11 33-489,2 0 1,12-28-1,-21 55-75,1-1 0,-1 1 0,1 0 0,-1-1 0,1 1 0,0 0 0,0-1 0,0 1 0,0 0 0,0 0 0,0 0 0,0 0-1,0 0 1,0 0 0,0 0 0,1 0 0,-1 0 0,0 0 0,1 1 0,-1-1 0,3 0 0,-3 1 1,0 0-1,1 0 1,-1 1 0,0-1 0,0 0 0,0 1 0,1-1-1,-1 1 1,0-1 0,0 1 0,0 0 0,0-1-1,0 1 1,0 0 0,0 0 0,0 0 0,0 0 0,0 0-1,1 2 1,4 6 17,0 1 1,-1-1-1,0 2 0,4 12 0,12 39-22,-14-38 0,0-1 0,13 24 0,-20-46-14,0-1 0,1 1 0,-1 0 1,0 0-1,0-1 0,1 1 0,-1 0 0,1-1 0,-1 1 0,0 0 0,1-1 1,0 1-1,-1-1 0,1 1 0,-1-1 0,1 1 0,-1-1 0,1 1 0,0-1 1,-1 1-1,1-1 0,0 0 0,0 0 0,-1 1 0,1-1 0,1 0 1,9-15-997,-2-39-2229,-9 50 2732,11-92-11942,-3 45 1681</inkml:trace>
</inkml:ink>
</file>

<file path=ppt/ink/ink3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29.20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9 54 12876,'0'0'4266,"0"8"-973,0 5-1979,1 6-9,-1 4 6550,1-15-7835,1 0 0,0-1 0,0 1 0,1-1 0,0 1 0,0-1 0,1 0-1,0 0 1,0-1 0,9 12 0,-12-18-17,-1 1 0,0 0 0,1-1 0,-1 1 0,1-1 0,-1 1 0,1-1 0,0 1 0,-1-1 0,1 0 0,-1 1 0,1-1 1,0 0-1,-1 1 0,1-1 0,0 0 0,0 0 0,-1 0 0,1 1 0,0-1 0,-1 0 0,1 0 0,0 0 0,0 0 0,-1 0 0,1-1 0,0 1 0,-1 0 0,1 0 0,1-1 0,-1 0 16,0 0 1,0 0-1,0 0 0,0-1 0,0 1 1,0 0-1,-1-1 0,1 1 0,0-1 0,-1 1 1,1-1-1,-1 1 0,1-3 0,2-56 485,-3 55-485,0-6 51,-1 1 0,0-1 0,-1 0 1,0 1-1,-5-15 0,6 22-58,0 1 0,1-1 1,-1 0-1,0 1 0,-1-1 1,1 1-1,0 0 0,-1-1 0,1 1 1,-1 0-1,1 0 0,-1 0 1,0 0-1,0 0 0,0 0 1,0 1-1,-1-1 0,1 1 1,0-1-1,-1 1 0,1 0 0,-1 0 1,1 0-1,-1 0 0,1 0 1,-5 0-1,6 2-12,0-1 0,0 0 0,0 1 0,0-1 0,0 1 0,1 0 0,-1-1 0,0 1 0,1 0 0,-1-1 0,0 1 0,1 0 0,-1 0 0,1 0 0,-1 0 0,1-1 0,-1 1 0,1 0 0,-1 0 0,1 0 0,0 0 0,0 0 0,0 0 0,-1 0 0,1 0 0,0 0 0,0 2 0,-2 34 0,2-32 0,-1 13 0,1-12 0,-1 0 0,1 0 0,0 0 0,0 0 0,1-1 0,1 7 0,-2-11 0,1 0 0,-1 0 0,1 0 0,-1-1 0,1 1 0,-1 0 0,1 0 0,-1-1 0,1 1 0,0 0 0,-1-1 0,1 1 0,0-1 0,-1 1 0,1-1 0,0 1 0,0-1 0,0 0 0,0 1 0,-1-1 0,1 0 0,0 0 0,0 1 0,0-1 0,0 0 0,0 0 0,0 0 0,0 0 0,-1 0 0,1 0 0,0 0 0,0-1 0,0 1 0,0 0 0,0 0 0,0-1 0,-1 1 0,1 0 0,0-1 0,0 1 0,0-1 0,-1 1 0,1-1 0,1-1 0,12-1-1763,-13 3 1394,0 0 1,0 0-1,0 0 1,0 1-1,0-1 1,0 0-1,0 1 1,0-1-1,0 1 1,0-1-1,0 1 1,0-1-1,0 1 1,-1 0 0,1-1-1,0 1 1,0 0-1,-1 0 1,1-1-1,-1 1 1,1 0-1,-1 0 1,1 0-1,-1 0 1,1 0-1,0 1 1,2 5-6914</inkml:trace>
</inkml:ink>
</file>

<file path=ppt/ink/ink3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29.54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 1986,'0'0'4804</inkml:trace>
</inkml:ink>
</file>

<file path=ppt/ink/ink3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30.01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23 152 13581,'44'-61'4025,"-43"60"-3811,-1 1-1,1-1 1,0 0 0,-1 1-1,1-1 1,-1 0 0,1 0-1,-1 0 1,0 1 0,1-1-1,-1 0 1,0 0 0,1 0-1,-1 0 1,0 0-1,0 0 1,0 1 0,0-1-1,0 0 1,0 0 0,0 0-1,0 0 1,0 0 0,0 0-1,-1 0 1,1 0 0,0 1-1,-1-1 1,1 0 0,0 0-1,-1 0 1,1 0 0,-1 1-1,0-1 1,1 0 0,-1 1-1,1-1 1,-2 0 0,1 0-62,0 1 1,1 0-1,-1-1 1,0 1-1,0 0 1,0 0-1,0 0 1,0 0-1,1 0 1,-1 0-1,0 0 1,0 0-1,0 0 1,0 0-1,1 1 1,-1-1-1,0 0 1,0 0-1,0 1 1,1-1-1,-1 1 1,0-1-1,0 1 1,1-1-1,-1 1 1,0-1-1,1 1 1,-1-1-1,1 1 1,-1 0-1,0 0 0,-5 11-17,0 0-1,2 1 1,-1-1-1,1 1 0,1 0 1,0 0-1,-1 18 0,-1 97-232,5-118 136,0-9-37,0 1 0,0-1 0,-1 0 0,1 0 1,0 1-1,1-1 0,-1 0 0,0 0 0,0 1 1,0-1-1,1 0 0,-1 0 0,0 1 0,1-1 0,0 0 1,-1 0-1,1 0 0,-1 0 0,1 0 0,0 0 0,0 0 1,0 0-1,0 0 0,-1 0 0,1 0 0,0-1 0,0 1 1,1 0-1,-1-1 0,0 1 0,0-1 0,2 1 1,-2-1 6,1 0 1,-1 0 0,1-1 0,0 1 0,-1 0 0,1-1 0,-1 0 0,1 1 0,-1-1 0,1 0 0,-1 0 0,0 0-1,1 0 1,-1 0 0,0 0 0,0 0 0,0 0 0,0 0 0,0-1 0,0 1 0,0 0 0,0-1 0,0 1-1,1-3 1,6-16 31,0 1 0,-2-1 0,0 0-1,-1-1 1,-1 1 0,-1-1 0,-1 0-1,-1-36 1,-3 53-27,-3 11-78,-2 12-38,1 56 28,9-73 81,3-7 9,5-10 29,15-48-11,-23 51-128,1 1 1,0-1-1,1 1 0,0 0 1,1 0-1,0 0 1,1 1-1,0 0 0,10-11 1,-17 20 94,1 0 0,0 1 1,0-1-1,-1 0 0,1 1 0,0-1 1,0 0-1,0 1 0,0-1 1,0 1-1,0-1 0,0 1 0,0 0 1,0-1-1,0 1 0,0 0 1,0 0-1,0 0 0,0 0 1,1 0-1,-1 0 0,0 0 0,0 0 1,0 0-1,0 0 0,1 1 1,0 0 7,-1 0 1,0 0 0,1 0-1,-1 1 1,0-1 0,0 0-1,0 1 1,0-1 0,0 1-1,0-1 1,0 1 0,-1-1-1,1 1 1,-1-1 0,1 3-1,3 10 99,-2 0-1,0 0 0,1 18 1,-3-21-17,3 7 511,-1-25-396,5-12-305,-7 19 96,0 0 0,0-1 0,1 1 1,-1 0-1,0 0 0,0-1 0,1 1 0,-1 0 0,0 0 0,1 0 0,-1 0 0,0-1 1,1 1-1,-1 0 0,1 0 0,-1 0 0,0 0 0,1 0 0,-1 0 0,0 0 0,1 0 1,-1 0-1,0 0 0,1 0 0,-1 0 0,0 0 0,1 1 0,-1-1 0,1 0 0,-1 0 1,0 0-1,0 0 0,1 1 0,-1-1 0,0 0 0,1 0 0,-1 0 0,0 1 0,0-1 1,1 0-1,-1 1 0,0-1 0,0 0 0,0 0 0,1 1 0,-1-1 0,0 0 0,0 1 1,0-1-1,0 1 0,0-1 0,0 0 0,0 1 0,3 5-568,0-1-1,-1 1 1,1 0-1,-1 0 0,-1 0 1,1 0-1,0 12 1,1 23-6801,-3-36 1208</inkml:trace>
</inkml:ink>
</file>

<file path=ppt/ink/ink3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30.63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0 232 17585,'0'0'8968,"10"-7"-7217,23-25-773,-2-1 1,-2-2-1,29-41 0,-58 74-960,32-35 152,-15 28-159,-16 9-13,-1 0 1,1 0 0,0 1-1,-1-1 1,1 0 0,-1 0 0,0 1-1,1-1 1,-1 0 0,1 1-1,-1-1 1,1 1 0,-1-1 0,0 0-1,1 1 1,-1-1 0,0 1-1,1-1 1,-1 1 0,0-1 0,0 1-1,1-1 1,-1 1 0,0-1 0,0 1-1,0 0 1,0-1 0,0 1-1,0-1 1,0 1 0,0-1 0,0 1-1,0 0 1,0 86 174,-2-66-118,2 1 1,0-1-1,6 33 1,-7-53-59,1-1-1,0 0 1,0 0 0,0 0 0,0 0-1,0 0 1,0 1 0,0-1-1,0 0 1,0 0 0,0 0-1,0 0 1,0 1 0,0-1 0,0 0-1,0 0 1,0 0 0,0 0-1,0 1 1,0-1 0,1 0-1,-1 0 1,0 0 0,0 0 0,0 0-1,0 0 1,0 1 0,0-1-1,0 0 1,0 0 0,1 0-1,-1 0 1,0 0 0,0 0 0,0 0-1,0 0 1,0 1 0,1-1-1,-1 0 1,0 0 0,0 0 0,0 0-1,0 0 1,1 0 0,-1 0-1,0 0 1,0 0 0,0 0-1,0 0 1,1 0 0,-1 0 0,0 0-1,0 0 1,0 0 0,0-1-1,0 1 1,1 0 0,-1 0-1,7-13-616,4-16-2126,-5-9-3537,-1-8-5622</inkml:trace>
</inkml:ink>
</file>

<file path=ppt/ink/ink3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31.24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137 61 9769,'0'0'6647,"1"-9"-3065,2-27-182,-3 35-3224,1 1 0,-1-1-1,0 1 1,0-1 0,0 1 0,0-1-1,0 0 1,0 1 0,0-1 0,0 1-1,0-1 1,-1 1 0,1-1 0,0 1 0,0-1-1,0 1 1,-1-1 0,1 1 0,0-1-1,-1 1 1,1-1 0,0 1 0,-1-1-1,1 1 1,0-1 0,-1 1 0,1 0-1,-1-1 1,0 1 0,-16 2 1490,-12 16-1201,17-2-476,2-1 0,0 2 0,1-1 0,0 1 0,2 1 0,0-1-1,1 1 1,0 1 0,2-1 0,-4 29 0,8-47 1,0 1 0,0-1 0,0 1 0,0-1 1,1 0-1,-1 1 0,0-1 0,0 1 0,0-1 0,1 1 0,-1-1 1,0 0-1,0 1 0,1-1 0,-1 0 0,0 1 0,1-1 1,-1 0-1,1 1 0,-1-1 0,0 0 0,1 0 0,-1 0 1,1 1-1,-1-1 0,0 0 0,1 0 0,-1 0 0,1 0 1,-1 0-1,1 0 0,-1 0 0,1 0 0,-1 0 0,1 0 1,-1 0-1,1 0 0,-1 0 0,0 0 0,1 0 0,-1 0 1,1 0-1,-1-1 0,1 1 0,-1 0 0,0 0 0,1-1 1,-1 1-1,1-1 0,25-11-256,39-34 24,-37 25-224,38-20 0,-57 35 287,1 2 0,-1 0-1,1 0 1,0 1 0,0 0 0,0 0-1,1 1 1,15-1 0,-24 3 154,0 0 1,0 0-1,0 0 1,0 0-1,1 0 1,-1 1-1,0-1 1,0 1-1,0 0 1,0-1-1,0 1 1,0 0-1,-1 0 1,1 0-1,0 0 0,0 1 1,-1-1-1,1 0 1,-1 1-1,1-1 1,-1 1-1,1-1 1,1 5-1,-1-2 67,1 1 0,-1 0 1,-1 0-1,1 0 0,-1 0 0,0 0 0,0 0 0,0 0 0,-1 9 0,0 0 236,-1 0-1,0 0 0,-1-1 0,0 1 0,-2-1 1,1 1-1,-7 12 0,2-8 128,-2-1 1,0 0-1,-1 0 1,-16 18-1,24-30-327,-1-1 0,0 0-1,0 0 1,0 0 0,0 0 0,0 0-1,-1-1 1,0 0 0,0 0 0,0 0-1,0-1 1,0 0 0,0 0 0,-1 0-1,1 0 1,-1-1 0,1 0 0,-1 0-1,-7 0 1,12-1-117,0-1-1,0 1 1,0-1-1,0 1 1,0 0-1,0-1 1,0 0-1,0 1 1,0-1 0,0 0-1,0 1 1,0-1-1,0 0 1,0 0-1,1 0 1,-1 0-1,0 0 1,1 0 0,-1 0-1,1 0 1,-1 0-1,1 0 1,-1 0-1,1 0 1,0 0-1,-1 0 1,1 0 0,0-1-1,0-1 1,-1-42-2827,1 32 1603,4-47-4166,10-9-2792</inkml:trace>
</inkml:ink>
</file>

<file path=ppt/ink/ink3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31.57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43 0 20724,'0'0'5253,"-42"19"-7784,42-25 737</inkml:trace>
</inkml:ink>
</file>

<file path=ppt/ink/ink3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32.30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13 0 16464,'0'0'8530,"-3"8"-7003,1 1-1325,0-1-1,0 1 1,1 0 0,0-1-1,0 1 1,1 0-1,0 0 1,1-1 0,0 1-1,0 0 1,1-1 0,4 16-1,-3-16-99,13 25 2734,-15-32-2814,0 0 0,1 0-1,-1 0 1,0 0 0,0 0 0,0-1 0,0 1 0,1-1 0,-1 1 0,0 0 0,1-1 0,-1 0 0,0 1 0,1-1-1,-1 0 1,0 0 0,1 0 0,-1 0 0,1 0 0,-1 0 0,0 0 0,1 0 0,-1-1 0,0 1 0,3-1 0,-2-2-280,1 0 1,-1 1 0,1-2 0,-1 1 0,0 0 0,0 0-1,0-1 1,-1 1 0,1-1 0,-1 1 0,2-8 0,7-14-3896,-7 23 3380,-1 1 0,1-1 0,-1 0 0,1 1 0,-1-1 0,1 1 0,0-1 0,-1 1 0,6-1 0,22-13 1490,-30 15-533,0-1 0,1 1 0,-1-1 0,0 0 1,0 1-1,1-1 0,-1 1 0,0-1 0,0 0 0,0 0 0,0 1 0,0-1 1,0 0-1,0 1 0,0-1 0,0 0 0,0 1 0,0-1 0,0 0 1,0 1-1,-1-1 0,1 0 0,0 1 0,0-1 0,-1 1 0,1-1 0,-1 0 1,1 1-1,0-1 0,-1 1 0,1-1 0,-1 1 0,1-1 0,-1 1 0,1 0 1,-1-1-1,0 1 0,1 0 0,-1-1 0,1 1 0,-2-1 0,0 0-91,0-1-1,-1 0 1,1 1 0,0-1-1,-1 1 1,1 0-1,0 0 1,-1 0-1,0 0 1,1 0-1,-1 0 1,1 1-1,-1-1 1,0 1 0,0 0-1,1 0 1,-1 0-1,0 0 1,1 0-1,-1 0 1,0 1-1,1 0 1,-1-1-1,0 1 1,1 0 0,-1 0-1,1 0 1,0 1-1,-1-1 1,1 1-1,0-1 1,0 1-1,0 0 1,0-1-1,0 1 1,0 0 0,0 0-1,0 1 1,1-1-1,-3 5 1,-2 2 222,0 1 1,1 0 0,1 0-1,-1 0 1,1 1 0,1-1 0,0 1-1,-2 19 1,3-18-316,1 1 0,1 0 0,0 0 0,1 0 0,0-1 0,5 19 0,-6-28 0,1 0 0,0 0 0,0 0 0,0-1 0,0 1 0,1 0 0,-1-1 0,1 1 0,-1-1 0,1 0 0,0 1 0,0-1 0,0 0 0,0 0 0,0 0 0,1-1 0,-1 1 0,1 0 0,-1-1 0,1 0 0,-1 1 0,1-1 0,0 0 0,0 0 0,-1 0 0,1-1 0,0 1 0,0-1 0,0 0 0,0 0 0,0 0 0,0 0 0,5-1 0,-3 0 0,0 0 0,-1-1 0,1 0 0,-1 0 0,1 0 0,-1 0 0,0-1 0,1 0 0,-1 1 0,-1-2 0,1 1 0,0 0 0,-1-1 0,0 0 0,0 1 0,0-1 0,0 0 0,0-1 0,-1 1 0,3-6 0,2-6 0,0 1 0,-1-1 0,-1 0 0,6-30 0,-8 32 0,-1-1 0,0 0 0,-1 0 0,0 0 0,-2 0 0,1 1 0,-7-30 0,7 44 0,0-1 0,1 1 0,-1 0 0,0-1 0,0 1 0,-1 0 0,1-1 0,0 1 0,0 0 0,0-1 0,0 1 0,0 0 0,0-1 0,0 1 0,-1 0 0,1-1 0,0 1 0,0 0 0,0-1 0,-1 1 0,1 0 0,0 0 0,0-1 0,-1 1 0,1 0 0,0 0 0,0 0 0,-1-1 0,1 1 0,0 0 0,-1 0 0,1 0 0,0 0 0,-1 0 0,1 0 0,0 0 0,-1 0 0,1 0 0,0 0 0,-1 0 0,1 0 0,0 0 0,-1 0 0,1 0 0,0 0 0,-1 0 0,1 0 0,0 0 0,-1 0 0,1 0 0,0 1 0,-1-1 0,1 0 0,0 0 0,-1 1 0,-7 19 0,4 5 0,2 1 0,1 0 0,1-1 0,1 1 0,1 0 0,1-1 0,1 1 0,12 35 0,-16-60 0,0 1 0,0-1 0,1 1 0,-1-1 0,1 1 0,-1-1 0,1 0 0,0 1 0,-1-1 0,1 0 0,0 1 0,0-1 0,0 0 0,0 0 0,0 0 0,0 1 0,0-1 0,0 0 0,1-1 0,-1 1 0,0 0 0,1 0 0,-1 0 0,0-1 0,3 2 0,-2-3 0,-1 0 0,1 1 0,-1-1 0,1 0 0,-1 0 0,1 1 0,-1-1 0,1 0 0,-1 0 0,0-1 0,0 1 0,0 0 0,1 0 0,-1-1 0,0 1 0,-1 0 0,1-1 0,1-2 0,6-11 0,-1-1 0,-1 0 0,6-19 0,4-42-2969,-10-1-4349,-6 27-2798</inkml:trace>
</inkml:ink>
</file>

<file path=ppt/ink/ink3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32.94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13421,'0'0'15865,"2"13"-14978,66 300 1390,-48-234-2312,-15-55 50,-5-18-10,1 1 1,1-1-1,-1 1 0,1-1 1,0 0-1,0 1 1,1-1-1,0-1 1,0 1-1,5 7 0,-8-12-2,0-1 0,1 0-1,-1 0 1,0 0-1,0 0 1,0 0 0,0 0-1,1 0 1,-1 0-1,0 1 1,0-1 0,0 0-1,0 0 1,1 0-1,-1 0 1,0 0 0,0 0-1,0 0 1,1 0-1,-1 0 1,0 0 0,0 0-1,0 0 1,0 0-1,1 0 1,-1 0 0,0 0-1,0-1 1,0 1-1,0 0 1,1 0 0,-1 0-1,0 0 1,0 0 0,0 0-1,0 0 1,1 0-1,-1-1 1,0 1 0,0 0-1,0 0 1,0 0-1,0 0 1,0-1 0,0 1-1,0 0 1,0 0-1,1 0 1,-1 0 0,0-1-1,0 1 1,0 0-1,0 0 1,3-13 97,-2-14-97,0 0 0,-1 0 1,-2 0-1,-1 0 1,-1 1-1,-1-1 0,-1 1 1,-2 0-1,0 0 1,-24-48-1,32 74-3,0-1 0,0 1 0,0 0 0,0-1 0,0 1 0,0-1 0,0 1 0,-1-1 0,1 1 0,0 0 0,0-1 0,0 1 0,0 0 0,-1-1 0,1 1 0,0-1 0,0 1 0,-1 0 0,1 0 0,0-1 0,-1 1 0,1 0 0,0-1 0,-1 1 0,1 0 0,0 0 0,-1 0 0,1-1 0,0 1 0,-1 0 0,1 0 0,-1 0 0,1 0 0,0 0 0,-1 0 0,1 0 0,-1 0 0,1 0 0,-1 0 0,1 0 0,0 0 0,-1 0 0,1 0 0,-1 0 0,-4 24 0,9 36 0,-1-49 0,0 0 0,1-1 0,0 1 0,1-1 0,-1 0 0,9 11 0,-11-19 0,0 1 0,0 0 0,0-1 0,0 1 0,1-1 0,-1 1 0,1-1 0,0 0 0,-1 0 0,1-1 0,4 3 0,-5-3 0,0-1 0,-1 1 0,1-1 0,0 0 0,0 0 0,-1 0 0,1 0 0,0 0 0,-1 0 0,1 0 0,0 0 0,0-1 0,-1 1 0,1-1 0,0 1 0,-1-1 0,1 1 0,-1-1 0,1 0 0,-1 0 0,1 0 0,-1 0 0,2-2 0,3-3 0,-2 1 0,1-1 0,-1-1 0,0 1 0,0 0 0,0-1 0,-1 0 0,0 0 0,-1 0 0,1 0 0,1-14 0,12-84 0,-14 35 0,-2 71 0,3 36 0,0 0 0,0 6 0,2 0 0,16 61 0,-21-103 0,0 0 0,0 0 0,0 1 0,1-1 0,-1 0 0,0 0 0,1 0 0,-1 0 0,0 0 0,1 0 0,0 0 0,-1 0 0,1 0 0,-1-1 0,1 1 0,0 0 0,0 0 0,0 0 0,-1-1 0,1 1 0,0 0 0,0-1 0,1 1 0,-1-1 0,0 0 0,0-1 0,0 1 0,0-1 0,-1 1 0,1-1 0,0 1 0,0-1 0,0 1 0,-1-1 0,1 0 0,-1 1 0,1-1 0,0 0 0,-1 0 0,1 1 0,-1-1 0,1 0 0,-1 0 0,1-1 0,19-59 0,-18 56 0,40-196 0,-38 174 0,-5 53 0,2 48 0,2-14 0,-3-59-131,0 0 0,0 0 0,0 0 0,1 1 1,-1-1-1,0 0 0,1 0 0,-1 0 0,1 0 0,-1 0 0,1 0 0,0 0 1,-1 0-1,1 0 0,0 0 0,0-1 0,0 1 0,0 0 0,-1 0 0,1-1 1,0 1-1,0-1 0,0 1 0,0-1 0,1 1 0,-1-1 0,0 1 0,0-1 1,1 0-1,1 1-641,0 0 0,0-1 1,-1 1-1,1-1 1,0 0-1,0 0 0,0 0 1,0-1-1,0 1 0,-1-1 1,4 0-1,10-9-12307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08.17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14574,'0'0'9449,"60"53"-14606,-33-47-1634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15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16239,'0'0'8104,"5"21"-9193,4-21 96,-2 3-1057,-1 0-1249,-2 4-2466</inkml:trace>
</inkml:ink>
</file>

<file path=ppt/ink/ink3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33.33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76 8936,'0'0'19240,"6"13"-17836,5 24-607,-1 0-1,-2 1 1,5 48 0,-11-78-797,0-10 0,2-21 0,0-38 0,-4 46 0,0 0 0,1 1 0,-2-1 0,0 1 0,0-1 0,-2 1 0,1-1 0,-2 1 0,-8-22 0,12 36 0,0 0 0,0 0 0,0 0 0,0-1 0,0 1 0,0 0 0,0 0 0,0 0 0,0-1 0,-1 1 0,1 0 0,0 0 0,0 0 0,0 0 0,0 0 0,0-1 0,0 1 0,-1 0 0,1 0 0,0 0 0,0 0 0,0 0 0,0 0 0,-1 0 0,1-1 0,0 1 0,0 0 0,0 0 0,0 0 0,-1 0 0,1 0 0,0 0 0,0 0 0,0 0 0,-1 0 0,1 0 0,0 0 0,0 0 0,0 0 0,-1 0 0,1 0 0,0 0 0,0 0 0,0 1 0,0-1 0,-1 0 0,1 0 0,0 0 0,0 0 0,0 0 0,-1 1 0,-4 12 0,5-11 0,0-1 0,0 0 0,0 0 0,0 0 0,0 0 0,0 1 0,0-1 0,0 0 0,0 0 0,1 0 0,-1 0 0,0 0 0,1 0 0,-1 1 0,1-1 0,-1 0 0,1 0 0,-1 0 0,1 0 0,0-1 0,0 1 0,-1 0 0,1 0 0,0 0 0,0-1 0,0 1 0,0 0 0,0-1 0,0 1 0,0 0 0,0-1 0,1 1 0,1-1-143,-1 0 0,0 1 1,1-1-1,-1 0 0,1-1 0,-1 1 0,0 0 1,1-1-1,-1 1 0,1-1 0,-1 0 1,0 0-1,0 0 0,0 0 0,1 0 0,2-2 1,33-29-5734,-23 18 2675,18-15-7460</inkml:trace>
</inkml:ink>
</file>

<file path=ppt/ink/ink3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33.94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80 392 19891,'-8'12'3240,"1"-2"-2534,-39 66 3776,43-70-4304,0 0 0,1 0 0,-1 0 0,1 0 0,1 1 0,-1-1-1,1 0 1,0 1 0,1-1 0,-1 1 0,1-1 0,2 13 0,-2-18-195,1 0-1,-1 0 1,0 0 0,1 0 0,-1 0 0,1 0 0,-1-1 0,1 1 0,-1 0 0,1 0 0,0 0 0,-1-1 0,1 1-1,0 0 1,0-1 0,-1 1 0,1-1 0,0 1 0,0-1 0,0 1 0,0-1 0,0 0 0,0 1 0,0-1 0,0 0-1,0 0 1,0 0 0,0 0 0,0 0 0,0 0 0,0 0 0,0 0 0,0 0 0,0 0 0,0 0 0,-1-1-1,3 1 1,0-1-95,0 0-1,0 0 0,0 0 0,0-1 1,0 1-1,0-1 0,-1 1 0,1-1 0,-1 0 1,5-4-1,0-5 30,0 0-1,0-1 1,-2 0 0,1 0-1,-2 0 1,0-1 0,0 1-1,2-20 1,7-59 32,-14 132-38,0-28 87,0 0 0,0 0-1,1 1 1,1-1 0,1 0-1,-1 0 1,2 0 0,0 0-1,6 16 1,-9-27 5,1-1 0,-1 0 1,1 0-1,-1 0 0,1 1 0,0-1 0,-1 0 1,1 0-1,0 0 0,0 0 0,-1 0 0,1 0 0,0 0 1,0-1-1,0 1 0,0 0 0,0 0 0,1-1 1,-1 1-1,0-1 0,0 1 0,0-1 0,1 1 1,-1-1-1,0 0 0,0 1 0,1-1 0,-1 0 1,0 0-1,0 0 0,1 0 0,-1 0 0,0 0 1,0-1-1,1 1 0,-1 0 0,0-1 0,0 1 0,1-1 1,-1 1-1,0-1 0,0 1 0,0-1 0,0 0 1,0 0-1,0 1 0,0-1 0,0 0 0,0 0 1,0 0-1,1-2 0,3-4 94,1 0 0,-1 0 0,0-1 0,-1 0-1,7-15 1,0-5-22,-2-1 1,-1-1-1,-2 1 0,6-55 0,-6-121 775,-6 167-634,0 24-177,1 10-35,-1 1 0,0-1-1,0 1 1,0 0 0,0-1-1,-1 1 1,1-1 0,-1 1-1,0 0 1,-2-4 0,-3 28 268,6-10-241,-7 156 1281,8-147-1161,0-1-1,1 1 1,1-1-1,1 0 1,1 0-1,11 28 1,-16-44-168,1-1 0,1 1 1,-1-1-1,0 1 0,0-1 0,1 0 0,0 0 0,-1 0 1,1 0-1,0 0 0,0 0 0,0 0 0,0 0 1,0-1-1,1 1 0,-1-1 0,0 0 0,1 1 0,-1-1 1,1 0-1,-1-1 0,1 1 0,-1 0 0,5 0 1,-5-1-1,1-1 1,-1 1-1,0-1 1,0 1 0,0-1-1,0 0 1,-1 0-1,1 0 1,0 0 0,0 0-1,0 0 1,-1-1 0,1 1-1,-1 0 1,1-1-1,-1 0 1,1 1 0,-1-1-1,0 0 1,0 1-1,0-1 1,0 0 0,0 0-1,0 0 1,0 0-1,-1 0 1,1 0 0,-1 0-1,0 0 1,1 0 0,-1-3-1,1 1 34,-1 0 0,0 0 0,0 0-1,0 0 1,0 0 0,0 1 0,-1-1 0,0 0-1,0 0 1,0 0 0,0 1 0,0-1 0,-1 1 0,0-1-1,0 1 1,0-1 0,0 1 0,0 0 0,0 0-1,-1 0 1,0 0 0,0 1 0,1-1 0,-6-3 0,2 2 23,0 0 0,-1 1 1,0-1-1,1 2 0,-1-1 1,0 0-1,-1 1 0,1 1 1,0-1-1,0 1 0,-1 0 1,-8 1-1,16-1-40,-1 1 0,0 0 1,0 0-1,1 0 0,-1 0 0,0 0 0,0-1 0,0 2 1,0-1-1,1 0 0,-1 0 0,0 0 0,0 0 1,0 0-1,1 1 0,-1-1 0,0 0 0,0 1 0,1-1 1,-1 0-1,0 1 0,1-1 0,-1 1 0,1-1 0,-1 1 1,0 0-1,1-1 0,-1 1 0,1-1 0,-1 1 1,1 0-1,0 0 0,-1-1 0,1 1 0,0 0 0,-1 0 1,1-1-1,0 1 0,0 0 0,0 0 0,0-1 1,0 1-1,0 0 0,0 0 0,0 0 0,0 0 0,0-1 1,0 1-1,0 0 0,0 0 0,1 0 0,0 2-2,0-1-1,0 0 0,0 0 0,1 0 1,-1 0-1,0 0 0,1 0 0,0 0 1,-1-1-1,1 1 0,0 0 0,0-1 1,0 0-1,0 1 0,0-1 0,4 2 1,1-1-260,0 0 1,0-1-1,0 0 1,0 0-1,0 0 1,0-1-1,0 0 1,0-1-1,0 1 1,0-1-1,10-3 1,-9 2-1051,0-1 0,-1 0 1,0 0-1,1-1 0,-1 1 0,0-2 1,-1 1-1,1-1 0,10-10 0,10-13-7411</inkml:trace>
</inkml:ink>
</file>

<file path=ppt/ink/ink3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34.29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17 0 17424,'0'0'6476,"-4"11"-4415,1-1-1754,0-1 1,1 1 0,0 0 0,1 0 0,0 0-1,0 19 1,1-23-193,1-1 0,0 1-1,0 0 1,0-1 0,1 0 0,0 1-1,0-1 1,0 0 0,1 0 0,0 0-1,0 0 1,0 0 0,0-1 0,1 1-1,-1-1 1,7 6 0,-8-9-107,-1 1 1,0-1-1,1 0 0,-1 1 1,1-1-1,0 0 1,-1 0-1,1 0 0,0 0 1,0 0-1,-1 0 1,1 0-1,0-1 0,0 1 1,0-1-1,0 0 1,0 1-1,0-1 0,0 0 1,0 0-1,0 0 1,0 0-1,0 0 0,0-1 1,0 1-1,0-1 1,0 1-1,0-1 0,0 0 1,0 0-1,-1 1 1,1-1-1,0-1 0,-1 1 1,1 0-1,1-2 1,0 0-286,0-1 0,0 0 0,-1 1 0,1-1 0,-1 0 0,0 0 0,0 0 0,-1-1 0,1 1 0,-1 0 0,0-1 0,0 1 0,0-1 0,-1 1 0,1-7 0,-2 10 146,0 1 1,0 0 0,0-1 0,0 1 0,0 0 0,1 0 0,-1 0 0,0-1-1,0 1 1,0 0 0,0 0 0,0 1 0,0-1 0,0 0 0,1 0-1,-1 0 1,0 0 0,0 1 0,0-1 0,0 0 0,1 1 0,-1-1 0,0 1-1,0-1 1,-1 2 0,-6 1-6485</inkml:trace>
</inkml:ink>
</file>

<file path=ppt/ink/ink3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34.62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 0 23062,'0'0'9705,"-8"64"-9705,23-47 0,3-6-833,3-2-2882,-1-3-3364,6-5-3395</inkml:trace>
</inkml:ink>
</file>

<file path=ppt/ink/ink3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3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56 98 18033,'0'0'2990,"-6"8"-620,-2 5-1683,0 0 1,1 0-1,-7 17 1,12-24-522,0 0 1,0-1-1,0 1 1,1 0 0,0 0-1,0-1 1,0 1-1,1 0 1,0 0 0,0 0-1,1 0 1,-1 0-1,3 7 1,-3-12-166,1 0-1,-1-1 1,1 1 0,-1 0-1,1-1 1,-1 1 0,1-1-1,-1 1 1,1-1 0,0 0-1,-1 1 1,1-1 0,0 1-1,-1-1 1,1 0 0,0 0-1,0 1 1,-1-1 0,1 0-1,0 0 1,0 0 0,-1 0-1,1 0 1,0 0 0,0 0-1,-1 0 1,1 0 0,0 0-1,0 0 1,-1-1 0,1 1-1,0 0 1,-1 0 0,1-1-1,0 1 1,0-1 0,-1 1-1,1 0 1,-1-1 0,1 1-1,-1-1 1,1 1 0,0-2-1,28-22-323,25-46-3709,-16 19 1669,-11 21 3580,-24 34 5246,-2 12-4565,-2-13-1911,1 0 1,0-1-1,0 1 1,0 0-1,1-1 1,-1 1-1,1 0 1,-1-1-1,1 1 1,0-1-1,2 5 1,-2-7-7,1 1 1,-1-1 0,0 0-1,1 1 1,-1-1 0,1 0-1,-1 0 1,0 0 0,1 0-1,-1-1 1,1 1 0,-1 0-1,0 0 1,1-1 0,-1 1-1,0-1 1,1 0 0,-1 1-1,0-1 1,0 0 0,0 1-1,1-1 1,-1 0 0,0 0-1,0 0 1,0 0 0,1-2-1,27-38-4,-19 24 26,-3 8-7,0-1 0,0 2 1,1-1-1,1 1 1,13-11-1,-21 18 0,0-1-1,1 1 1,-1 0 0,1 0-1,0 0 1,-1 0 0,1 0-1,0 0 1,-1 0 0,1 1-1,0-1 1,0 1 0,0-1-1,-1 1 1,1 0 0,0-1-1,0 1 1,0 0 0,0 0-1,0 1 1,0-1 0,0 0-1,-1 1 1,1-1 0,0 1-1,0-1 1,0 1 0,-1 0-1,1 0 1,0-1 0,-1 1-1,1 1 1,-1-1-1,1 0 1,-1 0 0,1 1-1,-1-1 1,0 0 0,0 1-1,0-1 1,0 1 0,1 1-1,10 22 88,-1 1-721,-1-13-3408</inkml:trace>
</inkml:ink>
</file>

<file path=ppt/ink/ink3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35.57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66 78 14862,'0'0'12081,"-8"9"-10645,2-2-1365,0 1 1,1 1 0,-1-1-1,2 1 1,-1 0 0,1 0-1,0 0 1,1 0-1,0 1 1,1 0 0,-3 18-1,3-9-44,0 0 0,1 0-1,2 27 1,-1-45-19,0-1 0,0 1 1,0 0-1,0-1 0,0 1 0,0 0 0,0-1 0,0 1 1,0 0-1,0-1 0,0 1 0,0 0 0,1-1 0,-1 1 1,0 0-1,1-1 0,-1 1 0,0-1 0,1 1 0,-1-1 1,0 1-1,1-1 0,-1 1 0,1-1 0,-1 1 0,1-1 1,-1 1-1,1-1 0,0 0 0,-1 1 0,1-1 0,-1 0 1,1 1-1,0-1 0,-1 0 0,1 0 0,0 0 0,-1 0 0,1 0 1,0 1-1,-1-1 0,1 0 0,0-1 0,-1 1 0,1 0 1,0 0-1,-1 0 0,1 0 0,0 0 0,-1-1 0,1 1 1,0 0-1,-1-1 0,1 1 0,-1 0 0,1-1 0,-1 1 1,1-1-1,-1 1 0,1-1 0,0 0 0,3-2 114,0-1 1,0 0-1,0 0 0,0 0 0,0 0 0,3-7 0,4-8 50,0-2 0,-2 1 0,0-1-1,-2 0 1,0-1 0,-1 0-1,-1 0 1,-1 0 0,-2-1 0,0 1-1,-1-35 1,-1 57-172,-1 1 0,1-1 0,0 0 0,0 0 0,0 0 0,0 0 0,-1 0 0,1 0 0,0 0 0,0 1 0,0-1 0,-1 0 0,1 0 0,0 0 0,0 0 0,-1 0 0,1 0 0,0 0 0,0 0 0,0 0 0,-1 0 0,1 0 0,0 0 0,0 0 0,-1 0 0,1-1 0,0 1 0,0 0 0,0 0 0,-1 0 0,1 0 0,0 0 0,0 0 0,0 0 0,0-1 0,-1 1 0,1 0 0,0 0 0,0 0 0,0 0 0,0-1 0,0 1 0,-1 0 0,-5 24 0,7 21 0,0-36 0,-1-1 0,1 1 0,-1-1 0,-1 1 0,0-1 0,0 1 0,0-1 0,-1 0 0,-3 10 0,5-19-3,0 1 0,0 0 0,0 0 0,0 0-1,0 0 1,0 0 0,0 0 0,0 0 0,0-1 0,0 1 0,0 0 0,0 0-1,0 0 1,0 0 0,0 0 0,0 0 0,0-1 0,0 1 0,0 0 0,0 0 0,0 0-1,0 0 1,0 0 0,0 0 0,0 0 0,0-1 0,0 1 0,0 0 0,0 0-1,-1 0 1,1 0 0,0 0 0,0 0 0,0 0 0,0 0 0,0 0 0,0 0-1,0-1 1,0 1 0,-1 0 0,1 0 0,0 0 0,0 0 0,0 0 0,0 0 0,0 0-1,0 0 1,0 0 0,-1 0 0,1 0 0,0 0 0,0 0 0,0 0 0,0 0-1,0 0 1,0 0 0,-1 0 0,1 0 0,0 0 0,0 0 0,0 0 0,0 0 0,0 1-1,0-1 1,-1 0 0,-1-22-517,5-27-879,8 28-1406,-4 17-4938</inkml:trace>
</inkml:ink>
</file>

<file path=ppt/ink/ink3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36.02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0 167 14125,'0'0'12823,"3"11"-11558,16 61 599,32 72-1,-24-68-1073,-24-66-757,-2-8-33,-1 1 0,1-1 0,0 1 1,-1-1-1,1 0 0,0 1 0,0-1 1,1 0-1,-1 0 0,1 1 1,-1-1-1,1 0 0,-1 0 0,1-1 1,2 3-1,-3-4 0,-1 0 0,1 0 0,-1 0 0,1 0 0,-1 0 0,1 0 0,-1 0 0,1 0 0,-1 0 0,0 0 0,1-1 0,-1 1 0,1 0 0,-1 0 0,1 0 0,-1-1 0,0 1 0,1 0 0,-1-1 0,0 1 0,1 0 0,-1-1 0,0 1 0,1 0 0,-1-1 0,0 1 0,1-1 0,-1 1 0,0 0 0,0-1 0,0 1 0,0-1 0,1 1 0,-1-1 0,0 1 0,0-1 0,6-22 0,-6 20 0,11-63 0,-4 0 0,-1-110 0,-6 174 1,1 0-1,-1 0 1,0 0-1,1 0 1,0 0-1,-1 0 1,1 0-1,0 0 1,0 0-1,0 0 1,0 1-1,0-1 1,0 0-1,1 1 1,-1-1 0,1 1-1,2-3 1,35-22-499,-4 2-1176,-1-13-5394,0-14-6892</inkml:trace>
</inkml:ink>
</file>

<file path=ppt/ink/ink3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37.03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0 231 19378,'0'9'2440,"1"15"-1097,2 0 0,0 1 0,1-1-1,10 29 1,-9-35-1028,1 0 1,1-1-1,0 0 0,1 0 0,1-1 0,19 26 0,-27-40-303,0-1-1,-1 0 1,1 0-1,0 0 0,0 0 1,-1 0-1,1 0 0,0-1 1,0 1-1,0 0 0,0 0 1,0-1-1,1 1 1,-1 0-1,0-1 0,0 1 1,0-1-1,0 0 0,1 1 1,-1-1-1,0 0 0,0 0 1,1 0-1,-1 0 1,0 0-1,0 0 0,3 0 1,-2-1 28,0 0-1,-1-1 1,1 1 0,-1 0 0,1-1 0,-1 1 0,1-1 0,-1 0-1,0 1 1,1-1 0,-1 0 0,0 0 0,0 0 0,-1 0-1,2-2 1,4-13 311,-1-1 0,5-36-1,-9 47-329,12-140-21,0 2 0,-8 131 0,3 16 0,6 21 0,23 67 0,-25-55 0,3-1 0,30 55 0,-31-77 0,-4-20 0,-2-32 0,-7 32 0,14-103 0,15-80 0,-29 187 0,0 0 0,0 0 0,0-1 0,1 1 0,0 0 0,0 1 0,0-1 0,0 0 0,3-4 0,-5 8 0,1 0 0,-1-1 0,0 1 0,1 0 0,-1 0 0,0-1 0,1 1 0,-1 0 0,1 0 0,-1-1 0,1 1 0,-1 0 0,0 0 0,1 0 0,-1 0 0,1 0 0,-1 0 0,1 0 0,-1 0 0,1 0 0,-1 0 0,0 0 0,1 0 0,-1 0 0,1 0 0,-1 0 0,1 0 0,-1 1 0,0-1 0,1 0 0,15 22 0,-1 15 0,11 45 0,-17-49 0,2-1 0,23 49 0,-34-80 0,0-1 0,0 0 0,0 1 0,0-1 0,0 1 0,0-1 0,1 1 0,-1-1 0,0 1 0,0-1 0,0 1 0,1-1 0,-1 0 0,0 1 0,0-1 0,1 1 0,-1-1 0,0 0 0,1 1 0,-1-1 0,1 0 0,-1 0 0,0 1 0,1-1 0,-1 0 0,1 0 0,-1 0 0,1 1 0,-1-1 0,1 0 0,-1 0 0,0 0 0,1 0 0,-1 0 0,1 0 0,-1 0 0,1 0 0,-1 0 0,1 0 0,-1 0 0,1 0 0,-1 0 0,1 0 0,0-1 0,9-25 0,-1-44 0,-9 69 0,2-39 0,-2 25 0,0 0 0,1 0 0,1 1 0,0-1 0,1 1 0,7-22 0,-10 35-15,0 1 1,0 0-1,0-1 1,1 1-1,-1 0 0,0-1 1,0 1-1,0-1 1,1 1-1,-1 0 0,0-1 1,0 1-1,1 0 1,-1 0-1,0-1 1,0 1-1,1 0 0,-1 0 1,0-1-1,1 1 1,-1 0-1,0 0 0,1 0 1,-1 0-1,1-1 1,-1 1-1,0 0 0,1 0 1,-1 0-1,1 0 1,-1 0-1,0 0 0,1 0 1,-1 0-1,1 0 1,-1 0-1,0 0 1,1 0-1,-1 1 0,0-1 1,1 0-1,-1 0 1,1 0-1,-1 0 0,0 1 1,1-1-1,-1 0 1,0 0-1,0 1 0,1-1 1,-1 0-1,0 0 1,1 1-1,-1-1 0,0 0 1,0 1-1,0-1 1,1 0-1,-1 1 1,0-1-1,0 1 0,0-1 1,0 1-1,12 26-2149,-12-26 2048,36 136-11260,-27-98 2135</inkml:trace>
</inkml:ink>
</file>

<file path=ppt/ink/ink3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37.97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98 302 11979,'0'0'16448,"-8"1"-15060,4 0-1322,1-1 1,-1 1-1,0 0 0,1 0 1,-1 0-1,1 1 0,-1-1 1,1 1-1,0 0 1,0 0-1,-1 0 0,1 0 1,1 1-1,-1-1 0,0 1 1,0-1-1,1 1 1,0 0-1,-1 0 0,1 0 1,0 1-1,1-1 0,-1 0 1,1 1-1,-1-1 1,1 1-1,0 0 0,0-1 1,0 5-1,-4 14 71,2 1 1,0-1-1,2 1 0,0-1 0,2 1 1,4 30-1,-5-51-137,0-1 0,1 1 0,-1 0 0,1 0 0,0 0 0,-1 0 0,1 0 0,0-1 0,0 1 0,0 0 0,0-1 0,0 1 0,1-1 0,-1 1 0,0-1 0,1 1 0,-1-1 0,3 2 0,-2-3 0,-1 1 0,0-1 0,0 0 0,0 0 0,0 1 0,1-1 0,-1 0 0,0 0 0,0 0 0,0 0 0,0-1 0,1 1 0,-1 0 0,0 0 0,0-1 0,0 1 0,0-1 0,0 1 0,0-1 0,1 1 0,-1-1 0,-1 0 0,1 1 0,0-1 0,0 0 0,0 0 0,0 0 0,0 1 0,-1-1 0,1 0 0,0 0 0,0-1 0,9-15 0,0 0 0,-1 0 0,-1 0 0,0-1 0,5-21 0,-5 16 0,0 1 0,22-40 0,-30 61 0,0 1 0,0-1 0,0 1 0,1-1 0,-1 1 0,0-1 0,0 0 0,0 1 0,1-1 0,-1 1 0,0-1 0,1 1 0,-1-1 0,0 1 0,1 0 0,-1-1 0,1 1 0,-1-1 0,1 1 0,-1 0 0,1-1 0,-1 1 0,1 0 0,-1 0 0,1-1 0,-1 1 0,1 0 0,-1 0 0,1 0 0,0 0 0,-1 0 0,1 0 0,-1 0 0,1 0 0,-1 0 0,1 0 0,0 0 0,-1 0 0,1 0 0,-1 0 0,1 0 0,-1 0 0,1 1 0,0-1 0,-1 0 0,1 1 0,-1-1 0,1 0 0,-1 1 0,0-1 0,1 0 0,-1 1 0,1-1 0,-1 1 0,0-1 0,1 1 0,-1-1 0,0 1 0,1-1 0,-1 1 0,0-1 0,0 1 0,0-1 0,1 1 0,-1 0 0,0 0 0,14 51 0,-12-38 0,-1-12 0,8 25 0,-9-26 0,0 0 0,0-1 0,0 1 0,0 0 0,1-1 0,-1 1 0,0 0 0,0-1 0,0 1 0,1-1 0,-1 1 0,1 0 0,-1-1 0,0 1 0,1-1 0,-1 1 0,1-1 0,-1 1 0,1-1 0,-1 1 0,1-1 0,-1 0 0,1 1 0,0-1 0,-1 0 0,1 1 0,0-1 0,-1 0 0,1 0 0,1 0 0,-1-2 0,0-1 0,-1 0 0,1 1 0,0-1 0,-1 0 0,1 0 0,-1 1 0,0-1 0,0 0 0,0 0 0,-1 0 0,0-3 0,1-2 0,0-23 0,-2-59 0,2 82 0,-1 1 0,-1-1 0,1 1 0,-1-1 0,-1 1 0,1 0 0,-1 0 0,0 0 0,-6-8 0,13 20 0,0-1 0,0 0 0,0 0 0,1 0 0,-1 0 0,1-1 0,0 0 0,0 0 0,0 0 0,1-1 0,-1 1 0,0-1 0,1-1 0,0 1 0,-1-1 0,1 0 0,0 0 0,0 0 0,0-1 0,-1 0 0,1 0 0,0-1 0,0 1 0,0-1 0,6-2 0,-1 0 0,-1 1 0,1-2 0,-1 1 0,0-1 0,0-1 0,0 0 0,-1 0 0,0-1 0,0 0 0,0-1 0,-1 1 0,0-2 0,9-9 0,-12 10 0,1 0 0,-1 0 0,-1-1 0,1 0 0,-1 0 0,-1 0 0,1 0 0,-2-1 0,1 1 0,-1-1 0,0 0 0,-1 0 0,0 0 0,0 0 0,-1 0 0,-1-13 0,1 20 0,-1 1 0,1 0 0,-1-1 0,1 1 0,-1 0 0,1-1 0,-1 1 0,0 0 0,1 0 0,-1 0 0,0 0 0,0-1 0,0 1 0,0 0 0,0 1 0,0-1 0,0 0 0,-1 0 0,1 0 0,0 1 0,0-1 0,-1 0 0,1 1 0,0-1 0,-1 1 0,1 0 0,0 0 0,-1-1 0,1 1 0,-1 0 0,1 0 0,0 0 0,-3 0 0,1 1 0,0-1 0,0 0 0,0 1 0,1 0 0,-1-1 0,0 1 0,1 0 0,-1 1 0,0-1 0,1 0 0,-1 1 0,1-1 0,0 1 0,0 0 0,-4 3 0,1 4 0,0-1 0,0 1 0,1 0 0,1 0 0,0 0 0,0 0 0,0 1 0,2-1 0,-1 1 0,1 0 0,0-1 0,1 1 0,0 0 0,1-1 0,0 1 0,0 0 0,1-1 0,5 17 0,-6-24-87,1 1-1,0-1 1,0 1-1,0-1 1,0 0 0,1 0-1,-1 0 1,0 0-1,1 0 1,0 0 0,-1-1-1,1 1 1,0-1-1,0 0 1,0 0 0,0 0-1,0 0 1,0 0-1,0-1 1,0 1 0,0-1-1,0 0 1,0 0-1,0 0 1,0 0 0,0-1-1,0 1 1,0-1-1,0 0 1,0 0 0,0 0-1,0 0 1,0 0-1,0-1 1,-1 1 0,1-1-1,0 0 1,-1 0-1,0 0 1,1 0 0,-1 0-1,4-5 1,16-29-8198</inkml:trace>
</inkml:ink>
</file>

<file path=ppt/ink/ink3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38.41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22549,'0'0'7143,"24"68"-6727,-14-37-127,3-4-193,1-5-256,0-6-1442,-5-11-2145,-5-5-2211,-4-13-4548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15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9641,'0'0'8808,"54"20"-7398,-36-20-97,2 0-512,-4 0-449,2 0-224,-2 0-128,-1 2-96,-2 3-416,-5-1-1538,1 5-2627,-3 4-6918</inkml:trace>
</inkml:ink>
</file>

<file path=ppt/ink/ink3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38.74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13677,'0'0'11883,"9"48"-11883,12-18-288,5-7-1698,1-9-2434,4-14-3364</inkml:trace>
</inkml:ink>
</file>

<file path=ppt/ink/ink3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39.11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145 1 19346,'-5'8'3118,"-74"93"3449,18-31-5666,64-91-1333,2 14 409,0 1-1,0-1 1,1 1 0,-1 1 0,1-1-1,1 1 1,-1 0 0,1 0-1,0 1 1,0 0 0,0 0 0,0 1-1,1 0 1,-1 0 0,1 1-1,0-1 1,10 0 0,-13 2 7,1 0-1,-1 1 1,1-1 0,-1 1 0,1 0-1,0 1 1,-1-1 0,1 1 0,-1 0-1,1 1 1,7 2 0,-10-2 22,0-1 0,0 1 1,0 0-1,-1 0 1,1 0-1,0 0 0,-1 0 1,0 0-1,0 1 0,0-1 1,0 1-1,0 0 1,0-1-1,0 1 0,-1 0 1,0 0-1,1 0 0,-1 0 1,0 0-1,0 6 0,1 0 185,-1-1-1,-1 0 0,0 0 1,0 0-1,-1 1 0,1-1 1,-2 0-1,1 0 0,-1 0 1,-1 0-1,-3 10 0,4-14-243,1-1-1,-1 1 1,0-1 0,0 1-1,0-1 1,-1 0 0,1 1-1,-1-2 1,0 1 0,1 0-1,-1 0 1,-1-1 0,1 1-1,0-1 1,0 0 0,-1 0-1,0 0 1,1-1 0,-1 1-1,0-1 1,1 0 0,-1 0-1,0 0 1,0-1 0,-6 1-1,8-1-398,0 0-1,-1 0 1,1 0 0,0 0-1,0-1 1,0 1-1,0-1 1,0 0-1,0 1 1,0-1 0,-3-2-1,-21-23-10389</inkml:trace>
</inkml:ink>
</file>

<file path=ppt/ink/ink3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39.53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120 77 8776,'0'0'13949,"-10"3"-11461,4-2-2292,1 1 1,-1 0-1,1 0 0,0 0 1,0 1-1,0 0 0,0 0 1,0 0-1,1 0 0,-1 1 1,1 0-1,0 0 0,0 0 0,0 0 1,1 1-1,-1-1 0,1 1 1,0 0-1,0 0 0,1 0 1,-4 10-1,3-2-188,0 0 1,0 0 0,1 0-1,0 17 1,2-28-10,-1 1 0,1-1 1,0 1-1,0-1 0,0 0 0,0 1 1,1-1-1,-1 1 0,0-1 1,1 1-1,0-1 0,0 0 0,-1 0 1,1 1-1,1-1 0,-1 0 1,0 0-1,0 0 0,1 0 0,-1 0 1,1 0-1,0 0 0,0-1 1,-1 1-1,1-1 0,0 1 0,0-1 1,1 0-1,2 2 0,-3-3 12,1 0-1,-1 0 1,0 0-1,0-1 1,0 1-1,0-1 1,0 0-1,1 1 1,-1-1-1,0 0 1,-1 0-1,1 0 1,0-1-1,0 1 1,0 0-1,-1-1 1,1 1-1,0-1 1,-1 1-1,0-1 1,1 0-1,-1 0 0,0 1 1,0-1-1,0 0 1,0 0-1,1-3 1,23-60 475,-16 30-71,-1-2 0,-2 1 0,4-69 0,-9 144-459,2 0 1,2 0 0,1-1-1,2 0 1,2 0-1,21 52 1,-27-81-77,0-1 0,0 0 0,1 0 0,9 12 0,-13-19 82,-1 0 0,1 0-1,-1 0 1,1 0 0,0 0 0,-1 0-1,1-1 1,0 1 0,0 0-1,0 0 1,0-1 0,0 1-1,0 0 1,0-1 0,0 1 0,0-1-1,0 1 1,0-1 0,0 0-1,0 1 1,0-1 0,0 0-1,0 0 1,0 0 0,1 0 0,-1 0-1,0 0 1,0 0 0,0 0-1,0 0 1,0 0 0,0-1-1,1 1 1,-1 0 0,0-1 0,0 1-1,0-1 1,0 1 0,0-1-1,0 0 1,0 1 0,-1-1-1,1 0 1,0 0 0,0 0-1,0 1 1,-1-1 0,1 0 0,0-2-1,5-8-1198,-2 0 0,1-1 0,-2 0-1,0 0 1,4-22 0,-6 29 701,10-65-7995</inkml:trace>
</inkml:ink>
</file>

<file path=ppt/ink/ink3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39.88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17 1 21364,'0'0'2338,"-14"84"-63,12-29 159,2 4-1665,0 0-129,12-1-287,4-3-257,4-7-64,2-6 32,0-6-192,-2-5-577,1-8-1185,-4-10-800,-3-11-1859,-5-2-5380</inkml:trace>
</inkml:ink>
</file>

<file path=ppt/ink/ink3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40.30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0 274 22421,'0'0'3481,"5"-9"-470,16-28-1463,-21 36-1541,1 0-1,-1 1 1,1-1 0,-1 0-1,1 0 1,-1 0 0,1 1 0,0-1-1,-1 0 1,1 0 0,0 1-1,0-1 1,-1 1 0,1-1 0,0 1-1,0-1 1,0 1 0,0-1-1,0 1 1,0 0 0,0-1 0,0 1-1,0 0 1,-1 0 0,1 0-1,0 0 1,0 0 0,0 0 0,0 0-1,0 0 1,0 0 0,0 0-1,0 1 1,0-1 0,0 0 0,0 1-1,0-1 1,0 0 0,0 1-1,0-1 1,-1 1 0,1 0 0,0-1-1,0 1 1,-1 0 0,2 0-1,1 3-13,-1-1 0,1 1 0,-1 0 0,0 0-1,0 0 1,0 0 0,0 0 0,0 4 0,4 21-250,-2 1 1,-1-1-1,-2 1 1,-2 38-1,1-20 285,22-117 1632,-4-9-1601,16-157 0,-34 256-110,1-1 1,1 1 0,7 35-1,-6-46 50,-1 1 0,1 0 0,1-1 0,0 0 0,0 1 0,1-1 0,0-1 0,1 1 0,0-1-1,9 10 1,-14-17 12,1-1-1,-1 1 0,1-1 1,-1 1-1,1-1 1,-1 1-1,1-1 0,0 0 1,0 0-1,0 0 0,0 0 1,0 0-1,0 0 1,0 0-1,0-1 0,0 1 1,0-1-1,0 0 0,0 1 1,1-1-1,-1 0 0,0 0 1,0-1-1,3 1 1,-3-2 24,1 1 0,-1-1 1,0 1-1,1-1 1,-1 0-1,0 0 0,-1 0 1,1 0-1,0 0 0,0 0 1,-1 0-1,1-1 1,-1 1-1,0-1 0,0 1 1,1-4-1,4-11 142,-1-1 0,-1 1 0,0-1 0,1-26 0,-4 27-177,3-63 0,-4 76 0,0 1 0,0-1 0,0 0 0,-1 0 0,0 1 0,1-1 0,-1 0 0,-1 1 0,1-1 0,0 1 0,-1 0 0,0-1 0,0 1 0,0 0 0,0 0 0,-4-5 0,5 7 0,1 1 0,-1-1 0,0 1 0,1-1 0,-1 0 0,0 1 0,1-1 0,-1 1 0,0 0 0,1-1 0,-1 1 0,0 0 0,0-1 0,0 1 0,1 0 0,-1 0 0,0-1 0,0 1 0,0 0 0,0 0 0,1 0 0,-1 0 0,0 0 0,0 1 0,0-1 0,0 0 0,1 0 0,-1 0 0,0 1 0,0-1 0,0 0 0,1 1 0,-1-1 0,0 1 0,1-1 0,-1 1 0,0-1 0,1 1 0,-1-1 0,0 1 0,1 0 0,-1-1 0,1 1 0,-1 0 0,1-1 0,0 1 0,-1 0 0,1 0 0,0 0 0,0-1 0,-1 1 0,1 0 0,0 0 0,0 0 0,0-1 0,0 1 0,0 0 0,0 0 0,0 0 0,0 1 0,0 1 0,0-1 0,-1 1 0,1 0 0,0 0 0,1-1 0,-1 1 0,0 0 0,1 0 0,0-1 0,-1 1 0,1 0 0,0-1 0,1 1 0,-1-1 0,0 1 0,1-1 0,-1 1 0,3 1 0,-3-3-150,1 1-1,0-1 1,-1 0 0,1 0-1,0-1 1,-1 1 0,1 0-1,0 0 1,0-1 0,0 1-1,-1-1 1,1 0 0,0 0-1,0 1 1,0-1 0,0 0-1,0 0 1,0-1 0,0 1-1,0 0 1,-1-1 0,1 1-1,0-1 1,0 0 0,0 1-1,-1-1 1,1 0 0,0 0 0,-1 0-1,1 0 1,-1 0 0,1-1-1,-1 1 1,1 0 0,-1-1-1,0 1 1,2-3 0,3-6-2120,0 1 0,0-1 0,-1 0 0,7-21 0,-11 28 1811,15-40-13922</inkml:trace>
</inkml:ink>
</file>

<file path=ppt/ink/ink3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40.99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51 299 17264,'0'0'2595,"-3"10"138,-10 26-645,6-22-1357,2 0 0,0 0-1,0 1 1,2-1 0,-1 1-1,2 0 1,0 0 0,1 26-1,1-40-730,0 0 0,0 0 0,0 0 0,0 0 0,1 0 0,-1 0 0,1 0 0,-1 0 0,0 0 0,1 0 0,0 0 0,-1-1 0,1 1 0,-1 0 0,1 0 0,0 0 0,0-1 0,-1 1 0,1 0 0,0-1 0,0 1 0,0-1 0,0 1 0,0-1 0,0 1 0,0-1 0,0 0 0,0 1 0,0-1 0,0 0 0,0 0 0,0 0 0,0 0 1,0 0-1,0 0 0,0 0 0,0 0 0,0 0 0,0 0 0,2-1 0,0 0 16,0 0 0,0 0 0,0 0 0,-1 0-1,1-1 1,0 1 0,-1-1 0,1 1 0,0-1 0,-1 0 0,0 0 0,4-4 0,5-11 48,-2-1 0,0 0-1,-1 0 1,0-1 0,-2 0-1,0 0 1,-1-1-1,-1 1 1,-1-1 0,-1 0-1,0-24 1,-17 86 213,12-15-269,-1 49-1,4-70-25,0-1 0,0 1 0,0-1 1,1 1-1,0-1 0,0 0 0,1 1 0,-1-1 1,1 0-1,0 0 0,0 0 0,1 0 0,0 0 1,0-1-1,0 1 0,5 5 0,-7-9-2,0 0-1,0 0 1,1 0 0,-1 0-1,0 0 1,1 0-1,-1-1 1,0 1 0,1 0-1,-1-1 1,1 0 0,-1 1-1,1-1 1,-1 0-1,1 1 1,-1-1 0,1 0-1,0 0 1,-1 0-1,1 0 1,-1-1 0,1 1-1,-1 0 1,1-1 0,-1 1-1,1-1 1,-1 1-1,1-1 1,-1 0 0,0 0-1,1 1 1,-1-1-1,0 0 1,0 0 0,1 0-1,-1 0 1,0-1 0,0 1-1,0 0 1,0 0-1,-1-1 1,1 1 0,0 0-1,-1-1 1,2-2-1,4-8 23,-1-1-1,0 0 0,0 0 0,2-14 0,-6 22-30,9-39-627,-3 1 0,4-63 0,-8-23-3648,-4 169 3631,0 42 1330,2-76-542,0 0 1,0 0-1,0-1 1,0 1-1,1 0 1,0 0-1,0-1 1,1 1-1,-1-1 1,7 9-1,-9-13-84,1 0 0,0 0-1,-1 0 1,1 0 0,0-1 0,-1 1 0,1 0-1,0 0 1,0-1 0,-1 1 0,1 0 0,0-1-1,0 1 1,0-1 0,0 1 0,0-1-1,0 0 1,0 1 0,0-1 0,0 0 0,0 0-1,0 0 1,0 1 0,0-1 0,0 0 0,1-1-1,-1 1 1,0 0 0,1 0 0,0-2 16,0 1 1,0 0 0,0-1 0,0 1 0,0-1 0,0 1-1,0-1 1,-1 0 0,1 0 0,-1 0 0,1 0 0,0-3-1,5-8 69,0 0-1,-2-1 1,5-15 0,-10 28-117,42-162-1867,-42 162 1853,-1 0 0,1 1 0,0-1 1,0 1-1,1-1 0,-1 1 0,0-1 0,0 1 0,0-1 0,0 1 0,0-1 1,0 1-1,1-1 0,-1 1 0,0-1 0,1 1 0,-1-1 0,0 1 1,0-1-1,1 1 0,-1 0 0,1-1 0,-1 1 0,0 0 0,1-1 1,-1 1-1,1 0 0,-1 0 0,1-1 0,-1 1 0,2 0 0,7 15-687,5 40-424,-13-48 1076,19 78 1391,4 0 0,3-2 1,43 90-1,-68-170-1330,-1-1 0,0 0-1,0 0 1,0 1 0,0-1 0,0 0 0,-1 1 0,1-1 0,-1 1 0,0-1 0,1 1-1,-1-1 1,0 1 0,-1-1 0,1 1 0,0-1 0,-1 1 0,1-1 0,-1 1-1,0-1 1,0 0 0,0 1 0,0-1 0,0 0 0,-2 3 0,-1-1 113,0-1 1,0 0-1,0 0 1,-1 0 0,1 0-1,0-1 1,-1 0-1,0 0 1,0 0-1,1 0 1,-11 1-1,11-2-42,0 0-1,0 0 0,0 0 0,0 0 0,0-1 0,-1 0 0,1 0 1,0 0-1,0 0 0,-1-1 0,1 1 0,0-1 0,0 0 0,-7-3 0,9 2-70,-1 0-1,1 0 1,-1 0-1,1 0 1,0 0-1,0-1 0,0 1 1,0-1-1,1 1 1,-1-1-1,1 0 1,-1 1-1,1-1 0,0 0 1,0 0-1,0 0 1,1 0-1,-1 0 1,1 0-1,-1-5 1,-1-17-43,1 0 0,2 0 1,0 0-1,1 0 0,10-42 1,24-57-3879,-9 51-2940</inkml:trace>
</inkml:ink>
</file>

<file path=ppt/ink/ink3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41.54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70 0 17553,'0'0'6523,"-8"5"-3256,3-1-3083,1-1-1,-1 1 1,1-1 0,0 2-1,0-1 1,0 0-1,0 1 1,1-1 0,-1 1-1,1 0 1,1 0-1,-1 0 1,1 1 0,0-1-1,0 1 1,0-1-1,1 1 1,0 0-1,0-1 1,0 1 0,1 0-1,0 8 1,0-10-196,-1 0 1,1 1-1,0-1 1,1 1-1,-1-1 0,1 0 1,0 1-1,0-1 1,0 0-1,1 0 1,-1 0-1,1 0 1,3 6-1,-3-8-43,0-1 0,-1 1 0,1-1 1,0 0-1,0 1 0,0-1 0,0 0 0,0 0 0,1 0 0,-1 0 1,0-1-1,0 1 0,1 0 0,-1-1 0,0 0 0,1 0 1,-1 1-1,0-1 0,1 0 0,-1-1 0,0 1 0,1 0 0,-1-1 1,0 0-1,1 1 0,-1-1 0,2-1 0,13-5-88,0 0 0,-1-2-1,0 0 1,0-1 0,17-14 0,33-20-17,-58 39 72,0 1 1,0-1 0,1 1 0,0 1 0,0 0-1,0 0 1,0 0 0,0 1 0,0 1 0,0 0 0,19 0-1,-27 1 110,1 0 0,-1 0-1,1 1 1,-1-1 0,1 1-1,-1 0 1,0-1 0,1 1-1,-1 0 1,0 0 0,0 0-1,0 0 1,1 0 0,-1 0 0,0 0-1,0 0 1,0 0 0,-1 0-1,1 0 1,0 1 0,0-1-1,-1 0 1,1 1 0,0-1-1,-1 1 1,0-1 0,1 1-1,-1-1 1,0 1 0,0-1-1,0 1 1,0-1 0,0 1-1,0-1 1,0 1 0,0-1 0,0 0-1,-1 1 1,1-1 0,-1 2-1,-1 6 325,-1 0 0,1 0-1,-1 0 1,0-1-1,-8 13 1,-4 5-11,-2-1 1,-1-1-1,-30 32 0,37-45-261,0-1-1,0 0 1,-1 0-1,0-1 0,-1 0 1,0-1-1,0-1 1,-23 10-1,34-16-156,1 0 1,0-1-1,0 1 1,0-1-1,-1 1 1,1-1-1,0 1 0,-1-1 1,1 0-1,0 0 1,-1 0-1,1 1 0,0-1 1,-1 0-1,1-1 1,0 1-1,-1 0 1,1 0-1,0-1 0,0 1 1,-1 0-1,1-1 1,0 1-1,0-1 1,-1 0-1,1 1 0,0-1 1,0 0-1,0 0 1,0 0-1,0 0 1,0 0-1,0 0 0,0 0 1,1 0-1,-1 0 1,0 0-1,1 0 0,-1-1 1,1 1-1,-1 0 1,1 0-1,-1-1 1,1 1-1,0 0 0,0-1 1,-1-1-1,1-6-1080,0 0-1,1 0 1,0 1 0,0-1-1,1 0 1,4-10 0,10-25-8543</inkml:trace>
</inkml:ink>
</file>

<file path=ppt/ink/ink3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41.99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 19026,'0'0'5749,"4"11"-4323,104 368 4836,-105-370-6205,0 1-1,1-1 1,0 0 0,10 16 0,-13-23-56,0-1-1,0 1 1,0-1-1,0 0 1,1 1-1,-1-1 1,0 0-1,0 0 1,1 0 0,-1 0-1,1 0 1,-1 0-1,1 0 1,-1 0-1,1-1 1,0 1-1,-1 0 1,1-1 0,0 0-1,-1 1 1,1-1-1,0 0 1,0 0-1,-1 0 1,1 0-1,0 0 1,0 0 0,-1 0-1,1-1 1,0 1-1,0-1 1,-1 1-1,1-1 1,-1 0-1,4-1 1,3-5 1,1 0-1,-1 0 1,0-1-1,-1 0 1,1 0 0,-2-1-1,11-16 1,-12 17-7,-1 0 0,1 0 1,1 1-1,0 0 0,0 0 0,0 0 1,0 1-1,1 0 0,0 0 1,1 1-1,-1 0 0,1 0 0,10-4 1,-17 9-7,-1-1 0,1 1 1,0 0-1,0 0 0,0-1 0,0 1 1,0 0-1,-1 0 0,1 0 1,0 0-1,0 0 0,0 0 1,0 0-1,0 1 0,-1-1 1,1 0-1,0 0 0,0 1 0,0-1 1,-1 0-1,1 1 0,0-1 1,0 1-1,-1-1 0,1 1 1,0-1-1,-1 1 0,1 0 0,-1-1 1,1 1-1,0 0 0,-1-1 1,0 1-1,1 0 0,-1 0 1,1 0-1,-1-1 0,0 1 1,0 0-1,1 1 0,2 40 91,-2-32 6,-1-1-74,1 1 0,-1-1-1,-1 0 1,0 1 0,0-1-1,0 0 1,-2 1-1,1-1 1,-1 0 0,0-1-1,-1 1 1,0 0 0,0-1-1,-1 0 1,0 0-1,0 0 1,-1-1 0,0 0-1,0 0 1,-1 0 0,0-1-1,0 0 1,-1 0-1,1-1 1,-1 1 0,-1-2-1,-13 7 1,15-8-48,-1 0 0,1-1 0,-1 1 0,0-1 0,0-1 0,0 0 0,-1 0 1,1 0-1,0-1 0,0 0 0,0-1 0,-10-1 0,16 1-12,-1 0 0,1 1 1,-1-1-1,1 0 0,-1-1 0,1 1 1,0 0-1,-1-1 0,1 1 0,0-1 0,0 1 1,0-1-1,0 0 0,1 0 0,-1 0 1,-2-4-1,3 3-40,-1 0 1,1-1-1,0 1 1,0-1-1,0 1 1,1-1-1,-1 1 0,1-1 1,0 1-1,0-1 1,0 0-1,1 1 1,-1-1-1,1 1 1,1-6-1,1 2-1051,-1 1 1,1 0-1,0 0 0,1 0 1,-1 0-1,1 0 0,1 1 1,-1-1-1,7-6 0,24-21-9169</inkml:trace>
</inkml:ink>
</file>

<file path=ppt/ink/ink3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42.34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65 208 19378,'0'0'3011,"10"-12"235,-8 11-3146,11-14 798,-1-1-1,16-24 0,-24 34-790,-1-1-1,0 1 1,0-1 0,0 0 0,-1 1-1,0-1 1,0 0 0,0 0 0,-1-1 0,0 1-1,-1 0 1,0-13 0,0 19-70,0 0 0,-1 0 0,1 0 0,0 0 0,-1 0-1,1 0 1,-1 0 0,1 0 0,-1 0 0,1 0 0,-1 0 0,1 0 0,-1 0 0,0 1 0,0-1 0,1 0 0,-1 0 0,0 1 0,0-1 0,0 1 0,0-1-1,0 1 1,0-1 0,0 1 0,0-1 0,0 1 0,0 0 0,0 0 0,0-1 0,0 1 0,0 0 0,0 0 0,0 0 0,0 0 0,0 0 0,0 0-1,-2 1 1,-1-1 15,1 1 0,0 0-1,-1 0 1,1 0 0,0 0-1,0 0 1,0 1 0,0 0-1,0-1 1,0 1-1,-4 3 1,-1 4-40,1-1 1,0 1-1,0 1 0,1-1 1,0 1-1,1 0 0,0 1 1,0-1-1,1 1 0,1 0 1,-4 20-1,2-7-2,2 0 0,0 0 0,2 0 0,2 38 0,0-58-3,-1 1 1,1 0 0,0-1-1,0 1 1,1-1 0,-1 1-1,1-1 1,0 0-1,0 1 1,0-1 0,1 0-1,-1 0 1,1-1 0,0 1-1,0-1 1,7 7 0,-8-9-24,1 1 1,0-1-1,-1 1 1,1-1-1,0 0 1,-1 0-1,1 0 1,0 0-1,0 0 1,0-1-1,0 1 1,0-1-1,0 0 1,0 0-1,0 0 1,0 0-1,0-1 0,0 1 1,0-1-1,0 1 1,-1-1-1,1 0 1,0 0-1,0-1 1,-1 1-1,1-1 1,4-3-1,-1 1-342,0-1 0,0 0 0,-1-1-1,0 1 1,0-1 0,0 0 0,-1 0-1,0-1 1,4-8 0,14-39-7852,-9 1-5355</inkml:trace>
</inkml:ink>
</file>

<file path=ppt/ink/ink3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43.18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0 120 13325,'0'0'11659,"4"12"-9428,145 495 1547,-128-430-3696,-15-54-85,-4-14-9,0 0-1,0-1 1,1 1 0,0-1-1,1 0 1,-1 0 0,9 12-1,-11-22 72,0 1-1,0-1 0,-1 0 1,1 0-1,0 0 1,-1 1-1,1-1 0,-1 0 1,0 0-1,0 0 0,0 0 1,0 0-1,0 0 0,0-2 1,-1-14-163,-1 0 0,-1 0 0,-1 0 0,0 0 0,-1 0 0,-1 1 1,-1 0-1,0 0 0,-1 1 0,-1 0 0,-1 0 0,-16-20 0,25 34 109,0 0 0,-1 1 0,1-1 0,-1 0 1,1 1-1,-1 0 0,1-1 0,-1 1 0,0 0 0,0 0 0,0 0 0,0 0 0,0 0 0,0 0 0,0 0 0,-2 0 0,-5 8 144,11 15-90,-2-20-58,1 0-1,0 0 1,0 0 0,0-1 0,0 1 0,0 0 0,0 0-1,0-1 1,1 1 0,-1 0 0,1-1 0,-1 1-1,1-1 1,0 0 0,-1 0 0,1 1 0,0-1 0,0 0-1,0-1 1,-1 1 0,1 0 0,0 0 0,1-1 0,-1 1-1,0-1 1,0 0 0,0 1 0,0-1 0,2 0-1,0 0-14,-1-1-1,1 1 1,-1 0-1,1-1 0,-1 0 1,1 1-1,-1-2 0,0 1 1,1 0-1,-1-1 0,0 1 1,0-1-1,0 0 0,0 0 1,0 0-1,4-4 1,0-4 2,0-1 0,0 1 1,-1-1-1,0 0 0,-1-1 1,0 1-1,-1-1 1,-1 0-1,0 0 0,0-1 1,1-22-1,-1 2 130,-2 0-1,-2 0 1,-6-45 0,4 57-47,-1-1 1,-1 1 0,0-1 0,-2 1-1,-1 1 1,0 0 0,-2 0 0,-17-28 0,13 38-141,7 18-89,4 27-81,3-33 240,1 57-29,3-1-1,14 74 1,-12-98 40,3 0 1,0 0-1,3-2 1,0 1-1,21 36 0,-32-66-13,0 0-1,1 0 1,-1 0-1,1-1 1,0 1-1,0 0 0,0-1 1,0 0-1,0 1 1,0-1-1,0 0 1,1 0-1,0 0 0,-1 0 1,1-1-1,0 1 1,-1-1-1,1 0 1,0 1-1,0-1 0,0-1 1,0 1-1,1 0 1,-1-1-1,0 1 1,0-1-1,0 0 0,0 0 1,0 0-1,1-1 1,-1 1-1,0-1 1,0 0-1,0 0 0,0 0 1,0 0-1,0 0 1,0 0-1,-1-1 1,1 0-1,0 1 0,-1-1 1,1 0-1,-1 0 1,0-1-1,0 1 1,1 0-1,-1-1 0,-1 1 1,3-4-1,2-1-184,-1 0 1,0 0-1,0 0 0,0-1 0,-1 0 0,-1 0 0,1 0 0,-1 0 0,0 0 0,-1-1 0,0 1 1,-1-1-1,1 1 0,-2-1 0,1 0 0,-2-14 0,0 20 265,0 1 1,0-1-1,-1 1 0,1-1 1,-1 1-1,0 0 1,1-1-1,-1 1 0,0 0 1,0 0-1,0 1 0,-1-1 1,1 0-1,0 1 0,-1-1 1,1 1-1,-1 0 1,1 0-1,-1 0 0,0 0 1,1 0-1,-1 0 0,0 1 1,0 0-1,0-1 0,1 1 1,-1 0-1,0 0 1,-5 1-1,6 0-86,1 0 0,0 0 0,0 0 1,0 0-1,0 0 0,0 0 0,0 0 0,0 0 0,0 1 1,0-1-1,1 0 0,-1 0 0,0 1 0,1-1 0,-1 0 0,1 1 1,-1-1-1,1 1 0,0-1 0,0 1 0,0-1 0,0 1 1,0-1-1,0 1 0,0-1 0,0 1 0,0-1 0,1 0 1,0 2-1,-1 3-16,1-1 1,0 1 0,0-1-1,0 0 1,1 0-1,0 0 1,2 6 0,-3-9-48,1 0 1,0-1 0,-1 1 0,1 0-1,0-1 1,0 1 0,0-1 0,0 0-1,0 1 1,0-1 0,0 0 0,3 1-1,-3-2 2,0 1-1,0-1 0,-1 1 1,1 0-1,0 0 0,-1 0 1,1 0-1,-1 0 0,1 0 1,-1 1-1,0-1 0,1 0 1,-1 1-1,0-1 0,0 1 1,0-1-1,0 1 0,1 2 1,0-2 118,0 1 0,0 0 0,1-1 0,-1 0 0,1 1 0,-1-1 0,1 0 0,0 0 0,0 0 0,0-1 0,0 1 0,0-1 0,0 1 0,0-1 1,0 0-1,1 0 0,-1-1 0,0 1 0,1-1 0,-1 0 0,1 1 0,-1-1 0,7-1 0,-4 1-1,0-1 0,0 1 1,0-1-1,0 0 0,-1 0 0,1 0 0,0-1 0,0 0 1,-1 0-1,0-1 0,1 1 0,-1-1 0,7-5 1,-11 7-9,0-1 1,0 0 0,0 1 0,0-1 0,0 0 0,0 1 0,-1-1 0,1 0-1,0 0 1,-1 0 0,0 1 0,1-1 0,-1 0 0,0 0 0,0 0 0,0 0 0,0 0-1,0 0 1,-1 0 0,1 1 0,0-1 0,-1 0 0,0 0 0,1 0 0,-1 1-1,-1-3 1,-30-50 1724,18 32-1406,0-3-360,2 1 0,-14-41 0,23 53 0,-1 0 0,1 0 0,1 0 0,0-1 0,1 1 0,0-1 0,2-23 0,0 34-14,-1 0 0,1 1 0,-1-1-1,1 0 1,0 1 0,0-1 0,-1 1 0,1-1 0,0 1 0,0-1-1,1 1 1,-1-1 0,0 1 0,0 0 0,1 0 0,-1 0 0,1 0-1,-1 0 1,1 0 0,-1 0 0,1 0 0,-1 0 0,1 1-1,0-1 1,-1 1 0,1-1 0,0 1 0,3 0 0,58-3-1870,-43 4 489,18-2-6292,-4-3-7170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16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18161,'0'0'5029,"51"38"-19347</inkml:trace>
  <inkml:trace contextRef="#ctx0" brushRef="#br0" timeOffset="1">667 452 17713,'0'0'2146,"34"59"-1922,-26-54-192,-1-5-1057,1 0-2915,-1 0-4227</inkml:trace>
</inkml:ink>
</file>

<file path=ppt/ink/ink3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43.86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44 16432,'1'18'1517,"0"1"1,2 0-1,0 0 1,9 30-1,-5-28-1125,1 0 0,0 0-1,2-1 1,1 0 0,0-1 0,20 25-1,-29-41-347,0 0 1,1 0-1,0 0 0,0 0 0,-1-1 0,1 1 0,1-1 0,-1 0 1,0 0-1,0 0 0,1 0 0,0 0 0,-1-1 0,6 2 0,-7-3-19,0 0 0,0 0 0,0 0 1,0 0-1,0 0 0,0-1 0,0 1 0,0-1 0,-1 1 0,1-1 0,0 1 0,0-1 0,0 0 0,-1 0 0,1 0 0,0 0 0,-1 0 0,1-1 0,-1 1 0,1 0 0,-1-1 0,0 1 0,1-1 0,-1 1 0,0-1 0,0 0 0,0 0 0,1-3 0,5-10 218,-1 0 0,-1 0 0,0-1 0,-1 0 0,-1 0 0,2-28 0,-3 15-132,-1 0 0,-7-56 0,6 80-87,-1 0-1,0 0 0,0 0 0,-1 0 1,1 0-1,-1 0 0,0 0 1,0 1-1,-1-1 0,-2-4 0,5 9-25,0 0 0,0 0 0,0 0 0,0 0 0,-1 0 0,1-1 0,0 1 0,0 0 0,0 0 0,0 0 0,0 0 0,0 0 0,0 0 0,0 0 0,0 0 0,-1 0 0,1 0 0,0 0 0,0 0 0,0 0 0,0 0 0,0 0 0,0 0 0,0 0 0,0 0 0,-1 0 0,1 0 0,0 0 0,0 0 0,0 0 0,0 0 0,0 0 0,0 0 0,0 0 0,0 0 0,-1 0 0,1 0 0,0 0 0,0 0 0,0 0 0,0 0 0,0 0 0,0 0 0,0 1 0,0-1 0,0 0 0,0 0 0,-1 0 0,1 0 0,0 0 0,0 0 0,0 0 0,0 0 0,0 1 0,0-1 0,0 0 0,0 0 0,0 0 0,0 0 0,0 0 0,0 0 0,0 0 0,0 0 0,0 1 0,0-1 0,-1 14-82,5 17 18,3-12-17,0 0 1,1-1 0,2 1 0,-1-2 0,2 1 0,0-2 0,2 1 0,-1-2-1,2 1 1,0-2 0,1 0 0,20 15 0,-32-27-138,0 0-1,1 0 1,-1 0 0,1-1-1,-1 1 1,1-1 0,0 0 0,0 0-1,-1 0 1,1 0 0,0-1 0,0 1-1,0-1 1,0 0 0,0 0-1,0-1 1,0 1 0,4-2 0,25-19-5338</inkml:trace>
</inkml:ink>
</file>

<file path=ppt/ink/ink3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44.47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58 15150,'0'0'10432,"10"9"-8874,-7-5-1405,5 4 81,0 1 0,0-1-1,-1 1 1,-1 1-1,1-1 1,6 17 0,-12-23-216,0 0 0,1 0-1,-1-1 1,0 1 0,1 0 0,-1-1 0,1 1 0,0-1 0,0 0 0,0 1 0,0-1 0,0 0 0,0 0 0,1 0 0,-1-1 0,1 1-1,-1-1 1,1 1 0,0-1 0,0 0 0,-1 0 0,1 0 0,5 1 0,-5-2 6,0-1 1,-1 0-1,1 1 0,0-1 1,-1 0-1,1 0 0,-1-1 0,1 1 1,-1 0-1,0-1 0,0 0 1,0 1-1,1-1 0,-2 0 1,1 0-1,0 0 0,0 0 1,-1 0-1,1-1 0,-1 1 0,1-1 1,-1 1-1,0 0 0,0-1 1,1-4-1,2-4 88,-1 0 0,-1-1 0,1 1 1,-2 0-1,1-14 0,-1 22-67,-1 0 0,0 0-1,0 0 1,0 0 0,0 0 0,0 0 0,0 0 0,-1 0-1,1 0 1,-1 0 0,0 0 0,0 1 0,0-1 0,0 0-1,-1 0 1,1 1 0,-1-1 0,0 1 0,1 0 0,-1-1-1,0 1 1,0 0 0,-1 0 0,-2-2 0,5 4-54,-1 1 0,0 0 1,1 0-1,-1-1 0,1 1 1,-1 0-1,1 0 0,0 0 0,-1-1 1,1 1-1,0 0 0,-1 0 1,1 0-1,0 0 0,0 0 1,0 0-1,0 0 0,0 0 0,0 0 1,0-1-1,0 1 0,0 0 1,1 0-1,-1 0 0,1 1 1,3 32-65,6-9-4,1 1 0,1-1 0,1-1 0,2 0 0,0-1 1,1-1-1,1 0 0,2-1 0,27 25 0,-42-43-98,5 6-719,1-1 0,0 0 0,16 9 1,-23-15 254,0 0 1,1-1-1,-1 0 1,0 1 0,1-1-1,-1-1 1,1 1-1,-1 0 1,1-1 0,4 0-1,11-3-7166</inkml:trace>
</inkml:ink>
</file>

<file path=ppt/ink/ink3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46.01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2826 10570,'0'0'6235,"3"11"-4345,218 819 667,19 90 1882,-200-713-4408,-8 2 0,6 318 0,-38-491-100,-5 267 123,1-254 78,-2-1 0,-2 0 1,-2 0-1,-18 52 0,25-93-322,0 1 0,0 0 0,0-1 0,-1 0 0,0 0 0,-1 0 0,0 0 0,0-1 0,0 0 0,-1 0 0,-9 9 0,4-8-1022,-1 0 0,1-1 1,-1 0-1,0-1 0,-1 0 1,-14 3-1,18-5 381,1 0-1,-1 1 1,1 0-1,0 0 1,0 1-1,-8 6 1,10-7 1107,1 1 0,1 0 0,-1 0 0,1 0 0,0 0 0,0 1 0,0 0 0,1-1 0,0 1 0,0 1 0,0-1 0,1 0 0,0 1 0,0-1 0,1 1 0,0 0 0,0 0 0,0-1 1,1 1-1,0 0 0,0 0 0,2 6 0,-1-9-265,-1-1 0,1 0 0,0 0 0,1 0 1,-1 0-1,1 0 0,-1 0 0,1 0 0,0 0 1,0 0-1,0-1 0,0 1 0,1-1 1,-1 1-1,1-1 0,-1 0 0,1 0 0,0 0 1,0-1-1,0 1 0,0-1 0,0 1 0,0-1 1,0 0-1,0 0 0,1 0 0,5 0 0,10 2 574,0 0 0,0-1 0,30-2 0,-27-1-51,-1-2 0,0 0 1,1-1-1,-2-2 0,1 0 0,-1-1 1,33-16-1,135-86 695,-114 64-993,1255-714-1085,601-470 4522,-222 100-2558,-560 350 18,-925 623-1049,201-125-655,-421 279 603,0-1 1,0 0-1,-1 1 0,1-1 0,-1 0 0,1 0 1,-1-1-1,0 1 0,0 0 0,0-1 0,-1 1 1,1-1-1,-1 0 0,0 1 0,0-1 0,0 0 1,0-6-1,1-8 270,-2 0 0,-1-29 0,-1 9-128,1 11-237,-2 0 0,0 0 0,-2 0 0,-1 0 0,-15-42 0,-62-128-557,33 87 455,-123-272 87,135 311 127,-3 1 0,-3 2-1,-63-74 1,-104-91-107,157 180-524,-2 2 0,-71-49 0,98 81 591,-2 2 0,0 1 1,-1 1-1,-1 1 0,0 2 0,-1 2 0,0 1 1,-1 1-1,-47-3 0,-34 3 1040,-172 9-1,265 0-1203,-18 2 147,0 2 0,1 1 0,0 3 1,0 1-1,-44 17 0,-190 93 176,197-84-140,-1575 642-508,-683 312 234,2318-982 247,-461 223-87,344-159 492,-180 129-1,311-198-392,-125 98 473,115-89-502,0 0-1,1 2 1,0 0 0,1 0-1,0 1 1,-12 25 0,12-10-613,14-18-1253,13-9-4192,33-14-7021</inkml:trace>
</inkml:ink>
</file>

<file path=ppt/ink/ink3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46.98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149 180 17521,'-52'33'1953,"9"-5"290,13-1 223,11-9-1025,14-4-160,5-10-608,21-4-417,17-3-63,13-16 31,13-10-32,12-10-96,5-4 0,0-1-704,-7-1-2179,-17 1-2146,-21 7-3875</inkml:trace>
</inkml:ink>
</file>

<file path=ppt/ink/ink3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47.38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42 83 19474,'0'0'2643,"-8"0"-305,-25 1-283,92 11 337,7-14-1982,1-3 0,-1-3-1,102-25 1,15-2-896,-166 32 459,5-1-153,-1 1 1,31 1 0,-48 1 161,-1 1 0,0 0 1,0 0-1,1 1 1,-1-1-1,0 1 0,0-1 1,1 1-1,-1 0 1,0 0-1,0 1 1,0-1-1,0 1 0,0-1 1,-1 1-1,1 0 1,0 0-1,-1 0 0,1 0 1,-1 0-1,0 1 1,0-1-1,2 4 1,0 3 17,-1 1 1,-1-1 0,1 1 0,-2 0 0,1 0 0,-1 0 0,-1 0 0,0 0 0,0 0 0,-3 14 0,-1 5 22,-2 1 0,-10 34 1,-52 126-217,31-115-2828,17-49-4501,3-20-9096</inkml:trace>
</inkml:ink>
</file>

<file path=ppt/ink/ink3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48.01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199 263 13549,'-3'-9'587,"-1"0"-208,0 2 300,1-1 0,0 1-1,0-1 1,1 1 0,0-1 0,-2-15-1,20 39 3294,2 13-3300,-1 1-1,-1 1 1,-1 0-1,14 48 1,29 139-411,-43-152-666,-4 0-1,7 117 0,-22-179-2840,-6-11 1773,-7-9-438,-75-105-3932,39 45 6869,-84-154 1,125 204-552,1 0 1,1-1 0,1 0 0,1 0 0,2-1-1,0 0 1,2 0 0,0-31 0,4 49-241,0 0 1,1 0 0,1 1 0,-1-1 0,1 0 0,1 1-1,0 0 1,0-1 0,1 1 0,0 0 0,9-13 0,-9 16-59,1 0 0,1 0 0,-1 1 0,1 0 0,0 0 0,0 0 0,1 0 0,-1 1 0,1 0 0,0 1 0,0 0 0,0 0 0,1 0 0,-1 1 0,1 0 0,10-2 0,-6 2-45,0 1-1,0-1 0,0 2 0,0 0 1,0 0-1,-1 2 0,1-1 0,0 1 1,0 1-1,-1 0 0,1 0 0,-1 2 1,0-1-1,20 12 0,-25-12-119,-1 0-1,1 0 1,-1 1-1,0 0 1,0 0-1,0 0 1,-1 1-1,1-1 1,-2 1-1,1 0 1,0 0-1,-1 1 1,0-1-1,-1 1 1,1-1-1,-1 1 1,-1 0-1,1 0 1,-1 0-1,0 0 1,-1 0-1,0 0 1,0 0-1,0 0 1,-1 0-1,-2 11 1,-1-3 227,0-1 0,-1 0 0,-1 0 0,0-1 0,-1 1 0,0-1 0,-1-1 0,-13 17 0,7-11 50,-1-1-1,-1 0 0,0-1 0,-33 24 1,47-39-329,0 1 0,-1 0 1,1-1-1,0 0 0,0 1 1,-1-1-1,1 0 0,0 0 1,-1-1-1,1 1 1,-1 0-1,1-1 0,-1 0 1,1 1-1,-1-1 0,-3 0 1,5 0-44,1-1 0,-1 1 1,0 0-1,1-1 0,-1 1 1,1 0-1,-1-1 0,1 1 1,-1 0-1,1-1 0,-1 1 0,1-1 1,0 1-1,-1-1 0,1 1 1,0-1-1,-1 0 0,1 1 1,0-1-1,-1 1 0,1-1 1,0 1-1,0-1 0,0 0 1,3-28-2820,18-17-2549,8-6-1825</inkml:trace>
</inkml:ink>
</file>

<file path=ppt/ink/ink3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48.47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0 122 16111,'3'16'2701,"9"80"658,-7-41-1379,3-1 1,2 0-1,24 76 0,-33-128-1911,0 1 0,0-1 0,0 1 0,1-1 0,-1 0 0,0 0 0,1 1 0,0-1 0,-1 0 0,1-1 0,0 1-1,0 0 1,0 0 0,4 1 0,-6-2-45,1-1 0,-1 0 1,1 0-1,-1 0 0,1 0 0,-1 0 0,1 0 0,-1 1 0,1-1 1,-1 0-1,1 0 0,-1-1 0,1 1 0,-1 0 0,1 0 0,-1 0 1,1 0-1,-1 0 0,1 0 0,-1-1 0,1 1 0,-1 0 0,0 0 0,1-1 1,-1 1-1,1-1 0,8-22 447,-8 2-428,0 0 0,-1 0 0,-1 0 0,-1 0 0,-1 0 0,-8-27 0,-44-122 154,32 108-177,28 69-32,-1 0-1,1-1 1,0 1 0,0-1-1,1 0 1,-1-1-1,1 1 1,1-1 0,-1 0-1,1-1 1,0 1 0,0-1-1,0-1 1,15 6-1,-17-6 8,0-1-1,1 0 0,-1 0 0,0-1 0,1 0 0,-1 1 0,1-2 0,-1 1 0,1-1 0,-1 0 0,1 0 0,0 0 0,-1-1 0,1 0 0,-1 0 0,1 0 0,-1-1 0,0 0 0,1 0 0,-1 0 0,0-1 0,0 1 0,-1-1 0,1 0 0,-1-1 0,5-3 0,-3 0 19,-1 0 0,0 0 0,0 0 0,-1-1 0,1 0 0,-2 0 0,1 0 0,-1 0 0,-1 0 1,1-1-1,-1 0 0,-1 1 0,0-1 0,0 0 0,-1 1 0,0-1 0,-2-16 0,2 23-13,0 1 1,0 0-1,0 0 1,0-1-1,0 1 1,-1 0-1,1 0 1,0-1-1,-1 1 1,1 0-1,-1 0 1,1 0-1,-1 0 1,0 0-1,0 0 1,1 0-1,-1 0 1,0 0-1,0 0 1,0 0-1,0 0 1,0 0-1,0 1 0,0-1 1,0 0-1,0 1 1,0-1-1,-1 1 1,1-1-1,0 1 1,0 0-1,-1-1 1,1 1-1,0 0 1,0 0-1,-1 0 1,1 0-1,0 0 1,0 0-1,-1 0 1,1 1-1,0-1 1,0 0-1,-1 1 1,1-1-1,0 1 1,0-1-1,0 1 1,-2 0-1,-1 2-14,0 0 0,0 0 0,0 0 0,0 0 0,0 0 0,1 1 0,-1 0 0,1 0 0,0 0 0,0 0 0,-3 7 0,-1 8 33,1 0 1,0 0-1,2 1 1,0 0 0,2 0-1,0-1 1,1 1-1,1 0 1,1 1 0,0-2-1,7 29 1,-8-45-13,1 1 0,1-1 0,-1 1 0,0-1 0,1 0 0,-1 1 0,1-1 0,0 0 0,0 0 0,0-1-1,1 1 1,-1 0 0,1-1 0,-1 1 0,1-1 0,0 0 0,0 0 0,0 0 0,0 0 0,0 0 0,1-1 0,-1 0 0,0 1 0,1-1 0,-1 0 0,1-1 0,-1 1 0,1-1 0,0 1 0,-1-1 0,1 0 0,-1 0 0,1-1 0,5 0 0,-1-1-262,1 1 0,-1-1-1,-1-1 1,1 0 0,0 0 0,9-5-1,-10 4-701,0 0 0,-1-1 0,1 1 0,-1-1-1,0 0 1,6-8 0,14-22-8428</inkml:trace>
</inkml:ink>
</file>

<file path=ppt/ink/ink3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49.91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5 313 13965,'0'-8'1623,"-2"-11"-954,0 2 1216,2 4 3697,0 23-5157,2 0-1,-1-1 1,1 1 0,1 0 0,0-1-1,0 0 1,1 0 0,5 10 0,45 73 512,-38-66-690,2 3-130,101 179 562,-106-181-143,-1 1 1,-1 1-1,-1 0 1,-2 0-1,8 54 1,-16-90-521,3-28-14,-4-53 1,-4 60-3,-1 1 0,-1 0 0,-1 0 0,-2 1 0,0 0 0,-2 1 0,-1 0 0,-24-36 0,50 87-21,-1-15-118,-1-1 0,2 0 0,25 17 0,-33-24 112,-1-1 0,1 0 0,-1 1 0,1-1 0,0-1 0,0 1 0,0-1 0,-1 0 0,1 0 0,1 0 0,-1-1 0,0 0 0,0 0 0,0 0 0,0 0 0,8-2 0,-11 0 48,0 1-1,0 0 0,0-1 0,0 1 0,0-1 1,0 0-1,-1 1 0,1-1 0,0 0 1,-1 0-1,1 0 0,-1 0 0,0-1 0,0 1 1,0 0-1,0 0 0,0-1 0,-1 1 1,1-1-1,0 1 0,-1 0 0,0-1 1,0 1-1,0-1 0,0-3 0,0-4 65,0 0 0,-1 0 0,0 0 0,0 0 0,-4-11 0,2 10-85,-1 1 0,-1-1 0,0 1 0,-11-17 0,14 24 0,0 0 0,0 0 0,0 0 0,0 0 0,0 0 0,-1 1 0,1-1 0,-1 1 0,0 0 0,0 0 0,0 0 0,0 0 0,0 0 0,0 1 0,0-1 0,-1 1 0,1 0 0,0 0 0,-5-1 0,7 2 0,-1 1 0,1-1 1,0 0-1,0 1 0,0-1 0,0 1 0,0-1 0,0 1 1,0-1-1,0 1 0,0 0 0,0 0 0,0-1 1,0 1-1,1 0 0,-1 0 0,0 0 0,0 0 0,1 0 1,-1 0-1,1 0 0,-1 0 0,1 0 0,-1 0 1,1 1-1,0-1 0,-1 0 0,1 2 0,-5 38-21,5-38 16,-1-3 4,0 18-27,0-1 0,1 0 1,1 0-1,1 0 0,4 22 0,-5-36 32,-1 0 0,1-1 0,0 1 0,0 0 0,0-1 0,0 1 0,1 0 0,-1-1 0,1 0 0,-1 1 0,1-1 0,0 0 0,0 0 0,0 0 0,0 0 0,0 0 0,1 0 0,-1-1 0,0 1 0,1-1 0,-1 0 0,1 1 0,0-1 0,-1 0 0,1-1 0,0 1 0,0 0 0,-1-1 0,1 1 0,0-1 0,0 0 0,0 0 0,0 0 0,-1-1 0,1 1 0,0-1 0,0 1 0,0-1 0,-1 0 0,1 0 0,2-1 0,7-3-1,0-1 0,-1 0 0,0-1-1,-1 0 1,1-1 0,-1 0 0,-1 0 0,16-19 0,-17 18-3,1 0-1,-1 1 1,1 0-1,1 0 1,0 1-1,0 0 1,0 1-1,0 0 1,1 0-1,15-4 1,-26 9 0,1 1 0,-1 0 0,0-1 0,1 1 0,-1 0 0,0-1 0,1 1 0,-1 0 0,0-1 0,0 1 0,0-1 0,1 1 0,-1 0 0,0-1 0,0 1 0,0-1 0,0 1 0,0-1 0,0 1 0,0-1 0,0 1 0,0-1 0,0 1 0,0 0 0,0-1 0,0 1 0,0-1 0,0 1 0,0-1 0,0 1 0,-1-1 0,1 1 0,0 0 0,0-1 0,-1 1 0,1-1 0,0 1 0,0 0 0,-1-1 0,1 1 0,0 0 0,-1-1 0,-17-23 0,15 20 0,-31-37 0,22 28 0,0-1 0,2 0 0,-15-23 0,56 36 0,-20 2-6,10 4-99,-1-2-1,1-1 1,0 0-1,0-2 1,32-3-1,-49 3 94,0-1-1,0 0 0,1 0 0,-1 0 1,0-1-1,0 0 0,0 1 0,-1-1 0,1-1 1,0 1-1,-1 0 0,1-1 0,-1 0 1,0 0-1,0 0 0,0 0 0,0 0 0,-1-1 1,1 1-1,-1-1 0,0 1 0,0-1 1,0 0-1,0 0 0,-1 0 0,0 0 0,0 0 1,0-1-1,0 1 0,0 0 0,-1 0 1,0-1-1,0-6 0,0 0 119,0 0-1,-1 0 1,0 1 0,-4-16-1,4 23-81,0 0 0,1 0 0,-1 1 0,-1-1-1,1 0 1,0 1 0,-1-1 0,1 0-1,-1 1 1,0 0 0,0-1 0,1 1 0,-2 0-1,1 0 1,0 0 0,0 0 0,-1 1 0,1-1-1,-1 1 1,1-1 0,-4 0 0,5 1-29,0 1 0,0 0 0,0 0-1,0-1 1,0 1 0,0 0 0,0 0 0,0 0 0,0 0 0,0 0 0,0 0 0,0 1 0,0-1 0,0 0 0,0 0 0,0 1 0,0-1 0,0 1 0,0-1 0,0 1 0,0-1 0,0 1-1,0-1 1,1 1 0,-1 0 0,0 0 0,0-1 0,1 1 0,-1 0 0,1 0 0,-1 0 0,0 0 0,1 0 0,0-1 0,-1 1 0,1 0 0,-1 0 0,1 0 0,0 2 0,-6 45-162,6-43 167,-1 0-13,1 15-1,0 0 0,0 0 0,5 23 0,-5-40 14,1 1-1,-1-1 1,1 0 0,0 0-1,-1 1 1,2-1-1,-1 0 1,0 0 0,0 0-1,1 0 1,0-1 0,-1 1-1,1 0 1,0-1-1,0 1 1,1-1 0,-1 1-1,0-1 1,1 0-1,0 0 1,-1 0 0,1-1-1,0 1 1,0 0-1,0-1 1,0 0 0,6 2-1,-6-3 10,0 0 0,0-1-1,-1 1 1,1-1 0,0 0-1,0 0 1,-1 0 0,1 0-1,-1 0 1,1 0 0,-1-1-1,1 1 1,-1-1 0,0 0 0,0 1-1,0-1 1,0 0 0,0 0-1,0-1 1,0 1 0,-1 0-1,1-1 1,-1 1 0,3-5-1,4-10 73,0 0-1,8-27 0,-11 31-68,37-133-12,-37 140 0,1 17 0,3 29 0,-7-30 0,1 1 0,0 0 0,1 0 0,0 0 0,8 17 0,-11-27 0,0 0 0,0 1 0,-1-1 0,1 0 0,0 0 0,0 0 0,0 0 0,0 0 0,0 0 0,0 0 0,1 0 0,-1 0 0,0 0 0,0-1 0,1 1 0,-1-1 0,0 1 0,4 0 0,-4-1 0,1 0 0,-1-1 0,1 1 0,0 0 0,-1-1 0,1 0 0,-1 1 0,1-1 0,-1 0 0,0 0 0,1 0 0,-1 0 0,0 0 0,1 0 0,-1 0 0,0 0 0,0 0 0,0-1 0,0 1 0,0 0 0,1-3 0,43-77 0,-35 61 0,1 0 0,23-33 0,-34 53-12,0-1 0,1 1 1,-1-1-1,0 1 0,0 0 0,1-1 0,-1 1 0,0-1 0,1 1 1,-1 0-1,1 0 0,-1-1 0,0 1 0,1 0 0,-1 0 1,1-1-1,-1 1 0,0 0 0,1 0 0,-1 0 0,1 0 1,-1 0-1,1-1 0,-1 1 0,1 0 0,-1 0 0,1 0 1,-1 0-1,1 1 0,-1-1 0,1 0 0,-1 0 0,0 0 1,1 0-1,-1 0 0,1 1 0,-1-1 0,1 0 0,-1 0 1,0 1-1,1-1 0,-1 0 0,1 0 0,-1 1 0,0-1 1,1 0-1,-1 1 0,0-1 0,0 1 0,1-1 0,-1 0 1,0 1-1,0-1 0,0 1 0,0-1 0,1 1 0,-1-1 1,0 1-1,0-1 0,0 1 0,0-1 0,0 1 0,10 44-1622,-7-28 672,-2-15 517,-1 0 1,1 0-1,0 1 0,0-1 0,0 0 0,0 0 1,1 0-1,-1-1 0,1 1 0,-1 0 0,4 2 0,-5-3 86,1-1 0,0 1 0,0-1 0,0 0-1,0 1 1,-1-1 0,1 0 0,0 0 0,0 1-1,0-1 1,0 0 0,0 0 0,0 0-1,0 0 1,0 0 0,-1 0 0,1 0 0,0-1-1,0 1 1,0 0 0,0 0 0,0-1-1,0 1 1,-1-1 0,1 1 0,0-1 0,0 1-1,-1-1 1,1 1 0,0-1 0,-1 1 0,1-1-1,0 0 1,0-1 0,15-19-10003</inkml:trace>
</inkml:ink>
</file>

<file path=ppt/ink/ink3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50.25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83 25 13677,'0'-1'630,"1"0"-1,-1 0 1,0 0-1,0-1 1,1 1-1,-1 0 1,0 0 0,0-1-1,0 1 1,-1 0-1,1 0 1,0 0-1,0-1 1,-1 1 0,1 0-1,0 0 1,-1 0-1,-1-2 1,-10 14 4293,-15 40-4197,20-34-589,0 0 0,1 1-1,1-1 1,0 1 0,1 0-1,2 0 1,-1 0 0,2 1-1,1 21 1,0-38-172,0 0-1,1 1 1,-1-1-1,0 0 1,1 0 0,0 0-1,-1-1 1,1 1-1,0 0 1,0 0 0,0 0-1,0 0 1,1-1-1,-1 1 1,0-1 0,1 1-1,-1-1 1,1 1-1,-1-1 1,1 0 0,0 1-1,0-1 1,-1 0 0,1 0-1,0-1 1,0 1-1,0 0 1,0-1 0,0 1-1,0-1 1,0 1-1,0-1 1,0 0 0,0 0-1,1 0 1,2 0 0,0-1-282,1 1 1,-1-1 0,1 0 0,-1 0 0,1-1 0,-1 1 0,0-1 0,0-1 0,0 1 0,0-1 0,0 1-1,7-7 1,5-7-2837,-1 0 0,18-26 0,-1-3-3061</inkml:trace>
</inkml:ink>
</file>

<file path=ppt/ink/ink3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50.59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1 255 3716,'0'0'11055,"0"8"-6480,-1-5-4304,1 0-1,0-1 1,0 1-1,0 0 1,0 0-1,1-1 1,-1 1 0,1 0-1,0-1 1,1 6-1,-1-7-158,0 0 0,1 0 0,-1 0-1,0 0 1,0 0 0,1 0 0,-1 0 0,0-1 0,1 1 0,-1 0-1,1-1 1,-1 1 0,1-1 0,-1 0 0,1 1 0,-1-1-1,1 0 1,-1 0 0,1 0 0,0 0 0,-1 0 0,1 0-1,-1 0 1,1-1 0,-1 1 0,1-1 0,-1 1 0,2-2 0,8-1 192,0-1 1,0-1 0,0 0 0,-1 0 0,0-1 0,0 0 0,-1-1-1,0 0 1,0-1 0,-1 0 0,1 0 0,11-16 0,-11 13-13,-1-1 0,0 0 0,0 0 0,-1 0 0,-1-1 0,0 0-1,-1 0 1,0-1 0,-1 0 0,2-14 0,-5 26-290,-1-1 0,1 1-1,-1 0 1,0-1 0,0 1-1,0 0 1,0-1 0,0 1-1,-1 0 1,1-1 0,-1 1-1,0 0 1,1-1 0,-1 1-1,0 0 1,0 0 0,0 0-1,-1 0 1,-1-3 0,1 4-3,0 0 1,0 0 0,0 0 0,0 0-1,1 0 1,-1 1 0,0-1-1,0 1 1,-1 0 0,1-1 0,0 1-1,0 0 1,0 0 0,0 0 0,0 1-1,0-1 1,0 0 0,0 1-1,0-1 1,0 1 0,0 0 0,0 0-1,-2 1 1,-4 2 0,1 0 0,-1 0 0,1 1 0,0 0 0,0 1 0,1 0 0,0 0 0,0 0 0,0 0 0,1 1 0,0 0 0,-5 8 0,0 2 0,0 1 0,1 0 0,1 1 0,-6 20 0,10-27 0,1 1 0,0-1 0,1 1 0,0 0 0,1 24 0,1-34 0,0-1 0,0 1 0,0 0 0,1 0 0,-1 0 0,1 0 0,0 0 0,-1 0 0,1 0 0,1-1 0,-1 1 0,0 0 0,1-1 0,-1 1 0,1-1 0,0 0 0,0 1 0,0-1 0,0 0 0,0 0 0,0 0 0,1 0 0,-1-1 0,1 1 0,-1-1 0,1 1 0,-1-1 0,1 0 0,0 0 0,5 1 0,3 0-77,1-1 0,-1 0 1,1-1-1,0-1 0,-1 1 0,1-2 0,-1 0 1,1 0-1,-1-1 0,19-7 0,-15 4-604,0-1 0,0-1 0,-1 0 0,0 0-1,-1-2 1,0 0 0,13-12 0,10-17-11442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16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11179,'0'0'6310,"39"58"-5478,-22-37-511,1-6-225,1-6-96,-2-5-961,0 2-2883,1 1-4644</inkml:trace>
</inkml:ink>
</file>

<file path=ppt/ink/ink3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03.54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1118 1 10090,'0'0'1617,"-11"3"-53,-14 3-522,1 2 0,1 1 0,-1 1 0,-41 25 0,-218 140 1974,141-91-2741,-245 192 1,295-196-5604,50-45-277</inkml:trace>
</inkml:ink>
</file>

<file path=ppt/ink/ink3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03.98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2214 48 8040,'10'-5'3779,"58"-38"-613,-110 63 796,-4 2-3589,-1043 607 2984,531-275-2198,296-151-2318,26 22-3987,202-186 1233,10-13-1057</inkml:trace>
</inkml:ink>
</file>

<file path=ppt/ink/ink3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04.37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2464 0 13677,'-8'1'1479,"-12"2"-976,0 2 0,-1 0 0,2 0 0,-26 12 0,-84 43 1795,94-43-1618,-521 304 1529,422-238-2133,-88 53-49,-310 197 124,376-225-339,-183 164 0,301-237-440,-85 72-6041,57-61-2396</inkml:trace>
</inkml:ink>
</file>

<file path=ppt/ink/ink3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05.20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1437 1 9961,'-12'7'1986,"-541"331"9070,51-8-10384,200-70-7483,264-223 1574,9-12-3091</inkml:trace>
</inkml:ink>
</file>

<file path=ppt/ink/ink3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05.65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2453 0 13229,'-13'5'1404,"-133"49"1019,-183 97 0,-127 118-1096,-384 376-1223,271-140-4113,515-461 716,8-13-2532</inkml:trace>
</inkml:ink>
</file>

<file path=ppt/ink/ink3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06.04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2406 1 12908,'0'0'2974,"-11"6"-2729,-506 303 4438,-340 217-3583,653-387-1906,7 10-1,-189 182 0,258-197-3894,64-66-228,23-25-126</inkml:trace>
</inkml:ink>
</file>

<file path=ppt/ink/ink3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06.45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2240 0 16528,'-10'4'1041,"-87"42"570,3 5-1,-118 82 1,86-51-801,92-61-779,-665 430 1134,36 50-4544,486-332-278,74-51-2055,79-87 1132</inkml:trace>
</inkml:ink>
</file>

<file path=ppt/ink/ink3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06.84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2271 0 13549,'0'0'75,"-12"11"31,-35 26 381,-2-2-1,-94 51 1,-134 52 2323,151-78-2264,-44 22 78,-558 297 3685,620-314-4325,4 5 0,3 4-1,3 5 1,-133 136 0,220-202-123,4-7-110,1 0 1,0 0 0,0 1 0,0 0 0,1 0 0,0 1-1,1-1 1,0 1 0,0 0 0,0 0 0,-2 10 0,6-17 170,0-1-70,0 1-1,-1 0 1,1-1-1,0 1 1,0-1-1,-1 1 1,1-1-1,0 1 1,0 0-1,0-1 1,0 1-1,0-1 1,0 1-1,0-1 1,0 1-1,0 0 1,0-1-1,0 1 1,1-1-1,-1 1 1,0 0-1,0-1 1,0 1-1,1-1 1,-1 1-1,0-1 0,1 1 1,-1-1-1,0 1 1,1-1-1,-1 0 1,1 1-1,-1-1 1,1 1-1,-1-1 1,1 0-1,-1 0 1,1 1-1,-1-1 1,1 0-1,-1 0 1,1 1-1,0-1 1,-1 0-1,1 0 1,0 0-1,23 1-6412</inkml:trace>
</inkml:ink>
</file>

<file path=ppt/ink/ink3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07.19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2103 1 17777,'-754'382'5748,"31"47"-4327,569-322-1664,-162 144 0,314-248 210,-28 23-235,-34 40 0,57-58-311,0 0 0,1 1 1,0-1-1,1 1 1,0 0-1,0 1 0,1-1 1,0 1-1,0 0 1,-2 13-1,6-22-157,0 11-605,4-10-4744,14-7-1774</inkml:trace>
</inkml:ink>
</file>

<file path=ppt/ink/ink3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07.54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1737 76 11371,'43'-25'456,"-27"14"255,1 2-1,0 0 1,32-12 0,-39 21 951,-15 10-836,-16 12 49,-66 55 266,-4-4-1,-128 78 1,-215 102-1260,392-230 243,-180 98-55,-384 228 834,572-328-942,18-12-119,0 0 1,1 2-1,0 0 0,0 1 1,1 0-1,-19 22 0,33-34 122,-1 0-1,1 1 1,0-1-1,0 0 0,-1 0 1,1 0-1,0 0 0,0 0 1,0 0-1,0 1 0,-1-1 1,1 0-1,0 0 0,0 0 1,0 1-1,0-1 1,0 0-1,0 0 0,-1 0 1,1 1-1,0-1 0,0 0 1,0 0-1,0 1 0,0-1 1,0 0-1,0 0 1,0 1-1,0-1 0,0 0 1,0 0-1,0 1 0,0-1 1,0 0-1,0 0 0,1 0 1,-1 1-1,0-1 0,0 0 1,0 0-1,0 0 1,0 1-1,0-1 0,1 0 1,-1 0-1,0 0 0,0 1 1,0-1-1,0 0 0,1 0 1,-1 0-1,0 0 0,0 0 1,0 0-1,1 1 1,-1-1-1,0 0 0,0 0 1,1 0-1,17-3-1261,6-5 454,-1-1 1,0-1 0,-1-1-1,0-1 1,28-21 0,-9 7-1106,62-39-4383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16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13773,'0'0'2274,"51"56"-2018,-39-48-63,1-2-161,-2 0-353,4 1-2017,0 2-1986,1 4-2562</inkml:trace>
  <inkml:trace contextRef="#ctx0" brushRef="#br0" timeOffset="1">492 427 11915,'0'0'7848,"53"46"-11276,-49-46-3106</inkml:trace>
</inkml:ink>
</file>

<file path=ppt/ink/ink3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07.99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3227 1 12780,'0'0'-107,"-16"9"-165,-902 547 3958,565-336-2167,-766 486 6200,1062-672-7649,35-25-65,19-12-174,12-10-436,61-60-1668,3 2 0,99-72 0,183-113-1387,56-14-1406,49-35-773,-168 87 7321,-276 206-596,-1 0 1105,0-1 1,24-25-1,-39 38-1917,1 0 0,-1 0 0,0 0 0,0 0 0,1-1 0,-1 1 0,0 0 0,0 0 0,1 0 0,-1 0 0,0-1 0,0 1 0,0 0 0,1 0 0,-1 0 0,0-1 0,0 1 0,0 0 0,0 0 0,1-1 0,-1 1 0,0 0 0,0 0 0,0-1 0,0 1 0,0 0 0,0 0 0,0-1 0,0 1 0,0 0 0,0-1 0,0 1 0,0 0 0,0 0 0,0-1 0,0 1 0,0 0 0,0-1 0,0 1 0,0 0-1,0 0 1,-1-1 0,1 1 0,0 0 0,0 0 0,0 0 0,0-1 0,-1 1 0,1 0 0,0 0 0,0 0 0,0-1 0,-1 1 0,-18 4 2065,-33 21-1423,-82 54 0,50-28-525,-407 234 627,-287 171 1613,25 25 150,456-260-3712,255-187-648,25-24-2540</inkml:trace>
</inkml:ink>
</file>

<file path=ppt/ink/ink3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08.61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2116 6 3395,'9'0'2840,"37"-4"-1082,1 2 0,56 6 1,-101-4-1761,0 0 0,0 0 0,0 0 0,0 1 1,0-1-1,0 1 0,0-1 0,-1 1 1,1 0-1,0 0 0,0 0 0,-1 0 1,1 0-1,0 0 0,-1 0 0,0 0 0,1 1 1,1 1-1,-2-2 13,-1 1 0,0-1 1,1 0-1,-1 1 0,0-1 1,1 0-1,-1 0 0,0 1 1,0-1-1,0 0 0,0 1 1,-1-1-1,1 0 0,0 1 1,0-1-1,-1 0 0,1 0 1,-1 1-1,1-1 0,-2 1 0,-3 7 279,0-1 0,-1 0 0,0-1 0,-1 1 0,-13 11 0,-359 283 3049,252-207-3251,-1120 775-2223,1153-813 2556,-292 198 567,384-253-993,-7 4-41,1 1 0,0-1 0,1 1 0,0 0 0,0 1 0,0 0-1,-8 12 1,15-19 19,0-1-1,-1 0 0,1 0 1,0 1-1,0-1 0,0 0 1,0 0-1,0 1 0,-1-1 1,1 0-1,0 1 0,0-1 1,0 0-1,0 0 0,0 1 1,0-1-1,0 0 0,0 1 1,0-1-1,0 0 0,0 1 1,0-1-1,0 0 0,0 0 1,1 1-1,-1-1 0,0 0 1,0 1-1,0-1 0,0 0 1,0 0-1,1 1 1,-1-1-1,0 0 0,0 0 1,0 0-1,1 1 0,-1-1 1,0 0-1,0 0 0,1 0 1,-1 0-1,0 1 0,0-1 1,1 0-1,-1 0 0,0 0 1,1 0-1,-1 0 0,0 0 1,0 0-1,1 0 0,-1 0 1,0 0-1,1 0 0,-1 0 1,0 0-1,1 0 0,-1 0 1,24-5-871,13-11 291,-1-1 0,-1-2 0,54-37 0,-29 17 72,407-267-3554,-286 186 1153</inkml:trace>
</inkml:ink>
</file>

<file path=ppt/ink/ink3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08.94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2180 1 7751,'0'0'3171,"-63"26"-320,-35 40-1986,-32 33-128,-34 28-321,-24 27-64,-21 24 353,-9 14 32,-2 10 127,5-8-223,24-6-225,27-17-223,39-21-129,34-28-192,29-32-2403,20-29-5156</inkml:trace>
</inkml:ink>
</file>

<file path=ppt/ink/ink3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09.65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91 5069 9129,'-10'11'411,"-4"4"-128,8-7-126,-1-1-1,0 0 1,0 0-1,-1 0 1,-11 6-1,19-12-134,0-1-1,0 0 1,0 0-1,-1 1 1,1-1-1,0 0 1,0 0-1,-1 0 1,1 0-1,0 1 1,0-1-1,-1 0 1,1 0-1,0 0 1,-1 0-1,1 0 1,0 0-1,0 0 1,-1 1-1,1-1 1,0 0-1,-1 0 1,1 0-1,0 0 1,-1 0-1,1-1 1,0 1-1,0 0 1,-1 0-1,1 0 1,0 0-1,-1 0 1,1 0-1,0 0 1,0-1-1,-1 1 1,1 0-1,0 0 1,0 0-1,-1-1 1,1 1-1,0 0 1,0 0-1,0 0 1,-1-1-1,1 1 1,0 0-1,0-1 1,0 1-1,0 0 1,0 0 0,0-1-1,0 1 1,-1 0-1,1-1 1,0 1-1,0 0 1,0-1-1,0 1 1,0-1-1,2-24 625,-1 20-372,6-29 697,1 0 1,2 0-1,1 2 1,30-61 0,-18 40-567,109-230 424,179-283 0,216-242-2012,-157 293-2869,442-473-1,-140 305 4723,58 69 4582,-200 243-2102,-820 541-13261,155-99 587</inkml:trace>
</inkml:ink>
</file>

<file path=ppt/ink/ink3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10.10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178 70 13389,'0'0'4735,"-3"13"-4340,-26 140-263,-70 419 557,76-393 566,0 221 0,28-372-823,-5-27-425,0-1 1,1 1-1,-1-1 1,0 1-1,1-1 1,-1 1-1,0-1 1,1 0-1,-1 1 1,1-1 0,-1 0-1,1 1 1,-1-1-1,1 0 1,-1 0-1,1 1 1,-1-1-1,1 0 1,-1 0-1,1 0 1,-1 0 0,1 0-1,-1 0 1,1 0-1,-1 0 1,1 0-1,1 0 1,2-2-2,0 1 0,0-2 0,0 1 0,-1 0 0,1-1 0,0 1 1,-1-1-1,0 0 0,1 0 0,3-5 0,43-50 372,60-87-1,-32 37-166,552-611-1305,-455 538-3887,-10 2-6448</inkml:trace>
</inkml:ink>
</file>

<file path=ppt/ink/ink3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57.90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1613 202 9417,'5'-11'1836,"6"-10"-1418,1 0 1,0 0-1,2 2 0,0-1 0,24-24 0,-28 36-598,-8 6 126,1 0 0,0 0-1,-1 0 1,0 0 0,1 0-1,-1-1 1,0 1 0,0-1-1,0 0 1,-1 0 0,1 1-1,1-6 1,-35 11 396,10 5 201,1 1 0,0 1 1,0 2-1,-33 22 0,-72 67 1465,-74 79-165,-117 98 564,-17-11-2418,-5 5-1634,118-88-3308,208-171 3763,-7 5-399,5-12-2620,13-10-2817</inkml:trace>
</inkml:ink>
</file>

<file path=ppt/ink/ink3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58.26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1319 0 15663,'-81'19'961,"2"2"288,7 7-801,-2 5-31,2 7-289,-5 2-96,-5 1 0,-8 0-32,-7 7 0,-10 3-32,-4 1-288,0-1-577,11-8-352,16-13-65,27-15 65,33-17-705,24-33-416,39-27-4741</inkml:trace>
</inkml:ink>
</file>

<file path=ppt/ink/ink3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58.60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1398 158 13837,'157'-137'5018,"-156"136"-5009,0 0 0,0 1 0,-1-1 0,1 1 0,0-1 0,0 0 0,0 0 0,-1 0 0,1 1 0,0-1 0,-1 0 0,1 0 0,-1 0 0,1 0 0,-1 0 0,1 0 0,-1 0 0,0 0 0,1-2 0,-17 1 113,-35 18-146,-508 256-135,378-175 254,-6 4-40,44-21-83,-185 73 1,324-151-63,-45 13-443,47-14 338,1-1 0,-1 1 0,0-1 0,0 0 0,0 1 0,0-1 0,1 0 0,-1 0 0,0 0-1,0-1 1,0 1 0,0 0 0,1-1 0,-1 1 0,0-1 0,0 0 0,1 1 0,-1-1 0,0 0 0,-2-2 0,3 1-484,-1-1 1,1 0-1,0 1 1,0-1-1,0 0 1,0 0-1,1 0 1,-1 1-1,1-1 1,-1-4 0</inkml:trace>
</inkml:ink>
</file>

<file path=ppt/ink/ink3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58.96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1757 471 16752,'-64'-2'1377,"-5"2"-544,-6 18-353,-13 23 97,-14 19-257,-12 16-96,-13 14-95,-14 9-65,-5 3 0,3-2-160,7-10-1025,19-16-1025,24-30-2371,34-23-1569</inkml:trace>
  <inkml:trace contextRef="#ctx0" brushRef="#br0" timeOffset="1">1326 118 14798,'11'-13'1559,"4"-2"-1103,-1 1-160,0 0-1,-1-1 1,17-25 0,-29 34-285,-12 7-1,-43 21-609,0 2-1,-77 47 1,49-25 619,-227 126 207,-330 168 2029,635-337-2267,-9 3-73,1 0 0,-1 0 0,1-2 0,-1 1 0,-1-2 1,-24 5-1,38-8-5,-1 0-1,0 0 1,0 0 0,1 0 0,-1 0-1,0 0 1,0 0 0,0 0 0,1 0-1,-1 0 1,0-1 0,0 1 0,1 0-1,-1 0 1,0-1 0,0 1 0,1 0-1,-1-1 1,0 1 0,1-1 0,-1 1-1,1-1 1,-1 1 0,1-1 0,-1 0-1,1 1 1,-1-1 0,1 0 0,-1 1-1,1-1 1,-1-1 0,-2-40-5282</inkml:trace>
</inkml:ink>
</file>

<file path=ppt/ink/ink3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59.31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1372 1 19090,'-81'0'1345,"-18"2"-160,-8 22-800,-15 17-289,-10 14-64,-1 6 32,2-2-64,2-3-96,10-8-288,11-12-1154,18-17-576,18-19-1601,23-23-3492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29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2411 6822,'0'0'8766,"-11"-20"-5579,5 14-2906,-12-12 1632,17 18-1889,1-1-1,0 1 0,-1-1 1,1 1-1,0-1 1,0 1-1,0-1 1,-1 1-1,1-1 0,0 1 1,0-1-1,0 1 1,0-1-1,0 0 1,0 1-1,0-1 0,0 1 1,0-1-1,0 1 1,0-1-1,0 1 1,1-1-1,-1 1 0,0-1 1,0 1-1,1-1 1,-1 1-1,0-1 1,0 1-1,1-1 0,-1 1 1,1-1-1,-1 1 1,0 0-1,1-1 1,16-16 61,-2 0 0,0 0 0,13-21 1,32-37 58,321-356 11,-292 304-111,-61 83-39,1 2 0,3 1 0,48-48 0,236-243-5,-117 109 13,55-68-250,58-45 75,-177 199-28,-128 130 192,4-3 2,-1-1 0,0 0 0,-1 0 0,-1-1 0,11-18 0,-21 43-1365,2-12 1101,0-1-1,0 1 1,0-1-1,0 1 1,1-1-1,-1 1 1,0-1 0,0 0-1,1 1 1,-1-1-1,0 1 1,1-1-1,-1 0 1,1 1-1,-1-1 1,0 0-1,1 0 1,-1 1-1,1-1 1,-1 0 0,1 0-1,-1 0 1,0 1-1,1-1 1,-1 0-1,1 0 1,-1 0-1,1 0 1,-1 0-1,1 0 1,-1 0 0,1 0-1,-1 0 1,1 0-1,-1 0 1,1-1-1,0 1 1,8-1-6413</inkml:trace>
</inkml:ink>
</file>

<file path=ppt/ink/ink3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59.73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1477 298 18898,'0'0'1313,"-3"-87"-768,-2 53-449,-4 6-128,-10 9-225,-22 16-351,-25 7-257,-31 36 192,-30 25 770,-30 27-33,-14 13 0,-9 8-32,12-6 32,14-10-128,28-20 192,36-29-128,37-36-321,42-30-4579</inkml:trace>
  <inkml:trace contextRef="#ctx0" brushRef="#br0" timeOffset="1">815 1 25240,'-84'38'192,"3"-5"-480,6 13-2147,3 6-960,-10-1-1121,-3-5-3043</inkml:trace>
</inkml:ink>
</file>

<file path=ppt/ink/ink3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2:31.06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66 124 6054,'0'0'17648,"0"-17"-15363,0 16-2179,-1-1 0,1 0-1,-1 1 1,1 0-1,-1-1 1,0 1 0,0-1-1,0 1 1,1 0-1,-1 0 1,-1-1 0,1 1-1,0 0 1,0 0 0,0 0-1,-1 0 1,1 0-1,0 0 1,-1 1 0,-1-2-1,2 3-45,0-1 0,0 1-1,1-1 1,-1 1 0,0 0-1,0-1 1,1 1 0,-1 0-1,0 0 1,1 0 0,-1-1-1,0 1 1,1 0 0,0 0-1,-1 0 1,1 0 0,-1 0-1,1 0 1,0 0 0,0 0-1,-1 0 1,1 0 0,0 0-1,0 0 1,0 0 0,0 0-1,0 0 1,1 0 0,-1 0-1,1 2 1,-1 13 36,1 0 0,1 0 0,1 0 0,0 0 1,1-1-1,0 1 0,2-1 0,10 23 0,-16-73 550,-22-90-453,10 61-157,22 112 330,-8-40-294,1 1-1,-1 0 1,-1-1 0,0 1 0,0 0-1,0 0 1,-2 15 0,1-24-71,0 1-1,0-1 1,-1 0 0,1 0 0,0 1-1,0-1 1,0 0 0,0 0 0,0 0-1,0 1 1,-1-1 0,1 0-1,0 0 1,0 0 0,0 0 0,-1 1-1,1-1 1,0 0 0,0 0 0,0 0-1,-1 0 1,1 0 0,0 0-1,0 1 1,-1-1 0,1 0 0,0 0-1,0 0 1,-1 0 0,1 0 0,0 0-1,0 0 1,-1 0 0,1 0-1,0 0 1,0 0 0,-1 0 0,1-1-1,0 1 1,0 0 0,-1 0 0,1 0-1,0 0 1,0 0 0,-1 0-1,1-1 1,0 1 0,0 0 0,0 0-1,0 0 1,-1 0 0,1-1 0,0 1-1,0 0 1,-12-12-9,6 0 8,1 1 0,0-1 0,1 0 0,0 0 0,1 0 0,0-1 0,1 1 0,1-1 0,0 0 0,0 1 0,3-23 0,-2 34 0,0 1 0,0 0 0,1 0 0,-1-1 0,0 1 0,0 0 0,1 0 0,-1-1 0,0 1 0,1 0 0,-1 0 0,0 0 0,1 0 0,-1-1 0,0 1 0,1 0 0,-1 0 0,0 0 0,1 0 0,-1 0 0,0 0 0,1 0 0,-1 0 0,1 0 0,-1 0 0,0 0 0,1 0 0,-1 0 0,0 0 0,1 1 0,-1-1 0,0 0 0,1 0 0,-1 0 0,0 0 0,1 1 0,-1-1 0,0 0 0,0 0 0,1 0 0,-1 1 0,0-1 0,0 0 0,1 1 0,-1-1 0,0 1 0,14 10 0,-1 16-741,-13-26 649,1 0-1,0 0 1,-1 0 0,1 0-1,-1 0 1,0 0-1,1 0 1,-1 0-1,0 1 1,0-1 0,0 0-1,0 0 1,0 0-1,0 0 1,0 1-1,0-1 1,0 0-1,0 0 1,-1 0 0,1 0-1,0 0 1,-2 2-1,-1-3-3825,-5-3-2461</inkml:trace>
</inkml:ink>
</file>

<file path=ppt/ink/ink3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2:32.67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426 1 12908,'0'0'4533,"-6"8"-3364,-2 0-854,5-6-159,0 1 0,0 0-1,1-1 1,-1 1 0,1 0 0,0 0-1,0 0 1,0 1 0,0-1-1,-2 7 1,4-6-18,-1 0 0,1 1-1,0-1 1,0 0-1,0 0 1,1 0 0,-1 1-1,1-1 1,0 0 0,1 0-1,-1 0 1,3 6 0,5 18-65,0 27 4,-2 0 0,-1 75 0,-13 114-51,-1-24-32,11 295-6684,7-173-4712,-15 378 20483,-9-503-7576,-3 72 791,-17 243-712,9-247-1102,15 251 155,9-238 194,-4-236-422,-2 0 0,-4-1 0,-31 105 0,23-99 56,3 0 1,-13 120-1,23-73-196,-14 153 1626,14-222-1540,-3-1-1,-1 0 1,-32 84-1,31-102-201,-46 126 208,50-128-345,1-1 0,1 1-1,2-1 1,-2 44 0,5-57 0,0 0 0,1 0 0,0 0 0,1 0 0,0-1 1,1 1-1,5 14 0,-7-21-86,0 0 1,1 0 0,0 0-1,0-1 1,0 1-1,0 0 1,0-1-1,0 1 1,1-1 0,-1 1-1,1-1 1,-1 0-1,1 0 1,0 0-1,0-1 1,0 1-1,0-1 1,0 0 0,0 1-1,1-1 1,-1-1-1,0 1 1,0 0-1,1-1 1,-1 0 0,4 0-1,-11-18-4163,-34-42-4720,6 17-779</inkml:trace>
</inkml:ink>
</file>

<file path=ppt/ink/ink3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2:33.98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26 513 5862,'3'-15'662,"10"-40"504,21-97 4315,-27 115-2557,-1-1-1,0-40 0,-9 67 474,-1 14-1445,-5 19-1242,-12 95-405,6 1 0,-1 147 1,10-155 283,4-27 23,1-71-373,1-57-241,29-359-1469,1 1 705,-44 484 2405,-28 441-747,30-324-198,7-159-419,2-25-158,3-12-65,-1-5-5,35-508-1697,-18 337 1672,-13 114 152,-2 38 439,-1 47-98,-19 348-2026,24-534 530,0 82 1162,-12-152 0,9 258-130,-2 45 0,0 5-41,12 98 169,-1-36 821,-9 191-1,-2-330-995,-1 0 0,1 0-1,0 0 1,0 0 0,0-1 0,0 1-1,0 0 1,0 0 0,-1 0 0,1 0-1,0 0 1,0 0 0,0 0-1,0 0 1,-1 0 0,1 0 0,0 0-1,0 0 1,0 0 0,0 0 0,-1 0-1,1 0 1,0 0 0,0 0-1,0 0 1,0 0 0,-1 0 0,1 0-1,0 0 1,0 0 0,0 0 0,0 0-1,-1 0 1,1 0 0,0 1-1,0-1 1,0 0 0,0 0 0,0 0-1,0 0 1,0 0 0,-1 0 0,1 1-1,0-1 1,0 0 0,0 0-1,0 0 1,0 0 0,0 0 0,0 1-1,0-1 1,0 0 0,0 0-1,-9-20-28,-4-32-617,3-1 0,2 0 0,-2-74 0,11-164-5598,7 160 1937,6 18-1233</inkml:trace>
</inkml:ink>
</file>

<file path=ppt/ink/ink3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2:41.44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48 4540 7111,'0'0'11792,"-8"5"-10842,-24 18-170,24-18 1104,17 1-489,3 2-1057,-12-8-331,1 0 1,-1 0-1,0 0 1,1-1-1,-1 1 1,0 0-1,1 0 1,-1 0-1,0 0 1,0 0-1,1 0 1,-1 0-1,0-1 1,1 1-1,-1 0 1,0 0-1,0 0 1,1-1-1,-1 1 0,0 0 1,0 0-1,0-1 1,1 1-1,-1 0 1,0-1-1,0 1 1,0 0-1,0 0 1,0-1-1,1 1 1,-1 0-1,0-1 1,0 1-1,0 0 1,0-1-1,0 1 1,0 0-1,0-1 1,0 1-1,0-1 1,12-207 2789,-5 38-2536,-2 76-205,-8-94-1,-1-22 53,33-126 4,-2 26 27,2-376 96,-1 276-191,-3 90 222,32-230-147,-12 159-78,-14-79 311,-26 384 433,8-61 656,-12 146-1168,5 4-7640</inkml:trace>
</inkml:ink>
</file>

<file path=ppt/ink/ink3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2:44.22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61 307 10410,'0'0'7831,"9"-6"-6822,-7 5-981,1-2 120,1 0 1,0 1 0,0-1-1,0 1 1,1 0 0,-1 0-1,0 0 1,1 1-1,-1 0 1,1 0 0,0 0-1,-1 0 1,1 1 0,0-1-1,-1 1 1,1 1-1,0-1 1,-1 1 0,9 1-1,24 12 1052,-27-10-814,0 1 0,0-2 0,1 0 0,-1 0 0,1-1-1,0 0 1,11 0 0,-21-2-350,-1 0 1,1 0-1,-1 0 0,1 0 0,-1 0 0,1 0 1,-1 0-1,0-1 0,1 1 0,-1 0 0,1 0 1,-1 0-1,0-1 0,1 1 0,-1 0 0,0 0 1,1-1-1,-1 1 0,0 0 0,1-1 0,-1 1 1,0 0-1,0-1 0,1 1 0,-1 0 0,0-1 1,0 1-1,0-1 0,1 1 0,-1 0 0,0-1 1,0 1-1,0-1 0,0 1 0,0-1 1,0 1-1,0 0 0,0-1 0,0 1 0,0-1 1,0 1-1,0-1 0,0 1 0,0 0 0,-1-1 1,1 1-1,0-1 0,0 1 0,0 0 0,-1-1 1,1 1-1,0-1 0,0 1 0,-1 0 0,1-1 1,0 1-1,-1 0 0,0-1 0,-19-22 972,0 10-814,-1 2-1,-1 0 0,0 1 0,0 2 0,-1 0 0,0 1 0,-1 2 1,1 0-1,-1 1 0,-37 0 0,112 18-348,-14-12 165,0-2 1,-1-2-1,1-2 0,0-1 0,58-15 0,-52 10 15,-24 6-83,-3 1 228,-23 3 195,-46 4 151,-6-6-480,38 0-36,1 1 0,-1 1 0,0 0 0,1 2 0,-1 1 1,1 0-1,-36 11 0,55-14 0,0 0 1,0 1-1,0-1 1,0 0-1,1 1 1,-1-1-1,0 1 1,0-1-1,0 1 0,0-1 1,0 1-1,0-1 1,1 1-1,-1 0 1,0-1-1,0 1 1,1 0-1,-1 0 0,1 0 1,-1 0-1,1 0 1,-1-1-1,1 1 1,-1 0-1,1 0 1,-1 2-1,2-3-2,0 1 0,0 0-1,0-1 1,0 0 0,0 1 0,0-1-1,0 0 1,0 1 0,0-1 0,0 0 0,0 0-1,0 0 1,0 0 0,0 0 0,0 0-1,0 0 1,0 0 0,0 0 0,0-1 0,1 1-1,-1 0 1,0-1 0,-1 1 0,1 0-1,0-1 1,1 0 0,7-3-391,0 0 0,-1-1 0,0 0 1,0 0-1,0 0 0,-1-1 0,1-1 0,8-9 0,0-1-3176,-2-1 0,19-29 0,1-10-9750</inkml:trace>
</inkml:ink>
</file>

<file path=ppt/ink/ink3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2:45.09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145 30 6054,'0'0'11664,"-8"3"-9336,-2 2-1402,-12 4-86,-3-7 3757,24-4-3627,7-1-775,11-3-271,24 7 288,54 8 0,26 0 1313,-120-9-810,-15 0 1378,-40-2-1858,-59-11 1,-42-3-195,131 15-41,35-1 0,37-1 0,-10 2 0,126 2 0,-147 0 0,0 1 0,0 1 0,-1 0 0,1 1 0,-1 1 0,0 1 0,22 10 0,-38-16 0,1 0 0,0 1 0,-1-1 0,1 0 0,0 0 0,-1 1 0,1-1 0,-1 0 0,1 1 0,0-1 0,-1 1 0,1-1 0,-1 0 0,1 1 0,-1-1 0,1 1 0,-1 0 0,0-1 0,1 1 0,-1-1 0,0 1 0,1 0 0,-1-1 0,0 1 0,0 0 0,1 0 0,-17 5 0,-39-5 0,48-1 0,-29-3 0,-1-1 0,-65-17 0,58 11 0,-50-5 0,80 16 0,28 4 0,32 5 0,-6-9 0,0-1 0,0-2 0,0-2 0,0-2 0,76-21 0,-115 27 0,28-5 0,-38 14 0,-46 16 0,35-20 10,-1 0 0,-34 3 0,-13 3-173,67-11-83,1 1 0,-1-1 0,1 1 0,-1-1 0,1 1 0,0-1 0,-1 1 0,1-1 0,0 1 0,-1-1 0,1 1 0,0 0 0,0-1 0,0 1 0,-1 0 0,1-1 0,0 1 0,0-1 0,0 1 0,0 0 1,0-1-1,0 1 0,0 0 0,1-1 0,-1 1 0,0 0 0,0-1 0,1 2 0,-1-2-143,2 8-6562</inkml:trace>
</inkml:ink>
</file>

<file path=ppt/ink/ink3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20.91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32 2135 3459,'0'0'5504,"-3"4"-4740,-10 8 90,9-9 96,10-6 1084,24-18-1841,-2-1 1,-1-1-1,-1-2 1,0 0 0,21-31-1,-24 31-94,67-77-283,80-118-1,-170 220 196,0 0 1,0 0-1,0 0 0,0 0 0,0 0 0,0 0 0,0 0 0,-1 0 0,1 0 0,0 0 0,0 0 1,0 0-1,0 0 0,0 0 0,0 0 0,0 0 0,0 0 0,0 0 0,0 0 0,0 0 1,0 0-1,0 0 0,0 0 0,0 0 0,0 0 0,-1 0 0,1 0 0,0 0 0,0 0 0,0 0 1,0-1-1,0 1 0,0 0 0,0 0 0,0 0 0,0 0 0,0 0 0,0 0 0,0 0 0,0 0 1,0 0-1,0 0 0,0 0 0,0 0 0,0 0 0,0 0 0,0-1 0,0 1 0,0 0 1,0 0-1,-11 6 116,-15 12-121,-45 40 652,2 3 0,-68 78 1,118-109-568,16-17-143,18-17-153,-1-9 217,0 0 0,0 0 0,-1-2-1,-1 0 1,16-23 0,0 0 19,248-292 76,-380 446 364,-253 302-104,331-383-270,-47 57 243,197-245-160,-49 57-114,168-187-60,-91 108 4,-127 142 27,-19 23 20,-20 21 20,-96 100-79,4 4 0,-161 231 1,256-330 73,7-11-43,0 0 1,0 0-1,1 1 1,-1-1 0,1 1-1,1 0 1,-1 0 0,1 0-1,-3 11 1,18-23-89,14-25 136,-1 0 0,-1-1 1,-2-2-1,19-36 0,29-41 295,57-50-249,74-145 0,66-96-134,-85 129-158,196-262-84,-369 522 340,26-30 150,-34 39-206,-4 5-15,-20 22-34,-37 39-163,-137 144-5639,110-117 936</inkml:trace>
</inkml:ink>
</file>

<file path=ppt/ink/ink3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21.36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111 105 10314,'3'-8'262,"15"-56"1851,-13 45-128,-7 28 920,-127 634-2504,128-635-387,-3 47 591,4-55-596,0 0 0,0 0 0,0 1 0,0-1 0,0 0 0,0 0 0,0 0 0,0 0 0,0 0 0,0 0 0,0 1 0,0-1 0,0 0 0,0 0 0,0 0 0,0 0 0,0 0 0,0 0 0,1 0 1,-1 1-1,0-1 0,0 0 0,0 0 0,0 0 0,0 0 0,0 0 0,1 0 0,-1 0 0,0 0 0,0 0 0,0 0 0,0 0 0,0 0 0,0 0 0,1 0 0,-1 0 0,0 0 0,0 0 0,0 0 0,0 0 0,0 0 0,1 0 0,-1 0 0,0 0 0,0 0 0,0 0 0,0 0 0,0 0 0,0 0 0,1 0 0,-1 0 0,0 0 0,0-1 1,0 1-1,0 0 0,0 0 0,0 0 0,0 0 0,0 0 0,1 0 0,-1 0 0,0-1 0,0 1 0,0 0 0,0 0 0,0 0 0,0 0 0,12-10 212,-1 0 0,-1-1 0,1 0 0,-2 0 1,1-1-1,-2 0 0,1-1 0,7-16 0,7-10-102,41-61 19,68-102-38,-98 156-101,1 1 0,48-46-1,-74 82-39,0 1 0,0 0-1,1 0 1,0 1 0,0 1-1,1-1 1,0 2-1,0-1 1,0 2 0,1-1-1,0 1 1,18-3 0,-17 6-1049,0-1 1,1 2-1,24 1 1,-12 4-4137</inkml:trace>
</inkml:ink>
</file>

<file path=ppt/ink/ink3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23.04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134 0 2851,'-66'23'3427,"-1"-2"-4965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30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38 188 5830,'-8'4'1670,"-18"7"2367,22-7-1404,16-2 675,3-3-3123,-1-1 0,1 0 1,0-1-1,0-1 0,-1 0 1,0-1-1,0 0 0,21-13 1,109-70-256,-101 59 185,-29 19-86,31-18 1,-42 27-30,-1-1 0,1 1 0,-1 0 0,1 0 0,0 0 0,0 1 0,-1-1 0,1 1 0,0-1 0,0 1 0,0 0 0,0 0 0,0 0 0,4 1 0,-6 0 10,0-1 1,0 1-1,0 0 0,0-1 0,-1 1 0,1 0 0,0 0 1,0 0-1,0 0 0,-1 0 0,1 0 0,-1 0 0,1 0 1,-1 0-1,1 0 0,-1 0 0,1 0 0,-1 0 1,0 1-1,0-1 0,0 2 0,3 30 473,-3-26-330,-17 394 2443,5-219-9399,9-129-7755</inkml:trace>
</inkml:ink>
</file>

<file path=ppt/ink/ink3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24.09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9783 5815 22774,'0'0'1804,"-3"6"-2455,3-5 624,0 0 0,-1 0 1,1 1-1,-1-1 0,1 0 1,-1 0-1,1 0 0,-1 0 1,0 0-1,0 0 1,1 0-1,-1 0 0,0 0 1,0 0-1,0-1 0,0 1 1,0 0-1,0-1 0,-2 2 1,-27-7-212,16 1 267,-2 0-19,-1 2 1,1 0 0,0 0 0,-1 1-1,1 2 1,-1-1 0,1 2 0,0 0-1,0 1 1,-1 1 0,2 0 0,-1 1-1,-24 11 1,-12 10 180,1 2 0,-71 52-1,78-50 43,-58 38 792,-167 83 0,222-130-840,0-2-1,-1-2 1,0-1-1,-1-4 1,-1-1-1,-77 7 1,7-13-502,0-6 0,0-4 0,-146-26 0,112 2 289,-301-97 0,70-36 123,13-31-115,52 27 47,163 88-16,-368-189-63,22-41 66,-519-495-273,844 655-235,-499-464 333,551 478 184,6-4 1,-200-303-1,-165-492 697,194 339-2027,228 475 885,-324-558 257,359 635 206,-3 0 1,-1 2-1,-3 2 1,-53-48-1,69 70-33,-2 0-1,1 2 0,-2 0 1,0 2-1,0 0 0,-1 2 1,-1 0-1,0 2 0,0 0 1,-48-8-1,11 10 291,-1 2-1,-112 7 1,-124 31 2452,170-17-1658,112-14-1162,35-3-412,20 2-1934,3 13-3396,-27-9 1807,13 4-7259</inkml:trace>
</inkml:ink>
</file>

<file path=ppt/ink/ink3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24.53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42 137 7175,'6'43'3891,"-5"-14"4058,-10-64-4488,3 12-3382,-1-20 198,5 27-310,0 1 1,-1-1-1,-1 1 0,0 0 0,-7-16 0,12 36-4558,3 6-641</inkml:trace>
</inkml:ink>
</file>

<file path=ppt/ink/ink3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41.90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0 301 10570,'0'0'15850,"12"14"-14740,284 408 1378,-215-297-919,-66-109-1209,-14-16-350,-1 0 0,0 0-1,0 0 1,1 0-1,-1 0 1,0 0 0,0 0-1,1 0 1,-1-1 0,0 1-1,0 0 1,0 0 0,1 0-1,-1 0 1,0-1 0,0 1-1,0 0 1,1 0 0,-1 0-1,0-1 1,0 1 0,0 0-1,0 0 1,0-1-1,0 1 1,1 0 0,-1 0-1,0-1 1,0 1 0,0 0-1,0 0 1,0-1 0,0 1-1,0 0 1,0 0 0,0-1-1,0 1 1,0 0 0,-1-1-1,-5-44 425,-13-12-434,-2 1 0,-2 1 0,-44-74 0,8 15 0,41 80 0,11 22 0,0-1 0,1 1 0,0-1 0,1 0 0,0-1 0,2 1 0,-5-22 0,8 35 0,0-1 0,0 1 0,0 0 0,0 0 0,0 0 0,0-1 0,0 1 0,0 0 0,0 0 0,0 0 0,0 0 0,0-1 0,0 1 0,0 0 0,0 0 0,0 0 0,0-1 0,1 1 0,-1 0 0,0 0 0,0 0 0,0 0 0,0-1 0,0 1 0,0 0 0,0 0 0,1 0 0,-1 0 0,0 0 0,0 0 0,0 0 0,0-1 0,1 1 0,-1 0 0,0 0 0,0 0 0,0 0 0,0 0 0,1 0 0,-1 0 0,0 0 0,0 0 0,0 0 0,1 0 0,-1 0 0,0 0 0,0 0 0,0 0 0,1 0 0,12 7 0,11 14 0,-12-9 0,3 3 0,0-1 0,27 21 0,-38-33 0,0 1 0,0 0 0,0-1 0,0 0 0,1 0 0,-1 0 0,0 0 0,1-1 0,0 0 0,-1 0 0,1 0 0,0-1 0,-1 1 0,1-1 0,0 0 0,0 0 0,6-2 0,-7 1 0,-1-1 0,1 0 0,-1 0 0,1 0 0,-1 0 0,0-1 0,0 1 0,0-1 0,0 0 0,-1 0 0,1 0 0,-1 0 0,0 0 0,0 0 0,0-1 0,0 1 0,0-1 0,-1 0 0,1 1 0,-1-1 0,0 0 0,0 0 0,0-7 0,2-11 0,0 0 0,-2-40 0,-1 55 0,-1-8 0,0 1 0,0-1 0,-2 1 0,0 0 0,-6-18 0,8 27 0,-1 0 0,0 0 0,0 1 0,0-1 0,-1 0 0,1 1 0,-1 0 0,0-1 0,0 1 0,-1 0 0,1 1 0,-1-1 0,0 1 0,0-1 0,0 1 0,0 0 0,-1 1 0,-5-4 0,10 6 0,-1 0 0,1 0 0,0 0 0,-1 0 0,1-1 0,-1 1 0,1 0 0,-1 0 0,1 0 0,-1 0 0,1 0 0,-1 1 0,1-1 0,-1 0 0,1 0 0,-1 0 0,1 0 0,0 0 0,-1 1 0,1-1 0,-1 0 0,1 0 0,0 1 0,-1-1 0,1 0 0,0 1 0,-1-1 0,1 0 0,0 1 0,-1-1 0,1 1 0,-7 20 0,5 30 0,2-43 0,1 27 0,2 0 0,1 0 0,1 0 0,2 0 0,2-1 0,1 0 0,1 0 0,20 39 0,-28-67 0,0 0 0,1 0 0,0-1 0,0 1 0,0-1 0,0 0 0,1 0 0,10 8 0,-14-12 0,1 0 0,0 0 0,0 0 0,0 0 0,-1 0 0,1-1 0,0 1 0,0 0 0,0-1 0,0 0 0,0 1 0,0-1 0,0 0 0,0 0 0,0 0 0,0 0 0,0-1 0,0 1 0,0-1 0,0 1 0,0-1 0,0 1 0,0-1 0,-1 0 0,1 0 0,0 0 0,0 0 0,-1 0 0,1 0 0,-1-1 0,1 1 0,-1 0 0,2-3 0,4-3 0,-1-1 0,-1 1 0,1-1 0,-1 0 0,0 0 0,-1-1 0,0 0 0,5-15 0,14-80 0,-9 34 0,-14 70 0,0-1 0,0 1 0,0 0 0,0-1 0,0 1 0,0-1 0,0 1 0,0-1 0,0 1 0,0 0 0,0-1 0,0 1 0,0-1 0,1 1 0,-1 0 0,0-1 0,0 1 0,0 0 0,1-1 0,-1 1 0,0 0 0,1-1 0,-1 1 0,0 0 0,1 0 0,-1-1 0,0 1 0,1 0 0,-1 0 0,0-1 0,1 1 0,-1 0 0,1 0 0,-1 0 0,1 0 0,0 0 0,9 13 0,5 29 0,-15-42 0,54 190 0,-53-186-68,0 0 0,1 0-1,0 0 1,0 0 0,0-1 0,0 1-1,6 6 1,-8-10 36,1 1 0,-1-1 0,1 1 0,-1-1 0,1 0 0,-1 1 0,1-1 0,-1 0 0,1 1 0,-1-1 0,1 0-1,-1 0 1,1 0 0,-1 0 0,1 1 0,0-1 0,-1 0 0,1 0 0,-1 0 0,1 0 0,0 0 0,-1 0 0,2-1 0,-1 1-38,0-1 1,0 0 0,0 1 0,0-1-1,0 0 1,0 0 0,0 0 0,-1 0-1,1 0 1,0 0 0,0 0-1,-1 0 1,1 0 0,-1 0 0,1 0-1,0-2 1,12-42-5160,-9 12-1468,0-19-10338</inkml:trace>
</inkml:ink>
</file>

<file path=ppt/ink/ink3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42.26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19571,'0'0'6950,"17"66"-5380,2-23-449,6 4-417,2 2-576,-2-8-64,-1-7 1,-1-11-65,-4-12-32,-6-11-449,-6-3-95,-7-21-834,0-8-1761,-18-13-2402,-12-9-4901</inkml:trace>
</inkml:ink>
</file>

<file path=ppt/ink/ink3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42.63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72 10794,'0'0'18257,"48"49"-20851,-12-50-1730,-2-20-1922,-1-1-9353</inkml:trace>
  <inkml:trace contextRef="#ctx0" brushRef="#br0" timeOffset="1">250 0 18225,'0'0'2531,"0"12"693,-9 168 3994,9-179-7223,0 0 1,0-1 0,0 1-1,0 0 1,0 0 0,0-1-1,0 1 1,0 0 0,0 0-1,0-1 1,0 1 0,1 0-1,-1-1 1,0 1 0,0 0-1,1-1 1,-1 1 0,0 0-1,1-1 1,-1 1 0,1-1 0,-1 1-1,1 0 1,-1-1 0,1 1-1,-1-1 1,1 0 0,0 1-1,-1-1 1,1 1 0,0-1-1,-1 0 1,1 0 0,0 1-1,-1-1 1,1 0 0,0 0-1,0 0 1,-1 0 0,1 0-1,0 0 1,-1 0 0,1 0 0,0 0-1,0 0 1,-1 0 0,1 0-1,0 0 1,-1-1 0,1 1-1,0 0 1,-1-1 0,1 1-1,0 0 1,-1-1 0,1 1-1,0-1 1,45-29-801,-37 22 590,-3 4 89,0 0 1,1 1-1,0-1 1,-1 1-1,1 1 1,0-1-1,0 1 1,0 0-1,1 1 1,-1-1-1,0 2 1,1-1-1,8 1 1,-13 0 175,0 1 0,0-1 1,0 1-1,0 0 0,0 0 0,-1 0 1,1 0-1,0 0 0,0 1 0,-1-1 1,1 1-1,-1 0 0,1 0 1,-1 0-1,0 0 0,1 0 0,-1 0 1,0 0-1,-1 1 0,1-1 0,0 1 1,-1 0-1,1-1 0,-1 1 0,0 0 1,0 0-1,0 0 0,0 0 1,0 0-1,-1 0 0,0 0 0,1 0 1,-1 5-1,1 7 242,-1 1 0,-1-1 0,0 0 0,-1 0 0,-5 20 0,6-28-197,-2 1 0,1 0-1,-1-1 1,-1 1-1,1-1 1,-1 0 0,0 0-1,-1 0 1,0-1 0,0 1-1,-10 8 1,14-13-217,-1-1 1,0 0-1,0 1 0,0-1 1,0 0-1,0 0 0,0 0 1,0 0-1,0-1 0,0 1 1,0 0-1,0-1 0,0 0 1,-1 1-1,1-1 0,0 0 1,0 0-1,-1 0 0,1 0 0,0-1 1,0 1-1,-3-1 0,3 0-623,-1 0-1,0-1 0,0 1 0,1 0 0,-1-1 1,1 0-1,-1 1 0,1-1 0,0 0 0,-3-3 1,-23-35-19579</inkml:trace>
</inkml:ink>
</file>

<file path=ppt/ink/ink3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43.61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19 203 9513,'-1'-8'4842,"-17"-70"4308,19 78-9089,-1 0 0,0 0 0,0 0 0,0 0 0,0 0 1,0 0-1,0 0 0,0 0 0,0 0 0,1 0 0,-1 0 0,0 0 0,0 0 0,0 0 0,0 0 1,0 0-1,0 0 0,0 0 0,0 0 0,1 0 0,-1-1 0,0 1 0,0 0 0,0 0 0,0 0 1,0 0-1,0 0 0,0 0 0,0 0 0,0 0 0,0 0 0,0 0 0,0 0 0,0-1 1,0 1-1,0 0 0,0 0 0,0 0 0,1 0 0,-1 0 0,0 0 0,0 0 0,0 0 0,0-1 1,0 1-1,0 0 0,0 0 0,-1 0 0,1 0 0,0 0 0,0 0 0,0 0 0,0 0 0,0 0 1,0-1-1,0 1 0,0 0 0,0 0 0,0 0 0,0 0 0,0 0 0,0 0 0,10 9 878,11 19-544,35 75 834,-5 2 0,57 170 0,-89-224-906,2-8-237,-20-43-86,-1 0 0,0 1 0,0-1-1,0 0 1,1 1 0,-1-1 0,0 0-1,0 0 1,1 1 0,-1-1 0,0 0-1,0 0 1,1 0 0,-1 1 0,0-1-1,1 0 1,-1 0 0,0 0 0,1 0 0,-1 0-1,0 0 1,1 0 0,-1 0 0,0 0-1,1 0 1,-1 0 0,0 0 0,1 0-1,-1 0 1,0 0 0,1 0 0,-1 0-1,0 0 1,1 0 0,-1 0 0,9-23-9,1-68 9,-7 58 0,0 0 0,3 0 0,12-44 0,-17 74 0,0 0 0,0 0 0,0 1 0,1-1 0,-1 0 0,1 0 0,0 1 0,-1-1 0,1 0 0,0 1 0,1 0 0,-1 0 0,0-1 0,1 1 0,-1 1 0,1-1 0,0 0 0,-1 1 0,1-1 0,5-1 0,-5 2 0,0 1 0,-1 0 0,1 0 0,-1 0 0,1 0 0,0 0 0,-1 1 0,1-1 0,-1 1 0,1-1 0,-1 1 0,1 0 0,-1 0 0,0 0 0,1 0 0,-1 1 0,0-1 0,0 1 0,0-1 0,0 1 0,0 0 0,0 0 0,0-1 0,3 6 0,4 6 0,0 1 0,-1 0 0,0 0 0,9 28 0,1-1 0,-21-111 0,-5 20 0,-3 2 0,-1-1 0,-31-74 0,55 170 0,-11-43 0,6 10 0,0 0 0,17 26 0,-22-38 0,0 1 0,-1-1 0,1 0 0,0 1 0,0-1 0,0 0 0,0 0 0,1-1 0,-1 1 0,1 0 0,-1-1 0,1 1 0,-1-1 0,1 0 0,0 0 0,-1 0 0,1 0 0,0-1 0,0 1 0,0-1 0,0 1 0,0-1 0,3 0 0,-4-1 0,0 1 0,0-1 0,0 0 0,0 0 0,0 0 0,0 0 0,0 0 0,0-1 0,-1 1 0,1 0 0,0-1 0,-1 1 0,1-1 0,-1 0 0,0 1 0,1-1 0,-1 0 0,0 0 0,0 0 0,1-2 0,15-46 0,-15 40 0,7-44 0,-1-1 0,-4 0 0,-2-56 0,5 168 0,3 0 0,1-1 0,26 72 0,-23-96 0,-7-29 0,-2-21 0,0-71-3095,-6 72 1046,0-1 0,-1 1 0,-5-20 0,-11-19-10362</inkml:trace>
</inkml:ink>
</file>

<file path=ppt/ink/ink3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43.94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21941,'0'0'9865,"65"10"-17168,-41-15-2530</inkml:trace>
</inkml:ink>
</file>

<file path=ppt/ink/ink3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44.73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38 720 21973,'-4'10'2509,"-3"5"-1823,2 0 1,0 1-1,0 0 0,2-1 1,0 1-1,-2 22 0,5-37-693,0-1-1,0 1 0,0-1 0,0 1 0,0 0 0,0-1 0,0 1 0,0-1 1,0 1-1,0-1 0,0 1 0,0-1 0,0 1 0,0-1 0,0 1 1,0-1-1,1 1 0,-1-1 0,0 1 0,0-1 0,1 1 0,-1-1 0,0 1 1,1-1-1,-1 0 0,0 1 0,1-1 0,-1 1 0,1-1 0,-1 0 1,0 1-1,1-1 0,-1 0 0,1 0 0,-1 0 0,1 1 0,-1-1 1,1 0-1,-1 0 0,1 0 0,-1 0 0,1 0 0,0 0 0,-1 0 0,1 0 1,-1 0-1,1 0 0,-1 0 0,1 0 0,-1 0 0,1 0 0,-1 0 1,1-1-1,-1 1 0,1 0 0,-1 0 0,1-1 0,-1 1 0,1-1 0,26-23-667,-19 10 686,-1 0 1,-1 0 0,0-1 0,-1 0 0,-1-1 0,3-15 0,-2 12 61,0-1 1,15-34 0,-20 53-65,0 1 0,0-1-1,0 0 1,1 1 0,-1-1 0,0 0 0,1 1-1,-1-1 1,1 0 0,-1 1 0,0-1 0,1 1-1,0-1 1,-1 0 0,1 1 0,-1-1 0,1 1 0,-1 0-1,1-1 1,0 1 0,0 0 0,-1-1 0,1 1-1,0 0 1,-1 0 0,1-1 0,0 1 0,0 0 0,-1 0-1,1 0 1,0 0 0,0 0 0,-1 0 0,1 0-1,0 0 1,0 1 0,-1-1 0,1 0 0,0 0-1,0 0 1,-1 1 0,1-1 0,0 1 0,-1-1 0,1 0-1,-1 1 1,1-1 0,0 1 0,-1-1 0,1 1-1,-1-1 1,1 1 0,-1 0 0,0-1 0,1 2 0,27 41 599,-25-37-509,13 28 146,-12-24-194,0 0-1,1-1 0,0 0 1,0 0-1,1 0 1,13 15-1,-19-24-22,1 1 0,-1-1 0,1 1 0,-1-1 0,1 1 0,-1-1 0,1 0 0,-1 1 0,1-1 0,-1 0 0,1 1 0,0-1 0,-1 0 0,1 0 0,-1 0 0,1 1 0,0-1 0,-1 0 0,1 0 0,0 0 0,-1 0 0,1 0 0,-1 0-1,1 0 1,0 0 0,-1-1 0,1 1 0,0 0 0,-1 0 0,1 0 0,-1-1 0,1 1 0,-1 0 0,1-1 0,0 1 0,-1 0 0,1-1 0,-1 1 0,0-1 0,1 1 0,-1-1 0,1 1 0,-1-1 0,0 1 0,1-1 0,-1 1 0,0-1 0,1 1 0,-1-1 0,0 0 0,0-1 0,10-38 618,-9 32-489,5-27-9,-4 19-128,1 0 0,0 1-1,1-1 1,0 0 0,13-26 0,-17 41-24,0 0 0,1 0 0,-1 0 0,0 0 0,1 0 0,-1 0 0,1 0 0,-1 0 1,1 1-1,-1-1 0,1 0 0,-1 0 0,1 1 0,0-1 0,0 0 0,-1 1 0,1-1 0,0 0 0,0 1 0,0-1 0,-1 1 0,1 0 0,0-1 0,0 1 0,0 0 1,0-1-1,0 1 0,0 0 0,0 0 0,0 0 0,0 0 0,0 0 0,0 0 0,0 0 0,0 0 0,0 0 0,0 0 0,0 1 0,0-1 0,0 0 0,-1 1 0,1-1 1,0 1-1,0-1 0,0 1 0,0-1 0,-1 1 0,1-1 0,0 1 0,0 0 0,-1-1 0,1 1 0,-1 0 0,1 0 0,0 1 0,5 6-38,-1 0-1,-1 1 1,1-1-1,3 13 1,-6-15 53,9 25 112,-9-23-93,0 0 0,0-1 0,1 1 0,0-1 0,0 0 0,1 1-1,0-1 1,0-1 0,7 8 0,-11-14-30,1 1 0,-1-1 0,0 0 0,1 0 0,-1 0 0,1 0 0,-1 0 0,0 0 0,1 0 0,-1 1 0,1-1 0,-1 0 0,1-1 0,-1 1 0,0 0 0,1 0 0,-1 0 0,1 0 0,-1 0 0,0 0 0,1 0 0,-1-1 0,1 1 0,-1 0 0,0 0 0,1 0 0,-1-1 0,0 1 0,1 0 0,-1-1 0,0 1 0,0 0 0,1-1 0,-1 1 0,0 0 0,0-1 0,1 1 0,-1-1 0,0 1 0,0 0 0,0-1 0,0 1 0,0-1 0,0 1 0,0 0 0,1-1 0,-1 1 0,0-1 0,-1 0 0,6-25 0,-5 24 0,3-21-111,15-96-2651,-15 106 2261,0 1 0,1 0 0,1 0 0,-1 0 0,2 0 0,0 1 0,8-13 0,-13 23 189,0-1 0,-1 1-1,1 0 1,0-1 0,0 1 0,0-1 0,1 1 0,-1 0 0,0 0 0,0 0 0,1 0-1,-1 0 1,0 0 0,1 0 0,-1 0 0,1 0 0,0 1 0,-1-1 0,1 1-1,-1-1 1,1 1 0,0 0 0,-1-1 0,1 1 0,0 0 0,-1 0 0,1 0 0,0 0-1,0 0 1,2 2 0,16 12-2739,-1 7 3708,-19-20-628,0-1 1,0 1 0,1 0 0,-1-1-1,0 1 1,1-1 0,-1 1-1,0-1 1,1 1 0,-1-1 0,1 1-1,-1-1 1,0 1 0,1-1-1,-1 0 1,1 1 0,0-1 0,-1 0-1,1 1 1,-1-1 0,1 0-1,0 0 1,-1 1 0,1-1 0,-1 0-1,1 0 1,0 0 0,-1 0-1,1 0 1,0 0 0,-1 0 0,1 0-1,0 0 1,-1 0 0,1 0-1,-1 0 1,1-1 0,0 1-1,-1 0 1,1 0 0,-1-1 0,1 1-1,0 0 1,-1-1 0,1 1-1,-1-1 1,1 1 0,-1 0 0,0-1-1,1 1 1,-1-1 0,1 1-1,-1-1 1,0 0 0,1 1 0,-1-1-1,0 1 1,0-1 0,0 0-1,1 1 1,-1-1 0,0 0 0,9-44 932,-8-83 1398,-3 122 2726,-4 18-3067,-2 21-353,8-23-1367,-3 28 532,4 62 0,0-91-809,0 0 0,0 0 0,1 1 0,0-1 0,1 0 0,0 0 0,0-1 0,1 1 0,0-1 0,0 1 0,1-1 0,8 10 0,-8-13-243,1 0 0,0-1 0,0 0-1,0-1 1,0 1 0,0-1-1,1 0 1,0 0 0,-1-1 0,1 0-1,9 1 1,-9-1 101,0 0-1,0 0 1,0 0-1,0 1 1,0 0 0,0 0-1,-1 0 1,0 1 0,0 0-1,0 0 1,7 7 0,-7-2 382,0 0 0,-1 0 0,0 0 0,0 1 0,-1-1 1,-1 1-1,0 0 0,0 0 0,0 1 0,-2-1 0,1 0 1,-1 1-1,-1-1 0,0 1 0,0 0 0,-1-1 0,-3 14 1,4-23-243,0 0 1,0 1 0,0-1-1,-1 0 1,1 1-1,0-1 1,-1 0 0,1 1-1,-1-1 1,1 0-1,-1 0 1,0 0 0,0 0-1,1 0 1,-1 0 0,0 0-1,0 0 1,0 0-1,0 0 1,0 0 0,0 0-1,0 0 1,-1-1-1,1 1 1,0-1 0,0 1-1,0-1 1,-1 1 0,1-1-1,0 0 1,-1 1-1,1-1 1,0 0 0,-1 0-1,1 0 1,0 0-1,-1 0 1,1 0 0,0 0-1,-1-1 1,1 1 0,0 0-1,0-1 1,-1 1-1,-1-2 1,-2 0-15,1-1 0,-1 1 0,1-1 0,0 0 0,0 0 0,0 0 0,0 0 0,1-1-1,-1 1 1,1-1 0,-4-5 0,-2-11-57,0 0 0,1 0 0,1-1 0,1 0-1,0 0 1,2 0 0,1-1 0,0 1 0,2-1-1,0 0 1,4-35 0,5-19 209,34-142-1,-35 192-95,5-22 272,-2 1 1,-2-1-1,2-61 0,-10 109-334,0-1 0,1 1 0,-1-1 0,0 1 0,0 0 0,0-1 0,0 1 0,0-1 0,0 1 0,0-1 0,0 1 0,0-1 0,0 1 0,0 0 0,-1-1 0,1 1 0,0-1 0,0 1 0,0-1 0,0 1 0,-1 0 0,1-1 0,0 1 0,0 0 0,-1-1 0,1 1 0,0 0 0,-1-1 0,1 1 0,0 0 0,-1 0 0,0-1 0,-10 10 0,-8 24 0,10-12 0,2 1 0,0 0 0,1 0 0,2 1 0,0-1 0,1 1 0,1 0 0,2 0 0,4 46 0,-4-66 5,0 0 1,1-1-1,-1 1 1,1 0-1,0 0 1,0-1-1,0 1 1,0 0-1,0-1 1,1 1-1,-1-1 1,1 1-1,0-1 0,0 0 1,0 0-1,0 0 1,0 0-1,0 0 1,0 0-1,0-1 1,5 3-1,-3-2 4,0-1-1,0 0 1,0-1-1,0 1 1,0-1 0,1 1-1,-1-1 1,0-1-1,0 1 1,0 0-1,0-1 1,0 0 0,5-2-1,9-3-208,-1-1 0,0-1 0,-1 0-1,0-1 1,21-16 0,-4-2-6142,-8 1-7111</inkml:trace>
</inkml:ink>
</file>

<file path=ppt/ink/ink3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45.67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20 51 15182,'0'0'8072,"-20"-50"-2146,20 56-4709,12 23-641,11 13 257,7 12-32,3 12-641,5 6-160,1-2 0,-2 0 0,-1-9 0,1-6 0,-4-12-128,-5-14-1794,-8-13-2306,-10-16-5573</inkml:trace>
</inkml:ink>
</file>

<file path=ppt/ink/ink3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46.51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0 161 19731,'0'0'9272,"4"12"-8161,17 51-448,3-2 0,3 0 1,58 98-1,-69-142-663,-15-17 0,-1 0 0,0 0 0,1 0 0,-1 0 0,0 0 0,1 0 0,-1 0 0,0-1 0,0 1 0,1 0 0,-1 0 0,0 0 0,0 0 0,1 0 0,-1-1 0,0 1 0,0 0 0,1 0 0,-1 0 0,0-1 0,0 1 0,0 0 0,1 0 0,-1-1 0,0 1 0,0 0 0,0 0 0,0-1 0,0 1 0,0 0 0,0-1 0,1 1 0,-1 0 0,0-1 0,0 1 0,0 0 0,0 0 0,0-1 0,0-5 0,0 0 0,0 0 0,-1 1 0,1-1 0,-1 0 0,-2-7 0,-6-14 0,-1 1 0,-1 0 0,-22-37 0,-18-39 0,92 137 0,-32-28 0,-1 0 0,1 0 0,1-2 0,-1 1 0,1-1 0,0 0 0,14 4 0,-22-8 0,1 0 0,0 0 0,0-1 0,0 1 0,-1-1 0,1 1 0,0-1 0,0 0 0,0 0 0,0 0 0,0-1 0,0 1 0,-1-1 0,1 1 0,0-1 0,0 0 0,-1 0 0,1 0 0,0-1 0,-1 1 0,1-1 0,-1 1 0,0-1 0,1 0 0,-1 0 0,0 0 0,0 0 0,0 0 0,0 0 0,-1-1 0,1 1 0,2-5 0,1-5 0,-1 0 0,0 1 0,-1-1 0,0-1 0,-1 1 0,-1 0 0,0-1 0,0 1 0,-1-1 0,-2-13 0,2 18 0,-1 0 0,0 0 0,0 1 0,-1-1 0,0 1 0,0-1 0,-1 1 0,0 0 0,0-1 0,-1 2 0,0-1 0,0 0 0,-1 1 0,1 0 0,-1 0 0,-1 0 0,-6-5 0,12 10 0,-1 0 0,1 1 0,-1-1 0,1 1 0,-1-1 0,0 1 0,1-1 0,-1 1 0,0 0 0,1-1 0,-1 1 0,0 0 0,1-1 0,-1 1 0,0 0 0,0 0 0,1 0 0,-1 0 0,0 0 0,0 0 0,0 0 0,1 0 0,-1 0 0,0 0 0,0 0 0,1 0 0,-1 0 0,0 1 0,0-1 0,1 0 0,-1 1 0,0-1 0,1 0 0,-1 1 0,0-1 0,1 1 0,-1-1 0,1 1 0,-1-1 0,1 1 0,-1-1 0,1 1 0,-1 0 0,1-1 0,-1 1 0,1 0 0,0 0 0,-1-1 0,1 1 0,0 0 0,0-1 0,0 1 0,0 0 0,-1 0 0,1 0 0,0-1 0,0 3 0,0 52 0,1-49 0,2 19 14,0-1 1,2 0-1,15 45 0,-16-55-45,2-1-1,-1 0 0,1-1 0,1 1 0,1-1 0,-1-1 0,2 1 0,12 12 0,-20-22-86,1 0 0,-1-1 1,1 1-1,-1-1 0,1 0 0,0 0 0,-1 1 0,1-1 0,0 0 0,0-1 0,0 1 0,0 0 0,0 0 0,0-1 0,0 1 0,0-1 0,0 0 0,0 1 0,0-1 0,0 0 0,0 0 0,0 0 0,4-1 0,-3-1-116,0 1-1,-1-1 1,1 1 0,-1-1 0,0 0-1,0 0 1,1 0 0,-1 0 0,0 0 0,0-1-1,-1 1 1,1-1 0,-1 1 0,3-5-1,3-9-1457,-1 1-1,-1-1 0,0-1 0,4-26 1,0-28-5467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7:51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8264,'0'0'7111,"4"9"-6839,-1-2-151,1-1 0,0 0 0,1 0 0,-1 0 0,1-1 0,0 1 1,1-1-1,-1 0 0,1-1 0,0 1 0,1-1 0,-1 0 0,1-1 0,-1 1 1,13 3-1,243 117 169,-5 12 0,284 201 0,-107-71 1678,-39-27-477,-2 35 537,-196-136-420,-87-68-1538,128 61 1,12 4 70,-186-91 508,-2 3-1,108 105 0,-120-105-596,1-8-172,-29-32-2306,-32-20-12287</inkml:trace>
</inkml:ink>
</file>

<file path=ppt/ink/ink3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46.90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14478,'0'0'7586,"1"17"-5686,4 16-1321,1 1-1,2-1 1,1-1 0,21 52-1,70 119 699,-81-172-1193,2 0 1,1-1-1,1-1 0,30 29 0,-42-47 12,-3-4 43,-1-1 0,0 2-1,0-1 1,-1 1 0,0 0 0,0 0 0,8 17-1,-20-38 373,0-1-1,-2 1 0,-10-15 0,-12-20 455,-75-163-965,86 167 0,2-1 0,-21-90 0,36 122-175,0 0 0,1 0 0,0-17-1,1 28 134,0 0-1,1 0 1,-1 0 0,0 0-1,1 0 1,-1 0-1,1 0 1,0 0 0,-1 0-1,1 0 1,0 0-1,2-3 1,-2 5 29,0-1 0,0 1 0,-1-1 1,1 1-1,0-1 0,0 1 0,0 0 0,0-1 0,-1 1 1,1 0-1,0 0 0,0 0 0,0-1 0,0 1 1,0 0-1,0 0 0,0 0 0,0 0 0,0 1 0,-1-1 1,1 0-1,0 0 0,0 1 0,0-1 0,0 0 1,0 1-1,0-1 0,-1 0 0,1 1 0,1 0 0,1 2-20,1 0-1,0 0 0,-1 0 0,1 0 0,-1 1 1,0 0-1,0-1 0,-1 1 0,1 0 0,-1 0 1,0 1-1,0-1 0,0 0 0,-1 1 0,1-1 1,-1 1-1,0-1 0,0 7 0,3 12 66,-2 0 1,-1 30-1,-1-50-31,0 7 124,0 1 0,-1 0 0,-1-1 0,-3 16 0,4-24-84,1 1 0,-1-1 0,0 1-1,0 0 1,0-1 0,0 0 0,-1 1 0,1-1 0,-1 0-1,1 1 1,-1-1 0,0 0 0,0 0 0,0 0-1,0-1 1,0 1 0,0 0 0,-1-1 0,1 0 0,0 1-1,-1-1 1,-2 1 0,3-2-60,1 0 0,0 0-1,0 0 1,0 0 0,0 0 0,0-1 0,0 1-1,0 0 1,0-1 0,0 1 0,0-1 0,0 1 0,0-1-1,0 1 1,0-1 0,0 0 0,0 1 0,0-1-1,1 0 1,-1 0 0,0 0 0,1 0 0,-1 0-1,0 1 1,1-1 0,-1 0 0,1 0 0,-1 0-1,1-1 1,0 1 0,0 0 0,-1 0 0,1-1-1,-9-44-1932,8 43 1706,-3-108-9106,4 52 1077</inkml:trace>
</inkml:ink>
</file>

<file path=ppt/ink/ink3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47.34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1 227 9353,'0'0'8440,"7"9"-5307,40 66 754,-29-44-1359,38 52-1,-56-82-2498,1-1 0,-1 1-1,0-1 1,0 1-1,1 0 1,-1-1 0,0 1-1,1-1 1,-1 1-1,0-1 1,1 1 0,-1-1-1,1 1 1,-1-1 0,1 0-1,-1 1 1,1-1-1,-1 0 1,1 1 0,-1-1-1,1 0 1,0 0 0,-1 1-1,1-1 1,-1 0-1,1 0 1,0 0 0,-1 0-1,1 0 1,0 0 0,-1 0-1,1 0 1,-1 0-1,1 0 1,0 0 0,-1 0-1,1-1 1,0 1 0,-1 0-1,2-1 1,-1-1 51,0 0 1,-1 0-1,1-1 1,0 1 0,-1 0-1,1-1 1,-1 1-1,0 0 1,0-1-1,0 1 1,0-3-1,-10-68 439,-16 15-694,24 55 151,0-1 1,0 0-1,0 0 1,-1 1-1,1 0 1,-1-1-1,0 1 1,0 0-1,0 0 1,-1 1-1,1-1 1,-6-3-1,9 6 20,-1 0-1,1 0 0,0 0 0,0 0 1,0 0-1,0 0 0,0 0 0,-1 0 1,1 0-1,0 0 0,0 0 0,0 0 0,0 0 1,0 0-1,-1 0 0,1 0 0,0 0 1,0 0-1,0 0 0,0 0 0,0 0 1,0 0-1,-1 0 0,1 0 0,0 0 1,0 1-1,0-1 0,0 0 0,0 0 1,0 0-1,0 0 0,-1 0 0,1 0 1,0 0-1,0 0 0,0 1 0,0-1 1,0 0-1,0 0 0,0 0 0,0 0 1,0 0-1,0 1 0,0-1 0,0 0 1,0 0-1,0 0 0,0 0 0,0 0 1,0 1-1,0-1 0,0 0 0,0 0 0,3 14-47,8 9 84,-9-20-24,0 0 1,0-1 0,0 1-1,1-1 1,-1 1-1,0-1 1,1 0 0,0 0-1,-1 0 1,1-1 0,0 1-1,0 0 1,0-1-1,0 0 1,0 0 0,0 0-1,1 0 1,-1 0 0,0-1-1,0 0 1,1 1-1,-1-1 1,0 0 0,1-1-1,-1 1 1,0 0-1,0-1 1,6-1 0,-4-1 33,1 0 1,-1 0 0,-1-1 0,1 1 0,0-1-1,-1 0 1,0-1 0,0 1 0,0 0-1,0-1 1,-1 0 0,0 0 0,0 0-1,0-1 1,3-7 0,0-2-37,-1-1 0,0 0-1,-1-1 1,-1 1 0,-1-1 0,0 0 0,-1 0 0,-1 0-1,0 1 1,-3-19 0,3 34-6,0-1 0,-1 1 0,1 0 0,0 0 0,-1-1 0,1 1 0,0 0 0,-1 0 0,0 0 0,1 0 0,-1 0 0,1 0 0,-1 0 0,0 0 0,0 0 0,0 0 0,0 0 0,0 0 0,0 0 0,0 1 0,0-1 0,0 0 0,0 1 0,-2-2 0,2 2 0,0 0 0,0 1 0,0-1 0,0 0 0,1 0 0,-1 1 0,0-1 0,0 0 0,0 1 0,0-1 0,0 1 0,1-1 0,-1 1 0,0-1 0,1 1 0,-1 0 0,0-1 0,1 1 0,-1 0 0,0-1 0,1 1 0,-1 0 0,1 0 0,0 0 0,-1 0 0,1-1 0,0 1 0,-1 0 0,1 0 0,0 0 0,0 0 0,0 0 0,0 0 0,0 1 0,-4 17 0,1 0 0,1 0 0,1 0 0,1 0 0,0 1 0,2-1 0,0 0 0,1 0 0,1 0 0,1 0 0,0-1 0,2 0 0,16 35 0,-22-51-2,1 1 0,-1 0 0,1 0 0,0-1 1,0 1-1,0-1 0,0 0 0,0 1 0,0-1 0,1 0 0,-1 0 0,1-1 0,-1 1 1,1 0-1,0-1 0,0 0 0,0 1 0,0-1 0,0 0 0,0-1 0,0 1 1,0 0-1,0-1 0,0 0 0,0 1 0,0-1 0,0-1 0,0 1 0,1 0 0,-1-1 1,0 1-1,0-1 0,5-2 0,-1-1-102,-1 0 1,1 0-1,-1 0 1,0-1 0,0 0-1,0-1 1,0 1-1,-1-1 1,0 0-1,-1 0 1,1 0-1,5-11 1,-3 2-1615,0 1 1,0-1 0,-2 0 0,0-1 0,3-16 0,0-28-5469</inkml:trace>
</inkml:ink>
</file>

<file path=ppt/ink/ink3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47.71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36 1 24119,'0'0'2770,"-5"12"-314,-2 8-1971,1 0 0,1 0 0,1 0 0,0 0 0,-1 38 0,5-56-548,0 0 1,0 0-1,0 0 1,0 0-1,0 1 1,1-1-1,-1 0 1,1 0-1,-1 0 1,1 0-1,0 0 1,0 0 0,0 0-1,1 1 1,8-3-1213,4-16 1004,-9 9 264,0 0 0,0 0 0,0 0-1,1 1 1,0 0 0,0 0 0,0 0 0,1 1-1,0 0 1,0 0 0,1 1 0,-1 0-1,1 0 1,0 1 0,0 0 0,0 0 0,0 1-1,0 0 1,14-2 0,-22 4 21,1 0-1,0 1 1,0-1-1,0 0 1,0 0-1,0 0 1,0 1-1,-1-1 1,1 0-1,0 1 1,0-1-1,0 1 1,-1-1-1,1 1 1,0-1-1,0 1 1,-1 0 0,1-1-1,-1 1 1,1 0-1,-1-1 1,1 1-1,-1 0 1,1 0-1,-1 0 1,1 0-1,5 32 829,-14 33 791,5-52-1600,-2 0 0,1-1 1,-2 0-1,0 0 0,0-1 0,-1 1 1,-1-1-1,-16 21 0,23-32-59,0 0 0,0 0 0,0 0 0,0 0 1,-1 0-1,1 0 0,0 0 0,0 0 0,-1 0 0,1-1 0,0 1 0,-1 0 0,1-1 1,0 1-1,-1-1 0,1 1 0,-1-1 0,1 0 0,-3 0 0,3 0-39,0 0 0,0-1 1,0 1-1,0-1 0,1 1 0,-1-1 0,0 1 0,0-1 1,0 0-1,1 1 0,-1-1 0,0 0 0,1 0 0,-1 1 0,1-1 1,-1 0-1,1 0 0,-1 0 0,1 0 0,0 0 0,-1-1 0,-1-7-738,0 1 0,1 0 0,0-1 0,0 1-1,1-10 1,3-26-6686,12-3-3786</inkml:trace>
</inkml:ink>
</file>

<file path=ppt/ink/ink3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48.41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1 683 7399,'0'0'24188,"3"-9"-24268,2 0 3,-4 6 42,1 0-1,0 0 0,-1-1 0,0 1 1,0 0-1,0-1 0,0 1 1,0-1-1,-1 1 0,1-7 0,-2 10 40,1 0-1,0 0 0,0 0 0,0 0 1,0 0-1,0 0 0,0 0 0,-1 0 0,1 0 1,0 0-1,0 0 0,0 0 0,0 0 1,0 0-1,-1 0 0,1 0 0,0 0 1,0 0-1,0 0 0,0 0 0,0 0 0,0 0 1,0 0-1,-1 0 0,1-1 0,0 1 1,0 0-1,0 0 0,0 0 0,0 0 1,0 0-1,0 0 0,0 0 0,0 0 0,-1-1 1,1 1-1,0 0 0,0 0 0,0 0 1,0 0-1,0 0 0,0-1 0,0 1 1,0 0-1,0 0 0,0 0 0,0 0 1,0 0-1,0 0 0,0-1 0,0 1 0,-4 14 342,4-7-278,1-1 0,-1 0 0,1 1 0,1-1 0,-1 0 0,1 0 0,0 0 0,0 0 0,1 0 0,0 0 0,5 7 1,-7-11-61,1 0 0,-1 0 0,1 0 1,0 0-1,0 0 0,0 0 1,0-1-1,0 1 0,0-1 1,0 0-1,0 1 0,1-1 1,-1 0-1,0 0 0,1 0 1,-1-1-1,1 1 0,-1-1 1,1 1-1,-1-1 0,1 0 1,0 0-1,-1 0 0,1 0 1,-1 0-1,1-1 0,-1 1 1,1-1-1,-1 0 0,1 0 1,-1 1-1,4-3 0,-1-1 1,1 1 1,-1-1-1,0 0 0,0 0 0,0-1 1,-1 1-1,0-1 0,0 0 0,0-1 1,0 1-1,-1 0 0,6-12 0,29-79 53,-31 77-58,1-8-42,-5 18-1,-1 0 1,1 0 0,1 1-1,0-1 1,0 1-1,6-9 1,-10 16 23,0 1 0,0 0-1,1 0 1,-1-1 0,0 1 0,0 0-1,0-1 1,1 1 0,-1 0 0,0 0-1,0-1 1,1 1 0,-1 0 0,0 0-1,1 0 1,-1-1 0,0 1 0,1 0-1,-1 0 1,0 0 0,1 0 0,-1 0 0,1 0-1,-1 0 1,0 0 0,1 0 0,-1 0-1,0 0 1,1 0 0,-1 0 0,0 0-1,1 0 1,0 0 0,6 13-228,0 26 203,-6-32 35,3 17 87,-3-12-2,0 1-1,2-1 0,-1 0 1,1 0-1,1 0 0,6 12 1,-10-23-75,0-1 1,0 0 0,0 1 0,0-1 0,0 0 0,0 1 0,0-1 0,0 0 0,0 0 0,1 1 0,-1-1 0,0 0 0,0 1-1,0-1 1,0 0 0,1 0 0,-1 1 0,0-1 0,0 0 0,1 0 0,-1 0 0,0 1 0,0-1 0,1 0 0,-1 0 0,0 0-1,1 0 1,-1 0 0,0 1 0,0-1 0,1 0 0,-1 0 0,0 0 0,1 0 0,-1 0 0,0 0 0,1 0 0,-1 0 0,0 0-1,1 0 1,-1 0 0,0 0 0,1 0 0,-1-1 0,0 1 0,0 0 0,1 0 0,-1 0 0,0 0 0,1-1 0,-1 1 0,0 0-1,0 0 1,0 0 0,1-1 0,-1 1 0,0 0 0,0 0 0,0-1 0,1 1 0,5-19 223,1-25-1348,-2 0 1,-2 0-1,-2 0 0,-1 0 0,-8-45 1,-4 10-2088,-41-144 0,57 294 8155,2-38-3705,1 0 0,17 48-1,-21-71-1119,1 0-1,0 0 0,1 0 0,0-1 0,1 0 1,0 0-1,0 0 0,1 0 0,0-1 0,0 0 0,17 13 1,-18-18-157,-1-1 1,1 1-1,-1-1 1,1 0-1,0 0 1,-1-1-1,1 0 1,0 0-1,0 0 1,8-1 0,-6 1-111,-1-1 1,1 1 0,-1 0-1,1 1 1,9 3 0,-16-5 182,-1 0 0,1 0 0,-1 0 0,1 1 0,-1-1 0,1 0 0,-1 0 0,1 0 1,-1 0-1,1 1 0,-1-1 0,0 0 0,1 0 0,-1 1 0,1-1 0,-1 0 0,0 1 0,1-1 1,-1 0-1,0 1 0,1-1 0,-1 1 0,0-1 0,0 0 0,1 1 0,-1-1 0,0 1 0,0-1 0,0 1 1,-12 4 1549,-26-3-219,27-6-1365,0 1 0,1-2 1,-1 1-1,1-2 0,0 1 1,0-1-1,0-1 0,1 0 1,0 0-1,1-1 0,-1 0 1,2 0-1,-1-1 0,1 0 1,-7-11-1,15 19-5,1 1 0,-1-1 0,0 0 0,1 1 0,-1-1 0,0 1 0,1 0 0,-1-1 0,0 1 0,1 0 0,-1 0 0,1 0 0,-1 0 0,1 0 0,-1 0 0,0 0 0,1 0 0,2 1 0,-3-1 0,62 12 0,-53-9 0,1 0 0,0-1 0,-1 0 0,1-1 0,0 0 0,0-1 0,0 0 0,0-1 0,18-3 0,-27 3-164,0 0 1,0 0-1,0 0 0,0-1 1,0 1-1,-1-1 0,1 1 0,0-1 1,-1 0-1,1 1 0,-1-1 1,0 0-1,0 0 0,1 0 1,-1 0-1,0 0 0,-1 0 0,1-1 1,0 1-1,-1 0 0,1 0 1,-1-4-1,5-53-7082,-5 57 6860,0-18-7499</inkml:trace>
</inkml:ink>
</file>

<file path=ppt/ink/ink3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49.06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59 164 15567,'3'-11'2696,"15"-53"1302,-14 49-1019,-1-1 0,1-31 0,-4 46-2957,0 1 0,0 0 1,0-1-1,0 1 0,0-1 1,0 1-1,0 0 0,0-1 1,0 1-1,0 0 0,0-1 1,0 1-1,0 0 1,0-1-1,-1 1 0,1 0 1,0-1-1,0 1 0,0 0 1,-1-1-1,1 1 0,0 0 1,0 0-1,-1-1 1,1 1-1,0 0 0,0 0 1,-1-1-1,1 1 0,0 0 1,-1 0-1,1 0 0,0 0 1,-1 0-1,1 0 0,-1-1 1,1 1-1,0 0 1,-1 0-1,1 0 0,0 0 1,-1 0-1,1 0 0,0 0 1,-1 0-1,1 1 0,0-1 1,-1 0-1,1 0 1,0 0-1,-1 0 0,0 1 1,-16 11 361,7 7-384,1-1 0,0 1 0,1 1 0,2-1 0,0 1 0,1 0 0,-3 23 0,20-61-41,0 2-1,1 0 1,24-23 0,-35 37 24,0 0 0,1 0 0,-1 0 0,1 0 1,0 0-1,-1 0 0,1 1 0,0-1 0,0 1 1,0-1-1,0 1 0,0 0 0,0 1 0,6-2 1,-8 2 12,1 1-1,-1-1 1,0 0 0,1 1 0,-1-1-1,1 1 1,-1 0 0,0-1 0,0 1 0,1 0-1,-1 0 1,0 0 0,0 0 0,0 0 0,0 0-1,0 0 1,0 0 0,0 0 0,0 0-1,0 1 1,-1-1 0,1 0 0,0 0 0,-1 1-1,1-1 1,-1 1 0,0-1 0,1 0 0,-1 1-1,0-1 1,0 1 0,0-1 0,0 3-1,3 23 50,-1-1-1,-1 1 0,-2 0 0,0 0 0,-2 0 0,-1-1 1,-1 1-1,-1-1 0,-2 0 0,-12 30 0,19-54-153,0-1 0,0 1 0,0 0 0,0-1 0,0 1 0,0 0 0,-1-1 0,1 1 0,-1-1 0,1 0 0,-1 0 0,1 1 0,-3 0 0,-9-1-3594,-1-10-3736,-1-20-12105</inkml:trace>
</inkml:ink>
</file>

<file path=ppt/ink/ink3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49.58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199 46 16271,'0'0'3043,"-6"-8"198,5 6-3019,0 0-41,0 0-1,0 0 0,0 0 1,0 0-1,0 0 0,0 0 1,0 0-1,-1 1 0,1-1 1,-1 0-1,0 1 0,1-1 0,-1 1 1,0 0-1,0-1 0,0 1 1,0 0-1,0 0 0,0 0 1,0 1-1,0-1 0,0 0 1,0 1-1,0-1 0,-1 1 1,1 0-1,0 0 0,0 0 0,-1 0 1,1 0-1,0 0 0,0 1 1,-1-1-1,1 1 0,0-1 1,0 1-1,0 0 0,-3 1 1,-2 4-17,0 0 0,0 1 0,1-1 1,-1 1-1,1 1 0,1-1 0,0 1 1,0 0-1,0 0 0,-6 18 1,2-3 218,0 1 1,-9 47-1,15-54-383,0 1 0,1-1 0,0 1 0,2 0 0,2 29 0,-2-45-11,0 0 1,0 0-1,1-1 1,-1 1-1,0-1 0,1 1 1,-1 0-1,1-1 0,0 1 1,-1-1-1,1 1 1,0-1-1,0 1 0,0-1 1,0 0-1,0 1 0,0-1 1,0 0-1,1 0 1,-1 0-1,0 0 0,1 0 1,-1 0-1,1 0 0,-1 0 1,1-1-1,-1 1 1,1-1-1,0 1 0,-1-1 1,1 1-1,-1-1 1,1 0-1,0 0 0,-1 0 1,1 0-1,0 0 0,0 0 1,-1 0-1,1 0 1,-1-1-1,1 1 0,0-1 1,-1 1-1,1-1 0,-1 0 1,3-1-1,4-2-191,1 0 0,0-1 1,-1 0-1,0 0 0,0-1 0,-1 0 0,8-7 0,4-9-2643,0-1 0,20-31-1,-5-1-4718</inkml:trace>
</inkml:ink>
</file>

<file path=ppt/ink/ink3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49.90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49 162 20980,'-5'10'2888,"0"2"-2130,-2 2 118,1-1 0,0 1 1,1 0-1,1 0 0,0 1 0,-3 22 1,7-37-878,0 0 0,1 1 0,-1-1 0,0 0 0,0 0 0,1 0 0,-1 0 0,0 0 0,0 0 0,1 0 0,-1 0 0,0 0 0,0 0 0,1 0 0,-1 0 0,0 0 0,0 0 1,1 0-1,-1 0 0,0 0 0,1 0 0,-1 0 0,0 0 0,0 0 0,0 0 0,1 0 0,-1 0 0,0-1 0,0 1 0,1 0 0,-1 0 0,0 0 0,0 0 0,0-1 0,1 1 0,-1 0 0,0 0 0,0-1 0,7-8 25,-1 0-1,0 0 0,-1-1 0,0 0 0,0 0 0,4-16 0,-5 15-9,0 0-1,0 0 1,1 1-1,0-1 1,1 1-1,12-15 1,-16 23-7,-1 0 0,0 1 0,1-1 1,-1 1-1,1-1 0,0 1 0,-1 0 1,1 0-1,0 0 0,0 0 0,0 0 1,0 0-1,0 0 0,0 1 0,0-1 1,0 0-1,0 1 0,0 0 0,0 0 1,0-1-1,0 1 0,0 1 0,0-1 1,0 0-1,1 0 0,-1 1 0,0-1 1,0 1-1,0 0 0,0-1 0,3 3 1,3 3 65,1 0 1,-1 0 0,-1 1-1,1 0 1,10 13 0,-14-14-45,1 0 1,0 0 0,1-1 0,-1 0 0,1 0 0,0-1 0,9 6 0,-14-10-40,0 0 0,0 0 0,0 1 0,0-1 0,0 0 1,0 0-1,0 0 0,0 0 0,0-1 0,0 1 0,0 0 1,0 0-1,0 0 0,-1-1 0,1 1 0,0-1 1,0 1-1,0 0 0,0-1 0,0 0 0,-1 1 0,1-1 1,0 1-1,0-1 0,-1 0 0,1 0 0,-1 1 1,1-1-1,0 0 0,-1 0 0,1 0 0,-1 1 0,0-1 1,1 0-1,-1-1 0,14-44-1121,-9 30 357,22-73-8498,-9 41 666</inkml:trace>
</inkml:ink>
</file>

<file path=ppt/ink/ink3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50.24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111 1 17777,'-6'8'3486,"-99"122"5610,164-152-10665,-46 17 1415,1 1 1,-1 1-1,1 0 0,-1 1 1,18-1-1,-28 2 162,-1 1 0,1-1 0,-1 1 0,1 0 0,-1 0 0,1 1-1,-1-1 1,1 0 0,-1 1 0,1-1 0,-1 1 0,1 0 0,-1 0 0,1 0-1,-1 0 1,0 1 0,0-1 0,0 0 0,0 1 0,0 0 0,0-1 0,0 1-1,0 0 1,0 0 0,-1 0 0,1 0 0,-1 0 0,0 0 0,1 1 0,-1-1-1,0 0 1,0 1 0,-1-1 0,2 5 0,-1 2 258,-1 0-1,0 0 1,0 0 0,-1-1 0,0 1-1,-1 0 1,0 0 0,-4 11 0,5-15-135,-1-1 0,0 1 0,0 0 1,-1-1-1,1 0 0,-1 1 0,0-1 1,0 0-1,0-1 0,0 1 0,-1 0 1,0-1-1,0 0 0,0 0 0,0 0 1,-5 3-1,8-6-160,0 1 1,1-1-1,-1 0 1,0 1-1,1-1 1,-1 0-1,0 0 1,0 1-1,1-1 1,-1 0-1,0 0 1,0 0-1,1 0 1,-1 0-1,0 0 1,0 0-1,1 0 1,-1 0-1,0 0 1,0-1-1,1 1 1,-1 0-1,0 0 1,1-1-1,-1 1 1,0 0-1,1-1 1,-1 1-1,0-1 1,1 1-1,-1-1 1,1 1-1,-1-1 1,1 1-1,-2-2 1,1-1-230,0 0 0,0 0 0,1 0 0,-1 0 0,0 0 0,1 0 0,0 0 0,0 0 0,0-5 0,12-69-6567,4 21-361</inkml:trace>
</inkml:ink>
</file>

<file path=ppt/ink/ink3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50.87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3 295 19795,'0'11'3390,"0"1"-2514,-2-4-421,2 1-1,-1 0 1,1 0 0,1-1 0,-1 1-1,1 0 1,1-1 0,0 1 0,3 10-1,-4-18-410,-1 0 0,1 0 0,0 0 0,0 0 0,-1 0 0,1 0 0,0 0 0,0 0 0,0 0 0,0 0 0,0 0 0,0 0 0,1-1 0,-1 1 0,0-1-1,0 1 1,0-1 0,1 1 0,-1-1 0,0 1 0,0-1 0,1 0 0,-1 0 0,0 0 0,1 0 0,-1 0 0,0 0 0,1 0 0,-1 0 0,0-1 0,1 1 0,-1 0 0,0-1-1,0 1 1,1-1 0,-1 1 0,0-1 0,0 0 0,0 1 0,0-1 0,0 0 0,0 0 0,0 0 0,0 0 0,1-1 0,6-5 21,-1-1 1,0 1-1,-1-1 1,8-13-1,22-44-26,-29 48-189,1 2 1,1-1-1,0 1 0,15-17 0,-23 31 140,-1 0 0,1 0 0,-1 1-1,1-1 1,0 1 0,-1-1 0,1 1 0,0-1-1,-1 1 1,1-1 0,0 1 0,0-1 0,0 1-1,-1 0 1,1 0 0,0-1 0,0 1 0,0 0-1,0 0 1,-1 0 0,1 0 0,0 0 0,0 0-1,0 0 1,0 0 0,0 0 0,-1 0 0,1 1-1,0-1 1,0 0 0,0 1 0,-1-1 0,1 0-1,0 1 1,0-1 0,-1 1 0,1-1 0,0 1-1,-1-1 1,1 1 0,0 0 0,-1-1 0,1 1-1,-1 0 1,1-1 0,-1 1 0,0 0 0,1 0-1,-1 0 1,0-1 0,1 1 0,-1 0 0,0 1-1,19 57 531,-16-47-329,-1-6-77,0 0 0,0 0 0,1-1 0,-1 1 0,1-1 0,1 1 0,4 6 0,-8-12-78,1 1 1,0-1-1,-1 1 0,1 0 0,-1-1 0,1 1 1,0-1-1,-1 0 0,1 1 0,0-1 0,0 0 1,-1 1-1,1-1 0,0 0 0,0 0 1,-1 1-1,1-1 0,0 0 0,0 0 0,0 0 1,-1 0-1,1 0 0,1-1 0,0 1-3,0-1 1,-1 0-1,1 0 0,-1 0 0,0 0 0,1-1 0,-1 1 1,0 0-1,1-1 0,-1 1 0,0 0 0,0-1 0,0 0 1,0 1-1,0-3 0,41-93-224,2-3-4453,-37 88 1934,-1 1 1,2 0-1,12-14 0,-4 13-3028,-6 15 4368,-2 32 5824,-1-3-466,2-21-4580,-8-10 575,0-1 0,0 0-1,0 0 1,0 0 0,0-1-1,0 1 1,1 0-1,-1 0 1,0 0 0,0-1-1,0 1 1,0-1 0,0 1-1,0 0 1,0-1-1,-1 0 1,1 1 0,0-1-1,0 0 1,0 1-1,0-1 1,-1 0 0,1 0-1,0 0 1,-1 1 0,1-1-1,-1 0 1,1 0-1,0-2 1,17-36 170,-13 27 162,-5 11-272,0 0 0,0 0 1,1 0-1,-1 0 0,0 0 0,1 0 0,-1 0 0,1 1 0,-1-1 0,1 0 1,0 0-1,-1 0 0,1 0 0,0 1 0,0-1 0,-1 0 0,1 1 1,0-1-1,0 1 0,0-1 0,0 1 0,0-1 0,0 1 0,0 0 1,0-1-1,0 1 0,0 0 0,1 0 0,0 0 31,-1 1-1,0 0 1,1 0-1,-1 0 1,0 0 0,0 0-1,0 0 1,0 0-1,0 0 1,0 1-1,0-1 1,0 0-1,0 1 1,-1-1 0,1 0-1,0 3 1,21 71 2296,-20-68-2021,33 175 2637,9 35 1005,-35-196-2843,-5-31-385,-3-40-286,-2 42-553,-11-180-1543,5 129 942,3 0-1,5-82 0,-1 138 732,0 1 0,0 0 0,0-1-1,1 1 1,-1 0 0,1-1 0,-1 1 0,1 0-1,0-1 1,0 1 0,0 0 0,0 0-1,0 0 1,0 0 0,0 0 0,1 0-1,-1 0 1,1 1 0,0-1 0,-1 0 0,1 1-1,0-1 1,0 1 0,0 0 0,0-1-1,0 1 1,0 0 0,0 0 0,1 1-1,-1-1 1,0 0 0,1 1 0,2-1-1,-2 1-22,0 0 0,0 1 0,-1-1 0,1 1 0,0 0 0,0 0 0,0 0 0,0 0 0,-1 0 0,1 1 0,-1-1-1,1 1 1,-1 0 0,1 0 0,-1 0 0,0 0 0,0 0 0,0 0 0,0 0 0,0 1 0,-1-1 0,1 1-1,-1-1 1,1 1 0,1 4 0,-1-1 15,0 1 0,-1-1-1,1 0 1,-1 0 0,0 1 0,-1-1-1,1 1 1,-1-1 0,0 0 0,-1 1-1,0-1 1,0 1 0,0-1 0,-1 0-1,0 0 1,0 0 0,-4 8 0,4-10-16,-1 0 0,1 0 0,-1 0 0,1 0 0,-1 0-1,-1-1 1,1 1 0,0-1 0,-1 0 0,1 0 0,-1 0 0,0-1 0,0 1 0,0-1 0,-1 0 0,1 0 0,0 0 0,-1-1 0,1 0 0,-1 1 0,0-2 0,1 1 0,-10 0 0,12-1-197,0 0-1,0 0 1,0 0 0,0-1-1,0 1 1,-1-1-1,1 1 1,0-1 0,0 0-1,0 1 1,0-1 0,1 0-1,-1-1 1,0 1 0,0 0-1,1 0 1,-1-1-1,0 1 1,1-1 0,-1 1-1,1-1 1,0 0 0,0 0-1,-1 1 1,1-1 0,0 0-1,1 0 1,-1 0-1,0 0 1,0-3 0,-1-6-1734,0 1 0,1-1 0,0 1 0,1-21 0,0 29 1668,2-37-9793</inkml:trace>
</inkml:ink>
</file>

<file path=ppt/ink/ink3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51.35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18546,'0'0'12641,"4"11"-11718,7 31-654,11 83 0,-15-71-210,19 64 1,-11-87-60,-14-30 0,-1-1 0,0 1 0,1-1 0,-1 1 0,0-1 0,1 0 0,-1 1 0,1-1 0,-1 0 0,1 1 0,-1-1 0,1 0 0,-1 0 0,1 0 0,-1 1 0,1-1 0,-1 0 0,1 0 0,-1 0 0,1 0 0,0 0 0,-1 0 0,1 0 0,-1 0 0,1 0 0,-1 0 0,1 0 0,-1-1 0,1 1 0,-1 0 0,1 0 0,-1 0 0,1-1 0,-1 1 0,1 0 0,-1-1 0,1 1 0,-1 0 0,1-1 0,-1 1 0,0 0 0,1-1 0,-1 1 0,0-1 0,1 1 0,-1-1 0,0 1 0,0-1 0,1 1 0,-1-1 0,0 1 0,0-1 0,0 1 0,0-1 0,0 1 0,0-1 0,0 1 0,0-2 0,6-14 0,-2-1 0,0 0 0,0 0 0,-2 0 0,0-1 0,-1 1 0,-1-1 0,-1 1 0,0 0 0,-5-22 0,5 34 0,-1 1 0,1 0 0,-1 0 0,0-1 0,-1 1 0,1 1 0,-1-1 0,1 0 0,-1 1 0,0-1 0,-1 1 0,1 0 0,-6-4 0,8 6 0,0 0 0,-1 0 0,1 0 0,0 0 0,-1 0 0,1 1 0,-1-1 0,1 0 0,-1 1 0,0-1 0,1 1 0,-1 0 0,1 0 0,-1-1 0,0 1 0,1 0 0,-1 0 0,0 1 0,1-1 0,-1 0 0,1 0 0,-1 1 0,0-1 0,1 1 0,-1-1 0,1 1 0,-1 0 0,1 0 0,0 0 0,-1 0 0,1 0 0,0 0 0,-1 0 0,1 0 0,0 0 0,0 0 0,0 1 0,0-1 0,0 0 0,-1 3 0,-2 4 0,1-1 0,0 1 0,0 1 0,1-1 0,0 0 0,0 1 0,1-1 0,0 1 0,1-1 0,-1 1 0,2-1 0,-1 1 0,3 8 0,-3-14 0,0 0 0,0 0 0,1 0 0,-1 0 0,1-1 0,0 1 0,0 0 0,0-1 0,0 1 0,0-1 0,1 1 0,-1-1 0,1 1 0,0-1 0,0 0 0,-1 0 0,1 0 0,0 0 0,1 0 0,-1 0 0,0-1 0,1 1 0,-1-1 0,1 1 0,-1-1 0,1 0 0,-1 0 0,1 0 0,0 0 0,0-1 0,-1 1 0,1-1 0,0 0 0,0 0 0,0 1 0,0-2 0,-1 1 0,1 0 0,0-1 0,0 1 0,0-1 0,3-1 0,-1 0 0,0 0 0,0-1 0,0 1 0,0-1 0,-1 0 0,1-1 0,-1 1 0,1-1 0,-1 0 0,0 0 0,-1 0 0,1 0 0,-1-1 0,0 0 0,0 1 0,4-10 0,3-8 0,-1 0 0,10-38 0,-10 31 0,1 77 0,-7-29 0,-1-2 0,0-1 0,1 1 0,1-1 0,1 0 0,0 0 0,1 0 0,12 22 0,-18-38 1,0 1 0,1 0 0,-1 0 0,0 0 0,1-1 0,-1 1 0,1 0 0,-1 0 0,1-1 0,-1 1 0,1 0 0,0-1 0,-1 1 0,1-1-1,0 1 1,-1-1 0,1 1 0,0-1 0,0 1 0,-1-1 0,1 0 0,0 1 0,0-1 0,0 0 0,0 0 0,0 0 0,-1 1 0,1-1 0,0 0 0,0 0 0,0 0 0,0-1 0,0 1 0,-1 0 0,1 0 0,0 0 0,0 0 0,0-1 0,0 1 0,-1-1 0,1 1 0,0 0-1,0-1 1,-1 1 0,1-1 0,0 1 0,-1-1 0,1 0 0,0 1 0,-1-1 0,1 0 0,-1 1 0,1-1 0,-1 0 0,0 0 0,1 0 0,0 0 0,2-6-48,0 0 1,0 1-1,-1-1 0,0 0 0,2-11 1,2-54-4106,-8 0-6099,-6 19-1451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7:52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 10858,'-1'0'185,"0"-1"0,0 1 0,0 0 0,0-1 0,0 1 0,-1 0 0,1 0 0,0 0 0,0 0 0,0 0-1,0 0 1,0 0 0,0 0 0,-1 0 0,1 0 0,0 1 0,0-1 0,0 0 0,0 1 0,0-1 0,0 1 0,0-1 0,0 1-1,0 0 1,0-1 0,0 1 0,0 0 0,1 0 0,-1-1 0,0 1 0,0 0 0,1 0 0,-1 0 0,1 0 0,-1 0 0,1 0-1,-1 1 1,0 3 54,0 0-1,1 0 0,0 0 0,0-1 1,0 1-1,0 0 0,1 0 0,2 8 1,21 78 517,4-1 0,73 157 0,203 316 380,-195-375-617,76 112-225,90 172 26,-269-460-242,2 5 84,0-1 0,0 1 0,-2 0 0,0 1 0,-1-1 0,5 36 0,-10-52-176,0-1-1,0 0 1,0 0-1,0 0 1,0 1-1,0-1 1,0 0 0,0 0-1,0 0 1,0 1-1,0-1 1,0 0-1,0 0 1,0 0-1,0 1 1,0-1 0,-1 0-1,1 0 1,0 0-1,0 1 1,0-1-1,0 0 1,0 0 0,0 0-1,-1 0 1,1 1-1,0-1 1,0 0-1,0 0 1,0 0-1,-1 0 1,1 0 0,0 0-1,0 0 1,0 1-1,-1-1 1,1 0-1,0 0 1,0 0-1,0 0 1,-1 0 0,1 0-1,0 0 1,-1 0-1,-11-6-1036,-10-12-1999,0-5-2764,-3-4-5332</inkml:trace>
</inkml:ink>
</file>

<file path=ppt/ink/ink3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51.72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14734,'0'0'10442,"0"70"-8328,14-46-1890,5-3-192,3-3 32,4-8-801,2-5-1921,-1-5-2179,-4 0-3491</inkml:trace>
</inkml:ink>
</file>

<file path=ppt/ink/ink3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52.06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41 1 5637,'0'0'16688,"-5"12"-12278,-2 5-3656,1-1 0,1 1 0,0 1 0,1-1 0,1 0 0,0 1 0,1 21 0,2-39-754,0 1 0,0-1 0,0 0 0,0 1 0,0-1 0,0 0 0,0 1 0,0-1 0,0 0 0,0 0 0,0 1 0,0-1 0,1 0 0,-1 0 0,0 1 0,0-1 0,0 0 0,0 0 0,1 1 0,-1-1 0,0 0 0,0 0 0,0 0 0,1 1 0,-1-1 0,0 0 0,0 0 0,1 0 0,-1 0 0,0 0 0,1 1 0,-1-1 0,0 0 0,0 0 0,1 0 0,-1 0 0,0 0 0,1 0 0,-1 0 0,0 0 0,0 0 0,1 0 0,16-9 0,10-14 0,-3-6-148,-12 14-180,1 0-1,24-22 1,-33 34 288,1-1-1,-1 1 1,1 0-1,0 0 1,0 1-1,0-1 1,0 1-1,0 0 1,0 1-1,0-1 1,1 1-1,-1 0 1,1 0-1,5 1 1,-9 0 88,0 0 0,0 0 1,0 1-1,0 0 1,0-1-1,0 1 0,-1 0 1,1 0-1,0 0 0,0 0 1,-1 0-1,1 0 1,-1 0-1,1 0 0,-1 1 1,1-1-1,-1 1 0,0-1 1,0 1-1,0 0 1,0-1-1,1 3 0,-1-2-241,0 0-1,0-1 0,0 1 0,1 0 1,-1-1-1,0 1 0,1-1 1,-1 1-1,1-1 0,0 1 1,-1-1-1,1 0 0,0 0 0,0 0 1,-1 0-1,1 0 0,0-1 1,2 2-1,2-3-7856</inkml:trace>
</inkml:ink>
</file>

<file path=ppt/ink/ink3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52.43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42 3 19474,'0'0'3123,"8"14"-1163,-8-14-1957,72 116 2921,85 189-1,-155-302-2894,9 23 753,-6-22-306,-5-17-188,-5-10-254,-1 1-1,-1 1 0,-1-1 0,-1 1 1,-1 0-1,-1 1 0,-18-26 1,0-3-87,7 10 24,-24-43-19,42 74 45,0 0-1,1 0 1,0-1 0,1 0 0,0 1 0,0-1 0,0-16 0,2 25-3,0-1 0,0 1 0,0 0-1,0-1 1,0 1 0,1-1-1,-1 1 1,0 0 0,0-1 0,1 1-1,-1 0 1,0 0 0,0-1 0,1 1-1,-1 0 1,0-1 0,1 1-1,-1 0 1,0 0 0,1 0 0,-1 0-1,0-1 1,1 1 0,-1 0 0,1 0-1,-1 0 1,0 0 0,1 0 0,-1 0-1,1 0 1,-1 0 0,0 0-1,1 0 1,-1 0 0,1 0 0,-1 0-1,0 0 1,1 0 0,-1 0 0,0 1-1,1-1 1,-1 0 0,1 0-1,-1 0 1,0 1 0,0-1 0,1 0-1,0 1 1,18 10-71,-15-7 102,-1-1 0,1 0 0,-1 1 1,0 0-1,0 0 0,0 0 0,-1 0 0,1 1 0,-1-1 1,0 0-1,-1 1 0,1 0 0,-1-1 0,0 1 1,0 0-1,0 0 0,0 0 0,-1 0 0,0-1 0,0 7 0,-1-7 1,-1 1-1,1-1 0,0 1 0,-1-1 0,0 0 1,0 0-1,-1 0 0,1 0 0,-1 0 0,0 0 0,0 0 1,0-1-1,0 1 0,-1-1 0,1 0 0,-1 0 0,0-1 1,0 1-1,0-1 0,-7 4 0,-5 0-225,0 0 1,0 0-1,0-2 0,-23 4 1,54-15-7882,18-15 3665,-17 11 1309,26-19-5979</inkml:trace>
</inkml:ink>
</file>

<file path=ppt/ink/ink3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52.78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 15182,'0'0'8809,"51"28"-16945,-51-23 6310,0-2 1346,0-1 544,-5-2 480,0 0 33,5-3-1570,0-6-2883,10-3-1313</inkml:trace>
</inkml:ink>
</file>

<file path=ppt/ink/ink3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53.29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188 217 15118,'0'0'4292,"-10"1"-112,-1-1-3431,1 2 0,-1 0 0,1 0 0,-1 0 0,1 2 0,0-1 0,-15 8 0,20-8-607,-1 0 0,1 0 0,0 1-1,0-1 1,0 1 0,0 0 0,1 0 0,0 1-1,0 0 1,0-1 0,0 1 0,1 1 0,0-1 0,0 0-1,0 1 1,-4 10 0,6-10-119,0-1-1,0 1 1,0-1-1,1 1 1,-1-1 0,1 1-1,0 0 1,1-1 0,0 1-1,0-1 1,0 1-1,0-1 1,1 0 0,0 1-1,0-1 1,0 0 0,1 0-1,0 0 1,0-1-1,3 6 1,-3-7-19,0-1-1,0 1 1,0 0 0,0-1 0,0 0-1,0 0 1,0 0 0,1 0 0,-1 0-1,1 0 1,0-1 0,-1 0 0,1 0-1,0 0 1,0 0 0,-1-1 0,1 1-1,0-1 1,0 0 0,0 0 0,0 0-1,0-1 1,0 1 0,-1-1-1,1 0 1,0 0 0,0-1 0,-1 1-1,7-4 1,-2 0 3,-1-1 0,0 0 0,0 0 0,0-1 0,-1 0 0,0 0 0,0 0 0,-1-1-1,0 0 1,0 0 0,-1 0 0,0 0 0,0-1 0,-1 0 0,0 0 0,-1 0 0,0 0 0,0 0 0,-1 0 0,0 0-1,0-1 1,-1 1 0,-1 0 0,0-1 0,0 1 0,-2-10 0,1 17-7,1 0 0,0 0 0,-1-1 0,1 1 0,-1 0 0,0 0 0,1 1 0,-1-1 0,0 0 0,0 0 0,0 1 0,-1 0 0,1-1 0,0 1 0,0 0 0,-1 0 0,1 0 0,-1 0 0,1 0 0,-1 1 0,-3-1 0,4 0 0,0 1 0,0 0 0,1 0 0,-1 0 0,0 0 0,0 0 0,1 0 0,-1 0 0,0 1 0,1-1 0,-1 1 0,0-1 0,1 1 0,-1 0 0,1-1 0,-1 1 0,1 0 0,-1 0 0,1 0 0,-1 0 0,1 0 0,0 1 0,0-1 0,-1 0 0,1 0 0,0 1 0,0-1 0,0 1 0,1-1 0,-1 1 0,0 0 0,0 1 0,-1 3 0,1-1 0,0 1 0,1 0 0,-1-1 0,1 1 0,0 0 0,1-1 0,0 7 0,-1-10 0,0-1 0,1 0 0,-1 0 0,0 1 0,0-1 0,1 0 0,-1 0 0,1 0 0,-1 0 0,1 1 0,0-1 0,-1 0 0,1 0 0,0 0 0,0 0 0,-1 0 0,1-1 0,0 1 0,0 0 0,0 0 0,0 0 0,0-1 0,0 1 0,1-1 0,-1 1 0,0-1 0,0 1 0,0-1 0,0 0 0,1 1 0,-1-1 0,0 0 0,0 0 0,1 0 0,-1 0 0,0 0 0,0 0 0,1 0 0,-1-1 0,0 1 0,0 0 0,1-1 0,0 0 0,3-1 0,-1 0 0,0-1 0,1 0 0,-1 0 0,0 0 0,0-1 0,-1 1 0,1-1 0,-1 0 0,1 0 0,-1 0 0,0 0 0,-1-1 0,1 1 0,-1-1 0,3-7 0,1-4 0,0 0 0,-1 0 0,4-30 0,-5 2 0,26 141 0,-28-90 0,1 1 0,0 0 0,1-1 0,0 0 0,0 0 0,8 11 0,-11-17 0,-1 0 0,1 0 0,0-1 0,0 1 0,-1 0 0,1 0 0,0-1 0,0 1 0,0-1 0,0 1 0,0-1 0,0 1 0,0-1 0,0 0 0,0 1 0,0-1 0,0 0 0,0 0 0,0 0 0,0 1 0,0-1 0,2-1 0,-1 1 0,0-1 0,-1 0 0,1 0 0,-1 0 0,1-1 0,0 1 0,-1 0 0,0 0 0,1-1 0,-1 1 0,0-1 0,0 1 0,0-1 0,0 0 0,0 1 0,0-1 0,1-3 0,43-109 0,-10 19 0,-34 93 0,0 0 0,-1 1 0,1-1 0,0 0 0,0 1 0,0-1 0,0 1 0,0-1 0,0 1 0,0-1 0,0 1 0,1 0 0,-1 0 0,0-1 0,3 0 0,-4 2 0,1 0 0,-1 0 0,1 0 0,-1 0 0,1 1 0,0-1 0,-1 0 0,1 0 0,-1 0 0,1 1 0,-1-1 0,1 0 0,-1 1 0,0-1 0,1 0 0,-1 1 0,1-1 0,-1 0 0,0 1 0,1-1 0,-1 1 0,0-1 0,1 1 0,-1-1 0,0 1 0,0-1 0,1 1 0,-1-1 0,0 1 0,0 0 0,13 64 0,-10-47 0,-2-8 0,9 34 0,-10-42 0,1 0 0,-1 0 0,1-1 0,-1 1 0,1 0 0,0-1 0,0 1 0,0-1 0,0 1 0,0-1 0,0 1 0,0-1 0,0 0 0,0 1 0,1-1 0,-1 0 0,1 0 0,-1 0 0,3 1 0,-3-2 0,0 0 0,-1 0 0,1-1 0,0 1 0,0 0 0,0-1 0,0 1 0,0 0 0,0-1 0,0 1 0,-1-1 0,1 0 0,0 1 0,0-1 0,-1 0 0,1 1 0,-1-1 0,1 0 0,0 0 0,-1 1 0,1-1 0,-1 0 0,0 0 0,1 0 0,-1 0 0,1-1 0,13-36 0,-8 23 0,1 0-1496,0 0 0,17-25 0,-20 35 795,-1 1 1,1-1 0,0 1-1,0-1 1,0 1 0,0 0-1,1 1 1,0-1 0,0 1-1,0 0 1,7-3 0</inkml:trace>
</inkml:ink>
</file>

<file path=ppt/ink/ink3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53.66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12 66 11787,'0'0'13965,"-11"-53"-12940,16 47-865,10 1-192,4 3 0,7 2-1025,-1 0-2274,-4 0-2562</inkml:trace>
</inkml:ink>
</file>

<file path=ppt/ink/ink3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54.01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15503,'0'0'10063,"8"12"-8569,127 191 2122,-8-10-2198,-95-153-809,-27-40-545,-5-8-48,-4-10-32,-6-3 16,0 1 0,-1 0 0,-25-32 0,28 41 0,0 1 0,-1 0 0,-1 0 0,1 1 0,-1 0 0,-1 1 0,-21-13 0,11 16 0,20 5 0,1 0 0,0 0 0,-1 0 0,1 1 0,0-1 0,0 0 0,-1 0 0,1 0 0,0 0 0,0 1 0,-1-1 0,1 0 0,0 0 0,0 1 0,0-1 0,0 0 0,-1 0 0,1 1 0,0-1 0,0 0 0,0 1 0,0-1 0,0 0 0,0 1 0,0-1 0,0 0 0,0 0 0,0 1 0,0-1 0,0 0 0,0 1 0,0-1 0,0 0 0,0 1 0,0-1 0,1 2 0,0 0 0,-1-1 0,1 1 0,0-1 0,0 1 0,0-1 0,0 0 0,0 1 0,1-1 0,-1 0 0,0 0 0,0 0 0,1 0 0,-1 0 0,1 0 0,-1 0 0,1 0 0,0 0 0,-1-1 0,1 1 0,2 0 0,0 0-193,1 0 1,-1 0-1,0-1 1,0 1-1,0-1 0,1 0 1,-1 0-1,0 0 0,0-1 1,1 1-1,-1-1 1,0 0-1,0 0 0,0-1 1,0 1-1,0-1 1,0 0-1,-1 0 0,1 0 1,-1-1-1,1 1 0,-1-1 1,0 0-1,0 0 1,0 0-1,0 0 0,0 0 1,-1-1-1,0 1 1,1-1-1,-1 0 0,0 1 1,-1-1-1,1 0 0,-1 0 1,2-8-1,-1-14-6581</inkml:trace>
</inkml:ink>
</file>

<file path=ppt/ink/ink3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54.54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79 7976,'0'0'10783,"2"-9"-8754,6-16-921,5-19 4441,-15 55-5116,1 0 1,0 1 0,0-1 0,2 12 0,-1 23-340,-1-33-88,0-6 6,0-1 1,1 1 0,-1 0-1,1-1 1,1 1-1,1 10 1,-1-16-31,-1 1 0,1-1 0,-1 0 0,1 1 0,0-1 0,0 0 0,-1 0 0,1 0 0,0 0 0,0 0 0,0 0 0,0 0 0,1 0 0,-1 0 0,0 0 0,0 0 0,0-1 0,1 1 0,-1-1 0,0 1 0,1-1 0,-1 1 1,0-1-1,1 0 0,-1 1 0,1-1 0,-1 0 0,0 0 0,1 0 0,-1 0 0,1 0 0,-1-1 0,1 1 0,-1 0 0,0-1 0,3 0 0,12-4-286,-1 0 1,1-1-1,-2 0 0,1-1 1,18-12-1,-21 11 227,-1 1-1,1 1 1,1 0-1,-1 0 0,1 2 1,0-1-1,0 2 1,22-4-1,-33 7 124,0 0 0,0 0 0,0 0 0,0 0 0,0 0 1,0 1-1,-1-1 0,1 1 0,0-1 0,0 1 0,0 0 0,-1 0 0,1 0 0,0 0 0,-1 0 0,1 0 0,-1 0 0,0 1 0,1-1 0,-1 0 0,0 1 0,1-1 1,-1 1-1,0-1 0,0 1 0,0 0 0,-1-1 0,1 1 0,0 0 0,-1 0 0,1 0 0,-1 0 0,1-1 0,-1 1 0,0 0 0,0 0 0,0 0 0,0 0 0,0 0 1,-1 3-1,1 5 305,-1-1 1,0 1 0,-1 0 0,0-1-1,-1 1 1,-6 16 0,2-12-138,0 0 0,-1 0 0,-1-1-1,0 0 1,-21 23 0,24-31-355,1 0-1,0-1 0,-1 1 1,0-1-1,0 0 1,-13 5-1,16-7-267,-1-1 0,1 0 0,-1 0 0,0 0 0,0-1 0,1 1 0,-1-1 0,0 0 0,0 0 0,0 0 0,1 0 0,-1-1 0,-7-1-1,-13-11-8916</inkml:trace>
</inkml:ink>
</file>

<file path=ppt/ink/ink3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55.94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6 279 17328,'0'0'4810,"-2"-10"-2749,1 3-1841,-1 0 0,2 0 0,-1 1 1,1-1-1,0 0 0,1 0 0,1-9 0,-2 14-183,1 0 0,-1 0 0,1 0 0,0 0 0,0 0 0,0 0 0,0 0 0,0 0-1,0 0 1,0 0 0,1 1 0,-1-1 0,1 1 0,-1-1 0,1 1 0,0-1 0,-1 1 0,1 0 0,0 0-1,0 0 1,0 0 0,0 0 0,0 0 0,0 0 0,0 1 0,0-1 0,0 1 0,1 0 0,-1-1-1,0 1 1,0 0 0,0 0 0,4 1 0,-4-1-33,1 1-1,-1 0 1,0 0 0,1 0 0,-1 0-1,0 0 1,0 0 0,1 1-1,-1-1 1,0 1 0,0-1-1,0 1 1,-1 0 0,1 0 0,0 0-1,-1 0 1,1 0 0,-1 0-1,0 0 1,0 0 0,1 1-1,0 4 1,20 63 142,-18-57-126,6 32 9,-7-26 6,1-1 0,1 0-1,1-1 1,13 29 0,-19-45-16,0-1 1,0 1 0,0 0-1,1-1 1,-1 1-1,0-1 1,0 1-1,1-1 1,-1 1 0,1-1-1,-1 1 1,0-1-1,1 1 1,-1-1-1,1 0 1,-1 1-1,1-1 1,-1 0 0,1 1-1,-1-1 1,1 0-1,-1 0 1,1 1-1,-1-1 1,1 0 0,0 0-1,-1 0 1,1 0-1,-1 0 1,1 0-1,-1 0 1,1 0 0,0 0-1,-1 0 1,1 0-1,-1 0 1,1 0-1,0 0 1,-1-1 0,1 1-1,-1 0 1,1 0-1,-1-1 1,1 1-1,-1 0 1,1-1 0,-1 1-1,1 0 1,-1-1-1,0 1 1,1-1-1,-1 1 1,1-1 0,-1 1-1,0-1 1,0 1-1,1-1 1,-1 1-1,0-1 1,0 1-1,0-1 1,1 0 0,-1 1-1,0-2 1,14-41 785,-13 40-725,11-56 485,8-96 1,-15 140-383,4 21-211,8 26-86,-15-28 164,6 15-18,2 0 1,0-1-1,1-1 1,17 22-1,-24-35-23,-1 0-1,1 0 0,0 0 1,0 0-1,1-1 1,-1 1-1,1-1 0,-1 0 1,1-1-1,0 1 1,0-1-1,0 0 0,0 0 1,1-1-1,-1 1 1,0-1-1,1-1 0,-1 1 1,1-1-1,-1 1 1,9-2-1,-11 0 9,0 1 0,1-1 1,-1 0-1,0 0 0,0 0 0,0-1 0,0 1 0,0-1 1,0 1-1,-1-1 0,1 0 0,0 0 0,-1 0 0,0-1 0,1 1 1,-1 0-1,2-4 0,0 1 34,-1-1 0,0 0 1,0 0-1,-1 0 0,0 0 0,0 0 1,0 0-1,1-10 0,-1 6-1,-1 1 0,-1-1 1,1 0-1,-2 0 0,1 1 0,-1-1 0,-1 0 0,0 1 1,0-1-1,-1 1 0,-6-15 0,4 14-50,-1 2 0,0-1 0,0 1 0,-1 0 0,0 0 0,-13-11 0,15 16 0,1-1 0,-1 1 0,0 0 0,0 0 0,0 0 0,0 1 0,0 0 0,0 0 0,-1 0 0,1 0 0,-1 1 0,0 0 0,-8 0 0,14 1-3,-1 0 1,1 0-1,-1 0 0,1 0 0,-1 0 1,1 0-1,0 0 0,-1 0 0,1 1 1,-1-1-1,1 0 0,-1 0 0,1 1 1,0-1-1,-1 0 0,1 0 0,0 1 1,-1-1-1,1 0 0,0 1 0,-1-1 1,1 1-1,0-1 0,0 0 0,-1 1 1,1-1-1,0 1 0,0-1 0,0 1 1,0-1-1,0 0 0,0 1 0,-1-1 1,1 1-1,0-1 0,0 1 0,0-1 1,1 1-1,-1-1 0,0 1 0,0-1 1,0 1-1,0-1 0,0 0 0,0 1 1,1-1-1,-1 1 0,0 0 0,1 0-45,-1 0 0,1 0 0,-1 0 0,1 0 0,-1 0 0,1 0 0,0 0 0,-1 0 0,1 0 0,0 0 0,0 0 0,0 0 0,0-1 0,0 1 0,0 0 0,0-1 0,0 1 0,0 0 0,0-1 1,0 1-1,2-1 0,0 0-467,0 0 0,0-1 1,0 1-1,0-1 1,0 0-1,0 0 1,0 0-1,-1 0 1,1 0-1,0-1 1,0 1-1,-1-1 1,1 0-1,-1 0 0,0 0 1,1 0-1,-1 0 1,0 0-1,0-1 1,0 1-1,-1-1 1,1 1-1,0-1 1,-1 0-1,2-3 1,18-34-8428</inkml:trace>
</inkml:ink>
</file>

<file path=ppt/ink/ink3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56.29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13 0 19699,'-2'12'2962,"-3"16"-1771,2 1 0,1 0 0,1 0 0,6 47 0,-4-58-844,2 0-1,0 0 0,2 0 0,0-1 0,0 0 1,2 0-1,0 0 0,1-1 0,12 20 0,-19-34-333,1 0-1,-1 0 1,0 0-1,1 0 1,-1 0-1,1 0 1,0-1-1,0 1 1,0 0-1,-1-1 0,1 0 1,1 1-1,-1-1 1,0 0-1,0 0 1,0 0-1,1 0 1,-1 0-1,0-1 1,1 1-1,3 0 1,-4-2-2,1 1 1,-1-1-1,0 0 1,0 0-1,0 0 1,0 0-1,0 0 0,0 0 1,0 0-1,0-1 1,0 1-1,-1-1 1,1 0-1,0 1 1,-1-1-1,0 0 1,1 0-1,0-2 1,5-9 21,0 1-1,-1-1 1,-1-1 0,0 1-1,5-27 1,-2-53-33,-4 36 0,-1 53 0,1 12 0,5 13 0,4 21 0,57 152 0,-70-193-9,0-1-1,0 1 1,0 0 0,0 0-1,1-1 1,-1 1 0,0 0-1,0-1 1,1 1-1,-1-1 1,0 1 0,1 0-1,-1-1 1,1 1 0,-1-1-1,1 1 1,-1-1 0,1 1-1,-1-1 1,1 1 0,0-1-1,-1 0 1,1 1-1,-1-1 1,1 0 0,0 1-1,-1-1 1,1 0 0,1 0-1,7-17-772,-2-45-1926,-6 57 2198,1-77-10984,0 45-373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20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19987,'0'0'3587,"61"-9"-2530,-23 4-512,8 1-321,3 2-192,-1 2 0,-4 0-993,-6 2-1281,-4 7-993,-13 0-2146,-2-4-8264</inkml:trace>
</inkml:ink>
</file>

<file path=ppt/ink/ink3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56.86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27 327 8520,'0'0'14318,"10"3"-12637,-4-2-1377,-4 0-219,0 0 0,-1 0-1,1 0 1,0-1 0,0 1 0,0-1 0,0 1 0,0-1-1,0 0 1,0 0 0,0 0 0,0 0 0,0 0-1,0 0 1,0 0 0,0-1 0,0 1 0,-1-1 0,1 1-1,0-1 1,0 0 0,0 0 0,0 0 0,-1 0-1,1 0 1,0 0 0,-1 0 0,1 0 0,-1-1 0,0 1-1,1-1 1,-1 1 0,0-1 0,1-1 0,25-64 1609,-25 63-1572,-1-1 0,1 0 0,-1 1-1,-1-1 1,1 0 0,-1 0 0,1 0 0,-2 1-1,1-1 1,0 0 0,-1 0 0,-2-8-1,3 13-85,-1-1-1,0 0 0,0 0 0,1 0 1,-1 0-1,0 0 0,0 1 1,0-1-1,0 0 0,0 1 0,0-1 1,0 1-1,0-1 0,0 1 0,0-1 1,0 1-1,0 0 0,0 0 0,0-1 1,-1 1-1,1 0 0,0 0 1,0 0-1,0 0 0,0 0 0,0 1 1,-1-1-1,1 0 0,0 0 0,0 1 1,0-1-1,0 1 0,0-1 1,0 1-1,-2 0 0,-1 1 22,-1 1-1,0-1 1,1 1-1,0-1 1,-1 1-1,-5 6 1,4-1-55,-1 0-1,1 0 1,1 0 0,0 1-1,0 0 1,1 0 0,0 1-1,0-1 1,1 1 0,0 0 0,1 0-1,0 0 1,1 0 0,0 0-1,0 0 1,1 0 0,0 0-1,3 13 1,-3-22-2,1 0 0,-1 0 0,1 0 0,-1 0 0,1 0 0,0 0 0,-1-1 0,1 1 0,0 0 0,0 0 0,0-1 0,0 1 0,0 0 0,0-1 0,0 1 0,0-1 0,0 1 0,0-1 0,0 1 0,0-1 0,0 0 0,0 0 0,0 0 0,0 1 0,0-1 0,0 0 0,0 0 0,0 0 0,1-1 0,-1 1 0,0 0 0,0 0 0,0 0 0,0-1 0,0 1 0,0-1 0,0 1 0,0-1 0,2-1 0,39-22 0,-18 3-26,-6 5-45,1 0 1,0 1-1,24-13 0,-39 26 62,0-1 0,0 1 0,1 0 0,0 0 0,-1 0 0,1 0 0,0 1 0,0 0 0,0 0 0,0 0 0,0 1 0,-1 0 0,1 0 0,0 0 0,0 0 0,0 1 0,0 0 0,0 0 0,0 0 0,0 1 0,5 1 0,-6 1 43,1 0-1,-1-1 1,0 1 0,0 1 0,0-1 0,-1 1 0,1-1-1,-1 1 1,0 0 0,0 0 0,-1 0 0,1 1-1,-1-1 1,1 7 0,-4-20-34,-8-27 0,2 22 0,-1 0 0,0 1 0,-1 0 0,-1 0 0,0 1 0,0 1 0,-1 0 0,-1 0 0,-15-10 0,12 13 0,15 7 0,0 0 0,-1 0 0,1 0 0,0 0 0,0 0 0,-1 0 0,1 0 0,0 0 0,0 0 0,-1 0 0,1 0 0,0 0 0,0 0 0,-1 0 0,1 0 0,0 0 0,-1 0 0,1 0 0,0 0 0,0 0 0,-1 0 0,1 1 0,0-1 0,0 0 0,0 0 0,-1 0 0,1 0 0,0 1 0,0-1 0,0 0 0,-1 0 0,1 0 0,0 1 0,0-1 0,0 0 0,0 0 0,0 1 0,-1-1 0,1 0 0,0 0 0,0 1 0,0-1 0,0 0 0,0 1 0,0-1 0,0 0 0,0 0 0,0 1 0,0-1 0,0 0 0,0 0 0,0 1 0,0-1 0,1 0 0,-1 0 0,0 1 0,0-1 0,0 0 0,0 0 0,0 1 0,0-1 0,1 0 0,-1 0 0,0 0 0,0 1 0,0-1 0,1 0 0,-1 0 0,0 0 0,3 4 0,0 0 0,0-1 0,1 0 0,-1 0 0,1 0 0,-1 0 0,1-1 0,0 1 0,0-1 0,0 0 0,0 0 0,0 0 0,1-1 0,-1 1 0,1-1 0,-1 0 0,1-1 0,-1 1 0,1-1 0,-1 0 0,1 0 0,-1 0 0,1 0 0,7-3 0,-5 2 0,0 0 0,0-1 0,0-1 0,-1 1 0,1-1 0,-1 0 0,0 0 0,1-1 0,-1 0 0,-1 0 0,1 0 0,-1-1 0,0 1 0,0-2 0,6-6 0,-4 2 0,-2 1 0,1-1 0,-1 0 0,-1 0 0,0-1 0,0 1 0,-1-1 0,-1 0 0,1 0 0,-2 0 0,1 0 0,-2-20 0,0 31 0,0-1 0,-1 1 0,1 0 0,-1 0 0,1 0 0,0 0 0,-1 0 0,1 0 0,-1 0 0,1 0 0,0 0 0,-1 0 0,1 0 0,0 0 0,-1 0 0,1 0 0,-1 0 0,1 0 0,0 0 0,-1 1 0,1-1 0,0 0 0,-1 0 0,1 0 0,0 1 0,-1-1 0,1 0 0,0 0 0,-1 1 0,1-1 0,0 0 0,-1 1 0,-3 5 0,1 0 0,-1 1 0,1-1 0,0 1 0,0-1 0,1 1 0,0 0 0,0 0 0,1 0 0,-1 13 0,0 2 0,1-1 0,2 31 0,0-48-57,-1-1-1,0 1 1,1-1-1,0 0 1,0 1-1,0-1 1,0 0-1,1 0 1,-1 0 0,1 0-1,-1 0 1,1 0-1,0 0 1,1 0-1,-1-1 1,0 1-1,1-1 1,-1 1 0,1-1-1,0 0 1,-1 0-1,1 0 1,0-1-1,4 2 1,-2-1-260,-1-1 0,0 0 0,0 0 1,1 0-1,-1-1 0,1 0 0,-1 0 0,0 0 0,1 0 1,-1 0-1,1-1 0,-1 0 0,0 0 0,1 0 0,-1-1 1,0 1-1,0-1 0,0 0 0,4-3 0,33-28-12345</inkml:trace>
</inkml:ink>
</file>

<file path=ppt/ink/ink3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57.95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10 328 17905,'0'0'9273,"-3"-11"-8024,2 8-1206,0-1 0,0 1 0,0 0 0,0-1 0,1 1 0,-1 0 0,1-1 1,0 1-1,0-1 0,0 1 0,1-1 0,-1 1 0,1 0 0,0-1 0,0 1 0,0 0 0,0-1 0,0 1 0,1 0 0,0 0 1,-1 0-1,1 0 0,0 0 0,1 1 0,-1-1 0,0 1 0,1-1 0,-1 1 0,1 0 0,0 0 0,0 0 0,0 0 0,0 0 1,0 1-1,0 0 0,0-1 0,1 1 0,-1 0 0,0 0 0,1 1 0,-1-1 0,5 1 0,-5 0-41,0 0 1,0 0-1,0 0 0,0 1 0,-1-1 0,1 1 0,0 0 0,0 0 0,0 0 1,-1 0-1,1 0 0,-1 1 0,1-1 0,-1 1 0,1 0 0,-1-1 0,0 1 1,0 0-1,0 0 0,0 1 0,0-1 0,0 0 0,0 1 0,-1-1 0,0 1 1,1-1-1,-1 1 0,1 3 0,5 12 35,0 0 1,-2 0-1,5 24 0,-5-21 14,-1 1 84,12 39 39,-16-58-150,1-1-1,0 0 1,-1 1-1,1-1 1,1 0-1,-1 0 1,0 0-1,0 0 1,1 0-1,-1 0 1,1 0-1,-1 0 1,1-1-1,0 1 1,0 0-1,0-1 1,0 0-1,0 1 1,3 0-1,-3-2 14,-1 0 0,0 0 0,0 0 0,1 0 0,-1 0 0,0 0 0,0-1 0,1 1 0,-1-1 0,0 1 0,0-1 0,0 1 0,0-1 0,1 0 0,-1 1 0,0-1 0,0 0 0,-1 0 0,1 0-1,0 0 1,0 0 0,0 0 0,0 0 0,-1 0 0,1 0 0,-1 0 0,1 0 0,0-2 0,16-41 317,-14 35-354,8-26 3,-2 0 1,-1-1-1,-1 0 1,-2 0-1,0-48 1,11 112-4,-7-2 0,34 87 0,-39-104 0,0 0 0,1 0 0,0-1 0,1 0 0,0 0 0,0-1 0,0 1 0,1-1 0,14 11 0,-20-17 0,1 0 0,-1 0 0,0 0 0,1 0 0,-1 0 0,1-1 0,-1 1 0,1 0 0,0-1 0,-1 1 0,1-1 0,0 0 0,-1 1 0,1-1 0,0 0 0,0 0 0,-1 0 0,1 0 0,0-1 0,-1 1 0,1 0 0,0-1 0,-1 1 0,1-1 0,0 1 0,2-3 0,-1 1 0,0-1 0,-1 1 0,1-1 0,-1 0 0,1 0 0,-1 0 0,0 0 0,0-1 0,-1 1 0,1 0 0,2-7 0,1-10 0,0 1 0,-1-1 0,3-30 0,-7 47 0,2-11 0,-1 0 0,-1-1 0,0 1 0,-1 0 0,-3-22 0,3 33 0,0 1 0,1-1 0,-1 1 0,0-1 0,0 1 0,0 0 0,0-1 0,-1 1 0,1 0 0,-1 0 0,1 0 0,-1 0 0,0 0 0,0 1 0,0-1 0,0 0 0,0 1 0,0-1 0,0 1 0,0 0 0,-1 0 0,1 0 0,0 0 0,-1 0 0,1 0 0,-1 1 0,1-1 0,-1 1 0,1 0 0,-1 0 0,1-1 0,-1 2 0,0-1 0,1 0 0,-1 0 0,1 1 0,-1 0 0,-3 1 0,5-2 0,-1 0 0,1 0 0,0 1 0,0-1 0,0 0 0,-1 1 0,1-1 0,0 1 0,0-1 0,0 1 0,0 0 0,0 0 0,0-1 0,0 1 0,0 0 0,0 0 0,0 0 0,1 0 0,-1 0 0,0 0 0,1 0 0,-1 0 0,0 0 0,1 0 0,-1 1 0,1-1 0,0 0 0,-1 0 0,1 0 0,0 1 0,0-1 0,0 0 0,0 0 0,0 1 0,0-1 0,0 2 0,24-36-123,-24 33-138,0-1 0,0 1-1,0-1 1,0 1 0,0-1 0,1 1-1,-1 0 1,0-1 0,0 1 0,0-1-1,0 1 1,0 0 0,1-1-1,-1 1 1,0-1 0,0 1 0,1 0-1,-1-1 1,0 1 0,1 0 0,-1 0-1,0-1 1,1 1 0,-1 0-1,0 0 1,1-1 0,-1 1 0,1 0-1,-1 0 1,0 0 0,1 0 0,-1 0-1,1 0 1,-1 0 0,1 0-1,-1-1 1,0 2 0,1-1 0,-1 0-1,1 0 1,-1 0 0,1 0 0,-1 0-1,0 0 1,1 0 0,-1 0-1,1 1 1,-1-1 0,0 0 0,1 0-1,-1 0 1,0 1 0,1-1 0,5 11-5042,-1 2 3919,1-2 15843,34-63-9759,-33 42-4609,-1 0 0,2 0 0,0 1 0,0 0 0,0 0 0,1 0 0,0 1 0,15-9 0,-28 18-20,2-2-47,1 1-1,0 1 1,-1-1-1,1 0 1,0 0-1,-1 0 1,1 1-1,0-1 1,0 1-1,-1-1 1,1 1-1,0-1 0,0 1 1,0 0-1,-1-1 1,1 1-1,0 0 1,0 0-1,0 0 1,1 0-1,-1 0 1,0 0-1,0 0 1,0 0-1,1 0 1,-1 1-1,0-1 1,1 0-1,-1 0 1,1 1-1,0-1 1,-1 0-1,1 1 1,0-1-1,0 0 1,0 3-1,0 11-23,-1 9 0,2 0 0,4 27 0,-4-45 0,0-1 0,0 1 0,1-1 0,-1 1 0,1-1 0,1 1 0,-1-1 0,1 0 0,0 0 0,0 0 0,0 0 0,1-1 0,-1 1 0,7 5 0,-8-9-14,0 1 1,0-1-1,1 0 0,-1 0 0,0 1 1,0-2-1,1 1 0,-1 0 0,0 0 1,1-1-1,-1 1 0,1-1 0,-1 0 1,1 1-1,-1-1 0,1-1 0,-1 1 1,1 0-1,-1 0 0,0-1 1,1 0-1,-1 1 0,1-1 0,-1 0 1,0 0-1,0 0 0,1-1 0,-1 1 1,0 0-1,0-1 0,0 1 0,-1-1 1,3-2-1,4-4-600,0 0-1,-1-1 1,1 0-1,-2 0 1,11-20 0,11-29-8109</inkml:trace>
</inkml:ink>
</file>

<file path=ppt/ink/ink3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58.59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175 28 14862,'0'0'7970,"-8"-6"-4628,3 3-2860,3 1-380,1 0 0,-1 1 0,0-1-1,0 1 1,1 0 0,-1-1-1,0 1 1,-1 0 0,1 0 0,0 0-1,0 1 1,0-1 0,0 0 0,-1 1-1,1-1 1,0 1 0,-1 0 0,1 0-1,0 0 1,-1 0 0,1 0 0,0 1-1,0-1 1,-1 1 0,1-1-1,0 1 1,0 0 0,-3 1 0,-2 3 81,-1 1 1,1 0-1,1 0 1,-1 1-1,1 0 1,0 0-1,0 1 1,1 0-1,0 0 1,1 0-1,-1 0 1,2 1-1,-1-1 1,-3 14-1,4-8-173,0 1 0,0-1 0,2 1-1,-1-1 1,2 1 0,0 0-1,1-1 1,4 24 0,-5-36-21,0 1-1,1-1 1,-1 1 0,1-1 0,0 0 0,-1 1 0,1-1 0,0 0 0,1 1 0,-1-1 0,0 0 0,0 0-1,1 0 1,0 0 0,-1 0 0,1 0 0,0 0 0,0-1 0,0 1 0,0-1 0,0 1 0,0-1-1,3 2 1,-1-3-81,-1 1-1,1-1 0,-1 0 0,1 0 1,-1 0-1,1 0 0,-1 0 1,1-1-1,-1 1 0,0-1 0,1 0 1,-1 0-1,0-1 0,6-2 1,8-5-1130,0-1-1,-1-1 1,0-1 0,21-21 0,49-53-10634,-50 47 1307</inkml:trace>
</inkml:ink>
</file>

<file path=ppt/ink/ink3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58.98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101 81 13677,'0'0'4991,"-10"6"-587,3-1-3967,0 1-1,0 0 0,1 0 0,-1 0 0,1 1 1,1 0-1,-1 0 0,1 0 0,0 1 0,1-1 0,0 1 1,0 0-1,1 1 0,0-1 0,0 0 0,-1 12 1,2-14-315,1 0 1,1 1 0,-1-1 0,1 0 0,0 1 0,2 10 0,-2-16-112,0 0 1,0 0-1,1 0 1,-1 0-1,0 0 1,1 0-1,-1 0 1,1 0 0,-1-1-1,1 1 1,-1 0-1,1 0 1,0-1-1,-1 1 1,1 0-1,0-1 1,-1 1-1,1 0 1,0-1-1,1 1 1,0 0-8,0-1 0,-1 0 0,1 0 0,-1 0 0,1 0 0,-1 0 0,1 0 0,-1-1 0,1 1 0,0 0 0,-1-1 0,1 1 0,-1-1 0,0 0 0,1 1 0,-1-1 0,2-1 0,3-2 26,0 0 0,0-1 0,0 0 0,-1 1 0,0-2 0,0 1 0,-1-1 0,1 1 0,3-8 0,32-63 248,-3 5-93,-36 71-188,-1-1-1,0 1 0,0-1 1,1 1-1,-1-1 1,0 1-1,1-1 0,-1 1 1,0 0-1,1-1 0,-1 1 1,1 0-1,-1-1 0,1 1 1,-1 0-1,1-1 0,-1 1 1,1 0-1,-1 0 1,1 0-1,-1 0 0,1-1 1,-1 1-1,1 0 0,-1 0 1,1 0-1,-1 0 0,1 0 1,-1 0-1,1 0 0,0 1 1,-1-1-1,1 0 1,-1 0-1,1 0 0,-1 0 1,1 1-1,-1-1 0,1 0 1,-1 0-1,0 1 0,1-1 1,-1 0-1,1 1 1,-1-1-1,0 1 0,1-1 1,-1 0-1,0 1 0,1-1 1,-1 1-1,0-1 0,0 1 1,1-1-1,-1 1 0,0-1 1,0 1-1,0-1 1,0 1-1,0 0 0,0-1 1,0 2-1,14 44-52,-11-36 112,-2-7-51,2 10 73,2 1 0,0-1-1,12 23 1,-16-33-64,1-1-1,-1 0 1,1 0 0,-1 0-1,1 0 1,0 0-1,0 0 1,0 0 0,0-1-1,0 1 1,0-1 0,4 2-1,-4-2-10,-1-1 0,1 0 0,-1 1 1,0-1-1,1 0 0,-1 0 0,1 0 0,-1 0 0,1 0 0,-1-1 0,1 1 1,-1 0-1,1-1 0,-1 1 0,0-1 0,1 1 0,-1-1 0,0 0 0,1 1 0,-1-1 1,0 0-1,0 0 0,0 0 0,2-1 0,7-10-3,0 0 0,-1-1 0,0 0 0,-1 0 0,0-1 0,-2 0 0,1 0 0,4-17 0,-1 7 0,21-40 0,-31 63 0,1 0 0,-1 0 0,1 0 0,0 0 0,-1 0 0,1 1 0,0-1 0,-1 0 0,1 0 0,0 0 0,0 1 0,0-1 0,0 0 0,0 1 0,-1-1 0,1 1 0,0-1 0,0 1 0,2-1 0,-2 1 0,0 0 0,-1 0 0,1 1 0,-1-1 0,1 0 0,0 0 0,-1 1 0,1-1 0,-1 1 0,1-1 0,-1 0 0,1 1 0,-1-1 0,1 1 0,-1-1 0,0 1 0,1 0 0,-1-1 0,0 1 0,1-1 0,-1 1 0,0 0 0,1 0 0,9 51 0,-9-43 0,4 26 0,-5-21 0,2-1 0,0 0 0,0 0 0,1 0 0,1 0 0,7 17 0,3-17-806,-13-13 689,-1-1 1,1 1 0,-1 0-1,1 0 1,-1 0-1,1 0 1,-1 0-1,0-1 1,1 1-1,-1 0 1,1-1-1,-1 1 1,1 0-1,-1 0 1,0-1 0,1 1-1,-1-1 1,0 1-1,1 0 1,-1-1-1,0 1 1,0-1-1,1 1 1,-1-1-1,0 1 1,0-1-1,0 1 1,0-1 0,1 1-1,-1-1 1,0 1-1,0-1 1,0 1-1,0-1 1,0 1-1,0-1 1,-1 0-1,4-30-9321</inkml:trace>
</inkml:ink>
</file>

<file path=ppt/ink/ink3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00.55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175 97 12011,'2'-9'3812,"-1"6"-3793,1-4 1087,0 0 0,-1 0 0,0 0 1,0 0-1,0 0 0,-1-10 0,0 15-867,0 1 0,-1 0 0,1 0 0,0 0 0,-1-1 0,1 1 0,0 0 0,-1 0 0,0 0 0,1 0 0,-1 0 0,0 0 0,1 0 1,-1 0-1,0 0 0,0 0 0,0 0 0,0 1 0,-1-2 0,0 1-125,0 0 1,0 1 0,0-1-1,-1 1 1,1-1-1,0 1 1,0 0 0,0 0-1,0 0 1,0 0-1,-1 0 1,1 1-1,0-1 1,0 1 0,-4 1-1,-1 1-98,1 0-1,-1 1 1,0 0-1,1 0 1,0 0-1,0 1 1,0 0-1,1 0 0,0 1 1,-8 9-1,-1 3-7,0 2-1,-13 23 0,26-42-10,1-1 0,-1 1 1,1 0-1,-1 0 0,1 0 0,0-1 0,-1 1 0,1 0 0,0 0 0,-1 0 0,1 0 0,0 0 0,0 0 0,0 0 0,0 0 0,0-1 0,0 1 0,0 0 0,0 0 0,0 0 0,1 1 0,-1-1 2,1-1-1,-1 0 1,1 1 0,-1-1-1,1 0 1,0 1 0,-1-1-1,1 0 1,0 0 0,-1 1-1,1-1 1,0 0 0,-1 0 0,1 0-1,0 0 1,-1 0 0,1 0-1,0 0 1,-1 0 0,1 0-1,0 0 1,0 0 0,52-17 10,-33 10 13,4 0-27,0 1 0,1 1-1,0 1 1,-1 1 0,50 2-1,-72 1 17,-1 0 0,1-1 0,0 1 0,-1 1 0,1-1 0,-1 0 0,1 0 0,-1 0 0,1 1 0,-1-1 0,1 1 0,-1-1 0,1 1 0,-1 0 0,1-1 0,-1 1 0,0 0 0,1 0 0,-1 0 0,0 0 0,0 0 0,0 0 0,0 1 0,0-1 0,0 0 0,0 0 0,0 1 0,-1-1 0,1 1 0,0-1 0,-1 1 0,1-1 0,-1 1 0,1-1-1,-1 1 1,0-1 0,0 1 0,0-1 0,0 1 0,0 0 0,0-1 0,0 1 0,0-1 0,0 1 0,-1-1 0,1 1 0,-1-1 0,1 1 0,-2 1 0,-1 5 186,-1 0 0,0-1 0,0 1 0,0-1 0,-1 0 0,0-1 0,-11 12 0,-2-1-121,0-2 1,-1-1-1,-23 14 1,32-22-73,0 0 1,0-1-1,-1-1 1,0 1 0,0-2-1,-1 1 1,1-2-1,-15 3 1,25-5-5,1 0-1,-1 0 1,1 0 0,-1 0-1,1 0 1,-1 0 0,1 0-1,-1 0 1,1 0 0,-1 0 0,0 0-1,1 0 1,-1 0 0,1 0-1,-1 0 1,1 0 0,-1-1-1,1 1 1,-1 0 0,1 0-1,-1-1 1,1 1 0,0 0-1,-1-1 1,1 1 0,-1-1 0,1 1-1,0 0 1,-1-1 0,1 1-1,-1-1 1,6-17-106,24-15-851,-2 15-2227,1 0 0,0 2 1,2 1-1,48-17 0,-23 11-3366</inkml:trace>
</inkml:ink>
</file>

<file path=ppt/ink/ink3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01.33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157 328 14189,'0'0'9423,"-7"-10"-5980,-26-31-1281,32 39-2108,-1-1-1,0 2 1,0-1 0,0 0-1,0 0 1,-1 1 0,1-1 0,0 1-1,-1 0 1,1-1 0,-1 1-1,1 0 1,-1 1 0,0-1-1,1 0 1,-1 1 0,0-1-1,0 1 1,1 0 0,-1 0 0,0 0-1,0 0 1,1 1 0,-1-1-1,0 1 1,1 0 0,-1-1-1,0 1 1,1 0 0,-1 1-1,1-1 1,0 0 0,-1 1-1,1-1 1,0 1 0,0 0 0,0 0-1,0 0 1,0 0 0,0 0-1,1 0 1,-1 0 0,0 0-1,1 1 1,0-1 0,0 1-1,0-1 1,0 1 0,0 0 0,0-1-1,0 4 1,0-1-51,-1 0 1,1 0-1,0 0 0,1 0 1,-1 0-1,1 0 1,0 1-1,1-1 0,-1 0 1,2 7-1,-1-10 17,0 0-1,0-1 1,0 1-1,0-1 1,0 1-1,0-1 0,0 0 1,0 1-1,0-1 1,0 0-1,1 0 1,-1 0-1,1 0 1,-1 0-1,1 0 1,-1 0-1,1 0 1,-1-1-1,1 1 1,0-1-1,-1 1 1,1-1-1,0 0 1,0 1-1,-1-1 1,1 0-1,0 0 0,0 0 1,-1 0-1,1-1 1,0 1-1,0 0 1,2-2-1,2 0-14,1 0-1,-2 0 0,1-1 1,0 1-1,0-1 0,-1-1 1,0 1-1,0-1 0,0 0 0,0 0 1,0-1-1,-1 1 0,0-1 1,0 0-1,0 0 0,3-6 1,-2 3-7,0 0 1,-1 0 0,0-1-1,0 1 1,-1-1 0,0 1-1,0-1 1,-1 0 0,0 0-1,1-14 1,-3 23 1,0 0 0,-1 0 0,1 0 0,0 0 0,0 0 0,0 0 0,0 1 0,0-1 0,0 0 0,0 0 0,0 0 0,-1 0 0,1 0 0,0 0 0,0 0 0,0 0 0,0 0 0,0 0 0,-1 0 0,1 1 0,0-1 0,0 0 0,0 0 0,0 0 0,0 0 0,-1 0 0,1 0 0,0 0 0,0 0 0,0 0 0,0-1 0,-1 1 0,1 0 0,0 0 0,0 0 0,0 0 0,0 0 0,0 0 0,0 0 0,-1 0 0,1 0 0,0 0 0,0 0 0,0 0 0,0-1 0,0 1 0,0 0 0,0 0 0,0 0 0,-1 0 0,1 0 0,0 0 0,0-1 0,0 1 0,-8 15 0,6-5 0,0 0 0,1 1 0,0-1 0,1 0 0,-1 1 0,2-1 0,0 0 0,0 0 0,1 1 0,4 11 0,-5-18 0,0 0 0,0 0 0,1 0 0,-1-1 0,1 1 0,0-1 0,0 1 0,1-1 0,-1 0 0,1 1 0,0-2 0,-1 1 0,1 0 0,0 0 0,1-1 0,-1 1 0,0-1 0,1 0 0,-1 0 0,1-1 0,0 1 0,0-1 0,-1 1 0,1-1 0,0 0 0,0-1 0,0 1 0,8-1 0,-8 0-179,1-1 0,0-1 0,0 1 0,-1 0 0,1-1 0,-1 0 0,1 0 0,-1-1 0,0 1 1,0-1-1,0 0 0,0 0 0,0 0 0,-1-1 0,1 1 0,-1-1 0,0 0 0,0 0 0,0 0 0,-1 0 0,1 0 0,-1-1 0,2-4 0,2-4-569,0 0-1,-2-1 1,1 0-1,-1 1 1,-1-1-1,2-27 1,-4 25-32,0 4 499,0 0 0,-1 1 1,0-1-1,-3-11 0,-2 12 480,0 13 379,-2 17 460,7-18-1037,0 4 254,0 0 0,0 0 0,0 1 0,0-1 0,1 0 0,0 0 0,3 9 0,-4-13-163,1 1 1,0-1 0,0 0-1,0 0 1,0 0-1,0 0 1,0 0 0,0 0-1,0-1 1,0 1-1,1 0 1,-1 0 0,0-1-1,0 1 1,1-1-1,-1 1 1,1-1 0,-1 0-1,0 1 1,1-1-1,-1 0 1,1 0 0,-1 0-1,0 0 1,1 0-1,-1 0 1,1 0 0,-1-1-1,0 1 1,1-1-1,-1 1 1,0-1 0,3 0-1,2-2 29,-1 0 1,0 0-1,0 0 0,0 0 0,0-1 0,0 0 0,-1 0 0,0 0 1,0-1-1,0 1 0,0-1 0,-1 0 0,1 0 0,4-10 0,3-7-86,-1 0 0,9-30 0,-11 21 80,-2 10-710,-1 44 141,-1 13 455,2 0-1,1-1 1,2 1 0,17 44 0,-21-68 94,0-1 0,0 1 0,1-1 1,0-1-1,1 1 0,0-1 0,1 0 1,0-1-1,0 0 0,1 0 0,1-1 1,-1 0-1,1 0 0,0-1 0,1 0 0,14 6 1,-18-11-66,0 1 0,0 1 0,0-1 1,-1 1-1,0 0 0,1 0 0,-1 1 0,-1 0 1,6 5-1,-9-8-23,-1 0 0,0 0 0,1 1 0,-1-1 0,0 0 0,0 0 0,-1 1 0,1-1 1,0 0-1,-1 1 0,1-1 0,-1 1 0,0-1 0,0 0 0,0 1 0,0-1 0,0 1 0,-1-1 0,1 1 0,-1-1 0,1 0 0,-1 1 1,0-1-1,0 0 0,0 0 0,0 1 0,0-1 0,-1 0 0,1 0 0,-1 0 0,-2 3 0,-2 2 34,-1-1 0,1 1-1,-1-1 1,0-1 0,-1 1 0,1-1 0,-1-1-1,0 1 1,0-1 0,-1 0 0,1-1-1,-1 0 1,0-1 0,0 1 0,0-2 0,0 1-1,0-1 1,0-1 0,-15 0 0,18 0-15,-1-1 0,1 1 0,0-1 0,-1-1 1,1 1-1,0-1 0,0 0 0,0 0 0,0-1 0,1 0 1,-1 0-1,1 0 0,-1-1 0,1 1 0,0-1 1,0-1-1,1 1 0,-1-1 0,1 0 0,0 0 0,1 0 1,-1 0-1,1 0 0,0-1 0,0 0 0,0 0 1,1 0-1,-3-11 0,3 11-22,1-1-1,0 1 1,0-1-1,1 1 1,-1-1 0,2 0-1,-1 1 1,1-1-1,-1 1 1,2-1 0,-1 1-1,1-1 1,0 1 0,0 0-1,1 0 1,5-9-1,-2 6-33,1 0-1,0 1 0,1 0 1,-1 1-1,2 0 0,-1 0 1,1 0-1,0 1 0,14-7 0,34-17-1369,10-6-2590,-24 9-2417,8-12-8295</inkml:trace>
</inkml:ink>
</file>

<file path=ppt/ink/ink3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02.07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 12332,'0'0'17285,"9"9"-16591,10 13-348,-1 0 0,-1 2 0,25 43 0,40 96-123,-78-153-565,15 28 75,-18-36 6,0-1 0,-1 0 0,1 1 0,0-1 0,0 0 0,0 1 0,0-1 0,0 0 0,1 0 0,-1 0 0,0 0 0,0 0 0,1 0 0,-1 0 0,1-1 0,-1 1 0,0 0 0,1-1 0,3 1 0,-4-4-744,0 0 0,0-1 0,-1 1 0,1 0 0,-1-1 1,1 1-1,-1-1 0,0 1 0,-1-1 0,1 1 0,0 0 1,-2-6-1,-9-25-10003</inkml:trace>
</inkml:ink>
</file>

<file path=ppt/ink/ink3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02.82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1 152 14894,'0'0'12850,"10"17"-11697,31 63-205,-3 2 0,30 99 1,26 57 39,-94-238-988,0-1 1,0 1-1,0 0 1,0 0-1,0 0 1,0 0 0,1 0-1,-1 0 1,0 0-1,0 0 1,0-1-1,0 1 1,0 0-1,1 0 1,-1 0 0,0 0-1,0 0 1,0 0-1,0 0 1,1 0-1,-1 0 1,0 0-1,0 0 1,0 0 0,0 0-1,0 0 1,1 0-1,-1 0 1,0 1-1,0-1 1,0 0 0,0 0-1,0 0 1,1 0-1,-1 0 1,0 0-1,0 0 1,0 0-1,0 0 1,0 1 0,0-1-1,0 0 1,1 0-1,-1 0 1,0 0-1,0 0 1,0 0-1,0 1 1,0-1 0,0 0-1,0 0 1,0 0-1,0 0 1,0 1-1,0-1 1,0 0-1,0 0 1,0 0 0,0 0-1,0 0 1,0 1-1,0-1 1,0 0-1,0 0 1,0 0-1,0 1 1,1-20 8,-6-29-18,-1 29 9,-1 0 0,-1 1 0,-13-23 0,-13-31 0,34 71 0,0 1 0,0-1 0,0 1 0,0-1 0,0 0 0,0 1 0,1-1 0,-1 1 0,0-1 0,0 1 0,0-1 0,1 1 0,-1-1 0,0 1 0,1-1 0,-1 1 0,0-1 0,1 1 0,-1 0 0,1-1 0,-1 1 0,1 0 0,-1-1 0,1 1 0,-1 0 0,1 0 0,-1-1 0,1 1 0,0 0 0,23-11 0,-10 5 0,0-2 0,0-2 0,-1 0 0,0-1 0,0 0 0,-1-1 0,-1 0 0,0-1 0,-1 0 0,0 0 0,-1-2 0,0 1 0,-1-1 0,-1 0 0,-1 0 0,0-1 0,-1 0 0,0 0 0,-1 0 0,-1-1 0,-1 0 0,0 1 0,-1-1 0,-1 0 0,-4-33 0,2 43 0,-1 0 0,0 0 0,0 0 0,0 1 0,-1-1 0,0 1 0,0 0 0,-1 0 0,1 0 0,-1 0 0,-9-6 0,12 9 0,-1 1 0,1 0 0,-1 1 0,1-1 0,-1 0 0,0 1 0,0 0 0,0-1 0,1 1 0,-1 0 0,0 1 0,-1-1 0,-2 0 0,4 1 0,0 0 0,0 0 0,1 1 0,-1-1 0,0 1 0,0-1 0,0 1 0,1 0 0,-1-1 0,0 1 0,1 0 0,-1 0 0,0 0 0,1 0 0,-1 1 0,1-1 0,0 0 0,-1 1 0,1-1 0,0 0 0,0 1 0,0 0 0,-1 2 0,-3 5 0,0 1 0,1 0 0,1 0 0,-1 0 0,2 1 0,-1-1 0,2 1 0,-2 11 0,1 92 0,3-74 0,-1-37 0,0 0 0,0 0 0,0 0 0,0 0 0,1 0 0,-1 0 0,1 0 0,0 0 0,0 0 0,0 0 0,0 0 0,0-1 0,1 1 0,-1-1 0,1 1 0,3 3 0,-3-4 0,0-1 0,0 0 0,0 0 0,0 0 0,0 0 0,0 0 0,0-1 0,0 1 0,0-1 0,0 1 0,0-1 0,1 0 0,-1 0 0,0 0 0,0 0 0,0 0 0,1 0 0,-1-1 0,0 1 0,0-1 0,0 1 0,0-1 0,0 0 0,3-1 0,48-26 0,-46 23 0,1 0 0,-1 1 0,1 0 0,0 1 0,-1-1 0,2 1 0,-1 1 0,0 0 0,0 0 0,15-2 0,-20 5 0,1 0 0,-1-1 0,0 1 0,0 0 0,0 1 0,0-1 0,-1 0 0,1 1 0,0 0 0,0-1 0,-1 1 0,1 0 0,-1 1 0,0-1 0,0 0 0,0 1 0,0-1 0,0 1 0,0-1 0,0 1 0,-1 0 0,1 0 0,-1 0 0,0 0 0,1 6 0,5 11 0,-1 0 0,5 36 0,-9-44 0,6 46 0,8 36 0,-16-94-24,0 1 0,0-1 0,0 0 0,-1 1 0,1-1 0,0 0-1,1 1 1,-1-1 0,0 1 0,0-1 0,0 0 0,0 1 0,0-1 0,0 0 0,0 1 0,0-1 0,1 0 0,-1 1 0,0-1-1,0 0 1,0 1 0,1-1 0,-1 0 0,0 0 0,0 1 0,1-1 0,-1 0 0,0 0 0,1 0 0,-1 1 0,0-1 0,1 0 0,-1 0-1,0 0 1,1 0 0,-1 0 0,0 1 0,1-1 0,-1 0 0,1 0 0,-1 0 0,0 0 0,1 0 0,10-17-2779,2-28-5784,-6 9-2634</inkml:trace>
</inkml:ink>
</file>

<file path=ppt/ink/ink3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03.55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128 373 21044,'0'0'7757,"-4"-9"-5691,3 8-2000,-2-6 140,0 1 1,-1-1 0,0 1-1,0 0 1,-8-8-1,11 13-191,0-1 0,0 1 0,0 0 0,0 0 0,0 0 0,0 0-1,-1 0 1,1 0 0,0 1 0,-1-1 0,1 0 0,-1 1 0,1-1-1,-1 1 1,1-1 0,-1 1 0,1 0 0,-1-1 0,1 1 0,-1 0 0,0 0-1,1 0 1,-1 0 0,1 1 0,-1-1 0,1 0 0,-1 1 0,1-1-1,-1 1 1,1-1 0,-1 1 0,1 0 0,0-1 0,-1 1 0,1 0 0,0 0-1,-1 0 1,1 0 0,-2 3 0,0 0-20,-1 1 1,1-1-1,0 1 1,0 0-1,0 0 1,1 1-1,0-1 1,0 0-1,0 1 0,1-1 1,-2 9-1,1 1-6,0-1-1,1 1 0,2 19 1,-2-32 12,1 0 0,0-1 0,0 1 0,1 0 1,-1 0-1,0-1 0,0 1 0,1 0 0,-1-1 0,1 1 1,0-1-1,-1 1 0,1-1 0,0 1 0,0-1 1,0 1-1,0-1 0,0 1 0,0-1 0,0 0 1,1 0-1,-1 0 0,0 0 0,1 0 0,-1 0 1,1 0-1,-1 0 0,1 0 0,-1-1 0,1 1 0,-1-1 1,1 1-1,0-1 0,0 1 0,-1-1 0,1 0 1,0 0-1,-1 0 0,1 0 0,0 0 0,-1 0 1,1-1-1,0 1 0,0 0 0,2-2 0,2 0 4,0 0-1,0 0 0,0 0 0,0-1 1,0 0-1,0-1 0,-1 1 0,0-1 1,1 0-1,7-9 0,-5 4-4,0-1 0,-2 0 0,1 0 0,-1 0 0,0-1 0,-1 0 0,-1 0 0,1 0 0,-2 0 0,0-1 0,0 0 0,-1 0 0,1-14 0,-10 40-264,-2 17-49,5 3 287,0 44-1,3-71 35,1 1-1,1 0 1,0-1 0,0 1 0,0-1 0,1 0 0,0 1-1,0-1 1,1 0 0,0 0 0,0 0 0,7 10-1,-9-15-2,0-1 0,1 1 0,-1 0 0,1-1-1,-1 1 1,1-1 0,0 1 0,0-1-1,-1 0 1,1 1 0,0-1 0,0 0-1,0 0 1,1-1 0,-1 1 0,0 0-1,0-1 1,0 1 0,0-1 0,1 0-1,-1 0 1,0 0 0,4 0 0,-2-1 7,0 0 1,-1-1 0,0 1 0,1-1-1,-1 0 1,0 0 0,0 0-1,0 0 1,0 0 0,0-1 0,-1 0-1,1 1 1,2-4 0,6-9 34,-1 0 0,-1 0 1,0-1-1,11-28 0,-8 7-47,-1-1 0,-2 0 0,-1 0 0,-2-1 0,-2 0 0,-2 0 0,-1 0 0,-6-47 0,-6 43 0,1 34 0,3 29 0,0 34 0,4-1 0,5 108 0,-1-150 0,0-1 0,1 0 0,0 1 0,1-1 0,0 0 0,0 0 0,7 12 0,-8-18 0,0 0 0,0 0 0,0-1 0,1 1 0,0-1 0,0 0 0,0 0 0,0 0 0,0 0 0,0-1 0,1 1 0,-1-1 0,1 0 0,0 1 0,0-2 0,0 1 0,0 0 0,0-1 0,0 0 0,7 1 0,5 0 0,1 0 0,-1-1 0,1-1 0,-1-1 0,1 0 0,28-6 0,-44 3 0,-8 0 0,-10-2 0,-36-14 0,1-2 0,-62-36 0,-7-3 0,122 61 0,-1 0 0,0 0 0,1 0 0,-1 0 0,0 0 0,0-1 0,1 1 0,-1 0 0,0 0 0,0 0 0,1-1 0,-1 1 0,0 0 0,0 0 0,0-1 0,1 1 0,-1 0 0,0-1 0,0 1 0,0 0 0,0 0 0,0-1 0,1 1 0,-1 0 0,0-1 0,0 1 0,0 0 0,0-1 0,0 1 0,0 0 0,0-1 0,0 1 0,0 0 0,-1-1 0,1 1 0,0 0 0,0-1 0,0 1 0,0 0 0,0-1 0,0 1 0,-1 0 0,1 0 0,0-1 0,0 1 0,0 0 0,-1 0 0,1-1 0,0 1 0,0 0 0,-1 0 0,1 0 0,0 0 0,-1-1 0,48-5 0,-25 4 0,21-4-810,-1-3 1,0-1-1,-1-1 0,0-3 1,40-19-1,-30 4-6984</inkml:trace>
</inkml:ink>
</file>

<file path=ppt/ink/ink3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07.85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48 14478,'0'-35'6158,"0"55"-1848,0 60-2740,0-23-1297,1 76 924,0-116-854,1 0 0,1 0 0,0 0 0,1-1 0,9 25 0,-12-40-304,-1 0-1,0 0 0,1 0 0,-1 0 0,0 0 0,1 0 0,-1 0 0,1 0 0,0 0 1,-1 0-1,1 0 0,0-1 0,0 1 0,-1 0 0,1 0 0,0 0 0,0-1 0,0 1 1,0-1-1,0 1 0,0-1 0,0 1 0,2 0 0,-2-1 13,0-1 0,0 1 0,0 0 0,0-1-1,0 1 1,0-1 0,0 1 0,0-1 0,-1 0 0,1 1-1,0-1 1,0 0 0,-1 1 0,1-1 0,0 0 0,-1 0-1,1 0 1,-1 0 0,2-1 0,2-6 101,-1 0 0,0 1-1,0-2 1,3-13 0,-1-6-148,-1 0 0,-2-1 0,-1 0 0,-1 0 0,-2 1 0,0-1 0,-11-45 0,13 73-4,0 0 0,0-1 0,-1 1 0,1 0 1,0 0-1,-1-1 0,1 1 0,-1 0 0,1 0 0,-1 0 0,1 0 0,-1 0 0,0 0 0,1 0 1,-1 0-1,0 0 0,0 0 0,-2-2 0,-4 20 2,3 40-22,4-52 18,0 13 1,0 0 1,2 0 0,0-1 0,6 29 0,-7-44 0,-1 1 0,1-1 1,-1 0-1,1 0 1,0 1-1,0-1 1,0 0-1,0 0 0,0 0 1,0 0-1,1 0 1,-1 0-1,1 0 0,-1 0 1,1-1-1,0 1 1,-1-1-1,1 1 0,0-1 1,0 1-1,0-1 1,0 0-1,0 0 1,1 0-1,-1 0 0,0-1 1,0 1-1,1-1 1,-1 1-1,0-1 0,1 0 1,-1 0-1,1 0 1,-1 0-1,0 0 0,1 0 1,-1-1-1,0 1 1,1-1-1,-1 1 1,0-1-1,0 0 0,1 0 1,-1 0-1,0 0 1,2-2-1,5-3 0,-1 0 0,0 0 0,0 0 0,0-1 0,-1 0 0,0-1 0,0 0 0,-1 0 0,0 0 0,0-1 0,-1 0 0,0 0 0,-1 0 0,6-18 0,-3 6 0,-1 0 0,0 0 0,-2-1 0,-1 1 0,2-43 0,-5 64 0,0-1 0,0 1 0,0-1 0,0 1 0,1-1 0,-1 1 0,0-1 0,0 1 0,0-1 0,-1 1 0,1-1 0,0 1 0,0-1 0,0 1 0,0-1 0,0 1 0,-1-1 0,1 1 0,0 0 0,0-1 0,-1 1 0,1-1 0,0 1 0,-1 0 0,1-1 0,0 1 0,-1-1 0,1 1 0,0 0 0,-2-1 0,-10 10 0,-9 24 0,10-1 0,2-1 0,1 1 0,2 0 0,1 0 0,1 1 0,2 65 0,1-95 0,1 0 0,0-1 0,1 1 0,-1 0 0,0-1 0,1 1 0,-1 0 0,1-1 0,0 1 0,0-1 0,0 1 0,0-1 0,1 1 0,-1-1 0,0 0 0,1 0 0,0 0 0,-1 0 0,1 0 0,0 0 0,0 0 0,0 0 0,1-1 0,-1 1 0,0-1 0,0 0 0,1 1 0,-1-1 0,1 0 0,-1 0 0,1-1 0,0 1 0,-1 0 0,1-1 0,0 0 0,-1 0 0,1 1 0,0-2 0,-1 1 0,1 0 0,0 0 0,-1-1 0,4 0 0,3-1 0,0 0 0,0-1 0,0 0 0,0-1 0,0 1 0,-1-2 0,1 1 0,-1-1 0,0 0 0,-1-1 0,11-8 0,-12 7 0,0 0 0,0 0 0,0 0 0,-1-1 0,0 0 0,0 0 0,-1 0 0,0 0 0,0-1 0,-1 0 0,0 1 0,-1-1 0,0 0 0,0-1 0,-1 1 0,0-11 0,-1 19 0,0 0 0,0 0 0,0 0 0,-1 0 0,1 1 0,0-1 0,0 0 0,-1 0 0,1 0 0,-1 0 0,1 0 0,-1 0 0,1 0 0,-1 1 0,1-1 0,-1 0 0,0 0 0,1 1 0,-1-1 0,0 0 0,0 1 0,0-1 0,1 1 0,-1-1 0,0 1 0,0-1 0,0 1 0,0 0 0,0-1 0,0 1 0,0 0 0,0 0 0,0 0 0,0 0 0,0 0 0,0 0 0,0 0 0,0 0 0,0 0 0,0 0 0,0 0 0,0 1 0,0-1 0,0 0 0,1 1 0,-1-1 0,-1 1 0,-2 1 0,0-1 0,0 1 0,0 0 0,0 0 0,1 0 0,-1 1 0,1-1 0,0 1 0,-5 5 0,3-1 0,1 1 0,-1 0 0,2 0 0,-1 0 0,1 0 0,0 0 0,1 1 0,0 0 0,1-1 0,-1 1 0,2 0 0,-1 0 0,1 0 0,1 9 0,-1-14 0,1-1 0,-1 1 0,1 0 0,0 0 0,0 0 0,0-1 0,0 1 0,1 0 0,-1-1 0,1 0 0,0 1 0,0-1 0,0 0 0,1 0 0,-1 0 0,1 0 0,0 0 0,0-1 0,-1 1 0,2-1 0,-1 1 0,0-1 0,0 0 0,1-1 0,-1 1 0,1-1 0,-1 1 0,1-1 0,0 0 0,0 0 0,-1-1 0,1 1 0,4-1 0,-4 1-186,0-1 0,-1 0-1,1 0 1,0 0 0,0-1 0,-1 1-1,1-1 1,-1 0 0,1 0 0,0 0 0,-1 0-1,0-1 1,1 1 0,-1-1 0,3-2 0,0-2-880,-1 0 0,1 1 0,-2-2 0,1 1 0,7-14 1,-9 15 590,5-8-7549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08.50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67 1 15855,'0'0'13351,"-7"10"-12235,-1-1-891,1-2-123,1 0 0,0 0 0,0 0 0,0 1 0,1 0 0,0 1 0,-5 13 0,10-22-171,1 1-1,-1-1 1,1 1-1,-1-1 1,1 1-1,0-1 1,-1 1-1,1-1 1,-1 1-1,1-1 1,0 0-1,-1 0 1,1 1-1,0-1 1,0 0-1,-1 0 1,1 0-1,0 0 1,-1 0 0,1 0-1,0 0 1,0 0-1,-1 0 1,1 0-1,1 0 1,29 0-720,-24 0 384,6 0-59,-1-1 244,0 1 1,0 0-1,0 1 1,0 1 0,15 3-1,-26-4 237,1-1 1,0 1-1,-1-1 1,1 1-1,-1 0 0,1 0 1,-1 0-1,1 0 1,-1 0-1,0 0 0,1 0 1,-1 0-1,0 1 0,0-1 1,0 0-1,0 1 1,0-1-1,1 3 0,-2-2 50,1 0-1,-1 0 0,0 0 0,1 1 1,-1-1-1,-1 0 0,1 0 0,0 0 0,0 1 1,-1-1-1,1 0 0,-1 0 0,0 0 1,0 0-1,0 0 0,0 0 0,0 0 0,-1 2 1,-3 3-10,1-1 1,-1 0 0,0 0-1,-1 0 1,1-1 0,-1 0-1,0 0 1,0 0 0,-1-1-1,1 0 1,-8 4 0,10-6-1028,0-1 1,0 1 0,0-1-1,0 0 1,0 0 0,0 0-1,-8 0 1,-2-1-11363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22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7 12524,'0'0'7757,"0"14"-7282,-17 299 1800,9-239-1434,-3 0 1,-30 99-1,40-196 916,5-25-1448,11-33-183,0-3-700,3 1 0,44-126 0,-59 201 566,0 1 1,0-1 0,1 1-1,0 0 1,1 0 0,-1 1-1,1-1 1,0 1 0,1 0-1,-1 0 1,1 1 0,1 0-1,-1 0 1,1 0 0,0 1-1,0-1 1,0 2 0,0-1 0,1 1-1,-1 0 1,1 1 0,0 0-1,0 0 1,0 1 0,0-1-1,0 2 1,0-1 0,0 1-1,0 1 1,0-1 0,0 1-1,0 1 1,0-1 0,9 5-1,-12-5 4,-1 1 0,0-1 0,0 1 0,0 1 0,0-1 0,0 0 0,0 1 0,0 0 0,-1 0 0,0 0 0,1 0 0,-1 1 0,0-1-1,-1 1 1,1 0 0,-1 0 0,1 0 0,-1 0 0,0 0 0,-1 0 0,1 0 0,-1 1 0,0-1 0,2 10 0,-3-8 37,0 0-1,0 0 1,-1 0 0,1 0 0,-1 0 0,-1 0 0,1 0 0,-1-1 0,0 1 0,0 0-1,-1-1 1,0 1 0,0-1 0,0 0 0,0 0 0,-1 0 0,0 0 0,-6 6 0,-1-1 163,1 0 1,-2-1 0,1 0 0,-1-1 0,0 0-1,-1-1 1,0-1 0,0 1 0,0-2 0,-1 0-1,1-1 1,-1 0 0,-1-1 0,-17 1 0,36-5-1359,0-1 0,0 0 0,-1 0 0,1-1 0,-1 1 1,1-1-1,4-5 0,1 1-2889,20-17-11206</inkml:trace>
</inkml:ink>
</file>

<file path=ppt/ink/ink3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08.21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164 0 18930,'0'0'6956,"-11"2"-5990,4 0-835,0 0 0,1 0 1,-1 0-1,0 1 0,1 0 0,0 0 0,-1 1 0,1 0 1,1 0-1,-1 0 0,0 1 0,1 0 0,-8 9 0,10-10-60,-6 6 442,1 0-1,0 0 0,1 1 0,0 0 1,-9 22-1,49-40-171,-8-6-289,43-17-953,-63 28 784,0 0 0,-1 1-1,1 0 1,0 0-1,0 1 1,0-1-1,-1 1 1,1 0 0,0 0-1,0 1 1,0 0-1,8 1 1,-12-1 106,0 0 0,1 0 0,-1 0 0,0 0 0,0 1 0,0-1 0,1 0 0,-1 0 0,-1 1 0,1-1 0,0 1 0,0-1 0,0 1 0,-1-1 0,1 1 0,-1-1 0,1 1 0,-1-1 0,0 1 0,1 0 0,-1-1 0,0 1 0,0 0 0,-1 2 0,-3 41 1065,0-33-863,0-2 0,0 1-1,-1 0 1,-1-1 0,1 0-1,-14 16 1,17-22-144,-1 0 1,-1 0-1,1 0 1,0 0-1,-1-1 1,0 1-1,0-1 0,0 0 1,0-1-1,0 1 1,-1-1-1,1 1 1,-1-1-1,0-1 1,1 1-1,-1-1 1,-10 2-1,14-3-197,0-1 0,0 1 0,0-1 0,0 0 1,0 1-1,1-1 0,-1 0 0,0 0 0,0 0 0,1 1 0,-1-1 1,0 0-1,1 0 0,-1 0 0,1 0 0,-1 0 0,1 0 0,-1 0 0,1-1 1,0 1-1,0 0 0,0 0 0,-1 0 0,1 0 0,0 0 0,0 0 0,0-1 1,1 1-1,-1-2 0,3-39-8631,3 11-972</inkml:trace>
</inkml:ink>
</file>

<file path=ppt/ink/ink3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08.55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0 221 13485,'0'0'5130,"13"-4"-635,1-2-3597,0-1 1,0 0-1,0-1 1,-1-1-1,0 0 1,-1 0-1,0-2 0,0 1 1,17-22-1,-26 28-843,2-1-10,0 0 0,-1-1 1,0 1-1,0-1 0,0 0 0,0 0 0,-1-1 0,0 1 0,-1-1 0,1 1 0,-1-1 0,1-10 0,-3 17-44,0-1 0,0 0 0,-1 0 0,1 0 0,0 1 0,-1-1 0,1 0 0,-1 0 0,1 1 0,-1-1 0,1 0 0,-1 1 0,1-1 0,-1 0 0,0 1 0,1-1 0,-1 1 0,0-1 0,1 1 0,-1 0 1,0-1-1,0 1 0,1 0 0,-1-1 0,0 1 0,0 0 0,0 0 0,0 0 0,1 0 0,-1 0 0,0 0 0,0 0 0,0 0 0,0 0 0,0 0 0,1 0 0,-1 0 0,-1 1 0,-37 10-9,29-4 8,1 1 0,0 0 0,0 0 0,1 1 0,0 0 0,0 0 0,1 1 0,0 0 0,1 0 0,0 0 0,0 1 0,2 0 0,-1 0 0,1 1 0,1-1 0,0 1 0,0 0 0,1 0 0,1 0 0,0 21 0,1-31-14,1 1 1,-1-1-1,1 1 0,0-1 0,0 1 1,0-1-1,0 1 0,0-1 1,1 0-1,-1 0 0,1 0 0,-1 0 1,1 0-1,0 0 0,0 0 0,0 0 1,0-1-1,0 1 0,0-1 1,0 1-1,1-1 0,-1 0 0,0 0 1,5 1-1,1 1-528,0-1 0,0-1 0,0 1 0,1-1 0,-1-1 0,13 0 0,23-2-9126</inkml:trace>
</inkml:ink>
</file>

<file path=ppt/ink/ink3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09.33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71 67 12620,'0'0'3358,"0"-9"-1634,0-32 547,0 25 6765,-13 98-7157,-5 143 0,18-225-1879,0 1 0,0-1 0,0 0 0,0 1 0,0-1 0,0 0 0,0 1 0,0-1 0,0 0 0,0 1 0,0-1 0,0 0 0,0 1 0,0-1 0,0 0 0,1 1 0,-1-1 0,0 0 0,0 1 0,0-1 0,1 0 0,-1 0 0,0 1 0,0-1 0,1 0 0,-1 0 0,0 1 0,0-1 0,1 0 0,-1 0 0,0 0 0,1 0 0,-1 1 0,0-1 0,1 0 0,0 0 0,14-5 0,12-15 0,-11 4 0,49-39 0,-60 52 0,1-1 0,-1 2 0,1-1 0,-1 0 0,1 1 0,0 0 0,0 0 0,0 1 0,0 0 0,0 0 0,10-1 0,-15 2 0,1 0 0,-1 0 0,0 1 0,0-1 0,1 0 0,-1 0 0,0 1 0,0-1 0,0 1 0,1-1 0,-1 1 0,0-1 0,0 1 0,0 0 0,0 0 0,0-1 0,0 1 0,0 0 0,0 0 0,0 0 0,0 0 0,-1 0 0,1 0 0,0 0 0,0 2 0,0 1 0,1-1 0,-1 1 0,0-1 0,-1 1 0,1 0 0,-1-1 0,1 1 0,-1 0 0,-1 4 0,1-2 0,0 1 0,-1-1 0,0 0 0,-1 0 0,1 1 0,-1-1 0,0 0 0,-1 0 0,1-1 0,-8 12 0,2-9 0,0 0 0,-1-1 0,0 0 0,-1 0 0,1-1 0,-1 0 0,-1-1 0,1 0 0,-1 0 0,1-1 0,-1-1 0,-1 0 0,1 0 0,0-1 0,-1-1 0,1 0 0,-1 0 0,1-1 0,-21-2 0,30 1-15,1 1-1,-1-1 1,1 1 0,-1-1 0,1 1-1,-1-1 1,1 0 0,0 0 0,-1 0-1,1 0 1,0 0 0,0 0 0,-1 0-1,1 0 1,0 0 0,0 0 0,0-1-1,1 1 1,-1 0 0,0-1 0,0 1-1,1-1 1,-1 1 0,1-1 0,-1 1-1,1-1 1,-1 1 0,1-1 0,0 1-1,0-1 1,0 0 0,0 1 0,0-1-1,0 1 1,1-1 0,-1 0 0,0 1-1,1-1 1,-1 1 0,1-1 0,0 1-1,-1-1 1,1 1 0,0 0 0,0-1-1,0 1 1,0 0 0,0 0 0,0 0-1,0-1 1,0 1 0,1 0 0,-1 0-1,0 1 1,3-3 0,13 0-1880,-1 0 1,1 1-1,0 1 1,33 1-1,3 0-2891,2-3-1305</inkml:trace>
</inkml:ink>
</file>

<file path=ppt/ink/ink3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09.68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155 8 16688,'0'0'5493,"-9"-1"-2103,4 0-3061,1 0-157,-1 0 1,1 0-1,-1 0 0,1 0 0,-1 1 0,0 0 0,1 0 1,-1 0-1,1 1 0,-1-1 0,1 1 0,-1 0 0,1 0 1,-1 1-1,1-1 0,0 1 0,0 0 0,0 0 1,0 1-1,0-1 0,0 1 0,1 0 0,-1 0 0,-4 5 1,5-4-111,0 0 1,0 0 0,0 0-1,0 1 1,1 0 0,0-1 0,0 1-1,0 0 1,0 0 0,1 0 0,0 0-1,0 0 1,0 0 0,1 0-1,0 10 1,0-14-51,1 0-1,-1-1 1,0 1-1,1 0 0,-1-1 1,1 1-1,-1 0 1,1-1-1,-1 1 1,1 0-1,-1-1 0,1 1 1,0-1-1,-1 1 1,1-1-1,0 0 1,-1 1-1,1-1 0,0 0 1,0 1-1,-1-1 1,1 0-1,0 0 1,0 0-1,0 1 1,-1-1-1,1 0 0,0 0 1,0 0-1,0-1 1,0 1-1,-1 0 1,1 0-1,0 0 0,0 0 1,-1-1-1,1 1 1,0 0-1,1-1 1,32-14 379,-22 4-301,0-1 1,-1 1-1,0-2 1,9-13-1,13-15 147,-31 99-563,-17 100 262,15-157 11,0-1 0,0 1 0,0 0 0,0-1 0,0 1 0,0-1 0,0 1 0,1 0 1,-1-1-1,0 1 0,0-1 0,0 1 0,1-1 0,-1 1 0,0 0 0,0-1 0,1 1 0,-1-1 0,1 0 0,-1 1 0,0-1 0,1 1 0,-1-1 1,1 1-1,-1-1 0,1 0 0,-1 1 0,1-1 0,-1 0 0,1 0 0,0 0 0,-1 1 0,1-1 0,-1 0 0,1 0 0,-1 0 0,1 0 0,0 0 1,-1 0-1,1 0 0,-1 0 0,1 0 0,0 0 0,-1 0 0,1 0 0,-1 0 0,1-1 0,0 1 0,-1 0 0,1 0 0,-1-1 0,1 1 0,-1 0 1,1-1-1,-1 1 0,1-1 0,-1 1 0,1-1 0,32-24-3956,-2-8-1927,3-7-4031</inkml:trace>
</inkml:ink>
</file>

<file path=ppt/ink/ink3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10.04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182 1 21172,'0'0'2237,"-11"12"117,-118 135 4420,145-172-6640,-9 20-422,0 0 0,1 1 0,-1-1 1,1 1-1,0 1 0,0 0 0,12-4 0,-15 6 73,0-1 1,0 1-1,0 1 0,0-1 0,1 1 0,-1-1 0,0 2 0,0-1 0,1 0 0,-1 1 0,0 0 0,0 0 0,8 3 0,-12-3 224,0-1 1,-1 1-1,1-1 0,0 1 0,0-1 1,0 1-1,0-1 0,0 1 0,-1 0 1,1-1-1,0 1 0,-1 0 0,1 0 1,0 0-1,-1 0 0,1 0 0,-1-1 1,1 1-1,-1 0 0,0 0 0,1 0 1,-1 0-1,0 0 0,0 0 0,1 0 0,-1 2 1,-1-1 108,1 1-1,-1-1 1,1 1 0,-1-1 0,0 1 0,0-1 0,0 0-1,0 1 1,0-1 0,-3 3 0,-2 4 408,-1-1-1,0 0 1,0-1 0,-10 8 0,3-2-389,0-2 0,-1 0 0,0-1 0,-1-1 0,0 0 0,-1-1 0,1 0 0,-26 6 0,42-14-159,0 0 1,0 0-1,0 0 0,-1 0 1,1 0-1,0 0 0,0 0 0,0 0 1,-1 0-1,1 0 0,0 0 1,0 0-1,-1 0 0,1 0 1,0 0-1,0 0 0,0 0 1,0-1-1,-1 1 0,1 0 0,0 0 1,0 0-1,0 0 0,0 0 1,-1-1-1,1 1 0,0 0 1,0 0-1,0 0 0,0 0 1,0-1-1,0 1 0,0 0 0,-1 0 1,1 0-1,0-1 0,0 1 1,0 0-1,0 0 0,0 0 1,0-1-1,0 1 0,0 0 1,0 0-1,0 0 0,0-1 0,0 1 1,0 0-1,1 0 0,-1 0 1,0-1-1,0 1 0,0 0 1,0 0-1,0 0 0,0-1 1,0 1-1,0 0 0,1 0 0,-1 0 1,0 0-1,0 0 0,0-1 1,0 1-1,1 0 0,-1 0 1,10-15-3763,45-43-7864,-20 22 2172</inkml:trace>
</inkml:ink>
</file>

<file path=ppt/ink/ink3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10.36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38 0 18065,'0'0'12289,"0"13"-11712,-17 137 352,-3 59-22,20-208-907,0 0 0,0-1 0,0 1 0,-1 0 0,1 0 0,0 0 0,0 0 0,0 0 0,1-1 0,-1 1 0,0 0 0,0 0 0,0 0 0,1 0 0,-1-1 0,0 1 0,1 0 0,-1 0 0,0-1 0,1 1 0,-1 0 0,1-1 0,0 1 0,-1 0 0,1-1 0,-1 1 0,1-1 0,0 1 0,-1-1 0,1 1 0,0-1 0,0 0 0,0 1 0,1-1 0,0 0 0,0-1 0,0 1 0,0-1 0,0 1 0,0-1 0,0 0 0,0 1 0,0-1 0,-1 0 0,1 0 0,0-1 0,1-1 0,51-48 0,-15 3 0,-3-1 0,-1-2 0,44-90 0,-116 211-4017,22-45-618,-2-1 1,-21 24-1,18-27-10211</inkml:trace>
</inkml:ink>
</file>

<file path=ppt/ink/ink3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10.70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63 17905,'0'0'3171,"0"54"320,0-29-320,1-4-1473,12-9-673,7-10-801,5-2-64,7-13-96,0-10-736,-1-9-1122,-3-4-1537,-9 0-1410,-7-1-1953</inkml:trace>
</inkml:ink>
</file>

<file path=ppt/ink/ink3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11.28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104 331 19731,'0'0'7468,"5"-10"-5172,0 2-1930,0 0-174,0 0-1,-1-1 0,0 1 0,-1-1 0,1 0 0,-2 0 1,1-1-1,1-12 0,-4 21-193,0 0 1,-1 1-1,1-1 1,0 1-1,0-1 1,0 1-1,-1-1 0,1 0 1,0 1-1,-1-1 1,1 1-1,0-1 1,-1 1-1,1 0 0,0-1 1,-1 1-1,1-1 1,-1 1-1,1 0 1,-1-1-1,1 1 1,-1 0-1,1-1 0,-1 1 1,0 0-1,1 0 1,-1 0-1,1 0 1,-1-1-1,1 1 0,-1 0 1,0 0-1,1 0 1,-1 0-1,1 0 1,-1 0-1,0 1 1,1-1-1,-1 0 0,1 0 1,-1 0-1,0 0 1,1 1-1,-1-1 1,1 0-1,-1 1 1,-29 14-172,20-7 152,1 2 0,0-1 0,1 1 0,0 0-1,0 1 1,-11 22 0,15-26 22,1 1 0,-1 0-1,1 0 1,1 1 0,-1-1 0,1 0 0,1 1-1,0 0 1,0-1 0,0 1 0,2 10 0,-1-17 1,0 0 1,0-1-1,1 1 1,-1-1-1,0 1 1,1-1-1,-1 1 1,1-1-1,0 1 1,0-1-1,-1 0 1,1 1-1,0-1 1,0 0-1,0 0 1,0 0 0,0 0-1,0 0 1,1 0-1,-1 0 1,0 0-1,1 0 1,1 1-1,0-1-13,0 0-1,0-1 0,-1 1 1,1-1-1,0 0 0,0 1 1,0-1-1,0-1 0,0 1 1,0 0-1,5-2 0,0 0-163,1-1 1,-1 1-1,0-2 0,0 1 0,0-1 0,0-1 0,10-7 0,-2-3-490,-1 0 1,0-1-1,-1-1 0,-1 0 1,-1-1-1,0-1 1,-1 0-1,16-39 1,-16 29 1242,-1 0 1,-2-1 0,-1 0-1,-1-1 1,4-51 0,-20 128 559,-18 55 0,3-15-975,22-77-103,-7 27 536,1 1 1,1 1-1,-4 73 0,12-110-591,0-1 0,0 0 0,0 0 0,0 0 0,0 0 0,0 1 0,0-1 0,0 0 0,0 0 0,0 0 0,0 1 0,0-1 0,0 0 0,0 0 0,0 0 0,0 1-1,0-1 1,0 0 0,0 0 0,0 0 0,0 1 0,0-1 0,0 0 0,0 0 0,0 0 0,0 0 0,1 1 0,-1-1 0,0 0 0,0 0 0,0 0 0,0 0 0,0 0 0,1 0 0,-1 1 0,0-1-1,0 0 1,0 0 0,0 0 0,1 0 0,-1 0 0,0 0 0,0 0 0,0 0 0,1 0 0,-1 0 0,0 0 0,0 0 0,0 0 0,0 0 0,1 0 0,-1 0 0,0 0 0,11-10 208,9-20-21,-14 20-213,-1-1-1,-1 0 1,1 0 0,-2 0-1,0 0 1,0-1 0,-1 1-1,0-1 1,-1 0-1,-1 1 1,1-1 0,-2 0-1,-3-20 1,4 30-12,-1 1 1,1-1-1,-1 0 1,1 1-1,-1-1 1,0 0-1,0 1 0,0-1 1,0 1-1,0 0 1,0-1-1,0 1 0,-1 0 1,1 0-1,0-1 1,-1 1-1,1 0 1,-1 0-1,1 1 0,-1-1 1,1 0-1,-1 0 1,0 1-1,1-1 0,-1 1 1,0 0-1,1-1 1,-1 1-1,0 0 1,0 0-1,1 0 0,-1 0 1,0 0-1,0 0 1,-2 1-1,1 0 38,1 0 0,-1 0 0,1 0 0,0 0 0,-1 1 0,1-1 0,0 1 0,0-1 1,0 1-1,0 0 0,0-1 0,0 1 0,1 0 0,-1 0 0,1 1 0,-1-1 0,1 0 0,0 0 0,0 1 0,0-1 0,0 1 0,0-1 0,-1 6 0,2-6 7,-1 0 0,1 1 0,-1-1 0,1 1 0,0-1 0,0 1 0,0-1-1,0 1 1,0-1 0,1 1 0,-1-1 0,1 0 0,-1 1 0,1-1-1,0 0 1,0 1 0,0-1 0,0 0 0,1 0 0,-1 0 0,0 0 0,1 0-1,0 0 1,-1 0 0,1 0 0,0-1 0,0 1 0,0-1 0,0 1 0,4 1-1,1-1-94,-1 0 0,1-1-1,0 1 1,-1-1-1,1-1 1,0 1-1,0-1 1,0-1-1,-1 1 1,13-3 0,-4-2-975,-1 1 1,1-2-1,-1 0 1,0-1-1,0 0 1,-1-1 0,0-1-1,0 0 1,-1 0-1,0-2 1,-1 1 0,16-20-1,-20 22 880,-1-1 1,0 1-1,0-1 0,0-1 1,-2 1-1,7-16 0,-10 24 410,-1 0-1,1 0 0,-1-1 0,1 1 1,-1 0-1,0-1 0,1 1 0,-1 0 0,0-1 1,0 1-1,0 0 0,0-1 0,0 1 1,0 0-1,0-1 0,0 1 0,-1 0 0,1-1 1,-1 1-1,0-2 0,0 2-73,1 1 0,-1 0-1,0-1 1,0 1 0,1 0 0,-1 0-1,0 0 1,0-1 0,0 1 0,1 0-1,-1 0 1,0 0 0,0 0 0,0 1-1,1-1 1,-1 0 0,0 0 0,0 0-1,0 1 1,1-1 0,-1 0-1,0 1 1,-1 0 0,-4 2 380,-1 1-1,1 0 1,0 0-1,0 1 1,-9 9 0,11-10-369,0 1 0,0 0 1,0 0-1,1 0 1,0 0-1,0 1 0,0-1 1,0 1-1,1 0 1,0 0-1,1 0 0,-1 0 1,1 0-1,-1 9 1,3-14-167,-1 1 0,1-1 0,-1 0 0,1 0 1,0 1-1,0-1 0,0 0 0,-1 0 0,1 0 0,0 0 1,0 0-1,1 0 0,-1 0 0,0-1 0,0 1 0,0 0 1,0-1-1,1 1 0,-1 0 0,0-1 0,1 1 1,-1-1-1,0 0 0,1 0 0,-1 1 0,1-1 0,-1 0 1,0 0-1,1 0 0,-1 0 0,3-1 0,50-3-873,-17-3-687,-29 5 1242,1 0 0,-1 0 1,1 1-1,-1 0 1,1 0-1,-1 1 1,1 0-1,0 1 0,10 1 1,-18-2 396,0 1 1,-1-1-1,1 0 1,0 1-1,-1-1 1,1 1-1,0-1 0,-1 1 1,1-1-1,-1 1 1,1-1-1,0 1 1,-1 0-1,1-1 1,-1 1-1,0 0 0,1-1 1,-1 1-1,0 0 1,1 0-1,-1-1 1,0 1-1,0 0 1,0 0-1,1 0 1,-1-1-1,0 1 0,0 0 1,0 0-1,0 0 1,0-1-1,-1 1 1,1 0-1,0 0 1,0 0-1,0-1 0,-1 1 1,1 0-1,0 0 1,-1-1-1,0 2 1,-20 28 2390,7-20-2087,0 0 0,-1 0 0,0-2 1,0 1-1,-26 8 0,33-14-791,-1 0 0,1-1 0,-1 0 0,1-1 0,-1 0 0,0 0 0,-15-1 0,1-4-8025</inkml:trace>
</inkml:ink>
</file>

<file path=ppt/ink/ink3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12.44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201 76 14189,'0'0'3636,"0"-9"843,0 7-4201,0 0-1,0-1 1,-1 1 0,1-1 0,0 1-1,-1 0 1,1-1 0,-1 1 0,0 0 0,0-1-1,0 1 1,0 0 0,0 0 0,0 0-1,-1 0 1,1 0 0,-3-2 0,2 2-54,-1 0 1,0 1 0,0-1-1,0 1 1,0 0 0,0 0-1,0 0 1,0 0 0,0 1-1,0-1 1,0 1 0,0 0-1,-1-1 1,1 2-1,0-1 1,-5 1 0,3 0-169,-1 0 0,0 1 1,1 0-1,0 0 0,0 0 1,-1 1-1,1 0 1,1-1-1,-1 2 0,0-1 1,1 1-1,-1-1 0,1 1 1,0 1-1,1-1 0,-1 0 1,1 1-1,-4 6 0,2-3-65,0 0 0,1 0 0,0 0 0,0 1 0,1 0 0,0-1 0,0 1 0,1 1 0,1-1 0,-2 14 0,3-23 10,0 1 0,0-1 0,0 0 0,1 0 0,-1 1 0,0-1 0,0 0 0,0 0 0,1 1 0,-1-1 0,0 0 0,0 0 0,0 0-1,1 0 1,-1 1 0,0-1 0,0 0 0,1 0 0,-1 0 0,0 0 0,1 0 0,-1 0 0,0 0 0,0 0 0,1 0 0,-1 0 0,0 0 0,1 0 0,-1 0-1,0 0 1,0 0 0,1 0 0,-1 0 0,0 0 0,1 0 0,-1 0 0,0 0 0,0 0 0,1 0 0,-1-1 0,0 1 0,0 0 0,1 0 0,-1 0 0,0-1-1,0 1 1,1 0 0,13-9 93,20-33 116,-30 35-226,0 1 1,0 0-1,1 0 1,0 1-1,0-1 1,8-6 0,-12 12 6,-1 0 0,0 0 0,1-1 0,-1 1 0,0 0 0,1 0 0,-1 0 0,0 0 0,1-1 0,-1 1 0,0 0 0,1 0 0,-1 0 0,0 0 0,1 0 0,-1 0 0,0 0 0,1 0 0,-1 0 0,0 0 0,1 0 0,-1 0 1,0 0-1,1 0 0,-1 1 0,0-1 0,1 0 0,-1 0 0,0 0 0,1 0 0,-1 1 0,0-1 0,1 0 0,-1 0 0,0 1 0,1-1 0,6 19-187,-2 31 53,-4-39 125,1 23-12,5 48 45,-6-76-13,0-1 0,0 1 0,0 0 0,1-1-1,0 1 1,0-1 0,1 0 0,0 1 0,0-1-1,5 6 1,-7-9 13,0-1-1,1 0 1,-1 0 0,0 0-1,1-1 1,0 1 0,-1 0-1,1 0 1,-1-1-1,1 1 1,0-1 0,-1 0-1,1 1 1,0-1-1,0 0 1,-1 0 0,1 0-1,0 0 1,-1 0 0,1 0-1,0-1 1,0 1-1,-1-1 1,1 1 0,-1-1-1,1 0 1,0 1-1,-1-1 1,1 0 0,-1 0-1,0 0 1,1 0-1,-1 0 1,0 0 0,1-1-1,-1 1 1,0 0 0,1-2-1,6-6 95,0 0 0,0 0 1,-1-1-1,6-10 0,-7 7-109,0 0 0,0 0 0,-2 0 0,1-1 0,-2 1 0,4-27 0,-6 36 0,-1-1 0,0 0 0,0 1 0,0-1 0,0 1 0,-1-1 0,0 1 0,0-1 0,0 1 0,0-1 0,-3-4 0,3 8 0,0-1 0,-1 0 0,1 0 0,-1 0 0,1 1 0,-1-1 0,1 1 0,-1-1 0,0 1 0,0 0 0,0-1 0,0 1 0,0 0 0,0 0 0,0 0 0,0 1 0,0-1 0,0 1 0,0-1 0,-1 1 0,1-1 0,0 1 0,-4 0 0,5 0 0,0 0 0,-1 0 0,1 1 0,0-1 0,-1 0 0,1 1 0,0-1 0,0 0 0,-1 1 0,1 0 0,0-1 0,0 1 0,0 0 0,0-1 0,0 1 0,0 0 0,0 0 0,0 0 0,0 0 0,0 0 0,0 0 0,1 0 0,-1 0 0,0 0 0,1 1 0,-1-1 0,1 0 0,-1 0 0,1 0 0,-1 1 0,1-1 0,0 0 0,0 1 0,0-1 0,0 0 0,0 2 0,0-1 0,0 0 0,0 0 0,0 0 0,0 0 0,0 0 0,1 0 0,-1 0 0,1 0 0,-1 0 0,1 0 0,0-1 0,-1 1 0,1 0 0,0 0 0,1-1 0,-1 1 0,0-1 0,0 1 0,1-1 0,-1 1 0,0-1 0,1 0 0,0 0 0,2 2 0,4 0 0,0-1 0,0-1 0,1 1 0,-1-1 0,0-1 0,1 1 0,-1-1 0,1-1 0,-1 0 0,0 0 0,1-1 0,-1 0 0,0 0 0,0 0 0,0-1 0,0-1 0,13-7 0,-11 5 0,0 1 0,0-2 0,-1 1 0,0-1 0,0 0 0,-1-1 0,0 0 0,0-1 0,-1 0 0,0 0 0,-1 0 0,11-20 0,-14 15 0,-2 14 0,-1 0 0,0-1 0,0 1 0,0 0 0,0 0 0,0-1 0,0 1 0,0 0 0,0-1 0,0 1 0,0 0 0,0 0 0,0-1 0,0 1 0,0 0 0,0-1 0,0 1 0,0 0 0,-1 0 0,1-1 0,0 1 0,0 0 0,0 0 0,0-1 0,0 1 0,-1 0 0,1 0 0,0 0 0,0-1 0,0 1 0,-1 0 0,1 0 0,0 0 0,0 0 0,-1-1 0,1 1 0,0 0 0,0 0 0,-1 0 0,1 0 0,0 0 0,-1 0 0,1 0 0,0 0 0,0 0 0,-1 0 0,1 0 0,0 0 0,-1 0 0,1 0 0,0 0 0,0 0 0,-1 0 0,1 0 0,0 0 0,0 1 0,-1-1 0,1 0 0,0 0 0,0 0 0,-1 0 0,1 1 0,0-1 0,0 0 0,-1 0 0,-13 10 0,14-10 0,-7 9 0,0 1 0,0 0 0,1 0 0,-6 16 0,-2 10 0,20-46 0,-2 5 0,0 0 0,-1 0 0,0-1 0,0 1 0,0-1 0,-1 0 0,0 1 0,0-1 0,1-8 0,-5 13 0,-5 8 0,-4 8 0,0 6 0,-22 52 0,31-66 0,-1-1 0,1 1 0,1 0 0,-1 0 0,1 0 0,0 0 0,1 0 0,0 10 0,1-14 7,0 1-1,0-1 1,1 0 0,-1 0-1,1 0 1,-1 0 0,1-1-1,0 1 1,0 0 0,1-1-1,-1 0 1,1 1 0,-1-1-1,1 0 1,-1 0 0,1 0-1,0-1 1,6 4 0,-5-3-108,1 1 0,0-1 0,0 0 0,0-1 0,1 1 1,-1-1-1,0 0 0,1 0 0,-1-1 0,0 1 0,7-1 0,10-9-5312,0-10-5386</inkml:trace>
</inkml:ink>
</file>

<file path=ppt/ink/ink3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13.68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39 0 13997,'0'0'15722,"-1"17"-14772,0 133 109,3-65-860,-4 1-1,-20 128 1,14-185-116,8-29-81,0-1 0,0 1 1,0 0-1,0 0 0,0 0 1,0 0-1,0 0 1,0 0-1,0 0 0,0-1 1,0 1-1,-1 0 0,1 0 1,0 0-1,0 0 0,0 0 1,0 0-1,0 0 0,0 0 1,0 0-1,0 0 1,0 0-1,-1 0 0,1 0 1,0-1-1,0 1 0,0 0 1,0 0-1,0 0 0,0 0 1,0 0-1,-1 0 0,1 0 1,0 0-1,0 0 1,0 0-1,0 0 0,0 0 1,0 1-1,-1-1 0,1 0 1,0 0-1,0 0 0,0 0 1,0 0-1,0 0 0,0 0 1,0 0-1,0 0 1,0 0-1,-1 0 0,1 0 1,0 0-1,0 1 0,0-1 1,0 0-1,0 0 0,0 0 1,0 0-1,0 0 0,0 0 1,0 0-1,0 1 0,-2-52 208,12-24-210,3 0 0,3 1 0,33-89 0,-45 150 0,0 0 0,1 1 0,0 0 0,1-1 0,1 2 0,10-15 0,-15 23 0,-1 1 0,1 0 0,0 0 0,-1 1 0,1-1 0,0 0 0,0 1 0,1-1 0,-1 1 0,0-1 0,0 1 0,1 0 0,-1 0 0,1 0 0,-1 0 0,1 1 0,-1-1 0,1 1 0,-1-1 0,1 1 0,0 0 0,-1 0 0,1 0 0,-1 0 0,1 1 0,0-1 0,-1 1 0,1-1 0,-1 1 0,1 0 0,-1 0 0,0 0 0,1 0 0,-1 1 0,0-1 0,0 0 0,0 1 0,0 0 0,3 2 0,-1-1-2,-1 0 0,1 0 1,-1 1-1,0-1 0,0 1 0,0-1 0,0 1 1,-1 0-1,0 0 0,1 0 0,-2 0 0,1 0 1,0 1-1,-1-1 0,0 1 0,0-1 0,0 1 1,0-1-1,-1 1 0,1-1 0,-1 1 0,-1 0 1,1-1-1,-1 1 0,-1 6 0,0-4 3,-1 0 0,0 0-1,0 0 1,0 0-1,-1-1 1,0 1 0,0-1-1,-1 0 1,0 0 0,0-1-1,0 1 1,-1-1-1,1 0 1,-12 7 0,9-8-36,1 1-1,-1-1 1,1 0 0,-1-1 0,0 0 0,-1 0 0,1-1 0,0 0 0,-1 0 0,1-1 0,-1 0 0,1 0 0,-16-2 0,23 1-98,0 0 0,0 0 0,0-1 0,0 1 0,0 0 0,0-1 1,0 1-1,0-1 0,0 1 0,0-1 0,0 1 0,1-1 1,-1 0-1,0 1 0,0-1 0,1 0 0,-1 0 0,0 1 1,1-1-1,-1 0 0,0 0 0,1 0 0,0 0 0,-1 0 0,1 0 1,-1 0-1,1 0 0,0 0 0,0 0 0,0 0 0,0 0 1,-1 0-1,1 0 0,1 0 0,-1 0 0,0 0 0,0 0 1,0 0-1,0 0 0,1 0 0,-1 0 0,0 0 0,2-1 0,-1-3-617,1 1 0,0-1-1,0 1 1,0 0-1,1-1 1,-1 1 0,1 0-1,5-4 1,24-19-4818,5 0-1105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12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11979,'0'0'10763,"50"-29"-10123,-20 29-384,6 0-192,6 0 0,2 2-31,1 3-33,-3-1-353,-4 0-736,-4-2-480,-7 2-930,-7-4-1793,-6 0-2050</inkml:trace>
</inkml:ink>
</file>

<file path=ppt/ink/ink3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14.82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0 191 4100,'0'0'24183,"5"10"-23532,-1-2-572,0 0 0,-1 1 0,-1 0-1,1 0 1,-1 0 0,-1 0 0,0 0 0,0 0 0,-1 0-1,0 0 1,0 0 0,-3 13 0,-4 17 176,3-19 402,1 1 0,-1 27 0,25-95-75,-15 26-582,0 0 0,-2-1 0,-1 1 0,0-1 0,-2-32 0,0 58 0,1 0 0,-1 0 0,1 0 0,-1-1 0,1 1 0,0 0 0,1-1 0,-1 1 0,1-1 0,-1 0 0,1 1 0,0-1 0,0-1 0,0 1 0,1 0 0,-1-1 0,0 0 0,1 1 0,0-1 0,0-1 0,-1 1 0,1 0 0,0-1 0,0 0 0,1 0 0,-1 0 0,0-1 0,0 1 0,0-1 0,0 0 0,1 0 0,-1-1 0,0 1 0,0-1 0,0 0 0,0 0 0,0 0 0,0 0 0,0-1 0,0 0 0,0 0 0,-1 0 0,1 0 0,-1 0 0,1-1 0,-1 1 0,0-1 0,0 0 0,0 0 0,2-4 0,3-3 0,-1 0 0,-1 0 0,0-1 0,0 0 0,-1 0 0,-1-1 0,0 0 0,0 1 0,3-20 0,-7 30 0,0 1 0,0 0 0,1 0 0,-1-1 0,0 1 0,0 0 0,0-1 0,0 1 0,1 0 0,-1-1 0,0 1 0,0 0 0,0-1 0,0 1 0,0 0 0,0-1 0,0 1 0,0 0 0,0-1 0,0 1 0,0 0 0,0 0 0,0-1 0,0 1 0,-1 0 0,1-1 0,0 1 0,0 0 0,0-1 0,0 1 0,0 0 0,-1 0 0,1-1 0,0 1 0,0 0 0,-1 0 0,1-1 0,0 1 0,0 0 0,-1 0 0,1 0 0,0-1 0,-1 1 0,1 0 0,0 0 0,-1 0 0,-4 4 0,-3 7 0,1 1 0,0-1 0,1 1 0,0 0 0,0 1 0,2-1 0,-5 15 0,1 6 0,-8 56 0,15-83-6,0 0 0,1 0-1,0 0 1,0 0 0,0 0 0,0-1-1,1 1 1,2 9 0,-2-15-6,-1 1 0,1 0-1,-1 0 1,1 0 0,-1 0 0,1 0 0,-1 0-1,1-1 1,0 1 0,-1 0 0,1 0 0,0-1-1,0 1 1,0-1 0,0 1 0,-1-1 0,1 1-1,0-1 1,0 1 0,0-1 0,1 1 0,1-1-35,-1 0 1,0 0-1,1 0 1,-1 0-1,1-1 1,-1 1-1,0-1 1,1 1-1,-1-1 1,0 0-1,1 0 1,3-2-1,6-4-1180,0 0-1,-1-1 1,0-1-1,0 0 1,-1 0 0,0-1-1,-1-1 1,0 1-1,13-22 1,-8 11 133,-1-1 0,-2 0 0,0-1-1,12-39 1,-15 34 1460,9-55 0,-16 73 778,-1 0 0,1 1 1,-1-1-1,-1 0 0,-2-14 0,-4 47 2792,-2 4-3890,-10 78 1275,5 2-1,0 201 0,35-366 180,-15 16-1460,-1-1-1,-3 0 1,-1 0-1,-6-53 1,2 79-4,-1 27-113,2 30-37,2-36 117,1-1 0,-1 1-1,1 0 1,0-1 0,1 1 0,-1-1-1,0 0 1,1 1 0,0-1-1,0 0 1,0 0 0,0 0 0,0 0-1,1 0 1,-1-1 0,1 1 0,0-1-1,0 1 1,0-1 0,0 0 0,0 0-1,0 0 1,1-1 0,-1 1-1,0-1 1,1 0 0,0 0 0,-1 0-1,1 0 1,-1-1 0,1 1 0,0-1-1,4 0 1,-2-1 17,-1 0 1,1 0-1,-1 0 0,0 0 1,0-1-1,1 0 0,-1 0 1,0 0-1,-1-1 0,1 0 1,0 0-1,-1 0 0,0 0 1,1-1-1,-1 1 0,-1-1 1,1 0-1,0-1 0,-1 1 1,0 0-1,0-1 0,3-6 1,-3 3 56,0-1 1,0 0-1,0-1 1,-1 1 0,-1 0-1,1-11 1,-1 18-63,-1 0 0,1 0 1,-1-1-1,0 1 0,0 0 0,0 0 0,0 0 1,0 0-1,-1 0 0,1 0 0,-1 0 1,1-1-1,-1 1 0,0 0 0,0 1 0,0-1 1,0 0-1,0 0 0,0 0 0,0 0 1,-1 1-1,1-1 0,0 1 0,-1-1 0,0 1 1,1-1-1,-1 1 0,0 0 0,0 0 1,1 0-1,-5-1 0,5 1-22,-1 1 0,1 0 0,-1 0 0,1 1 0,-1-1 0,0 0 0,1 0 1,-1 1-1,1-1 0,-1 1 0,1-1 0,0 1 0,-1 0 0,1 0 0,-1-1 0,1 1 0,0 0 0,0 0 0,0 0 0,-1 0 0,1 1 0,0-1 1,0 0-1,0 0 0,1 1 0,-2 1 0,-19 44-254,18-39 239,-1 1 52,0 1 0,1 0 0,0 0 0,1 0 0,0 0 0,1 1-1,0-1 1,1 0 0,1 20 0,0-28-24,0-1-1,0 1 0,1-1 1,-1 0-1,0 0 0,1 0 1,-1 0-1,1 0 0,-1 0 1,1 0-1,0 0 0,-1-1 1,1 1-1,0 0 0,0-1 1,-1 0-1,1 1 0,0-1 1,0 0-1,0 0 0,-1 0 1,1 0-1,0 0 0,3-1 1,48-4 31,2-7-148,-39 7 60,0 2 0,1 0-1,-1 0 1,1 1 0,0 2-1,28 1 1,-53-18 169,0 0-1,-2 0 1,-20-28-1,-5 0-117,77 68-2071,-30-17 442,0 0 0,0 0 0,1-1 0,0-1 0,0 0 0,18 2 0,8-2-5781</inkml:trace>
</inkml:ink>
</file>

<file path=ppt/ink/ink3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15.40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105 236 13036,'0'-3'1060,"0"0"0,-1 0 0,1 0 0,-1 0 0,1 0 0,-1 0 0,0 0 1,0 0-1,0 0 0,0 1 0,-3-5 0,3 6-952,0 0 0,1 1 1,-1-1-1,0 0 0,0 0 0,0 1 1,0-1-1,1 1 0,-1-1 1,0 1-1,0-1 0,0 1 1,0-1-1,0 1 0,-1 0 0,1 0 1,0-1-1,0 1 0,0 0 1,0 0-1,0 0 0,0 0 1,0 1-1,0-1 0,0 0 0,0 0 1,0 0-1,0 1 0,0-1 1,0 1-1,0-1 0,0 1 1,0-1-1,0 1 0,0-1 0,0 1 1,0 0-1,-1 1 0,-2 2-78,-1 0 0,1 1 0,0 0-1,0 0 1,1 0 0,0 0-1,-1 0 1,2 1 0,-1-1 0,1 1-1,-1 0 1,-1 10 0,1-5 83,1-1 0,0 1 1,0-1-1,2 1 0,-1 0 1,2 18-1,-1-28-97,1 1 1,-1-1-1,0 0 0,1 0 0,-1 0 1,1 1-1,-1-1 0,1 0 0,-1 0 1,1 0-1,0 0 0,0 0 0,0 0 1,-1 0-1,1 0 0,0-1 0,0 1 1,0 0-1,0 0 0,1-1 1,-1 1-1,0-1 0,0 1 0,0-1 1,0 1-1,1-1 0,-1 0 0,0 1 1,0-1-1,0 0 0,1 0 0,-1 0 1,0 0-1,1 0 0,-1 0 0,0 0 1,0-1-1,0 1 0,1 0 0,-1-1 1,0 1-1,2-2 0,2 1 67,0-1 1,0 0-1,0 0 0,-1 0 1,1-1-1,-1 0 0,1 0 1,-1 0-1,5-5 0,0-2-77,-1 0 1,0-1-1,-1 0 0,0-1 0,-1 1 1,-1-1-1,1 0 0,-2-1 0,0 1 1,0-1-1,2-19 0,-42 137-54,33-96-51,1-2-103,0 0 1,0 1 0,1-1-1,-1 0 1,2 1 0,-1-1-1,1 1 1,1 8 0,-1-16 101,0 1 0,0-1 0,1 1 1,-1-1-1,1 1 0,-1 0 0,0-1 1,1 1-1,-1-1 0,1 1 0,-1-1 0,1 0 1,-1 1-1,1-1 0,0 0 0,-1 1 0,1-1 1,-1 0-1,1 1 0,0-1 0,-1 0 0,1 0 1,0 0-1,-1 0 0,1 0 0,0 0 0,-1 0 1,1 0-1,0 0 0,-1 0 0,1 0 1,0 0-1,-1 0 0,1 0 0,-1-1 0,1 1 1,0 0-1,-1 0 0,1-1 0,-1 1 0,1 0 1,0-1-1,-1 1 0,1-1 0,27-17-2552,-14 5 136,-1-1-1,0 0 1,14-22 0,-13 15 1949,-2 0 0,14-31 0,-16 28 2128,-1 0-1,6-31 1,-11 36 709,0 0 0,-2-1 0,0-22 1,-22 106-205,13-39-1765,2 0 1,1 0-1,1 1 1,1 0 0,3 43-1,-1-67-284,0-1-1,1 1 0,-1-1 1,0 1-1,1-1 0,-1 1 0,1-1 1,0 0-1,-1 1 0,1-1 1,0 0-1,0 1 0,0-1 1,0 0-1,0 0 0,0 0 0,0 0 1,1 0-1,-1 0 0,0 0 1,0 0-1,1-1 0,-1 1 1,1 0-1,-1-1 0,0 1 1,1-1-1,-1 0 0,1 1 0,2-1 1,5 1 65,0 0 0,0-1 0,0-1 0,12-1 0,11 0-192,-31 2 137,-1 1-1,1-1 1,-1 1-1,1 0 1,-1-1-1,1 1 1,-1 0 0,0-1-1,1 1 1,-1 0-1,0 0 1,1-1-1,-1 1 1,0 0-1,0 0 1,0-1-1,0 1 1,0 0-1,0 0 1,0-1-1,0 1 1,0 0-1,0 0 1,0 0-1,0-1 1,-1 1-1,1 0 1,0 0-1,-1 1 1,-8 24 875,5-20-858,-1-1-1,0 1 1,0-1-1,0 0 1,0-1 0,-1 0-1,0 1 1,0-2-1,0 1 1,-1-1 0,-11 5-1,14-6-33,0 0-1,0-1 1,-1 0 0,1 0-1,0 0 1,-1 0 0,1 0-1,-1-1 1,1 0 0,0 0-1,-1 0 1,1 0 0,-1-1-1,1 0 1,0 0 0,-1 0-1,1 0 1,0-1 0,0 0-1,-4-2 1,6 3-190,1 0 0,-1 0 0,1-1 0,0 1 0,0 0 0,-1-1 0,1 1 0,0-1 0,0 0 0,1 1 0,-1-1 0,-1-3 0,-2-22-5482,4 9-1871</inkml:trace>
</inkml:ink>
</file>

<file path=ppt/ink/ink3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15.76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31 1 13613,'0'0'16399,"3"11"-14573,-1 20-1683,-1-1-1,-1 1 1,-2-1-1,-1 0 1,-9 44-1,4-26-105,-4 79 0,12-122-32,0 0 1,1-1 0,-1 1-1,1 0 1,0 0-1,0-1 1,3 8-1,-4-11-10,1 0-1,-1 0 1,1 0 0,-1 0-1,1-1 1,0 1-1,-1 0 1,1 0 0,0-1-1,0 1 1,0 0 0,-1-1-1,1 1 1,0-1-1,0 1 1,0-1 0,0 1-1,0-1 1,0 0 0,0 1-1,0-1 1,0 0 0,0 0-1,0 0 1,0 0-1,0 0 1,0 0 0,0 0-1,0 0 1,1 0 0,-1-1-1,0 1 1,0 0-1,0-1 1,-1 1 0,1-1-1,0 1 1,0-1 0,0 1-1,1-2 1,2 0-345,-1-1 0,1 0 0,-1 0-1,0 0 1,0 0 0,0 0 0,0-1 0,-1 1 0,0-1 0,1 0 0,-1 0 0,0 0 0,-1 0 0,3-7-1,14-64-11389,-12 34 1074</inkml:trace>
</inkml:ink>
</file>

<file path=ppt/ink/ink3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16.13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56 11147,'1'8'4900,"1"1"-4259,-1-1 1,1 0-1,1 0 0,0 0 0,0 0 1,0 0-1,5 8 0,-6-14-328,0 1-1,0 0 0,0-1 1,1 1-1,-1-1 1,1 0-1,-1 0 0,1 0 1,0 0-1,0 0 1,-1-1-1,1 1 1,0-1-1,1 0 0,-1 0 1,0 0-1,0 0 1,0 0-1,1-1 0,-1 0 1,0 1-1,1-1 1,-1 0-1,5-1 0,-2 0-151,0-1-1,-1 1 0,1-1 0,0 0 0,-1 0 0,0-1 0,1 0 1,-1 0-1,0 0 0,0-1 0,-1 1 0,1-1 0,-1 0 1,8-9-1,-9 9-84,1 0 1,-1 0-1,0-1 1,0 1-1,0-1 1,-1 1-1,0-1 1,0 0-1,0 0 1,0 0-1,-1 0 1,0-1-1,0 1 1,0 0-1,-1 0 1,1-1-1,-2-5 1,1 10-77,0-1 0,-1 1 0,1 0 0,-1-1 0,1 1 0,-1 0 0,1-1 0,-1 1 0,0 0 0,0 0 0,0 0 0,0-1 0,1 1 0,-2 0 0,1 0 0,0 1 0,0-1 0,0 0 0,0 0 0,0 0 0,-1 1 0,1-1 0,0 1 0,-1-1 0,1 1 0,0-1 0,-1 1 0,1 0 0,-1 0 0,1 0 0,0-1 0,-1 1 0,1 1 0,-1-1 0,1 0 0,-1 0 0,1 0 0,0 1 0,-3 0 0,-1 0 0,1 0 0,-1 1 0,0 0 0,0-1 0,1 2 0,-1-1 0,1 0 0,0 1 0,0 0 0,-5 4 0,1 2 0,1 0 0,1 0 0,-1 1 0,1 0 0,1 0 0,0 0 0,0 1 0,1 0 0,1 0 0,0 0 0,0 0 0,1 1 0,0-1 0,1 1 0,1-1 0,1 20 0,-1-27-75,0-1 0,1 0 0,0 1 0,0-1 0,0 0-1,0 0 1,0 0 0,1 0 0,-1 0 0,1 0 0,0 0 0,0 0 0,0-1 0,0 1 0,0-1 0,1 1 0,-1-1-1,1 0 1,0 0 0,-1 0 0,1 0 0,0-1 0,0 1 0,0-1 0,0 1 0,6 0 0,-1 0-661,-1 0 1,1-1-1,-1 0 1,1-1-1,0 1 1,-1-1-1,1-1 1,-1 0-1,1 0 1,0 0 0,9-4-1,35-20-16758</inkml:trace>
</inkml:ink>
</file>

<file path=ppt/ink/ink3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16.67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288 34 17649,'0'0'6566,"-9"-7"-3497,5 4-2932,0 0 0,0 1-1,0-1 1,0 1-1,-1-1 1,1 1 0,-1 1-1,0-1 1,0 1-1,1 0 1,-1 0 0,0 0-1,0 0 1,0 1-1,0 0 1,0 0 0,0 0-1,0 1 1,0 0-1,0 0 1,0 0-1,0 0 1,1 1 0,-1 0-1,1 0 1,-1 0-1,1 0 1,-6 4 0,-3 4 3,-1 1 1,1 0 0,1 1 0,0 0 0,-15 20-1,21-24-78,1 0-1,0 0 1,0 0-1,0 1 1,1 0-1,0 0 1,1 0-1,0 0 1,0 0-1,-2 19 1,5-27-62,0 0 0,0 0 0,1 0 1,-1 0-1,0 0 0,0 0 0,1 0 0,-1 0 0,1 0 0,-1 0 1,0 0-1,1 0 0,0-1 0,-1 1 0,1 0 0,0 0 0,-1-1 0,1 1 1,0 0-1,0-1 0,-1 1 0,1-1 0,0 1 0,0-1 0,0 1 1,0-1-1,0 0 0,0 1 0,0-1 0,0 0 0,0 0 0,0 1 1,0-1-1,0 0 0,0 0 0,0 0 0,0-1 0,2 1 0,43-6-283,-26 0-636,0 0 0,30-15 0,38-23-5212,-59 28 3024,21-10-3838</inkml:trace>
</inkml:ink>
</file>

<file path=ppt/ink/ink3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17.20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105 18 15439,'0'0'7938,"-9"5"-5589,1 1-2046,0-1 0,0 1 0,1 1 0,0 0 0,0 0 0,0 0 0,1 1 0,-5 8 0,7-11-240,1 0 0,0 0 0,1 0 0,-1 0 0,1 0-1,0 1 1,0-1 0,0 1 0,1 0 0,0-1 0,0 1 0,1 0 0,-1 0 0,1-1 0,1 1 0,-1 0-1,3 10 1,-2-15-35,-1 1-1,1 0 0,1-1 1,-1 1-1,0-1 0,0 1 1,1-1-1,-1 0 0,0 1 1,1-1-1,0 0 0,-1 0 1,1 0-1,0 0 0,-1 0 1,1 0-1,0-1 0,0 1 1,0-1-1,-1 1 0,1-1 1,0 0-1,0 1 0,0-1 1,0 0-1,0 0 0,0 0 0,0-1 1,0 1-1,0 0 0,-1-1 1,1 1-1,3-2 0,3 0 138,1 0 0,-1-1 0,0 0-1,0-1 1,0 1 0,8-6-1,-2-2-69,-1-1 0,0 0 0,19-24 1,21-19 25,-52 55-128,-1 0-1,0 0 1,0 1 0,1-1-1,-1 0 1,0 0-1,0 0 1,0 1 0,1-1-1,-1 0 1,0 0-1,0 1 1,0-1 0,0 0-1,0 0 1,0 1 0,1-1-1,-1 0 1,0 1-1,0-1 1,0 0 0,0 1-1,0-1 1,0 0-1,0 0 1,0 1 0,0-1-1,0 0 1,0 1-1,0-1 1,-1 0 0,1 0-1,0 1 1,0-1 0,0 0-1,0 1 1,0-1-1,-1 0 1,1 0 0,0 1-1,0-1 1,-1 0-1,-4 19 81,4-15-58,-2 2-2,1 0-1,-1 1 1,2-1-1,-1 1 1,1-1-1,-1 1 1,2 0-1,-1 8 1,1-14-2,0-1 1,1 1-1,-1-1 1,0 1 0,1-1-1,-1 1 1,0-1-1,1 0 1,-1 1-1,1-1 1,-1 1-1,0-1 1,1 0 0,-1 0-1,1 1 1,-1-1-1,1 0 1,-1 0-1,1 1 1,-1-1 0,1 0-1,-1 0 1,1 0-1,0 0 1,-1 0-1,1 0 1,-1 0 0,1 0-1,-1 0 1,1 0-1,-1 0 1,1 0-1,-1-1 1,1 1 0,-1 0-1,1 0 1,22-8 232,-10 0-233,-1 0-1,0-1 1,-1 0-1,12-12 0,-17 14-10,1-1-1,1 2 0,0-1 0,0 1 0,0 0 1,0 1-1,1 0 0,0 0 0,0 1 1,0 0-1,12-3 0,-20 7 1,0 0 0,0 0 0,0 0 0,0 0 0,0 0 0,0 0 0,0 1 0,0-1 0,0 0 0,0 1 0,0-1 0,-1 1 0,1-1 0,0 1 0,0-1 0,0 1 0,0 0 0,-1-1 0,1 1 0,0 0 0,0 0 0,-1-1 0,1 1 0,-1 0 0,1 0 0,-1 0 0,1 0 0,-1 0 0,1 0 0,-1 0 0,0 0 0,0 0 0,1 0 0,-1 0 0,0 0 0,0 0 0,0 0 0,0 1 0,0 52 0,-1-37 0,1-16 0,0-1 0,0 1 0,0-1 0,0 1 0,0-1 0,0 1 0,0-1 0,0 1 0,1-1 0,-1 0 0,0 1 0,0-1 0,0 1 0,1-1 0,-1 0 0,0 1 0,1-1 0,-1 1 0,0-1 0,1 0 0,-1 0 0,0 1 0,1-1 0,-1 0 0,1 1 0,-1-1 0,1 0 0,-1 0 0,0 0 0,1 0 0,-1 0 0,1 1 0,-1-1 0,1 0 0,-1 0 0,1 0 0,-1 0 0,1 0 0,-1 0 0,1 0 0,-1-1 0,1 1 0,-1 0 0,1 0 0,-1 0 0,0 0 0,1-1 0,-1 1 0,1 0 0,-1 0 0,0-1 0,1 1 0,0-1 0,25-15 0,5-11 0,-8 5 0,41-28 0,-57 46 0,0-1 0,0 1 0,0 1 0,0-1 0,1 1 0,-1 0 0,1 1 0,0 0 0,0 0 0,0 1 0,10-1 0,-16 2 0,-1 1 0,0-1 0,1 0 0,-1 1 0,1-1 0,-1 1 0,0-1 0,1 1 0,-1 0 0,0 0 0,0-1 0,0 1 0,0 0 0,1 0 0,-1 0 0,0 0 0,-1 0 0,1 0 0,0 1 0,0-1 0,0 0 0,-1 0 0,1 1 0,0-1 0,-1 0 0,0 1 0,1-1 0,-1 1 0,0-1 0,1 0 0,-1 1 0,0 1 0,1 58 0,-1-44 0,-1 22-2289,-3-4-4364,7-50-4328</inkml:trace>
</inkml:ink>
</file>

<file path=ppt/ink/ink3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17.56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0 1 14446</inkml:trace>
</inkml:ink>
</file>

<file path=ppt/ink/ink3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17.92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30 0 17200,'0'0'6929,"2"10"-5770,5 55 853,0 72 0,-6-106-1148,-2-1-1,-1 1 1,-7 42 0,36-161-864,-10 29 0,40-92 0,-57 149-15,1 0-1,0 0 1,0 0-1,0 0 1,1 1-1,-1-1 1,0 0-1,1 1 1,-1-1-1,1 1 1,-1-1-1,1 1 1,0 0-1,-1-1 1,1 1-1,0 0 1,0 0-1,0 1 1,0-1-1,0 0 1,0 1-1,0-1 1,0 1-1,0-1 1,0 1-1,1 0 1,-1 0 0,0 0-1,0 0 1,0 0-1,0 1 1,0-1-1,0 1 1,0-1-1,0 1 1,0 0-1,0 0 1,0 0-1,3 1 1,-2 0-8,-1-1 1,0 1-1,1 0 1,-1-1-1,0 1 1,0 0 0,0 0-1,0 0 1,0 1-1,0-1 1,-1 0-1,1 1 1,-1-1-1,1 1 1,-1 0-1,0-1 1,0 1 0,0 0-1,-1 0 1,1-1-1,-1 1 1,1 0-1,-1 0 1,0 0-1,0 0 1,0 0-1,-1-1 1,0 5-1,0-4 30,-1 0 0,1-1-1,-1 1 1,0-1 0,0 1-1,0-1 1,0 0 0,0 0-1,-1 1 1,1-2 0,-1 1-1,1 0 1,-1 0 0,0-1-1,1 0 1,-5 2 0,-50 17 354,49-18-286,-5 2-26,-1 0 0,0-1-1,0-1 1,1-1 0,-1 0 0,0 0-1,-17-2 1,31 1-87,-1 0 0,1 0 1,0 0-1,-1 0 0,1-1 0,-1 1 0,1 0 0,0 0 1,-1 0-1,1 0 0,-1 0 0,1-1 0,0 1 0,-1 0 1,1 0-1,0-1 0,-1 1 0,1 0 0,0-1 1,0 1-1,-1 0 0,1-1 0,0 1 0,0 0 0,0-1 1,-1 1-1,1 0 0,0-1 0,0 1 0,0-1 0,0 1 1,0 0-1,0-1 0,0 1 0,0-1 0,0 1 0,0-1 1,0 1-1,0 0 0,0-1 0,0 1 0,0-1 1,0 1-1,0 0 0,0-1 0,1 1 0,-1 0 0,0-1 1,0 1-1,1-1 0,-1 1 0,0 0 0,0 0 0,1-1 1,-1 1-1,0 0 0,1-1 0,17-16-2925,-8 11 826,1 1-1,0 0 1,0 1-1,12-3 1,18-3-5487</inkml:trace>
</inkml:ink>
</file>

<file path=ppt/ink/ink3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18.47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111 92 11115,'0'0'12614,"-8"-6"-10804,-29-15-689,35 20-1091,1 1 0,-1-1-1,1 1 1,-1-1 0,1 1 0,-1-1 0,1 1 0,-1 0 0,0 0-1,1 0 1,-1 0 0,1 0 0,-1 0 0,0 0 0,1 1 0,-1-1-1,1 1 1,-1-1 0,1 1 0,-1-1 0,1 1 0,-1 0-1,1 0 1,0 0 0,-1 0 0,1 0 0,0 0 0,0 0 0,0 0-1,-1 0 1,1 0 0,1 1 0,-1-1 0,0 0 0,0 1 0,0-1-1,1 1 1,-1-1 0,1 1 0,-1-1 0,0 3 0,-1 5 116,-1 0 0,1-1 0,1 1 0,-1 0 0,1 13 0,1-20-127,0 0 1,0-1-1,0 1 1,0 0-1,0-1 1,0 1-1,0 0 1,1-1-1,-1 1 1,1-1-1,-1 1 1,1 0-1,0-1 1,0 0-1,-1 1 1,1-1-1,0 1 1,0-1-1,0 0 1,1 0-1,-1 1 1,0-1-1,0 0 0,2 1 1,0-1 0,-1 0 1,0-1 0,1 1-1,-1-1 1,1 1-1,-1-1 1,1 0-1,-1 0 1,1 0-1,-1 0 1,1-1-1,-1 1 1,1-1-1,2 0 1,5-2 22,0-1 1,-1 0-1,1-1 1,-1 1-1,0-2 1,15-11 0,-12 8-2,-8 6-18,1 0 0,-1 0 0,0 0 0,0-1 0,0 1 0,0-1 0,0 0 0,-1 0 0,0-1 1,0 1-1,5-9 0,-19 38-281,18-28 322,0-1 0,0 0-1,0-1 1,0 0-1,-1 0 1,0 0 0,0-1-1,10-11 1,21-18-102,-34 33-8,1-1 0,0 1 0,-1 0 0,1 0 0,0 0 0,0 0 0,0 1 0,1-1 0,-1 1 0,0 0 0,0 0 0,1 1 0,7-1 0,-12 1 221,-26-5 443,24 6-614,0 0 0,1 1 0,-1-1 0,1 1 0,-1-1-1,1 1 1,-1 0 0,1-1 0,0 1 0,0 0 0,0 0 0,0 0-1,0 0 1,1 0 0,-1 0 0,1 0 0,-1 0 0,1 1-1,-1 1 1,-4 47 78,5-47-86,-1-1 4,1 1 1,0 0 0,0-1 0,0 1 0,0-1 0,1 1 0,-1 0-1,1-1 1,0 1 0,0-1 0,1 1 0,-1-1 0,0 0 0,5 6 0,-4-7-105,-1-1 0,1 1 1,0-1-1,0 0 0,0 0 1,0 0-1,0 0 0,0-1 1,0 1-1,0 0 0,0-1 1,1 1-1,-1-1 0,0 0 1,0 0-1,0 0 0,1 0 1,-1 0-1,0 0 0,0-1 1,0 1-1,1-1 0,-1 0 1,0 1-1,0-1 0,2-1 1,4-2-1182,-1 0 1,0 0 0,0 0-1,0-1 1,8-7 0,-5 4-1230,24-19-9327</inkml:trace>
</inkml:ink>
</file>

<file path=ppt/ink/ink3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18.84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176 115 16239,'0'0'4794,"-11"3"-2130,-2 1-1963,-1 1-1,1 1 1,0 0-1,0 1 1,-20 15-1,28-19-588,0 1 0,0-1 0,0 1 0,1 0 0,0 0 0,0 1 0,0-1 0,0 1 0,1 0 0,0 0 0,0 0 0,0 1 0,0-1 0,1 1 0,0-1 0,0 1 0,1 0 0,-1-1 0,1 8 1,1-12-107,0 0 1,0 0 0,1 0 0,-1 0 0,0 0 0,1 0 0,-1 0 0,1 0 0,-1 0 0,1 0 0,0 0 0,-1-1-1,1 1 1,0 0 0,0 0 0,-1-1 0,1 1 0,0-1 0,0 1 0,0 0 0,0-1 0,0 0 0,0 1 0,0-1-1,0 0 1,0 1 0,0-1 0,0 0 0,0 0 0,0 0 0,0 0 0,0 0 0,0 0 0,0 0 0,0 0 0,0 0-1,0 0 1,2-1 0,44-11 257,-26 0-230,-2-1-1,1-1 0,-2 0 0,0-1 1,-1-1-1,0-1 0,-1 0 0,-1-1 1,-1-1-1,-1-1 0,0 1 1,11-27-1,-22 42-44,0 1 0,-1-1 1,0 1-1,1-1 0,-1 1 1,0-1-1,-1 0 0,1-5 1,-12 18-599,0 7 320,1 0 1,1 0-1,0 1 0,1 1 0,1-1 1,1 1-1,-4 20 0,4-15-1882,2-1-1,-2 46 1,5-33-4000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12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13325,'0'0'5418,"9"-2"-4393,1 1-886,0 0 0,1 1-1,-1 0 1,0 1 0,1 0 0,-1 1 0,0 0-1,0 1 1,0 0 0,0 0 0,18 10 0,-18-9-130,1 2 0,-1-1 0,0 2 0,0-1 1,-1 1-1,12 12 0,-18-17 18,-1 1 0,0 0 0,0-1 0,0 1-1,0 0 1,-1 0 0,1 0 0,-1 0 0,0 0 0,0 0 0,0 0 0,0 1-1,0-1 1,-1 0 0,1 0 0,-1 1 0,0-1 0,0 0 0,0 1-1,-1-1 1,1 0 0,-1 1 0,0-1 0,0 0 0,0 0 0,0 0-1,-3 5 1,-8 13 584,-1 0-1,-1-1 0,-24 26 1,-3 4-1398,36-43-3692</inkml:trace>
</inkml:ink>
</file>

<file path=ppt/ink/ink3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19.33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117 0 21140,'1'9'1062,"10"139"3788,-2 62-1874,-9-231-2999,-1 0 0,-1 0 0,0 0 0,-7-25 0,7 39-9,0 0 1,-1 0-1,1 0 1,-1 1-1,-1-1 1,1 1-1,-1-1 1,0 1-1,-1 1 1,0-1-1,1 0 1,-2 1 0,1 0-1,-1 0 1,-11-7-1,16 11 34,0 0 0,0 0 0,0 1 0,0-1 0,0 0 0,0 1 0,0-1 0,0 0 0,0 1-1,0 0 1,0-1 0,0 1 0,-1 0 0,1-1 0,0 1 0,0 0 0,0 0 0,-1 0 0,1 0 0,0 0 0,0 0 0,0 0 0,-1 1-1,1-1 1,0 0 0,0 1 0,0-1 0,0 1 0,0-1 0,0 1 0,0-1 0,0 1 0,0 0 0,0-1 0,0 1 0,0 0 0,0 0-1,0 0 1,1 0 0,-1 0 0,0 0 0,1 0 0,-1 0 0,0 1 0,0 1-16,1-1 1,-1 0-1,1 1 0,0-1 0,0 0 0,0 1 1,0-1-1,0 0 0,1 1 0,-1-1 1,0 0-1,1 0 0,0 1 0,0-1 1,0 0-1,0 0 0,0 0 0,0 0 1,0 0-1,0 0 0,1 0 0,2 2 1,0 0-308,1 0 1,0 0 0,0-1-1,1 0 1,-1 0 0,1 0-1,0-1 1,-1 0 0,1 0-1,0 0 1,11 1 0,68 3-6727,-34-6 641</inkml:trace>
</inkml:ink>
</file>

<file path=ppt/ink/ink3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19.66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85 77 5990,'0'0'8589,"4"-10"-4414,-3 9-3833,13-31 2623,-14 31-2901,0 1 0,0-1 1,0 1-1,0-1 0,0 1 1,0-1-1,0 1 1,0-1-1,0 1 0,0-1 1,0 1-1,0-1 0,0 1 1,0-1-1,0 1 1,-1 0-1,1-1 0,0 1 1,0-1-1,0 1 0,-1-1 1,1 1-1,0 0 1,-1-1-1,1 1 0,-1-1 1,0 1 32,0 0 1,0-1 0,-1 1-1,1 0 1,0 0 0,0 0-1,0 0 1,-1 0 0,1 0-1,0 1 1,0-1 0,0 0-1,-1 1 1,1-1-1,0 0 1,-2 2 0,-2 1 30,1 0 0,-1 0 1,1 0-1,0 1 1,0-1-1,0 1 0,1 0 1,-1 0-1,1 1 0,0-1 1,0 1-1,0-1 0,1 1 1,-1 0-1,1 0 0,0 0 1,-1 9-1,-2 2 126,2 1 1,0-1-1,0 0 0,1 27 1,2-41-208,-1 1 1,1-1-1,0 0 1,1 0 0,-1 1-1,0-1 1,1 0-1,-1 1 1,1-1-1,-1 0 1,1 0-1,0 0 1,0 0-1,0 0 1,1 0 0,-1 0-1,0 0 1,1 0-1,2 2 1,-3-3 14,1 0 0,0 0 1,-1 0-1,1-1 1,0 1-1,0-1 0,-1 0 1,1 1-1,0-1 0,0 0 1,0 0-1,-1 0 1,1 0-1,0 0 0,0 0 1,0-1-1,-1 1 0,1-1 1,2 0-1,3-2 62,-1 1 1,0-2-1,1 1 0,-1-1 0,-1 1 0,1-2 1,0 1-1,-1-1 0,0 0 0,0 0 0,6-9 1,-6 7-93,-1 0 0,-1-1 0,0 1 0,0-1 0,0 0 0,-1 0 0,0 0 0,0 0 0,-1 0 0,0 0 0,-1-1-1,0 1 1,0 0 0,-2-10 0,1 14-123,1 0-1,-1 0 0,-1 0 1,1-1-1,-1 1 0,1 1 1,-1-1-1,0 0 0,-1 0 1,1 1-1,-1-1 0,-3-4 1,3 6-266,0 0 1,0-1 0,0 1-1,0 0 1,-1 0 0,1 1 0,0-1-1,-1 1 1,1 0 0,-1 0-1,1 0 1,-1 0 0,0 0-1,1 1 1,-1 0 0,-4 0 0,7 0 144,-19 1-5520,10 5-955,1 6-5458</inkml:trace>
</inkml:ink>
</file>

<file path=ppt/ink/ink3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20.38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99 0 18129,'0'0'11430,"-3"16"-11468,-85 392 305,82-352-208,21-72-358,-11 4 325,-1 0-1,0 0 1,-1-1-1,0 1 1,-1-1 0,-1 1-1,-1-22 1,-17-89 514,6 55-709,13 93-628,-2-22 807,1 0-1,0 1 1,0-1-1,0 0 1,0 0 0,0 0-1,1 0 1,-1 0-1,1 0 1,0 0-1,0 0 1,0 0 0,0 0-1,1 0 1,-1 0-1,1-1 1,0 1-1,0-1 1,0 1-1,0-1 1,0 1 0,0-1-1,0 0 1,1 0-1,-1 0 1,4 1-1,-1-1 33,-1 0 0,1-1 0,0 1 0,0-1 0,0 0 0,0 0 0,0-1 0,0 0 1,0 0-1,0 0 0,0 0 0,0-1 0,-1 0 0,1 0 0,0 0 0,0 0 0,0-1 0,-1 0 0,1 0 0,-1 0 0,1-1 0,-1 1 0,0-1 0,6-5 0,6-4 106,-1-1 1,-1 0 0,0-1-1,23-29 1,-31 36-117,0 0 1,-1-1-1,0 1 1,-1-1-1,0 0 1,0 0-1,-1 0 1,1 0-1,-2-1 0,1 1 1,-1-1-1,1-11 1,-3 20-35,0-1 0,0 1 1,0 0-1,0-1 0,0 1 1,0-1-1,0 1 0,0-1 0,0 1 1,0-1-1,0 1 0,-1 0 1,1-1-1,0 1 0,0-1 0,0 1 1,-1 0-1,1-1 0,0 1 1,0-1-1,-1 1 0,1 0 0,0-1 1,-1 1-1,1 0 0,0 0 1,-1-1-1,1 1 0,0 0 0,-1 0 1,1-1-1,-1 1 0,1 0 1,0 0-1,-1 0 0,1 0 1,-1 0-1,-19 6-96,-15 25-70,19-7 164,1 1 1,1 0-1,1 2 1,2-1-1,1 1 0,1 1 1,1 0-1,1 0 1,1 0-1,2 1 1,-1 45-1,5-73 7,0 1 0,0 0 1,0-1-1,0 1 0,1 0 0,-1-1 0,0 1 0,1-1 1,0 1-1,-1-1 0,1 1 0,0-1 0,-1 1 0,1-1 1,0 1-1,0-1 0,0 0 0,0 0 0,1 1 0,-1-1 1,0 0-1,0 0 0,2 1 0,0-1 7,-1 0 0,1 0 0,-1-1 0,1 1 0,0-1 0,-1 0-1,1 1 1,0-1 0,-1 0 0,1 0 0,0-1 0,-1 1 0,4-1 0,4-2-3,0 0-1,0-1 1,0 0 0,0-1-1,-1 1 1,13-10 0,3-4-188,-1-1 0,0-2 0,28-32 1,-45 46 162,0-1-1,0 0 1,-1-1 0,0 1 0,-1-1 0,0-1 0,0 1 0,-1 0-1,0-1 1,-1 0 0,0 0 0,0 0 0,1-19 0,-4 28 9,0 1 1,0 0 0,1-1 0,-1 1-1,0-1 1,0 1 0,-1 0 0,1-1-1,0 1 1,0-1 0,0 1 0,0 0-1,0-1 1,0 1 0,0-1 0,-1 1-1,1 0 1,0-1 0,0 1 0,-1 0-1,1-1 1,0 1 0,0 0 0,-1 0-1,1-1 1,0 1 0,-1 0 0,1 0-1,0-1 1,-1 1 0,1 0 0,0 0-1,-1 0 1,1 0 0,-1-1 0,1 1-1,0 0 1,-1 0 0,1 0 0,-1 0-1,1 0 1,0 0 0,-1 0-1,1 0 1,-1 0 0,1 0 0,0 1-1,-1-1 1,1 0 0,-1 0 0,1 0-1,0 0 1,-1 1 0,1-1 0,-1 0-1,-21 15-233,11-3 386,1 1 0,1 0-1,-1 1 1,2 0 0,0 0 0,1 0 0,0 1-1,1 0 1,1 1 0,0-1 0,1 1-1,1 0 1,1 0 0,-1 17 0,2-31-126,1-1 1,1 1-1,-1 0 1,0-1 0,0 1-1,0-1 1,1 1-1,-1-1 1,1 1-1,-1-1 1,1 1 0,0-1-1,0 1 1,-1-1-1,1 0 1,0 1-1,0-1 1,0 0-1,0 0 1,1 0 0,-1 1-1,0-1 1,0-1-1,2 2 1,0 0 10,1-1-1,-1 0 1,0 0 0,0 0 0,1-1 0,-1 1-1,0-1 1,1 0 0,-1 0 0,1 0-1,3 0 1,1-1-278,0 0-1,0-1 0,0 0 1,0-1-1,0 1 0,0-1 1,0-1-1,-1 1 0,9-7 1,8-15-4695,-6-2-4125</inkml:trace>
</inkml:ink>
</file>

<file path=ppt/ink/ink3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21.03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255 41 22998,'0'0'1831,"-11"-7"283,-40-21-134,49 27-1928,-1 0-1,0 0 0,0 0 1,0 1-1,0-1 0,0 1 1,0 0-1,0-1 0,0 1 1,0 0-1,0 1 0,0-1 1,0 1-1,0-1 0,0 1 0,0 0 1,1 0-1,-1 0 0,0 0 1,0 1-1,1-1 0,-1 1 1,1-1-1,-4 4 0,-3 3-91,1 0 0,0 1-1,0 0 1,-9 16-1,9-14 113,-2 1-95,4-5 23,1 0 0,-1 0-1,1 1 1,1-1 0,-1 1-1,1 0 1,0 1 0,1-1-1,0 0 1,-2 12 0,8-19-131,0 0 1,0 0-1,0 0 0,0-1 1,0 0-1,1 1 0,-1-1 1,0 0-1,0 0 1,6-2-1,-7 2-2,14-1-223,0 1 1,0 0-1,0 1 0,0 1 0,-1 1 1,1 0-1,-1 0 0,16 7 0,-26-8 359,0 1-1,0-1 1,0 1-1,-1-1 0,1 1 1,-1 1-1,0-1 1,0 0-1,0 1 1,-1 0-1,1 0 1,-1 0-1,0 1 0,0-1 1,0 1-1,0-1 1,-1 1-1,0 0 1,0 0-1,0 0 1,-1 0-1,0 1 0,0-1 1,0 0-1,0 0 1,-1 1-1,-1 9 1,1-10 220,-1 0 1,0-1-1,-1 1 1,1 0-1,-1-1 1,0 1 0,0-1-1,-1 1 1,1-1-1,-1 0 1,0 0-1,0 0 1,0 0 0,0-1-1,-1 1 1,0-1-1,1 0 1,-1 0-1,-1 0 1,1-1-1,0 1 1,-9 2 0,3 0-34,1-1 1,-1 0-1,0-1 1,0-1 0,0 1-1,-1-1 1,1-1 0,0 0-1,-1-1 1,-10 0-1,20 0-244,0 0 0,-1 0 0,1 0 0,0-1 0,0 1 0,-1 0 0,1-1 0,0 1 0,0-1 0,0 1 0,-1-1 0,1 0-1,0 1 1,0-1 0,0 0 0,0 0 0,0 0 0,1 0 0,-1 0 0,0 0 0,0 0 0,0 0 0,1 0 0,-1 0 0,1 0-1,-1 0 1,1 0 0,-1-1 0,1 1 0,0 0 0,-1 0 0,1-1 0,0 1 0,0 0 0,0-1 0,0 1 0,0 0 0,0 0-1,1-1 1,-1 1 0,0 0 0,1-2 0,0-1-484,0-1-1,1 1 1,-1 0 0,1-1-1,0 1 1,1 0-1,-1 0 1,0 0 0,1 0-1,6-5 1,6-4-2914,0 1-1,28-16 1,0 2-5436</inkml:trace>
</inkml:ink>
</file>

<file path=ppt/ink/ink3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21.37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31 0 15983,'0'0'12268,"-20"75"-11532,16-35-383,0 2-97,2 0-256,2-3 32,0-7 0,0-6-897,0-12-1825,0-11-1218,9-3-1057,3-18-4644</inkml:trace>
</inkml:ink>
</file>

<file path=ppt/ink/ink3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22.14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2 143 10890,'0'-15'8200,"0"2"-6878,-1 3-606,1-1 0,0 1 0,0-1 1,1 1-1,1 0 0,-1-1 0,2 1 0,5-16 0,-8 26-693,0-1-1,0 1 1,0 0-1,0 0 1,0-1-1,0 1 0,0 0 1,1-1-1,-1 1 1,0 0-1,0 0 1,0 0-1,0-1 1,1 1-1,-1 0 0,0 0 1,0 0-1,0-1 1,1 1-1,-1 0 1,0 0-1,0 0 1,1 0-1,-1 0 0,0-1 1,0 1-1,1 0 1,-1 0-1,0 0 1,1 0-1,-1 0 0,0 0 1,0 0-1,1 0 1,-1 0-1,0 0 1,1 0-1,-1 0 1,0 0-1,0 0 0,1 0 1,-1 1-1,0-1 1,0 0-1,1 0 1,-1 0-1,8 17 178,-1 22-259,-4 51 1002,-3 0 0,-21 147-1,20-225-738,-4 68 1206,5-79-1404,-1-1-1,1 1 1,0 0 0,0 0 0,0 0 0,0 0-1,0 0 1,1 0 0,-1 0 0,0 0 0,0-1 0,1 1-1,-1 0 1,0 0 0,1 0 0,-1 0 0,1-1-1,-1 1 1,1 0 0,-1-1 0,1 1 0,-1 0-1,1-1 1,0 1 0,0 0 0,-1-1 0,1 1 0,0-1-1,0 1 1,-1-1 0,1 0 0,0 1 0,0-1-1,0 0 1,0 0 0,0 1 0,0-1 0,-1 0 0,1 0-1,0 0 1,2 0 0,0-1-4,-1 1 0,1-1 0,-1 0-1,1 0 1,-1 0 0,0 0 0,1 0 0,-1 0 0,0 0 0,0-1 0,0 1-1,0-1 1,0 0 0,3-2 0,0-3-2,0-1 0,-1 0 0,1 0 0,-2 0 0,1-1 0,-1 1 0,0-1 0,-1 1 0,0-1 0,0 0 0,-1 0 0,0-17 0,0 22 0,-1 0 0,0 0 0,0 0 0,0 0 0,0 0 0,-1 0 0,0 0 0,0 0 0,0 0 0,0 1 0,0-1 0,-1 0 0,0 1 0,0-1 0,0 1 0,0-1 0,0 1 0,-1 0 0,1 0 0,-1 0 0,0 0 0,0 0 0,0 1 0,-1-1 0,1 1 0,0 0 0,-1 0 0,1 0 0,-1 1 0,-6-3 0,8 4-2,1 0 0,0-1 0,-1 1 0,1 0 1,-1 0-1,1 0 0,-1 0 0,1 1 0,0-1 0,-1 0 0,1 1 0,-1-1 0,1 1 0,0-1 1,-1 1-1,1 0 0,0-1 0,0 1 0,-1 0 0,1 0 0,0 0 0,0 0 0,0 0 0,0 0 1,0 0-1,0 0 0,1 0 0,-1 1 0,0-1 0,1 0 0,-1 1 0,0-1 0,1 0 0,0 1 1,-1-1-1,1 0 0,0 1 0,-1-1 0,1 1 0,0-1 0,0 1 0,0-1 0,1 1 0,-1 1 1,0 3-13,0 0 0,1 0 1,-1-1-1,1 1 1,0 0-1,1 0 0,-1 0 1,1-1-1,0 1 1,4 5-1,-5-8-9,1 1 0,0-1 1,0 0-1,1-1 0,-1 1 0,1 0 0,-1-1 0,1 1 0,0-1 1,0 0-1,0 0 0,0 0 0,1 0 0,-1 0 0,0-1 1,1 0-1,-1 1 0,1-1 0,-1-1 0,1 1 0,-1 0 0,1-1 1,0 0-1,-1 0 0,1 0 0,5-1 0,-3 0 26,0-1 0,0 0 0,0-1 0,0 1 0,0-1 0,0-1 1,-1 1-1,1-1 0,-1 0 0,0 0 0,0 0 0,-1-1 0,1 1 0,4-7 0,-1 1-9,0-1 0,-1 1 1,0-1-1,0-1 0,-1 1 0,-1-1 1,0 0-1,0 0 0,-1-1 0,-1 1 1,0-1-1,1-15 0,-4 27-11,0 1 0,0 0-1,0 0 1,0 0 0,0-1-1,0 1 1,0 0 0,0 0 0,0 0-1,-1-1 1,1 1 0,0 0 0,0 0-1,0 0 1,0 0 0,0-1-1,0 1 1,-1 0 0,1 0 0,0 0-1,0 0 1,0 0 0,0 0-1,-1-1 1,1 1 0,0 0 0,0 0-1,0 0 1,-1 0 0,1 0-1,0 0 1,0 0 0,0 0 0,-1 0-1,1 0 1,0 0 0,0 0 0,0 0-1,-1 0 1,1 0 0,0 0-1,0 0 1,0 0 0,-1 0 0,1 0-1,0 1 1,0-1 0,0 0-1,0 0 1,-1 0 0,1 0 0,0 0-1,0 0 1,0 1 0,0-1-1,0 0 1,0 0 0,-1 0 0,1 0-1,0 1 1,0-1 0,0 0-1,0 0 1,0 0 0,0 1 0,0-1-1,0 0 1,-11 13-271,2 2 266,0 1-1,2 0 0,0 1 1,1 0-1,1 0 0,0 1 1,-4 31-1,9-49 23,0 1 1,0-1-1,0 0 1,0 0-1,0 1 1,0-1-1,0 0 1,0 0-1,0 1 1,0-1-1,0 0 1,0 0-1,0 1 1,0-1-1,0 0 1,0 0-1,0 1 1,0-1-1,0 0 1,0 0-1,1 0 1,-1 1-1,0-1 1,0 0-1,0 0 1,0 0-1,1 1 1,-1-1-1,0 0 1,0 0-1,0 0 1,1 0-1,-1 0 1,0 1-1,0-1 1,1 0-1,-1 0 1,0 0-1,0 0 1,0 0-1,1 0 1,-1 0-1,0 0 1,0 0-1,1 0 1,14-6-1,12-15-50,7-11-392,52-65 0,-45 36-3030,-62 118 173,15-34 3265,2 0 0,1 0 0,1 1-1,2 35 1,0-56-180,0 0 1,0-1-1,0 1 0,0 0 0,1-1 0,-1 1 0,1-1 1,0 1-1,0-1 0,0 1 0,0-1 0,0 0 1,1 1-1,-1-1 0,0 0 0,1 0 0,0 0 0,3 3 1,14 3-4821</inkml:trace>
</inkml:ink>
</file>

<file path=ppt/ink/ink3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22.91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143 192 12396,'0'0'10709,"-10"4"-10026,4-1-632,1-2-33,0 1 0,0 0 0,0 1 0,0-1 1,1 1-1,-1 0 0,1 0 0,0 0 0,-1 1 0,2-1 0,-1 1 0,0 0 0,-5 8 0,-1 4 1,4-7 145,0 0 0,0 0 0,1 0 0,0 1 1,0 0-1,1 0 0,1 0 0,0 0 0,-3 18 0,6-27-167,0-1-1,1 1 1,-1-1-1,0 0 0,1 1 1,-1-1-1,1 0 0,-1 1 1,1-1-1,-1 0 1,0 0-1,1 1 0,-1-1 1,1 0-1,-1 0 0,1 0 1,-1 0-1,1 0 1,-1 0-1,1 0 0,-1 0 1,1 0-1,-1 0 1,1 0-1,-1 0 0,1 0 1,-1 0-1,1 0 0,-1 0 1,1-1-1,-1 1 1,1 0-1,-1 0 0,1 0 1,-1-1-1,0 1 0,1 0 1,0-1-1,20-10-415,-7 1 208,-2-1 0,1 0 0,-1-1 0,-1 0 0,0-1 0,-1-1 0,-1 1 0,0-1 0,0-1 0,-2 0 0,8-19 0,-7 12 475,0 0 0,-2-1 0,-1 0 0,0 0 0,-2 0 0,1-36 1,-6 74-105,0 1 0,-1-1 1,0 0-1,-1 0 1,-11 24-1,-7 31-183,15-36 508,2 1-1,1-1 0,1 45 1,3-78-479,0-1-1,0 0 1,0 0 0,0 1-1,0-1 1,0 0 0,0 1-1,-1-1 1,1 0 0,0 0-1,0 1 1,1-1 0,-1 0-1,0 1 1,0-1 0,0 0-1,0 1 1,0-1 0,0 0-1,0 0 1,0 1 0,0-1 0,1 0-1,-1 0 1,0 1 0,0-1-1,0 0 1,1 0 0,-1 0-1,0 1 1,0-1 0,1 0-1,-1 0 1,0 0 0,0 0-1,1 1 1,-1-1 0,0 0-1,0 0 1,1 0 0,-1 0-1,0 0 1,1 0 0,-1 0-1,0 0 1,1 0 0,-1 0 0,0 0-1,0 0 1,1 0 0,-1 0-1,0 0 1,1 0 0,-1 0-1,0 0 1,0-1 0,1 1-1,-1 0 1,0 0 0,0 0-1,1 0 1,-1-1 0,0 1-1,1 0 1,13-17 383,-11 8-113,0 1 0,-1-1 0,0 1 0,0-1 0,-1 0 0,0 0 0,-1 0 0,0 1 0,-1-1 0,1 0 0,-4-12 0,1 7-167,-1 0 0,0 0-1,-1 0 1,0 1 0,-1 0-1,-9-15 1,14 28-129,1-1 0,0 0 0,-1 0-1,1 0 1,0 1 0,-1-1 0,1 0 0,-1 0-1,0 1 1,1-1 0,-1 0 0,1 1 0,-1-1-1,0 1 1,0-1 0,1 1 0,-1-1 0,0 1-1,0 0 1,1-1 0,-1 1 0,-1-1 0,-4 15-362,9 31 209,-1-39 131,0-1 1,1 1 0,-1-1-1,1 1 1,0-1 0,1 0-1,-1 0 1,1 0 0,0-1-1,0 1 1,0-1 0,1 0 0,0 0-1,-1-1 1,2 1 0,-1-1-1,0 0 1,10 3 0,-11-4 22,1 0-1,0-1 1,-1 0 0,1 0 0,0 0 0,0 0 0,0-1 0,-1 0 0,1 0-1,0 0 1,0-1 0,0 1 0,0-1 0,-1-1 0,1 1 0,0 0 0,-1-1-1,1 0 1,-1 0 0,0-1 0,0 1 0,0-1 0,7-5 0,0-2 128,-1-1 1,-1 0 0,0-1 0,0 0 0,-1 0 0,8-15-1,-14 65 46,-7 5 44,2-25-147,1 1 0,0 0 0,2 0 0,3 35 0,-3-53-46,0 1-1,0-1 1,1 0-1,-1 1 1,0-1-1,1 0 1,-1 1-1,1-1 1,0 0-1,-1 0 1,1 0-1,0 0 1,0 1-1,-1-1 1,1 0-1,0 0 1,0 0-1,0-1 1,0 1-1,0 0 1,1 0-1,-1 0 1,0-1-1,0 1 1,0-1-1,1 1 1,-1-1-1,0 1 1,1-1-1,-1 0 1,0 0-1,1 0 1,-1 1-1,0-1 1,1 0-1,-1-1 1,1 1-1,-1 0 1,0 0-1,1-1 1,-1 1-1,0 0 1,0-1-1,1 1 1,-1-1-1,0 0 1,0 1-1,2-3 1,4 0-127,-1-1 1,1 0-1,-1-1 1,0 1 0,0-1-1,0 0 1,5-8-1,-6 6-479,0 0-1,-1 0 0,0-1 1,-1 1-1,1-1 1,-1 0-1,-1 0 0,0 0 1,2-11-1,-2 7-1196,-1 0 0,-1 0 0,1 0-1,-2 0 1,-3-24 0,-10-9-4945</inkml:trace>
</inkml:ink>
</file>

<file path=ppt/ink/ink3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23.26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20 0 8840,'0'0'10987,"-19"58"-10283,34-44-607,6 0-1154,4-6-2018,0-3-3908</inkml:trace>
</inkml:ink>
</file>

<file path=ppt/ink/ink3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23.63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106 1 14510,'0'0'6603,"-3"9"-5300,-12 25-582,-2 0-1,-1-1 1,-29 37 0,47-69-687,-1-1 0,1 1-1,0-1 1,-1 0 0,1 1 0,-1-1 0,1 1 0,0-1 0,-1 1 0,1-1 0,0 1 0,-1 0 0,1-1 0,0 1 0,0-1 0,0 1 0,0-1 0,-1 1 0,1 0 0,0-1 0,0 1 0,0 0 0,0-1 0,0 1 0,0-1 0,1 1 0,-1 0 0,0-1 0,0 1 0,17-2 109,34-20-991,-45 18 694,40-21-1091,40-18 5,-78 39 1523,0 0 1,1 1-1,-1-1 0,1 1 0,-1 1 0,1 0 0,-1 0 1,12 1-1,-20 0-179,1 1 1,0-1-1,0 1 0,-1-1 1,1 1-1,0-1 0,-1 1 1,1-1-1,0 1 0,-1 0 1,1-1-1,-1 1 0,1 0 1,-1 0-1,0 0 0,1-1 1,-1 1-1,0 0 1,1 0-1,-1 0 0,0 0 1,0-1-1,0 1 0,0 0 1,0 0-1,0 0 0,0 0 1,0 0-1,0-1 0,0 2 1,-4 38 364,3-25-319,3-15-130,1 0 0,0 0 0,0-1 0,-1 1 0,1-1 0,0 1-1,-1-1 1,1 0 0,0 0 0,3-3 0,14-8-54,-11 6-47,1 0-1,0 0 1,-1 1 0,2 0-1,-1 1 1,1 0 0,-1 1-1,1 0 1,0 0-1,18-1 1,-28 4 70,1 0-1,-1 0 0,0 0 1,0 0-1,0 1 1,0-1-1,0 0 0,0 1 1,0-1-1,0 1 1,0-1-1,0 1 0,0-1 1,0 1-1,0 0 0,-1-1 1,1 1-1,0 0 1,0 0-1,-1 0 0,1-1 1,0 1-1,-1 0 1,1 0-1,0 2 1,6 35 568,-15 43 335,7-74-1026,0-5 119,1 0-1281,0-17-15959</inkml:trace>
</inkml:ink>
</file>

<file path=ppt/ink/ink3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24.32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215 261 11371,'-9'1'5311,"-4"0"-4551,1 0-1,-1 1 0,0 1 1,1 0-1,0 1 0,0 1 1,0-1-1,0 2 0,1 0 1,-11 7-1,17-11-675,1 1 0,0 0 0,0 0 0,0 0 0,0 0 1,0 1-1,1 0 0,0-1 0,0 1 0,0 0 0,0 1 0,0-1 0,1 0 0,0 1 0,0 0 1,0-1-1,0 1 0,1 0 0,0 0 0,0 0 0,0 0 0,1 0 0,-1 0 0,1 0 1,0 0-1,1 0 0,-1 0 0,1 0 0,0 0 0,3 7 0,-4-10-62,1 0 0,0 0 0,0-1-1,0 1 1,0 0 0,0-1 0,1 1 0,-1-1 0,0 1 0,1-1-1,-1 0 1,1 0 0,-1 1 0,1-1 0,0 0 0,-1 0-1,1-1 1,0 1 0,0 0 0,-1-1 0,1 1 0,0-1-1,0 1 1,0-1 0,0 0 0,0 0 0,0 0 0,0 0-1,0 0 1,0 0 0,0 0 0,0-1 0,-1 1 0,5-2-1,0 0 217,1 0-1,0 0 0,-1-1 0,0 0 0,0-1 0,0 1 1,0-1-1,8-7 0,3-4-69,-1-1 1,-1-1 0,0 0-1,-2-1 1,0-1 0,-1 0-1,0-1 1,-2 0-1,-1-1 1,0 0 0,11-44-1,-20 45-167,-6 16-257,4 5 234,1 0 0,0 0 0,0 0 0,-1 0 0,1 0 0,0 0 0,0 0 0,0 1 0,1-1 0,-1 0 0,0 1 0,0-1 0,1 0 0,-1 1 0,0-1 0,1 1 0,0-1 1,-1 3-1,-1 7-20,0-1 1,0 1 0,1 0 0,1 0 0,-1 0 0,2 0 0,2 14-1,-3-23 42,0 1 0,0-1-1,1 0 1,-1 1 0,1-1 0,0 0-1,0 0 1,0 1 0,0-1-1,0 0 1,0 0 0,0 0-1,1 0 1,-1 0 0,1-1-1,-1 1 1,1 0 0,0-1-1,0 1 1,0-1 0,0 1 0,0-1-1,0 0 1,0 0 0,0 0-1,0 0 1,0 0 0,1-1-1,-1 1 1,0-1 0,1 1-1,-1-1 1,0 0 0,1 0-1,-1 0 1,1 0 0,-1 0 0,0-1-1,5 0 1,0-2 26,0 1-1,-1-1 1,1 0 0,-1-1-1,1 0 1,-1 0 0,0 0-1,-1-1 1,1 0 0,-1 0 0,0 0-1,0-1 1,6-8 0,7-11 53,25-48 0,-6-5 22,-34 72-89,-1 0 1,0 0-1,-1 0 1,1-1-1,-1 1 1,0-1-1,-1 1 1,0 0-1,0-1 1,0 1-1,-2-8 1,2 14-24,-1 0 1,0 0 0,1 0-1,-1 0 1,0 0 0,1 0-1,-1 0 1,1 0 0,-1 0-1,0 0 1,1 0 0,-1 1-1,1-1 1,-1 0 0,1 0-1,-1 1 1,0-1 0,1 0-1,-1 1 1,1-1 0,0 1-1,-1-1 1,1 1 0,-1-1-1,1 1 1,0-1 0,-1 1-1,1-1 1,0 1 0,-1 0-1,-4 9-30,1-1-1,0 1 1,0 0 0,1-1-1,1 2 1,-4 17-1,-3 72 51,7-76-27,-6 124 21,2-32 36,-33 194-1,39-309-39,0 1 0,0-1 0,0 0 0,-1 0-1,1 0 1,0 0 0,0 0 0,0 0-1,-1 0 1,1 0 0,-1 0 0,1 0 0,-1 0-1,1 0 1,-1 0 0,0 0 0,1 0-1,-1 0 1,0 0 0,0-1 0,1 1 0,-3 1-1,-7-20-70,-1-43-36,7 14-928,2 0 0,2 0 0,10-71 0,-8 101 530,1 0 0,1 0 1,1 1-1,0 0 0,1 0 0,1 0 0,1 1 0,0 0 0,0 1 0,2-1 0,0 2 0,0-1 0,16-14 1,17-8-6195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13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399 0 14061,'0'0'6871,"-9"10"-6433,-329 342 3197,326-338-3795,0-1 0,-16 27 0,33-51-5000,7-28 129,-3 0-751</inkml:trace>
</inkml:ink>
</file>

<file path=ppt/ink/ink3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27.01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280 602 9545,'0'-2'9102,"-1"-16"-4586,0 13-4075,-1 1 1,1 0-1,-1 0 0,0 0 0,0 0 1,0 0-1,-1 0 0,1 0 0,-1 1 1,0-1-1,0 1 0,-4-3 0,1 1-226,0 0 0,0 0-1,-1 1 1,0 0 0,1 1 0,-1-1-1,-8-2 1,10 4-214,-1 0 0,1 1 0,-1-1 1,1 1-1,-1 0 0,0 0 0,1 1 0,-1-1 0,0 1 0,1 1 1,-1-1-1,0 1 0,1 0 0,-1 0 0,0 1 0,1-1 1,0 1-1,-1 0 0,1 1 0,0-1 0,-6 5 0,6-1-8,-1-1 0,1 1 0,0 1 0,0-1 0,1 1 0,0 0-1,0 0 1,1 0 0,-1 0 0,2 1 0,-1-1 0,1 1 0,0 0 0,1-1 0,-1 1-1,2 0 1,-1 0 0,1 0 0,0 0 0,2 12 0,-1-19 6,0 1 0,0 0 1,0-1-1,0 1 0,0 0 0,0-1 1,0 1-1,1-1 0,-1 0 1,1 1-1,-1-1 0,1 0 0,-1 0 1,1 0-1,0 0 0,-1 0 0,1 0 1,0-1-1,0 1 0,0 0 0,-1-1 1,1 1-1,0-1 0,0 0 1,0 0-1,0 0 0,0 0 0,0 0 1,0 0-1,0 0 0,0-1 0,2 0 1,5 0 7,-1-1 1,1 0-1,0 0 1,0-1 0,13-6-1,-6 0-22,-1-1-1,0 0 0,0-1 1,-1 0-1,18-19 0,-25 23-7,-1 0 0,0 0 0,0 0 0,-1-1-1,0 0 1,0 0 0,0 0 0,-1-1 0,-1 1 0,1-1-1,-1 0 1,2-10 0,-5 18 22,0 1-1,0 0 1,0-1-1,0 1 1,0 0-1,0-1 1,0 1-1,0-1 1,0 1-1,0 0 1,0-1-1,0 1 1,0 0 0,0-1-1,0 1 1,0 0-1,0-1 1,0 1-1,0 0 1,0-1-1,0 1 1,-1 0-1,1 0 1,0-1-1,0 1 1,0 0-1,-1-1 1,1 1-1,0 0 1,0 0 0,-1-1-1,1 1 1,0 0-1,-1 0 1,1 0-1,0 0 1,-1-1-1,1 1 1,0 0-1,-1 0 1,1 0-1,0 0 1,-1 0-1,1 0 1,0 0-1,-1 0 1,-15 9-207,12-4 191,0 2 1,1-1-1,-1 0 1,1 1-1,0-1 1,1 1 0,0 0-1,0 0 1,0 0-1,1 0 1,-1 10-1,-2 85 0,4-92 13,0 0 6,1 0 1,0 0-1,0 0 0,1 0 1,0 0-1,6 14 1,-8-22 27,1-1 0,0 1 0,-1-1-1,1 1 1,0-1 0,-1 0 0,1 1 0,0-1 0,0 0 0,0 1 0,0-1 0,1 0 0,-1 0 0,0 0-1,0 0 1,1 0 0,-1 0 0,0 0 0,1 0 0,-1-1 0,1 1 0,-1-1 0,1 1 0,0-1 0,-1 1 0,1-1-1,-1 0 1,1 0 0,0 0 0,-1 0 0,1 0 0,-1 0 0,1 0 0,0 0 0,-1-1 0,1 1 0,-1-1 0,1 1-1,-1-1 1,1 1 0,-1-1 0,1 0 0,-1 0 0,1 0 0,-1 0 0,0 0 0,0 0 0,0 0 0,1 0 0,0-2-1,8-7 31,1 0-1,-2 0 0,1-1 1,-1-1-1,-1 1 0,0-1 1,-1-1-1,0 0 0,-1 0 1,0 0-1,-1 0 0,-1-1 1,0 0-1,-1 0 0,0 0 1,-1 0-1,0-24 0,-2 36-97,0 0-1,0 0 1,0 0-1,-1 0 1,1 0-1,-1 0 1,0 0-1,0 0 1,1 0-1,-1 0 1,0 0 0,-1 1-1,1-1 1,0 0-1,0 1 1,-1-1-1,1 1 1,-1-1-1,1 1 1,-4-3-1,4 4 14,0 0 0,0-1 1,0 1-1,0 0 0,0 0 0,0 0 0,0 0 0,0 0 0,0 0 0,0 0 0,0 0 0,0 0 0,0 0 0,0 0 1,0 1-1,0-1 0,0 0 0,0 1 0,0-1 0,0 1 0,0-1 0,1 1 0,-1-1 0,0 1 0,0 0 1,0-1-1,1 1 0,-1 0 0,0-1 0,1 1 0,-1 0 0,1 0 0,-1 0 0,1 0 0,-1 0 0,1 0 1,0 0-1,-1 0 0,1 0 0,0 0 0,0 0 0,-1 1 0,-2 13 11,0-1 0,1 1 1,1-1-1,0 1 0,2 25 0,0-19 76,-1-19-31,-1-1 0,1 1 1,0-1-1,0 1 0,0-1 0,0 1 1,0-1-1,0 1 0,0-1 0,1 1 1,-1-1-1,0 1 0,1-1 1,-1 0-1,1 1 0,0-1 0,-1 1 1,1-1-1,0 0 0,0 0 1,0 0-1,0 1 0,0-1 0,0 0 1,0 0-1,0 0 0,1 0 0,-1-1 1,0 1-1,1 0 0,-1 0 1,0-1-1,1 1 0,-1-1 0,1 1 1,-1-1-1,1 0 0,-1 1 0,1-1 1,-1 0-1,1 0 0,-1 0 1,1 0-1,-1 0 0,1-1 0,-1 1 1,1 0-1,1-1 0,3-1 49,0-1-1,0 1 1,0-1-1,-1 0 1,1 0 0,0-1-1,-1 0 1,0 0-1,0 0 1,5-5-1,-2 0-148,0 1 0,0-1 0,-1-1 0,0 1 0,-1-1 0,0-1 0,0 1 0,-1-1 0,0 0 0,-1 0 0,-1 0 0,0-1 0,0 1 0,1-14 0,-16 69-1987,6-12 1817,3 1 0,0-1 0,2 1 0,6 56 0,-5-88 108,0 0 0,0 0 0,0 1 0,0-1 0,0 0 1,0 0-1,1 0 0,-1 1 0,1-1 0,-1 0 0,1 0 1,-1 0-1,1 0 0,-1 0 0,1 0 0,0 0 0,0 0 1,-1 0-1,1 0 0,0 0 0,0-1 0,0 1 0,0 0 1,0-1-1,0 1 0,0 0 0,0-1 0,0 1 0,0-1 1,1 0-1,-1 1 0,0-1 0,0 0 0,0 0 0,1 0 1,-1 0-1,0 0 0,0 0 0,0 0 0,1 0 0,-1 0 1,1-1-1,3 0-349,-1-1 0,0 1 0,0-1 0,0 0-1,0-1 1,0 1 0,-1-1 0,1 1 0,-1-1 0,5-5 0,9-10-1221,-2-1 0,0-1 0,-1 0 0,14-28 0,-16 23 1768,0-2-1,-2 1 1,8-34-1,-7 10 3110,-3-1-1,-1 0 1,-2-94-1,-16 374-392,-1 17 509,10-212-3143,1-25-148,0 0 1,1 0 0,0 0-1,1-1 1,-1 1 0,4 10-1,-1-67-396,-6 32 431,0 0-1,-2 0 0,0 0 1,-1 1-1,-15-30 0,-49-71 802,59 97-498,0 6 256,8 15 165,16 23-417,-5-16-77,1 0-1,0 0 1,15 11 0,-16-14-1021,1 0 1,0-1 0,0 0 0,1 0-1,0-1 1,-1-1 0,15 4 0,-16-5 45,1 0 0,-1-1 1,0-1-1,1 1 0,-1-1 1,1-1-1,-1 0 0,0 0 1,12-3-1,-11 1 575,-1 1-1,0-2 0,0 1 1,0-1-1,13-10 0,-13 9 141,0 0 0,0-1 0,-1 0 0,0 0 0,0-1-1,0 0 1,-1 0 0,0-1 0,-1 1 0,7-12-1,-12 19 61,0 0-1,0 0 0,0-1 0,0 1 0,1 0 0,-1 0 1,0 0-1,0 0 0,0-1 0,0 1 0,0 0 0,0 0 0,0 0 1,0-1-1,0 1 0,0 0 0,0 0 0,0 0 0,0-1 0,0 1 1,0 0-1,0 0 0,0 0 0,0 0 0,0-1 0,0 1 0,0 0 1,0 0-1,0 0 0,-1-1 0,1 1 0,0 0 0,0 0 0,0 0 1,0 0-1,0 0 0,0-1 0,-1 1 0,1 0 0,0 0 0,0 0 1,0 0-1,0 0 0,-1 0 0,1 0 0,0 0 0,0-1 0,0 1 1,0 0-1,-1 0 0,1 0 0,-14 6 1610,-14 13 325,0 9-448,2 1 0,0 1 1,-34 55-1,59-84-1519,0 0 0,0 0 0,1 0 0,-1 0 0,0 1 0,0-1 0,1 0 0,-1 0 0,1 0 0,-1 1 0,1-1 0,-1 0 0,1 1 0,0-1 0,-1 0 0,1 1 0,0-1 0,0 1 0,0-1 0,0 0 0,1 1 0,-1-1 0,1 3 0,0-4-17,0 1 0,0-1 0,1 1 0,-1-1 0,0 0-1,0 0 1,0 0 0,1 1 0,-1-1 0,0 0 0,0-1-1,1 1 1,-1 0 0,0 0 0,0 0 0,1-1 0,-1 1-1,0-1 1,2 0 0,64-33-244,-36 14-388,-21 12 418,1 1 0,-1 0 0,1 1 1,0 0-1,1 0 0,0 1 0,-1 1 0,1 0 0,23-4 0,-34 8 217,-1 1 1,1-1-1,-1 1 0,1-1 1,-1 1-1,0-1 0,1 1 1,-1-1-1,0 1 0,1-1 1,-1 1-1,0 0 0,1-1 1,-1 1-1,0-1 0,0 1 1,0 0-1,0-1 0,0 1 0,0 0 1,0-1-1,0 1 0,0 0 1,0-1-1,0 1 0,0 0 1,0-1-1,0 1 0,0-1 1,-1 1-1,1 0 0,0-1 1,-1 1-1,-3 4 699,1-21-214,3-30 36,-1 16-497,1 0-1,5-32 0,-5 60-209,0 1 0,1-1 0,-1 0 0,1 1 0,0-1-1,-1 1 1,1-1 0,0 1 0,0-1 0,0 1-1,0 0 1,0-1 0,0 1 0,1 0 0,-1 0-1,0 0 1,0 0 0,1 0 0,-1 0 0,1 0-1,-1 1 1,3-2 0,42-10-4644,-2 0-1293,-34 7 4681,-1-1 0,0 0-1,0-1 1,0 0 0,-1-1 0,12-13 0,-10 9 1315,-1-1-1,0 0 1,-1-1 0,8-17-1,-8 13 1720,-1-1-1,0 1 1,-2-1-1,0-1 1,-1 1 0,-1-1-1,1-34 1,-6 70-1322,0-1 0,-1 0 0,0 0 1,-8 20-1,-1 8-134,-26 87 1043,-15 74 2911,53-202-4108,-1 0 0,1-1 0,0 1 0,-1 0 0,1-1 0,0 1 0,0 0 0,0-1 0,1 1 0,-1 0 1,0 0-1,0-1 0,1 1 0,-1 0 0,1-1 0,1 3 0,-1-3-23,-1-1 0,1 1 0,-1-1 0,1 0 0,0 1 0,-1-1 0,1 0 0,0 1 0,-1-1 0,1 0 0,0 0 0,0 0 0,-1 1 0,1-1 0,0 0 0,-1 0 0,1 0 0,0 0 0,0 0 0,-1-1 0,1 1 0,0 0 0,-1 0 0,1 0 0,1-1 0,4-2-247,0 0-1,0 0 1,0-1-1,-1 0 1,0 0-1,10-9 1,-4 2-446,-1-1 0,0 0 1,0-1-1,-1 0 0,9-17 0,-15 23 823,0 0 0,0 0-1,-1 0 1,1 0 0,-2 0-1,1-1 1,1-14 0,-7 9 1900,-4 20-1091,-6 20-292,9-10-471,2 1 0,0 0 0,1 1 0,1-1 0,1 23 0,0-31-53,0-8-73,-1-1 1,1 1-1,0-1 0,0 1 1,0-1-1,0 1 0,0-1 1,0 1-1,0 0 0,1-1 1,-1 1-1,1-1 1,-1 1-1,1-1 0,-1 0 1,1 1-1,0-1 0,0 1 1,-1-1-1,1 0 0,0 0 1,0 0-1,1 1 1,-1-1-1,0 0 0,0 0 1,0 0-1,1-1 0,-1 1 1,0 0-1,1 0 0,-1-1 1,1 1-1,-1-1 1,1 1-1,-1-1 0,1 0 1,-1 1-1,1-1 0,-1 0 1,1 0-1,-1 0 1,1 0-1,-1 0 0,1-1 1,0 1-1,1-1 0,4-1 100,-1 0 1,1 0-1,-1-1 0,0 0 0,0 0 0,0-1 0,0 0 0,0 0 0,7-7 0,-5 5-150,-1-2 0,0 1 0,0-1 0,0 0 1,-1 0-1,0-1 0,-1 0 0,0 0 0,0 0 0,-1-1 0,0 0 0,-1 1 0,0-1 0,-1-1 0,0 1 0,0 0 0,0-12 0,-17 53-763,8-6 643,2-1 0,1 1 0,1 0 0,0 0 0,2 0-1,2 0 1,0 0 0,1 0 0,1 0 0,11 38-1,-6-39-1194,-2 1-1,0-1 0,-1 1 1,-2 0-1,1 29 1,-4-46 1454,0 0 1,-1 1 0,0-1 0,0 1 0,-1-1 0,0 0-1,0 0 1,-1 0 0,0 0 0,0 0 0,-1 0 0,0-1-1,-1 0 1,1 0 0,-1 0 0,-1 0 0,1-1 0,-13 11 0,7-9 775,0 0 1,-1 0-1,0-1 1,-1-1-1,-15 6 1,22-9-499,0-1 0,0 0 0,0-1 0,-1 1 0,1-1-1,0 0 1,-1-1 0,1 0 0,-1 0 0,1 0 0,0 0 0,-1-1 0,-9-3 0,13 2-374,0 0 1,1 0-1,-1 0 0,1 0 1,-1-1-1,1 1 1,0-1-1,0 1 0,0-1 1,0 0-1,0 0 1,1 0-1,-1 0 0,1 0 1,0 0-1,0-1 1,0 1-1,0 0 0,1-1 1,-1 1-1,1 0 1,0-1-1,0 1 0,1-4 1,-2-12-204,2 0 0,6-37 0,-2 34 83,0 1 0,2 0 0,0 1 0,2-1 0,0 2 0,1-1 0,1 1 0,1 1 0,0 0 0,24-26 0,-15 21 39,1 2 0,1 0 0,1 2 0,0 1 0,2 0 0,0 2 0,29-13 0,-1 3-3645,-10 1-2973</inkml:trace>
</inkml:ink>
</file>

<file path=ppt/ink/ink3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27.35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86 17 23574,'7'-16'2563,"-1"16"-417,-6 18-1794,0 25-288,-7 16 32,-7 12-96,-5 9 64,1 4-32,0 0-64,5-5-32,6-8-1761,5-13-2852,2-17-4740</inkml:trace>
  <inkml:trace contextRef="#ctx0" brushRef="#br0" timeOffset="1">79 840 17489,'0'0'8071,"-20"55"-5476,20-48-2211,5-7-704,6-3-5061,3-19-14350</inkml:trace>
</inkml:ink>
</file>

<file path=ppt/ink/ink3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5:11.90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54 257 8584,'0'0'11835,"-4"-2"-11392,4 2-412,-1 0 0,1 0-1,-1 0 1,1 0 0,-1 0-1,1 0 1,-1 0-1,1-1 1,-1 1 0,1 0-1,-1 0 1,1-1 0,-1 1-1,1 0 1,0-1 0,-1 1-1,1 0 1,-1-1-1,1 1 1,0 0 0,-1-1-1,1 1 1,0-1 0,0 1-1,-1-1 1,1 1 0,0-1-1,0 1 1,0-1-1,0 1 1,-1-1 0,1 1-1,0-1 1,0 1 0,0-1-1,0 1 1,0-2 0,20-7 1327,-17 8-1311,-1 1 1,0 0-1,0-1 1,0 0-1,0 1 1,0-1-1,0 0 1,0 0-1,0 0 1,0 0-1,0-1 1,0 1-1,-1 0 1,1-1-1,0 1 1,-1-1-1,0 0 1,1 1-1,-1-1 1,0 0 0,0 0-1,0 0 1,0 0-1,1-2 1,-2-1 163,-1 0 1,1 0-1,-1 0 1,0 0-1,0 0 1,-1 0-1,0 0 1,0 1-1,0-1 1,0 0-1,-1 1 1,-4-6-1,6 7-144,-1 1 0,1 0 0,-1 0-1,0 0 1,0 0 0,0 0-1,0 1 1,0-1 0,0 0 0,0 1-1,-1 0 1,1-1 0,-1 1-1,1 0 1,-1 0 0,1 0-1,-1 1 1,1-1 0,-1 1 0,0-1-1,1 1 1,-1 0 0,0 0-1,1 0 1,-5 1 0,6-1-56,0 1 1,0 0 0,1 0-1,-1-1 1,0 1 0,0 0-1,0 0 1,0 0 0,1 0-1,-1 0 1,0 0 0,1 0-1,-1 0 1,1 0 0,-1 0-1,1 0 1,0 0 0,-1 0-1,1 0 1,0 1 0,0-1-1,0 0 1,0 0 0,0 0-1,0 0 1,0 1 0,0-1-1,0 0 1,1 2 0,-1-1-13,0 0 1,1 1 0,-1-1 0,1 1 0,-1-1-1,1 0 1,0 1 0,0-1 0,0 0 0,0 0-1,0 0 1,1 0 0,1 4 0,-1-5-3,-1 0 1,0 0-1,1 0 0,-1 0 1,0 0-1,1 0 0,-1-1 1,1 1-1,0 0 1,-1-1-1,1 1 0,-1-1 1,1 0-1,0 1 1,-1-1-1,1 0 0,0 0 1,-1 0-1,1 0 0,0 0 1,-1 0-1,1-1 1,0 1-1,-1-1 0,1 1 1,0-1-1,1 0 1,0-1 11,-1 0 0,0-1 0,0 1 1,0-1-1,0 1 0,0-1 1,0 0-1,-1 1 0,1-1 0,-1 0 1,1 0-1,-1 0 0,1-4 1,1-6 196,0 0-1,-1 0 1,0-1 0,-1 1 0,-2-25 0,1 37-165,0 0 0,0-1 0,0 1 1,0 0-1,0-1 0,-1 1 0,1 0 1,-1 0-1,1-1 0,-1 1 0,1 0 1,-1 0-1,0 0 0,1 0 0,-1 0 0,0 0 1,0 0-1,0 0 0,0 0 0,0 0 1,0 0-1,0 0 0,0 1 0,0-1 1,0 0-1,0 1 0,-1-1 0,-1 0 1,2 1-18,0 0 0,0 1 0,0-1 1,0 0-1,0 0 0,0 1 1,0-1-1,0 0 0,0 1 1,1-1-1,-1 1 0,0-1 1,0 1-1,0 0 0,0-1 1,1 1-1,-1 0 0,0 0 1,1-1-1,-1 1 0,0 0 1,1 0-1,-1 0 0,1 0 1,-1 0-1,1 0 0,0 0 0,-1 0 1,1 0-1,0 0 0,0 0 1,0 0-1,0 0 0,0 0 1,0 1-1,-2 14-24,1-1 0,0 1 0,3 18 0,-2-31 0,0 0 0,0 0 0,0 0 0,1 0 0,-1 0 0,1 0 0,0 0 0,0 0 0,0 0 0,1 0 0,-1 0 0,1-1 0,-1 1 0,1 0 0,0-1 0,0 1 0,0-1 0,0 0 0,0 0 0,1 0 0,-1 0 0,1 0 0,3 2 0,-6-4 0,1 0 0,-1 0 0,1 1 0,-1-1 0,1 0 0,0 0 0,-1 0 0,1 0 0,-1 0 0,1 0 0,0 0 0,-1 0 0,1 0 0,0 0 0,-1 0 0,1 0 0,-1 0 0,1-1 0,0 1 0,-1 0 0,1 0 0,-1-1 0,1 1 0,-1 0 0,1-1 0,-1 1 0,1 0 0,-1-1 0,1 1 0,-1-1 0,0 1 0,1-1 0,-1 1 0,0-1 0,1 0 0,4-29 0,-6 20 0,1 1 0,-2 0 0,1-1 0,-5-12 0,5 19 0,-1-1 0,1 1 0,-1-1 0,0 1 0,0 0 0,0 0 0,0 0 0,0 0 0,-1 0 0,1 0 0,-1 1 0,0-1 0,0 1 0,0-1 0,-6-2 0,8 5 0,1 0 0,-1 0 0,1-1 0,-1 1 0,1 0 0,0 0 0,-1 1 0,1-1 0,-1 0 0,1 0 0,-1 0 0,1 0 0,-1 0 0,1 0 0,0 1 0,-1-1 0,1 0 0,-1 0 0,1 1 0,0-1 0,-1 0 0,1 1 0,0-1 0,-1 0 0,1 1 0,0-1 0,-1 0 0,1 1 0,0-1 0,0 1 0,0-1 0,-1 0 0,1 1 0,0-1 0,0 1 0,0-1 0,0 1 0,0-1 0,0 1 0,0-1 0,0 1 0,0-1 0,0 0 0,0 1 0,0 27 0,0-24 0,1 6-497,0-1-1,0 0 1,1 0 0,1 0 0,-1 0-1,1 0 1,1 0 0,0-1 0,9 16-1,-10-20 37,-1 0 0,1 0 0,0 0 0,0 0-1,1-1 1,-1 0 0,1 1 0,-1-1 0,1-1 0,0 1 0,0 0-1,0-1 1,1 0 0,-1 0 0,1 0 0,-1-1 0,1 1-1,-1-1 1,1 0 0,0-1 0,5 1 0,0-1-12255</inkml:trace>
</inkml:ink>
</file>

<file path=ppt/ink/ink3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7:01.90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18148 643 13325,'-1002'-157'2986,"-8"72"-3030,792 69 177,-2747-145 155,1371 136 1857,-3 39-1686,-43 0 86,818-15 1,-949 3 606,460 35-1163,7 88 1,933-67 3,3 16-1,-649 220 1,897-249 7,1 5-1,3 6 1,-176 112 0,240-131-21,2 2 0,1 3 0,-70 77 0,90-85-6,1 1 0,3 1 1,0 1-1,3 2 0,1 0 1,-16 43-1,26-54-7,1 0 0,2 0 0,1 1 1,1 0-1,1 1 0,2-1 0,1 1 0,1 0 0,1-1 0,2 1 0,1 0 0,2-1 1,0 0-1,2 0 0,2 0 0,0-1 0,2 0 0,1-1 0,1 0 0,1-1 0,1 0 1,27 33-1,-4-15 5,3-1-1,1-2 1,2-2 0,2-2 0,1-1 0,2-3 0,59 30 0,4-7 49,2-5 1,161 49 0,-22-27-3,413 64 0,274-24 57,-793-97-58,1672 162 40,7-57 30,1114-51 17,-1084-35 32,-1320-21-125,980 21 57,-3-45-24,-766-24 34,1430-254-1,-1495 118-42,-575 135-1,-1-5-1,-2-5 1,-3-3-1,114-75 1,-168 91 123,-1-1 1,-2-3 0,-2-1-1,-1-2 1,-2-2 0,51-70-1,-65 76 57,-3-2 0,-1 0-1,-2-1 1,-1 0 0,-2-2-1,-2 0 1,-2-1 0,-1 0-1,7-55 1,-12 34 44,-2-1-1,-4 0 1,-1 0-1,-4 0 1,-2 0-1,-3 1 1,-3 0-1,-2 1 1,-4 1-1,-43-100 1,26 87-157,-2 2 1,-4 1 0,-3 2-1,-3 3 1,-2 1 0,-3 3 0,-120-106-1,91 99-106,-3 5 0,-3 3 0,-2 4 0,-115-53 0,79 54-175,-2 5 1,-232-58 0,158 65-705,-246-20 0,-210 29-2833,109 34-1483,-34 14-4526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13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11403,'0'0'11178,"60"70"-10281,-28-39-352,6 0-161,7-2-192,-2-3-128,3 0-32,-5-7-736,-3-3-866,-5-5-1056,-9-4-2307,-4-2-5573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14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4004,'0'0'13874,"9"-6"-11984,0 2-1506,0-1 1,0 2-1,1-1 0,-1 1 1,1 1-1,0-1 1,0 2-1,0-1 0,0 1 1,11 1-1,-10 0-113,0 0-95,-1 0-1,1 0 0,-1 1 1,0 0-1,16 5 0,-24-6-157,0 1 1,0 0-1,-1-1 0,1 1 0,0 0 1,0 0-1,-1 0 0,1 0 0,0 1 1,-1-1-1,1 0 0,-1 1 1,0-1-1,1 1 0,-1 0 0,0-1 1,0 1-1,0 0 0,0-1 0,0 1 1,-1 0-1,1 0 0,0 0 0,-1 0 1,1 0-1,-1 0 0,0 0 0,0 0 1,0 0-1,0 0 0,0 0 1,0 0-1,0 0 0,-1 0 0,0 3 1,-1 1 124,0-1 0,0 1 0,-1 0 1,1-1-1,-1 0 0,0 0 0,-1 0 1,1 0-1,-1 0 0,-9 8 1,-53 42 997,37-32-645,14-10-262,8-8-160,0 0 0,0 0-1,1 1 1,0 0 0,0 0 0,1 1 0,-1 0-1,1 0 1,-4 7 0,9-13-74,0 0 0,0-1 0,0 1 0,0 0 0,1-1 0,-1 1 0,0 0 0,0-1 0,0 1 0,1-1 0,-1 1 0,0 0 0,1-1 0,-1 1 0,0-1 0,1 1 0,-1-1 0,1 1 0,-1-1 0,1 1 0,-1-1 0,1 0 0,-1 1 0,1-1 0,-1 0 0,1 1 0,0-1 0,-1 0 0,1 0 0,0 1 0,-1-1 0,1 0 0,0 0 0,-1 0 0,1 0 0,0 0 0,-1 0 0,1 0 0,-1 0 0,1 0 0,1-1 0,39 1 41,-34 0-29,27-2-277,0-1-1,0-2 0,39-10 0,39-19-5856,-56 12-444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14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44 8968,'0'0'4949,"-9"0"-2466,-28-1-161,29-2 2346,17-2-3321,14-2-994,62-6 674,140-1 0,-172 15-4269,99 14 0,-120-9 223,-13 0-2408,-10-2-2367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14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12075,'0'0'10699,"61"41"-9162,-3-41-608,7 0-513,2-1-256,4-3-128,-6-5-2114,-7-1-4388,-4-4-8456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15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11050,'0'0'11894,"8"8"-11317,-2-2-486,0 1 0,-1 0 1,0 0-1,0 0 0,-1 1 0,1 0 1,-2 0-1,1 0 0,-1 0 0,4 15 1,-7-19-27,1-1 0,0 0 1,0 1-1,1-1 0,-1 0 1,0 1-1,1-1 1,0 0-1,0 0 0,0 0 1,0-1-1,1 1 1,-1 0-1,1-1 0,-1 0 1,1 1-1,0-1 0,0 0 1,0 0-1,0-1 1,0 1-1,6 2 0,-4-3 33,0 0-1,0-1 1,0 1 0,0-1-1,0 0 1,0 0-1,0-1 1,0 0-1,0 0 1,0 0-1,0 0 1,0-1-1,-1 1 1,1-1-1,8-5 1,5-5-54,0-1 1,0-1-1,-2-1 0,1 0 1,-2-1-1,0-1 0,-1 0 1,14-23-1,-9 13-11,-23 79 58,2-45-18,-13 59 688,15-65-734,-1 1 0,1 0 0,0 0 0,-1 0 0,1 0 0,0-1 0,0 1 0,0 0 0,0 0 0,0 0 0,1 0 0,-1 0 0,1 0 0,-1-1 0,1 1 0,0 0 0,-1 0 0,1-1 0,0 1 0,0-1 0,0 1 0,0-1 0,1 1 0,-1-1 0,0 1 0,1-1 0,-1 0 0,1 0 0,1 2 0,5-2-5,0 1 1,0-1-1,0 0 0,0-1 1,0 0-1,0 0 0,0-1 1,0 0-1,0 0 0,0-1 1,0 0-1,0 0 0,-1-1 1,1 0-1,-1 0 0,0-1 1,0 0-1,0 0 0,0-1 1,7-6-1,0-1-63,0-1 0,-1 0-1,0 0 1,-1-2 0,-1 1 0,0-1-1,15-30 1,-36 88-194,5-28 258,0-2 111,1 0 1,0 1-1,1 0 1,-3 25-1,6-36-116,0 0 0,0-1 0,0 1 0,0 0 0,0-1 0,1 1 0,-1 0 0,1-1 0,0 1 0,0-1 0,0 1 0,0-1 0,0 0 0,0 1 0,1-1 0,-1 0 0,1 0 0,-1 0 0,1 0 0,0 0 0,0 0 0,0 0 0,0-1 0,0 1 0,1-1 0,-1 1 0,0-1 0,1 0 0,-1 0 0,0 0 0,6 1 0,5 2-467,1-2 1,0 1-1,20-1 1,16-6-8168,-27-5-1687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16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1 112 13677,'0'0'10794,"15"-2"-9379,570-63 1603,-185 35-6458,-380 29 2765,41-5-3204,-56 3 1825,-19-2-10108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3:42.1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6598,'0'0'4164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09.04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16239,'0'0'9556,"5"9"-8825,11 22-247,-2 0-1,-1 0 0,-1 1 0,9 43 0,23 147 1680,-35-171-1334,-1-28-591,-3-33 37,-1-41 45,-6-318-320,2 366-41,0 0 1,0 0-1,0 1 0,1-1 1,-1 0-1,1 1 0,0-1 1,0 1-1,0-1 0,0 1 1,0-1-1,1 1 0,-1 0 1,1-1-1,0 1 0,2-2 1,-3 3 14,0 0 0,0 0 0,0 0 0,1 0 0,-1 1 0,0-1 0,1 0 0,-1 1 0,1-1 1,-1 1-1,1-1 0,-1 1 0,1 0 0,-1 0 0,1-1 0,-1 1 0,1 0 0,-1 0 0,1 1 0,-1-1 0,1 0 1,-1 0-1,1 1 0,-1-1 0,1 1 0,-1-1 0,0 1 0,1 0 0,-1 0 0,2 1 0,-1-1 12,-1 1-1,1 0 0,0 0 0,-1 0 1,1 0-1,-1 0 0,0 0 0,0 0 1,0 0-1,0 0 0,0 1 0,0-1 1,0 0-1,-1 1 0,1-1 0,-1 1 1,0-1-1,0 0 0,0 1 0,0-1 1,0 1-1,0-1 0,-1 4 0,0 0 15,0 1 1,-1-1-1,1 1 0,-1-1 0,0 0 1,-1 1-1,-4 6 0,3-5-17,-1 1 53,-1 1 1,1-1-1,-2-1 1,1 1-1,-1-1 1,0 0-1,-1 0 1,1-1-1,-2 0 1,-11 7-1,32-34-5732,54-45-8648,-37 39 5386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16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 12332,'0'0'10623,"3"15"-9694,0 11-687,0-1 0,-2 0 0,-1 1 0,0-1 0,-6 33 0,-49 207 4146,55-265-4335,0 1-1,-1 0 1,1-1 0,0 1-1,-1 0 1,1 0 0,0-1-1,0 1 1,-1 0-1,1 0 1,0-1 0,0 1-1,0 0 1,0 0 0,0-1-1,0 1 1,0 0-1,0 0 1,1-1 0,-1 1-1,0 0 1,0 0 0,1-1-1,-1 1 1,0 0-1,1-1 1,0 2 0,13-20 555,16-40-330,9-44-165,19-43-313,-49 125-62,1 1 1,1 0 0,1 1 0,28-33-1,-37 48 210,0-1-1,0 1 0,0 0 1,1 0-1,-1 1 0,1-1 1,0 1-1,0 0 0,0 0 0,0 0 1,0 0-1,0 1 0,0 0 1,0 0-1,1 0 0,-1 0 1,0 0-1,1 1 0,-1 0 1,1 0-1,-1 0 0,0 1 1,1-1-1,-1 1 0,5 1 1,-6 0 43,0-1 1,0 1-1,0 0 1,0 0-1,0 0 1,-1 0 0,1 0-1,-1 1 1,1-1-1,-1 1 1,0 0 0,0-1-1,0 1 1,0 0-1,-1 0 1,1 0 0,-1 0-1,0 1 1,0-1-1,0 0 1,0 1 0,0-1-1,-1 0 1,0 1-1,1-1 1,-1 1 0,0-1-1,-1 0 1,1 1-1,-1-1 1,-1 7-1,0-4 46,0 0-1,0 0 1,-1 0-1,0 0 1,0 0-1,0-1 1,-1 0-1,0 1 1,0-1-1,0-1 0,-1 1 1,1-1-1,-1 1 1,0-1-1,0-1 1,-1 1-1,1-1 1,-1 0-1,0 0 1,-9 3-1,2-1 170,0 0-1,-1-1 1,1 0-1,-1-2 1,0 1 0,0-2-1,0 0 1,-20-1-1,31 0-269,-1 0-1,0-1 0,1 1 0,-1-1 1,1 0-1,-1 0 0,1-1 0,-1 1 1,1-1-1,0 1 0,0-1 1,0 0-1,0 0 0,0-1 0,0 1 1,0 0-1,1-1 0,-1 0 0,1 0 1,0 0-1,0 0 0,0 0 1,0 0-1,0 0 0,1 0 0,-1-1 1,1 1-1,0-1 0,0 1 0,0-1 1,0-4-1,2 7-181,-1 0 0,0 0 0,1 0 0,-1-1 1,1 1-1,0 0 0,-1 0 0,1 0 0,0 0 0,-1 0 0,1 1 0,0-1 0,0 0 1,0 0-1,0 0 0,0 1 0,0-1 0,0 0 0,0 1 0,0-1 0,0 1 0,0-1 1,1 1-1,-1 0 0,0 0 0,0-1 0,0 1 0,0 0 0,1 0 0,-1 0 0,0 0 1,0 0-1,1 0 0,-1 1 0,0-1 0,2 1 0,2-1-932,21 0-5074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17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1 392 11050,'0'0'14505,"4"-10"-12434,15-20-1559,1 1-1,1 1 1,2 1-1,1 1 1,28-25-1,39-45-217,-63 63-251,25-27 26,-53 60-71,0 0-1,0 0 1,0 0-1,1-1 1,-1 1-1,0 0 1,0 0-1,1 0 1,-1 0-1,0 0 1,0 0-1,1 0 1,-1 0-1,0 0 1,0 0-1,1 0 1,-1 0-1,0 0 1,0 0-1,1 0 1,-1 0-1,0 0 1,0 0-1,1 0 1,-1 0-1,0 1 1,0-1-1,0 0 1,1 0-1,-1 0 1,0 0-1,0 0 1,0 1-1,1-1 1,-1 0-1,0 0 1,0 0-1,0 1 1,0-1-1,0 0 1,1 0-1,-1 1 1,0-1-1,0 0 1,0 0-1,0 1 1,0-1-1,0 0 1,0 0-1,0 1 1,0-1-1,0 0 1,0 0-1,0 1 1,0-1-1,0 0 0,0 0 1,0 1-1,0-1 1,0 0-1,-1 0 1,1 0-1,0 1 1,0-1-1,0 1 1,-2 20-19,-12 51 38,8-48 7,1 0 0,1 1 0,1-1 1,1 1-1,2-1 0,2 26 0,-2-47-54,0 0 0,1 0 0,0 0 0,0 0 0,0 0 0,0 0 0,0 0 0,1 0 0,-1 0 0,1 0 1,0-1-1,0 1 0,0-1 0,3 4 0,-3-4-362,0-1 1,0 1 0,1-1 0,-1 0-1,0 0 1,0 0 0,0 0 0,1 0-1,-1-1 1,1 1 0,-1 0 0,4-1 0,22 1-8327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24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9993,'0'0'14339,"4"-9"-13202,0 3-988,-1 0-1,1 0 0,0 0 0,1 1 0,-1 0 0,1 0 0,0 0 0,0 1 0,1-1 0,0 1 0,-1 0 0,1 1 0,0-1 0,1 1 0,-1 1 1,0-1-1,1 1 0,13-3 0,-11 3-72,-1 0 0,1 1 0,0 0 0,0 0 0,0 1 0,0 0 0,0 0 0,0 1 0,9 2 1,-15-2-57,-1 0 0,1 0 0,-1 0 1,1 1-1,-1-1 0,0 1 1,1-1-1,-1 1 0,0 0 1,0 0-1,0 0 0,-1 0 0,1 0 1,0 0-1,-1 1 0,1-1 1,-1 0-1,0 1 0,0-1 1,0 1-1,0-1 0,0 1 0,0 0 1,-1 0-1,0-1 0,1 1 1,-1 0-1,0-1 0,0 1 1,0 0-1,-1 0 0,0 3 0,-1 5 98,0-1 0,-1 0 0,0 1 0,0-1 0,-1 0-1,-1-1 1,0 1 0,0-1 0,-1 0 0,0 0 0,-7 8-1,-10 10 354,-51 48-1,61-65-354,10-9-103,0 1 1,1-1 0,-1 1 0,1 0 0,0 0-1,0 0 1,-1 0 0,1 0 0,0 0 0,1 1-1,-1-1 1,0 1 0,1-1 0,-1 1 0,1 0-1,0-1 1,0 1 0,0 0 0,0 0 0,0 3-1,2-5-9,1 1 0,0-1-1,-1 0 1,1 0-1,0 0 1,0 0 0,0-1-1,0 1 1,0 0-1,0-1 1,0 1 0,0-1-1,0 0 1,0 0-1,0 0 1,0 0 0,0 0-1,0 0 1,0 0-1,3-1 1,4 0 0,25-1 35,1-1-1,66-16 0,-67 11-14,1 1 1,-1 2 0,36 0 0,-61 10-2198,-8-4 1907,-1-1 1,0 1-1,0-1 1,1 0-1,-1 1 1,0-1-1,0 1 1,1-1-1,-1 1 1,0-1-1,0 1 1,0-1-1,0 1 1,0-1-1,0 1 1,0-1-1,0 1 0,0-1 1,0 1-1,0-1 1,0 1-1,0-1 1,0 1-1,-1-1 1,1 1-1,0-1 1,0 1-1,-1-1 1,1 1-1,0-1 1,0 0-1,-1 1 1,1-1-1,0 1 1,-1-1-1,1 0 1,-1 1-1,1-1 1,0 0-1,-1 0 1,1 1-1,-1-1 1,1 0-1,-1 0 1,0 0-1,-8-2-8697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24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75 11211,'0'0'11707,"-3"-9"-9780,3 8-1829,-1-1 1,0 0 0,1 0-1,-1 1 1,1-1-1,-1 0 1,1 0-1,0 0 1,0 0-1,0 0 1,0 0 0,0 1-1,0-1 1,0 0-1,1 0 1,-1 0-1,2-3 1,0 3 30,0 0 0,0 1 0,1-1 0,-1 0 0,1 1 0,-1 0 0,1-1 0,-1 1 0,1 0 0,0 0 0,-1 0 0,1 1 0,0-1 0,0 1 0,4-1 0,18-3 97,1 1 0,-1 1 0,0 1 0,1 1 0,27 4 0,-50-4-226,-1 1 0,0-1 0,0 0 0,0 1 0,0-1-1,0 1 1,1 0 0,-1 0 0,-1 0 0,1 0 0,0 0 0,0 0 0,0 1-1,0-1 1,-1 0 0,1 1 0,-1 0 0,1-1 0,-1 1 0,0 0 0,1 0 0,-1-1-1,0 1 1,0 0 0,0 0 0,-1 0 0,1 1 0,0-1 0,-1 0 0,1 0 0,-1 0-1,0 0 1,0 1 0,0-1 0,0 0 0,0 0 0,0 0 0,0 0 0,-1 1-1,-1 3 1,0 3 29,-1 0 0,0-1 0,-1 1 0,0-1 0,0 0 0,-1 1 0,0-2 0,-8 10 0,-8 5 270,-1 0-1,-40 29 0,36-31 82,-42 43 0,68-63-376,-1 0 0,1 1 0,-1-1 0,0 1 0,1-1 0,-1 1 0,1-1 0,-1 1 0,1-1 1,0 1-1,-1 0 0,1-1 0,0 1 0,-1 0 0,1-1 0,0 1 0,0 0 0,-1 0 0,1-1 0,0 1 0,0 0 0,0-1 0,0 1 0,0 0 0,0 0 0,0-1 0,0 1 0,0 0 0,1 0 0,-1-1 0,0 1 0,1 1 0,0-1 1,1 0 0,-1 0 0,1 0 0,-1-1 0,1 1 0,-1 0 0,1-1 0,-1 1 0,1-1 0,0 1 0,-1-1 0,1 0-1,3 0 1,61-2 84,-64 1-81,48-6 202,64-20 0,18-2-1091,-41 21-4338,-85 9-1342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25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0 277 15663,'0'0'6016,"4"-10"-5050,2-1-803,0 0-1,1 1 0,0 0 0,0 0 0,17-16 0,56-50 47,-79 75-211,121-108 72,-122 109-72,0 0 1,1 0 0,-1-1 0,0 1 0,0 0 0,0 0 0,0 0-1,0 0 1,0 0 0,0 0 0,0 0 0,1-1 0,-1 1 0,0 0-1,0 0 1,0 0 0,0 0 0,0 0 0,1 0 0,-1 0 0,0 0-1,0 0 1,0 0 0,0 0 0,1 0 0,-1 0 0,0 0 0,0 0-1,0 0 1,0 0 0,1 0 0,-1 0 0,0 0 0,0 0-1,0 0 1,0 0 0,1 0 0,-1 0 0,0 0 0,0 0 0,0 1-1,0-1 1,0 0 0,0 0 0,1 0 0,-1 0 0,0 0 0,0 0-1,0 0 1,0 1 0,0-1 0,0 0 0,0 0 0,0 0 0,0 0-1,0 1 1,0-1 0,0 0 0,0 0 0,1 0 0,-4 17 44,-8 19 219,6-25-198,-9 21 177,-13 42 0,24-65-186,0 1 0,1 0 1,0 0-1,1 0 0,0 0 1,1 0-1,0 0 0,1 0 1,1 12-1,-1-21-75,-1 1 0,1 0-1,0 0 1,-1-1 0,1 1-1,0 0 1,0-1 0,0 1-1,0-1 1,1 1 0,-1-1-1,0 0 1,1 1 0,-1-1-1,0 0 1,1 0 0,0 0-1,-1 0 1,1 0 0,0 0-1,-1-1 1,1 1 0,0 0-1,3 0 1,27-1-5029,-16-8-1907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26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14926,'0'0'8873,"69"47"-7688,-3-47-353,15 0-415,11-6-225,5-6-160,-1 3 32,-5 3-801,-7 3-960,-15 3-1378,-17 0-993,-12 0-3235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26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9993,'0'0'8366,"0"12"-6065,-1 49-1299,-2-1 0,-3 0 0,-3 0 1,-2-1-1,-3 0 0,-3-1 1,-24 58-1,41-116-991,0 0 1,0 0-1,0-1 1,0 1-1,0 0 1,0 0-1,0 0 1,-1 0-1,1 0 1,0 0-1,0 0 1,0 0-1,0 0 1,0 0-1,0 0 1,0 0-1,0 0 1,0-1-1,-1 1 1,1 0-1,0 0 1,0 0-1,0 0 1,0 0-1,0 0 1,0 0-1,0 0 1,-1 0-1,1 0 1,0 0-1,0 0 1,0 0-1,0 0 1,0 1-1,0-1 1,0 0-1,0 0 1,-1 0-1,1 0 1,0 0-1,0 0 1,0 0-1,0 0 1,0 0-1,0 0 1,0 0-1,0 0 1,0 0-1,0 1 1,0-1-1,0 0 1,0 0-1,-1 0 1,1 0-1,0 0 1,0 0-1,0 0 1,-2-18 225,1-33-180,1 47-25,1-23-31,1-1 0,2 1 0,0 0 0,2 0 1,1 1-1,18-45 0,-18 53-23,1 1 1,0 1-1,1 0 1,1 0-1,1 0 0,0 2 1,1-1-1,0 1 0,1 1 1,29-22-1,-32 29-45,0 1-1,1 0 1,-1 0 0,1 1-1,0 0 1,1 1-1,-1 1 1,0 0 0,19-1-1,-26 3 38,0-1-1,-1 2 1,1-1-1,-1 0 1,1 1-1,-1-1 0,1 1 1,-1 0-1,0 0 1,1 1-1,-1-1 1,0 1-1,0-1 1,6 5-1,-8-4 22,1 0 0,0 0 0,-1 1 0,1-1 0,-1 0 0,0 1 0,0-1 0,0 1 0,0-1 0,0 1 0,0-1 0,-1 1 0,1 0 0,-1-1 0,0 1 0,0 0-1,0-1 1,0 1 0,0 0 0,-1-1 0,1 1 0,-2 3 0,0 1 59,0-1-1,-1 1 0,0-1 0,0 0 1,-1 0-1,0 0 0,0 0 1,0-1-1,-1 1 0,0-1 0,0 0 1,0-1-1,0 1 0,-8 4 1,-9 6 298,-1-1-1,-32 15 1,47-24-258,0-1 0,0-1 0,0 1 0,0-1 0,-1-1 0,1 0 0,-1 0 0,0 0 0,0-1 0,1-1 0,-1 1 0,0-1 0,-9-2 0,17 2-138,1 0 0,-1-1 0,0 1 0,0 0 0,1-1 0,-1 1 0,0-1 0,0 1 0,1-1 0,-1 1 0,1-1 0,-1 1 0,0-1 0,1 0 0,-1 1 0,1-1 0,0 0 0,-1 0 0,1 1 0,-1-1 0,1 0 0,0 0 0,0 1 0,0-1 0,-1 0 0,1 0 0,0 0 1,0 1-1,0-1 0,0 0 0,0 0 0,0 0 0,0 0 0,1 1 0,-1-1 0,0 0 0,1-1 0,-1 0-325,1 0 0,-1 1 0,1-1 1,0 0-1,0 0 0,0 1 0,0-1 0,0 0 1,1 1-1,-1-1 0,0 1 0,1-1 1,-1 1-1,3-2 0,19-6-4698,6 3-1768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26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15 17008,'0'0'12935,"8"-3"-12791,28-9-128,-36 12-16,0 0-1,1 0 1,-1 0 0,0 0-1,1 0 1,-1 0 0,1 1-1,-1-1 1,0 0-1,1 0 1,-1 0 0,0 0-1,1 0 1,-1 1 0,0-1-1,1 0 1,-1 0 0,0 0-1,1 1 1,-1-1-1,0 0 1,0 1 0,1-1-1,-1 0 1,0 1 0,0-1-1,0 0 1,0 1 0,1-1-1,-1 0 1,0 1-1,0-1 1,0 0 0,0 1-1,0-1 1,0 0 0,0 1-1,0-1 1,0 1 0,0-1-1,0 0 1,0 1-1,0-1 1,0 0 0,0 1-1,0-1 1,-1 1 0,1-1-1,0 0 1,0 1 0,0-1-1,-1 0 1,1 0-1,0 1 1,0-1 0,-1 0-1,1 1 1,-10 21 32,-6-2 119,0 0 0,-1-1 0,-20 17 0,21-22 129,1 1 0,1 0 0,0 1 0,1 0 1,-17 29-1,29-44-276,0 0 1,1-1-1,-1 1 0,1 0 1,-1 0-1,1 0 1,-1 0-1,1-1 1,-1 1-1,1 0 0,0 0 1,-1 0-1,1 0 1,0 0-1,0 0 1,0 0-1,0 0 1,0 0-1,0 0 0,0 0 1,0 0-1,0 0 1,0 0-1,1 0 1,-1 0-1,0 0 0,1 0 1,-1 0-1,0 0 1,1 0-1,-1 0 1,1-1-1,0 1 1,-1 0-1,1 0 0,0-1 1,-1 1-1,1 0 1,0-1-1,0 1 1,0 0-1,0-1 0,-1 1 1,1-1-1,0 0 1,0 1-1,0-1 1,0 0-1,1 1 1,7 0 22,-1 0 0,1-1 0,0 0 0,16-2 1,-9 1-18,19-2-1648,53-10-1,92-38-8569,-125 31 1848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27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337 0 12043,'0'0'10079,"-7"11"-8717,-129 160 468,74-97-404,-64 99-1,120-163-2494,9-14-2917,9-19-2271,-4-7-1019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27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5189,'0'0'19634,"36"56"-18865,-4-32-448,7 1-193,2 0-64,7 0-1346,-1 1-1953,-6-7-1665,-2-3-3300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09.54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34 15855,'0'0'10004,"2"8"-8707,2 14-426,-3-10-516,1-1 0,0 1 1,0-1-1,1 0 1,1 0-1,5 12 0,-9-23-347,1 1 0,-1 0-1,1 0 1,-1 0 0,1 0 0,0 0-1,-1-1 1,1 1 0,0 0 0,-1-1-1,1 1 1,0 0 0,0-1-1,0 1 1,0-1 0,0 1 0,-1-1-1,1 0 1,0 1 0,0-1 0,0 0-1,0 1 1,0-1 0,0 0 0,0 0-1,0 0 1,0 0 0,0 0-1,0 0 1,0 0 0,0-1 0,0 1-1,0 0 1,0 0 0,0-1 0,0 1-1,0-1 1,0 1 0,0-1 0,-1 1-1,1-1 1,0 1 0,0-1 0,0 0-1,-1 1 1,1-1 0,0 0-1,-1 0 1,1 0 0,0-1 0,3-3 10,0 0 0,0-1 1,-1 1-1,0-1 1,0 0-1,3-9 0,-1-9-144,-2-1-1,1-26 0,-3 44 142,-1 9 30,-1 14 30,1 21 397,0-36-446,0 0-1,0-1 0,0 1 1,1 0-1,-1 0 1,0 0-1,1 0 0,-1 0 1,0-1-1,1 1 0,-1 0 1,1 0-1,-1-1 0,1 1 1,-1 0-1,1-1 0,0 1 1,-1-1-1,1 1 0,0-1 1,0 1-1,-1-1 1,1 1-1,0-1 0,0 0 1,0 1-1,0-1 0,-1 0 1,1 0-1,0 1 0,0-1 1,0 0-1,1 0 0,0 0-23,-1 0-1,1 0 1,0 1 0,0-2-1,0 1 1,-1 0-1,1 0 1,0 0-1,0-1 1,-1 1-1,1-1 1,0 1-1,-1-1 1,1 0-1,-1 0 1,1 0-1,-1 0 1,1 0-1,-1 0 1,1 0-1,-1 0 1,2-2 0,-3 1-150,1 0 1,-1 0-1,0 0 1,0 0-1,0 0 1,0 0 0,0 1-1,0-1 1,-1 0-1,1 0 1,0 0-1,-1 0 1,0 1-1,1-1 1,-1 0 0,0 0-1,0 1 1,0-1-1,0 1 1,0-1-1,-2-1 1,-5-4-2788,1 6-5789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28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0 271 17969,'0'0'3011,"9"-4"-870,22-10-1176,-1 0 0,35-25 1,119-95-1018,-98 69 138,-91 82-353,-7 15 470,0 0-1,2 0 0,-6 36 1,15-58-401,-1 0 0,2-1 0,-1 1 0,1-1 0,0 1-1,1 0 1,0-1 0,1 1 0,0-1 0,1 0 0,-1 1 0,2-1 0,-1 0 0,1-1 0,10 16 0,6 1-5258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51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17 15791,'-5'-11'2018,"-3"6"160,6 5 160,0 0-1089,1 17-1217,1 11 193,0 8-161,0 5 64,3 8-385,4 1-1728,-4-1-1058,-3-3-897,-10-1-1761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52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1 416 12364,'-1'-31'1386,"2"1"0,9-54-1,-7 71-971,0 1-1,1-1 0,1 1 1,0 0-1,1 0 0,0 0 0,0 1 1,1 0-1,10-11 0,-3 5 168,0 1 0,2 0-1,0 1 1,31-22 0,-41 32-499,1 1 0,0-1 0,1 1 0,-1 1 0,1-1 0,-1 1 1,1 1-1,0-1 0,0 1 0,1 1 0,-1-1 0,0 2 0,0-1 0,1 1 0,11 1 1,-18 0-87,0-1 1,0 1-1,0 0 1,0 0-1,0 0 1,0 1 0,-1-1-1,1 0 1,0 1-1,-1-1 1,1 1 0,-1-1-1,0 1 1,1 0-1,-1-1 1,0 1 0,0 0-1,0 0 1,0 0-1,0 0 1,-1 0 0,1 0-1,-1 0 1,1 0-1,-1 0 1,0 1-1,1-1 1,-2 4 0,2 6 30,-1-1 0,-1 1 0,0-1 1,-2 13-1,-2-5 221,0-2-1,-12 26 1,11-30-77,1 1 1,0-1 0,1 1-1,1 1 1,-4 23-1,7-37-180,0-1 0,0 1 0,0 0 0,0-1 0,1 1 0,-1 0 0,0-1 0,0 1 0,0 0 0,1-1 0,-1 1 0,0-1 0,1 1 0,-1 0 0,0-1 0,1 1 1,-1-1-1,1 1 0,-1-1 0,1 1 0,-1-1 0,1 0 0,0 1 0,-1-1 0,1 0 0,-1 1 0,2-1 0,25 6-594,34-10-738,-53 3 1182,3 0-71,-1-1 105,1 1-1,-1 0 1,1 1 0,-1 0 0,19 3 0,-27-2 142,1-1 0,-1 1 0,1 0 1,-1 0-1,0 0 0,0 0 0,1 1 1,-1-1-1,0 0 0,0 1 0,0 0 0,0-1 1,0 1-1,-1 0 0,1 0 0,-1 0 1,1 0-1,-1 0 0,1 1 0,-1-1 1,0 0-1,0 1 0,0-1 0,-1 0 0,1 1 1,0-1-1,-1 1 0,0-1 0,1 4 1,-1 5 253,-1 1 0,0-1 1,0 1-1,-1-1 0,0 0 0,-1 1 1,-1-1-1,0-1 0,0 1 1,-1-1-1,0 1 0,-1-1 1,0-1-1,0 1 0,-1-1 1,-15 15-1,7-8 265,-1 0 1,0-1-1,-2-1 1,0 0-1,0-1 1,-1-2-1,-37 18 1,51-27-661,-1 1 1,1-2-1,-1 1 1,0 0-1,0-1 0,1 0 1,-1-1-1,0 0 1,-9 0-1,13 0 61,1 0-1,-1-1 1,1 1 0,0 0-1,-1-1 1,1 0 0,0 1-1,-1-1 1,1 0-1,0 0 1,0 1 0,0-1-1,-1 0 1,1 0 0,0 0-1,0-1 1,0 1-1,1 0 1,-1 0 0,0 0-1,0-1 1,1 1-1,-1 0 1,1-1 0,-1 1-1,1 0 1,-1-1 0,1 1-1,0-1 1,0 1-1,0-1 1,0 1 0,0-1-1,0 1 1,0-1 0,0 1-1,0 0 1,1-1-1,-1 1 1,1-1 0,-1 1-1,2-2 1,-1-1-399,0 1 0,1 0-1,0 0 1,-1-1 0,1 1 0,0 0 0,1 1 0,-1-1-1,1 0 1,-1 1 0,1-1 0,0 1 0,-1 0 0,1 0-1,1 0 1,3-2 0,62-27-5605,-41 20 2550,18-9-2115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52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7 12460,'0'0'13810,"-10"-2"-12118,5 1-1579,2 0-63,-1 0-1,0 1 1,1-1-1,-1 1 1,0 0-1,0 0 1,1 0-1,-5 0 1,7 1-32,-1-1 1,0 1-1,1 0 0,-1-1 0,1 1 1,0 0-1,-1 0 0,1 0 0,-1 0 1,1 0-1,0 0 0,0 0 0,0 1 1,0-1-1,0 0 0,0 1 0,0-1 1,0 1-1,0-1 0,1 1 1,-1-1-1,1 1 0,-1-1 0,1 1 1,-1 0-1,1 1 0,-1 0 6,0 0 0,1 0 1,-1 0-1,1-1 0,0 1 0,-1 0 0,1 0 0,1 0 1,-1 0-1,0 0 0,1-1 0,-1 1 0,1 0 1,0 0-1,0-1 0,0 1 0,0 0 0,0-1 0,1 1 1,2 3-1,-2-5-9,0 1 0,1 0 0,-1-1 0,0 1 0,1-1 0,-1 0 1,1 1-1,0-1 0,-1-1 0,1 1 0,0 0 0,0-1 0,-1 1 0,1-1 0,0 0 1,0 0-1,3 0 0,2-1-24,0 1 0,0-2 0,-1 1 1,1-1-1,0 0 0,-1-1 0,1 0 0,-1 0 1,0-1-1,0 0 0,0 0 0,-1 0 1,12-10-1,8-21-34,-27 40 24,0-1 0,1 1 1,0 0-1,-1 0 0,1 0 0,1-1 0,1 9 1,-1 5 35,-1-10-48,0 0 1,1 1 0,0-1 0,0 0 0,1 0 0,0 0 0,1 0-1,-1 0 1,1-1 0,6 11 0,-7-16-177,-1 0 1,1 0-1,0 1 1,0-1-1,0 0 1,0-1-1,0 1 1,0 0-1,0-1 0,1 1 1,-1-1-1,1 1 1,-1-1-1,1 0 1,-1 0-1,1-1 1,0 1-1,-1 0 1,1-1-1,0 1 0,0-1 1,-1 0-1,1 0 1,0 0-1,0-1 1,-1 1-1,1 0 1,0-1-1,0 0 1,-1 0-1,1 0 0,-1 0 1,1 0-1,-1 0 1,4-3-1,0 0-849,0 0-1,0 0 1,-1-1 0,1 0-1,-1 0 1,0 0-1,-1-1 1,7-8 0,15-23-7160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53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44 7143,'0'0'11531,"-12"9"-9727,3-1-1497,0 0-1,0 0 1,1 1 0,0 0-1,0 0 1,1 1-1,0 0 1,1 0 0,0 1-1,0 0 1,1 0 0,1 0-1,0 1 1,1 0-1,-3 14 1,5-22-203,0 1 1,1-1-1,0 1 1,0-1-1,0 1 1,0-1-1,0 1 1,1-1-1,0 0 1,0 1-1,0-1 1,1 0-1,-1 0 1,5 7-1,-4-8-100,0-1 0,0 0 0,1 0 0,-1-1 0,1 1 0,0 0 1,-1-1-1,1 0 0,0 1 0,0-1 0,0 0 0,0-1 0,0 1 0,0 0 0,0-1 0,0 1 0,0-1 0,0 0 0,0 0 0,0-1 0,0 1 0,4-1 0,-1 0-32,0 0 0,1-1-1,-1 1 1,0-1 0,0 0 0,0-1-1,-1 1 1,1-1 0,-1 0 0,1-1-1,-1 1 1,0-1 0,4-5-1,0 1-109,-1 0 0,-1-1 0,0-1 0,0 1 0,-1-1 0,9-18 0,-7 11 199,-1-1-1,-1 0 1,-1 0 0,0-1-1,-1 1 1,-1-1-1,-1 0 1,0-27-1,-2 46-16,0-1 0,0 1 0,0 0 0,0-1 0,0 1 0,0 0-1,-1-1 1,1 1 0,0 0 0,0 0 0,0-1 0,0 1 0,-1 0-1,1 0 1,0-1 0,0 1 0,0 0 0,-1 0 0,1-1 0,0 1-1,0 0 1,-1 0 0,1 0 0,0 0 0,-1 0 0,1-1 0,0 1-1,0 0 1,-1 0 0,1 0 0,0 0 0,-1 0 0,1 0 0,0 0-1,-1 0 1,1 0 0,0 0 0,-1 0 0,1 0 0,0 0 0,0 0-1,-1 0 1,1 1 0,0-1 0,-1 0 0,1 0 0,0 0-1,0 0 1,-1 1 0,1-1 0,0 0 0,0 0 0,-1 0 0,1 1-1,0-1 1,0 0 0,0 0 0,-1 1 0,1-1 0,0 0 0,0 0-1,0 1 1,0-1 0,-16 17 486,10-8-480,1 0 0,0 1 0,1-1 0,0 1 1,0 0-1,1 0 0,0 0 0,1 1 0,0-1 0,1 1 0,0-1 0,1 1 1,0-1-1,2 16 0,-1-21-166,0 1 0,1-1 0,-1 1 0,1-1 0,0 0 0,0 0 1,1 0-1,0 0 0,-1 0 0,2 0 0,-1-1 0,5 6 0,-4-6-296,0-1 0,1 0-1,-1 0 1,0 0 0,1 0 0,-1-1-1,1 0 1,0 0 0,0 0 0,0-1-1,0 1 1,0-1 0,0 0 0,1-1-1,4 1 1,-5 0-350,0-1-1,0 0 1,0 0-1,-1-1 1,1 1-1,0-1 1,-1 0-1,1-1 1,0 1-1,-1-1 1,7-3-1,19-16-6951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53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96 329 14894,'0'0'6550,"-11"7"-5258,6-4-1107,-1 1 0,1 0 0,0 0 0,0 1 1,0-1-1,1 1 0,-1 0 0,1 1 0,0-1 0,1 1 0,-1-1 0,1 1 0,0 0 0,1 0 0,-1 0 0,1 1 0,1-1 0,-1 1 0,1-1 0,-1 14 1,2-12-195,1 0 0,-1 0 0,2 0 0,-1 0 0,1 0 0,0-1 1,1 1-1,0-1 0,0 1 0,5 7 0,6 8-309,30 36 0,-34-49 340,-1 0 1,-1 1-1,0 0 1,0 1-1,-1 0 0,-1 0 1,0 0-1,0 1 1,-2-1-1,1 1 1,4 24-1,-9-29 95,0-1-1,0 1 0,-1-1 1,0 0-1,0 0 1,0 1-1,-1-1 1,0 0-1,-1 0 0,0 0 1,0 0-1,0-1 1,-7 11-1,7-13 105,0 0 0,-1 0 0,1 0 1,-1 0-1,1-1 0,-1 0 0,0 1 0,-1-2 0,1 1 0,0 0 0,-1-1 0,0 0 0,1 0 0,-1 0 0,0 0 0,0-1 0,0 0 0,0 0 1,0 0-1,-7-1 0,10 0-206,0 0 1,0 0 0,1 0-1,-1 0 1,0-1 0,1 1-1,-1-1 1,0 1 0,1-1-1,-1 0 1,0 0 0,1 1-1,-1-1 1,1 0-1,0 0 1,-1-1 0,1 1-1,0 0 1,0 0 0,-2-3-1,0 0-21,1 0 0,0 1 1,1-1-1,-1 0 0,1 0 0,-1 0 0,1-1 0,-1-5 0,1-5-351,0 0 0,0 0 0,4-30 0,0 30-99,0 0 1,0 0 0,2 0 0,-1 1 0,2 0-1,0 0 1,1 0 0,0 1 0,18-25 0,5 1 81,64-62-1,-62 68 859,-2-1 0,37-49 0,-65 79-334,0-1 1,0 0-1,0 0 1,-1 0-1,1 0 1,-1 0-1,1 0 1,-1-1-1,0 1 1,-1 0-1,1 0 1,0-1-1,-1-3 1,0 7-113,0-1 0,0 0 1,0 1-1,-1-1 1,1 0-1,0 1 0,0-1 1,-1 0-1,1 1 0,0-1 1,-1 1-1,1-1 0,-1 1 1,1-1-1,-1 1 1,1-1-1,-1 1 0,1-1 1,-1 1-1,0 0 0,1-1 1,-1 1-1,-1-1 0,-28 0 52,26 2-84,0 0-1,0 0 0,0 1 1,0-1-1,0 1 0,0 0 1,1 0-1,-1 0 0,1 1 1,-1-1-1,1 1 0,0 0 1,0 0-1,0 0 0,0 0 1,1 0-1,-1 1 0,1-1 1,0 1-1,0 0 0,-3 6 1,2-2 45,0 0 0,1 0 1,0 0-1,0 0 0,0 0 0,1 1 0,1-1 1,-1 1-1,2 16 0,0-23-43,-1 1 0,1-1-1,0 1 1,0-1 0,0 1 0,0-1-1,0 0 1,0 1 0,1-1 0,-1 0-1,1 0 1,-1 0 0,1 0 0,0 0-1,0 0 1,0-1 0,0 1-1,0 0 1,0-1 0,0 0 0,1 1-1,-1-1 1,1 0 0,-1 0 0,0-1-1,1 1 1,0 0 0,-1-1 0,1 1-1,-1-1 1,1 0 0,0 0 0,-1 0-1,4-1 1,2 1-14,0-1 1,-1 0-1,1 0 0,0 0 1,-1-1-1,0-1 0,1 1 0,-1-1 1,0 0-1,12-8 0,-1-3-503,-2-1-1,0 0 0,0-1 0,-2-1 0,0-1 1,-1 0-1,-1 0 0,17-33 0,-10 10-805,-2 0 0,-1-1-1,12-55 1,-25 82 1798,0 0 0,0 0 0,0-26 1,-14 49 2809,2 8-3110,1 0 0,0 1 0,1 0-1,1 1 1,1 0 0,0-1 0,1 2-1,-1 20 1,0 17 169,3 79 0,3-111-517,1 0 1,1 0-1,1 0 0,1-1 1,1 0-1,13 32 0,-19-55 131,0 0 0,0 0 1,0 0-1,0-1 0,0 1 0,0 0 0,0 0 0,0 0 0,1 0 1,-1 0-1,0 0 0,0 0 0,0 0 0,0 0 0,0 0 0,0 0 1,0 0-1,0 0 0,0 0 0,0 0 0,0 0 0,0 0 0,0 0 1,1 0-1,-1 0 0,0 0 0,0 0 0,0 0 0,0 0 0,0 0 1,0 0-1,0 0 0,0 0 0,0 0 0,0 0 0,0 0 0,1 0 1,-1 0-1,0 0 0,0 0 0,0 0 0,0 0 0,0 0 0,0 0 1,0 0-1,0 0 0,0 0 0,0 0 0,0 1 0,0-1 0,0 0 1,0 0-1,2-15-802,-5-22-644,-2 18 917,-2 1 0,0-1 1,-1 1-1,-1 1 0,0 0 0,-17-23 1,-14-23 4485,40 62-3815,0 0 0,0 1 0,-1-1 0,1 1 1,0-1-1,0 1 0,0-1 0,0 0 1,0 1-1,0-1 0,0 0 0,0 1 0,0-1 1,0 1-1,0-1 0,0 0 0,0 1 1,0-1-1,1 1 0,-1-1 0,0 1 1,0-1-1,1 0 0,-1 1 0,0-1 0,1 1 1,-1-1-1,0 1 0,1 0 0,-1-1 1,1 1-1,-1-1 0,1 1 0,-1 0 0,1-1 1,-1 1-1,1 0 0,0 0 0,-1-1 1,1 1-1,-1 0 0,1 0 0,0 0 0,36-8-799,-26 6 934,75-20-3344,-27 1-4341,-4-4-6988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54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16 6887,'13'-15'12003,"-12"23"-5854,-3 4-5247,1-3-2174,-24 146 5366,13-88-3412,3 0-1,-2 72 1,11-136-683,0 1-1,0-1 1,0 0 0,1 1-1,-1-1 1,1 1 0,0-1 0,0 0-1,0 0 1,0 1 0,0-1-1,1 0 1,-1 0 0,1 0 0,0-1-1,0 1 1,0 0 0,0-1-1,1 1 1,2 2 0,-2-3-3,1 0 0,0 0 0,-1-1 0,1 1-1,0-1 1,0 0 0,0 0 0,0 0 0,0-1 0,0 0 0,0 1 0,0-1 0,0 0 0,0-1 0,1 1 0,5-2 0,-1-1-106,1 0 1,-1-1-1,0 0 1,0-1-1,0 1 1,-1-2-1,0 1 1,0-1 0,0 0-1,-1-1 1,11-11-1,-6 6 57,0 2 0,27-19-1,-38 33 161,0 0 0,1 0-1,-2 0 1,1 1 0,0-1 0,-1 0-1,0 1 1,0-1 0,-1 6-1,1-8-46,0 1-43,0-1 1,0 0 0,1 0 0,-1 1-1,0-1 1,1 0 0,-1 0 0,1 0-1,0 1 1,0-1 0,0 0 0,0 0-1,0 0 1,0 0 0,0 0 0,1-1-1,-1 1 1,1 0 0,-1-1 0,4 3-1,-2-2-5,0 0 0,1 0 0,-1-1 0,1 1 0,0-1 0,0 0 0,-1 0-1,1 0 1,0 0 0,0-1 0,4 1 0,5-1 11,0-1-1,1 0 0,-1-1 1,0 0-1,0-1 1,16-6-1,8-5-153,-24 8-31,0 0-1,1 2 1,-1-1 0,1 2 0,26-4-1,-39 7 173,0 0-1,0 1 1,0-1 0,0 0-1,0 1 1,0-1-1,0 0 1,0 1 0,0 0-1,0-1 1,0 1-1,0-1 1,0 1-1,0 0 1,0 0 0,0 0-1,-1-1 1,1 1-1,0 0 1,-1 0 0,1 0-1,0 0 1,-1 0-1,0 0 1,1 0-1,-1 0 1,1 2 0,10 40 499,-4-12-176,-6-28-317,1 0 1,-1 0-1,1 0 1,0 0-1,0 0 0,0 0 1,1 0-1,-1-1 1,1 1-1,-1-1 1,1 0-1,0 0 1,0 0-1,0 0 1,0 0-1,0 0 0,0-1 1,0 0-1,1 1 1,-1-1-1,0 0 1,1-1-1,-1 1 1,1-1-1,-1 1 1,1-1-1,-1 0 0,1 0 1,-1-1-1,1 1 1,-1-1-1,1 0 1,3-1-1,13-4-144,-1-1-1,0 0 1,0-2 0,26-15-1,-26 13-279,-3 3 232,-11 4 131,0 1 1,1 0-1,0 0 1,-1 1-1,1-1 1,0 1-1,1 0 1,11-1-1,-18 3 57,0 0 0,1 1 0,-1-1 0,1 0 0,-1 1 0,0-1 0,0 0 0,1 1 0,-1-1 0,0 0 0,0 1 0,1-1 0,-1 1 0,0-1 0,0 0 0,0 1 0,0-1 0,1 1 0,-1-1 0,0 1 0,0-1 0,0 0 0,0 1 0,0-1 0,0 1 0,0-1 0,0 1 0,-1-1 0,1 1 0,0-1 0,0 0 0,0 1 0,0-1 0,0 1 0,-1-1 0,1 0 0,0 1 0,-1 0 0,-6 17-5,3-11-316,-8 10-2447,-1-15-8229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55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18449,'0'0'289,"70"18"-5702,-34-9-2819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55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167 147 16207,'0'0'9551,"6"-10"-9274,-3 5-111,28-50-735,-29 52 511,0 0 0,-1 0 0,0 0-1,0 0 1,1 0 0,-2 0-1,1-1 1,0 1 0,-1 0-1,1-1 1,-1 1 0,0 0-1,0-1 1,-1 1 0,1 0-1,0 0 1,-1-1 0,-1-2 0,1 4 88,-1 1 0,1 0 0,-1 0 0,1 0 1,-1 0-1,0 0 0,1 0 0,-1 0 1,0 1-1,0-1 0,1 1 0,-1-1 0,0 1 1,0 0-1,0-1 0,0 1 0,0 0 1,0 0-1,1 0 0,-1 1 0,0-1 0,0 0 1,0 1-1,-3 0 0,-2 1 167,0 0 0,0 0 0,0 1 0,0 0 0,-7 4 0,3 1 123,0 0 0,1 0 0,0 0 0,0 2 0,1-1 0,1 1 1,-10 13-1,14-18-154,0 1 1,1 0-1,0 0 1,0 0 0,0 0-1,0 1 1,1-1 0,0 1-1,1 0 1,-1 0-1,1-1 1,1 1 0,-1 0-1,1 0 1,1 10 0,0-13-135,0-1-1,1 1 1,-1-1 0,1 1 0,-1-1 0,1 0 0,0 0 0,1 0 0,-1 0 0,0 0 0,1 0 0,-1 0 0,1-1 0,0 0 0,0 1-1,0-1 1,0 0 0,0 0 0,1-1 0,-1 1 0,1-1 0,-1 1 0,1-1 0,-1 0 0,7 0 0,10 3 6,0-1 1,-1-2 0,30 0-1,-44-1-29,17 0-231,-1-1 0,1-1 1,-1-1-1,39-10 1,-46 9-742,0-1 1,-1-1-1,0 0 1,23-16-1,12-15-5811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29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32 7976,'11'-25'9985,"-8"19"-3645,-3 25-4221,-1 4-1768,-2 0 1,0 0-1,-11 35 1,9-40-232,0 0 0,1 1 0,1-1 0,1 1 1,1 0-1,1 25 0,0-43-111,1-1-1,-1 1 0,0 0 1,1-1-1,-1 1 1,0 0-1,1-1 1,-1 1-1,1-1 1,-1 1-1,1-1 1,-1 1-1,1-1 0,0 1 1,-1-1-1,1 1 1,0-1-1,-1 0 1,1 1-1,0-1 1,-1 0-1,1 0 1,0 1-1,0-1 0,-1 0 1,1 0-1,0 0 1,0 0-1,-1 0 1,1 0-1,0 0 1,0 0-1,-1 0 1,1 0-1,0-1 0,-1 1 1,1 0-1,0-1 1,-1 1-1,1 0 1,0-1-1,-1 1 1,1 0-1,0-1 1,0 0-1,32-19 201,-10-1-138,-1-1 0,34-44 0,-9 10-49,-47 56-24,0 0 0,0 0 0,0 0 0,0-1 0,0 1 0,0 0 0,0 0 0,0 0 0,1 0 0,-1 0 0,0 0 0,0 0-1,0 0 1,0 0 0,0 0 0,0 0 0,0 0 0,0 0 0,1 0 0,-1-1 0,0 1 0,0 0 0,0 0 0,0 0 0,0 0 0,0 0 0,0 0 0,1 0 0,-1 0 0,0 0 0,0 1 0,0-1 0,0 0 0,0 0 0,0 0 0,0 0 0,0 0 0,1 0 0,-1 0 0,0 0 0,0 0 0,0 0 0,0 0 0,0 0 0,0 0-1,0 0 1,0 1 0,0-1 0,0 0 0,0 0 0,1 0 0,-1 0 0,0 0 0,0 0 0,0 0 0,0 0 0,0 1 0,0-1 0,0 0 0,0 0 0,0 0 0,0 0 0,0 0 0,0 0 0,0 0 0,0 1 0,0-1 0,0 15 38,-3 19 146,-3-12-112,4-13 19,-1 0-1,1 0 1,1 1 0,0-1 0,0 14 0,1-23-82,1 1 0,-1 0 1,0-1-1,1 1 0,-1-1 0,1 1 0,-1-1 0,1 1 0,-1-1 1,1 1-1,-1-1 0,1 0 0,0 1 0,-1-1 0,1 0 0,0 1 1,-1-1-1,1 0 0,0 0 0,-1 0 0,1 0 0,0 1 0,-1-1 0,1 0 1,0 0-1,-1 0 0,1 0 0,0-1 0,-1 1 0,1 0 0,0 0 1,-1 0-1,1 0 0,0-1 0,-1 1 0,2-1 0,27-9 146,-10-2-139,0-1 0,0-1-1,-1 0 1,22-24 0,-22 20-115,0 1-1,1 2 1,33-22-1,-51 36 107,-1 1-1,0-1 1,1 1-1,-1 0 0,1-1 1,-1 1-1,1 0 1,-1 0-1,1-1 1,-1 1-1,1 0 0,0 0 1,-1 0-1,1 0 1,-1 0-1,1 0 1,-1 0-1,1 0 0,0 0 1,-1 0-1,1 0 1,-1 0-1,1 0 1,-1 0-1,1 0 1,-1 0-1,1 1 0,0-1 1,-1 0-1,1 1 1,-1-1-1,1 1 1,2 18 603,-14 28 570,-6-4-835,12-33-311,0 0 1,1 1-1,1 0 1,-1 0 0,2 0-1,-3 20 1,5-31-83,0 1 0,0-1 0,0 1 0,0-1 1,0 1-1,0-1 0,0 1 0,1-1 0,-1 1 0,0-1 0,0 1 0,0-1 1,1 0-1,-1 1 0,0-1 0,0 1 0,1-1 0,-1 0 0,0 1 0,1-1 0,-1 1 1,1-1-1,-1 0 0,0 0 0,1 1 0,-1-1 0,1 0 0,-1 0 0,1 1 1,-1-1-1,1 0 0,-1 0 0,1 0 0,-1 0 0,1 0 0,-1 0 0,1 0 0,-1 0 1,1 0-1,-1 0 0,1 0 0,-1 0 0,1 0 0,0 0 0,22-12-6214,-7-9-3869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0.4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84 6694,'0'0'19528,"6"10"-18204,16 37 585,28 92 0,-39-108-1344,-11-29-548,0 0 1,1-1-1,-1 1 1,1 0-1,0-1 1,-1 1-1,1 0 1,0-1-1,0 1 1,0-1-1,0 1 1,0-1-1,0 0 1,1 0-1,1 2 0,-2-3-8,-1 0 0,1 0 0,-1 0 0,1 0-1,-1 0 1,1 0 0,-1 0 0,1-1-1,-1 1 1,1 0 0,-1 0 0,1-1-1,-1 1 1,1 0 0,-1-1 0,1 1-1,-1 0 1,0-1 0,1 1 0,-1 0-1,0-1 1,1 1 0,-1-1 0,0 1 0,0-1-1,1 1 1,-1-1 0,0 1 0,0-1-1,0 0 1,3-7 48,0-1 1,-1 1-1,-1 0 1,2-16-1,-2 5-56,2-24-20,-5-85 0,3 129-187,-1 0 1,1 0 0,-1 0 0,1-1-1,0 1 1,-1 0 0,1 0 0,0 0 0,0 0-1,0-1 1,0 1 0,0 0 0,-1-1-1,1 1 1,0 0 0,0-1 0,0 0-1,1 1 1,-1-1 0,0 1 0,0-1 0,0 0-1,0 0 1,0 0 0,0 0 0,0 0-1,1 0 1,-1 0 0,0 0 0,0 0-1,0 0 1,2-1 0,-1 1-520,1 0 0,0-1 0,-1 1 0,1-1 0,-1 1 0,1-1 0,-1 0 0,1 0 0,-1 0 0,1-1 0,-1 1 0,0 0 0,4-3 0,5-18-4667,-6-2 4670,-3 7 4043,-2 0 7165,0 39-8533,2-5-1465,1-1 0,0 1 0,1-1 0,1 0 0,0 0 0,1-1 0,1 0 0,1 0 0,10 17 0,-17-31-503,0 0 1,-1 0 0,1 0 0,0 0 0,0 0-1,-1 0 1,1 0 0,0 0 0,0 0-1,0 0 1,0 0 0,0-1 0,0 1-1,0 0 1,1-1 0,-1 1 0,0-1 0,0 1-1,0-1 1,1 0 0,0 1 0,-1-1-138,0-1 0,0 1 0,-1-1 0,1 1 0,0-1 0,-1 1 0,1-1-1,-1 1 1,1-1 0,0 0 0,-1 1 0,1-1 0,-1 0 0,0 1 0,1-1 0,-1 0 0,0 0 0,1 0 0,-1 1 0,0-1 0,0 0 0,1 0 0,-1-1 0,1-5-1367,0 0 0,0-1 0,-1 0 0,0 1 0,-1-1 0,0-7 0,-10-21-5731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29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21236,'0'0'9994,"74"28"-9258,-35-24-480,7 1-95,-1-2-97,2-2-64,-8 0-641,-6 1-864,-11 1-994,-10 2-832,-10 1-961,-2-1-2082,-18 0-4324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30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13036,'0'0'15503,"71"29"-14446,-27-29-512,1 0-449,2 0 0,-3 0-160,-8 1-2178,-8 1-4901,-6-2-8360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31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15 9097,'0'0'15166,"0"13"-13933,-29 459 5423,22-390-6041,18-173-615,4 1 0,46-149 0,-57 224-75,1 0 1,1 0-1,1 0 1,0 1-1,1 0 1,12-19-1,-17 30 59,-1 0 0,0 0 0,1 0 0,-1 1 0,1-1 0,0 0 0,0 1 0,0 0 0,0 0 0,1 0 0,-1 0 0,1 0-1,-1 0 1,1 1 0,-1 0 0,1 0 0,0 0 0,-1 0 0,1 1 0,0-1 0,0 1 0,0 0 0,0 0 0,-1 0 0,1 1 0,0-1 0,0 1 0,0 0 0,-1 0 0,1 0-1,-1 0 1,6 3 0,-6-2 38,1 0-1,0 1 1,-1-1-1,1 1 1,-1-1-1,0 1 1,0 0-1,0 0 1,0 1-1,0-1 1,-1 0-1,0 1 0,1 0 1,-1-1-1,-1 1 1,1 0-1,0 0 1,-1 0-1,0 0 1,0 1-1,0-1 1,-1 0-1,1 0 1,-1 1-1,0-1 1,0 0-1,0 0 1,-1 1-1,0-1 1,0 0-1,0 0 0,0 0 1,0 0-1,-1 0 1,0 0-1,0 0 1,0 0-1,0-1 1,0 1-1,-1-1 1,0 0-1,0 1 1,0-1-1,-5 4 1,-3 1-27,-1-1 0,1 0 1,-1 0-1,-1-2 1,1 1-1,-1-2 1,0 1-1,0-2 0,0 0 1,0 0-1,-1-2 1,1 1-1,-22-2 1,35 0-70,0 0 1,0 0-1,0 0 1,0 0-1,1 0 1,-1 0-1,0-1 1,0 1-1,0 0 1,0 0 0,0 0-1,0 0 1,0 0-1,0 0 1,1-1-1,-1 1 1,0 0-1,0 0 1,0 0-1,0 0 1,0-1 0,0 1-1,0 0 1,0 0-1,0 0 1,0 0-1,0-1 1,0 1-1,0 0 1,0 0-1,0 0 1,0 0 0,0-1-1,0 1 1,-1 0-1,1 0 1,0 0-1,0 0 1,0 0-1,0-1 1,0 1 0,0 0-1,0 0 1,0 0-1,-1 0 1,1 0-1,0 0 1,0 0-1,0 0 1,0-1-1,0 1 1,-1 0 0,1 0-1,0 0 1,0 0-1,0 0 1,0 0-1,-1 0 1,1 0-1,0 0 1,0 0-1,0 0 1,0 0 0,-1 0-1,1 0 1,0 0-1,11-9-5356,11-2-2583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38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1 249 14414,'0'0'11098,"9"-7"-9710,16-15-981,-1-2-1,-1 0 0,-1-2 1,-1 0-1,-1-2 0,-1 0 1,16-34-1,-34 60-139,-1 6-252,-1 0 1,1-1-1,0 1 0,-1-1 0,0 1 0,0-1 1,0 1-1,0-1 0,0 1 0,-1-1 0,-2 4 1,2-1 25,-6 15-82,0 0 0,2 1 0,1 0 0,0 1-1,2-1 1,-1 29 0,4-50-65,0-1 0,0 1 0,0 0 0,0 0 0,0-1 1,0 1-1,0 0 0,0-1 0,1 1 0,-1 0 0,0-1 0,0 1 0,1 0 0,-1-1 0,0 1 0,1-1 0,-1 1 1,1-1-1,-1 1 0,1-1 0,-1 1 0,1-1 0,-1 1 0,1-1 0,-1 1 0,1-1 0,-1 0 0,1 1 0,0-1 1,-1 0-1,1 0 0,0 0 0,-1 1 0,1-1 0,0 0 0,-1 0 0,1 0 0,0 0 0,0 0 0,-1 0 0,1 0 1,1-1-1,0 1-574,1 0 1,-1-1-1,0 0 0,1 0 1,-1 1-1,0-2 1,1 1-1,-1 0 1,0 0-1,0-1 0,0 1 1,2-2-1,17-22-10199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39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17040,'0'0'7880,"-11"64"-7528,-5-29-192,-2 0 0,0 3 321,0-3 383,1-6-255,5-4-417,3-6-128,3-6-128,0-8-1473,3-27-14094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39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16015,'0'0'13357,"63"21"-12877,-36-12-384,1 3-128,0 2-448,-2 4-673,-3-1-1217,-1 1-994,-1 0-1312,-6-6-1826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39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13 321 17072,'0'0'6353,"-2"8"-3065,-8 25-816,10-34-2434,0 1-1,0 0 1,0 0 0,0 0 0,0 0 0,1 0-1,-1-1 1,0 1 0,0 0 0,0 0-1,0 0 1,1 0 0,-1 0 0,0 0-1,0 0 1,0 0 0,1 0 0,-1-1 0,0 1-1,0 0 1,0 0 0,1 0 0,-1 0-1,0 0 1,0 0 0,0 1 0,1-1 0,-1 0-1,0 0 1,0 0 0,0 0 0,1 0-1,-1 0 1,0 0 0,0 0 0,0 0-1,0 0 1,1 1 0,-1-1 0,0 0 0,0 0-1,0 0 1,0 0 0,0 0 0,1 1-1,-1-1 1,0 0 0,0 0 0,0 0-1,0 1 1,0-1 0,0 0 0,0 0 0,0 0-1,0 1 1,0-1 0,0 0 0,0 0-1,0 0 1,0 1 0,0-1 0,0 0-1,0 0 1,0 0 0,0 1 0,0-1 0,0 0-1,0 0 1,12-7 143,6-10 3,-1-1 1,27-38-1,5-5-625,-49 61 430,0 0 0,0-1 1,0 1-1,0 0 0,1 0 1,-1 0-1,0 0 1,0-1-1,0 1 0,0 0 1,0 0-1,1 0 0,-1 0 1,0 0-1,0-1 0,0 1 1,0 0-1,1 0 1,-1 0-1,0 0 0,0 0 1,0 0-1,0 0 0,1 0 1,-1 0-1,0 0 0,0 0 1,0 0-1,1 0 0,-1 0 1,0 0-1,0 0 1,0 0-1,1 0 0,-1 0 1,0 0-1,0 0 0,0 0 1,1 0-1,-1 0 0,0 0 1,0 0-1,0 1 1,0-1-1,1 0 0,-1 0 1,0 0-1,0 0 0,0 0 1,0 1-1,0-1 0,0 0 1,1 0-1,-1 0 0,0 0 1,0 1-1,0-1 1,0 0-1,0 0 0,0 0 1,0 1-1,0-1 0,2 24-144,-7 27 244,5-51-89,-7 34-125,1 0 1,-1 51-1,7-85 10,0 1-1,0 0 0,0-1 0,0 1 1,0 0-1,0-1 0,0 1 0,0 0 1,0-1-1,1 1 0,-1 0 1,0-1-1,1 1 0,-1-1 0,0 1 1,1 0-1,-1-1 0,0 1 0,1-1 1,-1 1-1,1-1 0,0 1 0,0 0-265,0-1-1,0 0 0,0 0 0,-1 0 0,1 1 1,0-1-1,0 0 0,0 0 0,0 0 0,0 0 1,-1 0-1,1-1 0,0 1 0,0 0 1,0 0-1,-1 0 0,1-1 0,0 1 0,1-1 1,13-10-8508</inkml:trace>
  <inkml:trace contextRef="#ctx0" brushRef="#br0" timeOffset="1">475 1 20692,'0'0'5733,"-31"63"-3459,20-30-736,1 2-802,4 4-447,2-1-257,4-6-32,0-2-129,0-3 1,4-9-192,3 0-353,0-9-255,1-4-706,0-5-1761,-6-19-9802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40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16528,'0'0'11531,"58"-22"-11179,-26 15-320,5-1-993,0-2-2082,2-1-3075,-3-4-6438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40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15855,'-6'9'2920,"-4"9"-1013,1-1 1,-14 38-1,14-25-831,0 0 1,-7 61-1,6 175 2626,10-243-2849,1-45-746,2 0 0,1 1-1,10-36 1,0 0-48,-2-10-213,-8 34-52,2 0 0,2 1 1,0 0-1,2 0 1,28-59-1,-37 89 199,1-1-1,-1 1 1,1-1-1,-1 1 1,1-1-1,0 1 1,0 0-1,0 0 1,0 0-1,1 0 1,-1 0-1,0 1 1,1-1-1,-1 1 1,1-1-1,0 1 1,-1 0-1,1 0 1,0 0-1,0 0 1,0 1-1,-1-1 1,1 1-1,0-1 1,0 1-1,0 0 1,6 1-1,-6 0 1,0 0-1,-1 1 0,1-1 0,0 0 1,-1 1-1,1 0 0,-1 0 0,1 0 1,-1 0-1,0 0 0,1 0 0,-1 0 1,-1 1-1,1-1 0,0 1 0,0 0 1,-1-1-1,0 1 0,1 0 0,-1 0 1,0 0-1,0 0 0,-1 0 0,1 0 1,0 6-1,-1-4 51,1 1-1,-1-1 1,0 1 0,-1-1-1,1 0 1,-1 1-1,0-1 1,0 0 0,-1 0-1,0 0 1,1 0 0,-2 0-1,1 0 1,-1 0 0,1-1-1,-1 1 1,0-1 0,-1 0-1,1 0 1,-7 5-1,5-4 19,-1 0-1,0-1 0,0 0 0,0 0 1,-1-1-1,1 0 0,-1 0 0,0 0 1,0-1-1,0 0 0,0 0 0,0-1 1,0 0-1,-14 0 0,20-1-148,0 1 0,1-1 0,-1 0 0,0 0 0,0 0 0,0 0 0,0 0 0,0 0 0,1 0 0,-1 0 0,0 0 0,0 0 0,0 0 0,0 0 0,0-1 0,1 1 0,-1 0 0,0-1 0,0 1 0,1 0 0,-1-1 0,0 1 0,0-1 0,1 1 0,-1-1 0,0 0 0,1 1 0,-1-1 0,1 0 0,-1 1 0,1-1 0,-1 0 0,1 0 0,0 1 0,-1-1 0,1 0 0,0 0 0,-1 0-1,1 0 1,0 1 0,0-1 0,0 0 0,0 0 0,0 0 0,0 0 0,0 0 0,0 0 0,0 1 0,1-1 0,-1 0 0,0 0 0,0 0 0,1 0 0,-1 1 0,0-1 0,1-1 0,2-3-1301,0 0 1,0 1-1,0-1 0,0 1 0,1 0 0,-1-1 1,9-5-1,10-7-13842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40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76 14670,'0'0'11915,"10"-8"-10655,3-2-661,0 0 1,29-16-1,-35 22-473,0 1 1,0 0-1,0 1 1,0-1-1,0 1 1,0 1-1,0-1 0,1 1 1,-1 1-1,1-1 1,7 2-1,-14-1-123,-1 0 0,1 1 0,0-1 0,0 1 0,0-1 0,-1 1 0,1-1 0,0 1 0,0 0 0,-1-1 0,1 1 0,-1 0 0,1 0-1,-1-1 1,1 1 0,-1 0 0,1 0 0,-1 0 0,0 0 0,1 0 0,-1 0 0,0 0 0,0-1 0,0 1 0,1 0 0,-1 0 0,0 0 0,0 0 0,0 0 0,-1 0 0,1 0 0,0 0 0,0 0-1,-1 0 1,1 1 0,-12 37 441,-1-18-306,-1 0 1,-1-1-1,-1-1 1,-30 30-1,24-27-16,1 1-1,-23 33 1,43-56-122,1 0 0,0 1 0,-1-1 0,1 1 0,-1-1 0,1 1 0,0-1 0,0 0 0,-1 1 0,1-1 0,0 1 0,0-1 0,-1 1 0,1-1 0,0 1 0,0 0 0,0-1 0,0 1 0,0-1 0,0 1 0,0-1 0,0 1 0,0-1 0,0 1 0,0-1 0,0 1 0,0 0 0,0-1 0,1 1 0,-1-1 0,0 1 0,0-1 0,1 1 0,-1-1 0,0 0 0,1 1 0,-1-1 0,0 1 0,1-1 0,0 1 0,28 2 0,38-15 0,-66 11 0,22-4-238,101-30-8226,-97 25-1123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0.86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11627,'0'0'17008,"37"5"-23446,-19 4 96,-1 0-8968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41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1 14286,'0'0'13025,"-6"9"-11712,-206 276 1762,204-277-3417,-2-8-5056,-4-18-5582,14 18 10884,-12-22-12833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42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11851,'0'0'11563,"69"31"-9097,-29-15-512,5 3-769,6 0-672,0-2-417,-1 0-32,-4-1-705,-2 2-2177,-13-5-1698,-6-4-2467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42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77 17681,'0'0'5306,"11"-9"-2685,-6 5-2359,1-3 174,1 1-1,1 0 1,-1 0-1,1 1 1,0 0-1,1 0 1,-1 1-1,1 0 1,0 0-1,0 1 1,17-3-1,-23 5-381,0 1-1,-1-1 1,1 1 0,0 0 0,-1 0-1,1 0 1,0 0 0,-1 1-1,1-1 1,0 1 0,-1-1 0,1 1-1,-1 0 1,1 0 0,-1 0-1,1 1 1,-1-1 0,0 0-1,1 1 1,2 2 0,-3-1-22,-1 0 0,1 0 0,-1 0 0,1 1 0,-1-1 0,0 0-1,-1 1 1,1-1 0,0 0 0,-1 1 0,0-1 0,0 0 0,0 1 0,0-1 0,0 1 0,-2 3 0,0 5-32,-1 0 0,0 0 0,-1-1 0,0 1 0,-1-1 0,0 0 0,-1 0 0,-11 16 0,-68 79 0,61-77 0,-32 37 0,55-66 0,1 0 0,0 0 0,0 1 0,0-1 0,0 0 0,0 0 0,-1 0 0,1 1 0,0-1 0,0 0 0,0 0 0,0 1 0,0-1 0,0 0 0,0 0 0,0 1 0,0-1 0,0 0 0,0 0 0,0 1 0,0-1 0,0 0 0,0 0 0,0 1 0,0-1 0,0 0 0,0 0 0,0 1 0,0-1 0,1 0 0,-1 0 0,0 0 0,0 1 0,0-1 0,0 0 0,0 0 0,1 0 0,-1 1 0,0-1 0,0 0 0,0 0 0,1 0 0,-1 0 0,0 0 0,0 0 0,1 1 0,-1-1 0,0 0 0,0 0 0,0 0 0,1 0 0,-1 0 0,1 0 0,10 0 0,-11 0 0,31-2-944,0-2 1,53-12-1,-11 1-1750,-20 6-3200,1 1-4243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55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10314,'0'0'7748,"-1"4"-6736,-44 125 3263,26-82-2929,-22 91 0,43-142-1272,1-1 1,-1 1 0,1 0 0,0 0-1,1 0 1,-1 0 0,5-4 0,8-10 15,36-54-96,-24 33-669,63-71 0,-91 110 669,0-1-1,0 1 0,1 0 1,-1-1-1,0 1 0,1-1 0,-1 1 1,0 0-1,1-1 0,-1 1 1,1 0-1,-1-1 0,0 1 0,1 0 1,-1 0-1,1-1 0,-1 1 1,1 0-1,-1 0 0,1 0 1,-1 0-1,1 0 0,-1-1 0,1 1 1,-1 0-1,1 0 0,-1 0 1,1 0-1,-1 1 0,1-1 0,-1 0 1,1 0-1,-1 0 0,1 0 1,-1 0-1,1 1 0,4 19-84,-9 33 414,-14 16 321,13-55-175,1 0 1,0 1-1,1-1 0,-2 29 0,4-43-459,1 1 1,0-1 0,0 1-1,0-1 1,0 0 0,0 1-1,0-1 1,1 1 0,-1-1-1,0 0 1,0 1-1,0-1 1,0 0 0,0 1-1,0-1 1,1 0 0,-1 1-1,0-1 1,0 0 0,1 1-1,-1-1 1,0 0 0,0 0-1,1 1 1,-1-1-1,0 0 1,1 0 0,-1 0-1,0 1 1,1-1 0,-1 0-1,0 0 1,1 0 0,-1 0-1,1 1 1,17-6 157,15-15 39,-2-6-431,-2-2 0,-1-1 0,36-48 0,-21 25 9,-43 52 217,0 0-1,0-1 0,0 1 0,1 0 0,-1 0 0,0 0 0,0 0 1,0 0-1,0 0 0,0 0 0,0 0 0,1 0 0,-1 0 0,0 0 0,0 0 1,0 0-1,0 0 0,0 0 0,1 0 0,-1 0 0,0 0 0,0 0 0,0 0 1,0 0-1,0 0 0,1 0 0,-1 0 0,0 0 0,0 0 0,0 0 0,0 1 1,0-1-1,0 0 0,0 0 0,1 0 0,-1 0 0,0 0 0,0 0 1,0 0-1,0 0 0,0 1 0,0-1 0,0 0 0,0 0 0,0 0 0,0 0 1,0 0-1,0 1 0,0-1 0,0 0 0,0 0 0,0 0 0,0 0 0,0 0 1,0 0-1,0 1 0,0-1 0,0 0 0,0 0 0,0 0 0,0 0 0,0 0 1,0 1-1,0-1 0,0 0 0,0 0 0,0 0 0,0 11 88,-4 9 420,0-1 1,-14 35-1,13-39-161,-1 0 0,2 1-1,0 0 1,1-1-1,-2 30 1,5-44-378,0 0 0,0 0-1,0 0 1,0 0 0,0 0-1,1 0 1,-1-1 0,0 1 0,1 0-1,-1 0 1,1 0 0,-1 0 0,1 0-1,-1 0 1,1 0 0,-1-1 0,1 1-1,0 0 1,-1 0 0,1-1 0,0 1-1,0-1 1,0 1 0,0 0-1,-1-1 1,1 0 0,0 1 0,0-1-1,0 1 1,1-1 0,1 1-705,0-1 0,-1 1 0,1-1 0,0 0 0,0 0 1,0 0-1,-1 0 0,1-1 0,0 1 0,3-2 0,11-5-6610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55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176 131 10346,'0'0'1292,"6"-11"501,-2 3-1483,23-46 2708,-25 48-1926,0 0 1,0 1-1,-1-1 0,0 0 0,1-12 1,-3 17-972,1 0 1,-1 1 0,0-1 0,1 0-1,-1 0 1,0 1 0,0-1-1,1 1 1,-1-1 0,0 1 0,0-1-1,0 1 1,0-1 0,0 1 0,1 0-1,-1-1 1,0 1 0,0 0-1,0 0 1,0 0 0,0-1 0,0 1-1,0 0 1,0 0 0,0 1-1,0-1 1,0 0 0,0 0 0,0 0-1,0 1 1,0-1 0,-2 1 0,-36 11 1146,26-4-943,-1 1-1,1 0 1,1 1 0,0 0 0,0 1 0,-16 20-1,23-24-283,-1 0 0,1 0 0,1 0 0,-1 1 0,1 0-1,1 0 1,-1 0 0,1 1 0,1-1 0,0 1 0,0 0-1,0-1 1,0 13 0,2-20-41,0 0 0,1-1-1,-1 1 1,0 0 0,0 0-1,0 0 1,0 0 0,1-1 0,-1 1-1,0 0 1,1 0 0,-1-1-1,1 1 1,-1 0 0,1-1 0,-1 1-1,1 0 1,-1-1 0,1 1 0,0-1-1,-1 1 1,1-1 0,0 1-1,0-1 1,-1 0 0,3 1 0,27 4 80,-20-6-42,-1 0 0,0-1-1,0 1 1,15-6 0,-10 1-110,0-1 0,0-1 0,-1 0 1,0 0-1,-1-1 0,0-1 1,-1 0-1,1-1 0,-2 0 0,0-1 1,0 0-1,-1-1 0,0 1 0,-2-2 1,12-22-1,-45 73 24,17-20 104,-29 64 216,35-75-266,1 1 0,0 0 1,0 0-1,0-1 0,1 1 0,0 0 0,1 1 0,0-1 0,1 14 1,-1-20-84,0 0 1,1 0-1,-1 0 1,1 0-1,0 0 1,-1 0-1,1-1 1,0 1 0,0 0-1,-1 0 1,1 0-1,0-1 1,0 1-1,0 0 1,0-1 0,0 1-1,0-1 1,0 1-1,0-1 1,0 1-1,0-1 1,0 0-1,0 0 1,0 1 0,0-1-1,0 0 1,0 0-1,1 0 1,-1 0-1,0 0 1,0-1 0,0 1-1,0 0 1,0 0-1,2-1 1,2 0-845,-1 0 1,1-1-1,0 1 1,-1-1-1,1 0 0,-1 0 1,6-4-1,21-21-8907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56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15214,'0'0'5798,"-20"57"-3364,11-29 417,-4 5-1314,1 5-832,-4 1-385,4 0-256,-1 0 0,0-6-64,3-6 64,2-6-64,3-6 33,2-6-450,0-5-1377,0-4-1088,-1-10-1474,-3-11-3556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56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0 326 13741,'0'0'9129,"48"51"-7688,-19-34-640,3 0-545,4 2-160,0-4-64,2 1-865,-4-1-1537,-4-2-1474,-4-8-928,-6-5-4100</inkml:trace>
  <inkml:trace contextRef="#ctx0" brushRef="#br0" timeOffset="1">509 1 15407,'0'0'10468,"2"11"-8818,-3 11-1252,0 0 0,-2 0 0,0 0 0,-1 0 0,-1-1 0,-13 35 0,4-16 1,1-4-278,1 2 0,2 0 0,1 0 0,-5 64 0,14-100-192,-1 0 1,2 1-1,-1-1 1,0 0-1,0 1 0,1-1 1,-1 0-1,1 1 0,-1-1 1,1 0-1,0 0 1,0 0-1,0 0 0,0 0 1,1 0-1,-1 0 1,0 0-1,1 0 0,-1 0 1,1-1-1,0 1 1,0-1-1,0 1 0,3 1 1,-2-1-536,1-1 0,-1 0 1,0 0-1,0 0 0,1-1 0,-1 1 1,1-1-1,-1 0 0,0 0 1,1 0-1,-1 0 0,1 0 1,-1-1-1,0 0 0,1 1 0,-1-1 1,3-2-1,25-15-11122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57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1 392 7239,'0'0'20974,"8"-5"-20264,12-7-649,-2-1 0,0-1 0,0-1 0,-2-1 0,0 0 0,0-1 0,22-34 0,-21 27-20,0-2-1,-2 0 1,-2-1 0,0 0-1,16-52 1,-25 55 171,-11 31 319,-13 35-137,11-9 36,1 2 0,-5 58 0,5-28-338,-1-39-3354,-1-11-5567,-1-6-5937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57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1858,'0'0'16047,"-1"9"-14643,-8 27 1121,-1 0-1,-21 48 1,-14 45-79,40-112-2319,1 0 0,1 0 1,1 0-1,0 1 0,2 28 0,0-45-129,0 1 0,0-1 0,1 0 0,-1 1-1,0-1 1,1 0 0,-1 0 0,1 1 0,-1-1-1,1 0 1,0 0 0,0 0 0,-1 0-1,1 0 1,0 0 0,0 0 0,0 0 0,0 0-1,0 0 1,0-1 0,1 1 0,0 0 0,36 9-847,-26-9-142,0-1 1,0 0 0,0-1 0,16-3 0,-23 2 216,0 0 1,0 1-1,0-2 0,0 1 1,0 0-1,-1-1 1,1 0-1,-1 0 1,7-6-1,12-14-5610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58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19058,'0'0'10154,"-25"75"-8489,7-36-608,-3 3-480,0 3-417,3-3-64,1-4-96,3-8 0,5-9 0,4-7-384,4-12-1154,1-13-4932,0-16-288,0-12-9610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1.20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128 1 17008,'0'0'7015,"-8"6"-4752,-6 4-1613,1 0-1,0 1 0,1 1 1,-18 22-1,25-29-602,1 1 0,1 0-1,-1-1 1,1 1 0,0 1-1,0-1 1,0 0 0,1 1 0,0-1-1,1 1 1,-1 0 0,1 0-1,0-1 1,1 1 0,0 0 0,1 10-1,-1-16-45,0 1 0,1-1 0,-1 1 0,1-1 0,-1 1 0,1-1 0,0 1 0,0-1 0,-1 1 0,1-1 0,0 0 0,0 0 0,1 1 0,-1-1 0,0 0-1,0 0 1,0 0 0,1 0 0,-1 0 0,1 0 0,2 1 0,1-1 11,0 1 1,-1-1-1,1 1 0,1-1 1,-1-1-1,0 1 0,6-1 1,3 0-180,-1-1 0,1-1 0,-1 0 0,24-6 0,-32 6-186,78-30-4705,-77 29 3016,1-1 1,0 0 0,-1 0-1,0 0 1,8-8 0,-6 3-5492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58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17264,'0'0'3876,"-6"53"-1986,6-32 640,14-1-864,5 0-609,7-2-609,4-4-320,7 0-64,4-3-448,-3-6-2723,-2-5-3139,-5 0-6438</inkml:trace>
  <inkml:trace contextRef="#ctx0" brushRef="#br0" timeOffset="1">281 308 19474,'0'0'8264,"9"-6"-7719,72-59-1491,4-17-3388,-84 109 5786,-10 62 599,3-49-1630,1 40 1,5-79-467,0-1 0,0 0 0,0 1 1,0-1-1,0 1 0,0-1 0,0 1 1,0-1-1,0 1 0,0-1 0,0 1 1,1-1-1,-1 0 0,0 1 1,0-1-1,0 1 0,1-1 0,-1 0 1,0 1-1,1-1 0,-1 0 0,0 1 1,1-1-1,-1 0 0,0 1 0,1-1 1,-1 0-1,0 0 0,1 1 0,-1-1 1,1 0-1,-1 0 0,1 0 1,-1 0-1,0 0 0,1 1 0,0-1 1,18-9-6024,-1-14-3231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58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21204,'0'0'2306,"-31"64"-576,25-32 256,5-5 64,1-2-1794,4-1-256,13-7-993,0-6-4036,1-9-5156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59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0 3844,'0'0'13527,"0"10"-11103,0 3-1664,-1 1 1,-1-1-1,0 0 1,-1 0-1,0 0 1,-1-1-1,0 1 1,-1-1-1,-1 0 0,-8 14 1,-12 25 120,12-22-871,-1 0 1,-2-1 0,-36 47 0,53-74-147,0-1 0,-1 1 1,1-1-1,0 0 1,0 1-1,-1-1 1,1 0-1,0 1 1,0-1-1,-1 0 0,1 1 1,-1-1-1,1 0 1,0 0-1,-1 1 1,1-1-1,0 0 1,-1 0-1,1 0 0,-1 1 1,1-1-1,-1 0 1,1 0-1,0 0 1,-1 0-1,1 0 1,-1 0-1,1 0 0,-1 0 1,1 0-1,-1 0 1,1 0-1,0 0 1,-1-1-1,1 1 1,-1 0-1,1 0 0,-1 0 1,1-1-1,0 1 1,-1 0-1,1 0 1,-1-1-1,-7-18-6797,0-9-2431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59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16111,'0'0'7079,"32"59"-5381,-6-40-513,10 0-737,0-1-256,5-2-96,0 0-672,-6-4-3044,-3-4-1921,-10-5-2691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00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47 337 16560,'0'0'8562,"9"0"-7814,31-2-439,-38 2-280,-1 0-1,0 1 0,0-1 0,1 0 0,-1 0 0,0 1 0,1-1 0,-1 1 0,0-1 0,0 1 0,0 0 1,1-1-1,-1 1 0,0 0 0,0 0 0,0 0 0,0 0 0,0 0 0,0 0 0,-1 0 0,1 0 0,0 0 1,0 0-1,-1 0 0,1 1 0,-1-1 0,1 0 0,-1 0 0,0 1 0,1-1 0,-1 0 0,0 1 1,0-1-1,0 0 0,0 1 0,0-1 0,0 0 0,0 1 0,0-1 0,-1 0 0,1 1 0,0-1 0,-2 2 1,1 6 269,-2 0 0,1 0 1,-1 0-1,-6 12 0,-42 61 1384,-2 4 96,53-86-1777,0 0 0,0 0-1,0 0 1,0 1 0,0-1 0,0 0 0,0 0 0,0 0 0,0 0 0,0 1 0,0-1 0,0 0 0,0 0 0,0 0 0,0 1 0,0-1 0,0 0 0,0 0 0,0 0-1,0 0 1,0 1 0,0-1 0,1 0 0,-1 0 0,0 0 0,0 0 0,0 0 0,0 0 0,0 1 0,0-1 0,1 0 0,-1 0 0,0 0 0,0 0 0,0 0 0,0 0 0,0 0-1,1 0 1,-1 0 0,0 1 0,0-1 0,0 0 0,1 0 0,-1 0 0,0 0 0,0 0 0,0 0 0,0 0 0,1 0 0,-1 0 0,0 0 0,0-1 0,0 1 0,0 0 0,1 0-1,-1 0 1,0 0 0,0 0 0,1 0 0,9-3-20,9-5-281,1-2 1,-2 0-1,1-1 0,26-21 1,24-31-6792,-30 20-1061</inkml:trace>
  <inkml:trace contextRef="#ctx0" brushRef="#br0" timeOffset="1">360 1 17136,'0'0'4837,"33"56"-2659,-10-22-801,0 9-416,1 4-416,-7 6 255,-5 2 289,-9 6-160,-3-1-416,-12-1-385,-9 2 32,-9-5-64,0-7-480,-7-15-3011,-6-16-5286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01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12 15919,'0'0'5531,"-10"-3"-3818,5 1-1547,1 0 0,-1 1-1,1 0 1,-1 0 0,0 0 0,0 1-1,1-1 1,-1 1 0,0 0-1,0 1 1,0-1 0,1 1 0,-1 0-1,0 0 1,1 1 0,-1-1-1,0 1 1,1 0 0,0 0-1,0 0 1,-1 1 0,1-1 0,-6 7-1,3-3-70,0 1 0,0 0 0,1 0 0,-9 12 0,14-18-103,0 0 0,0 0-1,0 0 1,0 1-1,1-1 1,-1 0 0,0 0-1,1 1 1,-1-1 0,1 0-1,-1 1 1,1-1 0,0 1-1,-1-1 1,1 0 0,0 1-1,0-1 1,0 1 0,0-1-1,0 1 1,0-1 0,1 0-1,-1 1 1,0-1 0,1 1-1,-1-1 1,1 0 0,0 1-1,-1-1 1,1 0 0,0 0-1,0 0 1,-1 1 0,1-1-1,0 0 1,0 0-1,0 0 1,3 1 0,19 12-505,-9-7 366,-1 1-1,0 1 0,0 0 0,-1 1 0,19 18 0,-29-25 203,1 1-1,0-1 1,-1 1 0,0 0-1,0 0 1,0 0 0,0 0-1,0 0 1,-1 0 0,0 1-1,0-1 1,0 0 0,0 1-1,-1-1 1,0 1 0,0-1-1,0 1 1,0-1 0,-1 0-1,0 1 1,0-1 0,0 1-1,0-1 1,-1 0 0,-2 5-1,0-1 210,-1 1 0,0-1-1,0 0 1,-1 0 0,0-1-1,0 0 1,-1 0 0,-11 9-1,13-12-181,0 1-1,0-1 0,-1-1 0,0 1 0,1-1 0,-1 0 0,-1 0 0,1-1 0,0 1 0,0-2 0,-1 1 0,-12 1 0,18-3-186,0 0-1,1 0 1,-1-1 0,1 1-1,-1 0 1,1 0-1,-1-1 1,0 1-1,1 0 1,-1-1-1,1 1 1,0 0-1,-1-1 1,1 1-1,-1-1 1,1 1-1,0-1 1,-1 1-1,1-1 1,0 1-1,-1-1 1,1 0-1,0 1 1,0-1 0,0 1-1,-1-1 1,1 0-1,0 1 1,0-1-1,0 1 1,0-1-1,0 0 1,0 1-1,0-1 1,1 0-1,2-26-6362,8-3-3915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01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15214,'0'0'7463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01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 18706,'0'0'4452,"-9"54"-2306,4-19-1153,1 7-481,4 6-416,0 2-64,0 2 33,0-2-65,6-5 0,0-9 32,3-7 0,-2-4-801,1-13-1537,-2-9-2211</inkml:trace>
  <inkml:trace contextRef="#ctx0" brushRef="#br0" timeOffset="1">1 237 18033,'0'0'9065,"68"-22"-9065,-20 15-32,11 1-1666,-2-3-1473,-6 2-1666,-7-1-9352</inkml:trace>
  <inkml:trace contextRef="#ctx0" brushRef="#br0" timeOffset="2">518 458 14221,'0'0'17713,"-50"-16"-25208,41-13-13773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02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421 1 4260,'-51'2'-468,"1"3"0,-62 13 0,16-2 2603,83-14-1228,5 0-28,0 0 1,-1-1-1,1 0 0,-1 0 1,1-1-1,-1 0 0,1-1 1,-1 0-1,-13-3 0,88 40 235,2-3 0,1-3 0,136 40 0,237 23-1320,-345-81 561,-1-4 1,1-5 0,0-4 0,0-4 0,180-34 0,-262 36-341,359-56 459,-304 52-415,1 2 0,-1 4 1,96 11-1,-145-7-57,1 2 0,-1 0 0,-1 1 0,1 1 0,-1 1 0,0 1 0,25 14 0,2 8 38,69 57 0,-104-79 11,0 0 0,1-1-1,0 0 1,0-1 0,1-1 0,-1 0 0,2-1-1,-1 0 1,28 5 0,-18-7 30,0-1 0,0-1 0,0-1-1,1-1 1,35-6 0,22-10-470,125-43 1,26-7 925,-211 63 615,0 1 0,0 1 1,37 1-1,2 6-957,65 14 0,-2 0-16,-70-13-373,89 7 13,-128-14-1022,0 1 0,0-2 0,-1 0 0,18-5 0,15-12-9025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03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38 11755,'-1'-29'5232,"-4"20"-1583,-6 19-1992,10-8-1625,0 0 0,0 0 0,0 0 0,0 0 0,0 1 0,0-1 0,1 0 0,-1 1 0,1-1 0,0 0 0,0 1-1,0-1 1,0 0 0,0 1 0,0-1 0,0 1 0,1-1 0,-1 0 0,1 1 0,0-1 0,0 0 0,0 0 0,0 0 0,0 1 0,0-1 0,0 0 0,1-1 0,-1 1 0,1 0-1,-1 0 1,1 0 0,2 1 0,8 8 241,1 0 0,1 0 0,23 13 0,-9-5 362,-17-11-382,-1 0 0,0 1 0,0 0 0,-1 0 0,-1 1 0,0 0-1,0 1 1,0 0 0,10 22 0,-16-26-156,1-1 0,-1 1 1,0 0-1,-1 0 0,0 0 0,0 0 0,0 0 1,-1 0-1,0 0 0,0 0 0,-1 0 0,0 0 1,0 0-1,-1 0 0,0 0 0,0 0 0,0-1 0,-1 1 1,0-1-1,-4 7 0,-4 4 24,0 0 0,0-1 0,-18 18 0,22-27-134,1-1 0,-1 1 0,-1-1 0,1 0 1,-1-1-1,0 0 0,0 0 0,-17 7 0,25-12-98,-1 1 0,0-1-1,0 0 1,1 1-1,-1-1 1,0 0-1,0 0 1,0 1 0,0-1-1,0 0 1,1 0-1,-1 0 1,0 0 0,0 0-1,0 0 1,0 0-1,0-1 1,1 1-1,-1 0 1,0 0 0,0-1-1,0 1 1,1 0-1,-1-1 1,0 1 0,0-1-1,1 1 1,-1-1-1,0 1 1,1-1-1,-1 1 1,0-1 0,1 0-1,-1 0 1,1 1-1,-1-1 1,1 0 0,0 0-1,-1 1 1,1-1-1,0 0 1,-1 0-1,1 0 1,0 1 0,0-1-1,0 0 1,0 0-1,0 0 1,0 0 0,0 0-1,0 0 1,0 1-1,0-1 1,0 0-1,0 0 1,1 0 0,-1 0-1,1-1 1,18-59-8778,-16 54 7103,10-23-7679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1.54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81 9801,'0'0'13058,"9"0"-12684,11 3-334,41 1 738,-58-4-673,0 0 1,-1 0 0,1-1 0,0 1-1,-1-1 1,1 0 0,0 0-1,-1 0 1,1 0 0,-1 0-1,1-1 1,-1 1 0,0-1-1,0 1 1,1-1 0,-1 0-1,0 0 1,-1 0 0,1 0-1,2-3 1,-1 0 113,-1 1-1,1-1 0,-1 1 1,-1-1-1,1 0 1,0 0-1,-1 0 0,0 0 1,0 0-1,-1-6 0,-1 11-118,-1 0-1,1 0 0,-1 0 0,1 0 0,-1 0 0,1 0 0,-1 1 0,1-1 0,0 1 0,-1-1 1,1 1-1,-1-1 0,1 1 0,0 0 0,-2 0 0,-4 4 13,0 1 1,0 0-1,0 0 1,1 1-1,0-1 0,0 1 1,1 0-1,0 1 1,0 0-1,1-1 0,0 1 1,0 1-1,1-1 1,0 1-1,0-1 0,1 1 1,-3 17-1,6-25-106,-1 0-1,0 0 0,0 0 1,1 0-1,-1 0 1,0 0-1,1 0 0,-1-1 1,1 1-1,-1 0 1,1 0-1,-1 0 0,1-1 1,0 1-1,0 0 1,-1-1-1,1 1 0,0 0 1,0-1-1,-1 1 1,1-1-1,0 1 1,0-1-1,0 0 0,0 1 1,0-1-1,0 0 1,0 0-1,0 1 0,0-1 1,2 0-1,38 1-110,-30-1-59,-3 0-549,1-1-1,0 0 1,-1 0 0,1 0-1,-1-2 1,1 1 0,14-7-1,24-12-7411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04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1 135 10858,'0'0'7527,"10"6"-6165,2 3-1080,1 1-1,-2 0 1,1 1 0,-2 0 0,1 0 0,-2 1 0,1 1 0,-2 0-1,11 19 1,-5 0 949,16 61 0,-24-74-602,-6-17-568,0-1 0,0 0 0,0 0 0,1 1 0,-1-1 0,0 0 0,1 0 0,-1 0 0,1 0 0,-1 0 0,1 1 0,-1-1 0,1 0 0,0 0 0,-1 0 0,1 0 0,0-1 0,0 1 0,0 0 0,0 0 0,0 0 0,0-1 0,0 1 0,0 0 0,0-1 0,0 1 0,0-1 0,1 1-1,-1-1 1,0 0 0,0 0 0,1 1 0,-1-1 0,0 0 0,0 0 0,0 0 0,1 0 0,-1 0 0,0 0 0,0-1 0,1 1 0,-1 0 0,0-1 0,0 1 0,0-1 0,0 1 0,0-1 0,2 0 0,5-5 37,0 0 1,-1 0-1,1 0 1,-2-1-1,8-8 1,-11 12-64,37-43-566,60-88 0,-74 92-2461,23-51 0,-14 17-4242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18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1195 7687,'0'0'11526,"10"-10"-10699,478-360 2993,-396 306-3497,239-165 130,215-153 279,-509 355-1909,1 2 0,2 1 0,79-34 0,-124 59-5903,-3-2 5794,3 0-155,-16-3-3454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18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106 267 5894,'0'0'3801,"-11"-9"-342,-1 0-2130,0-1 0,0 0 0,1-1 0,-18-24 0,27 32-993,-1 0 0,1-1 0,0 1 0,1-1 0,-1 0 1,1 1-1,-1-1 0,1 0 0,0 0 0,0 0 0,1 0 1,-1-6-1,1 7-263,1 1 1,-1-1-1,1 0 1,0 1-1,0-1 0,0 1 1,0-1-1,0 1 1,0 0-1,1-1 1,-1 1-1,1 0 0,0 0 1,-1 0-1,1 0 1,0 0-1,0 0 1,0 1-1,1-1 0,-1 1 1,4-3-1,10-4 95,0 0 0,1 1 0,0 1 0,0 1-1,32-7 1,94-6 43,-97 14-174,9-2 56,69 1 1,-122 5-83,0 1 0,0-1 1,0 0-1,0 1 0,0 0 0,-1-1 1,1 1-1,0 0 0,0 0 0,-1 0 1,1 0-1,0 0 0,-1 0 0,1 1 1,-1-1-1,1 0 0,-1 1 0,0-1 1,0 1-1,0 0 0,0-1 0,0 1 1,0 0-1,0 0 0,0 0 0,0-1 1,-1 1-1,1 0 0,-1 0 0,0 0 1,1 4-1,0 8 281,0 0 0,-1 0 1,-2 22-1,1-21-49,-21 147 1111,14-128-1432,2 1 0,2 0 0,1 0 0,2 0 0,5 62 0,9-54-3025,6-21-4268,2-17-6754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19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14253,'0'0'6166,"3"10"-4660,5 31-389,-2 0 0,-1 0 0,-2 53 0,-2-43-1322,3 0 1,11 61-1,-15-112-128,4 21 81,-4-11-2067,-17-14-12004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19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18 197 10634,'0'0'6374,"-18"-63"-3651,18 45-577,18 2-224,13 0-417,11 1 32,5-2-416,10 3-384,5 0-481,-1 2-224,3 4 0,-7 5-768,-1 3-1314,-13 0-1121,-5 0-1986,-8 4-5125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20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19058,'-9'1'726,"1"-1"-511,0 0 0,0 1-1,0 0 1,0 0 0,0 1 0,0 0 0,0 1 0,1-1-1,0 2 1,-1-1 0,1 1 0,0 0 0,1 0-1,-1 1 1,1 0 0,-1 0 0,2 0 0,-1 1-1,1 0 1,-8 10 0,10-10-117,0 0 0,0-1 0,0 1 0,1 0 0,0 0 0,0 1 0,1-1 0,-1 0 0,2 1 0,-1-1-1,1 0 1,0 13 0,0-16-70,1 0-1,0 0 0,-1 0 1,1-1-1,0 1 0,0 0 0,1-1 1,-1 1-1,1-1 0,-1 1 1,1-1-1,0 0 0,-1 0 0,1 1 1,1-1-1,-1-1 0,0 1 1,0 0-1,1 0 0,-1-1 0,1 1 1,-1-1-1,1 0 0,-1 0 1,1 0-1,0 0 0,0 0 0,-1-1 1,1 1-1,5-1 0,1 1 76,0 0-1,0-1 0,-1 0 1,1 0-1,0-1 0,0-1 1,0 1-1,-1-1 0,1-1 0,-1 0 1,0 0-1,0 0 0,0-1 1,14-9-1,-17 9-23,-1 1-1,1-1 1,-1-1 0,0 1-1,0-1 1,0 1-1,-1-1 1,0 0 0,0 0-1,0-1 1,0 1 0,-1 0-1,0-1 1,0 0 0,0 1-1,-1-1 1,0 0-1,0 0 1,-1 0 0,1 0-1,-1 0 1,-1 0 0,0-6-1,0 9-62,1 0 0,-1 1 0,0-1 0,-1 0 0,1 1 0,0-1 0,-1 1 0,0-1 0,1 1 0,-1 0 0,0 0 0,0 0 0,0 0 0,0 0 0,-1 0 0,1 1 0,0-1 1,-1 1-1,1-1 0,-1 1 0,0 0 0,1 0 0,-1 0 0,0 0 0,0 1 0,0-1 0,1 1 0,-1-1 0,0 1 0,0 0 0,0 0 0,0 1 0,0-1 0,1 0 0,-1 1 0,-5 1 0,8-2-49,-1 1 1,0-1 0,1 0-1,-1 0 1,0 1-1,0-1 1,1 0 0,-1 1-1,1-1 1,-1 0-1,0 1 1,1-1-1,-1 1 1,1-1 0,-1 1-1,1-1 1,-1 1-1,1-1 1,0 1 0,-1 0-1,1-1 1,0 1-1,-1 0 1,1-1 0,0 1-1,0 0 1,-1-1-1,1 1 1,0 0 0,0 0-1,0-1 1,0 1-1,0 0 1,0 0 0,0-1-1,0 1 1,1 0-1,-1-1 1,0 1 0,0 0-1,0-1 1,1 1-1,-1 0 1,0-1-1,1 2 1,0 0-289,0-1 0,0 1 0,1 0 0,-1-1 0,0 1 1,1 0-1,-1-1 0,1 0 0,-1 1 0,1-1 0,-1 0 0,1 0 0,0 0 0,3 2 0,44 1-9480,-18-4 154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20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17296,'0'0'5680,"-6"9"-4009,1 2-1324,0 1 0,1 0 0,0 0 0,1 0 0,0 0 0,1 0 0,0 1 0,1-1 0,1 1 0,0-1 0,0 1 0,5 24 0,6 15-237,2-1 0,36 96 0,-11-41 41,-46-127-288,-2 0 1,-1 1 0,0 0-1,-2 1 1,-17-21 0,12 16-37,1-1 1,-17-33 0,34 57 171,0 1-1,-1-1 1,1 1-1,0 0 1,0-1 0,0 1-1,0-1 1,-1 1-1,1 0 1,0-1-1,0 1 1,0-1 0,0 1-1,0-1 1,0 1-1,0-1 1,0 1-1,0 0 1,0-1 0,1 1-1,-1-1 1,0 1-1,0-1 1,0 1-1,0 0 1,1-1 0,-1 1-1,0-1 1,0 1-1,1 0 1,-1-1-1,0 1 1,1 0 0,-1 0-1,0-1 1,1 1-1,-1 0 1,1-1 0,23-3-33,29 10-830,-52-6 830,131 22-11156,-83-18 2974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20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161 270 14029,'0'0'3598,"-9"-1"-288,-1 0-2699,1 0 0,0 1 0,0 0-1,0 1 1,-1 0 0,1 1 0,-11 3-1,16-4-412,0 0 0,1 1 0,-1 0 0,0-1 0,1 1 0,0 1 0,-1-1 0,1 0 0,0 1 0,0 0-1,0-1 1,1 1 0,-1 0 0,1 1 0,-1-1 0,1 0 0,0 1 0,0-1 0,0 1 0,1 0 0,0-1-1,-2 8 1,2-9-154,1-1-1,-1 1 0,1 0 0,0-1 1,0 1-1,-1 0 0,1-1 0,1 1 1,-1 0-1,0-1 0,0 1 0,0-1 1,1 1-1,-1 0 0,1-1 0,0 1 1,-1-1-1,1 1 0,0-1 0,0 1 1,0-1-1,0 0 0,0 1 0,0-1 1,2 2-1,0-1-10,0-1-1,0 1 1,0 0 0,0-1 0,0 0 0,1 0 0,-1 0 0,1 0-1,-1 0 1,0-1 0,7 1 0,2-1-1,-1-1 1,0 0-1,1 0 0,-1-1 1,0 0-1,0-1 1,12-4-1,-12 1-34,0 1 0,0-1 0,0-1 0,-1 0 0,14-12 0,-20 15-23,1 0-1,-1 0 1,0-1 0,-1 1 0,1-1 0,-1 0 0,0 0 0,0 0 0,0-1 0,-1 1 0,0-1 0,0 1 0,2-9 0,-4 13 22,0 1 0,0 0-1,0 0 1,0-1 0,0 1 0,0 0-1,0 0 1,0-1 0,0 1 0,0 0 0,0 0-1,0-1 1,0 1 0,0 0 0,0 0-1,-1-1 1,1 1 0,0 0 0,0 0-1,0 0 1,0-1 0,0 1 0,-1 0 0,1 0-1,0 0 1,0-1 0,0 1 0,-1 0-1,1 0 1,0 0 0,0 0 0,-1 0-1,1 0 1,0 0 0,0-1 0,-1 1 0,1 0-1,0 0 1,0 0 0,-1 0 0,1 0-1,0 0 1,0 0 0,-1 0 0,1 0-1,0 0 1,0 1 0,-1-1 0,1 0 0,0 0-1,0 0 1,-1 0 0,1 0 0,0 0-1,0 0 1,0 1 0,-1-1 0,1 0-1,0 0 1,0 0 0,0 0 0,-1 1 0,1-1-1,0 0 1,0 0 0,0 1 0,0-1-1,0 0 1,-16 14-164,12-10 171,1 1-1,1 0 1,-1-1-1,1 1 0,0 0 1,0 0-1,0 0 1,0 1-1,1-1 1,0 0-1,0 1 0,1-1 1,0 0-1,-1 1 1,2 7-1,0-10-26,0 0 0,-1-1-1,1 1 1,0 0 0,1-1-1,-1 1 1,0-1 0,1 1-1,-1-1 1,1 0 0,0 1 0,0-1-1,0 0 1,0 0 0,0-1-1,0 1 1,1 0 0,-1-1 0,0 1-1,1-1 1,-1 0 0,1 1-1,0-1 1,-1-1 0,1 1 0,0 0-1,0-1 1,0 1 0,-1-1-1,6 0 1,37 1-4151,-40-1 3085,0-1 1,0 1 0,0-1-1,0-1 1,0 1 0,9-4 0,13-13-6034</inkml:trace>
  <inkml:trace contextRef="#ctx0" brushRef="#br0" timeOffset="1">424 1 8616,'0'0'16928,"-8"10"-14995,4-5-1661,1-1-156,0-1-1,0 1 1,1-1 0,-1 1 0,1 0-1,0 0 1,0 0 0,0 0 0,1 0-1,-1 0 1,1 0 0,0 1 0,0-1 0,0 1-1,1-1 1,0 0 0,0 1 0,0 8-1,12 28 435,1-1 0,2 0 0,2-1 0,27 46 0,-5-10-1810,-36-68 474,3 6-1843,1-7-4094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21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12396,'0'0'13228,"3"9"-12395,0-1-645,1 1 1,0 0-1,1-1 0,0 0 0,1 0 1,-1 0-1,1-1 0,1 0 1,-1 0-1,1-1 0,1 0 0,-1 0 1,1 0-1,14 7 0,-17-10-122,0-1 0,1 0 0,-1 0 0,1 0-1,0 0 1,-1-1 0,1 0 0,0 0 0,0-1 0,0 0-1,0 0 1,-1 0 0,1 0 0,0-1 0,0 0 0,0-1-1,-1 1 1,1-1 0,-1 0 0,1 0 0,-1-1 0,0 1-1,0-1 1,0-1 0,0 1 0,5-5 0,21-28 21,-26 30 31,-1 1 0,0-1 0,1 1 0,0 0 0,0 0 0,12-8 0,-17 13-108,1 0 1,-1 0 0,1 1 0,-1-1 0,1 0-1,-1 0 1,1 0 0,-1 1 0,1-1-1,-1 0 1,0 1 0,1-1 0,-1 0 0,1 1-1,-1-1 1,0 1 0,1-1 0,-1 0 0,0 1-1,0-1 1,1 1 0,-1-1 0,0 1 0,0-1-1,0 1 1,0-1 0,1 1 0,-1-1-1,0 1 1,0-1 0,0 1 0,0-1 0,0 1-1,-1 0 1,6 31 347,-4-22-298,0-8-60,-1 0 0,0 0 0,1 0 0,-1 0 0,1 0 0,-1 0 0,1 0 0,0 0 0,0 0 0,0 0 0,0-1 0,0 1 0,1 0 0,-1-1 0,0 1 0,1 0 0,-1-1 0,1 0 0,0 1 0,3 1 0,-3-2 0,0-1 0,0 1 0,0-1 0,0 0 0,0 0 0,0 0 0,0 0 0,0 0 0,1 0 0,-1-1 0,0 1 0,0 0 0,0-1 0,0 0 0,0 0 0,0 1 0,2-3 0,5-2 0,0-1 0,0 0 0,0-1 0,-1 0 0,0-1 0,11-13 0,-7 5 0,-10 12 0,0 1 0,0-1 0,1 0 0,0 1 0,-1-1 0,1 1 0,0 0 0,0 0 0,1 0 0,-1 1 0,1-1 0,-1 1 0,1 0 0,0-1 0,0 2 0,5-3 0,-8 5-291,0-1-1,0 1 1,-1-1 0,1 1-1,0-1 1,0 1-1,0 0 1,0-1 0,-1 1-1,1 0 1,0 0 0,-1 0-1,1 0 1,0 0-1,-1-1 1,0 1 0,1 0-1,0 2 1,10 12-7268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22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18449,'0'0'4805,"67"6"-12813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1.8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14446,'0'0'6144,"0"11"-3774,1 15-1018,1 0 0,6 29 0,-5-42-996,0 0 0,0-1-1,1 1 1,0-1 0,1 0 0,1 0 0,10 16 0,-15-27-328,0 1 0,0 0 0,0-1 1,1 1-1,-1-1 0,0 0 0,1 1 0,-1-1 1,1 0-1,0 0 0,-1 0 0,1 0 0,0 0 1,3 1-1,-4-2 9,0 0 0,0 0 0,0 0 1,0 0-1,0 0 0,0 0 0,-1 0 1,1-1-1,0 1 0,0 0 0,0-1 0,0 1 1,0 0-1,-1-1 0,1 1 0,0-1 1,0 1-1,-1-1 0,1 1 0,0-1 1,-1 0-1,2 0 0,0-3 29,0 1 1,1-1-1,-1 0 1,-1 1-1,1-1 1,0 0-1,-1 0 1,0-1-1,0 1 1,0 0-1,0-6 1,0-1-43,1 0 0,-2-1 0,0 1 0,0 0 0,-1-1 0,0 1 0,-1 0 0,0 0 0,-5-14 0,8 28-367,1 0 1,0-1-1,0 1 1,0-1-1,0 1 0,1-1 1,-1 0-1,1 0 1,-1 0-1,1 0 1,0-1-1,0 1 0,0-1 1,-1 0-1,1 1 1,1-1-1,-1 0 1,0-1-1,5 2 0,4-1-1872,-1 0 0,0-1 0,1 0 0,18-2 0,0-5-4703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22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6 19987,'0'0'3080,"-10"-1"-26,0-1-2622,-1 0 0,1 2 0,0-1 0,0 1-1,-1 0 1,-10 3 0,18-3-349,0 1 0,0 0-1,0 0 1,0 0-1,0 0 1,0 0-1,0 1 1,1-1 0,-1 1-1,0 0 1,1-1-1,-1 1 1,1 1-1,0-1 1,-1 0 0,1 1-1,0-1 1,1 1-1,-1-1 1,0 1 0,1 0-1,-1 0 1,1 0-1,0-1 1,0 1-1,0 1 1,0-1 0,0 4-1,0-3-71,1-1 1,-1 1-1,1-1 0,-1 1 1,1-1-1,0 1 0,0-1 1,1 1-1,-1-1 0,1 1 0,0-1 1,0 1-1,0-1 0,0 0 1,0 1-1,1-1 0,-1 0 0,1 0 1,0 0-1,0 0 0,0 0 1,1-1-1,-1 1 0,1-1 0,-1 1 1,1-1-1,5 4 0,-1-3-122,1 0 0,-1-1-1,0 0 1,1 0-1,-1 0 1,1-1 0,0 0-1,-1-1 1,1 0 0,0 0-1,-1 0 1,9-2-1,-10 1-276,0-1-1,0 1 0,-1-1 1,1 0-1,-1 0 0,1 0 0,-1-1 1,0 0-1,1 0 0,-2-1 0,1 1 1,0-1-1,-1 0 0,8-8 0,-8 6-1163,1 1-1,-1-1 1,0 0-1,-1 0 0,0-1 1,1 1-1,1-10 1,1-4-7145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23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60 219 7591,'0'0'17521,"1"-4"-16998,1-6-172,-1 5 371,0 16 2513,-2-11-3231,1 0 0,-1-1 0,1 1-1,0 0 1,-1 0 0,1 0 0,-1 0 0,1-1 0,0 1 0,-1 0-1,1 0 1,-1 0 0,1 0 0,-1 0 0,1 0 0,0 0 0,-1 0 0,1 0-1,-1 1 1,1-1 0,0 0 0,-1 0 0,1 0 0,-1 0 0,1 1-1,0-1 1,-1 0 0,1 0 0,0 0 0,-1 1 0,1-1 0,0 0-1,-1 1 1,1-1 0,0 0 0,0 1 0,-1 0 0,-16 12 367,13-7-255,0 1 1,0-1-1,1 0 1,0 1-1,0 0 1,1 0-1,-1 0 0,2 0 1,-1 0-1,1 0 1,0 0-1,0 10 1,1-14-97,-1-1 0,1 1 0,1 0 0,-1-1 0,0 1 0,0 0 0,1-1 0,0 1 0,-1 0 0,1-1 0,0 1 0,0-1 0,0 0 0,1 1 0,-1-1 0,1 0 1,-1 0-1,1 0 0,0 0 0,0 0 0,0 0 0,0 0 0,0 0 0,0-1 0,0 1 0,0-1 0,1 0 0,-1 0 0,0 0 0,1 0 0,0 0 0,-1 0 0,1 0 0,5 0 0,-4-1-17,0 1-1,0-1 0,0 0 1,1 0-1,-1-1 0,0 1 1,0-1-1,0 0 0,1 0 1,-1 0-1,0-1 0,0 1 1,-1-1-1,1 0 0,0 0 1,-1 0-1,1-1 0,-1 1 1,1-1-1,-1 0 1,0 0-1,5-6 0,-1-3 3,0 0 1,0-1-1,-1 0 0,-1 0 1,6-19-1,9-23 0,-21 57-5,1 1 0,-1-1 0,1 1 0,-1 0 0,1-1 0,0 1 0,0-1 0,0 1 0,0 0 0,1-1 0,-1 1 0,1-1 0,-1 1 0,1-1 0,0 1 0,0-1 0,0 0 0,0 1 0,1-1 0,2 4 0,-2-3 0,0 0 0,0 0 0,0-1 0,1 1 0,-1-1 0,1 0 0,-1 1 0,1-1 0,0 0 0,0 0 0,0-1 0,0 1 0,0-1 0,1 1 0,3 0 0,4-1-12,0 0 0,-1-1 0,1 0 0,0-1 0,-1 0 0,1-1 0,-1 0 0,1 0 0,-1-1-1,0-1 1,0 0 0,17-9 0,32-11 9,-59 24 5,1-1 0,-1 1 0,1 0 0,-1 0 0,1 0 1,0-1-1,-1 1 0,1 0 0,-1 0 0,1 0 0,-1 0 0,1 0 0,0 0 0,-1 0 1,1 0-1,-1 0 0,1 0 0,0 0 0,-1 0 0,1 1 0,-1-1 0,1 0 0,-1 0 1,1 1-1,-1-1 0,1 0 0,-1 1 0,1-1 0,-1 0 0,1 1 0,-1-1 0,1 1 1,-1-1-1,0 0 0,1 1 0,-1-1 0,0 1 0,0-1 0,1 1 0,-1 0 0,0-1 1,0 1-1,0-1 0,1 1 0,-1-1 0,0 1 0,0 0 0,0 0 0,0 0 0,0 0 0,0 0-1,0 0 1,1 0-1,-1 0 1,0 0 0,1 0-1,-1-1 1,0 1-1,1 0 1,-1 0 0,1 0-1,0 0 1,-1-1 0,1 1-1,0 0 1,-1-1-1,1 1 1,0 0 0,0-1-1,-1 1 1,1-1 0,0 1-1,0-1 1,0 0-1,0 1 1,0-1 0,0 0-1,0 0 1,-1 1 0,1-1-1,0 0 1,0 0-1,2 0 1,4-1-2,0 0 0,0-1 0,-1 1 0,1-1 0,0-1 0,-1 1 0,0-1 0,1 0 0,-1-1 0,0 1 0,0-1 0,-1 0 0,1-1 0,-1 1 0,7-9 0,-3 5 0,0 0 0,0 1 0,1 0 0,14-8 0,-23 15 0,-1 0 0,1-1 0,-1 1 0,0 0 0,1 0 0,-1 0 0,1-1 0,-1 1 0,1 0 0,0 0 0,-1 0 0,1 0 0,-1 0 0,1 0 0,-1 0 0,1 0 0,-1 1 0,1-1 0,-1 0 0,1 0 0,-1 0 0,1 0 0,-1 1 0,0-1 0,1 0 0,-1 0 0,1 1 0,-1-1 0,1 0 0,-1 1 0,0-1 0,1 1 0,-1-1 0,0 0 0,0 1 0,1-1 0,-1 1 0,0-1 0,0 1 0,1-1 0,-1 1 0,0-1 0,0 1 0,0-1 0,0 1 0,0-1 0,0 1 0,0 0 0,3 38 0,-2-7 0,0-30-80,0 0 0,-1 0 0,1 0-1,0 0 1,0 0 0,0 0 0,0 0 0,0 0 0,1 0-1,-1 0 1,1 0 0,-1-1 0,1 1 0,-1-1 0,1 1-1,0-1 1,0 0 0,0 0 0,0 1 0,0-1 0,0 0-1,3 0 1,-2 0-226,1-1 1,-1 0-1,0 0 0,1 0 0,-1 0 0,0 0 0,1-1 0,-1 0 1,0 1-1,0-1 0,1-1 0,-1 1 0,4-2 0,3-3-742,-1 1 0,1-2 0,-1 1 0,-1-1 0,1 0 0,-1-1 0,13-17 0,-18 21-96,0 0-1,-1-1 0,0 1 0,0-1 1,0 1-1,1-9 0,1 2 3162,0-1 4791,6 6-433,15 0-3810,-11 3-1507,9-5-496,0-1-1,32-17 0,-46 21-541,-1 1 1,-1-2 0,1 1-1,-1-1 1,0 0 0,0 0-1,0-1 1,-1 0 0,10-13-1,-16 19 9,1 1-1,-1-1 0,1 0 1,-1 1-1,0-1 1,1 1-1,-1-1 0,0 0 1,1 1-1,-1-1 0,0 0 1,1 1-1,-1-1 1,0 0-1,0 0 0,0 1 1,0-1-1,0 0 0,0 0 1,0 1-1,0-1 1,0 0-1,0 0 0,0 1 1,-1-1-1,1 0 0,0 1 1,0-1-1,-1 0 1,0 0-1,0 0-7,0 1 0,0-1 1,-1 1-1,1-1 0,0 1 0,0 0 0,-1 0 0,1 0 1,0 0-1,-1 0 0,1 0 0,0 0 0,0 0 1,-1 0-1,-1 1 0,-48 18 148,34-8-130,2 0-1,0 0 1,0 1-1,1 1 1,-19 22-1,28-29-27,1 0 1,-1 1-1,1-1 0,0 1 0,1-1 1,-1 1-1,1 0 0,1 1 0,-1-1 0,1 0 1,0 1-1,1-1 0,0 1 0,0-1 1,1 1-1,1 12 0,-1-17-11,0-1 1,1 1-1,0 0 1,0-1-1,0 1 0,0-1 1,0 1-1,0-1 0,1 1 1,-1-1-1,1 0 1,-1 0-1,1 0 0,0 0 1,0 0-1,0 0 1,0 0-1,4 2 0,0-1 1,-1 0 0,1 0 0,0-1 0,1 0 0,-1 0 0,0 0 0,11 1 0,4-1-20,0-1 1,1-1 0,38-4-1,-51 3-330,0-1 0,0 0-1,0 0 1,12-6 0,16-11-4717,7-8-6000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27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168 272 12844,'0'-2'621,"0"-1"0,1 1 0,-1-1-1,0 0 1,-1 1 0,1-1 0,0 0 0,-1 1-1,1-1 1,-1 1 0,0-1 0,-1-2 0,1 3-306,-1-1 1,1 1 0,0 1-1,-1-1 1,1 0 0,-1 0 0,0 0-1,0 1 1,0-1 0,1 1 0,-6-3-1,5 3-223,-1-1 0,0 1 0,-1 0 0,1 0 0,0 1 0,0-1 0,0 1-1,0-1 1,-1 1 0,1 0 0,0 0 0,0 0 0,-1 1 0,1-1 0,0 1 0,0 0 0,0 0 0,0 0-1,0 0 1,-6 3 0,4 0-60,1-1-1,-1 1 0,1-1 1,0 1-1,0 1 1,0-1-1,1 0 1,-1 1-1,1 0 0,0 0 1,0 0-1,1 0 1,0 0-1,-1 1 0,-1 10 1,1-4 201,0 0 0,1 1 1,1-1-1,0 1 0,1 0 0,1 14 1,-1-24-211,0-1 1,1 0 0,-1 1 0,1-1 0,0 0 0,-1 1 0,1-1-1,0 0 1,0 0 0,1 0 0,-1 0 0,0 0 0,1 0 0,-1 0-1,1 0 1,-1-1 0,1 1 0,0-1 0,0 1 0,0-1 0,0 1-1,0-1 1,0 0 0,0 0 0,0 0 0,1 0 0,-1-1-1,0 1 1,0-1 0,1 1 0,-1-1 0,0 0 0,1 1 0,2-2-1,1 1 12,-1 0-1,0 0 1,1-1-1,-1 0 0,0 0 1,0 0-1,0-1 1,0 0-1,0 0 0,0 0 1,0 0-1,-1-1 0,1 0 1,5-5-1,-4 2-15,0-1 0,-1 0 0,0 0 0,-1 0 0,1-1 0,-1 1 0,-1-1 0,0 0 0,0-1 0,0 1 1,-1 0-1,0-1 0,0-8 0,-1 14-8,-1 0 0,1 0 0,-1-1 1,0 1-1,0 0 0,0 0 0,0 0 1,0 0-1,-1 0 0,0-1 0,1 1 1,-1 0-1,0 0 0,-1 0 0,1 1 1,0-1-1,-1 0 0,0 0 0,1 1 1,-1-1-1,0 1 0,0-1 0,-1 1 1,1 0-1,0 0 0,-1 0 0,0 0 1,1 0-1,-1 1 0,0-1 0,0 1 1,1 0-1,-1 0 0,0 0 0,-1 0 1,1 0-1,-6 0 0,8 1 5,0-1-1,0 1 1,-1 0 0,1 0-1,0 0 1,0 0 0,-1 0-1,1 1 1,0-1-1,0 0 1,0 0 0,-1 1-1,1-1 1,0 1 0,0-1-1,0 1 1,0 0 0,0-1-1,0 1 1,0 0-1,0 0 1,0-1 0,0 1-1,0 0 1,0 0 0,1 0-1,-1 0 1,0 0-1,1 0 1,-1 0 0,1 1-1,-1-1 1,1 0 0,-1 0-1,1 0 1,0 1-1,0-1 1,-1 0 0,1 2-1,0-1 9,0 0-1,0 0 0,0 0 0,1 0 1,-1 0-1,0 0 0,1 0 0,0 0 1,-1 0-1,1 0 0,0-1 0,0 1 1,0 0-1,0-1 0,0 1 0,0 0 1,0-1-1,1 1 0,-1-1 0,1 0 1,-1 1-1,1-1 0,-1 0 0,3 1 1,3 1-9,1 0 1,0-1-1,-1 0 1,1 0 0,0-1-1,0 0 1,0 0 0,0-1-1,0 0 1,0-1-1,0 1 1,-1-1 0,1-1-1,0 0 1,0 0 0,-1 0-1,1-1 1,-1 0-1,0-1 1,0 1 0,0-1-1,0-1 1,-1 1-1,0-1 1,1-1 0,8-9-1,-6 5 7,1 0 0,-2 0-1,0-1 1,0 0 0,-1 0 0,0-1-1,-1 0 1,0 0 0,-1-1-1,0 0 1,-1 0 0,-1 0 0,0 0-1,2-26 1,-5 38-25,1-1 0,-1 1 0,0-1 0,0 1 0,0-1 0,0 1 0,0-1 0,-1 1 0,1-1 0,0 1 0,-1-1 0,1 1 0,-1-1 0,1 1 0,-1-1 1,0 1-1,1 0 0,-1 0 0,0-1 0,0 1 0,0 0 0,0 0 0,0 0 0,0 0 0,0 0 0,-2-1 0,2 2 1,-1 0 0,1 1 1,-1-1-1,1 0 0,-1 1 1,1-1-1,0 1 0,-1-1 0,1 1 1,0 0-1,0-1 0,-1 1 1,1 0-1,0 0 0,0 0 0,0 0 1,0 0-1,0 0 0,0 0 1,0 0-1,0 1 0,1-1 0,-1 0 1,0 0-1,1 1 0,-1-1 1,0 3-1,-7 12 7,1 0 0,0 0 0,2 1 0,0-1 1,0 1-1,2 1 0,0-1 0,1 0 0,0 1 0,2-1 0,0 1 0,1-1 1,0 1-1,2-1 0,0 0 0,1 0 0,1 0 0,0 0 0,1-1 0,1 0 1,1 0-1,0 0 0,1-1 0,20 25 0,32 21-5,-49-51 0,0 0 0,0 1 0,-1 1 0,-1-1 0,0 2 0,-1 0 0,0 0 0,14 28 0,-22-40 0,-1 1 0,1-1 0,0 1 0,-1-1 0,1 1 0,-1-1 0,1 1 0,-1-1 0,0 1 0,0 0 0,0-1 0,0 1 0,0-1 0,0 1 0,0 0 0,-1-1 0,1 1 0,0-1 0,-1 1 0,1-1 0,-1 1 0,-1 1 0,1-2 0,0-1 0,0 1 0,0-1 0,0 1 0,0-1 0,-1 0 0,1 1 0,0-1 0,0 0 0,-1 0 0,1 0 0,0 0 0,0 0 0,0 0 0,-1 0 0,1-1 0,0 1 0,0 0 0,0-1 0,-1 1 0,0-1 0,-9-4 0,1 0 0,1 0 0,-1-1 0,-15-11 0,16 10 0,-9-7 0,0-1 0,1 0 0,0-1 0,1-1 0,1 0 0,1-1 0,-16-26 0,29 43 0,0-1 0,0 0 0,1 0 0,-1 0 0,1 0 0,-1 0 0,1 0 0,0-1 0,-1 1 0,1 0 0,0 0 0,1 0 0,-1 0 0,0 0 0,1 0 0,-1 0 0,1 0 0,-1 0 0,1 0 0,0 0 0,0 0 0,0 0 0,0 0 0,0 1 0,0-1 0,1 0 0,-1 1 0,0-1 0,1 1 0,0-1 0,-1 1 0,1 0 0,2-2 0,7-4 0,0 1 0,1 0 0,-1 1 0,18-6 0,-13 5 0,13-5-53,55-23-1851,-29 6-2230,1-7-7103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29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16303,'0'0'10997,"7"13"-10441,20 39 52,29 82 1,-41-104 814,-9-29-19,-3-18-815,-1-13-513,-1-46-26,-1 70-51,0 1 0,-1 0 1,0-1-1,0 1 0,0 0 0,-1 0 1,1 0-1,-1 0 0,0 0 1,-6-8-1,4 12-45,3 12-56,1-10 93,0 1-1,1-1 1,-1 1 0,0-1 0,1 1 0,-1-1-1,1 1 1,0-1 0,-1 1 0,1-1 0,0 0-1,0 1 1,0-1 0,0 0 0,0 0 0,2 3 0,2-1 12,0-1 1,0 1 0,0-1 0,0 0 0,0 0 0,0-1 0,1 0 0,-1 0-1,1 0 1,-1 0 0,0-1 0,1 0 0,-1 0 0,1 0 0,-1-1-1,1 0 1,-1 0 0,10-3 0,-6 1 5,-1 0 1,1-1-1,-1 0 0,0 0 1,0-1-1,0 0 0,-1 0 1,0-1-1,0 0 0,9-9 1,-12 11-1,-1 0 0,1-1-1,-1 1 1,0-1 0,0 1 0,-1-1 0,0 0 0,1 0 0,-1 0 0,-1-1 0,1 1-1,-1 0 1,0-1 0,0 1 0,-1-1 0,0 1 0,0-1 0,0 1 0,0 0 0,-2-9 0,1 13-11,1 0 0,0 0 0,-1 0 0,1 0 1,-1 0-1,1 0 0,-1 1 0,1-1 1,-1 0-1,0 0 0,1 1 0,-1-1 0,0 0 1,0 1-1,1-1 0,-1 1 0,0-1 1,0 1-1,0-1 0,0 1 0,0-1 0,0 1 1,1 0-1,-1 0 0,0-1 0,0 1 1,0 0-1,0 0 0,0 0 0,0 0 0,0 0 1,0 0-1,0 1 0,0-1 0,0 0 1,0 0-1,0 1 0,0-1 0,0 0 0,0 1 1,0-1-1,-1 2 0,-1 0-2,0 0-1,0 0 1,0 0 0,1 0 0,-1 0-1,1 1 1,-1-1 0,1 1-1,0 0 1,0 0 0,-2 3-1,-1 5 29,1 0 0,0 0-1,1 1 1,0 0-1,1-1 1,0 1 0,1 0-1,0 22 1,1-30-31,0-1 1,0 1 0,1-1-1,-1 1 1,1-1-1,0 1 1,0-1 0,0 1-1,0-1 1,0 0-1,1 1 1,0-1 0,-1 0-1,1 0 1,0 0-1,1-1 1,-1 1 0,0 0-1,1-1 1,-1 1-1,1-1 1,0 0 0,0 0-1,0 0 1,0 0-1,0-1 1,0 1 0,1-1-1,-1 0 1,1 0-1,-1 0 1,0 0 0,5 0-1,-1-1-484,-1 1 0,1-1 0,0-1-1,0 1 1,-1-1 0,1 0 0,0-1 0,-1 0 0,1 0-1,-1 0 1,0-1 0,8-3 0,39-33-10319,-18 4-4527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30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117 140 18097,'-8'8'2477,"1"-1"-2082,-11 10 1305,1 1-1,-15 22 1,28-35-1417,0 0 1,0 1-1,1-1 1,0 1 0,0 0-1,1 0 1,-1 0 0,1 0-1,1 0 1,-1 0 0,1 1-1,0-1 1,0 1-1,1 9 1,0-15-286,1 0 1,-1 0-1,1 0 1,0 0-1,-1 0 1,1 0-1,0 0 1,0-1-1,0 1 0,-1 0 1,1 0-1,0-1 1,0 1-1,0-1 1,0 1-1,0-1 0,0 1 1,1-1-1,-1 1 1,0-1-1,0 0 1,0 0-1,0 0 0,0 1 1,1-1-1,-1 0 1,0-1-1,0 1 1,0 0-1,0 0 1,0 0-1,2-1 0,40-10-309,-35 6 269,-1 0-1,0 0 1,0-1 0,-1 1-1,1-2 1,-1 1 0,-1-1 0,1 1-1,-1-1 1,0-1 0,-1 1-1,0-1 1,0 0 0,-1 0-1,0 0 1,0 0 0,3-18-1,0-6 187,-1 0 0,-2-1-1,-1-44 1,-6 60 648,-6 20-104,-8 24-235,15-18-406,0 0 0,0 1 0,0-1 1,1 1-1,1-1 0,0 1 1,0 0-1,1 0 0,0 0 0,1 0 1,1 10-1,-1-15-22,1 1-1,0 0 1,-1 0 0,2-1 0,-1 1-1,1-1 1,0 0 0,0 0 0,0 0-1,1 0 1,-1 0 0,1-1 0,1 0-1,-1 1 1,0-2 0,1 1 0,0 0 0,0-1-1,8 4 1,31 10-2722,-32-14 609,-1 0 0,0-2 0,1 1-1,15-1 1,-2-1-9694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30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84 13549,'0'0'6993,"4"-9"-5253,12-28 209,-16 36-1874,0 1 0,0-1-1,0 1 1,0-1 0,0 1 0,0-1 0,0 1 0,0 0 0,-1-1-1,1 1 1,0-1 0,0 1 0,0-1 0,-1 1 0,1-1-1,0 1 1,0 0 0,-1-1 0,1 1 0,0-1 0,-1 1 0,1 0-1,0-1 1,-1 1 0,1 0 0,-1-1 0,1 1 0,0 0-1,-1 0 1,1 0 0,-1-1 0,1 1 0,-1 0 0,1 0 0,-1 0-1,1 0 1,-1 0 0,1 0 0,-1 0 0,1 0 0,-1 0 0,1 0-1,-1 0 1,1 0 0,-1 0 0,1 0 0,-1 1 0,-24 2 992,19 0-885,-1 0-1,0 0 1,1 1-1,-1 0 1,1 0-1,0 1 1,0 0-1,1 0 1,-1 0-1,1 0 1,-8 13-1,9-13-81,1-1 0,-1 1 0,1 0 0,1 0 0,-1 0 0,1 1-1,0-1 1,0 1 0,0-1 0,1 1 0,0 0 0,0-1 0,0 1-1,1 0 1,0 0 0,0 6 0,1-11-100,0 0 0,0 1 0,0-1 0,0 0 0,0 0 0,0 1 0,0-1 0,1 0 0,-1 0 0,0 0 0,1-1 0,-1 1 0,1 0 0,-1 0 0,1-1 0,-1 1 0,1-1 0,-1 1 0,1-1 0,-1 0 0,1 1 0,0-1 0,-1 0 0,1 0 0,0 0 0,-1-1 0,1 1 0,2-1 0,49-8 0,-39 3-261,0 0 0,-1-2-1,-1 0 1,1 0 0,-1-1 0,0 0-1,-1-1 1,0-1 0,-1 0 0,0 0-1,-1-1 1,0 0 0,-1 0 0,0-1-1,6-14 1,-15 34 593,0 1 0,1 0-1,-1 0 1,2-1 0,-1 1 0,3 13-1,-3-20-302,1 0-1,-1 1 0,0-1 0,1 0 1,-1 0-1,0 0 0,1 0 1,-1 0-1,1 0 0,0-1 1,-1 1-1,1 0 0,0 0 1,0 0-1,-1 0 0,1-1 0,0 1 1,0 0-1,0-1 0,0 1 1,0-1-1,0 1 0,0-1 1,0 1-1,2-1 0,0 1 1,0-1 0,1 0 0,-1 0-1,0 0 1,0 0 0,0 0 0,1-1-1,-1 1 1,3-2 0,4-1-250,0-1 0,0 0 1,-1-1-1,15-9 0,44-32-3638,-34 57 2401,-27-11 821,0 0 0,0 0-1,0 0 1,1-1 0,-1 0 0,0 0 0,13-5-1,24-15-6131,-18 4 203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31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69 114 10154,'0'0'11349,"-7"9"-10025,4-6-1305,-40 48 2407,42-49-2270,-1 1 1,0-1-1,1 0 0,-1 1 0,1-1 0,0 1 0,0 0 0,0-1 0,0 1 1,0 0-1,0 0 0,1-1 0,-1 1 0,1 0 0,0 0 0,0 0 1,0 0-1,0-1 0,1 1 0,-1 0 0,1 0 0,0 0 0,1 2 0,-1-4-145,0 1 0,1-1 0,-1 0 0,1 0 0,-1-1 0,1 1 0,0 0 0,-1 0 0,1-1 0,0 1 0,-1-1 0,1 0 0,0 1 0,0-1 0,-1 0 0,1 0 0,0 0 0,0 0 0,-1 0 0,1-1 0,3 0 0,39-12-322,-36 9 56,-1-1-1,1-1 1,-1 0-1,0 0 1,0 0 0,0 0-1,-1-1 1,0 0-1,-1-1 1,0 1 0,0-1-1,7-15 1,-6 10 287,-1 0 0,-1 0 0,0 0 0,-1-1 0,0 1 0,-1-1 0,0-26 0,-6 33 2190,-5 13-1086,-6 15-394,12-14-591,1 0 1,0 0-1,0 0 1,1 0-1,0 0 1,0 1 0,0-1-1,1 0 1,0 1-1,1-1 1,-1 0-1,1 1 1,1-1-1,4 14 1,-4-17-267,0 1 1,1 0-1,0-1 0,0 1 1,0-1-1,1 0 1,-1 0-1,1 0 0,0 0 1,0-1-1,1 0 1,-1 1-1,1-2 0,-1 1 1,1 0-1,0-1 1,0 0-1,0 0 0,0-1 1,11 3-1,19 1-4599,1-4-3800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32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188 238 18578,'0'0'2370,"1"-8"182,2-26 42,-3 33-2516,0 0 1,0 1-1,0-1 1,-1 0-1,1 1 1,0-1-1,0 0 1,-1 1-1,1-1 0,-1 0 1,1 1-1,0-1 1,-1 0-1,1 1 1,-1-1-1,1 1 0,-1-1 1,0 1-1,1 0 1,-1-1-1,1 1 1,-1-1-1,0 1 1,1 0-1,-1 0 0,0-1 1,1 1-1,-1 0 1,0 0-1,0 0 1,1 0-1,-1 0 1,0 0-1,0 0 0,0 0 1,-26 2 571,25-2-537,-8 4-76,0-1-1,1 1 0,0 1 0,0 0 0,0 0 1,1 1-1,-1 0 0,1 0 0,1 1 0,-1 0 0,1 0 1,1 1-1,-1 0 0,1 0 0,0 0 0,1 1 1,-5 11-1,13-25-24,1 0 0,1 0 0,-1 0 0,1 0 0,-1 0 0,10-5 0,-2 0-54,-7 5 0,1 0-1,0 1 1,0-1-1,0 1 1,0 1-1,1-1 1,-1 1-1,12-3 1,-16 5 24,0 0-1,1 1 1,-1 0 0,0-1-1,0 1 1,1 0 0,-1 0-1,0 0 1,1 0 0,-1 1 0,0-1-1,0 1 1,1-1 0,-1 1-1,0 0 1,0 0 0,0 0-1,0 0 1,0 0 0,0 0-1,0 0 1,0 1 0,0-1-1,-1 1 1,1 0 0,-1-1-1,1 1 1,-1 0 0,1 0 0,1 3-1,3 8 2,0 0 1,-1 0-1,-1 0 0,0 1 1,-1 0-1,0-1 0,-1 1 0,1 17 1,-2 2 53,-2 1 1,-5 43 0,3-54 241,-1-1 1,-2 1-1,0-1 0,-1 0 1,-1 0-1,-1-1 0,-1 0 1,-18 27-1,28-48-282,0 0-1,0-1 1,0 1 0,0 0-1,-1-1 1,1 1 0,0 0-1,0 0 1,0 0-1,0-1 1,0 1 0,-1 0-1,1 0 1,0-1-1,0 1 1,0 0 0,-1 0-1,1 0 1,0 0 0,0-1-1,0 1 1,-1 0-1,1 0 1,0 0 0,0 0-1,-1 0 1,1 0 0,0 0-1,0 0 1,-1 0-1,1 0 1,0 0 0,-1 0-1,1 0 1,0 0-1,0 0 1,-1 0 0,1 0-1,0 0 1,0 0 0,-1 0-1,1 0 1,0 0-1,0 0 1,-1 1 0,1-1-1,0 0 1,0 0 0,0 0-1,-1 0 1,1 1-1,0-1 1,0 0 0,0 0-1,-1 0 1,1 1-1,0-1 1,0 1 0,0-30-495,1 25 416,1-18-480,1 1 0,1 0 0,2 0 0,0 0 1,0 0-1,20-38 0,-10 28 225,2 0 1,1 1-1,34-41 0,-37 52 660,1 1 1,21-18-1,-34 32-260,1-1 0,0 2 0,1-1 0,-1 0 0,1 1 0,0 0 0,-1 1 0,1-1 0,0 1 0,1 0 0,-1 1 0,0-1 1,11 0-1,-16 2-49,-1 1 0,1 0 0,0-1 0,0 1 0,0-1 0,-1 1 0,1 0 0,0 0 1,-1-1-1,1 1 0,-1 0 0,1 0 0,-1 0 0,1 0 0,-1-1 0,1 1 1,-1 0-1,0 0 0,1 0 0,-1 0 0,0 0 0,0 0 0,0 0 0,0 0 1,0 0-1,0 0 0,0 0 0,0 1 0,-1 41 793,1-31-150,0-11-620,-1 0-1,1-1 0,0 1 1,0 0-1,0 0 1,0-1-1,0 1 0,0 0 1,1 0-1,-1-1 0,0 1 1,0 0-1,0-1 1,1 1-1,-1 0 0,0 0 1,1-1-1,-1 1 0,0-1 1,1 1-1,-1 0 1,1-1-1,-1 1 0,2 0 1,11-7 470,11-28-263,-20 24-213,-1 0 0,0-1 0,0 1 0,-1-1 1,-1 1-1,1-1 0,-2 0 0,1 1 0,-2-1 1,1 0-1,-2 0 0,-2-10 0,4 20-27,0 1 0,0-1 0,0 1-1,0-1 1,0 1 0,0-1 0,0 0-1,0 1 1,-1-1 0,1 1 0,0-1-1,0 1 1,-1 0 0,1-1 0,0 1-1,-1-1 1,1 1 0,0-1 0,-1 1-1,1 0 1,-1-1 0,1 1 0,-1 0-1,1-1 1,-1 1 0,1 0 0,-1 0-1,1 0 1,-1-1 0,1 1 0,-1 0 0,1 0-1,-1 0 1,1 0 0,-1 0 0,0 0-1,1 0 1,-1 0 0,1 0 0,-1 0-1,1 0 1,-1 0 0,1 1 0,-1-1-1,1 0 1,-1 0 0,1 1 0,-1-1-1,1 0 1,-1 0 0,0 1 0,1 0-1,-1 0-1,1-1 1,0 1 0,-1 0 0,1 0 0,0-1 0,-1 1 0,1 0-1,0 0 1,0-1 0,0 1 0,0 0 0,0 0 0,0 0 0,0-1 0,0 1-1,0 0 1,0 0 0,0 0 0,0-1 0,1 1 0,-1 0 0,0 0-1,1-1 1,-1 1 0,0 0 0,1-1 0,-1 1 0,1 0 0,-1-1-1,1 1 1,-1-1 0,1 1 0,0 0 0,-1-1 0,1 0 0,1 1 0,3 2 10,1 0 0,0-1 0,0 0 0,0 0 0,0 0 0,0-1 0,1 0 0,-1 0 0,0-1 0,13 0 1,0 0 18,0-2 0,27-4 0,-32 2-33,-1 0 0,1-1 1,-1 0-1,0-1 0,0 0 0,-1-1 1,15-11-1,-22 15 3,0-1 0,-1 1 0,0-1 0,1 0 0,-1 0 0,-1 0 0,1 0 0,0-1 0,-1 1 1,0-1-1,0 0 0,-1 0 0,1 0 0,-1 0 0,0-1 0,0 1 0,-1-1 0,0 1 0,0-1 0,1-10 0,-2 16-2,0-1 0,0 0 0,-1 0 0,1 0 0,0 1 0,0-1 0,0 0 0,-1 1 0,1-1 0,0 0 0,-1 0 0,1 1 0,-1-1 0,1 1 0,-1-1 0,1 0-1,-1 1 1,1-1 0,-1 1 0,0-1 0,1 1 0,-1 0 0,0-1 0,1 1 0,-1-1 0,0 1 0,1 0 0,-2-1 0,-28 2-27,23 0 22,0 1-1,0 0 1,1 0 0,-1 1 0,1 0 0,-9 5 0,5-1 48,1 2 1,0-1-1,0 1 0,1 0 0,0 1 1,-7 13-1,11-17-17,0 1 0,1-1 0,0 1 0,0 0 0,0-1 0,1 1-1,0 1 1,1-1 0,-1 0 0,1 0 0,1 15 0,0-21-26,0 1 0,0 0 0,0-1 0,1 1 0,-1 0 1,1-1-1,-1 1 0,1 0 0,0-1 0,-1 1 0,1-1 0,0 0 0,0 1 0,0-1 0,0 0 0,0 1 0,1-1 1,-1 0-1,0 0 0,0 0 0,1 0 0,2 1 0,0 0 0,-1 0 0,1-1 1,0 0-1,0 0 0,0 0 0,0-1 0,1 1 1,-1-1-1,5 0 0,1 0-2,0-1-1,0-1 0,0 1 1,0-2-1,0 1 1,0-1-1,11-6 1,-5 0-137,-1 0 1,0-1-1,-1-1 0,0-1 0,0 0 1,13-16-1,-21 22 121,-1 0-1,0-1 1,0 1 0,0-1-1,-1 0 1,0 0-1,-1-1 1,1 1 0,-1-1-1,-1 0 1,1 0-1,-1 0 1,-1 0 0,0 0-1,1-13 1,-2 21 25,-1-1 0,1 1 1,0-1-1,-1 1 0,1 0 0,0-1 1,-1 1-1,1 0 0,0 0 1,-1-1-1,1 1 0,-1 0 0,1 0 1,0 0-1,-1-1 0,1 1 1,-1 0-1,1 0 0,-1 0 0,1 0 1,-1 0-1,1 0 0,-1 0 0,1 0 1,-1 0-1,1 0 0,0 0 1,-1 0-1,1 0 0,-1 1 0,1-1 1,-1 0-1,1 0 0,0 0 0,-1 1 1,1-1-1,-1 0 0,1 0 1,-1 1-1,-18 9 43,12-3 10,1 0 0,-1 0 0,1 0-1,1 1 1,0 0 0,0 0 0,-4 10-1,7-15-34,0 1-1,0 0 0,0 0 0,1 0 1,0 0-1,0 0 0,0 0 1,0 0-1,1 0 0,-1 0 1,1 0-1,0 1 0,0-1 0,1 0 1,-1 0-1,1 0 0,0 0 1,2 7-1,-1-9-24,0 0 1,1 0-1,-1 0 1,0-1-1,1 1 0,-1-1 1,1 1-1,0-1 1,-1 0-1,1 0 0,0 0 1,0 0-1,0 0 1,0-1-1,0 1 1,0-1-1,-1 0 0,1 0 1,0 0-1,0 0 1,0-1-1,3 0 0,4 0-7,-1 0-1,0-1 0,0 0 0,0 0 0,17-8 1,-11 2-230,0-2 1,-1 0 0,21-20 0,16-12 161,-50 43 100,0-1-1,0 1 1,-1-1-1,1 1 1,-1-1 0,1 1-1,0 0 1,-1-1 0,1 1-1,-1 0 1,1-1-1,-1 1 1,0 0 0,1-1-1,-1 1 1,0 0-1,1 0 1,-1 0 0,0 0-1,0 1 1,1 0 24,0 1 0,0-1 0,0 1 0,0-1 0,0 0 0,1 0 1,-1 0-1,1 0 0,-1 0 0,3 3 0,0-3-50,0-1 1,-1 0-1,1 1 0,0-1 1,0-1-1,0 1 0,0 0 1,0-1-1,0 0 0,0 0 0,0 0 1,0-1-1,0 1 0,5-2 1,56-22-47,-55 20 25,0-1-1,0 1 1,1 1-1,-1 0 0,13-2 1,-22 5-64,0-1-1,0 1 1,1 0 0,-1 0 0,0 0-1,0 0 1,1 0 0,-1 0 0,0 0-1,1 0 1,-1 0 0,0 0 0,0 1-1,1-1 1,-1 0 0,0 1 0,0-1-1,0 1 1,1 0 0,-1-1 0,0 1-1,0 0 1,0 0 0,0-1 0,0 1-1,0 0 1,-1 0 0,1 0 0,0 0-1,0 0 1,0 2 0,4 2-4051,1-5-3060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33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16303,'1'-2'413,"1"0"-1,-1 1 0,1-1 1,0 0-1,-1 1 1,1 0-1,0-1 0,0 1 1,0 0-1,0 0 0,0 0 1,0 0-1,0 0 0,0 0 1,0 0-1,1 1 0,-1-1 1,0 1-1,4 0 0,-3 0-265,-1 1 0,0 0 0,0 0 0,0 0 0,0 0-1,0 1 1,0-1 0,0 1 0,0-1 0,0 1 0,-1 0 0,1-1-1,0 1 1,-1 0 0,0 0 0,1 0 0,-1 0 0,0 0-1,1 3 1,15 31 635,-2 0-1,12 45 0,-14-40-559,27 58-1,-40-98-257,22 34-611,-9-28-4750,-35-31-8056,-29-13 6561,-18-13 7360,59 42 1492,0 0-1,1-1 1,1-1-1,-12-14 1,19 23-1644,0 0 1,0 0-1,1-1 1,-1 1-1,0 0 0,1 0 1,-1 0-1,1 0 1,-1-1-1,1 1 1,0 0-1,-1-1 1,1 1-1,0 0 1,0-1-1,0 1 1,0 0-1,0-1 0,0 1 1,0 0-1,0 0 1,1-1-1,0-1 1,0 1-119,0 0 1,1 1-1,-1 0 1,0-1-1,1 1 1,-1 0-1,1-1 0,-1 1 1,1 0-1,0 0 1,-1 1-1,1-1 1,0 0-1,3-1 1,10-1-317,0 0 1,1 0-1,23 0 1,-18 2 94,72-14-7163,-43 2-693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33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16015,'0'0'2434,"-12"10"150,-1 1-1737,0 1 0,1 1 0,-20 25-1,27-32-529,1 1-1,0-1 1,1 1 0,0-1-1,0 1 1,0 0-1,1 0 1,0 0-1,0 0 1,1 1 0,0-1-1,0 0 1,0 1-1,2 9 1,-1-15-287,0 0-1,1 0 1,-1 0 0,0 0-1,1 0 1,0-1 0,-1 1 0,1 0-1,0 0 1,0-1 0,0 1-1,0-1 1,0 1 0,1-1 0,-1 1-1,0-1 1,1 0 0,-1 1-1,1-1 1,-1 0 0,1 0 0,1 1-1,2 0-9,-1-1 1,0 1-1,1-1 0,-1 0 0,1 0 0,-1-1 1,1 1-1,-1-1 0,7 0 0,-2-1-7,1 0-1,0 0 1,0-1-1,-1 0 1,1 0-1,-1-2 1,1 1 0,11-7-1,-15 7-4,-1-1 1,1 0-1,0 0 0,-1-1 0,0 0 1,0 0-1,0 0 0,-1 0 0,0-1 0,0 0 1,0 0-1,-1 0 0,0 0 0,0 0 1,0-1-1,-1 1 0,0-1 0,0 0 1,-1 0-1,0 0 0,0 1 0,0-1 0,-1-13 1,-1 18-26,0-1-1,0 0 1,0 1 0,0-1 0,-1 0 0,1 1 0,-1 0-1,0-1 1,1 1 0,-1 0 0,0 0 0,0 0 0,0 0 0,-1 0-1,1 0 1,0 1 0,-1-1 0,1 1 0,-1 0 0,1 0-1,-1 0 1,0 0 0,1 0 0,-1 0 0,0 0 0,0 1 0,-3-1-1,4 1-152,-1 0 1,1 0-1,-1-1 0,1 1 0,-1 1 0,1-1 0,-1 0 1,1 1-1,-1-1 0,1 1 0,-1 0 0,1-1 0,-4 3 0,5-2-81,0 0-1,0-1 0,0 1 0,0 0 0,0 0 0,0 0 1,0 0-1,0 0 0,1 1 0,-1-1 0,0 0 0,1 0 0,-1 0 1,1 1-1,-1-1 0,1 0 0,0 1 0,-1-1 0,1 0 1,0 1-1,0-1 0,0 0 0,0 1 0,0-1 0,1 3 0,-1-3-14,0 0-1,0 0 1,0-1-1,1 1 1,-1 0-1,0 0 1,1 0-1,-1-1 0,1 1 1,-1 0-1,1 0 1,-1-1-1,1 1 1,0 0-1,-1-1 0,1 1 1,0-1-1,-1 1 1,1-1-1,0 1 1,0-1-1,-1 1 1,1-1-1,0 0 0,0 0 1,0 1-1,0-1 1,0 0-1,1 0 1,20 4-5777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2.5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149 222 14414,'0'0'7238,"-12"2"-5065,2 0-1824,-1 0-1,1 1 0,0 1 1,0-1-1,0 2 0,-14 8 1,20-12-237,1 1 0,-1 0 0,1 1 0,0-1 0,0 0 0,0 1 1,0 0-1,1-1 0,-1 1 0,1 0 0,-1 0 0,1 1 1,0-1-1,0 0 0,1 1 0,-1 0 0,1-1 0,-1 1 0,1 0 1,0-1-1,1 1 0,-1 0 0,1 0 0,-1 0 0,2 6 1,-1-10-110,0 1 1,1 0 0,-1-1-1,1 1 1,-1-1 0,1 1-1,-1-1 1,1 1 0,-1-1-1,1 1 1,-1-1 0,1 1-1,0-1 1,-1 0 0,1 1-1,0-1 1,-1 0 0,1 0 0,0 0-1,-1 1 1,1-1 0,0 0-1,0 0 1,-1 0 0,1 0-1,0 0 1,0 0 0,-1 0-1,1-1 1,1 1 0,24-5 143,-19 1-116,1-1-1,-1 1 1,0-1-1,0 0 1,0-1-1,-1 0 1,1 0-1,-1 0 1,8-12-1,2-6-359,22-39 1,-38 63 305,0 1-1,0-1 1,0 0 0,-1 0-1,1 0 1,0 0 0,0 0 0,0 0-1,0 0 1,0 1 0,0-1-1,0 0 1,0 0 0,0 0 0,0 0-1,0 0 1,0 0 0,0 0-1,1 1 1,-1-1 0,0 0 0,0 0-1,0 0 1,0 0 0,0 0 0,0 0-1,0 0 1,0 0 0,0 1-1,0-1 1,0 0 0,0 0 0,0 0-1,1 0 1,-1 0 0,0 0-1,0 0 1,0 0 0,0 0 0,0 0-1,0 0 1,0 0 0,1 0-1,-1 0 1,0 0 0,0 0 0,0 0-1,0 0 1,0 0 0,0 0-1,0 0 1,1 0 0,-1 0 0,0 0-1,0 0 1,0 0 0,0 0-1,0 0 1,0 0 0,0 0 0,1 0-1,-1 0 1,2 21-237,-1 28 380,-1-42-96,0 0 0,1 1 0,-1-1-1,2 0 1,-1 0 0,5 12 0,-6-18 2,1 0-1,-1 1 1,1-1-1,-1 0 1,1 0-1,0 0 1,0 0-1,0 0 1,-1 0-1,1 0 1,0 0-1,0 0 1,0 0-1,1 0 1,-1-1-1,0 1 1,0 0-1,0-1 1,0 1-1,1-1 1,-1 1 0,0-1-1,1 0 1,-1 0-1,0 1 1,1-1-1,-1 0 1,0 0-1,1 0 1,-1 0-1,0 0 1,1-1-1,-1 1 1,0 0-1,0-1 1,1 1-1,-1-1 1,0 1-1,0-1 1,0 1-1,1-1 1,-1 0 0,0 0-1,0 0 1,0 1-1,1-3 1,5-3 81,0 0 0,-1 0 1,1-1-1,-1 0 0,-1 0 1,1 0-1,-2-1 1,1 0-1,-1 0 0,0 0 1,0-1-1,-1 1 0,3-12 1,1-7-65,-1 0 0,-1 0 1,2-32-1,-4-4-6,-3 41-351,-2 38-760,-5 56 973,2-37 253,2 0-1,1 0 1,2 0-1,5 42 1,-5-75-138,0-1 0,0 0-1,0 0 1,1 0 0,-1 1 0,0-1 0,0 0-1,1 0 1,-1 0 0,1 0 0,-1 0 0,1 0 0,-1 0-1,1 1 1,0-2 0,0 1 0,-1 0 0,1 0-1,0 0 1,0 0 0,0 0 0,0-1 0,0 1 0,0 0-1,0-1 1,0 1 0,0-1 0,1 1 0,-1-1 0,0 0-1,0 1 1,0-1 0,0 0 0,1 0 0,-1 0-1,2 0 1,-1 0 24,0-1 1,0 1-1,-1-1 0,1 0 0,0 0 0,0 0 0,-1 0 0,1 0 1,0 0-1,-1 0 0,1 0 0,-1-1 0,0 1 0,1-1 0,-1 1 1,0-1-1,0 1 0,0-1 0,0 0 0,0 1 0,1-5 1,1-4-10,0-1 1,0 1 0,-1-1 0,-1 0 0,1 0 0,-2 1 0,0-1 0,0 0 0,-1 0 0,0 0 0,-1 0 0,-4-14 0,6 25-35,0 1 1,0-1-1,-1 0 0,1 0 0,0 1 0,0-1 1,0 0-1,0 1 0,-1-1 0,1 0 0,0 0 1,0 1-1,0-1 0,-1 0 0,1 0 0,0 1 1,-1-1-1,1 0 0,0 0 0,0 0 0,-1 0 1,1 1-1,0-1 0,-1 0 0,1 0 0,0 0 0,-1 0 1,1 0-1,0 0 0,-1 0 0,1 0 0,0 0 1,-1 0-1,1 0 0,0 0 0,-1 0 0,1 0 1,0 0-1,-1-1 0,1 1 0,0 0 0,-1 0 1,1 0-1,0 0 0,0-1 0,-1 1 0,1 0 1,0 0-1,0 0 0,-1-1 0,1 1 0,0 0 1,-1-1-1,0 34-288,1-32 290,0 1 5,0 1 0,1 0 0,-1-1 0,1 1 0,0 0 0,0-1 1,0 1-1,0-1 0,0 1 0,0-1 0,1 1 0,-1-1 0,1 0 0,0 0 0,0 0 0,0 0 0,0 0 0,0 0 1,0-1-1,0 1 0,0-1 0,1 1 0,-1-1 0,1 0 0,-1 0 0,1 0 0,-1 0 0,1 0 0,0-1 0,-1 1 0,1-1 1,0 1-1,4-1 0,2 1 46,0-1-1,0 0 1,1 0 0,-1-1 0,0 0 0,0 0 0,0-1 0,0 0 0,10-4 0,-8 1-24,-1 0 0,0 0 0,0-1 1,0-1-1,-1 1 0,0-1 0,0-1 0,-1 0 1,0 0-1,0-1 0,-1 0 0,0 0 0,-1 0 1,9-18-1,-12 18-35,-5 18-3,0 0 1,-1 0-1,0 0 0,-6 12 0,-8 25 302,17-45-294,-8 59 552,8-58-558,0-1-1,0 1 0,0 0 0,1 0 1,-1 0-1,0 0 0,1 0 0,-1 0 1,1-1-1,0 1 0,-1 0 1,3 2-1,-3-3-37,1-1 1,0 1-1,-1-1 1,1 1 0,0-1-1,0 1 1,-1-1-1,1 0 1,0 1-1,0-1 1,-1 0-1,1 0 1,0 0-1,0 0 1,0 1 0,-1-1-1,1 0 1,0 0-1,0 0 1,0-1-1,0 1 1,-1 0-1,1 0 1,0 0-1,0-1 1,-1 1-1,1 0 1,0-1 0,0 1-1,0-1 1,1-1-545,0 0 0,0 1 1,-1-1-1,1 0 1,0 0-1,-1-1 1,0 1-1,0 0 1,1 0-1,-1-1 0,0 1 1,-1-1-1,1 1 1,0-1-1,-1 1 1,1-1-1,-1 1 0,0-1 1,0-3-1,0 5-48,3-30-10520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34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62 17072,'0'0'2050,"-9"5"331,3-3-2071,1 1 1,-1 1-1,1-1 1,0 1-1,1 0 0,-1 0 1,1 0-1,-1 1 1,1-1-1,1 1 0,-1 0 1,1 0-1,0 1 0,0-1 1,0 1-1,1-1 1,-1 1-1,1 0 0,1 0 1,-2 8-1,2-10-190,0 0 0,1 1 0,-1-1 0,1 0 0,0 0 0,0 0 0,0 1 0,1-1 0,0 0-1,-1 0 1,2 0 0,-1 0 0,0 0 0,1 0 0,0 0 0,-1 0 0,1-1 0,4 5 0,0-2-139,0-1 0,0 0-1,0 0 1,1-1 0,0 0 0,0 0 0,0 0 0,0-1 0,8 3 0,3 0-246,5 2-229,-1 1 0,-1 1 0,1 1 0,37 27 0,-56-36 518,0 0 0,1 1-1,-1-1 1,-1 1 0,1 0-1,0 0 1,-1 0-1,1 0 1,-1 0 0,0 1-1,0-1 1,0 1 0,-1 0-1,1-1 1,-1 1-1,0 0 1,0 0 0,0 0-1,0-1 1,-1 1 0,0 0-1,0 0 1,0 0-1,0 0 1,0 0 0,-1 0-1,0 0 1,1 0-1,-2 0 1,1 0 0,0-1-1,-1 1 1,0 0 0,1-1-1,-2 0 1,1 1-1,-4 3 1,0 1 253,0-1 0,0 1 0,-1-2 0,0 1 0,-1-1 0,0 0 0,-16 9 0,22-14-247,0 1 1,0-1 0,0 0 0,0 0 0,0 0 0,-1 0 0,1 0-1,-1 0 1,1-1 0,0 1 0,-1-1 0,1 1 0,-1-1-1,1 0 1,-1 0 0,1 0 0,-1-1 0,1 1 0,-1-1-1,1 1 1,0-1 0,-1 0 0,1 0 0,0 0 0,-1 0-1,1 0 1,0 0 0,0 0 0,0-1 0,0 0 0,0 1 0,0-1-1,1 0 1,-1 0 0,-1-2 0,-3-6-191,2 1 0,-1-2 0,1 1 1,0-1-1,1 1 0,0-1 0,1 0 0,1 0 1,-1 0-1,2 0 0,-1 0 0,1 0 0,1-1 1,0 1-1,1 0 0,4-14 0,-1 4-15,2 0 0,0 0 1,1 0-1,2 1 0,0 0 0,1 1 0,16-23 0,8 1 229,16-22-47,-47 58 220,0 0 0,-1-1 0,1 0 0,-2 1 0,1-1 0,-1 0 0,1-1-1,1-11 1,-3 17-189,-1 1 0,0-1-1,0 1 1,0-1 0,0 1-1,0-1 1,0 1-1,0-1 1,0 1 0,0-1-1,0 1 1,0-1 0,0 1-1,0-1 1,0 0 0,0 1-1,0-1 1,0 1 0,-1-1-1,1 1 1,0 0 0,0-1-1,-1 1 1,1-1-1,0 1 1,-1-1 0,1 1-1,0 0 1,-1-1 0,1 1-1,-1 0 1,1-1 0,-1 1-1,1 0 1,0 0 0,-1-1-1,1 1 1,-1 0-1,1 0 1,-1 0 0,1 0-1,-1 0 1,0-1 0,1 1-1,-1 0 1,1 0 0,-1 0-1,1 1 1,-1-1 0,1 0-1,-1 0 1,1 0 0,-1 0-1,1 0 1,-1 1-1,1-1 1,-1 0 0,1 0-1,-1 1 1,1-1 0,0 0-1,-1 1 1,1-1 0,-1 0-1,0 1 1,-2 2-31,0-1 0,-1 0 0,1 0-1,0 1 1,0 0 0,0 0 0,1 0 0,-4 4 0,3-1 25,0 0-1,0 0 1,1 0 0,0 1 0,0-1 0,0 1-1,1-1 1,0 1 0,0 0 0,1 0-1,0 0 1,0-1 0,0 1 0,2 9 0,-1-13-40,0 0 1,0 0 0,0 0 0,0 0-1,1 0 1,-1 0 0,1 0-1,0 0 1,0-1 0,0 1-1,0 0 1,0-1 0,1 0 0,-1 1-1,1-1 1,-1 0 0,1 0-1,0-1 1,0 1 0,0-1 0,0 1-1,0-1 1,0 0 0,0 0-1,0 0 1,0 0 0,1-1-1,-1 1 1,0-1 0,5 0 0,-2 0-307,-1 0 0,1 0 0,-1-1 0,0 0 0,0 0 0,1 0 0,-1-1 0,0 0 0,0 1 0,0-2 0,0 1 0,-1-1 0,1 1 0,5-6 0,-3 2-1091,0 0 0,0-1-1,-1 0 1,0-1 0,0 1 0,-1-1 0,7-12 0,8-20-6347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34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35 10922,'0'0'14200,"-5"10"-12785,2-4-1248,0 0 1,1 1-1,0-1 1,0 1-1,0-1 0,1 1 1,0 0-1,1 0 0,-1 0 1,1-1-1,0 1 1,1 0-1,0 0 0,0 0 1,0-1-1,3 8 0,18 42 56,3 0-1,41 66 1,-51-106-182,-15-16-38,1 0-1,-1 0 1,0 0-1,1-1 0,-1 1 1,1 0-1,-1 0 1,0 0-1,1-1 0,-1 1 1,0 0-1,0-1 0,1 1 1,-1 0-1,0 0 1,1-1-1,-1 1 0,0 0 1,0-1-1,0 1 1,0-1-1,1 1 0,-1 0 1,0-1-1,0 1 1,0 0-1,0-1 0,0 1 1,0-1-1,0 0 1,2-45-63,-2 38-55,0-4-154,-1-1 1,0 1-1,-1-1 0,-5-20 0,6 29 194,0 0 0,-1 0 0,1 1 0,-1-1 0,1 0 0,-1 1 0,0 0 0,-1-1 0,1 1-1,0 0 1,-1 0 0,0 0 0,1 1 0,-1-1 0,0 1 0,-1-1 0,1 1 0,0 0 0,-5-2 0,7 4 80,1 0 1,0-1-1,0 1 1,-1 0 0,1 0-1,0 0 1,-1 0-1,1-1 1,0 1 0,-1 0-1,1 0 1,0 0-1,-1 0 1,1 0 0,0 0-1,-1 0 1,1 0-1,0 0 1,-1 0 0,1 0-1,0 0 1,-1 0-1,1 0 1,0 0 0,0 0-1,-1 0 1,1 1-1,0-1 1,-1 0 0,1 0-1,0 0 1,-1 0-1,1 1 1,0-1 0,0 0-1,-1 0 1,1 1-1,0-1 1,0 0 0,0 0-1,0 1 1,-1-1-1,1 0 1,0 1 0,0-1-1,0 0 1,0 1-1,0-1 1,0 0 0,0 1-1,0-1 1,0 0-1,0 1 1,0-1 0,0 0-1,0 1 1,0-1-1,0 0 1,0 1 0,0-1-1,0 1 1,10 19 549,-6-16-516,0-1 0,0 1-1,1-1 1,-1 0 0,1 0 0,0-1 0,0 1-1,0-1 1,0 0 0,0-1 0,0 1 0,1-1-1,-1 0 1,1 0 0,-1-1 0,0 1 0,1-1 0,-1-1-1,1 1 1,-1-1 0,1 0 0,6-2 0,-6 2-32,0-1 0,0 1 0,0-2 1,0 1-1,0-1 0,0 0 0,-1 0 1,1 0-1,-1-1 0,0 0 0,0 0 0,0 0 1,-1 0-1,1-1 0,-1 0 0,0 0 1,-1 0-1,6-11 0,-7 10 4,0 0-1,0-1 0,-1 0 1,0 1-1,0-1 1,-1 0-1,0 1 1,0-1-1,0 0 0,-1 0 1,-2-7-1,3 12-10,0 0-1,-1 0 1,1 0-1,-1 0 0,1 0 1,-1 0-1,0 0 1,0 0-1,0 1 1,0-1-1,0 0 0,0 1 1,0-1-1,0 1 1,-1-1-1,1 1 1,-1-1-1,1 1 1,-1 0-1,0 0 0,1 0 1,-1 0-1,0 0 1,0 0-1,0 0 1,1 1-1,-1-1 0,0 1 1,0-1-1,0 1 1,0 0-1,0-1 1,0 1-1,0 0 1,0 1-1,0-1 0,0 0 1,0 0-1,0 1 1,0-1-1,-3 2 1,3-1 13,0 1 0,0-1-1,0 1 1,0-1 0,0 1 0,0 0 0,0 0 0,1 0 0,-1 0 0,0 0 0,1 0 0,0 0 0,0 1 0,-1-1 0,1 0 0,1 1 0,-1-1 0,0 1 0,0-1 0,1 1 0,-1 4 0,-3 58 673,4-62-622,0 1-20,0 0 0,0-1 1,0 1-1,0 0 0,1-1 0,0 1 0,0 0 0,0-1 0,0 1 0,0-1 0,1 1 0,-1-1 1,1 0-1,0 1 0,0-1 0,0 0 0,1 0 0,-1-1 0,1 1 0,0 0 0,-1-1 0,1 0 0,0 1 1,0-1-1,1 0 0,-1-1 0,0 1 0,1 0 0,-1-1 0,1 0 0,-1 0 0,1 0 0,4 0 1,1 0-122,0 0 0,-1-1 0,1 0 0,0 0 0,0-1 0,-1-1 0,1 1 0,-1-1 0,1-1 0,-1 1 0,0-1 0,0-1 0,11-6 0,12-13-653,-25 18 685,-1 0 1,1 0-1,0 1 0,1 0 0,-1 0 0,1 0 0,11-4 0,-12 50 1529,-5-34-1381,0 0 0,1-1 0,0 1 0,1-1 0,-1 1 0,2-1 0,5 10 0,-9-16-97,1 1 1,0 0 0,0-1 0,0 0-1,0 1 1,0-1 0,1 0 0,-1 1-1,0-1 1,1 0 0,-1 0 0,0 0 0,1 0-1,-1 0 1,1 0 0,0-1 0,-1 1-1,1-1 1,0 1 0,-1-1 0,1 1-1,0-1 1,0 0 0,-1 0 0,1 0 0,0 0-1,0 0 1,-1 0 0,1 0 0,0-1-1,0 1 1,-1 0 0,1-1 0,0 0 0,-1 1-1,1-1 1,-1 0 0,1 0 0,2-2-1,-1 0 2,1 0-1,0-1 1,-1 0-1,0 0 1,0 0 0,0 0-1,0 0 1,-1 0-1,1-1 1,-1 0-1,0 1 1,-1-1-1,1 0 1,-1 0-1,0 0 1,0 0-1,-1 0 1,1 0-1,-1 0 1,-1-10-1,1 6 34,-1 0-1,0-1 1,-1 1-1,1 0 1,-2 0-1,0 0 1,0 0-1,0 1 1,-1-1-1,-7-11 1,-50-47-4,105 64-37,-12 4-117,-12 1-607,-1-1 1,1-2 0,0 0-1,0 0 1,22-7-1,8-11-6093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40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9737,'2'18'10651,"2"2"-5015,14 51-4179,-8-37-100,-2-2-1186,2 1 0,0-1-1,3-1 1,23 44 0,-35-74-167,-1 1-1,1-1 1,0 0-1,0 0 1,-1 0-1,1 0 0,0 0 1,0 0-1,0 0 1,1 0-1,-1 0 1,0 0-1,0 0 1,0-1-1,1 1 1,-1 0-1,0-1 1,1 1-1,0-1 1,-1 0-56,0 0 1,0 0-1,-1-1 1,1 1-1,0 0 1,-1 0 0,1-1-1,0 1 1,-1-1-1,1 1 1,-1-1-1,1 1 1,-1-1-1,1 1 1,-1-1-1,1 1 1,-1-1-1,1 0 1,-1 1 0,0-1-1,1 0 1,-1 1-1,0-1 1,0 0-1,0 1 1,1-1-1,-1 0 1,0 0-1,0 1 1,0-1-1,0 0 1,0 0-1,0 1 1,0-1 0,-1-1-1,2-5-1179,-1-1-1,0 1 1,-1 0 0,0 0-1,0-1 1,0 1-1,-1 0 1,-3-8 0,-9-18-5314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40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0 208 12300,'0'0'11627,"9"-8"-9556,22-15-745,1 1 1,1 2 0,51-24-1,-2 1-2081,-5-4-3486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40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1 178 15695,'0'0'9417,"54"-10"-7367,-15-16-769,6-3-801,4-1-255,0 2-97,-1 4-64,-9 7-96,-8 5-897,-8 10-1377,-10 2-385,-9 1-512,-4 12-256,-4 2-1986</inkml:trace>
  <inkml:trace contextRef="#ctx0" brushRef="#br0" timeOffset="1">47 402 15246,'0'0'8745,"64"-9"-6695,-20-19-161,10-5-639,4-4-546,1 1-319,-4 4-225,-5 5-128,-13 9-192,-11 8-1186,-11 7-1152,-8 3-481,-7 3-1217,-7 8-3235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41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0 155 15407,'0'0'14125,"53"9"-13196,-8-28-641,6-6-224,3 0-32,0-1-288,-6 3-289,-8 2-351,-8 8-1282,-12 4-1378,-9 7-2434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41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0 198 16976,'0'0'7047,"57"-15"-5766,-13-9 256,2-3-576,6-1-672,-1 1-225,-5 5-64,-2 3-1634,-6 0-2818,-7 3-5061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57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1 146 13997,'0'0'9535,"5"9"-8671,34 61 87,76 149 1789,-96-178-2021,-1 2 0,-3 0 0,15 63 0,-41-141-329,-2 1 0,-1 0 0,-32-57 0,13 27-146,18 34-251,-51-117-157,60 131 134,1 0 1,1-1 0,0 1-1,1-1 1,1 0 0,0 1 0,1-25-1,2 39 13,-1-1 0,1 0 0,-1 0 1,1 0-1,0 1 0,0-1 0,0 1 0,0-1 0,0 1 0,1-1 0,-1 1 0,1-1 0,0 1 0,0 0 0,0 0 0,0 0 0,3-3 1,0 2-3,1-1 0,0 1 0,-1 0 0,1 0 0,0 0 1,1 1-1,7-2 0,7-1-103,0 2-1,0 0 1,36 1-1,-52 1 99,-1 1 0,1 0-1,-1 1 1,1-1-1,-1 1 1,1 0-1,-1 0 1,0 0 0,1 1-1,-1-1 1,0 1-1,0 0 1,0 0-1,0 1 1,0-1 0,-1 1-1,1 0 1,4 5-1,-4-3 23,-1 0 1,0 0-1,-1 0 0,1 0 0,-1 1 0,0-1 1,0 1-1,-1-1 0,1 1 0,-1 0 0,-1 0 1,1 0-1,-1-1 0,0 7 0,-1-3 55,1-1-1,-2 0 1,1 0 0,-1 0-1,0 0 1,-1 0 0,0 0-1,0 0 1,-1-1-1,0 0 1,0 0 0,0 0-1,-1 0 1,0 0 0,-1-1-1,1 0 1,-1 0-1,0-1 1,-1 0 0,1 0-1,-1 0 1,0-1 0,-1 0-1,1 0 1,-1 0-1,1-1 1,-1-1 0,0 1-1,0-1 1,0 0 0,0-1-1,0 0 1,-1 0-1,-9-1 1,17 0-92,0 0-1,1 0 1,-1 0 0,0 0-1,0 0 1,0 0-1,1 0 1,-1 0 0,0 0-1,0-1 1,0 1 0,1 0-1,-1 0 1,0-1-1,1 1 1,-1 0 0,0-1-1,0 1 1,1-1 0,-1 1-1,1-1 1,-1 1-1,0-1 1,1 0 0,-1 1-1,1-1 1,0 1 0,-1-1-1,1 0 1,-1 0 0,1 1-1,0-1 1,0 0-1,-1 0 1,1 1 0,0-1-1,0 0 1,0 0 0,0 1-1,0-1 1,0 0-1,0 0 1,0-1 0,0 1-136,1-1 0,0 0 1,-1 0-1,1 1 1,0-1-1,0 0 0,0 1 1,0-1-1,0 1 0,0-1 1,0 1-1,0 0 1,0-1-1,1 1 0,-1 0 1,1 0-1,-1 0 0,3-1 1,13-5-3867,1 1 0,26-6 0,-36 10 2428,25-5-8460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57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13100,'1'2'7372,"-1"2"-3997,0 15-3333,0-16 962,-2 21-456,-1 0 1,-1 1-1,-1-2 1,-1 1-1,-16 40 1,12-36 69,1 1 1,-10 55-1,55-163-8727,-14-10-2151,-14 44 1697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58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12812,'5'-22'4327,"-4"49"728,0 19-2933,2-28-1621,1-1-1,1 0 0,0 0 0,1-1 0,0 1 1,2-1-1,14 23 0,-17-31-498,0-1 0,1 0-1,0 0 1,0 0 0,1-1 0,0 0-1,9 6 1,-11-9-371,0 0 0,1 0-1,0 0 1,-1-1-1,1 0 1,0 0 0,0 0-1,0-1 1,0 0 0,1 0-1,8 0 1,-23-7-11909,-7-2 4756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2.94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 0 18514,'0'0'9352,"-11"50"-9384,27-35-736,2-2-2211,1-4-1922,3 0-3203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58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8840,'0'0'16528,"35"-50"-16080,-9 36-319,4-2-482,-8 0-2241,-1 1-3940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59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20916,'0'0'9513,"26"-63"-10090,-11 47-1248,0 3-1026,-3 5-1281,-7 4-2242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00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12844,'0'0'14985,"2"12"-13907,0 16-681,-2 1-1,0-1 0,-8 46 0,-23 97 143,3-28-2252,27-125 921,0-12-2006,1-30-13929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00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16976,'0'0'8344,"9"3"-6871,-6-2-1367,1 0 4,1 1 0,-1-1 0,0 1 0,0 0 0,0 0 0,0 0 0,-1 0 0,1 1 0,-1 0 0,1-1 0,-1 1 0,0 0 0,0 1 0,0-1 0,0 1 0,3 6 0,33 62 580,-17-26-596,3-2 1,2 0-1,37 45 0,-62-87-199,0 1 0,1-1 0,-1 1 0,1-1 0,0 0 0,0 0 0,0 0 0,0-1 0,0 1 0,0-1 0,7 3 0,-9-4-119,-1 0 1,1 0-1,0 0 0,0 0 0,-1 0 1,1 0-1,0 0 0,0 0 1,-1 0-1,1 0 0,0 0 0,0 0 1,-1-1-1,1 1 0,0 0 0,0-1 1,-1 1-1,1 0 0,0-1 1,-1 1-1,2-1 0,-2 0-349,1 0 1,0-1-1,-1 1 0,1 0 1,-1 0-1,1 0 0,-1-1 1,1 1-1,-1 0 0,0 0 1,0-1-1,0 1 0,0 0 1,0 0-1,0-1 0,0 1 1,0-2-1,-3-13-9090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00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0 146 10154,'0'0'20211,"28"-49"-19827,1 26-256,3 3-480,-5 1-1826,-3 1-3684,-8 1-7655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02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13549,'4'8'10944,"6"18"-5969,57 136-5141,-64-154 173,2-1 0,-1 1 0,1-1 0,11 12 0,-14-17-81,0 0 0,-1 0 0,1-1 0,0 1 0,1-1 0,-1 1 0,0-1-1,0 0 1,1 0 0,-1 0 0,0 0 0,1 0 0,-1 0 0,1-1 0,-1 1 0,1-1-1,0 0 1,-1 0 0,1 0 0,4 0 0,-7 0-76,1-1 0,0 1-1,-1 0 1,1-1 0,-1 1 0,1-1 0,-1 1-1,1 0 1,-1-1 0,1 1 0,-1-1 0,1 0 0,-1 1-1,1-1 1,-1 1 0,0-1 0,1 0 0,-1 1-1,0-1 1,0 0 0,1 1 0,-1-1 0,0 0 0,0 1-1,0-1 1,0 0 0,0 0 0,0 1 0,0-1-1,0 0 1,0 1 0,0-1 0,0 0 0,-1 0-1,-9-25-6870,-4 14 1992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02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1 173 10794,'0'0'17873,"62"-56"-17489,-33 37-223,-1-1-97,1 0-609,-4-1-2241,-5 2-2692,-7 1-6469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03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0 124 17809,'0'0'5797,"5"11"-4590,88 187 2336,-59-133-2928,-2 2-1,30 94 0,-54-137 8,-7-30 236,-8-45 230,-16-64-1088,3 22 0,4-1 0,-7-150 0,24 242-14,-1 0 0,0 0 0,1-1 1,-1 1-1,1 0 0,0 0 0,0 0 0,0 0 0,0 0 0,0 0 0,0 0 1,0 1-1,1-1 0,-1 0 0,1 0 0,-1 1 0,1-1 0,0 1 0,-1 0 1,1-1-1,0 1 0,0 0 0,0 0 0,0 0 0,0 0 0,0 1 0,0-1 1,0 0-1,1 1 0,-1 0 0,0-1 0,0 1 0,0 0 0,1 0 0,-1 0 1,0 0-1,3 1 0,-2-1-7,0 0 1,0 1-1,0-1 0,0 0 1,0 1-1,0 0 0,0 0 1,0 0-1,0 0 0,0 0 1,-1 0-1,1 1 0,-1-1 1,1 1-1,-1 0 0,1 0 1,-1 0-1,0 0 0,0 0 1,0 0-1,0 1 0,0-1 1,0 1-1,-1-1 0,1 1 1,-1 0-1,0-1 0,1 5 1,-1-1 27,-1 1 0,0-1 0,-1 0 1,1 1-1,-1-1 0,0 1 0,-1-1 0,0 0 1,0 0-1,0 0 0,-1 0 0,1 0 1,-1 0-1,-1-1 0,1 1 0,-9 8 0,3-2 120,-2-1 0,0-1-1,0 1 1,0-2-1,-2 0 1,-14 9 0,24-16-127,0 0 0,1 0 0,-1 0 0,0-1 0,0 0 0,-1 1 0,1-1 0,0 0 0,0-1 0,-1 1 0,1 0 0,0-1 0,-1 0 0,1 0 0,-5 0 0,8 0-61,0-1 1,-1 1 0,1-1-1,0 1 1,-1 0-1,1-1 1,0 1 0,-1-1-1,1 1 1,0-1 0,0 1-1,0-1 1,0 1 0,-1-1-1,1 1 1,0-1 0,0 1-1,0-1 1,0 1 0,0-1-1,0 1 1,0-1 0,0 1-1,1-1 1,-1 1 0,0-1-1,0 1 1,0-1-1,0 1 1,1-1 0,-1 1-1,0 0 1,0-1 0,1 1-1,0-1 1,11-17-2508,-6 13 947,0 0 0,1 0 0,0 0 0,0 1 0,11-5 0,14-6-6665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03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17585,'0'0'8712,"29"65"-7207,-17-36-448,1 5-480,5 0-417,-1-3-128,1-2 0,-2-4 0,-2-5-384,-2-6-833,-4-5-1250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04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14 210 16271,'0'0'2616,"-3"-9"358,3 8-2926,-2-1 157,1-1-1,-1 0 0,1 0 1,0 0-1,0 1 1,1-1-1,-1 0 1,0 0-1,1-1 1,0 1-1,0 0 0,0 0 1,0 0-1,0 0 1,1 0-1,-1 0 1,1 0-1,0 0 1,0 0-1,0 0 1,0 1-1,1-1 0,-1 0 1,1 0-1,-1 1 1,1-1-1,0 1 1,0 0-1,3-3 1,14-14 596,2 2 1,38-26 0,-52 39-789,0-1 0,0 1 1,0 1-1,1 0 0,0 0 0,0 0 0,-1 1 0,2 0 0,-1 0 0,0 1 0,0 0 0,0 1 1,11 0-1,-18 0-24,0 0 0,0 0 1,0 1-1,0-1 0,0 0 1,0 1-1,0-1 0,0 1 1,0-1-1,0 1 0,-1 0 1,1-1-1,0 1 0,0 0 1,0-1-1,-1 1 0,1 0 1,0 0-1,-1 0 0,1 0 1,-1 0-1,1-1 0,-1 1 1,1 2-1,2 32-3,-4-23 132,0-1 0,-2 0 0,1 0 0,-5 11 0,-39 71 1708,52-100-1941,-1 1 0,1-1 0,1 1 0,-1 0 0,1 0 0,0 1-1,0 0 1,1 0 0,0 1 0,-1 0 0,1 0 0,1 1 0,-1 0 0,0 1 0,1-1 0,0 2 0,12-2 0,-17 2 67,0 1 1,0-1 0,0 1-1,0 0 1,0 0 0,1 1-1,-1-1 1,0 1-1,0 0 1,0 0 0,0 0-1,0 1 1,0-1 0,-1 1-1,1 0 1,0 0 0,-1 0-1,1 1 1,-1-1 0,0 1-1,0 0 1,0 0-1,0 0 1,0 0 0,-1 0-1,1 1 1,-1-1 0,0 1-1,0 0 1,0-1 0,-1 1-1,1 0 1,-1 0-1,0 0 1,0 0 0,0 0-1,-1 0 1,1 7 0,-2 0 203,1 0 1,-1 1 0,-1-1 0,0 0-1,-1 0 1,0 0 0,-1 0 0,0 0-1,0-1 1,-1 0 0,-1 1-1,0-2 1,0 1 0,-1-1 0,0 0-1,0 0 1,-1-1 0,0 0 0,-1-1-1,0 1 1,0-2 0,-1 1 0,1-1-1,-12 5 1,16-9-211,1 0 1,0-1-1,-1 1 1,0-1-1,1 0 0,-1 0 1,0 0-1,1-1 0,-1 1 1,0-1-1,0 0 1,1-1-1,-1 1 0,0-1 1,0 0-1,-8-3 0,10 3-52,1-1-1,-1 1 0,0-1 0,1 0 0,-1 0 1,1 0-1,0 0 0,0-1 0,0 1 0,0 0 0,0-1 1,0 0-1,1 1 0,-1-1 0,1 0 0,0 0 1,-1 0-1,1 0 0,1 0 0,-1 0 0,0 0 0,1 0 1,-1 0-1,1 0 0,1-6 0,3-42-12091,5 24-1191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3.3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79 1 11819,'0'0'8905,"-6"11"-6204,-60 102 5269,65-112-7949,0-1 0,1 0 0,0 1-1,-1-1 1,1 1 0,-1-1 0,1 1 0,0 0-1,-1-1 1,1 1 0,0-1 0,-1 1 0,1 0 0,0-1-1,0 1 1,0 0 0,0-1 0,-1 1 0,1-1 0,0 1-1,0 0 1,0-1 0,0 1 0,1 0 0,-1-1 0,0 1-1,0 0 1,0-1 0,0 1 0,1 0 0,-1 0 0,21-4 231,26-21-333,-16 2-565,-25 16 492,0 1 1,1 0-1,0 0 1,0 0 0,1 1-1,-1 0 1,1 0-1,0 1 1,0 0-1,0 1 1,12-3-1,-19 5 159,-1 0 0,1 1 0,0-1 0,0 1 0,-1-1 0,1 1 0,0-1 0,0 1 0,-1-1 0,1 1 0,-1 0 0,1-1 0,-1 1 0,1 0 0,-1-1-1,1 1 1,-1 0 0,1 0 0,-1 0 0,0-1 0,0 1 0,1 0 0,-1 0 0,0 0 0,0 0 0,0 0 0,0-1 0,0 1 0,0 0 0,0 1 0,0 42 905,0-17 50,0-26-941,1-1 0,-1 1 0,1 0 0,-1-1 0,1 1 0,-1-1 0,1 1 0,-1-1 0,1 1 0,0-1 0,-1 0 1,1 1-1,0-1 0,-1 0 0,1 1 0,0-1 0,0 0 0,-1 0 0,1 0 0,0 0 0,0 0 0,-1 0 0,1 0 0,0 0 0,0 0 0,-1 0 1,1 0-1,0 0 0,0 0 0,-1-1 0,1 1 0,0 0 0,1-1 0,26-9 288,19-21-212,-40 24-228,2 0 0,-1 1 0,1 1 0,0 0 0,0 0 1,0 0-1,1 1 0,0 1 0,-1-1 0,1 2 0,14-3 0,-23 5 143,0 1 0,0-1 0,0 1 0,0-1 0,0 1 0,0 0 0,-1-1 0,1 1 0,0 0 0,0 0 0,-1-1 0,1 1 0,0 0 0,-1 0 0,1 0 0,-1 0 0,1 0 0,-1 0 0,1 0 0,-1 0 0,0 0 0,1 0 0,-1 0 0,0 0 0,0 0 0,0 0 1,0 1-1,0-1 0,0 0 0,0 1 0,-1 47 680,1-35-703,0 10-100,0-19-3437,0 1-3667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04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27482,'0'0'5285,"57"-24"-5285,-39 20-2915,-8 1-4356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05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22966,'0'0'2242,"7"51"-256,6-20-1442,0 1-95,5 2-289,2-2-288,2-1-1634,2-2-736,-1 1-673,-4-3 256,-4-4-2402,-7-3-2627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05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26 146 14670,'0'0'3902,"-5"-8"-378,-14-31-615,19 38-2793,0 0 0,-1-1 0,1 1 0,0 0 0,0-1-1,0 1 1,0 0 0,0-1 0,0 1 0,0 0 0,0 0 0,0-1 0,1 1 0,-1 0 0,0-1 0,1 1-1,-1 0 1,1 0 0,0 0 0,-1-1 0,1 1 0,0 0 0,0 0 0,-1 0 0,1 0 0,0 0 0,0 0-1,2 0 1,31-19 1041,-27 17-860,11-5-150,-1 2 0,1-1 0,0 2-1,1 1 1,0 0 0,-1 1 0,1 1 0,0 1-1,25 1 1,-41 0-138,0 0-1,0 1 1,-1-1 0,1 0-1,0 1 1,0 0-1,-1-1 1,1 1 0,-1 0-1,1 1 1,-1-1-1,1 0 1,-1 1-1,0-1 1,1 1 0,-1 0-1,0 0 1,0 0-1,0 0 1,-1 0 0,1 0-1,0 0 1,-1 0-1,1 1 1,-1-1-1,0 1 1,0-1 0,0 1-1,0 0 1,0-1-1,-1 1 1,1 0 0,-1-1-1,1 1 1,-1 0-1,0 0 1,0-1 0,-1 1-1,1 0 1,-2 5-1,1 3 103,-2 0 0,0-1 0,0 1 0,-1 0 0,0-1 0,-1 0 0,0 0 0,-12 17 0,17-27-134,0 1 1,0-1-1,0 0 0,-1 0 1,1 1-1,0-1 0,0 0 1,0 0-1,-1 1 0,1-1 1,0 0-1,0 1 0,0-1 1,0 0-1,0 1 0,0-1 1,0 0-1,0 1 0,0-1 1,0 0-1,0 1 0,0-1 1,0 0-1,0 1 1,0-1-1,0 0 0,0 1 1,0-1-1,0 0 0,0 1 1,0-1-1,1 0 0,-1 0 1,0 1-1,0-1 0,0 0 1,1 0-1,-1 1 0,0-1 1,1 1-1,19 4-396,47-6 367,-32 0-5,-31 1 85,1 1 1,-1 0-1,0 0 1,0 0 0,1 1-1,-1-1 1,0 1-1,0 0 1,0 0 0,-1 0-1,1 1 1,-1-1 0,1 1-1,-1 0 1,0 0-1,0 0 1,0 1 0,0-1-1,0 1 1,-1-1 0,0 1-1,0 0 1,0 0-1,0 0 1,0 0 0,0 5-1,0-4 9,0 0 0,-1 1 0,0-1 0,0 0 0,-1 0 0,0 1 0,0-1 0,0 0 0,0 1 0,-1-1 0,0 0 0,0 0 0,0 1-1,0-1 1,-1 0 0,0 0 0,0-1 0,-1 1 0,1 0 0,-1-1 0,-5 7 0,1-4-37,-1 0 0,0 0 0,-1 0 0,0-1 0,0 0 0,0-1 0,0 0 0,-1-1 0,0 0 0,0 0 0,-13 2 0,-1 0 0,0-2 0,0-1 0,-44 0 0,66-3-11,2 0-66,0 0-1,0 1 1,0-1 0,-1 0 0,1 0-1,0 0 1,0 0 0,0 0-1,0 0 1,-1 0 0,1 0-1,0 0 1,0 0 0,0 0 0,-1 0-1,1 0 1,0 0 0,0 0-1,0 0 1,0-1 0,0 1 0,-1 0-1,1 0 1,0 0 0,0 0-1,0 0 1,0 0 0,0 0-1,-1 0 1,1-1 0,0 1 0,0 0-1,0 0 1,0 0 0,0 0-1,0 0 1,0-1 0,0 1-1,0 0 1,0 0 0,0 0 0,-1 0-1,1-1 1,0 1 0,0 0-1,0 0 1,0 0 0,0 0-1,0-1 1,0 1 0,1 0 0,-1-8-7392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14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38 310 7815,'-2'2'911,"0"-1"0,0 1 0,-1-1 0,1 1-1,-1-1 1,1 0 0,-1 0 0,0 0 0,0 0 0,1 0-1,-1 0 1,-5 0 0,16-13 1358,25-20-2045,2 1 0,1 1-1,65-40 1,130-55 327,-180 104-573,-33 16 17,-30 15 27,-346 196 3491,731-395-4090,-435 219 951,11-8-89,1 3 0,-81 55-1,148-91-10059,12-17-4232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15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42 275 14926,'0'0'4378,"12"-7"-3759,72-43-43,-3-3 1,112-96-1,-179 133-452,-20 17 405,-30 22 84,-342 225 2510,373-243-3012,7-5-53,20-9-69,34-19-308,51-37-657,-53 30 670,2 2-1,72-30 1,-128 63 306,0 0-1,0-1 0,1 1 1,-1 0-1,0 0 0,0 0 1,0 0-1,1 0 0,-1-1 1,0 1-1,0 0 0,0 0 1,1 0-1,-1 0 0,0 0 1,0 0-1,0 0 0,1 0 1,-1 0-1,0 0 0,0 0 1,1 0-1,-1 0 0,0 0 1,0 0-1,1 0 0,-1 0 1,0 0-1,0 0 0,0 0 1,1 0-1,-1 0 0,0 0 1,0 0-1,0 1 0,1-1 0,-1 0 1,0 0-1,0 0 0,0 0 1,1 0-1,-1 1 0,0-1 1,0 0-1,0 0 0,0 0 1,0 1-1,0-1 0,1 0 1,-1 0-1,0 0 0,0 1 1,0-1-1,0 0 0,0 0 1,0 1-1,0-1 0,0 0 1,0 0-1,0 1 0,0-1 1,0 0-1,0 0 0,0 0 1,-1 1-1,-3 9-35,-47 54-1725,-10-7-3983,28-33-182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16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3007 6983,'-9'-2'331,"-18"-4"947,0-2 1,1-1-1,-46-21 1,61 25-1041,-19-13 1209,29 18-1417,1-1 0,-1 0-1,1 0 1,-1 0-1,1 0 1,0 1 0,-1-1-1,1 0 1,0 0 0,-1 0-1,1 0 1,0 0-1,0 0 1,0 0 0,0 0-1,0 0 1,0 0 0,0 0-1,0 0 1,1 0-1,-1 0 1,0 0 0,1 0-1,-1 0 1,0 0 0,1 1-1,-1-1 1,1 0 0,-1 0-1,1 0 1,0 0-1,-1 1 1,1-1 0,1-1-1,16-16 19,0 1-1,2 1 1,0 0-1,30-17 1,-23 15-24,790-451 2311,-809 465-2289,1178-544 603,-512 251-738,674-350 195,-435 204-51,-858 416-14,172-85-110,-178 84 297,0-2 0,61-50 0,-108 79-227,0 0 0,0-1 0,0 1 0,0-1 0,0 1-1,0-1 1,-1 0 0,1 1 0,0-1 0,-1 0 0,0 0 0,1 0 0,-1 0 0,0-1-1,0 1 1,0 0 0,0 0 0,-1-1 0,1 1 0,0 0 0,-1-1 0,0 1 0,0-1 0,0 1-1,0 0 1,0-1 0,0 1 0,0-1 0,-1-2 0,0-7-3311,1-5-3000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18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10714 541 6502,'-2'-10'945,"-1"-2"-598,1 1 0,-2-1 0,1 1 0,-2 0 0,1 0 0,-2 1 0,1-1 0,-1 1 0,-1 0 0,0 1 0,0-1 0,-17-15 0,8 14-293,1 0 0,-1 1-1,-1 1 1,1 1 0,-2 0 0,-21-6 0,-116-26 493,105 29-200,-744-129 2470,-10 61-568,-59 43-1496,-1 92-460,-310 155-294,16 80-57,-88 18-41,993-249 113,-688 208 16,646-161-53,-312 161 0,431-180-55,-291 151 569,23 35 906,417-255-1291,1 1-1,1 2 1,-30 31 0,46-42-734,1 0 0,0 0-1,1 0 1,-9 18 0,12-21-894,1 0 1,0 0 0,1 0-1,0 1 1,0-1-1,1 0 1,-1 18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18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5 11371,'0'0'2546,"-9"-2"-2610,7 2 85,0-1-1,0 1 1,0-1 0,-1 1 0,1 0-1,0 0 1,0 0 0,0 0-1,0 0 1,0 0 0,-1 1-1,1-1 1,0 1 0,0-1-1,0 1 1,0 0 0,0 0 0,0 0-1,0 0 1,0 0 0,-1 2-1,-4 4 215,1 1-1,0 0 0,0 0 1,-7 16-1,12-23-222,-86 146 1624,-54 97 742,139-240-2317,-13 31 404,15-35-462,0 1 0,0-1-1,0 1 1,0-1 0,-1 1 0,1 0 0,0-1 0,0 1 0,0-1 0,0 1 0,0-1 0,1 1 0,-1-1 0,0 1 0,0-1 0,0 1 0,0-1 0,1 1 0,-1-1 0,0 1 0,0-1 0,1 1 0,-1-1-1,0 1 1,1-1 0,-1 0 0,0 1 0,1-1 0,-1 0 0,1 1 0,-1-1 0,1 0 0,-1 1 0,1-1 0,-1 0 0,1 0 0,-1 0 0,1 1 0,-1-1 0,1 0 0,-1 0 0,1 0 0,-1 0-1,1 0 1,-1 0 0,1 0 0,0 0 0,-1 0 0,1 0 0,-1 0 0,1-1 0,-1 1 0,1 0 0,-1 0 0,1 0 0,-1-1 0,1 1 0,0-1 0,25-9 104,0-1 0,0-2 1,-1 0-1,0-2 0,38-31 1,2 2-48,26-16 165,122-57-1,-178 101-869,2 1 0,0 2 0,1 1-1,0 2 1,0 1 0,78-5 0,-51 11-3258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19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266 149 7111,'0'0'640,"-3"-10"375,-10-43 525,11 43-572,0 0 0,1 0-1,1 0 1,0-18 0,1 27-903,-1 0 1,1 0-1,-1 0 0,1 0 1,-1 0-1,1 0 0,0 0 1,0 0-1,-1 1 0,1-1 0,0 0 1,0 0-1,0 1 0,0-1 1,0 0-1,0 1 0,0-1 1,0 1-1,0-1 0,0 1 1,0-1-1,0 1 0,0 0 1,0 0-1,0 0 0,1-1 1,-1 1-1,0 0 0,0 0 1,0 0-1,0 1 0,2-1 0,41 9 156,-9 7-81,0 1 1,53 38 0,16 8-83,-45-37-8,-45-21 59,0 0 0,0 1 0,-1 1 0,0 0 1,20 15-1,-32-21-83,0-1-1,-1 1 1,1 0 0,0 0 0,0 0 0,-1 0 0,1 0 0,0 0 0,-1 0 0,1 0 0,-1 1-1,1-1 1,-1 0 0,0 0 0,0 0 0,1 0 0,-1 1 0,0-1 0,0 0 0,0 0-1,0 1 1,0-1 0,0 0 0,-1 0 0,1 0 0,0 1 0,-1-1 0,1 0 0,-1 0 0,1 0-1,-1 0 1,1 0 0,-1 0 0,0 0 0,0 0 0,0 1 0,-35 31 713,-40 17 13,-2-4-1,-2-4 1,-101 38-1,-47 26 343,224-104-1141,-39 23 157,42-25-144,0 0 1,0 1-1,0-1 1,0 1 0,0-1-1,0 1 1,0 0-1,0-1 1,0 1-1,0 0 1,1 0-1,-1 0 1,0 0 0,0-1-1,1 1 1,-1 0-1,1 0 1,-1 0-1,1 0 1,-1 1-1,1-1 1,0 0 0,-1 0-1,1 0 1,0 0-1,0 0 1,0 0-1,0 0 1,0 1 0,0-1-1,0 0 1,1 2-1,-1-3-129,1 1 0,0 0 0,0-1-1,0 1 1,0 0 0,0-1 0,0 1 0,0-1-1,0 0 1,1 1 0,-1-1 0,0 0 0,0 0-1,0 1 1,0-1 0,0 0 0,1 0 0,-1 0-1,0-1 1,0 1 0,0 0 0,2-1 0,27-8-3232,25-21-5104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58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16816,'0'0'11211,"15"77"-10026,-7-39-609,-2 4-352,5 3-160,3 1 1,3 0-33,-1 0-32,-2-1-705,-5-6-1025,-3-6-1249,-4-8-448,-2-10-929,-12-11-2787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3:43.0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89 5541,'0'0'5899,"-5"-9"-3961,4 7-1718,-21-39 2225,20 38-1686,0 0 0,0-1 0,0 1 0,0 0 0,-1 0 0,0 0-1,1 0 1,-1 0 0,0 1 0,-6-5 0,38 46 410,296 335 444,-122-149-1096,-47-26 265,5 7-363,-62-99-293,-50-56 339,-2 1 0,56 84 1,-40-52 94,-61-73-2898,2 2-7960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4.2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 1 12075,'0'0'15316,"-1"8"-15027,-1 5-184,-16 208 238,18-220-526,0-1 0,1 1 0,-1 0 0,0 0 0,0-1-1,1 1 1,-1 0 0,0-1 0,1 1 0,-1-1 0,1 1 0,-1-1 0,1 1 0,-1 0 0,1-1 0,-1 0 0,1 1-1,-1-1 1,1 1 0,0-1 0,-1 0 0,1 1 0,0-1 0,-1 0 0,1 0 0,0 1 0,-1-1 0,1 0 0,0 0-1,0 0 1,-1 0 0,1 0 0,0 0 0,0 0 0,-1 0 0,1 0 0,0 0 0,-1-1 0,1 1 0,0 0 0,-1 0-1,1-1 1,1 0 0,13-4-5828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58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75 348 10346,'-3'-6'198,"-9"-13"1402,0-2 0,1 0 0,2 0 1,-13-39-1,21 56-1333,-1-1 0,1 0 0,1 1 0,-1-1 0,1 0 0,-1 1 1,1-1-1,1 0 0,-1 0 0,1 1 0,-1-1 0,1 0 0,1 1 0,-1-1 1,1 1-1,-1 0 0,1-1 0,1 1 0,-1 0 0,1 0 0,-1 0 0,1 0 0,0 1 1,0-1-1,1 1 0,-1 0 0,1 0 0,0 0 0,-1 0 0,6-2 0,11-6-8,0 2 0,1 0 0,1 1-1,-1 1 1,1 1 0,32-4-1,-13 5 130,0 1-1,68 3 1,-106 1-386,-1 0 0,1 0 0,-1 1 0,1-1 0,-1 1 0,1-1 0,-1 1 0,1 0 0,-1-1 0,1 1 0,-1 0 0,0 1 0,1-1 0,-1 0 0,0 1 0,0-1 0,0 1 0,0 0 0,-1 0 0,1 0 0,0-1 0,-1 2 0,1-1 0,-1 0 0,2 3 0,-2-1 55,0-1 1,0 1 0,-1 0-1,1-1 1,-1 1-1,0 0 1,0-1 0,-1 1-1,1 0 1,-1-1 0,1 1-1,-1 0 1,0-1-1,-1 1 1,1-1 0,0 0-1,-4 6 1,-5 7 235,0-1 0,-1 0-1,-14 13 1,12-14-57,1 1 0,-16 26 0,28-41-236,0 0 0,0 0 0,-1 1 1,1-1-1,0 0 0,0 1 0,0-1 0,0 0 0,0 0 1,0 1-1,0-1 0,0 0 0,0 1 0,0-1 0,0 0 0,0 1 1,0-1-1,0 0 0,0 1 0,0-1 0,0 0 0,0 0 1,0 1-1,0-1 0,0 0 0,0 1 0,1-1 0,-1 0 0,0 0 1,0 1-1,0-1 0,0 0 0,1 0 0,-1 1 0,0-1 0,0 0 1,1 0-1,-1 0 0,0 1 0,0-1 0,1 0 0,0 0 0,20 4 9,36-8-48,-47 3-1,9-1-86,-1 0 0,1 2 0,0 0 1,0 2-1,-1 0 0,20 4 0,-34-5 99,1 1 0,-1-1 0,1 1 0,-1 0 0,1 0 0,-1 0 0,0 0 0,0 1 0,0 0 0,0 0-1,-1 0 1,1 0 0,-1 1 0,0-1 0,0 1 0,0 0 0,0 0 0,-1 0 0,1 0 0,-1 0 0,0 0 0,0 1 0,-1-1 0,1 1 0,-1 0 0,0-1-1,0 1 1,0 9 0,-2-7 73,1 0-1,-1 1 1,0-1-1,-1 0 1,0 0-1,0 0 1,-1 0-1,1 0 1,-1-1 0,-1 1-1,1-1 1,-1 0-1,0 0 1,-1 0-1,0 0 1,0-1-1,0 0 1,-11 9-1,-8 5 171,-1 0 1,0-2-1,-29 14 0,29-17-216,1-2 0,-28 10 0,44-19 0,0 0 0,0-1 0,-1 0 0,1-1 0,-1 1 0,0-2 0,1 1 0,-1-1 0,0 0 0,-15-3 0,20 1-61,0 1 0,1-1 0,-1 1 0,0-1 0,1 0 0,-1-1 0,1 1-1,0-1 1,-1 1 0,1-1 0,0 0 0,1 0 0,-1 0 0,1 0 0,-1-1 0,1 1 0,0-1 0,0 1 0,0-1 0,1 0 0,-1 0-1,1 0 1,0 0 0,-1-6 0,1 5-96,1 1 0,-1 0 1,1-1-1,-1 1 0,1 0 0,1-1 0,-1 1 0,1 0 0,-1-1 0,1 1 0,1 0 0,-1 0 1,0 0-1,1 0 0,0 0 0,0 0 0,0 0 0,1 1 0,-1-1 0,1 1 0,0-1 0,5-4 0,50-29-11251,-22 18 918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58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16464,'0'0'16303,"74"-14"-16303,-42 7 0,1-1 0,-1 1 0,-5 1-96,-4 2-1410,-3 0-864,-7 1-1377,-2 1-1090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59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15407,'0'0'10377,"64"29"-7974,-14-29-514,9-13-928,7-3-672,3-2-225,-3 3-32,-1 2-1057,-6-1-3267,-5-2-4677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59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19506,'0'0'9711,"4"8"-8798,4 12-658,0 1 0,-2-1 0,0 1 0,5 43 0,-8-41-254,1 0 0,1 0 0,1 0 0,1 0 0,17 35 0,-23-55-221,0-1 0,1 0 0,-1-1 0,0 1 0,1 0-1,0 0 1,-1 0 0,1-1 0,0 1 0,0-1 0,3 2 0,-5-3 48,0 0-1,1 0 1,-1 0 0,1 0 0,-1 1-1,1-1 1,-1 0 0,1 0 0,-1-1 0,1 1-1,-1 0 1,1 0 0,-1 0 0,1 0-1,-1 0 1,1 0 0,-1-1 0,1 1-1,-1 0 1,0 0 0,1-1 0,-1 1-1,1 0 1,-1-1 0,0 1 0,1 0 0,-1-1-1,0 1 1,0-1 0,1 1 0,-1 0-1,0-1 1,0 1 0,1-1 0,-1 1-1,0-1 1,0 1 0,0-1 0,0 1-1,0-1 1,0 1 0,0-1 0,0 1-1,0-1 1,0 1 0,0 0 0,0-1 0,0 1-1,0-1 1,0 1 0,-1-1 0,1 1-1,0-1 1,0-23-6229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00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1 210 12588,'0'0'10159,"12"-8"-7816,23-14-702,1 3 0,52-22-1,191-73-1170,-263 108 238,-8 6-4801,-8 1 3746,0-1-1,0 1 1,0 0-1,0-1 1,0 1-1,0 0 1,0-1 0,0 1-1,-1-1 1,1 1-1,0 0 1,0-1-1,-1 1 1,1-1-1,0 1 1,-1-1-1,1 1 1,-1-1-1,1 1 1,-1-1-1,1 1 1,-1-1-1,1 1 1,-1-1-1,1 0 1,-1 1-1,1-1 1,-1 0-1,1 0 1,-1 0-1,-1 1 1,-21 15-8841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00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0 186 12684,'0'0'11179,"77"-23"-9162,-26-4-31,7-5-736,2 1-578,-7 2-448,-8 6-224,-12 9-128,-12 7-737,-11 7-672,-10 5-801,0 13-545,-10 3-1185,-11 1-2978</inkml:trace>
  <inkml:trace contextRef="#ctx0" brushRef="#br0" timeOffset="1">13 399 16207,'0'0'8937,"57"-11"-6791,-10-11-385,6-7-736,5-1-544,-1 1-385,-1 2-96,-7 6-769,-8 3-1473,-7 4-961,-10 1-2562,-5 4-5478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00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1 614 11755,'0'0'15263,"10"2"-13539,10 0-1291,1 0 0,0-2 0,0-1 0,-1 0 0,1-1 0,-1-1 0,1-1 0,34-12 0,47-20-354,157-81 1,87-73-107,-257 139 23,-15 10-166,123-75-2980,-166 93-2408,-12 5-3277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02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17969,'0'0'3043,"16"75"-1762,-5-22-448,-1 7-577,4 5-160,2 2-192,2-5-577,1-6 33,-1-6-577,-3-10 576,-3-10-288,-3-10-128,-5-11-833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03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57 290 9321,'-8'-11'4495,"5"7"-4025,-5-5 472,2 0 1,-1 0-1,-8-18 0,14 24-684,-1 1 1,1-1-1,0 0 0,0 0 0,0 1 0,0-1 1,1 0-1,-1 0 0,1 0 0,-1 0 0,1 0 1,0 0-1,1 1 0,-1-1 0,0 0 1,1 0-1,-1 0 0,1 0 0,0 0 0,0 1 1,0-1-1,0 0 0,4-4 0,1 0 43,1 0 0,0 1-1,1 0 1,0 0 0,0 1-1,0 0 1,0 0 0,12-4 0,78-28 364,-82 31-599,12-4-36,-1 1 0,1 1-1,1 1 1,0 1 0,0 2 0,50-1-1,-78 5-17,1 0-1,-1 0 1,0 0-1,0 0 0,0 0 1,1 0-1,-1 1 0,0-1 1,0 0-1,0 1 0,0-1 1,0 1-1,0 0 1,0-1-1,0 1 0,0 0 1,0-1-1,0 1 0,0 0 1,0 0-1,0 0 1,0 0-1,-1 0 0,1 0 1,-1 0-1,1 0 0,0 0 1,-1 0-1,0 1 1,1-1-1,-1 0 0,0 0 1,1 0-1,-1 0 0,0 1 1,0-1-1,0 0 1,0 0-1,0 1 0,0-1 1,-1 0-1,1 0 0,0 0 1,-1 1-1,1-1 1,-1 2-1,-2 5 298,0-1-1,0 0 1,-1 0-1,1 0 1,-10 13 0,-17 15 461,-1-2 0,-70 57-1,62-56-596,65-41-5074,0-14-1136,5-4-4037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04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11755,'0'-10'3171,"0"4"4741,0 8-6439,2 13-288,3 4-384,2 6-385,-1 2-256,5-2-96,-1 0-31,-1-5-322,3-4-864,-3-7-192,-1-3-385,-6-6-1473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4.69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164 126 14478,'0'0'5995,"-6"-9"-3513,-19-28-1062,24 36-1317,-1-1 0,1 0 0,-1 1 0,0 0 0,1-1 0,-1 1 0,0 0 0,0 0 0,0 0 0,0 0 0,0 0 1,-1 1-1,1-1 0,0 1 0,0-1 0,0 1 0,0 0 0,-1 0 0,1 0 0,0 0 0,0 0 0,-1 0 0,-2 1 0,2 0-6,-1 0 0,1 0 1,0 0-1,0 0 0,-1 0 0,1 1 1,0 0-1,0-1 0,1 1 0,-1 0 0,0 0 1,-3 4-1,1 2 80,0 0 0,0 1 0,1-1 0,0 1 0,1 0 0,-1 0 0,2 0 0,-3 10 0,5-15-165,-1 0 1,0 1-1,1-1 1,0 1-1,0-1 1,1 1-1,-1-1 1,3 8-1,-3-10-11,1 0 0,-1 0 0,1-1 0,0 1 0,0-1-1,0 1 1,0 0 0,0-1 0,0 0 0,0 1 0,1-1 0,-1 0 0,0 1-1,1-1 1,-1 0 0,1 0 0,0 0 0,-1 0 0,1-1 0,-1 1-1,4 0 1,2 1 26,0-1 1,1 0-1,-1 0 0,1-1 0,0 0 0,-1-1 0,1 1 0,-1-2 0,1 1 1,-1-1-1,0 0 0,0 0 0,1-1 0,-1 0 0,-1 0 0,1-1 0,0 0 1,-1 0-1,0 0 0,0-1 0,0 0 0,6-6 0,-5 4 105,0-1-1,0 1 0,-1-1 0,0 0 1,0 0-1,-1-1 0,0 0 1,0 0-1,-1 0 0,0-1 0,-1 1 1,0-1-1,0 0 0,-1 0 1,-1 0-1,2-13 0,-4 22-128,1-1 0,-1 0 0,1 0 0,-1 0-1,0 1 1,0-1 0,0 0 0,0 1 0,0-1 0,0 1-1,0-1 1,0 1 0,-1-1 0,1 1 0,-1 0 0,1 0-1,-1 0 1,1 0 0,-1 0 0,0 0 0,1 0 0,-1 0-1,0 0 1,0 1 0,1-1 0,-1 1 0,0 0 0,0-1-1,0 1 1,0 0 0,0 0 0,-2 0 0,-9 0-8,1-1 0,-1 2 1,-19 2-1,21-1 5,0 0 0,0 1 0,0 0 0,1 1 0,0 1 0,-1-1 0,1 1 0,1 1 0,-1 0 0,1 1 0,0-1 0,1 2 0,-16 15 0,24-22-28,-1-1 1,1 0-1,0 1 1,-1-1-1,1 1 1,0-1-1,-1 1 0,1-1 1,0 0-1,0 1 1,0-1-1,-1 1 1,1-1-1,0 1 0,0 0 1,0-1-1,0 1 1,0-1-1,0 1 1,0-1-1,0 1 1,0-1-1,0 1 0,0-1 1,1 1-1,-1-1 1,0 1-1,0-1 1,0 1-1,1-1 0,-1 1 1,0-1-1,1 0 1,-1 1-1,0-1 1,1 1-1,-1-1 0,0 0 1,1 1-1,-1-1 1,1 0-1,-1 1 1,1-1-1,-1 0 0,0 0 1,1 0-1,-1 1 1,1-1-1,-1 0 1,1 0-1,0 0 0,-1 0 1,1 0-1,-1 0 1,1 0-1,-1 0 1,1 0-1,-1 0 1,1 0-1,-1 0 0,1 0 1,-1 0-1,2-1 1,36-4-3836,1-11-2393,6-7-5403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04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1 147 14734,'0'0'4767,"0"-9"-2285,0 6-2339,0 0-1,-1 0 1,2 0-1,-1 0 1,0 0-1,1 1 1,-1-1-1,1 0 1,0 0-1,0 0 0,0 1 1,0-1-1,0 0 1,3-2-1,-1 1 117,1 0-1,0 0 0,0 1 0,0 0 0,0 0 1,0 0-1,1 0 0,0 1 0,8-4 1,13-5 54,0 1 0,1 1-1,0 2 1,0 1 0,1 0 0,-1 3 0,37-2 0,-63 5-312,0 0-1,0 0 0,0 0 1,0 0-1,0 0 0,0 0 1,0 0-1,0 0 0,0 0 1,0 1-1,0-1 0,0 0 1,0 1-1,-1-1 0,1 0 1,0 1-1,0-1 0,0 1 1,0 0-1,-1-1 1,1 1-1,0-1 0,-1 1 1,1 0-1,0 0 0,-1 0 1,1-1-1,-1 1 0,1 0 1,-1 0-1,1 0 0,-1 0 1,0 0-1,1 0 0,-1 0 1,0 0-1,0 0 0,0 0 1,0-1-1,0 1 0,0 0 1,0 0-1,0 0 0,0 0 1,0 0-1,0 0 0,-1 0 1,1 0-1,0 0 0,-1 0 1,1 0-1,-1 1 0,-2 4 58,1-1 0,-1 1-1,0-1 1,-1 1 0,1-1-1,-9 9 1,-6 4 581,-1-2 1,-1 0-1,-39 23 0,96-44-884,-20 0 24,1 0 1,0 1 0,0 2 0,0 0 0,1 0-1,-1 2 1,22 1 0,-38-1 212,-1 1-1,1-1 1,0 0 0,0 0-1,0 1 1,0-1 0,0 1-1,-1-1 1,1 1 0,0 0 0,-1 0-1,1 0 1,0 0 0,-1 0-1,1 0 1,-1 0 0,0 1-1,1-1 1,-1 0 0,0 1 0,0-1-1,0 1 1,0-1 0,0 1-1,0 0 1,0-1 0,0 1-1,-1 0 1,1 0 0,-1-1 0,1 1-1,-1 0 1,0 0 0,0 0-1,1 0 1,-1 0 0,-1 0-1,1-1 1,0 1 0,0 0-1,-1 0 1,0 2 0,-1 4 133,-1-1 0,1 0-1,-2 0 1,1 0 0,-1-1 0,0 1 0,0-1 0,-1 0 0,-5 7-1,-6 3 81,0-1 0,-1-1 0,0-1 0,-29 17 0,37-24-149,-1-1 0,1 0 1,-1-1-1,0 0 0,0-1 0,-1 0 0,1-1 0,-1 0 0,1 0 0,-1-1 0,-12-1 0,23 0-101,-1 0-1,0 0 1,1 0 0,-1 0-1,1 0 1,-1-1 0,0 1-1,1 0 1,-1-1 0,1 1-1,-1 0 1,1-1 0,-1 1-1,1 0 1,-1-1-1,1 1 1,-1-1 0,1 1-1,0-1 1,-1 1 0,1-1-1,0 1 1,-1-1 0,1 0-1,0 1 1,0-1 0,-1 1-1,1-1 1,0 0 0,0 1-1,0-1 1,0 0 0,0 1-1,0-1 1,0 0 0,0 1-1,0-1 1,0 0 0,0 1-1,1-1 1,-1 0 0,12-27-4943,3 10-2277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06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1 277 14542,'0'0'10281,"15"-63"-8615,19 45-96,9-2-642,11-3-607,5 1-257,5-1-64,0 1-1025,-3-3-2659,-9-3-2850,-8-4-8936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07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1 240 18001,'0'0'3022,"2"9"-1538,15 40-171,3 0 1,25 46 0,23 56-280,-57-121-832,-1-7 234,-1 0 1,-1 2-1,-1-1 0,-1 0 1,-1 1-1,2 27 0,-8-61-154,-1 1 0,1 0-1,-1 0 1,0 0 0,-6-13-1,-3-11-182,-15-61-192,5-1 0,4-2 0,3 1 0,0-124 0,14 213 88,0 0 0,0 0 0,1 0 0,0 0 0,0 0 0,0 0 0,1 1 0,0-1 0,0 0 0,1 1 0,-1-1 0,1 1 0,0 0 0,0 0 0,7-8 0,-6 10 0,0 0-1,0 0 0,0 0 1,0 1-1,0-1 1,1 1-1,-1 0 0,1 1 1,0-1-1,-1 1 1,1-1-1,0 2 0,0-1 1,0 0-1,0 1 1,0 0-1,0 0 0,0 0 1,6 2-1,-7-1-27,0-1 0,-1 1 0,1 0 0,-1 0 0,1 0 0,-1 1-1,0-1 1,1 1 0,-1 0 0,0 0 0,0 0 0,0 0 0,0 1 0,0-1 0,-1 1 0,1 0 0,-1 0-1,0 0 1,0 0 0,0 0 0,0 0 0,0 0 0,-1 1 0,1-1 0,-1 0 0,0 1 0,0 0-1,0-1 1,0 1 0,-1 0 0,0-1 0,1 1 0,-1 0 0,-1 5 0,1 2 31,-1-1 0,-1 1 0,1 0 0,-2 0 0,1-1 0,-1 1 0,-1-1 0,0 0 0,0 0 0,-11 16 0,-2-2 254,-1-1-1,-30 29 0,41-45-233,0 0-1,0-1 0,0 0 0,-1 0 1,0-1-1,0 0 0,-1 0 0,1-1 1,-1 0-1,0-1 0,-12 4 0,21-7-66,0 0 0,0 0-1,-1 0 1,1 0 0,0 0 0,0 0-1,-1 0 1,1 0 0,0 0-1,0 0 1,-1 0 0,1 0-1,0 0 1,0 0 0,0 0 0,-1 0-1,1 0 1,0-1 0,0 1-1,-1 0 1,1 0 0,0 0 0,0 0-1,0 0 1,-1-1 0,1 1-1,0 0 1,0 0 0,0 0-1,0 0 1,0-1 0,-1 1 0,1 0-1,0 0 1,0-1 0,0 1-1,0 0 1,0 0 0,0 0 0,0-1-1,0 1 1,0 0 0,0 0-1,0-1 1,0 1 0,0 0-1,0 0 1,0-1 0,0 1 0,0 0-1,0 0 1,0-1 0,0 1-1,0 0 1,0 0 0,0 0 0,1-1-1,-1 1 1,0 0 0,0 0-1,0 0 1,0-1 0,0 1 0,1 0-1,-1 0 1,0 0 0,0 0-1,0 0 1,1-1 0,11-15-3804,12-6-2649,5-5-3048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07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14350,'0'0'15940,"3"9"-15081,-2-2-786,0 0-1,0 0 1,-1-1 0,1 1-1,-1 0 1,-1 0-1,0 0 1,0 0-1,-2 8 1,-23 71 250,18-63-277,3-9-79,0-3-57,2 0 0,-1 0 1,1 0-1,1 1 0,-2 17 1,17-63-7446,-3 13 4478,1-19-3493,1-6-2920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08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34 14638,'4'-13'519,"3"-7"2432,-7 38 775,-2-8-3179,2 0-1,-1 1 1,1-1-1,1 0 1,0 0-1,0 1 1,1-1-1,5 17 1,-3-18-475,1 0-1,-1 0 1,1 0 0,1 0 0,-1-1-1,1 0 1,1 0 0,0-1 0,0 0-1,0 0 1,1-1 0,0 1 0,0-2-1,11 7 1,6 1-590,-19-11 175,0 0 0,-1 1 0,0-1 0,1 2 0,-1-1-1,0 0 1,-1 1 0,1 0 0,0 0 0,4 6 0,-10-9-48,0 0 0,1-1 0,-1 1 0,0 0-1,0-1 1,0 1 0,1-1 0,-1 1 0,0-1 0,0 1 0,0-1 0,0 1 0,0-1-1,0 0 1,0 0 0,0 0 0,0 1 0,0-1 0,0 0 0,0 0 0,-1 0 0,1-1 0,0 1-1,0 0 1,-1-1 0,-38 0-4980,7-7 257</inkml:trace>
  <inkml:trace contextRef="#ctx0" brushRef="#br0" timeOffset="1">120 274 128,'-33'-14'2755,"2"0"704,9 3 32,4 3 417,6 2-577,9 3-640,3-1 31,7-2-1216,19-4-65,5 1-192,9-4-704,6-2-481,-4-4-801,-4-3-3619,-7-5-7623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09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0 684 10250,'0'0'13164,"10"-2"-11450,7-2-1264,-1-1 1,0-1 0,-1 0 0,1-1-1,20-14 1,81-56 479,-77 49-694,-1 2-44,583-437 1549,-614 456-1729,-6 4-15,0 0 0,1 1 0,0-1 1,-1 1-1,1-1 0,0 1 0,0 0 0,1 0 1,-1 0-1,0 1 0,1-1 0,-1 1 1,7-2-1,-11 36-2629,-6 0-4100,4-24 695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11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85 115 15727,'0'0'10079,"7"17"-9311,55 138 182,57 136-474,-101-253-612,-9-23-143,-2 1 1,1 1-1,-2-1 0,0 1 1,-1 0-1,0 0 1,2 27-1,-16-51-2294,-125-170-4590,93 118 7069,3-3-1,-50-110 0,81 157 646,2 0 1,0 0-1,0 0 1,1-1-1,-3-30 1,7 41-307,0-1-1,0 1 1,0 0-1,0 0 1,1 0 0,0-1-1,0 1 1,1 0 0,-1 0-1,1 0 1,0 1-1,0-1 1,1 0 0,0 1-1,-1-1 1,1 1 0,1 0-1,-1 0 1,1 0-1,-1 0 1,8-5 0,4 0-79,1 0 0,0 1 0,1 0 0,-1 2 1,2 0-1,-1 0 0,0 2 0,1 0 0,0 1 1,0 1-1,0 1 0,0 0 0,0 1 0,19 3 1,-34-3-150,1 1 0,-1 0 0,1-1 0,0 1 0,-1 0 0,0 1 0,1-1 0,-1 0 0,0 1 0,0 0 0,0 0 0,0 0 0,0 0 0,0 0 0,0 1 0,-1-1 0,1 1 1,-1 0-1,0 0 0,0 0 0,0 0 0,0 0 0,0 0 0,-1 0 0,1 1 0,-1-1 0,0 1 0,0-1 0,0 1 0,0-1 0,-1 1 0,0-1 0,1 1 0,-2 4 0,1 1 170,-1 0 0,0 0 0,-1 0 0,0 0 0,0-1 0,-1 1 0,0-1 0,0 1 0,-1-1 0,0 0 0,-1 0 0,-9 12 0,1-4 148,-1-1 0,0 0 0,-1-2-1,-24 19 1,31-27-229,0 0 0,0 0-1,0 0 1,-1-1-1,0-1 1,1 1-1,-1-1 1,0-1-1,-1 0 1,1 0-1,-16 1 1,24-3-133,0 0 0,-1 0 1,1 0-1,0 0 0,0 0 0,0 0 1,0 0-1,0-1 0,0 1 0,0 0 1,0-1-1,1 1 0,-1 0 0,0-1 0,0 1 1,0-1-1,0 1 0,0-1 0,0 0 1,1 1-1,-1-1 0,0 0 0,1 0 0,-1 1 1,0-1-1,1 0 0,-1 0 0,0-1 1,1 0-121,-1 0 0,1 0-1,0 0 1,0 0 0,0 0 0,0-1 0,0 1 0,1 0 0,-1 0 0,0 0 0,1 0 0,1-4 0,1-1-527,0-1-1,1 1 1,0 0-1,0 0 0,1 1 1,7-10-1,20-12-4642,2 2-2904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11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19026,'0'0'9097,"29"77"-8008,-15-43-705,5 3-352,1-2 0,-1 0-673,1-6-992,-4-6-1058,-4-5-512,-9-9 128,-3-5-1473,-5-4-1666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12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32 156 11211,'0'0'2818,"-6"-11"263,-15-37 4,20 47-2879,1-1 0,-1 0 0,0 0-1,1 0 1,0 0 0,-1 0 0,1 0 0,0 0 0,0 0-1,0 1 1,0-1 0,0 0 0,1 0 0,-1 0-1,1 0 1,-1 0 0,1 0 0,-1 0 0,1 1 0,0-1-1,0 0 1,0 0 0,0 1 0,0-1 0,1 1 0,-1-1-1,0 1 1,1 0 0,-1-1 0,1 1 0,-1 0-1,1 0 1,1-1 0,5-2 142,0 0 1,0 0-1,0 1 0,1 1 0,11-3 1,-16 4-143,17-4 29,0 1 0,-1 1-1,2 1 1,-1 0 0,28 3-1,-43-1-238,-1 1 0,1 0-1,0 1 1,0-1 0,-1 1-1,1 0 1,0 0 0,-1 1-1,0-1 1,8 6 0,-11-6 9,1 1 0,-1-1 1,1 1-1,-1-1 1,0 1-1,0 0 0,0 0 1,0 0-1,-1 0 1,1 0-1,-1 0 0,0 0 1,0 0-1,0 1 0,0-1 1,0 1-1,-1-1 1,0 0-1,1 6 0,-1-3 67,-1 1 0,0 0 0,1-1 0,-2 1 0,1-1 0,-1 1 0,0-1-1,-1 1 1,1-1 0,-1 0 0,0 0 0,-1-1 0,-4 8 0,-5 8-107,13-21-3,-1 1 0,1-1 0,0 1 0,-1-1-1,1 1 1,0-1 0,0 0 0,0 1 0,-1-1 0,1 1 0,0-1 0,0 1 0,0-1 0,0 1 0,0-1-1,0 1 1,0-1 0,0 1 0,0-1 0,0 1 0,0-1 0,0 1 0,0-1 0,0 1 0,1-1 0,-1 1-1,0-1 1,0 1 0,0-1 0,1 1 0,0 0 0,18 4-503,36-10 302,-40 3 49,-4 1 82,0 0 0,0 1-1,0 0 1,0 0 0,0 1-1,15 4 1,-25-5 125,1 1-1,0-1 1,0 1-1,0 0 1,0 0-1,0 0 1,-1 0-1,1 0 1,0 0-1,-1 1 1,1-1-1,-1 0 1,1 1-1,-1-1 1,0 1-1,1 0 1,-1-1-1,0 1 1,0 0-1,0 0 1,-1 0-1,1-1 1,0 1-1,-1 0 1,1 0-1,-1 0 1,1 0-1,-1 0 1,0 0-1,0 0 1,0 0-1,0 0 1,0 0 0,-1 0-1,1 0 1,-1 0-1,1 0 1,-1 0-1,0 0 1,1 0-1,-1 0 1,-2 2-1,-1 6 127,-2-1 0,1 1 0,-1-1-1,-1 0 1,0-1 0,0 1 0,0-1 0,-1-1-1,-1 1 1,1-1 0,-14 8 0,-5 2 310,0-1 1,-51 21 0,65-31-454,1-1 0,-1-1 0,-1 0 0,1-1 0,-1 0 0,1-1 0,-24 1 0,36-3-3,1 0 0,-1 0-1,1 0 1,0 0 0,-1 0 0,1 0 0,0 0 0,-1 0-1,1 0 1,0 0 0,-1 0 0,1 0 0,0 0 0,-1-1-1,1 1 1,0 0 0,-1 0 0,1 0 0,0-1 0,-1 1-1,1 0 1,0 0 0,0-1 0,-1 1 0,1 0-1,0 0 1,0-1 0,0 1 0,-1 0 0,1-1 0,0 1-1,0 0 1,0-1 0,0 1 0,0 0 0,-1-1 0,7-14-519,16-10-2752,2 3-4942,1-4-7041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14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96 9097,'-2'2'2165,"-9"13"11119,11-10-8932,9-7-3296,-5-1-1039,-1 0 0,1 0 0,-1 0 0,1-1 0,-1 1 0,0-1 0,0 1 0,0-1 0,-1 0 0,0 0 0,1-1-1,-1 1 1,-1 0 0,1-1 0,-1 1 0,1-1 0,-1 1 0,-1-1 0,1 0 0,-1 1 0,1-9 0,-2 13-14,1-1 0,0 1-1,0-1 1,-1 1 0,1 0 0,0-1-1,0 1 1,-1-1 0,1 1-1,0-1 1,-1 1 0,1 0-1,-1-1 1,1 1 0,-1 0-1,1-1 1,0 1 0,-1 0-1,1 0 1,-1 0 0,1-1 0,-1 1-1,1 0 1,-1 0 0,0 0-1,1 0 1,-1 0 0,1 0-1,-1 0 1,1 0 0,-1 0-1,1 0 1,-1 0 0,1 0 0,-1 0-1,1 0 1,-1 1 0,1-1-1,-1 0 1,1 0 0,-1 1-1,1-1 1,-1 1 0,-22 12 87,19-7-59,0 0 0,1 0 1,-1 0-1,1 1 0,1-1 1,-1 1-1,1-1 0,0 1 1,1 0-1,0 0 1,0 0-1,0 0 0,1 0 1,0 0-1,1 8 0,-1-14-27,0-1 0,0 0 0,0 1-1,0-1 1,0 1 0,0-1 0,1 0 0,-1 1-1,0-1 1,0 0 0,0 1 0,0-1-1,1 0 1,-1 1 0,0-1 0,0 0 0,1 1-1,-1-1 1,0 0 0,1 0 0,-1 0-1,0 1 1,1-1 0,-1 0 0,0 0 0,1 0-1,-1 0 1,1 1 0,-1-1 0,0 0-1,1 0 1,-1 0 0,1 0 0,-1 0-1,0 0 1,1 0 0,-1 0 0,0 0 0,1 0-1,-1 0 1,1-1 0,-1 1 0,0 0-1,1 0 1,-1 0 0,0 0 0,1-1 0,-1 1-1,0 0 1,1 0 0,0-1 0,15-14 403,-11 5-341,-1-1 0,0 1 0,0-1 0,-1 0 0,-1 0 0,0 0 0,0 0 0,-1-1 0,-1 1 0,0-12 0,0 22-178,-1 45-4286,9-19-5522,2-13-3693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5.86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 0 17136,'0'0'7495,"-2"8"-7078,-3 24 45,1 1 1,2-1-1,1 1 0,2-1 1,1 1-1,1-1 1,11 46-1,-14-76-451,1-1 0,-1 1 1,0 0-1,1-1 0,-1 1 0,1-1 0,0 1 0,-1-1 0,1 1 0,0-1 0,0 1 0,0-1 1,0 1-1,0-1 0,0 0 0,1 0 0,-1 0 0,0 0 0,1 0 0,-1 0 0,1 0 0,-1 0 1,1 0-1,-1-1 0,1 1 0,2 0 0,-1-1 30,0 0 1,0 0-1,-1-1 0,1 1 1,0-1-1,-1 0 0,1 0 0,0 0 1,-1 0-1,1-1 0,-1 1 1,0-1-1,1 1 0,2-4 1,7-5 115,0-1 1,-1-1 0,0 0 0,12-19-1,-7 3-65,-13 21-60,0 1 0,0 1 0,1-1 0,-1 0 0,1 1 0,1 0 0,-1-1 0,8-5-1,-12 11-31,0 0-1,1 0 0,-1 0 0,0 0 0,1 0 0,-1 0 0,1 0 1,-1 0-1,0 0 0,1 0 0,-1 0 0,0 0 0,0 1 0,1-1 1,-1 0-1,0 0 0,1 0 0,-1 0 0,0 1 0,0-1 0,1 0 0,-1 0 1,0 1-1,0-1 0,1 0 0,-1 0 0,0 1 0,0-1 0,0 0 1,0 1-1,1-1 0,-1 0 0,0 1 0,0-1 0,0 0 0,0 1 0,0-1 1,0 0-1,0 1 0,0-1 0,0 0 0,0 1 0,0-1 0,0 1 1,2 19-86,-2-18 82,1 47 62,-1-32-56,0-1-1,1 1 1,6 26-1,-7-42-63,0 0-1,0 0 0,0 0 0,0 0 0,1 0 0,-1 0 0,0 0 0,1 0 0,-1 0 1,1-1-1,-1 1 0,1 0 0,-1 0 0,1 0 0,-1-1 0,1 1 0,0 0 0,-1-1 1,1 1-1,0-1 0,0 1 0,0-1 0,-1 1 0,1-1 0,0 1 0,0-1 0,0 0 1,1 1-1,0-1-115,0 0 0,0-1-1,-1 1 1,1-1 0,0 1 0,0-1 0,-1 0 0,1 1 0,-1-1 0,1 0 0,0 0 0,-1 0 0,3-2 0,4-5-1295,-1 1 1,1-1-1,10-15 0,-3-1-4643,25-48-1,-21 20 3363,-13-3 14755,-13 59-9415,-8 15-1537,1 2-1,1 0 1,1 0 0,1 1-1,1 0 1,-10 30-1,20-50-983,-3 3 86,1 1 1,0-1 0,0 1 0,1-1 0,0 1 0,0-1 0,0 1 0,0 0 0,1 0-1,1 11 1,-1-17-143,1 1-1,-1-1 0,1 1 0,-1-1 1,1 1-1,-1-1 0,1 1 0,-1-1 1,1 1-1,0-1 0,-1 0 0,1 1 1,0-1-1,-1 0 0,1 0 0,0 0 1,-1 1-1,1-1 0,0 0 0,0 0 1,-1 0-1,1 0 0,0 0 1,-1 0-1,1 0 0,0 0 0,0-1 1,-1 1-1,1 0 0,0 0 0,-1-1 1,1 1-1,0 0 0,-1-1 0,1 1 1,0-1-1,25-13 343,-17 7-270,0-1-1,0 0 1,-1-1 0,0 0-1,0 0 1,-1-1 0,6-12 0,38-83 20,-42 84-69,-13 64-298,2-8 127,-2-12 119,1 0 0,-1 34 1,4-56-80,0 0 0,1 0 1,-1 0-1,0 0 0,0 0 1,1-1-1,-1 1 0,1 0 0,-1 0 1,1-1-1,-1 1 0,1 0 0,-1-1 1,1 1-1,0 0 0,-1-1 1,1 1-1,0-1 0,0 1 0,-1-1 1,1 1-1,0-1 0,0 0 0,0 1 1,-1-1-1,1 0 0,0 0 1,0 1-1,0-1 0,0 0 0,0 0 1,0 0-1,-1 0 0,1 0 0,0 0 1,0-1-1,0 1 0,0 0 1,0 0-1,-1-1 0,1 1 0,0 0 1,1-1-1,3-1-811,-1 1-1,1 0 1,0-1-1,-1 0 1,0 0 0,1 0-1,4-4 1,12-15-6238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15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1 13293,'0'0'16410,"-4"14"-15348,-184 634 283,178-595-1628,27-88-4254,-5 0-633,-3-1 1,11-73 0,-12 27-6229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15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14157,'0'0'11878,"7"10"-10084,8 16-985,-2 1-1,-1 0 1,12 39 0,-1-6-361,-16-42-218,1 0 0,1 0 0,1-1 0,0-1 0,1 0 0,1 0 0,22 23 0,-25-31-594,0-1 1,0 1-1,1-1 1,0-1-1,20 10 1,14-1-4579,4-10-3740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15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49 318 5157,'0'0'16880,"-49"15"-13517,52-15-865,31-13-736,16-15-417,14-8-480,10-6-609,3-1-192,0 0-288,-10 1-1666,-13-1-4067,-13 0-8521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18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1 687 8904,'0'0'2942,"0"12"-1314,0-5-1381,0 0-1,0 1 0,1-1 1,0 0-1,0 0 1,1 0-1,0 0 1,0 0-1,1-1 1,-1 1-1,2-1 1,-1 1-1,1-1 0,0 0 1,0 0-1,0-1 1,8 9-1,-1-4 73,0 1 0,0-2 0,1 1 0,0-1 0,1-1 0,-1-1 0,2 1-1,-1-2 1,1 0 0,0-1 0,22 6 0,-17-7 10,0-1 1,1-1-1,-1-1 0,1-1 1,-1 0-1,1-2 0,37-7 0,-16-2-15,0-2-1,-1-1 1,0-3-1,-1-1 0,-1-1 1,-1-3-1,49-36 1,211-186 941,33-24-1063,-282 235-23,2 1 0,1 3 0,1 2 0,2 3 0,70-23 0,-72 32-47,65-10 1,-97 21-111,1 2 0,0 0 1,0 2-1,0 0 0,0 1 0,25 5 1,-42-5-86,0 0 0,0 0 1,0 0-1,-1 1 0,1-1 0,0 1 1,-1 0-1,0 0 0,1 0 1,-1 0-1,0 1 0,0-1 0,0 1 1,0 0-1,-1 0 0,1 0 1,-1 0-1,0 0 0,0 0 0,0 1 1,0-1-1,0 1 0,-1-1 1,1 1-1,-1 0 0,0 0 0,0 0 1,0 5-1,-15-17-22172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19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1116 1121,'-2'1'760,"-1"-1"1,1 1-1,-1 0 0,1 0 0,0 0 1,-1 0-1,1 0 0,0 1 1,0-1-1,0 1 0,0-1 0,0 1 1,0 0-1,1 0 0,-1 0 0,0 0 1,1 0-1,-1 0 0,1 0 1,0 0-1,0 1 0,0-1 0,-1 4 1,3-6-556,0 1 0,0-1 0,1 0 0,-1 1 0,0-1 0,0 0 0,1 0 0,-1 0 0,0 0 0,0 0 0,1 0 0,-1 0 0,0 0 0,0 0 1,1-1-1,1 0 0,18-6 235,1-1-1,-1-1 1,0-1 0,-1-1 0,0-1 0,18-14 0,5-2-295,85-57-110,171-151-1,-280 220-20,3-4 68,1 1 0,29-18 1,-47 34-64,0 0 1,1-1 0,-1 2 0,1-1 0,-1 1 0,1 0 0,0 0-1,0 0 1,0 1 0,0 0 0,0 0 0,1 1 0,-1-1 0,0 1 0,0 1-1,10 1 1,-10 0 120,-1 0-1,0 1 0,0 0 0,0 0 1,0 0-1,-1 1 0,6 4 0,-5-3 1,0-1 0,1 0 0,-1 0 0,1-1 0,9 5 0,-3-4 30,1-1 1,0 0-1,0-1 0,0 0 1,1-1-1,-1-1 0,0 0 1,0-1-1,1 0 0,-1-1 1,25-7-1,2-3 19,0-2 0,53-26 0,-37 13-130,-1-3 0,-1-2 0,-2-3 0,72-61 0,-101 77-73,-2-2-1,0 0 0,-1-2 0,-1 0 0,-1-1 0,-2-1 0,0 0 1,-2-2-1,0 1 0,-2-2 0,13-42 0,-14 46-856,-1 12-3897,-4 6-211,1-2-5548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46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15054,'0'0'934,"-1"9"-763,-5 195 2996,-2 28-1422,3-180-1740,-13 114 1103,6 261-1,25-292-1028,1 52 29,14 396-38,-5-120 794,-40-2 940,4-180-1664,36 529-71,-14-677 306,-5-1 0,-6 1-1,-5-1 1,-33 171 0,25-221-176,8-38-173,-2 0 1,-2-1-1,-24 64 0,31-103-4567,3-13-2876,1-11-5480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47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0 408 17200,'0'0'1895,"15"1"-1750,38-1 189,0-3 1,95-18-1,919-142 413,7 48-282,350 62-44,-602 38 3034,337-19-1511,-664 30-9446,-491 3 2474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47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15439,'0'0'6742,"9"-5"-6032,14-6-567,2 1 0,-1 1 0,1 2 1,1 0-1,-1 1 0,1 2 0,0 1 0,0 1 0,0 1 1,38 3-1,-60-2-146,-1 1 0,0-1-1,0 0 1,0 1 0,0 0 0,0 0 0,0 0 0,0 0-1,0 0 1,0 1 0,-1-1 0,1 1 0,0 0 0,-1 0 0,0-1-1,1 2 1,-1-1 0,0 0 0,0 0 0,3 4 0,-3-2 3,-1 0 0,1 0 0,-1 0 0,0 1 0,0-1 0,0 0 0,0 0 0,-1 0 0,0 1 0,0-1 1,0 0-1,0 1 0,-2 4 0,-1 6 94,-1 1 0,0-1 0,-1-1 1,-1 1-1,-1-1 0,0 0 0,-10 15 0,-102 127 2779,-4 8-1160,120-159-1851,1-3-87,1 0-1,-1 1 1,1-1-1,0 0 1,-1 1-1,1-1 1,0 1-1,1-1 1,-1 1-1,0-1 1,1 1-1,-1 3 1,4-7-5439,14-15-4068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48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1 839 15503,'0'0'1420,"3"-10"-267,4-9-666,0 0 0,2 1 1,1 0-1,22-33 0,64-74 901,-44 60-1064,0-3-23,37-45 672,131-220 0,-217 334-756,0 12-222,0 23-130,-3-28 186,3 27 62,1 0-1,2-1 1,1 1-1,16 43 0,-17-64-311,0 1-1,1-1 1,1 0-1,0 0 1,10 12-1,-12-18-414,0-1 0,0-1 0,1 1 0,0-1 0,0 0 1,1-1-1,0 1 0,-1-1 0,14 5 0,28 5-7506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48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16816,'0'0'705,"-3"58"-802,3-22 130,12 5 63,9 3-128,5-2-65,4-4 33,5-8-288,4-4-1378,-4-5-544,-6-8-1409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6.20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112 25 14382,'0'0'15625,"-8"-5"-14520,3 3-1004,1-1 1,-1 0-1,0 1 0,0 0 0,0 0 1,0 1-1,0-1 0,-10-1 0,13 3-95,0 0 0,0 1 0,0-1 0,0 0 0,0 1 0,0-1-1,0 1 1,0-1 0,0 1 0,0 0 0,1 0 0,-1 0 0,0 0 0,1 0-1,-1 0 1,0 0 0,1 1 0,0-1 0,-1 1 0,1-1 0,0 1 0,-1-1-1,1 1 1,0 0 0,0-1 0,1 1 0,-1 0 0,0 0 0,0 0 0,1 0-1,0 0 1,-1 3 0,0-3-14,1 0-1,-1-1 1,1 1-1,0 0 1,-1-1-1,1 1 1,0 0-1,0-1 1,0 1-1,1 0 1,-1-1-1,0 1 1,0-1-1,1 1 1,-1 0-1,1-1 1,0 1-1,-1-1 0,1 1 1,0-1-1,0 1 1,0-1-1,0 0 1,0 1-1,0-1 1,0 0-1,1 0 1,-1 0-1,0 0 1,1 0-1,-1 0 1,0 0-1,1-1 1,0 1-1,-1 0 1,1-1-1,-1 1 1,1-1-1,-1 1 1,1-1-1,2 0 1,10 2-382,0-1 0,0 0-1,0-1 1,17-2 0,-3 1-1263,-27 1 1593,0-1-1,1 1 1,-1 0 0,1 0-1,-1 1 1,1-1 0,-1 0-1,0 0 1,1 1-1,-1-1 1,1 1 0,-1-1-1,0 1 1,0-1 0,1 1-1,-1 0 1,0 0 0,0 0-1,0-1 1,0 1-1,0 0 1,0 1 0,0-1-1,0 0 1,0 0 0,1 2-1,-2-1 134,1 0 0,-1 0 0,0 0 0,0 0 0,0 0 0,0 0 0,0 0 0,0 0 0,-1 0 0,1 0 0,-1 0 0,1 0 0,-1 0 0,0 0-1,0 0 1,1 0 0,-1-1 0,-1 1 0,0 2 0,-3 3 141,0 0-1,-1 0 1,1-1-1,-1 0 1,-1 0-1,1 0 1,-1-1 0,0 0-1,0 0 1,0 0-1,-1-1 1,0 0-1,0-1 1,0 0-1,0 0 1,0-1-1,0 0 1,-13 2-1,21-4-326,-1 0-1,1 0 0,0 0 0,0 0 0,0 0 0,0 0 0,-1 0 0,1 0 1,0 0-1,0 0 0,0 0 0,0 0 0,0 0 0,-1 0 0,1 0 1,0 0-1,0 0 0,0 0 0,0 0 0,-1-1 0,1 1 0,0 0 1,0 0-1,0 0 0,0 0 0,0 0 0,0 0 0,0 0 0,-1 0 0,1-1 1,0 1-1,0 0 0,0 0 0,0 0 0,0 0 0,0 0 0,0-1 1,0 1-1,0 0 0,0 0 0,0 0 0,0 0 0,0-1 0,0 1 0,0 0 1,0 0-1,0 0 0,0 0 0,0-1 0,0 1 0,0 0 0,0 0 1,0 0-1,0 0 0,0-1-505,0-10-7025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49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1 246 16335,'0'0'5382,"60"-65"-4870,-15 33-352,8-3-96,4 0-448,-3 2-2243,-8 8-1857,-6 4-4196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49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15118,'0'0'5392,"9"6"-4986,51 27 85,-58-31-457,-1-1 0,0 1 0,1 0 1,-1-1-1,0 1 0,0 0 0,0 0 0,0-1 1,0 1-1,0 0 0,0 0 0,-1 0 0,1 0 1,-1 0-1,1 0 0,-1 0 0,0 0 0,0 1 0,0-1 1,0 0-1,0 0 0,0 0 0,-1 0 0,1 0 1,-1 0-1,1 0 0,-2 3 0,-1 5 270,-1 1 0,0-1 0,0 0 0,-7 9 0,-10 12 765,16-25-751,-1 1 1,1-1 0,1 1 0,0 0-1,-1 1 1,2-1 0,-1 1 0,1 0-1,1 0 1,-3 8 0,6-15-327,0-1 1,-1 1-1,1-1 1,0 1-1,0-1 1,-1 1-1,1-1 0,0 1 1,0-1-1,0 0 1,0 0-1,-1 1 1,1-1-1,0 0 1,0 0-1,0 0 0,0 0 1,0 0-1,0 0 1,0 0-1,0 0 1,-1 0-1,1 0 1,0-1-1,0 1 0,0 0 1,1-1-1,30-7-4,8-3-219,104-28 465,-44 24-6884,-47 13-3279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49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20852,'0'0'1121,"-36"87"-641,32-41-63,4 2-321,5 2-64,16-3-32,8-8-160,10-8-865,6-4-801,0-5-416,-1-4-1730,-10-4-1857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50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0 408 16271,'0'0'5285,"6"-70"-4292,22 33-128,8-4 160,8-4-705,6-1-288,-1-1-160,3 6-1537,-9 9-1122,-12 5-1761,-11 5-6375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50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0 411 19090,'0'0'1468,"9"-12"-384,85-115 22,107-134-1561,-187 250-372,-11 23 561,-15 34 347,10-38-126,-6 19 15,-30 123 160,35-135-211,1 1 1,0-1-1,1 1 1,1-1-1,1 1 1,0-1-1,5 26 1,-5-38-172,0 0 1,0 0-1,1 1 1,-1-1 0,1-1-1,-1 1 1,1 0-1,0 0 1,0-1 0,4 5-1,22 11-5502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52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10090,'0'0'8247,"1"10"-7425,1-2-604,0 1 0,1 0 0,0-1 0,0 0 0,1 0 0,0 0 0,0 0 0,0 0 0,1-1 0,1 0 0,10 12 0,113 112 732,220 174 0,-344-301-933,107 96 419,104 122 0,-174-177-214,160 144 511,1 0 552,76 89-484,-97-100-508,2 18-168,55 55 92,75 64 47,-111-108-1174,-128-132 847,87 83 212,-100-91 431,-48-50-1505,0-1 0,29 25 0,-41-38 197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14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45 21140,'0'0'7175,"-23"-44"-15727,28 52 1537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15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24695,'0'0'4068,"50"10"-13260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15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290 704 27322,'0'0'1345,"-48"15"-1089,33-13-95,9-2-33,0 0-128,6-6-577,0-10-2178,0-5-2530,-5-3-3267</inkml:trace>
  <inkml:trace contextRef="#ctx0" brushRef="#br0" timeOffset="1">1 182 24663,'0'0'3043,"0"-71"-4004,5 41-1409,7-7-1410,6-6-3522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15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23158,'0'0'2210,"-21"53"-2146,21-45-128,8-14-7623,8-12 640</inkml:trace>
  <inkml:trace contextRef="#ctx0" brushRef="#br0" timeOffset="1">656 421 19635,'0'0'2050,"25"53"-673,-7-40-1057,6-10-128,7-3-192,4-4-224,3-13-192,1-1-1923,-5-1-3394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7.21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10218,'0'0'13239,"5"11"-12412,84 210 2926,-60-138-4055,50 97 1,-76-172-4817,-7-9 1348,-16-18-843,-26-31-704,14 11 3066,-18-20 4217,10-4 8526,39 63-10389,1-1 0,0 1-1,0-1 1,0 1 0,0-1 0,0 1-1,0-1 1,0 1 0,0-1 0,0 1-1,0-1 1,0 1 0,0 0 0,0-1-1,0 1 1,0-1 0,1 1 0,-1-1-1,0 1 1,0 0 0,0-1 0,1 1-1,-1-1 1,0 1 0,1 0 0,-1-1-1,0 1 1,1 0 0,-1-1 0,0 1-1,1 0 1,-1 0 0,0-1 0,1 1-1,-1 0 1,1 0 0,-1 0 0,1-1-1,-1 1 1,1 0 0,-1 0 0,0 0-1,1 0 1,-1 0 0,1 0 0,0 0-1,31-3-813,-20 2 1061,24-4-842,47-13 0,-5-7-4679,-29 5-1523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16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22870,'0'0'2626,"51"6"-7975,-34-30-1505</inkml:trace>
  <inkml:trace contextRef="#ctx0" brushRef="#br0" timeOffset="1">215 82 19186,'0'0'2434,"0"54"-736,0-38-673,2-10-609,3-6-480,-2-13-1601,-3-9-2980,0-8-11210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17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31 8840,'0'0'12780,"-5"-31"-12715,5 38-162,0 0-1088,0-3-769,5-3-1024,3-1-2243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18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12876,'0'0'6214,"54"48"-7047,-42-48-1153,-1-7-1089,2 1-2530</inkml:trace>
  <inkml:trace contextRef="#ctx0" brushRef="#br0" timeOffset="1">245 249 13453,'0'0'2818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18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14061,'0'0'1794,"60"39"-4837,-44-36-512</inkml:trace>
  <inkml:trace contextRef="#ctx0" brushRef="#br0" timeOffset="1">161 133 3267,'0'0'3107,"16"59"-2082,-6-33-32,1 0 0,3-7-288,-1-3-161,3-4-448,2 0-993,-3-2-4260</inkml:trace>
  <inkml:trace contextRef="#ctx0" brushRef="#br0" timeOffset="2">359 426 8456,'0'0'9641,"10"61"-8552,-5-46-576,3-3-417,2-2-64,3-5-32,2 0-1313,1-1-2243,2 0-4419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18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16624,'0'0'7751,"33"32"-11723,-16-32-1633,0 2-6022</inkml:trace>
  <inkml:trace contextRef="#ctx0" brushRef="#br0" timeOffset="1">186 171 15535,'0'0'6566,"49"26"-6438,-39-29-96,2-4-1409,-1-1-609,-4 0-609,-2 3-2017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8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215 115 14414,'0'0'3651,"-5"13"-2151,-117 297 1632,40-112-2479,77-189-323,6-23-141,8-28-62,20-61-2216,31-211 0,-49 142 4420,-11 182-2246,0 0 1,1 1-1,0-1 0,0 0 0,1 0 1,1 0-1,0-1 0,7 19 1,-7-24-69,-1 1 1,1-1-1,0 0 1,1 0-1,-1 0 1,0 0 0,1-1-1,0 0 1,0 1-1,0-1 1,1-1 0,-1 1-1,0-1 1,1 1-1,0-1 1,-1-1 0,1 1-1,0-1 1,0 1-1,9 0 1,2-1-15,-1 1 1,1-2-1,0 0 1,-1-1-1,1-1 0,-1 0 1,1-1-1,-1-1 1,0 0-1,0-1 0,0-1 1,-1 0-1,0-1 1,0 0-1,0-1 0,-1-1 1,0 0-1,-1-1 1,0 0-1,-1-1 0,20-24 1,-59 116 978,11-36-422,1 0 0,3 2 0,2 0-1,2 0 1,2 1 0,2 0 0,1 56 0,4-98-539,1 0 0,-1-1 0,1 1 0,0 0 0,0-1 0,1 1 0,0-1 0,0 1 0,0-1 0,0 0 1,1 0-1,0 0 0,5 7 0,-6-10-61,1 0 1,-1 0 0,1 0-1,0 0 1,0 0 0,-1 0-1,1-1 1,0 1 0,0-1-1,1 0 1,-1 0 0,0 0-1,0-1 1,0 1 0,1-1-1,-1 1 1,0-1 0,0 0-1,1 0 1,-1-1 0,0 1-1,1-1 1,-1 1 0,6-3-1,-2 0-354,0 0-1,0-1 0,0 1 1,-1-1-1,0-1 0,1 1 1,-2-1-1,1 0 0,0 0 1,-1-1-1,8-11 1,7-10-2124,21-38 0,-33 52 1682,11-25-1709,6-12 1387,-4 26 5026,-22 41 152,1-6-3667,-8 31 1770,5-33-1705,1 0 1,0 0 0,0 1-1,1-1 1,0 1 0,1 0-1,0-1 1,1 1 0,3 18 0,-3-26-465,0 0 0,0 0 1,0 0-1,0 0 1,1 0-1,-1 0 0,1 0 1,0 0-1,-1 0 1,1-1-1,0 1 1,0-1-1,0 1 0,0-1 1,4 2-1,22 5-5647,-15-8-51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9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21172,'0'0'2915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9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3 20275,'0'0'1036,"-12"0"501,2 0-1245,4-1-141,0 0 0,0 1-1,0 0 1,0 0 0,0 0 0,0 1 0,0 0 0,0 0 0,0 1 0,0 0 0,0 0 0,0 0 0,1 0 0,-1 1-1,1 0 1,0 0 0,0 1 0,0-1 0,-7 8 0,7-4-25,0 0 0,1 0-1,0 1 1,0-1 0,0 1 0,1 0-1,1 0 1,-1 0 0,1 1 0,0-1 0,1 1-1,0-1 1,1 1 0,0 13 0,0-18-163,0 0 0,0 0 1,1 0-1,0 0 1,0 0-1,0 0 0,0 0 1,0 0-1,1 0 1,0 0-1,-1-1 0,2 1 1,-1-1-1,0 1 1,1-1-1,-1 0 0,1 0 1,0 0-1,0 0 1,0 0-1,0-1 0,1 0 1,-1 1-1,1-1 1,-1 0-1,1-1 0,0 1 1,0-1-1,0 1 1,0-1-1,7 1 0,-3-1-692,1 0-1,0-1 1,0 0-1,0-1 1,0 0-1,0 0 1,-1 0-1,14-5 1,-14 3-636,0 0 0,-1-1 0,0 0 0,1 0 0,10-9 0,16-16-7870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9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18385,'0'0'2429,"-4"10"-341,-3 9-1147,1 0 0,0 1 0,-4 36 0,8-48-864,1 1 0,0 0 0,1 0 1,0 0-1,1 0 0,-1 0 0,2-1 0,-1 1 0,1 0 0,1-1 1,-1 1-1,8 14 0,-10-23-74,0 1 1,0-1-1,0 0 0,0 0 1,0 0-1,1 1 0,-1-1 1,0 0-1,0 0 1,0 0-1,0 0 0,0 1 1,0-1-1,1 0 0,-1 0 1,0 0-1,0 0 0,0 0 1,0 0-1,1 1 1,-1-1-1,0 0 0,0 0 1,0 0-1,1 0 0,-1 0 1,0 0-1,0 0 1,0 0-1,1 0 0,-1 0 1,0 0-1,0 0 0,0 0 1,1 0-1,-1 0 0,0 0 1,0 0-1,0 0 1,0 0-1,1 0 0,-1 0 1,0-1-1,0 1 0,0 0 1,1 0-1,-1 0 1,0 0-1,0 0 0,0 0 1,0-1-1,0 1 0,0 0 1,1 0-1,-1-1 0,7-17 107,0-21-483,-7 34 248,1-74-636,-1 76 758,0 0 1,0 0-1,-1-1 0,1 1 1,-1 0-1,0 0 0,0 0 1,0 0-1,0 0 0,0 0 1,-1 0-1,0 1 0,1-1 1,-1 0-1,0 1 0,0-1 1,0 1-1,0 0 0,-1-1 1,1 1-1,-4-2 0,22 11-487,0-2 0,0 1 1,1-2-1,0 0 0,29 2 0,-31-5-1001,1-1 0,-1 0 0,0-1 0,22-4 0,5-7-4867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50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16239,'-9'7'1682,"-10"7"-382,1 1 0,0 1 0,-20 25 1,33-37-1052,1 1 1,0-1-1,1 1 1,-1 0 0,1 0-1,0 0 1,0 1 0,1-1-1,0 1 1,0-1 0,0 1-1,0 0 1,1 0 0,0 0-1,0-1 1,1 1 0,-1 0-1,1 0 1,1 0-1,-1 0 1,3 10 0,-1-13-237,0 0 1,0 0-1,0-1 0,0 1 1,1 0-1,-1-1 1,1 0-1,0 1 1,0-1-1,0 0 1,0 0-1,0-1 0,0 1 1,0-1-1,1 1 1,-1-1-1,0 0 1,1 0-1,-1-1 0,1 1 1,-1-1-1,1 0 1,0 0-1,6 0 1,-1 0 28,0 0 1,0-1 0,0 0 0,0 0-1,0-1 1,0 0 0,0-1 0,15-6-1,-17 5 27,1-1 0,-1 0 0,0 0-1,0-1 1,-1 1 0,1-2-1,9-11 1,-13 14 67,-1 0 0,1 0 0,-1 0-1,0-1 1,0 1 0,0-1 0,0 1 0,-1-1-1,0 1 1,0-1 0,0 0 0,-1 1 0,1-1-1,-1 0 1,-1-9 0,0 11-114,-1 0 0,1 0 0,-1 0 0,1 0 0,-1 0 0,0 1 0,0-1 0,0 1 0,0-1 0,-1 1 1,1 0-1,-1 0 0,1 0 0,-1 0 0,0 0 0,0 0 0,0 1 0,0-1 0,0 1 0,0 0 0,0 0 0,0 0 0,0 1 0,-7-2 0,-9-1 31,-1 0 0,-31-1 0,42 4-691,6 1-333,0-1-1,0 0 1,-1 0 0,1 0-1,0 0 1,0 0-1,0 0 1,-1-1 0,1 0-1,0 0 1,0 0 0,-4-1-1,7-9-12603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7.59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109 26 16560,'0'0'2957,"-9"5"-731,1 0-1942,1 0-1,0 1 1,0 0-1,1 0 1,0 1 0,0-1-1,0 1 1,1 1-1,0-1 1,0 1-1,1 0 1,0 0 0,0 0-1,1 0 1,0 1-1,-3 16 1,3-14 2,1 0 1,1 0-1,0 0 1,0 0 0,1-1-1,2 15 1,-2-24-265,0 1 0,1 0 0,-1 0 1,0 0-1,1 0 0,-1-1 0,1 1 1,0 0-1,0 0 0,0-1 0,0 1 1,0-1-1,0 1 0,0-1 0,0 1 0,0-1 1,1 1-1,-1-1 0,1 0 0,-1 0 1,1 0-1,-1 0 0,1 0 0,0 0 1,-1 0-1,1-1 0,0 1 0,0 0 0,-1-1 1,1 0-1,0 1 0,0-1 0,0 0 1,0 0-1,0 0 0,0 0 0,-1 0 1,1-1-1,0 1 0,0 0 0,0-1 0,0 1 1,2-2-1,3-1 70,0 0-1,-1 0 1,1-1 0,-1 0-1,0 0 1,0 0 0,0-1-1,0 1 1,-1-2 0,0 1-1,0 0 1,0-1 0,-1 0-1,0 0 1,0-1 0,0 1-1,-1-1 1,3-8 0,0 2 72,-2-1 0,1 1 0,-2-1 0,1 0 0,-2-1 1,0 1-1,-1 0 0,-1-22 0,1 34-277,-1 0 0,0 1 0,0-1 0,0 0 0,0 1 0,0-1 0,-1 0 0,1 1 0,0-1 0,-1 1 0,0-1 0,1 0 0,-1 1 0,0-1 0,1 1 0,-1 0 0,0-1 0,0 1 0,0 0 0,0-1 0,0 1 0,-1 0 0,1 0 0,0 0 0,-1 0 0,1 0 0,0 0 0,-1 0 0,1 1 0,-1-1 0,1 0 0,-1 1 0,0 0 0,1-1 0,-1 1 0,1 0 0,-1-1 0,-3 1 0,2 1-379,0 0 1,0-1-1,1 1 0,-1 1 0,0-1 0,0 0 1,0 1-1,1-1 0,-1 1 0,1 0 0,-1 0 1,1 0-1,0 0 0,-1 0 0,1 0 0,0 1 1,1-1-1,-1 1 0,-3 5 0,-2 10-13099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21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8392,'0'0'12545,"-3"9"-11749,-5 24 396,1 0 0,2 0 0,-2 45 0,3 116 930,4-177-2174,16 344 1771,15 92-1319,-20-366-312,4 0 1,4-1-1,46 127 0,-32-110 104,-19-55 22,2-1-1,39 79 0,76 94-3,-106-184-185,1-2 0,2-1 0,61 57 0,51 25 19,49 46 14,-110-95 85,2-4 0,113 66 0,-101-69-92,-27-19-51,1-2 0,3-4 0,0-3 0,2-2 0,1-4 0,100 20 0,-64-26 0,-74-14 0,0 1 0,0 2 0,64 23 0,179 92 0,-260-116-78,0 0 0,1-1-1,0-1 1,0-1 0,21 1 0,-16-2-43,-1 2-1,44 13 1,-56-15 15,0-1-1,-1 0 0,1 0 0,0-1 1,0-1-1,16 0 0,38 3 310,-28-1-290,-31-2 90,0 0-1,0 0 1,1 1-1,-1-1 0,0 2 1,10 2-1,-7-3-1097,-5-1-1959,-2 0-372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24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19442,'0'0'4613,"0"71"-3300,0-38 449,0 5-705,6 1-385,-2-4-447,2-3-193,0-5 0,0-5 0,-2-3-32,0-6-64,-4 1-1025,0-2-1826,0-2-2082,-10-2-4708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24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1 134 13068,'0'0'14126,"77"-15"-12429,-36 0-415,5-5-674,-1 1-480,0 1-288,-4 3-1570,-14 1-2241,-8 4-1314,-12 2-2306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25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11691,'0'0'12748,"64"4"-11114,-17-2 384,6-1-1058,6-1-799,-3 0-161,-4-7-737,-2-3-2050,-9-5-1633,-8-5-2434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25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0 233 24119,'0'0'7847,"13"-9"-7169,14-12-973,-1-2-1,-1-1 1,-1-1 0,-1-1-1,33-48 1,-54 70 134,15-19-564,-10 20 388,-4 14 92,-8 101 943,0 31-62,5-142-647,0 2-148,0 0 0,0 0-1,0 0 1,0 0 0,0 1 0,1-1 0,0 0 0,-1 0 0,1 0 0,0 0 0,1-1 0,-1 1 0,0 0 0,1 0-1,3 4 1,8-2-5985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46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1634 7079,'0'0'18033,"-6"1"-17345,-18 2-58,18-3 694,12 0-1028,-1-1 0,1 0 0,0-1 0,-1 1 0,1-1 0,-1 0 0,0 0 0,1-1 0,-1 0 0,0 0 0,-1 0 0,9-7 0,57-56-689,-37 33 616,420-424-1760,-359 363 946,3 4 0,162-114 0,-101 82-684,-25 18-107,172-141 516,-276 223 1159,36-22 0,19-14-3022,-36 12-7497,-33 26 2000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47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11243,'0'0'14178,"9"-1"-13473,85-12 515,-53 10-1024,-1-3 1,46-12 0,-35-4-70,-44 18-62,-1 0-1,1 0 0,0 1 0,0 0 0,0 0 0,1 1 0,-1 0 0,1 1 0,-1-1 0,1 1 0,-1 1 1,12-1-1,-18 2-32,0 0 1,0-1 0,0 1-1,1 0 1,-1-1 0,0 1-1,0 0 1,0 0 0,0 0-1,0 0 1,0 0 0,-1 0-1,1 0 1,0 0 0,0 1-1,-1-1 1,1 0-1,-1 0 1,1 1 0,-1-1-1,0 0 1,1 1 0,-1-1-1,0 0 1,0 2 0,2 40 407,-2-35-325,-3 35 258,-2-1 1,-1 1 0,-3-1-1,-22 66 1,-15 72-2952,41-154-1608,2-11-2770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54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9385,'0'0'4820,"-2"9"-3933,1 1-531,-1 0 0,1 0 1,1-1-1,-1 1 0,2 0 1,0 0-1,3 17 0,93 292 2776,-8-34-2404,-65-197-206,4 0 0,3-2-1,58 111 1,-10-28 99,13 23-411,-74-160-80,1-1 0,2 0 0,44 49 0,86 111 95,-108-131-175,86 93 1,-106-134-50,-1 0-1,30 17 1,27 23 93,-66-47-85,2-1 1,-1-1 0,1 0 0,1-1 0,0 0-1,0-1 1,1-1 0,0-1 0,0 0-1,1-1 1,19 3 0,161 41 212,-132-29-122,105 16 0,-64-21 1376,-6 0-621,133 2 1,-74-28 1359,-135 11-1868,-20 0-4811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55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14894,'0'0'2872,"5"-11"48,-1-3-1894,-2 9-546,-1-1 0,1 1-1,0-1 1,1 1 0,-1 0-1,1 0 1,6-9 0,-9 14-418,0 0 0,1 0 0,-1-1 0,0 1 0,0 0 0,0 0 0,0-1 0,1 1 0,-1 0 0,0 0 0,0 0 0,0-1 0,1 1 0,-1 0 0,0 0 0,0 0 0,1 0 0,-1-1 0,0 1 0,0 0 0,1 0 0,-1 0 0,0 0 0,1 0 0,-1 0 0,0 0 0,1 0 0,-1 0 0,0 0 0,0 0 0,1 0 0,-1 0 0,0 0 0,1 0 0,-1 0 0,0 0 0,0 0 0,1 1 0,-1-1 0,0 0 0,1 0 0,-1 0 0,0 0 0,0 1 0,0-1 0,1 0 0,-1 0 0,0 0 0,0 1 0,0-1 1,1 0-1,-1 0 0,0 1 0,0-1 0,0 0 0,0 1 0,0-1 0,0 0 0,0 0 0,0 1 0,1-1 0,-1 0 0,0 1 0,0-1 0,0 0 0,0 1 0,-1-1 0,6 28-83,-5-24 309,7 137 579,2 17-1634,-6-139-1876,0-1-1,2 0 0,10 28 1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55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101 472 17392,'0'0'8681,"71"24"-7400,-35-24-705,2 0-351,1-4-161,-3-8 64,-3 0-96,-7-2-224,-7 2-513,-4 3-832,-9-2-1154,-6 1-1377,0-1-2210,-12-2-6630</inkml:trace>
  <inkml:trace contextRef="#ctx0" brushRef="#br0" timeOffset="1">0 158 14221,'0'0'11627,"16"-49"-10121,20 38-481,9-1-545,4-3-384,5 1-64,-2 0-1089,-9-2-2338,-5 3-2402,-12-1-5510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8.23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12780,'0'0'11072,"5"12"-9353,58 188 1761,-23-63-2775,-39-132-711,13 29 84,-14-33-81,1 0-1,-1 0 1,0 0-1,1 0 1,-1 0-1,1-1 1,0 1-1,-1 0 1,1 0-1,0-1 0,-1 1 1,1 0-1,0-1 1,0 1-1,0-1 1,0 1-1,-1-1 1,1 1-1,0-1 1,0 0-1,0 0 1,0 1-1,0-1 0,0 0 1,0 0-1,0 0 1,0 0-1,0 0 1,0 0-1,1 0 1,-1-2-429,1 0 1,-1 0-1,0 1 1,0-1-1,0 0 1,0 0-1,0-1 1,0 1-1,0 0 1,-1 0-1,1 0 1,-1 0-1,0-1 1,0 1 0,1 0-1,-1 0 1,-1-1-1,1 1 1,0 0-1,-1-3 1,1-3-2359,0-15-5181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57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9 13741,'7'-9'8473,"-7"25"-6083,-8 29-1711,-12 19 493,-2-1 1,-56 111 0,94-259-1339,12-67-2044,2 261 2568,-27-101-267,1 0 0,0-1 0,0 1 1,0-1-1,1 0 0,0-1 0,8 10 1,-10-14-34,-1 0 1,0 0 0,1 0 0,-1 0-1,1 0 1,0 0 0,-1 0 0,1-1 0,0 1-1,0-1 1,0 0 0,0 0 0,1 0 0,-1-1-1,0 1 1,0-1 0,0 1 0,1-1 0,-1 0-1,0 0 1,0-1 0,4 0 0,-6 1-49,-1 0 1,0-1 0,1 1 0,-1 0 0,1-1 0,-1 1-1,0-1 1,1 1 0,-1 0 0,0-1 0,0 1-1,1-1 1,-1 1 0,0-1 0,0 1 0,0-1-1,0 1 1,0-1 0,1 1 0,-1-1 0,0 1 0,0-1-1,0 0 1,0 1 0,-1-1 0,1 1 0,0-1-1,0 1 1,0-1 0,0 1 0,0-1 0,-1 1 0,1-1-1,0 1 1,0 0 0,-1-1 0,1 1 0,0-1-1,-1 1 1,0-1 0,-14-19 112,-6 7-130,0 1 1,-2 1-1,1 1 1,-1 0-1,-1 2 1,0 1 0,0 1-1,0 1 1,-32-2-1,52 10-133,12 5 126,13 6 78,2-6-42,1-1 1,1-1-1,-1-2 0,1 0 1,-1-1-1,1-2 1,0 0-1,0-2 0,25-3 1,-14-4 126,-39 4 8,-19 2-169,-262 21-373,463-67-1681,-126 31-1313,-5-4-2136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58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1451 17969,'0'0'9572,"5"-13"-8697,65-190 901,44-212 0,-76 266-1724,-4 13-80,86-279-484,-114 401 154,23-55-900,-2 34-4012,-25 34 3622,-8 17-8678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58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16015,'0'0'7250,"-2"8"-6530,-5 21-472,2 0-1,1 0 0,2 0 0,1 44 1,-3 38 469,-11 42 287,-14 250 1131,29-401-2132,0 0 0,0 1 0,0-1 0,1 1 0,-1-1 0,0 0 0,1 1 0,0-1 0,-1 0 0,1 0 0,0 1 1,0-1-1,0 0 0,1 0 0,-1 0 0,0 0 0,3 2 0,-3-3 0,0 0 0,1-1 0,-1 1 0,1-1 0,-1 0 0,0 1 0,1-1 0,-1 0 0,1 0 0,-1 0 0,1 0 0,-1 0 0,1 0 1,-1 0-1,1 0 0,-1-1 0,0 1 0,1 0 0,-1-1 0,1 1 0,-1-1 0,0 0 0,0 0 0,1 1 0,-1-1 0,0 0 0,0 0 0,0 0 1,0 0-1,2-2 0,15-16 157,0-1 1,-2-1 0,0-1 0,-2 0-1,0-1 1,14-32 0,-8 16-91,14-23-145,63-111 422,-20 65-2930,-37 49-7165,-27 28-1185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0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14 302 8168,'-1'-12'2749,"-2"-7"-1456,-4-34 1951,4 15 5165,17 59-5762,49 119-249,-43-93-2316,1 0-1,38 60 1,-58-105-85,0-1 0,0 1-1,0 0 1,0 0 0,0-1 0,0 1-1,1-1 1,-1 1 0,1-1 0,-1 0 0,1 1-1,-1-1 1,1 0 0,0 0 0,-1 0 0,1 0-1,0-1 1,0 1 0,0 0 0,0-1 0,3 1-1,-4-1-2,1-1 0,-1 1 0,1-1 0,-1 0 0,1 1 0,-1-1 0,0 0 0,1 0 0,-1 0-1,0 0 1,0 0 0,0 0 0,0 0 0,0-1 0,0 1 0,0 0 0,0-1 0,-1 1 0,1 0 0,1-3-1,3-10-38,-1 1-1,0-1 0,0 0 1,1-22-1,0-9-282,-1 0 1,-3 0-1,-5-51 1,2 76 375,-1 0 0,0 1 0,-2-1 1,0 1-1,-1-1 0,-1 1 1,-1 1-1,0 0 0,-16-25 0,24 43-30,0-1 1,-1 1-1,1 0 0,0-1 0,0 1 0,0 0 0,0 0 0,0-1 0,0 1 0,0 0 0,-1-1 1,1 1-1,0 0 0,0 0 0,0-1 0,-1 1 0,1 0 0,0 0 0,0 0 0,-1-1 0,1 1 1,0 0-1,0 0 0,-1 0 0,1 0 0,0-1 0,-1 1 0,1 0 0,0 0 0,0 0 0,-1 0 0,1 0 1,0 0-1,-1 0 0,1 0 0,0 0 0,-1 0 0,1 0 0,0 0 0,-1 0 0,0 1 0,0 15 60,7 27-211,5 1 124,1-1 0,2-1 0,2 0 0,2-1 1,34 59-1,-47-94-131,-1-1 0,1 1 1,0-1-1,1 0 0,-1 0 1,12 6-1,13 14-4899,-45-24-5636,-22-1 8378,-32-24 4737,40 11 1558,-43-28 1,71 40-3778,0 1 1,0-1 0,0 0 0,0 1 0,1-1 0,-1 0 0,0 1 0,0-1-1,0 0 1,0 0 0,1 0 0,-1 0 0,0 0 0,1 0 0,-1 0-1,1 0 1,-1-2 0,1 2-167,0 1 0,0-1 0,0 1 0,0-1 0,1 1 0,-1-1 0,0 1 0,0-1 0,1 1 0,-1-1 0,0 1 0,1-1 0,-1 1 0,0 0 0,1-1 0,-1 1 0,1-1 0,-1 1 0,1 0 0,-1 0 1,1-1-1,-1 1 0,1 0 0,-1 0 0,1-1 0,47-9-481,-37 9 483,38-10-3202,-2-8-5914,-19 1-2733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0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42 235 17136,'0'0'2354,"-6"10"-159,0 2-1670,0 1 1,1-1-1,1 1 1,0 1 0,-4 24-1,7-30-298,0-1-1,1 0 0,0 0 1,0 0-1,1 0 1,2 14-1,-2-18-164,0 0-1,0 0 1,0 0-1,0 0 1,1-1-1,-1 1 1,1 0-1,-1-1 1,1 1-1,0-1 1,0 0-1,0 0 1,0 0-1,1 0 1,-1 0-1,1 0 1,3 2-1,-4-3-48,0 0-1,1 0 1,-1 0-1,1 0 0,0 0 1,-1 0-1,1-1 1,-1 1-1,1-1 1,0 0-1,-1 0 1,1 0-1,0 0 1,-1 0-1,1-1 1,0 1-1,-1-1 1,1 1-1,-1-1 1,4-2-1,-1 1 16,-1-1 0,0 0 0,0 0 0,0 0 0,0-1 0,0 1 0,-1-1 0,0 0 0,1 0 0,2-5 0,0-2 29,0 1-1,0-1 1,-1-1-1,-1 1 1,0-1-1,-1 0 0,0 0 1,2-15-1,-4 20 38,-1 0 0,0 0 0,0 0-1,-1-1 1,0 1 0,0 0-1,-1 0 1,-2-8 0,3 13-78,0 0-1,0 0 1,0 0 0,0 0 0,0 0 0,-1 0 0,1 0-1,-1 0 1,1 0 0,-1 0 0,0 1 0,1-1 0,-1 1-1,0-1 1,0 1 0,0 0 0,-1 0 0,1 0-1,0 0 1,0 0 0,0 0 0,-1 0 0,1 1 0,0-1-1,-1 1 1,1 0 0,-4 0 0,5 0-18,0 0-1,0 0 1,1 0 0,-1 1-1,0-1 1,1 0 0,-1 0-1,0 1 1,1-1 0,-1 0 0,0 1-1,1-1 1,-1 1 0,0-1-1,1 1 1,-1-1 0,1 1-1,-1-1 1,1 1 0,-1 0-1,1-1 1,0 1 0,-1 0-1,1-1 1,0 1 0,0 0 0,-1 0-1,-3 31-98,3-26 82,2 1 0,-1 0 0,1-1 0,0 1 0,1-1 0,3 12 0,-5-16 22,1-1-1,-1 0 1,1 0 0,0 0-1,-1 0 1,1 0 0,0 0-1,0 0 1,-1-1 0,1 1-1,0 0 1,0 0 0,0 0-1,0-1 1,0 1 0,0-1-1,0 1 1,0-1 0,0 1-1,0-1 1,1 1-1,-1-1 1,0 0 0,0 0-1,0 0 1,0 0 0,3 0-1,-2 0 11,0-1 0,0 0 0,1 0 0,-1 0 0,0 0 0,0 0 0,0-1 0,0 1 0,0 0 0,0-1 0,-1 0 0,4-3 0,2-4 45,0 0 0,-1 0 0,0-1 1,8-17-1,-7 3-18,-1-1 0,5-48 0,-10 64-705,4 109 538,-4-91 128,1 0 0,-1-1 0,2 1 0,-1-1 0,1 0 0,0 0 0,1 0 0,0 0 0,7 11 0,-11-18 16,1 0 0,0 0 0,-1 0-1,1-1 1,-1 1 0,1 0 0,0 0 0,0-1 0,0 1 0,-1 0 0,1-1-1,0 1 1,0-1 0,0 1 0,0-1 0,0 1 0,0-1 0,0 0 0,0 1-1,0-1 1,0 0 0,0 0 0,0 0 0,0 0 0,0 0 0,0 0 0,0 0-1,0 0 1,0 0 0,0-1 0,1 1 0,-2 0 0,1-1 0,0 1 0,0-1 0,0 1-1,0-1 1,0 1 0,0-1 0,0 0 0,0 1 0,-1-1 0,1 0 0,0 0-1,-1 1 1,1-1 0,0 0 0,-1 0 0,1 0 0,-1 0 0,1 0 0,-1-1-1,5-6 195,-1-1 0,0 1 0,0-1 0,3-13-1,0-19-108,-2 0 0,-2-1 0,-1-45 0,-2 81-371,-1 15 273,2-1 0,-1 1-1,1 0 1,0-1 0,1 1-1,0-1 1,1 0 0,-1 1-1,2-1 1,-1 0 0,1-1 0,7 13-1,-10-20 7,-1 1-1,1 0 1,-1-1-1,1 1 0,-1-1 1,1 1-1,-1-1 1,1 1-1,0-1 1,-1 1-1,1-1 0,0 0 1,-1 1-1,1-1 1,0 0-1,0 0 1,-1 1-1,1-1 0,0 0 1,0 0-1,-1 0 1,1 0-1,0 0 1,0 0-1,-1 0 0,1 0 1,0 0-1,0 0 1,-1-1-1,1 1 1,0 0-1,0-1 0,1 0 17,0-1-1,-1 1 1,1-1-1,-1 0 1,1 1-1,-1-1 1,1 0-1,-1 0 1,0 0-1,0 0 1,1-2-1,14-53 260,-13 2-1306,-3 52-564,1 8-353,5 24-1434,-1-2-616,0 2-2103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1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17040,'0'0'6262,"-9"0"-5445,6 0-764,0 1 0,0-1 0,0 0 0,-1 1 0,1 0 0,0 0 0,0 0 0,0 0 0,0 0 0,1 0 0,-1 1 0,0 0 0,0-1 0,1 1 0,-1 0 0,1 0 0,0 0 0,-1 1 0,1-1 0,0 1 0,0-1 0,1 1 0,-1-1 0,0 1 0,1 0 0,-2 4 0,-2 3 164,1-2 191,-1 0 0,2 1 0,-1-1-1,1 1 1,0 0 0,1 0 0,-2 13 0,5-21-392,1-1 0,-1 0 0,1 0 0,-1 0 0,1 0 0,-1 0 0,1 0 0,-1 0 0,1 0 0,-1-1 0,0 1 0,1-1 0,-1 1 0,0-1 0,1 1 0,1-2 0,51-31-99,21-13-1964,-71 44 1921,1 0 0,-1 0 0,1 0 1,0 1-1,-1 0 0,1 0 0,0 0 0,0 0 1,0 1-1,0 0 0,0 0 0,0 0 1,9 2-1,-13-1 180,0 0 1,0 0 0,0 0 0,0 1 0,0-1-1,-1 0 1,1 0 0,0 0 0,-1 1-1,1-1 1,-1 0 0,0 1 0,1-1 0,-1 0-1,0 1 1,0-1 0,1 1 0,-1-1-1,0 0 1,-1 1 0,1-1 0,0 2 0,-4 34 1664,1-27-1247,-1 1 0,0-1 0,-10 19 0,12-26-415,1 1 0,-1-1 0,0 0 0,0 0 1,-1 0-1,1 0 0,0-1 0,-1 1 0,0-1 0,0 1 0,0-1 1,0 0-1,0 0 0,0 0 0,-5 2 0,8-4-178,-1 0 0,1 0 0,-1 0 1,1 0-1,-1 0 0,1 0 0,-1 0 0,1 0 0,-1 0 0,1 0 0,-1 0 0,1-1 0,-1 1 0,1 0 0,-1 0 1,1 0-1,-1-1 0,1 1 0,0 0 0,-1-1 0,1 1 0,0 0 0,-1-1 0,1 1 0,0-1 0,-1 1 0,1 0 1,0-1-1,0 1 0,-1-1 0,1 1 0,0-1 0,0 1 0,0-1 0,0 1 0,-1-1 0,1 1 0,0-1 0,0 1 1,0-1-1,0-27-5047,1 19 2155,-1-18-4343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1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35 152 12588,'0'0'12305,"9"-11"-10058,26-35-496,-33 42-1600,0 0 0,0 0 0,0 0 1,0-1-1,-1 1 0,0-1 0,0 1 0,0-1 0,0 0 0,-1 1 0,1-1 0,-1 0 0,0 0 0,-1 1 0,1-1 0,-3-6 0,3 10-137,0 1 0,0-1 0,0 0-1,-1 1 1,1-1 0,0 1 0,-1-1 0,1 1 0,0-1 0,-1 1-1,1-1 1,0 1 0,-1-1 0,1 1 0,-1-1 0,1 1 0,-1 0-1,1-1 1,-1 1 0,0 0 0,1-1 0,-1 1 0,1 0-1,-1 0 1,0-1 0,1 1 0,-1 0 0,1 0 0,-1 0 0,0 0-1,1 0 1,-1 0 0,0 0 0,1 0 0,-1 0 0,0 0-1,1 1 1,-1-1 0,1 0 0,-1 0 0,0 1 0,1-1 0,-1 0-1,0 1 1,-26 18-12,22-10 2,-1 0-1,2 0 1,-1 1 0,1-1 0,1 1 0,-1 0 0,2 0 0,-1 1-1,2-1 1,-1 0 0,1 1 0,1-1 0,0 1 0,0-1 0,1 0-1,0 1 1,5 14 0,-5-22-1,1-1 0,-1 1 1,1-1-1,0 1 0,0-1 0,0 1 0,0-1 0,1 0 1,-1 0-1,0 0 0,1 0 0,0 0 0,-1-1 0,1 1 1,0-1-1,0 0 0,0 0 0,0 0 0,0 0 0,0 0 1,0-1-1,0 1 0,0-1 0,0 0 0,1 0 0,-1 0 1,0 0-1,0-1 0,0 1 0,5-2 0,0 0-363,1 0-1,-1 0 1,1-1-1,-1 0 1,0 0-1,0-1 0,0 0 1,-1-1-1,13-9 1,15-23-5678,-2-10-5391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2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54 15054,'0'0'2429,"-6"-8"390,-24-37 2348,35 63-1836,-1-1-3304,29 50 573,3-3 0,56 78-1,-84-130-503,29 36 100,-35-45-170,0-1 0,1 0-1,-1 1 1,1-1 0,-1 0 0,1 0-1,0 0 1,0-1 0,0 1 0,0-1-1,0 0 1,0 1 0,0-1 0,5 0-1,-6-1 8,0 0-1,-1 0 1,1-1-1,0 1 1,-1-1 0,1 0-1,-1 1 1,1-1-1,-1 0 1,1 0-1,-1 0 1,0 0-1,0 0 1,1 0-1,-1 0 1,0 0 0,0 0-1,0-1 1,0 1-1,0-1 1,0 1-1,0 0 1,-1-1-1,1 1 1,0-1-1,-1 0 1,1-1 0,13-50 162,-14 50-186,5-25 71,-2 0 0,-1-32 0,34 144-1905,-36-83 1578,1 1 1,-1-1-1,1 1 1,0-1-1,0 1 1,0-1-1,0 0 1,0 1-1,0-1 1,0 0-1,0 0 1,1 0-1,-1 0 1,0 0 0,1 0-1,-1 0 1,1 0-1,-1-1 1,1 1-1,-1 0 1,1-1-1,-1 1 1,1-1-1,0 0 1,-1 1-1,1-1 1,-1 0 0,3 0-1,-1-1-508,0 1 0,0-1 0,-1 0 0,1 0 0,0 0 0,-1-1-1,1 1 1,-1 0 0,1-1 0,-1 0 0,0 0 0,1 1 0,-1-1 0,0 0 0,2-3 0,17-24-9410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2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70 401 16784,'0'0'7297,"-8"5"-5092,3-2-2088,1 0-1,0 0 0,0 1 1,0-1-1,0 1 1,1 0-1,-1 0 1,1 0-1,0 1 0,0-1 1,0 1-1,1-1 1,0 1-1,0 0 1,0 0-1,0 0 0,1 0 1,0 0-1,0 0 1,0 11-1,0-13-84,0 11 103,0 0 0,1 0 0,2 26 0,-2-38-125,0-1 0,0 1 0,0 0 0,0 0-1,1 0 1,-1-1 0,1 1 0,-1 0 0,1-1 0,0 1 0,-1 0-1,1-1 1,0 1 0,0-1 0,0 1 0,0-1 0,0 1 0,1-1-1,-1 0 1,0 1 0,1-1 0,-1 0 0,1 0 0,-1 0 0,1 0-1,-1-1 1,1 1 0,0 0 0,-1-1 0,1 1 0,0-1 0,0 1-1,-1-1 1,1 0 0,0 1 0,0-1 0,0 0 0,-1-1 0,5 1-1,-3-2 38,1 1-1,-1-1 1,1 0-1,-1 0 1,0-1-1,0 1 1,0-1-1,0 1 1,0-1-1,0 0 0,-1 0 1,1 0-1,-1-1 1,0 1-1,0 0 1,0-1-1,0 1 1,-1-1-1,0 0 0,2-6 1,4-10 41,-2-1-1,5-28 1,-6-7-126,-4-57 1,0 104-860,0 11 897,0 0 0,0 0-1,1 0 1,-1 0-1,1 0 1,0 0 0,-1 0-1,1 0 1,0 0-1,0 0 1,0 0-1,0 0 1,1-1 0,-1 1-1,0 0 1,1-1-1,-1 1 1,1-1 0,-1 0-1,1 1 1,0-1-1,1 1 1,-1-2 7,-1 1 0,0-1 0,1 0 0,-1 1 0,0-1 0,1 0 0,-1 0 0,0 0 0,0 0 0,1 0 0,-1 0 0,0 0 0,1-1 0,-1 1 0,0 0 0,1-1 0,-1 1 0,0-1 0,0 0 0,0 1 0,0-1 0,1 0 0,-1 0 0,0 1-1,0-1 1,0 0 0,-1 0 0,1 0 0,0 0 0,0 0 0,0 0 0,-1-1 0,1 1 0,0-2 0,5-10 111,-1 1 0,0-1 0,-1-1 1,0 1-1,-1 0 0,-1-1 0,0 0 0,-1 1 0,-1-1 0,0-15 0,0 19-65,-1-1 1,0 1-1,-1 0 0,0-1 0,-1 1 1,1 0-1,-2 0 0,0 0 0,0 1 1,-1-1-1,0 1 0,0 0 1,-11-13-1,15 21-62,1 0 1,-1 0-1,1 1 0,-1-1 1,1 0-1,-1 1 1,0-1-1,0 1 0,1-1 1,-1 0-1,0 1 1,0 0-1,1-1 0,-1 1 1,0-1-1,0 1 1,0 0-1,0 0 0,0-1 1,0 1-1,0 0 1,1 0-1,-1 0 0,0 0 1,0 0-1,0 0 1,0 0-1,-2 1 0,2 0-2,0 0-1,0 0 0,0 0 1,0 1-1,0-1 0,0 0 1,0 0-1,0 1 0,0-1 0,0 1 1,1-1-1,-1 1 0,1-1 1,-1 1-1,1 1 0,-9 69-107,9-65 141,-3 31-27,-1 99 15,4-125-18,1 1 0,0 0 0,1 0 0,1-1 0,0 1 0,0-1 0,11 24 0,-12-33-37,0 1 0,0-1 0,0 0 0,0 0 0,1 0-1,-1 0 1,1-1 0,0 1 0,0 0 0,0-1 0,0 0-1,0 0 1,0 0 0,1 0 0,-1 0 0,0-1 0,1 0 0,0 1-1,-1-1 1,1 0 0,0-1 0,0 1 0,-1-1 0,1 0 0,0 0-1,0 0 1,0 0 0,-1 0 0,1-1 0,0 0 0,0 0 0,-1 0-1,7-3 1,4-1-691,-1-2 0,0 1-1,0-1 1,-1-1 0,0-1-1,0 1 1,15-17 0,-13 12-1325,-2 0 0,0-1 1,0-1-1,11-20 1,3-14-4848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2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136 334 5541,'0'0'5947,"-11"-7"-1377,-36-23-678,45 29-3738,1 1 1,-1-1-1,1 0 1,-1 1-1,0-1 1,1 1-1,-1 0 1,1-1-1,-1 1 1,0 0-1,1 0 1,-1 0 0,0 0-1,1 0 1,-1 1-1,0-1 1,1 0-1,-1 1 1,1-1-1,-1 1 1,1 0-1,-1-1 1,1 1-1,-1 0 1,1 0-1,-1 0 1,1 0 0,0 0-1,0 0 1,0 0-1,-1 1 1,1-1-1,0 0 1,0 1-1,1-1 1,-1 0-1,-1 4 1,-2 2 198,1 1 0,0 0 1,0 0-1,1 0 0,-2 11 0,3-11-233,0 0 0,0 0 0,0-1 1,1 1-1,0 0 0,1 0 0,0 0 0,3 13 0,-3-18-96,0 0 0,0-1-1,0 1 1,1 0 0,-1-1-1,1 1 1,-1-1 0,1 1 0,0-1-1,0 0 1,0 0 0,0 0-1,0 0 1,1 0 0,-1 0 0,1-1-1,-1 1 1,1-1 0,-1 1-1,1-1 1,0 0 0,0 0 0,0 0-1,-1-1 1,7 1 0,-4 0-18,-1 0-1,1-1 1,0 0 0,0 0 0,0 0 0,-1-1 0,1 0 0,0 1 0,-1-2-1,1 1 1,-1 0 0,1-1 0,-1 0 0,1 0 0,-1-1 0,0 1 0,0-1-1,0 0 1,3-3 0,-1 0 20,0-1 0,-1 0 1,0 0-1,0 0 0,-1 0 0,0-1 0,0 0 0,0 0 1,3-15-1,1-9 56,-2 0 0,-1-1 0,-2 0 1,0-48-1,-3 66-64,-4-72 58,3 82-68,0 0 0,0 0 0,0 1 0,0-1 0,-1 0 0,0 1 0,0-1-1,0 1 1,0 0 0,-1-1 0,0 1 0,1 0 0,-2 0 0,-4-4 0,8 7-6,-1 0 0,0 1 0,1-1 1,-1 0-1,0 1 0,1-1 0,-1 1 0,0-1 0,0 1 0,0-1 0,1 1 0,-1 0 0,0 0 0,0-1 0,0 1 0,0 0 0,0 0 0,0 0 0,1 0 1,-1 0-1,0 0 0,0 0 0,0 0 0,0 0 0,0 0 0,0 0 0,0 1 0,1-1 0,-1 0 0,0 1 0,0-1 0,0 1 0,1-1 0,-1 0 0,0 1 1,0 0-1,1-1 0,-1 1 0,0 0 0,1-1 0,-1 1 0,1 0 0,-1-1 0,1 1 0,-1 0 0,1 0 0,0 0 0,-1-1 0,1 1 0,0 0 0,0 0 1,-1 0-1,1 0 0,0 0 0,0 0 0,0 1 0,-6 58 138,6-57-136,0 14 29,1-1 0,0 1 0,1 0 0,1-1 0,0 1 0,2-1 0,0 0 0,0 0 0,1 0 0,10 16 0,-10-22-255,0-1 0,1 0 1,0 0-1,0 0 0,1-1 1,16 14-1,-16-17-456,0 1 0,1-1 0,0 0-1,0-1 1,0 1 0,0-2 0,0 0 0,16 4 0,24-2-4869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8.76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11050,'0'0'17083,"7"8"-16319,7 8-537,-2 0 0,0 1 1,-1 1-1,9 19 1,-17-32-454,14 27 166,-4-19-2119,1-8-3588,-9-6 1619,-1-7-1879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3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56 108 15407,'0'0'12828,"-8"16"-12786,-2 3-21,2 0 1,-9 26-1,14-35 18,0 0 0,1 0 0,1 0 0,-1 0 0,1 0 0,1 0 0,0 0 0,0 0 0,3 14 0,-3-23-30,0 0 0,1 0 0,-1 0 0,0 1-1,1-1 1,-1 0 0,1 0 0,-1 0 0,1 0 0,-1 1-1,1-1 1,0 0 0,-1 0 0,1 0 0,0-1 0,0 1 0,0 0-1,0 0 1,0 0 0,0-1 0,0 1 0,0 0 0,0-1-1,0 1 1,0-1 0,1 1 0,-1-1 0,0 0 0,0 1 0,2-1-1,-2 0 39,1 0 0,0 0 0,-1-1 0,1 1-1,0-1 1,-1 1 0,1-1 0,-1 0 0,1 1-1,-1-1 1,1 0 0,-1 0 0,0 0 0,1 0-1,-1 0 1,0 0 0,0-1 0,0 1 0,0 0-1,0-1 1,0 1 0,1-2 0,5-10 203,-1-1 0,0 0-1,-1 0 1,-1 0 0,0 0 0,-1-1 0,2-17 0,-2 2-100,-2 0 1,-3-46-1,2 73-172,0-1-1,0 1 1,0 0-1,0 0 0,-1-1 1,0 1-1,1 0 1,-1 0-1,-1 0 1,1 0-1,0 0 1,-1 0-1,1 0 1,-1 0-1,0 0 0,0 1 1,-4-5-1,5 11-218,-1 0 1,1 0-1,0 0 0,0 0 0,1 0 0,-1 1 0,1-1 0,0 0 0,1 8 0,-1-10 131,0 8-378,1-1 0,0 1 0,0-1 0,1 1 0,0-1 0,5 12 0,14 13-4244,-19-32 3992,0 0 0,0-1 0,0 1 1,0 0-1,0-1 0,0 1 0,1-1 0,-1 0 0,1 0 0,-1 0 0,0 0 0,5 1 1,13-1-8668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3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0 142 13164,'0'0'7736,"4"13"-7555,9 34 599,3 0 0,1-1 0,3-1 1,1-1-1,3-1 0,1-1 0,38 49 0,-76-149 2321,-31-48-2684,-38-135-1,79 230-416,0 0-1,1-1 0,0 1 1,1 0-1,0-1 0,1-13 1,0 22-35,1 0 0,-1 0-1,1 1 1,0-1 0,0 1 0,0-1 0,0 0 0,0 1-1,0 0 1,0-1 0,1 1 0,0 0 0,-1-1 0,1 1-1,0 0 1,0 0 0,0 1 0,0-1 0,0 0 0,1 1-1,-1-1 1,0 1 0,1 0 0,-1-1 0,1 1 0,-1 1 0,1-1-1,0 0 1,-1 0 0,5 1 0,-4-1-103,-1 0 0,1 1 0,0-1 0,-1 1 0,1 0 0,0-1 0,-1 1 0,1 1 0,0-1 0,0 0 0,-1 1 0,1-1 0,0 1 0,-1 0 1,1 0-1,-1 0 0,1 0 0,-1 0 0,0 1 0,1-1 0,-1 1 0,0-1 0,3 4 0,-4-2 94,1 0 1,-1 0-1,1 0 1,-1 0-1,0 1 1,-1-1-1,1 0 1,0 1 0,-1-1-1,0 1 1,0-1-1,0 1 1,0-1-1,0 1 1,-1-1-1,0 0 1,1 1-1,-3 4 1,-6 15 522,0-1-1,-2 0 1,-1 0 0,0-1 0,-2-1 0,-22 28 0,36-48-505,0 1 0,0-1-1,-1 0 1,1 1 0,0-1-1,0 0 1,0 1 0,0-1 0,0 0-1,0 0 1,0 1 0,-1-1-1,1 0 1,0 1 0,0-1 0,0 0-1,-1 0 1,1 0 0,0 1-1,0-1 1,-1 0 0,1 0-1,0 0 1,0 1 0,-1-1 0,1 0-1,0 0 1,-1 0 0,1 0-1,0 0 1,0 0 0,-1 0 0,1 0-1,0 0 1,-1 0 0,1 0-1,0 0 1,-1 0 0,1 0 0,0 0-1,-1 0 1,1 0 0,0 0-1,0 0 1,-1 0 0,1 0 0,0-1-1,-1 1 1,1 0 0,0 0-1,-1-1 1,2-21-2194,11-31-2964,0 7-1227,-1-6-4357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4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0 248 16976,'0'0'1858,"2"14"-43,4 27 86,2 1 0,13 41 0,-15-63-1429,1 0 0,1 0-1,1-1 1,0 0 0,2-1 0,22 32 0,-30-47-459,-1 0 1,1 0 0,0 0-1,0 0 1,1-1 0,-1 1-1,0-1 1,1 0 0,6 3-1,-10-5 0,1 1-1,0-1 0,-1 0 0,1 0 1,-1 0-1,1 0 0,0 0 1,-1 0-1,1 0 0,-1 0 0,1 0 1,0 0-1,-1 0 0,1 0 1,-1 0-1,1-1 0,-1 1 0,1 0 1,0 0-1,-1-1 0,1 1 1,-1 0-1,1-1 0,-1 1 0,1-1 1,0 0 23,0-1 0,0 1 0,-1-1 0,1 1 0,-1-1 0,1 0 0,-1 1 0,1-1 0,-1 1 0,0-1 0,0 0 0,0 1 1,0-4-1,0-2-21,-1 1 0,0-1 1,-1 1-1,0 0 0,0-1 1,0 1-1,-1 0 0,1 0 1,-2 0-1,1 1 1,0-1-1,-5-5 0,-4-4-56,-1 1-1,-26-25 0,18 28-35,21 11 71,-1 0 1,1 1-1,0-1 1,-1 0-1,1 0 0,-1 0 1,1 0-1,0 0 1,-1 0-1,1 1 0,0-1 1,-1 0-1,1 0 1,0 1-1,-1-1 0,1 0 1,0 0-1,-1 1 1,1-1-1,0 0 0,0 1 1,-1-1-1,1 1 1,0-1-1,0 0 1,0 1-1,0-1 0,-1 0 1,1 1-1,0 0 1,0 1-6,0 1 0,0-1 1,0 1-1,0-1 0,0 0 0,1 1 1,-1-1-1,1 1 0,-1-1 1,1 0-1,0 0 0,0 1 1,0-1-1,0 0 0,3 3 1,-3-2 5,1-1 0,1 1 0,-1 0 0,0-1 1,0 1-1,1-1 0,0 0 0,-1 0 0,1 0 1,0 0-1,0 0 0,0-1 0,0 1 0,0-1 0,1 0 1,-1 0-1,0 0 0,0 0 0,1-1 0,-1 1 1,1-1-1,-1 0 0,0 0 0,1 0 0,-1 0 1,1-1-1,-1 0 0,0 1 0,1-1 0,5-3 0,-2 1 14,0 0 0,0-1-1,0 0 1,-1-1-1,0 1 1,0-1 0,0-1-1,0 1 1,-1-1-1,0 0 1,0 0 0,6-11-1,-1-2-26,-2-1 0,0 0 0,-1 0 0,8-41 0,-15 60 20,0 1 1,0-1 0,0 1 0,0-1 0,0 1 0,0-1 0,0 1 0,0-1 0,0 1 0,0-1 0,0 1 0,1-1 0,-1 1 0,0-1-1,0 1 1,0-1 0,1 1 0,-1-1 0,0 1 0,1-1 0,-1 1 0,0-1 0,1 1 0,-1 0 0,0-1 0,1 1 0,-1 0 0,1-1 0,-1 1-1,1 0 1,-1 0 0,1-1 0,-1 1 0,1 0 0,-1 0 0,1 0 0,-1 0 0,1 0 0,-1 0 0,1 0 0,-1 0 0,1 0 0,-1 0 0,1 0-1,-1 0 1,1 0 0,-1 0 0,1 0 0,0 0 0,-1 0 0,0 1 0,1-1 0,-1 0 0,1 0 0,-1 1 0,1-1 0,-1 0 0,1 1-1,-1-1 1,0 1 0,1 0 0,25 33 282,-17-22-207,-7-9-53,0 0 1,1 0-1,0 0 1,0-1-1,0 1 1,0-1-1,0 1 0,0-1 1,0 0-1,1-1 1,-1 1-1,1 0 1,0-1-1,-1 0 0,1 0 1,0 0-1,0 0 1,-1-1-1,1 1 0,8-1 1,-7-2 7,1 1 0,-1-1 0,0 1-1,0-1 1,0-1 0,0 1 0,0-1 0,0 0 0,-1 0 0,1 0 0,-1-1-1,0 0 1,4-4 0,10-12-353,-1-2-1,-1 0 1,-1-1-1,19-41 0,-31 59 287,10-15-476,-13 20 512,1 0-1,-1 1 0,1-1 0,0 0 1,-1 0-1,1 0 0,-1 0 0,1 0 0,-1 0 1,1 1-1,-1-1 0,1 0 0,-1 0 0,1 1 1,-1-1-1,1 0 0,-1 1 0,1-1 1,-1 1-1,0-1 0,1 0 0,-1 1 0,0-1 1,1 1-1,-1-1 0,0 1 0,0-1 1,1 1-1,-1-1 0,0 1 0,0-1 0,0 1 1,0-1-1,0 1 0,0 0 0,0-1 1,0 1-1,0 0 0,1 1 28,-1 0 0,0-1 0,1 1 0,0 0 0,-1-1 0,1 1 0,0-1-1,0 1 1,0-1 0,0 1 0,0-1 0,0 1 0,0-1 0,0 0 0,1 0 0,-1 0 0,0 0 0,1 0 0,-1 0 0,1 0 0,-1 0 0,1 0-1,-1-1 1,1 1 0,0 0 0,-1-1 0,1 0 0,0 1 0,0-1 0,-1 0 0,1 0 0,0 0 0,0 0 0,-1 0 0,1 0 0,0-1-1,-1 1 1,1 0 0,0-1 0,-1 0 0,1 1 0,2-2 0,4-2 50,-1-1 0,0 0-1,-1 0 1,1 0 0,-1 0-1,0-1 1,9-11 0,16-27-17,-24 32-198,0 2-1,0-1 1,1 1 0,1 0 0,-1 1 0,2 0-1,-1 0 1,12-8 0,-17 16 1607,-1 0-3623,-23 0-25343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4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17008,'0'0'5637,"52"-17"-5637,-27 15-1281,-2 0-4164,3-3-9353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5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0 357 13357,'0'0'4553,"1"9"-1232,0-3-2754,0 1 0,1-1 1,-1 1-1,1-1 0,1 0 0,-1 0 1,6 9-1,-6-12-430,0 0-1,0-1 1,0 1 0,0-1 0,1 1-1,-1-1 1,1 0 0,-1 0 0,1 0-1,0-1 1,0 1 0,0-1 0,0 1-1,0-1 1,0 0 0,0 0-1,0 0 1,1-1 0,-1 1 0,4-1-1,-1 1-119,1-1 0,-1 0 0,0 0 0,1-1 0,-1 0 0,0 0 0,0-1 0,0 1 0,0-1 0,0-1 0,0 1 0,-1-1 0,1 0 0,-1 0 0,1-1 0,-1 0 0,0 1 0,-1-2 0,1 1 0,-1 0 0,5-7 0,6-9-53,-2 0 0,-1-1 1,0-1-1,10-27 0,1 0 156,-22 48-49,-1 1-1,1-1 1,0 0 0,0 0-1,-1 0 1,1 0-1,0 1 1,0-1-1,0 0 1,0 1-1,0-1 1,0 0-1,0 1 1,0 0-1,0-1 1,0 1 0,0-1-1,0 1 1,0 0-1,1 0 1,-1 0-1,0 0 1,2 0-1,34 3 339,-32-1-386,0-1 0,0-1 0,0 1 0,1-1 0,-1 0 0,0 0-1,6-1 1,1-5-4,-1 0-1,1-1 0,-1-1 1,-1 1-1,1-2 0,-1 1 1,17-21-1,1 2-448,-13 13 211,40-32-2732,-51 43 2659,1 0 0,0 0-1,-1 0 1,1 1 0,0 0 0,1 0-1,-1 0 1,0 0 0,1 1 0,8-1 0,-13 2-333,1 0 0,-1 0 0,0-1 0,1 1 0,-1 0 0,0-1 1,1 1-1,-1-1 0,0 1 0,1-1 0,-1 0 0,0 1 0,0-1 1,0 0-1,0 0 0,0 0 0,0 0 0,0 0 0,1-2 0,5-7-8343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5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50 16624,'0'0'8360,"-8"-50"-4421,8 73-3490,11 7 223,2 7 65,10 6-320,-3 0-321,5 0-128,-1-4-1314,-1-4-1344,-1-3-1474,-3-5-3139</inkml:trace>
  <inkml:trace contextRef="#ctx0" brushRef="#br0" timeOffset="1">376 658 13773,'0'0'10474,"49"32"-7207,-29-30-1858,-2-2-1120,0 0-417,-6-2-2819,-7-7-4676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37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1485 8168,'0'0'4831,"-8"-1"-3528,3 0-941,2 1-235,1 0-1,0 0 0,-1 0 0,1 0 0,0-1 0,-1 1 0,1-1 0,0 0 0,-1 1 0,1-1 0,0 0 0,0 0 0,0-1 0,0 1 0,0 0 0,0-1 0,-1-1 0,2 3-98,0-1 0,1 0-1,-1 1 1,1-1 0,-1 1-1,1-1 1,0 0 0,-1 1-1,1-1 1,0 0 0,-1 0-1,1 1 1,0-1 0,0 0-1,0 0 1,0 1 0,-1-1-1,1 0 1,0 0 0,0 0-1,1 1 1,-1-1 0,0 0-1,0-1 1,17-2 847,35 16 557,-41-9-1281,-4-2-145,1 0 0,-1-1 0,1 1 0,-1-2 0,1 1 0,-1-1 0,0 0 0,1 0 0,-1-1 0,0 0-1,0 0 1,0-1 0,0 0 0,0 0 0,0 0 0,9-8 0,7-6 36,-2 0 0,-1-2 0,24-26 0,6-6 4,446-388-33,-383 342-149,72-75-147,-98 88 248,134-101 1,153-110-206,-353 286 564,-16 10-8117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38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53 148 11050,'0'0'1602,"-9"0"-145,-29 1-63,39-2-1354,-1 1 1,0 0 0,1 0-1,-1 0 1,0-1 0,1 1-1,-1 0 1,0 0 0,1-1-1,-1 1 1,0 0 0,0 0-1,0-1 1,1 1 0,-1 0-1,0-1 1,0 1 0,0 0-1,1-1 1,-1 1 0,0-1-1,0 1 1,0 0 0,0-1-1,0 1 1,0 0 0,0-1-1,0 1 1,0-1 0,0 1-1,0 0 1,0-1 0,0 1-1,-1 0 1,1-1 0,0 1-1,0-1 1,0 1 0,0 0-1,-1-1 1,1 1 0,0 0-1,0 0 1,0-1 0,-1 1-1,1 0 1,0-1 0,-1 1-1,1 0 1,0 0 0,-1 0-1,1-1 1,0 1 0,-1 0-1,1 0 1,0 0 0,-1 0-1,1 0 1,-1 0 0,1 0-1,0 0 1,-1 0 0,1 0-1,0 0 1,-1 0 0,1 0-1,-1 0 1,0 0 0,21-19-82,3 5 11,1 1 1,0 0 0,1 2-1,1 1 1,-1 1-1,1 1 1,31-5-1,-2 4-1156,0 3-1,83 0 0,-136 6 1211,-1 0 1,1 0-1,0 0 0,0 0 0,0 0 0,-1 1 0,1-1 0,0 0 1,0 1-1,-1 0 0,1-1 0,0 1 0,-1 0 0,1 0 0,-1 0 0,1 0 1,-1 0-1,0 0 0,1 0 0,-1 1 0,0-1 0,0 0 0,0 1 1,0-1-1,0 1 0,0-1 0,0 1 0,0 0 0,-1-1 0,1 1 0,0 0 1,-1 0-1,0-1 0,1 1 0,-1 0 0,0 0 0,0-1 0,0 1 1,0 0-1,0 0 0,-1 0 0,1 1 0,-3 14 579,0-1-1,0-1 1,-13 32-1,6-14-452,4-2 43,2 2 1,2-1-1,1 0 0,1 0 0,8 53 0,-4-52-333,-1 1 0,-2 0 0,-1 0 0,-8 54 1,-6-48-2306,-4-7-2461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1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0 153 18738,'0'0'4580,"95"-9"-3715,-32-4-449,15-4-288,7-1-96,5 1-96,-3 2-256,-4-1-160,-11 5-673,-8 3-449,-10 2-416,-16 1-961,-9-2-1441,-11-3-2274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2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76 13549,'0'0'2306,"-3"-9"-43,-8-25-191,11 33-1974,0 0 0,0 0 0,0 0 0,1 0 0,-1 0 0,0 0 0,0 1 0,0-1 0,1 0 0,-1 0 0,1 0 0,-1 0 0,0 1 0,1-1 0,-1 0 0,1 1 0,0-1 0,-1 0 0,1 1 0,0-1 0,-1 0 0,1 1 0,0-1 0,-1 1 0,1 0 0,0-1 0,0 1 0,0-1 0,0 1 0,-1 0 0,1 0 0,0 0 1,0-1-1,2 1 0,35-5 1140,-32 5-873,25-3 86,0 1 1,0 2-1,0 1 1,0 1-1,54 11 1,-76-11-450,-1 1-1,1 0 1,0 0 0,-1 0 0,1 1 0,-1 0 0,0 1 0,0 0 0,-1 0 0,0 1 0,0 0 0,0 0-1,0 1 1,-1-1 0,0 1 0,-1 1 0,1-1 0,-1 1 0,-1 0 0,1 0 0,-2 0 0,1 1 0,4 17-1,-5-11 69,-1 1 0,-1-1 0,0 1-1,-1 0 1,0-1 0,-2 1-1,0 0 1,0-1 0,-2 0 0,0 1-1,0-2 1,-2 1 0,0 0-1,0-1 1,-17 26 0,-6 5-524,-3-2 0,-1-1 1,-50 49-1,70-78-5626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9.12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0 120 17617,'0'0'5824,"10"1"-4911,-4 0-724,4 0 135,1 0-1,-1 0 1,1-1 0,20-2-1,-26 1-213,-1 0 0,-1 0 0,1 0-1,0-1 1,0 0 0,0 1-1,-1-1 1,1 0 0,-1-1-1,1 1 1,-1-1 0,0 1-1,0-1 1,0 0 0,0 0-1,-1 0 1,1-1 0,2-5-1,-3 6 48,0-1 0,-1 1 0,1-1 0,-1 0 0,0 0 0,0 0 0,0 0 0,-1 0 0,0 0-1,1 0 1,-1 0 0,-1-5 0,1 8-129,0 0-1,-1 0 1,1 0-1,0 0 1,0 0-1,-1 0 1,1 0-1,-1 0 1,1 0-1,-1 0 1,1 0-1,-1 1 1,0-1-1,1 0 1,-1 0 0,0 1-1,1-1 1,-1 0-1,0 1 1,0-1-1,-1 0 1,1 1-27,-1 0 0,1-1 1,-1 1-1,0 0 0,1 0 1,-1 0-1,0 0 0,1 0 1,-1 1-1,1-1 0,-1 0 1,1 1-1,-1-1 0,1 1 1,-1 0-1,1-1 0,-3 3 1,-1 0-16,0 1 0,0 0 1,1 0-1,0 0 0,0 0 1,0 1-1,0 0 1,1 0-1,0 0 0,0 0 1,0 0-1,0 1 0,1-1 1,-3 9-1,0 2 6,1 0 0,1 0 0,0 0-1,-1 19 1,4-33 17,-1 1 1,1 0-1,0-1 1,0 1-1,0 0 1,1-1-1,-1 1 0,1 0 1,-1-1-1,1 1 1,0-1-1,0 1 1,0-1-1,0 1 1,1-1-1,-1 0 0,0 0 1,1 1-1,0-1 1,0 0-1,-1 0 1,4 2-1,-2-3 11,0 1 1,0-1-1,1 0 0,-1 0 0,0 0 1,1 0-1,-1 0 0,0-1 0,1 0 1,-1 1-1,1-1 0,-1-1 1,1 1-1,-1 0 0,1-1 0,-1 0 1,5-1-1,0 0 5,1-2 0,-1 1 1,0-1-1,1 0 0,-2-1 1,1 0-1,-1 0 0,1 0 0,-1-1 1,8-9-1,-10 10-456,-1-1-1,1 0 1,-1 1 0,0-1-1,-1-1 1,4-6 0,-5 9-450,-1 0 0,0 0 1,1 0-1,-2 0 1,1 0-1,0-1 0,-1 1 1,0 0-1,0 0 1,0-8-1,-7-13-6251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3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198 126 12780,'4'-9'2392,"-2"6"-2262,3-7 996,0 0 1,-1-1-1,5-18 1,-8 28-941,0-1-1,-1 1 1,1-1 0,-1 1-1,1-1 1,-1 1 0,0-1 0,0 0-1,0 1 1,0-1 0,0 1-1,0-1 1,0 0 0,0 1 0,-1-1-1,1 1 1,0-1 0,-1 1-1,0-1 1,1 1 0,-1-1 0,0 1-1,0-1 1,0 1 0,0 0-1,0-1 1,0 1 0,0 0 0,0 0-1,0 0 1,0 0 0,-1 0-1,1 0 1,-1 0 0,1 0 0,0 1-1,-1-1 1,1 1 0,-3-2-1,-1 2-111,-1 0 0,1 0 0,0 0 0,-1 1-1,1-1 1,0 1 0,0 0 0,-1 1-1,1-1 1,0 1 0,0 0 0,1 0 0,-1 1-1,0 0 1,1-1 0,-1 1 0,1 1-1,0-1 1,0 1 0,0 0 0,1-1-1,-1 2 1,1-1 0,-3 5 0,-5 6 16,1 1 0,1 0 1,0 1-1,2 0 0,-10 29 1,11-26 73,1 0 0,1 0 0,1 1 0,1-1 0,0 1 0,3 25 0,-1-38-105,1 0 1,0 0-1,1-1 0,0 1 1,0-1-1,1 1 1,0-1-1,6 12 1,-7-15-51,1-1 1,-1 0 0,1 0 0,0 0-1,0 0 1,0 0 0,0 0-1,0-1 1,0 0 0,1 1-1,-1-1 1,1 0 0,0-1 0,0 1-1,-1-1 1,1 0 0,6 2-1,-4-2-1,-1-1 0,0 1 0,1-1-1,-1 0 1,1 0 0,-1-1 0,0 1-1,0-1 1,1 0 0,-1-1-1,0 1 1,0-1 0,0 0 0,0-1-1,5-2 1,-2 0 3,-1-1 1,0 0-1,0 0 0,0 0 0,0-1 0,-1 0 0,0-1 1,6-9-1,-3 2-26,-1 0 0,-1 0 0,0-1 0,0 0 0,-2 0 0,0-1 0,-1 0 0,-1 1 0,2-21 0,-4 27-20,-1 0-1,-1 1 0,0-1 1,0 0-1,-1 1 1,0-1-1,0 1 0,-1-1 1,-8-16-1,9 22-96,0 1 0,0-1 0,0 0 0,-1 1 0,0-1 0,1 1 0,-1 0 0,-1 0 0,1 0 0,0 1 0,-1-1 0,1 1 0,-1-1 0,0 1 0,0 0 0,0 1 0,0-1 0,0 1 0,0-1 0,0 1 0,0 1-1,-1-1 1,1 0 0,-6 1 0,9 0-13,0 0-1,-1 0 0,1 0 1,0 0-1,-1 0 0,1 1 1,0-1-1,0 0 1,-1 1-1,1-1 0,0 1 1,0-1-1,0 1 0,-1 0 1,1-1-1,0 1 0,0 0 1,0 0-1,0 0 0,0 0 1,1 0-1,-1 0 0,0 0 1,0 0-1,1 0 0,-1 0 1,0 0-1,0 3 0,0 0-520,0 1 0,0-1-1,0 1 1,1-1-1,0 1 1,0-1-1,1 6 1,1 9-4384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3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39 20756,'0'0'3235,"0"11"-566,-1 13-1569,-2 32 1198,6 69-1,-1-105-2306,1 1-1,1-1 0,1 0 0,0 0 0,2-1 0,0 1 0,12 22 0,6-3-302,-18-30 295,-1 1 1,0-1-1,-1 1 1,0 0 0,-1 1-1,5 14 1,-17-91 83,3 0 1,4-84-1,2 86-787,-1 45 507,1 0-1,1 1 1,0-1-1,2 1 1,8-29 0,-10 42 193,0-1 0,1 1-1,-1 0 1,1 0 0,0 0 0,0 0 0,1 1 0,-1-1 0,1 1 0,4-4 0,-5 6 18,0 0-1,0 0 1,-1 1-1,1-1 1,0 1-1,0-1 1,1 1-1,-1 0 1,0 0-1,0 1 1,0-1-1,1 1 1,-1-1-1,0 1 1,1 0-1,-1 0 1,0 1-1,6 0 1,-6 0 2,-1 0 0,1 0 0,0 0 0,0 1 1,-1-1-1,1 1 0,-1-1 0,1 1 0,-1 0 0,0 0 1,0 0-1,0 1 0,0-1 0,0 0 0,0 1 0,0-1 0,-1 1 1,1-1-1,-1 1 0,0 0 0,0 0 0,0 0 0,0 0 0,0-1 1,0 6-1,2 9 149,-1 0 1,-1 0 0,0 20-1,-1-32-73,0 6 45,-1 0 1,0 1-1,-1-1 0,0 0 1,-1 0-1,0-1 0,0 1 1,-1 0-1,-1-1 1,0 0-1,0 0 0,-1 0 1,0-1-1,-1 0 0,0 0 1,0-1-1,-1 0 1,-11 10-1,17-16-152,0 0 0,-1-1 0,1 1 0,0-1 0,-1 1 0,1-1 0,-1 0 0,1 0 0,-1 0 0,0 0 0,1-1 0,-1 1 0,0-1 0,0 1 0,1-1 0,-1 0 0,0 0 0,0 0 0,1 0 0,-5-2 0,5 1-74,-1 0-1,1 0 0,0-1 0,-1 0 0,1 1 0,0-1 0,0 0 0,0 0 1,0 0-1,1 0 0,-1 0 0,0-1 0,1 1 0,0 0 0,-1-1 1,0-4-1,-3-6-771,1-1 1,0 0 0,2 0 0,-1-1-1,2 1 1,0-18 0,0-14-7644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4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18449,'0'0'3326,"0"14"-1313,10 197 3031,-1-130-4363,3 0 1,25 87 0,-18-119-401,-2-31-18,-16-18-252,0 0 0,-1 0 1,1 0-1,0 1 0,0-1 0,-1 0 1,1 0-1,0 0 0,0 0 0,-1-1 0,1 1 1,0 0-1,-1 0 0,1 0 0,0-1 0,-1 1 1,1 0-1,0-1 0,-1 1 0,1 0 1,0-1-1,-1 1 0,1-1 0,-1 1 0,1-1 1,-1 1-1,1-1 0,-1 1 0,1-1 1,-1 0-1,4-5 7,-1 1 0,0-1 0,-1 1 1,1-1-1,-1 0 0,0 0 0,-1 0 0,1 0 1,-1-1-1,0-7 0,1-72-59,-2 61-22,0 6 15,1 4 4,-1 1 1,-1-1-1,0 0 0,-1 0 1,-5-19-1,3 27-107,3 13 117,2 14 70,1-11-1,0 0 0,1 0 0,0 0 0,0-1 0,1 1 0,1-1 0,-1 0 0,1 0 0,1-1 0,-1 1 0,1-1 0,1 0 0,11 10 0,-12-13-23,-1 0 1,1-1-1,-1 0 1,1 0-1,0-1 1,0 1-1,0-1 1,1 0-1,-1-1 1,0 0-1,1 0 1,-1 0-1,1-1 1,-1 0-1,1 0 1,-1 0-1,1-1 1,-1 0-1,1 0 1,9-4-1,4-3-31,-2-1-1,1-1 0,-1 0 0,-1-2 0,0 0 0,18-15 0,5-4-145,-39 30 171,0 0 0,0 0 0,0 0 0,0 0 0,0 0 0,0 0 0,0 0 0,1 1 0,-1-1 0,0 0 1,0 1-1,1-1 0,-1 1 0,1 0 0,-1-1 0,0 1 0,1 0 0,-1 0 0,1 0 0,-1 0 0,1 0 0,-1 0 0,0 0 0,1 0 0,-1 1 0,1-1 0,-1 1 0,0-1 0,1 1 0,-1-1 0,0 1 0,0 0 0,1 0 0,-1-1 0,0 1 0,0 0 0,0 0 0,1 2 0,3 3 60,-1 1 0,-1 1-1,1-1 1,-1 0 0,-1 1-1,3 8 1,-3-8-30,0-1 1,1 0-1,0 0 0,0 0 1,5 9-1,-6-14-36,0 0 0,-1 0 0,1-1 0,0 1 0,0-1 0,0 1 0,0-1 0,0 1 0,0-1 0,1 0 0,-1 0 0,0 0 0,1-1 0,-1 1 0,0 0 0,1-1 0,-1 1 0,1-1 0,-1 0 0,1 0 0,-1 0 0,1 0 0,-1-1 0,1 1 0,-1 0 0,0-1 0,1 0 0,-1 0 0,0 0 0,1 0 0,-1 0 0,0 0 0,0 0 0,0-1 0,3-1 0,9-7 0,-1-1 0,0 0 0,-1-1 0,12-14 0,-12 12 0,8-8 0,34-35 0,-51 54 0,0 1 0,0-1 0,1 0 0,-1 1 0,1 0 0,-1 0 0,1 0 0,0 0 0,0 0 0,0 1 0,0 0 0,0-1 0,8 0 0,-12 2-76,1 1-1,-1-1 1,0 0-1,1 0 1,-1 0-1,1 0 1,-1 0 0,1 1-1,-1-1 1,1 0-1,-1 0 1,0 1 0,1-1-1,-1 0 1,1 1-1,-1-1 1,0 0-1,1 1 1,-1-1 0,0 0-1,0 1 1,1-1-1,-1 1 1,0-1 0,0 1-1,0-1 1,1 1-1,3 27-8182,-3-17 2493,-8-25-6160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4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21428,'0'0'5381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5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5477,'0'0'20040,"3"12"-18534,1 6-933,30 115 1804,-28-112-2254,1 0 0,2 0 1,0-1-1,17 28 0,-26-47-204,1 0 1,-1 0-1,1 0 0,0 0 1,-1 0-1,1 1 1,0-2-1,0 1 0,0 0 1,0 0-1,-1 0 0,1 0 1,1 0-1,-1-1 1,0 1-1,0 0 0,0-1 1,0 1-1,0-1 0,1 0 1,-1 1-1,1-1 1,-1 0-121,0-1 1,0 1 0,-1-1-1,1 1 1,0-1 0,-1 0-1,1 1 1,0-1 0,-1 0-1,1 0 1,-1 1 0,1-1 0,-1 0-1,0 0 1,1 0 0,-1 0-1,0 0 1,1 1 0,-1-1-1,0 0 1,0 0 0,0-1-1,1-7-1587,0 1 0,-1-1 0,0 1 0,-1-1 0,-1-12 0,-15-26-8280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5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14446,'0'0'12155,"7"1"-12133,49-2-1200,33-14-4849,18-2-1261,-96 16 7052,1 1-1,0 1 1,-1 0 0,13 2 0,-22-2 625,0 0 1,0 0-1,0 0 1,0 0-1,0 1 1,0-1-1,0 1 1,0-1-1,0 1 1,-1 0-1,1-1 0,-1 1 1,1 0-1,-1 0 1,0 0-1,0 0 1,0 1-1,0-1 1,0 0-1,0 0 0,0 1 1,-1-1-1,1 4 1,8 62 4547,-9-59-4514,2 76 2328,3 31-243,-5-114-2470,0 0 0,1 0 0,-1 0 0,1 0 0,-1 0 0,1-1 0,0 1 0,0 0 0,-1 0 0,1 0 0,1-1 0,-1 1 0,0 0 0,0-1 0,1 1 0,-1-1 1,1 1-1,-1-1 0,1 0 0,0 0 0,-1 0 0,5 2 0,-2-2-11,0 1-1,0-1 1,1 0-1,-1-1 1,0 1 0,1-1-1,-1 0 1,1 0 0,-1 0-1,6-1 1,1-1-60,0 0 0,-1-1-1,1 0 1,-1-1 0,0 0 0,0-1 0,0 0 0,9-6 0,21-27-1042,-38 36 785,-1 0-1,1-1 0,-1 1 0,0 0 0,0 0 0,1-1 0,-1 1 0,-1-1 1,1 1-1,0-1 0,-1 1 0,1-1 0,-1 1 0,0-1 0,0 0 0,0 1 1,0-1-1,0 1 0,-1-4 0,0 5-135,0-1 0,1 1 0,-1 0 0,0 0 0,0-1 0,0 1 0,0 0 0,0 0 0,0 0 0,-1 0 0,1 0 0,0 1 0,0-1 0,-1 0 0,1 1 0,-1-1 0,1 0 0,0 1 0,-1 0 0,1-1-1,-1 1 1,1 0 0,-1 0 0,-1 0 0,2-1 42,-31-3-11424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6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0 150 14670,'0'0'11339,"82"-66"-10891,-34 42-352,9 2-640,-4 1-2275,-3 4-3747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6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72 333 11531,'0'0'6011,"-8"8"-2755,2-4-2851,1 0 0,0 1 0,0 0-1,1 0 1,-1 1 0,1-1 0,0 1 0,1 0-1,0 0 1,-1 0 0,2 0 0,-1 1-1,1-1 1,0 1 0,0-1 0,0 9 0,1-10-271,0 1 1,1-1 0,0 0 0,0 1 0,0-1 0,1 1 0,0-1 0,0 0 0,0 1 0,1-1 0,0 0 0,0 0 0,0 0 0,1 0 0,-1 0 0,5 5 0,-4-6-135,1-1 0,0 1 0,1-1 0,-1 0 0,0 0 0,1 0 0,-1-1 0,1 0 0,0 0 0,0 0 0,0 0 1,0-1-1,0 0 0,0 0 0,1 0 0,-1 0 0,6-1 0,-6 0-115,1 1-1,-1-1 1,0 0-1,1-1 0,-1 0 1,0 1-1,1-2 1,-1 1-1,0 0 1,0-1-1,0 0 1,0-1-1,0 1 1,0-1-1,-1 1 1,1-2-1,-1 1 1,0 0-1,0-1 1,0 0-1,0 0 1,-1 0-1,4-5 1,-3 2-86,0 0 1,-1-1-1,0 0 0,0 1 1,0-1-1,-1 0 0,-1 0 1,1 0-1,-1 0 1,0-1-1,-1 1 0,0 0 1,-1 0-1,-1-14 1,2 21 200,0 0 0,-1-1 0,1 1 0,0-1 1,0 1-1,-1 0 0,1-1 0,0 1 0,-1 0 0,0 0 1,1-1-1,-1 1 0,0 0 0,0 0 0,1 0 1,-1 0-1,0 0 0,0 0 0,0 0 0,0 0 1,0 0-1,-1 0 0,1 0 0,0 1 0,0-1 0,-2 0 1,2 1 5,0 0 1,0 0-1,0 1 1,0-1 0,0 0-1,0 1 1,0-1-1,0 1 1,0-1 0,0 1-1,0-1 1,0 1-1,1 0 1,-1 0 0,0-1-1,1 1 1,-1 0-1,0 0 1,1 0 0,-1 0-1,1 0 1,-1-1 0,1 1-1,-1 0 1,1 0-1,0 0 1,-1 0 0,1 1-1,0-1 1,0 0-1,0 0 1,0 0 0,0 2-1,-2 8 119,1 1 0,0-1-1,1 1 1,1 0 0,-1-1 0,2 1 0,2 12-1,-3-21-101,-1 0-1,1 1 1,0-1-1,1 0 0,-1 0 1,0 0-1,1-1 0,-1 1 1,1 0-1,0 0 1,0-1-1,0 1 0,1-1 1,-1 0-1,0 0 1,1 0-1,-1 0 0,1 0 1,0 0-1,0-1 1,0 1-1,0-1 0,0 0 1,0 0-1,0 0 0,0 0 1,0 0-1,0-1 1,1 1-1,2-1 0,-2-1-9,-1 1-1,1-1 0,-1 0 0,1 0 1,-1 0-1,1-1 0,-1 1 0,0-1 1,0 0-1,0 0 0,0 0 0,0 0 1,0 0-1,0-1 0,-1 1 0,1-1 0,-1 0 1,0 0-1,0 0 0,0 0 0,0 0 1,0 0-1,-1-1 0,3-4 0,3-9 25,-1-1 0,0 0 0,5-27 0,-5 12-31,-2 0 0,-1 0 0,-3-59 0,-2 69-80,0 0 1,-1 0-1,-2 1 1,0-1-1,-1 1 1,-13-28-1,19 49 66,-1-1 0,0 0 1,1 1-1,-1-1 0,0 1 0,0-1 0,0 1 0,0-1 1,0 1-1,-1 0 0,1-1 0,0 1 0,-1 0 0,-1-1 1,3 2 6,-1 0 0,1 0-1,-1 0 1,1 0 0,0 0 0,-1 0 0,1 0 0,-1 0 0,1 0 0,-1 0 0,1 0 0,-1 0 0,1 1 0,-1-1 0,1 0 0,0 0 0,-1 0 0,1 1-1,-1-1 1,1 0 0,0 1 0,-1-1 0,1 0 0,0 1 0,-1-1 0,1 0 0,0 1 0,0-1 0,-1 1 0,1-1 0,0 1 0,-3 5 44,1 0 0,0-1 0,1 1 0,-1 0 0,1 0 0,0 9-1,-1 10 290,2 0 0,0 1 0,2-1 0,1 0 0,1 0 0,1-1 0,16 48-1,-16-58-286,0-1 0,1 0 0,1-1 0,0 1 0,1-1 0,0-1 0,1 0 0,0 0 0,1 0 0,0-1 0,0-1 0,1 1 0,1-2-1,-1 0 1,22 11 0,-30-17-35,0 0-1,-1-1 0,1 0 0,0 0 0,0 0 0,0 0 1,0 0-1,0 0 0,0-1 0,0 0 0,0 1 1,0-1-1,1 0 0,-1-1 0,0 1 0,0 0 1,0-1-1,0 0 0,3-1 0,-3 1 29,-1-1 0,0 0 0,0 0 0,0 0 0,-1 0 0,1 0 0,0 0 0,-1-1 0,1 1 0,-1 0 0,0-1 0,0 1 0,0-1 0,0 0 0,0 1 0,-1-1 0,1 0 0,-1 1 0,1-1 0,-1 0 0,0-3 0,1-12 79,-1 0 0,-1 0 0,0 1 0,-1-1-1,-6-21 1,6 30-111,-1 0 0,0 0-1,0 0 1,-1 0-1,0 1 1,0 0 0,-1-1-1,0 2 1,-1-1-1,0 0 1,-11-10 0,16 17-7,0 0-1,0 0 1,0 0 0,0 0 0,0 0 0,0 1 0,0-1 0,0 0 0,-1 1 0,1-1-1,0 1 1,-1-1 0,1 1 0,0 0 0,-1-1 0,1 1 0,0 0 0,-2 0 0,2 0 6,0 0 0,0 1 1,1-1-1,-1 0 1,0 1-1,1-1 0,-1 1 1,0-1-1,1 1 1,-1-1-1,1 1 0,-1-1 1,1 1-1,-1 0 1,1-1-1,-1 1 0,1 0 1,-1-1-1,1 1 1,0 0-1,0 0 1,-1 1-1,0 2 25,0-1-1,1 1 1,-1 0 0,1 0-1,0 0 1,0 0 0,1 0-1,-1 0 1,1-1-1,0 1 1,1 5 0,2-2-2,-1 0 1,2 0 0,-1 0-1,1-1 1,0 0 0,0 0-1,1 0 1,0 0 0,0-1-1,0 0 1,1 0 0,-1-1-1,1 0 1,0 0 0,0 0-1,1-1 1,-1 0 0,11 2-1,-3 0-100,1-1 1,0 0-1,0-2 0,0 0 0,0 0 1,1-2-1,-1 0 0,19-3 0,-29 2 38,0 0 0,-1 0 0,1 0 0,0-1 0,-1 0 0,0-1 0,1 1 0,-1-1 0,0 0-1,0 0 1,-1 0 0,1-1 0,-1 0 0,1 0 0,-1 0 0,0 0 0,-1-1 0,1 1 0,-1-1 0,0 0-1,3-6 1,-1 0 44,-1-1-1,0 0 0,0 0 0,-1-1 0,-1 1 1,0-1-1,-1 1 0,0-20 0,-3 29 173,-1 8-68,-3 10 103,4-1 9,0 0 1,2 0 0,-1 0 0,4 27 0,-2-37-301,0 0-1,-1-1 1,2 1 0,-1 0 0,0-1-1,1 1 1,-1-1 0,1 1 0,0-1 0,4 5-1,-5-7-130,0 1-1,0-1 0,1 0 1,-1 0-1,1 0 0,-1 0 1,1 0-1,0 0 1,-1-1-1,1 1 0,0 0 1,-1-1-1,1 1 0,0-1 1,0 0-1,-1 0 0,1 0 1,0 1-1,0-2 0,0 1 1,-1 0-1,1 0 1,2-1-1,-3 1-120,1-1 1,-1 0-1,0 1 0,0-1 1,0 1-1,0-1 0,0 0 1,0 0-1,0 0 0,0 1 1,-1-1-1,1 0 1,0 0-1,0 0 0,-1 0 1,1-1-1,-1 1 0,1 0 1,-1 0-1,1 0 0,-1 0 1,0 0-1,1-1 0,-1 1 1,0 0-1,0 0 1,0-2-1,3-26-6833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7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6919,'0'0'20403,"64"40"-20467,-22-19-1762,4-6-1473,-4-1-1826,-6-7-3075</inkml:trace>
  <inkml:trace contextRef="#ctx0" brushRef="#br0" timeOffset="1">298 107 13965,'0'0'12503,"-6"10"-10758,4-6-1621,-2 2 183,1 0 1,0 1-1,0-1 1,0 1 0,-2 12-1,4-18-265,1 1-1,0 0 0,-1 0 1,1 0-1,0 0 1,0 0-1,0 0 0,1 0 1,-1 0-1,0-1 1,1 1-1,-1 0 0,1 0 1,0 0-1,-1-1 1,1 1-1,0 0 0,0-1 1,0 1-1,0 0 1,1-1-1,-1 1 1,0-1-1,1 0 0,-1 1 1,1-1-1,-1 0 1,1 0-1,-1 0 0,1 0 1,3 1-1,1 0-94,1 0-1,0 0 0,-1-1 1,1 1-1,0-2 1,0 1-1,0-1 1,0 0-1,0 0 1,0-1-1,0 0 1,0 0-1,-1-1 0,1 0 1,0 0-1,-1 0 1,1-1-1,-1 0 1,6-4-1,15-9-1993,0-1 0,45-39 0,-47 35 152,9-9 1051,24-18 1413,-18 28 3144,-39 19-3532,0 1 0,0 0 0,0 0 0,0 0 0,-1 0 0,1 0 0,0 0 1,0 0-1,0 0 0,0 1 0,0-1 0,0 0 0,-1 0 0,1 1 0,0-1 0,0 0 0,0 1 0,-1-1 1,1 1-1,0-1 0,-1 1 0,1 0 0,0-1 0,-1 1 0,1-1 0,0 1 0,-1 0 0,1 0 1,-1-1-1,1 3 0,14 33 798,-1-1-921,-12-33-228,0 0-1,-1 0 1,1 0-1,0 0 1,0 0-1,0-1 1,0 1-1,1-1 1,-1 0-1,0 1 1,1-1-1,3 1 1,20 1-7959,-3-7-7032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7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95 15246,'0'0'2531,"-4"11"-652,1-4-1527,0 0 0,1 0 0,-1 0 0,1 1 0,1-1 0,0 1 0,0 0 1,0-1-1,1 1 0,0 0 0,1 0 0,-1-1 0,2 1 0,-1-1 0,1 1 0,0-1 0,0 1 0,1-1 0,0 0 1,4 7-1,-3-8-206,0 0 1,1-1-1,0 1 1,0-1-1,0 0 1,0 0 0,1-1-1,0 1 1,-1-1-1,2-1 1,-1 1-1,0-1 1,1 0 0,0 0-1,-1-1 1,1 0-1,0 0 1,0-1-1,0 0 1,11 1 0,-9-3-74,0 1 1,0-1-1,-1-1 1,1 1 0,0-2-1,-1 1 1,0-1-1,1 0 1,-1-1 0,0 0-1,-1 0 1,1-1 0,-1 0-1,0 0 1,0-1-1,8-8 1,-6 5-55,0 0 1,-1 0-1,0-1 1,0 0-1,-1-1 1,-1 0-1,0 0 1,0 0-1,-1-1 1,-1 0-1,0 0 1,0 0-1,-1 0 1,-1 0-1,0-1 1,1-21-1,-3 32-19,0 0 0,-1 0 0,1 1 0,0-1 0,-1 0 0,1 0 0,-1 0 0,1 0 0,-1 0 0,0 1 0,0-1 0,0 0 0,0 1 0,0-1 0,0 0 0,0 1 0,0-1 0,-1 1 0,1 0 0,-1-1 0,1 1 0,-1 0 0,1 0 0,-1 0 0,0 0 0,1 0 0,-1 1 0,0-1 0,0 0 0,0 1 0,0-1 0,0 1 0,0 0 0,1-1 0,-1 1 0,0 0 0,0 0 0,0 1 0,0-1 0,0 0 0,0 0 0,0 1 0,0-1 0,0 1 0,1 0 0,-1 0 0,0 0 0,0-1 0,1 2 0,-1-1 0,1 0 0,-1 0 0,1 0 0,-1 1 0,1-1 0,0 1 0,0-1 0,-1 1 0,1-1 0,0 1 0,0 0 0,1-1 0,-1 1 0,-1 2 0,1 2 20,-1 0 0,1 0 1,0 0-1,1 0 0,-1 0 0,1 1 1,0-1-1,1 0 0,1 9 0,-2-13-12,1-1-1,-1 1 1,0-1-1,1 1 1,-1-1-1,1 0 1,-1 1-1,1-1 1,0 0-1,-1 0 1,1 1-1,0-1 1,0 0-1,0 0 1,0 0-1,0 0 1,0 0-1,1 0 1,-1 0-1,0 0 1,0 0-1,1-1 0,-1 1 1,0-1-1,1 1 1,-1-1-1,0 1 1,1-1-1,-1 0 1,1 1-1,-1-1 1,1 0-1,-1 0 1,1 0-1,-1 0 1,1 0-1,-1-1 1,1 1-1,-1 0 1,0-1-1,1 1 1,-1-1-1,1 1 1,1-2-1,0 0-135,1 0 0,0-1 0,0 0 0,-1 1 0,0-1 1,1 0-1,-1 0 0,0-1 0,-1 1 0,1-1 0,0 1 0,-1-1 0,0 0 0,2-6 0,0 2-1456,0-1-1,-1 1 1,0-1 0,-1 0-1,0 0 1,1-10 0,-3-11-7727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9.4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54 24 14958,'0'0'7047,"-53"-24"-4132,52 24-1570,4 0-1858,12 0-1953,0 0-3235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8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13581,'0'0'8680,"20"72"-5093,-11-38-1344,0 3-674,4-2-544,3-6-737,1-7-256,1-8-160,-2-12-512,1-2-1,-6-4-544,-7-14-1281,-4-7-770,0-9-671,-9-6-866,-12-8-1633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8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8488,'0'0'19186,"-7"3"-19186,30 13-993,5-1-1857,4-3-2660,4-4-5060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8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128 112 19891,'0'0'1874,"-10"5"458,1 0-2003,1 0 0,0 0 0,0 1 0,0 0-1,1 1 1,0 0 0,0 0 0,1 0-1,0 1 1,0 0 0,0 0 0,1 0 0,1 1-1,0 0 1,0 0 0,-4 13 0,6-17-224,1 1 0,0 0 0,0 0 0,0 0 0,0-1 1,1 1-1,0 0 0,0 0 0,1 0 0,0 0 0,0 0 0,0-1 1,1 1-1,0 0 0,4 9 0,-4-12-92,0-1 0,1 1 0,-1-1-1,0 0 1,1 1 0,0-1 0,-1 0 0,1-1 0,0 1 0,0 0-1,0-1 1,0 0 0,0 1 0,1-1 0,-1-1 0,0 1 0,1 0 0,-1-1-1,0 1 1,1-1 0,-1 0 0,0 0 0,1-1 0,-1 1 0,0-1-1,1 1 1,-1-1 0,6-2 0,-1 0-24,1 0-1,-1-1 1,0 0 0,0 0-1,0-1 1,0 0 0,-1 0 0,0-1-1,0 0 1,0 0 0,-1 0-1,0-1 1,0 0 0,-1 0-1,0-1 1,0 0 0,-1 1-1,0-2 1,4-9 0,0-1-48,-1-1-1,-1 0 1,-1 0 0,-1-1 0,0 0 0,-2 0 0,1-25 0,-3 40 73,-1 1 0,1-1 1,-1 0-1,0 1 0,0-1 1,-3-6-1,4 11-8,0 0-1,-1 0 0,1 1 1,-1-1-1,1 0 0,0 0 1,-1 0-1,0 0 0,1 0 1,-1 0-1,1 0 1,-1 1-1,0-1 0,0 0 1,1 1-1,-1-1 0,0 0 1,0 1-1,0-1 0,0 1 1,0-1-1,0 1 0,0 0 1,0-1-1,0 1 1,0 0-1,0 0 0,0 0 1,0 0-1,0-1 0,0 1 1,0 1-1,0-1 0,0 0 1,0 0-1,0 0 1,0 0-1,0 1 0,0-1 1,-1 1-1,-1 1 1,1 0 0,0 0-1,0 0 1,0 0 0,1 0 0,-1 0-1,0 0 1,1 1 0,0-1 0,-1 1-1,1-1 1,0 1 0,0-1 0,0 1-1,1 0 1,-1-1 0,1 1 0,-1 0 0,1 5-1,-1 0 4,1 0 0,0 0-1,0 0 1,1-1 0,0 1-1,2 9 1,-1-12-58,0 0 1,0 0-1,1 0 0,0-1 0,0 1 0,0-1 0,0 1 1,1-1-1,0 0 0,-1 0 0,2 0 0,-1-1 1,5 4-1,-3-3-555,0-1 0,0 0 0,0 0 0,0 0 0,0-1 0,10 3 0,34 1-7222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9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19506,'0'0'3396,"51"49"-738,-30-9-1024,2 7-65,1 6-191,-1 4-321,-1-2-449,1-4-352,-3-6-192,-2-9-32,-2-9-128,-3-9-224,0-11-224,-4-7-1058,0-5-2081,-5-15-2211,2-3-5733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9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21204,'0'0'8072,"-4"58"-7592,15-33-384,6-1-64,1 3 0,1 0-32,1-4-448,0-3-705,1-4-1089,-3-5-65,-5-8-1312,-2-3-2178,-4-10-7208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9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13196,'0'0'13827,"2"11"-12338,1 3-1181,0-1 0,1 1 0,0-1 1,1 0-1,10 19 0,-14-28-279,1-1 0,0 0 1,-1 0-1,1 1 1,0-1-1,1-1 0,-1 1 1,0 0-1,1 0 1,0-1-1,-1 1 1,1-1-1,0 0 0,0 0 1,1 0-1,-1 0 1,0-1-1,1 1 0,-1-1 1,1 0-1,-1 0 1,1 0-1,-1-1 0,1 1 1,0-1-1,-1 1 1,1-1-1,0-1 0,-1 1 1,8-2-1,-7 0-19,0 0 0,0 0 0,0 0 0,0-1 0,-1 0 0,1 1 0,-1-1 0,1-1 0,-1 1 0,0 0 1,-1-1-1,1 0 0,-1 0 0,1 1 0,2-9 0,28-71-243,-26 62 28,28-72 7,-35 93 205,0-1 0,0 1 0,0 0 0,0-1 0,0 1 0,0 0 0,1-1 0,-1 1 0,0 0 0,0-1 0,0 1 0,0 0 1,1-1-1,-1 1 0,0 0 0,0 0 0,1-1 0,-1 1 0,0 0 0,1 0 0,-1-1 0,0 1 0,1 0 0,-1 0 0,0 0 0,1 0 0,-1 0 0,0-1 0,1 1 0,-1 0 0,1 0 0,-1 0 0,0 0 0,1 0 0,7 13 199,1 30 146,-8-36-254,2 15 75,14 54 81,-16-71-256,0-1 0,1 1 0,0-1 0,0 0 1,0 1-1,0-1 0,1 0 0,0 0 0,0 0 0,0-1 0,0 1 0,0-1 1,4 4-1,-6-7-97,0 1 1,0-1-1,0 1 0,-1 0 1,1-1-1,0 0 1,0 1-1,0-1 0,0 1 1,0-1-1,0 0 1,0 0-1,0 0 0,0 1 1,0-1-1,0 0 1,0 0-1,0 0 0,0-1 1,0 1-1,0 0 1,0 0-1,0 0 0,0-1 1,0 1-1,0-1 1,0 1-1,-1 0 0,1-1 1,0 0-1,0 1 1,0-1-1,-1 1 0,1-1 1,0 0-1,-1 0 1,1 1-1,0-1 1,-1 0-1,1 0 0,-1 0 1,1 0-1,-1 0 1,0 1-1,1-3 0,2-4-1374,-1 1 1,0-1-1,-1 0 0,0 1 0,1-10 0,0-23-8029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0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0 134 10474,'0'0'12321,"13"8"-9759,-11-6-2500,7 4 390,0-1 0,0 1-1,1-1 1,18 6 0,-24-10-337,1 1 1,-1-1 0,1-1-1,-1 1 1,1-1-1,0 1 1,-1-1-1,1-1 1,-1 1 0,1-1-1,0 1 1,-1-1-1,1-1 1,-1 1-1,0-1 1,0 1-1,1-1 1,4-3 0,0-1-37,-1-1 0,1 1 0,-1-1 0,-1-1 1,1 1-1,7-12 0,-13 16-35,1 0-1,-1 0 1,0 0-1,0-1 1,0 1-1,-1-1 1,1 1-1,-1-1 1,0 1-1,0-1 1,0 0-1,0 0 1,-1 1-1,1-1 1,-1 0-1,0 0 1,0 0-1,0 0 1,-1 1-1,-1-9 1,1 11-28,0-1 1,0 1 0,-1-1 0,1 0 0,0 1-1,-1 0 1,1-1 0,0 1 0,-1 0 0,0 0 0,1 0-1,-1 0 1,0 0 0,1 0 0,-1 0 0,0 0-1,0 1 1,0-1 0,0 1 0,0-1 0,1 1-1,-1 0 1,0 0 0,0 0 0,0 0 0,0 0-1,0 0 1,0 1 0,0-1 0,0 1 0,0-1 0,0 1-1,-2 1 1,-2-1-14,0 1 0,0 1 0,0-1 0,0 1 0,1 0 0,-1 0 0,1 1 0,-10 8 0,7-4 11,1 2 0,1-1 1,-1 1-1,2-1 1,-1 2-1,1-1 1,-6 20-1,8-23-5,1 1 1,0-1-1,1 1 0,0-1 0,0 1 0,0 0 0,1 0 1,0-1-1,1 1 0,-1 0 0,2-1 0,2 13 0,-3-18-60,1 1-1,-1-1 1,1 0 0,-1 0-1,1 0 1,0 0-1,0 0 1,-1 0-1,2 0 1,-1-1-1,0 1 1,0-1-1,0 1 1,1-1-1,-1 0 1,1 0-1,-1 0 1,1 0-1,-1 0 1,1-1-1,-1 1 1,1-1-1,0 0 1,-1 1-1,1-1 1,0-1-1,-1 1 1,1 0-1,4-1 1,0 0-692,1-1 0,0 1 0,-1-1 0,1 0 0,-1-1 0,1 0 0,-1 0 0,13-8 0,17-21-6859,-3-5-5056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0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62 444 17969,'0'0'5152,"-9"12"-2884,-28 40-495,35-50-1629,0 0 0,1 1 1,-1-1-1,1 1 0,0-1 0,-1 1 1,1 0-1,0-1 0,1 1 1,-1 0-1,0 0 0,1 0 1,0 0-1,-1 0 0,1-1 1,0 1-1,1 0 0,0 4 0,-1-5-121,1 0-1,0-1 0,0 0 0,0 1 1,0-1-1,1 0 0,-1 1 0,0-1 1,1 0-1,-1 0 0,0 0 0,1 0 0,-1 0 1,1-1-1,0 1 0,-1 0 0,1-1 1,0 1-1,-1-1 0,1 1 0,3-1 1,5 1-108,0-1 0,-1 0 0,1 0 0,0-1 0,0 0 0,0-1 0,-1 0 0,11-4 0,176-60 1574,-196 66-1462,1-1-1,-1 1 1,1-1-1,-1 0 0,0 1 1,0-1-1,1 1 0,-1-1 1,0 1-1,0-1 0,0 0 1,1 1-1,-1-1 0,0 0 1,0 1-1,0-1 1,0 0-1,0 1 0,0-1 1,0 1-1,-1-1 0,1 0 1,0 1-1,0-1 0,0 1 1,-1-1-1,1 0 0,0 1 1,-1-1-1,1 1 1,0-1-1,-1 1 0,1-1 1,-1 0-1,-15-25 669,13 23-663,-37-53-67,19 29-31,-24-44 0,40 63 59,0-1 0,1-1 0,1 1 1,0 0-1,0-1 0,0 0 0,1 0 1,1 1-1,-1-16 0,3 21 12,-1 0 0,1-1 0,0 1 0,0 0-1,1 0 1,0 0 0,-1 0 0,1 1 0,0-1 0,1 0 0,-1 1 0,1-1-1,-1 1 1,1 0 0,0 0 0,0 0 0,1 0 0,-1 0 0,1 1 0,-1 0-1,1 0 1,7-4 0,11-4 35,1 0 0,42-11-1,-50 16-35,8-1-492,28-8-2041,-48 13 2280,0 0 0,0 0-1,-1 0 1,1 0 0,0-1 0,-1 1 0,1-1-1,-1 1 1,0-1 0,1 0 0,-1 0 0,3-4-1,-7-5-4810,-15-2-2521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0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23254,'0'0'6854,"67"4"-26648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2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13549,'0'0'5354,"8"15"-3987,77 194 1827,4 10 210,-88-216-3296,1 2 38,0-1 1,0 1 0,1 0 0,-1 0 0,1-1 0,0 1 0,0-1 0,1 0 0,-1 0 0,1 0 0,0 0 0,6 4 0,-10-8-139,0 0-1,1 0 1,-1 0-1,0 0 1,1 0-1,-1 0 1,0 0-1,1-1 1,-1 1-1,0 0 1,1 0 0,-1 0-1,0 0 1,0 0-1,1-1 1,-1 1-1,0 0 1,0 0-1,1 0 1,-1-1 0,0 1-1,0 0 1,1 0-1,-1-1 1,0 1-1,0 0 1,0-1-1,0 1 1,0 0-1,0 0 1,1-1 0,-1 1-1,0 0 1,0-1-1,0 1 1,0 0-1,0-1 1,0 1-1,0 0 1,0-1 0,0-17 146,0 14-116,-2-23-33,-2 0 0,0 0-1,-2 1 1,-1-1 0,-1 1 0,-23-50 0,18 47-201,1-1 0,2-1 1,1 0-1,-6-42 0,14 72 191,1-1 1,0 0 0,-1 0-1,1 0 1,0 1-1,0-1 1,1 0 0,-1 0-1,0 0 1,0 1-1,1-1 1,-1 0-1,1 0 1,0 1 0,-1-1-1,1 1 1,0-1-1,0 0 1,0 1 0,0-1-1,0 1 1,1 0-1,-1-1 1,2 0-1,0 0 3,-1 1 0,1 0-1,0 0 1,-1 0 0,1 0-1,0 1 1,0-1 0,0 1-1,0 0 1,-1 0 0,1 0 0,0 0-1,0 0 1,3 1 0,3 1-1,0 0 1,0 0 0,0 1 0,0 0-1,0 1 1,-1 0 0,0 0 0,16 11-1,-21-12 18,0-1-1,0 1 0,0 0 0,0 0 1,-1 0-1,1 0 0,-1 0 0,0 1 0,0-1 1,0 1-1,0-1 0,-1 1 0,1 0 0,-1 0 1,0-1-1,0 1 0,-1 0 0,1 0 1,-1 0-1,1 0 0,-1 0 0,-1 0 0,1 0 1,0 0-1,-1 0 0,0 0 0,0 0 0,0 0 1,-1-1-1,1 1 0,-1 0 0,0-1 1,0 1-1,0-1 0,0 0 0,0 1 0,-1-1 1,0 0-1,-3 3 0,1-1 7,-1 1 1,1-1-1,-1 0 1,0-1-1,0 0 1,-1 0-1,1 0 1,-1 0-1,0-1 1,0 0-1,0-1 1,0 1-1,-1-2 1,1 1-1,0-1 1,-1 0-1,1 0 1,-1-1-1,0 0 1,-11-1-1,17 0-234,0 1-1,0-1 1,0 0-1,0 0 1,1 0-1,-1 0 1,0 0-1,0 0 1,1 0-1,-1-1 1,0 1-1,1-1 1,0 1 0,-1-1-1,1 1 1,0-1-1,0 0 1,-1 0-1,1 0 1,1 1-1,-1-1 1,0 0-1,-1-4 1,1-1-1223,0 1 1,0 0-1,1-1 1,-1 1-1,1-1 1,2-10-1,3-12-7724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03.3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3651,'0'0'25561,"10"6"-25465,-9-6-32,0 0-256,2 0-1442,0 0-1921,-2 6-1314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0.15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41 11499,'0'0'12305,"5"8"-11424,7 15-282,-5-7-234,2 0 0,0-1 0,0 0 0,21 25 0,-28-38-326,0 0 0,0 0 1,0 0-1,0 0 0,0 0 0,0 0 0,1-1 0,-1 1 0,0-1 0,1 0 1,-1 1-1,1-1 0,0 0 0,-1-1 0,1 1 0,0 0 0,-1-1 0,1 1 1,0-1-1,0 0 0,0 0 0,-1 0 0,1 0 0,0-1 0,0 1 0,0-1 1,-1 0-1,1 1 0,0-1 0,-1 0 0,1-1 0,-1 1 0,1 0 0,-1-1 1,0 1-1,1-1 0,-1 0 0,3-3 0,5-6 124,0 0-1,0-1 1,-1 0-1,10-18 1,8-9-10,-27 38-156,0 1 0,0 0 0,1-1 0,-1 1 0,0-1 0,0 1 0,1 0 0,-1-1 0,0 1 0,1 0 0,-1-1 0,0 1 0,1 0 0,-1 0 0,1-1 0,-1 1 0,0 0 0,1 0 0,-1 0 0,1 0 0,-1-1 0,1 1 0,-1 0 0,1 0 0,-1 0 0,0 0-1,1 0 1,-1 0 0,1 0 0,-1 0 0,1 1 0,-1-1 0,1 0 0,-1 0 0,1 0 0,-1 0 0,0 0 0,1 1 0,-1-1 0,1 0 0,-1 0 0,0 1 0,1-1 0,-1 0 0,0 1 0,1-1 0,-1 0 0,0 1 0,0-1 0,1 1 0,-1-1 0,0 0 0,0 1 0,0-1 0,1 1 0,-1-1 0,0 1 0,0-1-1,0 1 1,0-1 0,0 1 0,10 36 84,-8-29 69,0 0-1,1 2-107,-1 0-1,2 0 1,-1 0-1,10 17 1,-12-26-19,-1 0 0,1 1 0,0-1 0,-1 0 0,1 0 0,0-1 0,0 1 0,0 0-1,0 0 1,0 0 0,0 0 0,0-1 0,0 1 0,0 0 0,0-1 0,0 1 0,0-1 0,1 1 0,-1-1 0,0 0 0,0 0 0,1 1 0,-1-1-1,0 0 1,0 0 0,1 0 0,-1 0 0,0 0 0,0-1 0,1 1 0,-1 0 0,0 0 0,0-1 0,0 1 0,1-1 0,-1 1 0,0-1 0,0 0 0,0 1-1,0-1 1,0 0 0,0 0 0,0 0 0,0 0 0,-1 1 0,1-1 0,0 0 0,0 0 0,-1-1 0,2-1 0,10-13 177,0 0 1,-1-1-1,16-34 0,13-20-115,-40 70-97,0 0 0,1 0 0,-1 0 0,1 1 0,-1-1 0,1 0 0,-1 0 0,1 0 0,0 1 0,-1-1 0,1 0-1,0 1 1,-1-1 0,1 0 0,0 1 0,0-1 0,0 1 0,0-1 0,0 1 0,-1 0 0,1-1 0,0 1 0,0 0 0,0 0 0,0 0 0,0-1 0,0 1 0,2 0 0,-2 1 5,1 0 0,-1 0 0,0 0 1,0 0-1,0 1 0,0-1 0,0 0 0,0 0 1,0 1-1,0-1 0,-1 0 0,1 1 1,0-1-1,-1 1 0,1-1 0,-1 2 0,14 73-255,-13-68 97,2 24-1529,-3-25-6584,-4-7 1883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2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23 15054,'0'0'7319,"-1"12"-5477,-1-1-1401,0 5 345,0 0 1,1 0 0,2 26 0,-1-39-725,0 0 1,1-1 0,-1 1-1,0 0 1,1 0-1,0 0 1,-1-1 0,1 1-1,0-1 1,0 1 0,1 0-1,-1-1 1,0 0-1,1 1 1,0-1 0,-1 0-1,1 0 1,0 0 0,0 0-1,0 0 1,0 0-1,1 0 1,-1-1 0,0 1-1,1-1 1,-1 0 0,1 0-1,0 0 1,5 2-1,-8-3-27,1 0-1,0 0 1,-1 0-1,1 0 0,0 0 1,-1 0-1,1 0 0,0 0 1,-1-1-1,1 1 1,0 0-1,-1 0 0,1 0 1,-1-1-1,1 1 0,0 0 1,-1-1-1,1 1 1,-1 0-1,1-1 0,-1 1 1,1-1-1,-1 1 0,1-1 1,-1 1-1,0-1 1,1 0-1,-1 1 0,1-1 1,3-25 487,-11-27-277,3 42-227,-1 1 0,0-1 0,0 1 0,-11-14 0,13 19-27,0 1 0,0 0 0,-1 0 0,1 0 0,-1 1 0,0-1 0,0 1 0,0 0 0,0 0 1,-1 0-1,1 0 0,-6-1 0,16 12-1386,13 5-146,-11-11 163,1-1 0,-1 1 0,1-1 0,-1-1 0,1 0 0,-1 0 0,17-3 0,7-7-6475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2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18 17360,'0'0'1933,"-11"8"635,4-3-2216,0 1 1,1 0 0,-1 0-1,1 0 1,0 1 0,1-1 0,-1 1-1,1 1 1,1-1 0,-1 1-1,2 0 1,-1 0 0,1 0-1,-4 12 1,6-14-183,0 0 1,0 1-1,0-1 0,1 0 0,0 0 1,0 0-1,0 0 0,1 0 1,0 0-1,0 0 0,1 0 1,2 8-1,-2-11-156,0-1 1,-1 1-1,1-1 0,0 1 1,1-1-1,-1 0 0,0 0 1,1 0-1,-1 0 1,1 0-1,0 0 0,0-1 1,-1 1-1,1-1 0,0 0 1,0 0-1,0 0 1,0 0-1,0-1 0,1 1 1,-1-1-1,0 0 0,0 0 1,6 0-1,-4-1-5,0 0 0,0 1-1,0-2 1,0 1 0,-1-1 0,1 1-1,0-1 1,-1 0 0,1-1 0,-1 1-1,0-1 1,0 0 0,0 0 0,0 0-1,-1-1 1,1 1 0,-1-1 0,0 0-1,0 0 1,0 0 0,0 0 0,-1-1 0,0 1-1,3-7 1,-2 5 2,0-1 0,-1 0 0,0 0 0,0 0 0,0 0 0,-1 0 0,0 0 0,0 0 0,-1-1 0,0 1 0,0 0 0,-1 0 0,0 0 0,0-1 0,-1 1 0,-4-11 0,4 14-55,0 0 0,-1 1 0,1-1 1,-1 1-1,0 0 0,0 0 0,0 0 0,0 0 1,-1 0-1,1 0 0,-1 1 0,0 0 0,0 0 1,0 0-1,0 0 0,-7-2 0,5 2-80,-1 1 0,0-1 0,1 1 0,-1 0 0,0 0-1,0 1 1,0 0 0,0 0 0,-12 3 0,18-3 28,0 0 0,1 0 0,-1 0 0,0 0 0,0 0 0,1 0 0,-1 0 0,0 0 0,0 0 0,1 1 0,-1-1 0,0 0 0,1 1 0,-1-1 0,0 0 0,1 1 0,-1-1 0,1 1-1,-1-1 1,0 1 0,1-1 0,-1 1 0,1-1 0,-1 1 0,1-1 0,0 1 0,-1 0 0,1-1 0,0 1 0,-1 0 0,1-1 0,0 1 0,0 0 0,0 0 0,-1-1 0,1 1 0,0 0 0,0 0 0,0-1 0,0 1 0,0 0 0,0 0 0,1-1 0,-1 1 0,0 0 0,0-1 0,0 1 0,1 0 0,-1-1 0,0 1 0,1 1 0,1 0-284,-1-1 1,1 1-1,-1 0 0,1 0 1,0-1-1,0 1 1,-1-1-1,1 1 1,0-1-1,0 0 0,1 0 1,-1 0-1,0 0 1,0 0-1,4 0 0,25 2-3276,5-2-380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3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111 237 11915,'1'-8'3935,"0"2"-3470,0 1 136,0 0 0,-1 1 0,1-1 0,-1 1 0,0-1-1,0 0 1,-2-8 0,2 12-499,-1 0 0,1-1 0,-1 1 0,0 0 0,0 0 0,1 0 0,-1-1 0,0 1 0,0 0 0,0 0 0,0 0-1,0 0 1,-1 0 0,1 1 0,0-1 0,0 0 0,0 1 0,-1-1 0,1 0 0,0 1 0,-1-1 0,1 1 0,-1 0 0,1 0 0,-1-1 0,1 1 0,0 0-1,-1 0 1,1 0 0,-1 0 0,1 1 0,-1-1 0,1 0 0,-2 1 0,-1 0-59,1 0 0,-1 0 1,1 1-1,-1-1 0,1 1 0,0 0 0,-1 0 0,1 0 1,0 0-1,0 0 0,0 1 0,1-1 0,-1 1 1,1 0-1,-1 0 0,1 0 0,0 0 0,0 0 0,0 1 1,0-1-1,1 1 0,-1-1 0,1 1 0,0-1 0,0 1 1,0 4-1,0-4-25,0 1 1,0-1 0,0 1-1,1-1 1,0 1-1,0-1 1,0 1 0,0-1-1,1 1 1,0-1-1,-1 0 1,2 1 0,-1-1-1,0 0 1,1 1-1,0-1 1,0 0-1,0 0 1,1-1 0,-1 1-1,6 6 1,2-4-97,-1-1 1,1 1 0,0-2-1,1 1 1,-1-1-1,1-1 1,0 0-1,0-1 1,0 0-1,22 1 1,-19-1 24,1 0-1,-1 0 1,0 1-1,0 1 1,19 8-1,-28-10 35,-1 1 0,1 0 1,-1 0-1,0 0 0,0 0 0,-1 1 1,1-1-1,-1 1 0,1 0 0,-1 0 1,0 0-1,-1 0 0,1 1 0,-1-1 1,1 1-1,-2 0 0,1 0 0,0-1 0,1 11 1,0-2 398,-1 1 1,-1 0 0,0-1 0,-2 26-1,1-34-112,0 0 0,-1 0 0,0 0 0,0 0 0,0 0 0,-1 0 0,0 0 0,0-1 0,0 1 0,0-1 0,-1 1 0,1-1 0,-1 0 0,0 0 0,0 0 0,-5 4 0,7-7-245,0-1-1,0 1 1,0 0-1,0-1 1,0 1-1,0-1 1,0 1-1,-1-1 1,1 0-1,0 0 1,0 1-1,0-1 1,-1 0-1,1 0 1,0 0-1,0 0 1,0 0-1,-1 0 1,1-1-1,0 1 1,0 0-1,0-1 1,-1 1-1,1 0 1,0-1-1,0 0 1,0 1-1,0-1 1,0 0 0,0 1-1,0-1 1,0 0-1,0 0 1,1 0-1,-1 0 1,0 0-1,0 0 1,1 0-1,-1 0 1,0 0-1,1 0 1,0 0-1,-1 0 1,0-2-1,-22-58-242,22 55 207,-9-27-624,2-2 0,1 1 0,2-1 0,1 0 1,2 0-1,4-68 0,-1 96 636,0 0 0,1 0-1,0 1 1,0-1 0,1 0 0,0 1 0,6-11-1,-8 15-1,0 0-1,0 0 0,0 0 0,1 0 0,-1 0 1,1 0-1,-1 1 0,1-1 0,0 1 0,0-1 1,0 1-1,0 0 0,0-1 0,0 1 0,0 0 1,0 0-1,0 0 0,0 1 0,1-1 0,-1 1 1,0-1-1,1 1 0,-1 0 0,0 0 1,1-1-1,1 2 0,-2-1 3,-1 1-1,1 0 1,-1 0-1,0 0 1,0 0 0,1 0-1,-1 0 1,0 0 0,0 0-1,0 0 1,0 1-1,0-1 1,0 0 0,-1 1-1,1-1 1,0 0 0,-1 1-1,1-1 1,-1 1-1,1-1 1,-1 1 0,1 1-1,6 41 276,-6-36-57,5 18 725,3-19 294,-8-9-1170,1 1 1,-1-1-1,1 1 0,-1-1 0,0 0 1,1 0-1,-1 0 0,0 0 0,0 0 1,0 0-1,0 0 0,-1 0 0,1 0 1,-1 0-1,1 0 0,0-4 0,3-14 66,-1 0 0,0 0 0,-1 0 0,-1-25 0,-2 37-110,1 1-1,-1 0 1,0 0-1,0 0 1,-1 0-1,1 0 1,-2 0-1,1 0 1,-1 0-1,0 1 1,-1 0-1,1-1 1,-1 1-1,0 0 1,-6-5-1,8 9-29,1 1 0,0 0 0,-1 0 0,1 0 0,-1 0 0,0 0 0,1 0 0,-1 1 0,0-1 0,0 0 0,1 1 0,-4-1 0,2 3-436,13 6-268,1-3-116,0-1 0,0-1 0,1 1 0,-1-2 0,1 1 0,-1-2-1,1 0 1,0 0 0,15-1 0,-15-1-725,1 0 0,-1-1-1,0 0 1,0-1 0,13-5 0,17-10-5975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3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139 423 4965,'0'0'15017,"-12"-6"-12572,-37-14-817,47 19-1556,0 1 0,0 0 0,-1 0 0,1 0 0,0 0 0,0 0 0,-1 0 0,1 0 0,0 1 0,0-1 0,0 1 0,0 0 0,-1-1 0,1 1-1,0 0 1,0 0 0,1 1 0,-1-1 0,0 0 0,0 1 0,0-1 0,1 1 0,-1-1 0,1 1 0,-1 0 0,1-1 0,0 1 0,0 0 0,-1 0 0,1 0 0,-1 4 0,-1 1 263,0 0-1,0 1 0,1 0 1,0-1-1,0 1 1,0 15-1,1-19-247,1 0 0,0 0-1,0 0 1,1 0 0,-1 0 0,1-1 0,0 1-1,0 0 1,0 0 0,0-1 0,1 1-1,-1-1 1,1 1 0,0-1 0,4 6 0,-4-7-79,0-1 0,1 1 0,-1-1 0,0 1 0,0-1 0,1 0 0,-1 0 0,1 0 0,-1 0 0,1-1-1,-1 1 1,1 0 0,-1-1 0,1 0 0,0 0 0,-1 0 0,1 0 0,-1 0 0,1 0 0,0-1 0,-1 1 0,1-1 0,-1 1 0,1-1 0,2-2 0,2 0-11,0-1 0,0 0 0,0 0 0,-1 0 0,1-1 0,-1 0-1,0-1 1,-1 1 0,1-1 0,-1 0 0,0-1 0,7-12 0,-1 1-97,-1-1 1,-1 1 0,12-36 0,-10 12 66,-6 21 764,-6 54 140,0-26-786,0 0-1,1 0 1,0 0 0,0 0-1,1 0 1,0 0 0,0 0-1,2 7 1,-2-13-68,0 1 0,0 0 0,0-1 0,0 1 0,0 0 0,0-1 0,1 1 0,-1-1 0,0 0 0,1 0 0,0 1 0,-1-1 0,1 0 0,-1 0 0,1 0 0,0 0 0,0-1 0,0 1 0,-1 0 0,1-1 0,0 1 0,0-1 0,0 0 0,0 0 0,0 0 0,0 1 0,0-2 0,0 1 0,0 0 0,0 0 0,0-1 0,0 1 0,2-2 0,1 1-51,1-2 1,0 1-1,-1 0 1,0-1-1,0 0 0,0 0 1,0-1-1,0 1 0,-1-1 1,1 0-1,-1 0 1,0-1-1,0 1 0,-1-1 1,6-9-1,3-5-169,-1-1 0,15-37-1,-15 20 84,0 2 489,-7 38-26,-3 24 80,-1-24-417,0 1 0,0-1 0,0 1 1,1-1-1,-1 0 0,1 1 0,0-1 1,0 0-1,0 1 0,1-1 0,-1 0 1,1 0-1,-1 0 0,1 0 0,0 0 1,0-1-1,0 1 0,4 3 0,-4-5-5,0 0-1,0 0 1,0 0-1,0-1 0,-1 1 1,1-1-1,0 1 1,0-1-1,0 0 1,0 0-1,0 0 0,1 0 1,-1 0-1,0 0 1,0 0-1,0-1 1,0 1-1,-1-1 1,1 0-1,0 1 0,0-1 1,0 0-1,0 0 1,-1 0-1,1 0 1,0-1-1,-1 1 0,1 0 1,-1-1-1,1 1 1,-1-1-1,0 1 1,2-3-1,10-12 0,-1 0 0,-1-1 0,0 0 0,-1-1 0,-1 0 0,10-27 0,-2 5 0,-16 48 0,5 36 0,-5-43 0,-1 1 0,0 0 0,1 0 0,-1 0 0,1-1 0,-1 1 0,1 0 0,0-1 0,0 1 0,0-1 0,0 1 0,0-1 0,0 1 0,0-1 0,0 1 0,1-1 0,-1 0 0,0 0 0,1 0 0,2 2 0,-2-3-110,1 0 0,-1-1 0,0 1 0,1-1 0,-1 1 0,1-1 0,-1 0 0,0 0 0,1 1 0,-1-2 0,0 1 0,0 0 0,0 0 0,0-1 0,0 1 0,0-1 0,0 0 0,-1 0 0,1 1 0,0-1 0,-1 0 0,1 0 0,-1 0 0,0-1 0,1-1 0,34-66-5362,-33 63 4654,12-33-5257,-3 1-2370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4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5 281 15631,'0'0'2899,"-1"10"-962,0 2-1119,-1 15 392,1 1 2709,2-28-3802,1 0 0,-1 0 0,0 0 0,0-1-1,0 1 1,1 0 0,-1-1 0,0 1 0,0 0-1,0-1 1,0 0 0,0 1 0,0-1 0,0 1 0,0-1-1,2-2 1,9-9-212,-1-2 0,0 1 0,9-17-1,-11 17-252,0 0-1,0 0 0,1 1 0,16-15 1,-25 27 387,-1 0 1,0 0-1,1 0 1,-1 0 0,0 0-1,1 0 1,-1 0-1,0 0 1,1 0 0,-1 1-1,0-1 1,1 0-1,-1 0 1,0 0 0,1 0-1,-1 0 1,0 1-1,0-1 1,1 0 0,-1 0-1,0 1 1,0-1 0,1 0-1,-1 0 1,0 1-1,0-1 1,0 0 0,0 0-1,1 1 1,-1-1-1,0 0 1,0 1 0,0-1-1,0 0 1,0 1-1,0-1 1,0 0 0,0 1-1,0-1 1,0 0-1,0 1 1,0-1 0,0 0-1,0 1 1,0-1 0,0 0-1,0 1 1,-1-1-1,4 33 3168,-1-12-1863,-1-19-1344,-1-1 0,0 1 0,1 0 0,-1-1 0,1 1 0,0 0 0,-1-1 0,1 1 0,0-1 0,0 1 0,0-1 0,0 1 0,0-1 0,0 0 0,1 0 0,-1 1 0,0-1 0,2 1 0,-2-2 0,0 1 0,1-1 0,-1 0 0,0 1 0,0-1 0,0 0 0,1 0 0,-1 0 0,0 0 0,0 0 0,1 0 0,-1 0 0,0-1 0,0 1 0,0 0 0,1-1 0,-1 1 0,0-1 0,1 0 0,3-2 0,0 0 0,0-1 0,-1 1 0,1-1 0,-1 0 0,0 0 0,0 0 0,-1-1 0,4-5 0,6-12-26,-1-1-1,8-26 1,13-22-93,-33 71 120,0 1-1,0-1 1,0 1-1,0-1 0,0 0 1,0 1-1,0-1 0,0 1 1,0-1-1,0 0 0,0 1 1,1-1-1,-1 0 0,0 1 1,0-1-1,0 0 1,1 1-1,-1-1 0,0 0 1,0 1-1,1-1 0,-1 0 1,0 0-1,1 1 0,-1-1 1,0 0-1,1 0 0,-1 0 1,0 1-1,1-1 1,-1 0-1,0 0 0,1 0 1,-1 0-1,1 0 0,-1 0 1,0 0-1,1 0 0,-1 0 1,1 0-1,-1 0 0,0 0 1,1 0-1,-1 0 1,1 0-1,-1 0 0,0 0 1,1-1-1,-1 1 0,0 0 1,1 0-1,-1 0 0,0-1 1,1 1-1,-1 0 1,0 0-1,1-1 0,-1 1 1,0 0-1,0-1 0,0 1 1,1 0-1,-1-1 0,0 1 1,0 0-1,0-1 0,0 1 1,1-1-1,10 46 137,-7-27-101,-3-16-38,-1 0 1,1 0-1,0 0 1,-1 0-1,1 0 0,0 0 1,0 0-1,1-1 1,-1 1-1,0 0 1,0-1-1,1 1 0,-1 0 1,1-1-1,-1 0 1,1 1-1,0-1 0,0 0 1,0 0-1,3 2 1,-3-3-7,0 0-1,0 0 1,1 0 0,-1 0 0,0 0 0,0 0 0,0-1 0,0 1 0,0-1 0,0 1 0,0-1 0,0 0 0,0 0-1,0 0 1,0 0 0,-1 0 0,3-1 0,7-7-172,-1 0 0,0 0 0,-1-1 1,16-21-1,-21 26-219,37-56-3872,-39 57 3407,-1 0-1,1 1 1,0-2 0,-1 1-1,0 0 1,0 0-1,0 0 1,0-7 0,-16 48-1966,14-21-2802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4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11115,'0'0'4238,"0"-11"-976,0-25-471,0 9 3568,12 61-3631,-8 2-1978,10 51 97,-13-82-968,0 0 0,1 0-1,-1 0 1,1 0 0,0-1-1,1 1 1,-1-1 0,1 1-1,0-1 1,0 0 0,0 0-1,1 0 1,5 4-1,-8-6-57,1-1 0,0 0 0,0 1 0,-1-1-1,1 0 1,0 0 0,0 0 0,0 0-1,1 0 1,-1-1 0,0 1 0,0-1 0,0 1-1,0-1 1,1 0 0,-1 0 0,0 0 0,0 0-1,1 0 1,-1 0 0,3-1 0,-3 0-68,0-1 1,0 1 0,0 0 0,0-1 0,0 1-1,-1-1 1,1 0 0,0 1 0,-1-1-1,0 0 1,1 0 0,-1 0 0,0 0 0,0 0-1,0 0 1,1-4 0,2-5-1071,-1-1 1,-1 1-1,0-1 1,-1 1-1,0-1 1,-1-19-1,-5-1-2393,-6-3-502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5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0 350 11243,'0'0'16090,"10"6"-14692,-2-1-1178,3 4-25,2-1 1,-1-1-1,1 0 0,18 7 1,-28-13-183,0 1 0,-1-1 0,1-1 0,0 1 0,0 0 1,0-1-1,0 1 0,0-1 0,0 0 0,1 0 0,-1 0 0,0 0 1,0-1-1,0 1 0,0-1 0,0 0 0,-1 1 0,1-1 0,0-1 1,0 1-1,0 0 0,-1-1 0,1 0 0,-1 1 0,1-1 0,-1 0 1,0 0-1,1 0 0,2-5 0,0 1-93,0-1 1,-1 1-1,0-1 1,-1 0-1,1 0 0,-1-1 1,0 1-1,-1 0 0,0-1 1,0 0-1,1-14 0,-18 44 956,7 28-424,7-50-476,1 1 1,0 0 0,0 0-1,-1 0 1,1 0-1,0 0 1,0 0-1,0 0 1,0 0 0,0 0-1,1-1 1,-1 1-1,0 0 1,0 0-1,1 0 1,-1 0 0,0 0-1,1 0 1,-1-1-1,1 1 1,-1 0-1,1 0 1,-1-1 0,1 1-1,-1 0 1,1-1-1,0 1 1,0 0-1,-1-1 1,1 1 0,0-1-1,0 1 1,-1-1-1,1 0 1,0 1-1,0-1 1,0 0 0,0 1-1,0-1 1,0 0-1,0 0 1,-1 0-1,1 0 1,0 0 0,0 0-1,0 0 1,1 0-1,-1-1-61,1 0 0,-1 0 0,0 0-1,0 0 1,0 0 0,0 0 0,0 0-1,0 0 1,0 0 0,0 0 0,0 0-1,0-1 1,-1 1 0,1 0 0,0 0-1,-1-1 1,1 1 0,-1-1 0,0 1-1,1-1 1,-1-1 0,5-36-1346,-5 33 1209,3-19-1434,-2 0 0,-3-27 0,1 44 955,0-1 0,0 1 0,-1 0 0,0 1 0,0-1 0,-1 0 0,0 1 0,-1-1 0,1 1 0,-8-10 0,11 16 839,-1 0 0,0 0 0,0 0 0,0 0 0,1 0 0,-1 0 0,0 0 0,0 0 1,-1 0-1,1 0 0,0 1 0,0-1 0,0 0 0,0 1 0,-1-1 0,1 1 0,0-1 0,0 1 0,-1 0 0,1 0 0,0-1 0,-1 1 0,1 0 0,0 0 1,-3 1-1,3-1-29,0 1 0,0-1 1,0 1-1,0-1 1,0 1-1,0 0 1,1-1-1,-1 1 1,0 0-1,0 0 1,0 0-1,1-1 0,-1 1 1,1 0-1,-1 0 1,0 0-1,1 0 1,0 0-1,-1 0 1,1 1-1,0-1 1,-1 0-1,1 0 0,0 0 1,0 0-1,0 0 1,0 0-1,0 2 1,20-1-15327,-1-2 13182,-15 0 4462,-1 0-1813,0 1-1,0 0 1,0 0 0,0 0-1,-1 0 1,1 0 0,0 1-1,0-1 1,-1 1 0,1-1-1,-1 1 1,0 0-1,1 0 1,-1 0 0,3 5-1,34 44 3236,-29-36-2707,5 6 115,-1 0 1,-2 1 0,0 1 0,15 39-1,-23-50-923,0 1 0,0 0 0,-2 0 0,0 0 0,0 0 0,-1 0 0,-1 1-1,0-1 1,-1 0 0,-4 24 0,4-33-239,0 0 0,-1 0 0,1 0 0,-1 0 0,0 0 1,0-1-1,0 1 0,-1-1 0,1 1 0,-1-1 0,0 0 0,0 0 0,0 0 0,0 0 0,0-1 0,-6 4 0,7-5-57,0 0-1,-1 1 0,1-1 0,0-1 0,-1 1 1,1 0-1,-1-1 0,1 1 0,-1-1 1,1 0-1,-1 0 0,1 0 0,-1 0 1,1 0-1,-1 0 0,1-1 0,-1 1 0,1-1 1,-1 0-1,1 1 0,0-1 0,-1 0 1,1-1-1,0 1 0,0 0 0,0-1 1,0 1-1,-3-4 0,-22-24-475,1-1 1,2-2-1,2-1 0,0 0 0,-30-67 1,39 74-1186,1-2 0,2 0 1,0 0-1,-6-34 0,12 36-1091,0-1 0,0-41 0,4 29-2779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5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30 9417,'0'0'15503,"-53"-27"-12653,53 24-351,4 8-2563,1 8-1602,-3 1-3971,-2-1-9834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6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1 17392,'-9'2'988,"-2"2"-604,0 1-1,0 0 1,1 1-1,0 0 1,0 0-1,0 1 1,0 0 0,1 1-1,1 0 1,-1 1-1,1 0 1,-8 12-1,1-1 374,0 0 1,2 1-1,1 0 0,1 1 0,-13 33 0,21-47-582,0 0 0,1 0-1,0 0 1,1 0 0,-1 0 0,1 14-1,1-20-167,0-1 1,0 1-1,1 0 0,-1-1 0,1 1 0,-1 0 1,1-1-1,-1 1 0,1-1 0,0 1 0,0 0 1,0-1-1,0 0 0,0 1 0,0-1 0,0 0 1,0 1-1,0-1 0,1 0 0,-1 0 0,0 0 1,1 0-1,-1 0 0,1 0 0,-1-1 0,1 1 1,0 0-1,-1-1 0,1 0 0,0 1 0,-1-1 1,1 0-1,0 1 0,0-1 0,-1 0 0,4-1 0,12 0 0,0-1 0,0 0-1,0-2 1,0 0-1,0-1 1,-1 0-1,19-10 1,-15 7 2,0 0-1,0 2 1,0 0 0,29-4 0,-40 9-13,0 0 1,0 1-1,0-1 1,0 2 0,0-1-1,-1 2 1,13 2 0,-19-4 21,1 2-1,-1-1 1,1 0 0,-1 0 0,0 1 0,0-1 0,0 1 0,1 0-1,-2 0 1,1 0 0,0 0 0,0 0 0,-1 0 0,1 0 0,-1 0-1,1 1 1,-1-1 0,0 1 0,0-1 0,0 1 0,0-1 0,-1 1 0,1-1-1,-1 1 1,1 0 0,-1-1 0,0 1 0,0 3 0,-1 3 67,0-1 1,0 1-1,-1 0 1,0-1-1,-1 1 1,0-1-1,0 1 1,-1-1-1,0 0 1,0-1-1,-1 1 1,0-1-1,0 0 1,-1 0-1,0 0 1,0-1-1,-12 10 0,9-8 4,1-1 0,-1 0 0,-1-1-1,1 0 1,-1 0 0,0-1 0,0 0-1,-1-1 1,0 0 0,1-1 0,-1 0-1,0-1 1,-18 2 0,27-4-249,0 0 1,0 0-1,0 0 1,1-1-1,-1 1 1,0-1-1,0 1 1,0-1-1,1 0 1,-1 1-1,0-1 1,1 0-1,-1 0 1,0 0-1,1-1 1,0 1-1,-1 0 1,1-1-1,0 1 1,-1 0-1,1-1 1,0 1-1,0-1 1,0 0-1,0 1 1,1-1-1,-1 0 1,0 0-1,1 0 1,-1 1-1,1-1 1,-1-2-1,0-2-805,1-1-1,-1 1 0,1 0 1,0-1-1,0 1 0,1 0 1,0 0-1,3-13 0,13-16-6699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6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17489,'0'0'10473,"18"68"-9255,-7-32-225,1 1-577,2 2-256,-1-1-160,1-2 64,2-1-224,-1-4-801,0-4-865,2-7-1056,-3-6-866,-6-11-3523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0.50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20435,'0'0'8104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7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65 156 12524,'0'0'8749,"4"9"-6800,79 173 3692,-2-1-3830,-81-180-1797,0 0 0,0-1 0,0 1-1,1 0 1,-1 0 0,0 0 0,0-1 0,1 1-1,-1 0 1,1-1 0,-1 1 0,1 0-1,-1-1 1,1 1 0,-1 0 0,1-1 0,-1 1-1,1-1 1,0 1 0,-1-1 0,1 1-1,0-1 1,0 0 0,-1 1 0,1-1 0,1 1-1,1-22 702,-10-40 291,-3 32-1188,-1 1 1,-1 0-1,-1 1 1,-2 0-1,0 1 1,-2 1-1,-1 0 1,-1 1-1,-1 1 1,-43-38-1,57 56 88,5 3 78,0 1-1,0 0 0,-1 0 0,1 0 0,0 0 0,-1 0 0,1 0 1,-1 0-1,1 0 0,-1 0 0,1 1 0,-1-1 0,0 1 0,-2-1 0,8 15-169,2-6 215,0-1 1,1 1-1,0-1 1,1-1 0,-1 1-1,1-1 1,0 0-1,1-1 1,0 0-1,-1-1 1,1 1 0,19 5-1,-25-9-20,1 1 0,0-1-1,0 0 1,1 0 0,-1-1 0,0 1-1,0-1 1,0 0 0,0 0-1,1 0 1,-1 0 0,0-1 0,0 0-1,0 1 1,0-2 0,0 1 0,0 0-1,0-1 1,0 0 0,-1 0-1,1 0 1,0 0 0,-1-1 0,0 1-1,0-1 1,1 0 0,-2 0 0,1 0-1,0 0 1,-1 0 0,1-1-1,3-6 1,-2 0 21,0-1-1,-1 1 0,0-1 0,-1 0 1,2-20-1,-3 25-23,-1 0 1,1 0-1,-2-1 0,1 1 0,0 0 1,-1 0-1,0 0 0,-1 0 0,1 0 1,-1 0-1,-5-10 0,7 16-8,0 0 0,0-1-1,0 1 1,0 0 0,0 0 0,0 0 0,0-1-1,0 1 1,0 0 0,0 0 0,0 0-1,0-1 1,-1 1 0,1 0 0,0 0-1,0 0 1,0 0 0,0-1 0,0 1-1,0 0 1,-1 0 0,1 0 0,0 0-1,0 0 1,0-1 0,0 1 0,-1 0 0,1 0-1,0 0 1,0 0 0,0 0 0,0 0-1,-1 0 1,1 0 0,0 0 0,0 0-1,0 0 1,-1 0 0,1 0 0,0 0-1,0 0 1,-1 0 0,1 0 0,0 0 0,0 0-1,0 0 1,-1 0 0,1 0 0,0 0-1,0 0 1,0 0 0,0 0 0,-1 1-1,1-1 1,0 0 0,0 0 0,0 0-1,0 0 1,0 0 0,-1 1 0,1-1-1,-2 20 67,7 29 299,2-23-270,2-1 0,1 0 0,1 0 0,2-1 0,0 0 0,1-1 0,1-1 0,1 0 0,1-2 0,1 1 0,21 16 0,-34-32-396,1-1 0,-1-1 1,1 1-1,0-1 0,0 0 0,10 3 0,-13-5-423,1 0-1,-1 0 1,1 0-1,-1-1 1,1 0-1,0 0 0,-1 0 1,6 0-1,11-6-8828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7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16944,'0'0'7976,"47"75"-6247,-19-38-512,1 3-352,3 0-416,-1-2-225,1-4-128,-4-6 0,-3-6-224,-7-6-705,-6-4-384,-6-10-609,-14-3-5028,-15-14 864,-8-7-3010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8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37 202 12684,'0'0'5509,"-7"-9"-2642,-20-33-411,27 41-2343,-1-1-1,1 0 1,-1 1 0,1-1 0,0 0 0,-1 1 0,1-1 0,0 0 0,0 0 0,0 1 0,1-1 0,-1 0 0,0 0 0,1 1-1,-1-1 1,1 0 0,-1 1 0,1-1 0,0 1 0,0-1 0,-1 1 0,1-1 0,0 1 0,0-1 0,1 1 0,1-2 0,36-28 1103,-31 26-922,4-4-191,2 0 1,-1 2-1,1-1 0,1 2 1,-1 0-1,1 0 1,0 1-1,1 1 1,-1 1-1,1 0 1,-1 1-1,32 0 1,-44 2-119,-1 1 0,1-1 0,-1 1 0,1-1 1,-1 1-1,1 0 0,-1 0 0,0 0 0,1 0 0,-1 0 1,0 1-1,0-1 0,0 1 0,0 0 0,0-1 0,0 1 1,0 0-1,0 0 0,-1 0 0,1 0 0,-1 0 0,1 1 1,-1-1-1,0 0 0,0 1 0,0-1 0,0 1 0,-1-1 1,1 1-1,-1-1 0,1 1 0,-1-1 0,0 1 0,0 0 1,0-1-1,0 1 0,-1-1 0,0 4 0,0 3 108,0 1 0,-1-1 1,0 0-1,0 1 0,-1-1 0,-1 0 0,1 0 0,-1-1 0,-7 11 0,1-4-227,0-1-1,-1 0 0,0 0 1,-1-1-1,-1-1 0,0 0 1,0-1-1,-21 14 0,39-29-6129,3-6 3775,0 0 139,18-15-4953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8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16496,'0'0'8317,"5"8"-6838,23 36-826,-2 2 1,-2 1 0,-2 0 0,-2 2 0,14 54 0,-33-97-497,1-1 0,0 1 0,0-1 0,0 0 0,1 0 0,0 0-1,0 0 1,5 6 0,-7-10-126,0 0 0,0 0 0,1 0-1,-1 0 1,0-1 0,1 1 0,-1 0 0,0-1-1,1 1 1,-1-1 0,1 1 0,-1-1 0,1 1-1,-1-1 1,1 0 0,-1 0 0,1 0 0,-1 0 0,1 0-1,-1 0 1,1-1 0,-1 1 0,1 0 0,-1-1-1,1 1 1,-1-1 0,1 1 0,-1-1 0,0 0-1,1 0 1,-1 1 0,0-1 0,0 0 0,1 0-1,-1 0 1,1-2 0,17-16-31,0 0 0,-1-1 0,-1-1 0,-2-1 0,0 0 0,15-29 0,-19 23-2621,-11 26 2145,1 0 0,-1 1 0,0-1 1,0 0-1,0 0 0,0 1 0,0-1 0,0 0 0,0 0 1,-1 1-1,1-1 0,-1 0 0,1 1 0,-2-3 0,-6-7-10393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9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22197,'0'0'4997,"7"72"-4549,-4-29-96,-1 6-127,-1 4 31,-1 3 320,0 0 161,0-2-256,0-5-257,0-8-224,3-12 32,3-16-1089,0-13-2338,0-13-2851,-4-21-7143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9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18449,'0'0'8296,"9"8"-7842,4 3-224,1 0-1,0-1 1,1-1-1,0 0 1,19 8-1,-11-8 370,0 0 0,1-2 0,36 8-1,31-8-6132,-80-8 757,-8-7-2783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50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0 173 11307,'0'0'17365,"9"9"-15827,15 22-899,-1 1 0,-2 1 1,33 68-1,-38-68-639,-5-7 0,2 0 0,1-2 0,0 1 0,21 24 0,-35-48-11,0-1 0,1 0 0,-1 1 1,0-1-1,0 0 0,0 0 0,0 1 0,0-1 0,1 0 0,-1 0 1,0 1-1,0-1 0,1 0 0,-1 0 0,0 0 0,0 1 1,1-1-1,-1 0 0,0 0 0,0 0 0,1 0 0,-1 0 0,0 1 1,1-1-1,-1 0 0,0 0 0,1 0 0,-1 0 0,0 0 0,1 0 1,-1 0-1,0 0 0,1 0 0,-1 0 0,0 0 0,0-1 1,1 1-1,-1 0 0,0 0 0,1 0 0,-1 0 0,0 0 0,0 0 1,1-1-1,-1 1 0,0 0 0,1-1 0,3-19-1280,-9-29-1979,0 35 2069,0 1 1,-1 0-1,-1 0 1,0 1-1,-1 0 0,-11-14 1,-63-67-4084,50 58 4665,17 20 998,-23-28 2479,37 41-2298,-1 0 0,1 0 0,0-1 0,0 1 0,0 0 0,0 0 0,1 0-1,-1-1 1,1 1 0,-1 0 0,1-5 0,0 5-231,0 0-1,1 1 1,-1-1 0,1 0-1,-1 1 1,1-1-1,0 0 1,0 1 0,0-1-1,0 1 1,0-1 0,0 1-1,2-3 1,37-27 2161,-32 25-1990,24-18 557,-15 11-1102,0 0 1,1 1 0,1 0 0,-1 2 0,2 0 0,23-8 0,-36 17-119,1 2-5045,-7-1 4885,-1 1 1,0-1 0,0 1-1,1-1 1,-1 0-1,0 1 1,0-1 0,0 1-1,0-1 1,1 0-1,-1 1 1,0-1 0,0 1-1,0-1 1,0 1-1,0-1 1,0 1 0,0-1-1,0 1 1,0-1 0,0 0-1,0 1 1,-1-1-1,1 1 1,0-1 0,0 1-1,0-1 1,-1 0-1,1 1 1,0-1 0,0 0-1,-1 1 1,-11 13-8999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50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1 177 5541,'0'0'22261,"76"-46"-20947,-45 12-578,1 3-447,0 2-225,-7 10-225,-7 7-992,-4 7-1153,-10 5-480,-4 8-706,0 13-960,-9 4-4452</inkml:trace>
  <inkml:trace contextRef="#ctx0" brushRef="#br0" timeOffset="1">101 318 16015,'0'0'12812,"60"-9"-11755,-28-13-96,-1 0-448,-2-1-385,-2 3-128,-4 9-256,-5 2-577,-5 6-641,-3 3-1184,0 0-1026,-2 0-2177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50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19667,'0'0'8867,"1"15"-8024,-10 321 2002,-17-104-4579,24-208 860,1-14-1315,1-36-13257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51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78 416,'0'0'16048,"-18"-57"-12397,18 42 801,0 10-1281,15 5-1249,3 0-673,5 8-704,6 8-289,3 4-224,1-1 0,0-1-32,0 3-961,-1-6-1729,-4 2-1987,-7-7-3138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2.1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 34 13549,'-7'-26'5139,"3"19"-1368,3 18-1198,3 22-2430,1 0 0,2 0 0,1-1 0,12 38 0,-17-68-138,-1 1 0,1-1 0,-1 0 0,1 0-1,0 1 1,0-1 0,0 0 0,0 0 0,1 0 0,-1 0 0,0-1 0,1 1-1,-1 0 1,1 0 0,0-1 0,-1 1 0,1-1 0,0 0 0,0 1-1,0-1 1,0 0 0,0 0 0,0 0 0,4 0 0,-2 0 18,0-1 0,0-1 0,0 1 0,1 0 0,-1-1 0,0 0 0,0 0 0,0 0 0,0-1 1,0 0-1,0 1 0,4-4 0,-6 4-26,0 0 1,-1 0-1,1 0 1,0 0-1,0 0 1,0 0-1,0 0 1,-1 1-1,1-1 1,0 1 0,0 0-1,0-1 1,0 1-1,1 0 1,-1 0-1,0 0 1,0 1-1,0-1 1,0 0-1,0 1 1,0-1-1,-1 1 1,1 0-1,0-1 1,0 1-1,0 0 1,0 0 0,-1 0-1,1 1 1,0-1-1,-1 0 1,1 1-1,-1-1 1,0 1-1,1-1 1,-1 1-1,0 0 1,0-1-1,0 1 1,1 3-1,1 3 18,0 0 0,-1 0 0,0 1 0,0-1 0,-1 0 0,-1 0 0,1 1 0,-1-1 0,-1 9 0,0-15 79,1 1 1,-1-1 0,0 1-1,0-1 1,0 0 0,0 0 0,0 1-1,-1-1 1,1 0 0,-1 0-1,1 0 1,-1-1 0,0 1-1,0 0 1,0-1 0,0 1-1,0-1 1,0 1 0,0-1-1,0 0 1,0 0 0,-1 0-1,1 0 1,0 0 0,-1-1-1,1 1 1,-1-1 0,1 1-1,-1-1 1,1 0 0,-1 0-1,-2-1 1,-1 2 157,-1-1-1,0 0 1,1-1 0,-1 1 0,1-1-1,-1-1 1,1 1 0,-1-1-1,1 0 1,0-1 0,-7-3-1,9 4-442,1 0 1,0 0-1,0 0 0,0-1 0,1 1 0,-1-1 0,1 0 1,-1 0-1,1 0 0,0 0 0,0 0 0,0 0 0,0-1 0,1 1 1,-2-5-1,8 6-5697,9 2 1653,-12 0 2576,16 0-5489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51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1480 14318,'-10'10'1590,"-3"3"-869,-27 29 1378,14-8 2379,36-41 417,42-34-3603,869-820 2082,-271 222-3534,-643 631-370,8-9 149,-5 11-5685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21:09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1299 187 12492,'-66'-38'102,"-79"-34"1,118 61-165,0 1 1,0 2 0,-1 1-1,0 1 1,-1 1 0,-36-2 0,46 6 26,0 1 0,0 1 0,0 0 0,1 1 0,-1 1 0,1 1 1,-1 1-1,1 0 0,0 2 0,1 0 0,0 0 0,0 2 0,0 0 1,1 1-1,1 1 0,-18 15 0,-14 15 328,1 3-1,2 1 1,3 3-1,1 1 1,3 2-1,-57 103 1,62-92-206,2 1 1,4 2 0,2 1-1,3 0 1,-24 138-1,40-168-87,1 1-1,2-1 1,1 1 0,2-1-1,10 64 1,-6-81 25,-1 1 0,2-1 0,1 0 0,0 0 0,2-1 0,0 0 1,1 0-1,0-1 0,2 0 0,0-1 0,27 28 0,-13-21 71,1-1-1,1-1 1,1-1-1,0-2 1,1-1-1,1-1 1,1-2-1,0-1 1,1-2-1,0-1 1,48 8-1,9-4-35,1-4-1,0-4 0,104-6 0,-109-4-56,-1-4 0,0-3 0,-1-4 0,-1-4 1,0-3-1,-1-4 0,146-69 0,-174 68 60,-1-2 0,-2-3 0,-1-2 0,-2-2 0,-1-2 0,-3-2 0,0-2 0,-3-2-1,-2-1 1,-2-3 0,-1 0 0,28-56 0,-49 76-27,-1-1 0,-1-1 0,-2-1-1,-1 1 1,-1-1 0,-2-1 0,-1 0 0,2-33 0,-7 45 33,-1 1 0,-1-1 0,0 0 1,-2 0-1,0 1 0,-1 0 0,-1-1 1,-1 2-1,0-1 0,-1 1 0,-2 0 1,0 0-1,0 1 0,-17-21 0,2 8-37,-2 2 0,-2 1-1,0 1 1,-1 1 0,-2 2-1,-1 1 1,0 1 0,-1 2-1,-68-28 1,10 12 28,0 5 0,-170-33 0,64 32-56,-1 9-1,-293 4 1,466 18-118,1 1 1,-1 0-1,1 2 1,-43 10 0,59-10-150,0 0 0,0 0 0,0 1 1,1 0-1,0 0 0,-1 0 0,2 1 0,-1 0 1,0 1-1,1-1 0,0 1 0,0 1 1,1-1-1,0 1 0,0 0 0,-7 14 1,-13 32-3278,3-7-1627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3:23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4982 869 12748,'-2'-12'2248,"0"4"-2126,0 0 0,0 0 0,0 0 0,-1 1 0,0-1 0,-1 0 1,1 1-1,-1 0 0,-1 0 0,0 0 0,0 0 0,0 1 1,0 0-1,-1 0 0,0 0 0,-8-4 0,-50-29 4,-1 4 0,-2 2 0,-77-26 0,74 31-80,-288-96 90,281 105-139,-1 2 1,-141-9-1,51 21 579,-1 7-1,-240 34 1,187 1-129,-290 86 0,388-84-466,1 6-1,3 5 1,1 6-1,4 4 1,2 6-1,3 4 1,3 5-1,4 5 1,3 4-1,4 5 1,4 3-1,4 5 1,4 3-1,5 4 1,4 3 0,5 3-1,5 3 1,5 3-1,-82 226 1,79-136-186,-55 324 1,27 225 404,74-524 431,9 0-1,30 295 1,-10-422-355,4-1 0,5-1 0,4-1 0,5 0 0,3-3 0,6-1 0,74 136 0,-48-125-246,5-2-1,5-4 0,4-4 1,5-2-1,3-5 0,4-3 1,4-5-1,145 98 0,-118-102-38,4-5-1,2-6 0,4-5 1,2-6-1,2-7 0,3-5 1,146 27-1,-98-38 0,293 15 0,195-53-18,46-83 178,-10-61-1,-433 77-458,530-213 0,-627 202 153,-4-7-1,-3-9 1,279-208-1,-292 178 264,-5-7 0,-6-6 0,254-314 0,-332 359 234,-4-3 0,-4-3 0,-5-3 0,-5-2 0,-4-2 0,-6-3 0,-4-1 0,30-141 0,-45 117 188,-7-2 0,-6 0 0,-6 0 1,-6-1-1,-7 1 0,-5 0 0,-32-146 0,6 114-612,-7 2-1,-7 2 0,-7 2 1,-8 3-1,-107-188 0,99 222-303,-6 4 0,-5 3 0,-5 5 0,-5 3 0,-4 5 0,-154-128 0,129 136 248,-4 6 0,-4 5 0,-4 7-1,-4 5 1,-259-101 0,226 118 203,-3 7 0,-1 8 0,-312-37 1,251 62-439,-1 10 0,-331 27 0,186 24-2493,32 0-2407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4:00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601 168 9929,'0'0'1714,"-10"-9"-1650,4 4-132,2 0 244,-1 1 1,-1-1 0,1 1 0,0 0 0,-1 1 0,0-1 0,0 1-1,0 0 1,0 1 0,0-1 0,-1 1 0,1 0 0,-14-1 0,11 4-125,0 0 1,0 1-1,0 0 1,0 0 0,0 1-1,0 0 1,1 1 0,-1 0-1,1 0 1,0 1-1,0 0 1,1 0 0,-1 1-1,1 0 1,0 0-1,1 1 1,-10 12 0,-9 11-75,2 1 0,-35 64 0,35-53 283,3 0 0,1 2 1,3 0-1,1 2 0,3-1 1,1 1-1,-5 54 1,10-36-122,4 1 1,2-1 0,3 1 0,18 105 0,0-69-208,4-2 1,47 123 0,104 169-550,-172-384 602,206 361-52,-187-333 102,3-2 0,0 0 0,2-2 0,1 0 0,2-2 0,1-2 0,70 47 0,-81-62 39,0-2 0,1 0 0,0-1 0,1-1 0,0-1 0,0-2 1,0 0-1,1-1 0,-1-1 0,1-2 0,0 0 0,0-1 0,0-2 0,43-7 0,-29-1-18,0 0 1,-1-3 0,-1-1-1,0-1 1,-1-2 0,-1-2-1,0-1 1,40-32-1,-37 23-98,0-1-1,-2-2 0,-1-1 0,36-46 0,-54 57 32,-1 0 1,-1 0 0,-1-1-1,-1-1 1,-1 0-1,-1-1 1,-1 0-1,-2 0 1,6-30-1,3-73 790,-7-1 1,-8-187-1,-4 182-457,3 88-281,-3 0 0,-2 0 0,-2 0 0,-2 1 0,-25-76 0,21 86-20,-2 1 0,-1 0 0,-2 1-1,-1 2 1,-2 0 0,-1 0 0,-40-42 0,-6 6 24,-3 3 0,-142-99 0,-181-74 825,319 197-499,-2 4-1,-143-48 1,187 74-394,-2 1 1,1 2-1,-1 1 0,0 2 0,-1 1 0,1 2 0,0 2 1,-1 1-1,-47 8 0,68-5-374,0-1 1,1 2-1,-1 0 1,1 0-1,1 2 0,-1 0 1,1 0-1,0 1 0,1 1 1,0 0-1,1 0 1,0 1-1,1 1 0,0 0 1,0 0-1,1 1 1,1 0-1,-9 20 0,-12 38-4493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4:05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1 266 9353,'0'0'-1084,"0"8"1079,0 3 222,0 0 0,1-1 1,0 1-1,1-1 0,0 1 0,1-1 1,0 0-1,1 1 0,6 11 1,32 46 613,93 114 1,-18-28-760,-48-53 0,157 212 2599,-180-257-2202,3-2-1,2-2 1,74 60-1,-48-55-319,2-3 1,3-4-1,125 57 0,-79-53-231,233 64 0,-199-68-117,-2 7 0,225 114 0,282 197 213,-572-313-24,117 69 41,461 242-126,-457-261 130,-102-47-10,193 69 0,-278-118-43,1-1-1,-1-2 0,1 0 1,0-2-1,1-2 0,-1-1 1,59-4-1,-78 0 12,1 0-1,-1 0 1,0-1-1,0 0 1,-1-1 0,1 0-1,-1-1 1,0 0-1,0-1 1,-1 0 0,0 0-1,0-1 1,-1 0-1,0 0 1,0-1-1,9-14 1,-7 8 13,-1 1-1,-1-2 1,0 1 0,-1-1-1,0 0 1,-2 0-1,0-1 1,0 0 0,-2 1-1,3-27 1,-6 18 16,0-1 0,-1 1 0,-1 0 0,-2-1 0,-1 1 0,0 1 0,-2-1 0,-11-26 0,2 16-14,0 0-1,-3 2 1,-1 0 0,-41-53 0,-14 3-3,-3 3-1,-150-118 1,-41-12 70,-10 13-1,-471-253 1,-532-206 16,522 365 424,294 125 438,-155-52-582,348 142-3561,184 55-1700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56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170 190 6726,'0'0'8200,"-9"6"-6476,-1-1-1206,7-3-291,-1 0 0,1 0-1,-1 0 1,1 0 0,0 0-1,0 1 1,0-1-1,0 1 1,0 0 0,-2 4-1,4-1 3560,13-10-2842,16-11-378,-17 9-368,0 0 0,1 1 0,-1 0 0,1 1 0,0 0 0,0 1 0,1 1 0,19-2 1,7 2-161,56 5 1,-9 1 146,-83-4-177,0 1 1,0-1 0,0 0 0,0-1 0,0 1 0,-1 0 0,1-1 0,0 1 0,0-1 0,0 0-1,0 0 1,0 0 0,-1-1 0,1 1 0,-1 0 0,1-1 0,4-3 0,-39 4 1891,-154 23-530,-38 3 154,113-23-713,111-2-811,0 0 0,0 0 0,0 0 0,0 0 0,1 0 0,-1 0 0,0 0 0,0 0 0,0 0 0,0 0 0,0 0 0,0 0 0,0-1 0,1 1 0,-1 0 0,0 0 0,0 0 0,0 0 0,0 0 0,0 0 0,0 0 0,0 0 0,0 0 0,0 0 0,1 0 0,-1-1 0,0 1 0,0 0 0,0 0 0,0 0 0,0 0 0,0 0 0,0 0 0,0 0 0,0-1 0,0 1 0,0 0 0,0 0 0,0 0 0,0 0 0,0 0 0,0 0 0,0-1 0,0 1 0,0 0 0,0 0 0,0 0 0,0 0 0,0 0 0,0 0 0,0 0 0,0-1 0,-1 1 0,1 0 0,0 0 0,0 0 0,0 0 0,0 0 0,0 0 0,0 0 0,14-7 0,155-27 16,21-6-96,-79 3-398,26-7-341,-119 40 776,-44 24 379,-24 5-217,0-3 0,-2-2-1,-1-2 1,0-3-1,0-2 1,-2-2 0,1-2-1,-92 1 1,172-13-132,0-1 0,0-2 0,0 0 0,-1-2 1,44-19-1,-11 5-124,120-51-1058,-59 23 810,-96 42 380,-24 8 7,1 0-1,0 0 1,0 0 0,0 0-1,0 1 1,0-1-1,0 0 1,0 0 0,0 0-1,0 0 1,0 0 0,0 1-1,0-1 1,0 0 0,0 0-1,0 0 1,0 0-1,0 0 1,0 1 0,0-1-1,0 0 1,0 0 0,0 0-1,0 0 1,0 0 0,0 0-1,0 1 1,0-1-1,0 0 1,1 0 0,-1 0-1,0 0 1,0 0 0,0 0-1,0 0 1,0 1 0,0-1-1,0 0 1,1 0 0,-1 0-1,0 0 1,0 0-1,0 0 1,0 0 0,0 0-1,0 0 1,1 0 0,-1 0-1,0 0 1,0 0 0,0 0-1,0 0 1,0 0-1,1 0 1,-11 10 89,-34 22 89,-2-2 0,0-2 0,-2-2-1,-1-2 1,-1-2 0,-1-3 0,0-2-1,-81 16 1,82-29-818,50-4 606,-1 0 0,1 0 0,0 0 1,-1 0-1,1 0 0,-1 0 0,1 0 0,-1 0 0,1 0 0,0 0 1,-1-1-1,1 1 0,-1 0 0,1 0 0,0-1 0,-1 1 0,1 0 1,0 0-1,-1-1 0,1 1 0,0 0 0,-1-1 0,1 1 0,0-1 1,0 1-1,-1 0 0,1-1 0,0 1 0,0-1 0,0 1 0,0-1 0,0-1-80,0 1 0,1-1 0,0 1-1,-1-1 1,1 1 0,0-1-1,0 1 1,0-1 0,0 1 0,0 0-1,0-1 1,0 1 0,0 0-1,2-1 1,6-6-2053,0 1 1,0 1-1,1-1 0,0 1 1,20-8-1,22-6-11005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8:15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7976,'0'0'5765,"-15"4"-5765,19 3 0,2 0-64,-3-1-1794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8:23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74 187 11787,'0'0'8216,"-8"-3"-6956,-26-9-38,33 12-1142,0 0 0,0 0-1,0-1 1,1 1 0,-1 1-1,0-1 1,0 0 0,0 0-1,0 0 1,1 0 0,-1 1 0,0-1-1,0 0 1,1 1 0,-1-1-1,0 0 1,0 1 0,1-1-1,-1 1 1,0-1 0,1 1-1,-1 0 1,1-1 0,-1 1-1,1-1 1,-1 1 0,1 0 0,-1 0-1,1-1 1,0 1 0,-1 0-1,1 0 1,0-1 0,0 1-1,-1 0 1,1 0 0,0 0-1,0 0 1,0-1 0,0 1 0,0 0-1,0 0 1,0 0 0,1 1-1,3 35 1172,-2-35-1225,-1-1 1,1 1 0,-1 0-1,1 0 1,0-1-1,0 1 1,0-1 0,0 0-1,0 0 1,0 1-1,0-1 1,0 0-1,0-1 1,1 1 0,-1 0-1,0-1 1,1 1-1,-1-1 1,0 0 0,1 0-1,-1 1 1,0-2-1,1 1 1,-1 0-1,1 0 1,-1-1 0,0 1-1,0-1 1,5-2-1,-4 2 107,0 0-1,0 0 1,0 0-1,0-1 0,0 0 1,-1 1-1,1-1 1,0 0-1,-1-1 0,1 1 1,-1 0-1,0-1 0,0 1 1,0-1-1,0 1 1,0-1-1,-1 0 0,1 0 1,-1 0-1,1 0 1,0-4-1,-2 5-109,1 1 1,-1-1-1,0 1 1,0-1-1,0 0 1,0 1-1,0-1 1,0 1-1,0-1 0,-1 0 1,1 1-1,-1-1 1,1 1-1,-1-1 1,1 1-1,-1-1 1,0 1-1,1 0 1,-1-1-1,0 1 0,0 0 1,0 0-1,0-1 1,-1 1-1,1 0 1,0 0-1,0 0 1,-1 0-1,1 0 0,0 1 1,-1-1-1,1 0 1,-1 1-1,1-1 1,-1 1-1,1-1 1,-1 1-1,0 0 0,1 0 1,-1 0-1,1-1 1,-1 1-1,-1 1 1,-1-1 17,0 0 0,-1 0 1,1 1-1,0-1 1,0 1-1,0 0 0,0 0 1,0 1-1,1-1 0,-1 1 1,0 0-1,1 0 1,-1 0-1,1 0 0,-1 1 1,-3 3-1,5-4-41,-1 1 0,1 0 0,0 0 0,0 0 0,0 0 0,1 0 0,-1 0 0,1 0 0,-1 0 0,1 1 0,0-1 0,0 0 0,1 1 0,-1-1 0,1 1 0,0-1 0,-1 1 0,2-1 0,-1 1 0,1 4 0,0-7 0,-1-1 0,1 1 0,0 0 0,0-1 0,-1 1 0,1-1 0,0 1 0,0-1 0,0 1 0,0-1 0,0 0 0,0 0 0,0 1 0,0-1 0,-1 0 0,1 0 0,0 0 0,0 0 0,0 0 0,0 0 0,0 0 0,0 0 0,0 0 0,0-1 0,0 1 0,0 0 0,0-1 0,0 1 0,0 0 0,-1-1 0,1 1 0,0-1 0,0 1 0,0-1 0,-1 0 0,1 1 0,0-1 0,-1 0 0,2-1 0,28-27 0,-18 14 0,-4 7 0,-1 0 0,0 0 0,-1 0 0,0-1 0,0 0 0,-1-1 0,0 1 0,-1-1 0,0 0 0,3-12 0,-7 22 0,0 0 0,0-1 0,0 1 0,-1-1 0,1 1 0,0-1 0,0 1 0,0 0 0,0-1 0,0 1 0,-1 0 0,1-1 0,0 1 0,0 0 0,0-1 0,-1 1 0,1 0 0,0-1 0,-1 1 0,1 0 0,0-1 0,-1 1 0,1 0 0,0 0 0,-1 0 0,1-1 0,-1 1 0,1 0 0,0 0 0,-1 0 0,1 0 0,-1 0 0,1 0 0,0 0 0,-1 0 0,1 0 0,-1 0 0,1 0 0,0 0 0,-1 0 0,1 0 0,-1 0 0,1 0 0,0 0 0,-1 0 0,1 1 0,-1-1 0,1 0 0,-1 1 0,-22 8 0,18-3 0,-1 0 0,1 0 0,0 1 0,0 0 0,0-1 0,1 2 0,0-1 0,1 0 0,-1 1 0,2-1 0,-1 1 0,1 0 0,0 0 0,0 0 0,1 0 0,1 1 0,-1 12 0,1-20 0,0-1 0,0 1 0,0-1 0,0 1 0,0-1 0,0 1 0,0-1 0,0 1 0,0-1 0,0 1 0,0-1 0,0 1 0,1-1 0,-1 1 0,0-1 0,0 1 0,1-1 0,-1 1 0,0-1 0,1 1 0,-1-1 0,0 0 0,1 1 0,-1-1 0,0 0 0,1 1 0,-1-1 0,1 0 0,-1 1 0,1-1 0,-1 0 0,1 0 0,18-4 0,17-22 0,40-58 0,-69 77 0,-1-2 0,0 1 0,-1-1 0,0 0 0,0 0 0,-1 0 0,0-1 0,5-18 0,-9 28 0,0 0 0,0 0 0,0-1 0,0 1 0,0 0 0,0 0 0,0-1 0,0 1 0,0 0 0,0 0 0,-1 0 0,1-1 0,0 1 0,0 0 0,0 0 0,0 0 0,0 0 0,0-1 0,-1 1 0,1 0 0,0 0 0,0 0 0,0 0 0,-1 0 0,1 0 0,0-1 0,0 1 0,0 0 0,-1 0 0,1 0 0,0 0 0,0 0 0,0 0 0,-1 0 0,1 0 0,0 0 0,0 0 0,0 0 0,-1 0 0,1 0 0,0 0 0,0 0 0,-1 0 0,1 0 0,0 0 0,0 0 0,0 1 0,-1-1 0,1 0 0,0 0 0,-13 5 0,6 2 0,1-1 0,-1 1 0,1 0 0,0 1 0,1-1 0,0 1 0,0 0 0,-7 16 0,6-11 0,1 0 0,0 1 0,1 0 0,0 0 0,-1 16 0,12-37 0,1 0 0,-1-1 0,0 0 0,6-10 0,-4 5 0,0 0 0,-1 0 0,-1-1 0,-1 0 0,0-1 0,0 1 0,-1-1 0,-1 0 0,2-17 0,-6 31 0,1 1 0,-1-1 0,0 1 0,0-1 0,0 1 0,0-1 0,0 1 0,0-1 0,0 1 0,0-1 0,0 1 0,0-1 0,0 1 0,0-1 0,0 1 0,0 0 0,-1-1 0,1 1 0,0-1 0,0 1 0,0-1 0,-1 1 0,1 0 0,0-1 0,-1 1 0,1-1 0,0 1 0,-1 0 0,1-1 0,0 1 0,-1 0 0,1 0 0,-1-1 0,1 1 0,-1 0 0,1 0 0,0 0 0,-2-1 0,-18 11 0,-17 25 0,20-10 0,2 1 0,0 1 0,2 0 0,-17 48 0,58-140 0,-20 49 0,-1 1 0,-1-1 0,0 0 0,-1 0 0,3-19 0,-28 87-69,0 33-3016,9-28-4731,6-20-4180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0:43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66 4837,'0'0'5413,"3"-2"-8759,-3 2 3615,1-1 1,-1 1 0,1-1 0,-1 1 0,1-1-1,-1 0 1,1 1 0,-1-1 0,1 1 0,-1-1 0,0 0-1,1 0 1,-1 1 0,0-1 0,0 0 0,0 1 0,1-2-1,-3 1 102,1 0-1,-1 0 1,1 0-1,-1 0 0,1 0 1,-1 0-1,1 1 0,-1-1 1,0 1-1,1-1 0,-1 1 1,0 0-1,0 0 1,1 0-1,-1 0 0,-3 0 1,4 0-215,1 1 1,-1-1-1,0 0 1,1 1-1,-1-1 1,0 1 0,1-1-1,-1 1 1,1-1-1,-1 1 1,1-1-1,-1 1 1,1 0 0,0-1-1,-1 1 1,1 0-1,0-1 1,-1 1-1,1 0 1,0 0 0,0-1-1,0 1 1,0 0-1,0 0 1,0-1-1,0 2 1,0 2-56,0 0-1,1 0 1,-1 0-1,1 0 1,0 0-1,0 0 1,1 0-1,-1 0 1,1-1 0,0 1-1,0 0 1,0-1-1,4 5 1,5 1 130,-8-15 1474,-10-19 694,5 21-2304,-1 1 1,1-1 0,0 1 0,-1-1-1,0 1 1,0 0 0,0 0 0,0 0 0,0 0-1,0 1 1,-1-1 0,1 1 0,-1 0-1,0 0 1,0 0 0,-5-1 0,9 4-87,-1-1 1,1 1 0,-1-1-1,1 1 1,-1-1-1,1 1 1,0-1 0,-1 1-1,1 0 1,-1-1-1,1 1 1,0 0-1,0-1 1,-1 1 0,1 0-1,0 0 1,0-1-1,0 1 1,0 0 0,0-1-1,0 1 1,0 0-1,0 0 1,0-1 0,1 2-1,1 23-55,0-17 40,1-1 1,-1 0-1,2 0 1,-1 0-1,1 0 1,-1-1-1,2 0 1,-1 0 0,1 0-1,0 0 1,7 6-1,-10-10 4,1 1 0,0 0-1,-1-1 1,1 0 0,0 0-1,1 0 1,-1 0 0,0 0 0,1-1-1,-1 1 1,1-1 0,-1 0-1,1 0 1,-1 0 0,1 0-1,0-1 1,-1 0 0,1 1 0,0-1-1,0-1 1,-1 1 0,1-1-1,0 1 1,6-3 0,-8 2 52,0 0 1,0-1-1,0 1 1,0-1-1,0 1 1,0-1 0,-1 1-1,1-1 1,-1 0-1,1 0 1,-1 0-1,0 0 1,0 0-1,0 0 1,0 0-1,0-1 1,0 1-1,0 0 1,-1 0 0,1-1-1,-1 1 1,0 0-1,0-1 1,1 1-1,-2-1 1,1 1-1,0 0 1,0-1-1,-2-2 1,2 2 5,0 1 0,-1-1 0,0 1 1,1-1-1,-1 1 0,0-1 0,0 1 0,-1 0 0,1 0 0,0-1 1,-1 1-1,0 0 0,1 0 0,-1 0 0,0 0 0,0 1 0,0-1 1,0 0-1,0 1 0,0 0 0,-1-1 0,1 1 0,0 0 1,-1 0-1,1 0 0,-6-1 0,7 2-56,0 0 0,0 0 0,0 0 0,-1 0 0,1 0 0,0 0 0,0 0 0,0 0 0,0 1 0,-1-1 0,1 0 0,0 1 0,0-1 0,0 1 0,0-1 0,0 1 0,0 0 0,0-1 0,0 1 0,0 0 0,0 0 0,0 0 0,1 0 0,-1 0 0,0 0 0,0 1 0,-1 2 0,1-1 0,-1 0 0,1 1 0,0-1 0,1 1 0,-1-1 0,0 1 0,1 0 0,0 4 0,0 1 0,0 1 0,1-1 0,1 1 0,-1-1 0,2 1 0,4 13 0,-7-21 0,1 0 0,0 0 0,0 0 0,0 0 0,0 0 0,0-1 0,0 1 0,0 0 0,1-1 0,-1 1 0,1-1 0,-1 1 0,4 2 0,-4-4 0,-1 0 0,1 0 0,-1 0 0,1 0 0,-1 0 0,1-1 0,-1 1 0,1 0 0,-1 0 0,1 0 0,-1 0 0,0 0 0,1-1 0,-1 1 0,1 0 0,-1-1 0,1 1 0,-1 0 0,0 0 0,1-1 0,-1 1 0,0-1 0,1 1 0,-1 0 0,0-1 0,0 1 0,1-1 0,-1 1 0,0-1 0,0 1 0,0-1 0,1 1 0,-1-1 0,2-8 0,1 0 0,-1 0 0,-1 0 0,1-14 0,-1 15 0,1-25 0,-3-64 0,1 97 0,0-1 0,0 0 0,0 1 0,0-1 0,0 0 0,0 1 0,0-1 0,-1 0 0,1 0 0,0 1 0,0-1 0,0 0 0,-1 1 0,1-1 0,0 1 0,-1-1 0,1 0 0,-1 1 0,1-1 0,-1 1 0,1-1 0,-1 1 0,1-1 0,-1 1 0,1-1 0,-1 1 0,1 0 0,-1-1 0,0 1 0,1 0 0,-1-1 0,0 1 0,1 0 0,-1 0 0,0 0 0,1 0 0,-1-1 0,0 1 0,0 0 0,1 0 0,-1 1 0,0-1 0,1 0 0,-1 0 0,0 0 0,1 0 0,-1 0 0,0 1 0,1-1 0,-1 0 0,0 1 0,1-1 0,-1 0 0,1 1 0,-1-1 0,0 1 0,1-1 0,-1 1 0,1-1 0,0 1 0,-1-1 0,1 1 0,-1 0 0,1-1 0,0 1 0,-1 0 0,1 0 0,-3 12 0,0 0 0,1 0 0,1 0 0,0 0 0,1 0 0,1 1 0,0-1 0,0 0 0,1 0 0,5 15 0,-2-47 0,-2-15 0,-2 0 0,1 25 0,-1-1 0,-1 1 0,1 0 0,-2-1 0,1 1 0,-1 0 0,-1-1 0,0 1 0,-3-10 0,2 77-21,5-44-613,0 0 0,1 0 0,8 24 0,3 13-8100,-12-37-731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0:50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466 930 4612,'-2'0'116,"1"-1"0,-1 1 0,0-1 0,1 0 0,-1 0 0,0 0 0,1 0 0,-1 0 0,1 0 0,-1 0 0,1-1 0,0 1 0,0 0 0,0-1 0,-1 1 0,1-1 0,0 1-1,1-1 1,-1 0 0,0 1 0,0-1 0,0-3 0,-10-31 3068,18 54-3157,1-1 0,1 1-1,1-2 1,0 1 0,1-1-1,15 16 1,7 13 0,379 459-34,-347-430 14,360 347 1095,-269-278-948,174 206-1,-231-226 99,529 610 3868,370 255-2000,-902-901-2070,520 431 252,-556-474-252,469 361 77,-32 41 240,-83-43 832,-332-333-1074,3-2 0,3-5-1,126 69 1,-177-113-133,1-1 0,79 24 0,-98-36-4,1-2 0,-1 0-1,1-2 1,0 0 0,-1-1 0,1 0 0,0-2 0,28-4 0,-38 2-6,1 0 0,-1-1 0,0 0 1,0 0-1,-1-1 0,1 0 0,-1-1 1,0 0-1,-1-1 0,1 0 0,-1 0 0,-1 0 1,1-1-1,-1 0 0,-1-1 0,1 0 1,-1 0-1,-1 0 0,8-18 0,-3 5-57,-2 0 0,0-1 0,-1 0 0,-1 0 0,-2-1 0,0 1 0,1-45 0,-7 12 56,-2 1 1,-2 0-1,-15-61 0,-53-158 9,36 162-85,-4 2 1,-102-189 0,-151-188-254,222 373 338,6 7-10,-282-435-690,-36 24 127,-974-976 930,1024 1165-270,-478-364 1,381 378 32,-24 27-84,329 220 25,-230-89 0,259 124 34,-1 3-1,-1 5 1,-122-14-1,161 32 95,-1 2-1,1 3 0,-1 2 1,1 4-1,0 2 1,-106 24-1,136-22-340,1 2-1,0 0 1,0 3 0,1 0 0,1 2-1,0 1 1,1 1 0,1 1 0,1 2-1,0 0 1,2 2 0,0 0-1,2 2 1,-34 46 0,8 6-3367,5 4-2583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3.01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1 326 12524,'0'0'13650,"10"-2"-13217,-5 2-358,0-1 1,-1 0 0,1-1-1,0 1 1,-1-1 0,1 0 0,-1 0-1,1 0 1,-1 0 0,0-1-1,0 0 1,0 0 0,-1 0 0,1 0-1,-1-1 1,1 1 0,-1-1 0,0 0-1,0 0 1,-1 0 0,1 0-1,-1 0 1,0-1 0,0 1 0,0-1-1,1-8 1,-2 7 81,1-1 0,-2 1 0,1-1 0,-1 0 0,0 1 0,0-1 0,-2-8 0,2 14-118,0-1 1,0 1-1,-1 0 0,1 0 1,0 0-1,-1 0 0,1 0 1,-1 0-1,0 0 1,1 0-1,-1 0 0,0 0 1,1 0-1,-1 0 0,0 0 1,0 0-1,0 0 0,0 1 1,-1-2-1,1 2-28,-1 0-1,1-1 1,0 1 0,-1 0 0,1 0-1,0 0 1,-1 1 0,1-1 0,0 0-1,-1 0 1,1 1 0,0-1 0,0 1-1,-1-1 1,1 1 0,0 0 0,0-1-1,0 1 1,0 0 0,0 0 0,0 0 0,-1 1-1,-3 3-8,0 0 0,0 1 0,1-1 1,0 1-1,0 0 0,0 0 0,1 1 0,0-1 0,0 1 0,1 0 0,0 0 0,0-1 0,0 2 0,0 6 0,-2 14-12,2-1 0,0 37-1,2-62 5,0 0 0,0 1 0,0-1 0,1 1-1,-1-1 1,0 0 0,1 1 0,0-1 0,0 0 0,-1 1-1,1-1 1,0 0 0,1 0 0,-1 0 0,0 0 0,1 0-1,-1 0 1,1 0 0,-1-1 0,1 1 0,0 0 0,0-1-1,0 1 1,2 0 0,-1-1 5,-1 0-1,1 0 1,-1-1 0,1 0-1,-1 1 1,1-1 0,-1 0-1,1 0 1,-1-1-1,1 1 1,-1 0 0,1-1-1,-1 1 1,0-1 0,1 0-1,-1 0 1,0 0 0,1 0-1,-1 0 1,0-1 0,0 1-1,0-1 1,4-3-1,7-6-469,0-2 0,-1 0 0,-1 0 0,0-1 0,0 0-1,-2-1 1,0 0 0,0-1 0,10-28 0,-9 17-2163,-2 0 0,-1-1 0,-1 0 0,-1 0 0,1-39 0,-4 19-4050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3:49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946 648 12396,'0'-30'413,"-1"-1"1,-2 0 0,-1 1-1,-14-55 1,16 77-245,0 0 0,-1 0 0,0 1 0,0-1-1,-1 1 1,0-1 0,0 1 0,-1 0 0,0 1 0,0-1 0,-1 1-1,1 0 1,-1 0 0,-1 1 0,1-1 0,-1 1 0,0 1 0,0 0 0,0 0-1,-1 0 1,1 1 0,-15-5 0,2 5-93,0 1-1,0 1 1,0 0-1,-1 2 1,1 0-1,0 1 1,0 1 0,0 1-1,0 1 1,1 1-1,-34 14 1,8 0-69,0 2 0,2 2-1,-70 51 1,90-56 65,1 1 0,0 0 0,1 2 0,2 1 0,0 0 0,2 1 0,0 1 0,2 1 0,1 0 0,0 1 0,3 1 0,0 0 0,1 0 0,2 1 0,1 0-1,2 0 1,0 1 0,2-1 0,1 1 0,2 0 0,1 0 0,5 38 0,-3-52-124,0 1 0,1 0 0,1-1 0,1 0 0,0 0 0,1 0 1,0-1-1,1 0 0,1 0 0,1-1 0,18 21 0,-13-19 52,0-1 1,2-1-1,-1 0 0,2-1 1,0-1-1,0-1 0,1-1 1,32 13-1,-24-13 104,1-1 0,1-1 1,-1-1-1,1-2 0,0-1 0,0-1 0,1-2 0,-1-1 0,0-1 1,1-1-1,-1-2 0,0-1 0,55-17 0,-36 3-33,-1-3 0,0-1 0,-2-2 0,62-46 0,154-148 33,4-56-45,-219 218-102,-1-1 0,-4-3 1,42-80-1,-73 121 47,0-2-1,-1 1 0,-1-1 1,-2 0-1,0-1 1,-1 0-1,3-37 1,-7 50 3,-1 1 0,0-1 0,-1 1 0,0 0 0,0-1 0,-1 1 0,-1 0 0,1 0 0,-1 0 0,-1 0 1,0 0-1,0 1 0,0-1 0,-1 1 0,-1 0 0,1 1 0,-1-1 0,0 1 0,-1 0 0,-14-11 0,3 6-10,-1 0 0,-1 2 0,0 0 0,-1 1 0,0 1 0,0 1 0,0 0 0,-1 2 0,0 1-1,0 0 1,0 2 0,-1 1 0,-31 1 0,15 2-16,0 2 0,1 2 0,-1 1 0,1 2 0,1 1 0,-68 29 0,65-21 31,1 2-1,-48 32 0,73-42-209,0 1 1,0 0-1,1 1 0,1 0 1,0 1-1,1 1 0,0-1 0,-13 24 1,22-33-132,0-1 1,0 1 0,0-1-1,1 1 1,-1 0 0,1 0-1,0 0 1,0 0 0,1 0 0,-1 0-1,1 7 1,0-9-193,1 0 0,0 0 0,-1 0 1,1 0-1,0 0 0,0-1 0,0 1 0,0 0 0,0-1 1,1 1-1,-1-1 0,0 1 0,1-1 0,-1 1 0,3 0 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3:50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622 403 15439,'-13'-4'-111,"0"0"-1,0 1 1,0 1 0,0 0 0,0 0 0,-1 2 0,-19 0 0,25 1 171,0 1-1,0 0 1,1 0-1,-1 0 1,1 1 0,0 0-1,0 0 1,0 1-1,0 0 1,0 0 0,1 0-1,-1 1 1,1 0-1,-7 8 1,-15 19 65,2 1 0,1 2 0,1 0 0,2 1 0,-19 45 1,-75 202 372,88-200-268,-22 103-1,41-142-219,2 0-1,2 1 1,2 0 0,4 54-1,0-88 95,0 0 0,0 0 0,2 0 0,-1-1-1,1 1 1,1-1 0,0 1 0,0-1 0,1-1-1,0 1 1,1-1 0,0 0 0,0 0 0,1 0 0,0-1-1,13 11 1,-8-9 121,1-1-1,0-1 0,0 0 1,1 0-1,0-2 1,0 0-1,1 0 0,-1-1 1,1-1-1,0 0 0,17 1 1,26 1 145,1-2 0,-1-3 0,1-2 1,0-3-1,-1-2 0,86-21 0,-55 3-281,-1-2 0,-1-5 0,119-60 0,-160 66-97,-1-1 1,-1-2-1,-1-2 1,-2-2-1,-1-2 1,-1-2-1,-3-1 1,0-2-1,-3-1 1,31-49-1,-41 53 7,-1-1-1,-3-2 1,-1 0-1,-1 0 1,-3-2-1,-1 0 1,-2 0 0,-2-1-1,-2-1 1,-1 1-1,-3-1 1,-2-69-1,-3 87 0,0 1 0,-2 0 0,-1 0 0,0 1 0,-2-1 0,-1 1 0,0 0 0,-2 1 0,-1 0 0,0 1 0,-2 0 0,0 0-1,-2 2 1,0-1 0,-1 2 0,0 0 0,-2 1 0,0 1 0,-1 1 0,-1 0 0,0 2 0,-1 0 0,0 1 0,-1 1 0,-29-10 0,7 6 50,-1 2 0,-1 1 1,0 3-1,-1 2 0,0 2 1,0 2-1,0 1 0,0 3 1,-90 14-1,47 2-402,2 4 0,1 3 0,0 5 0,-94 45 0,83-35-5112,88-36 2435,-1 0 0,0-1 0,-20 1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13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826 590 12236,'0'0'2439,"-9"0"-1702,-49 0 1350,71 30-533,282 358-1376,-207-288 285,168 149 1,-147-151 363,-4 5 1,109 137-1,173 214 453,-226-269-798,351 320 1333,-142-154-1783,478 534 91,-139-224 688,99-70-768,-179-121 23,-93-65 1,-413-316-66,280 184-39,-403-272 36,79 37-36,-75-36 8,1 0 1,0 0-1,-1-1 1,1 0-1,0 0 1,0 0-1,0-1 1,0 1-1,0-1 0,0 0 1,0-1-1,-1 1 1,1-1-1,0 0 1,5-2-1,-7 2-3,-1-1-1,0 0 1,0 0-1,0 0 1,0 0-1,-1 0 1,1 0-1,-1 0 1,1-1-1,-1 1 0,0 0 1,1-1-1,-1 1 1,-1-1-1,1 0 1,0 1-1,-1-1 1,1 0-1,-1 1 1,0-6-1,0-60-111,0 66 151,-3-24-61,-2-1 0,0 1 0,-2 1 0,-11-30 0,-47-102-247,40 102 292,-71-152-306,-9 5 0,-9 4 0,-9 5 1,-7 6-1,-9 6 0,-212-215 1,-827-679 533,528 554 6,57 48-36,-413-403-14,523 448-98,-273-170 308,534 449 193,-382-193 0,299 211 14,263 117-815,0 2 0,-1 2 0,0 1 0,-1 2 0,-66-1 0,92 8-674,-1 1 0,0 1 0,-30 6-1,24-1-1526,1 2 0,-28 14-1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0.85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0 196 1057,'0'0'1559,"4"-9"-283,10-25 174,12-26 4782,16-29 7701,-42 89-13864,0 0-1,0-1 1,0 1 0,0 0 0,0 0 0,0 0-1,0 0 1,0 0 0,0 0 0,0 0-1,0-1 1,0 1 0,0 0 0,0 0 0,0 0-1,0 0 1,0 0 0,0 0 0,0 0 0,0 0-1,0-1 1,0 1 0,0 0 0,1 0-1,-1 0 1,0 0 0,0 0 0,0 0 0,0 0-1,0 0 1,0 0 0,0 0 0,0 0 0,0 0-1,1 0 1,-1 0 0,0 0 0,0 0-1,0 0 1,0 0 0,0 0 0,0 0 0,0 0-1,1 0 1,-1 0 0,0 0 0,0 0 0,0 0-1,0 0 1,0 0 0,0 0 0,0 0-1,1 0 1,-1 0 0,0 0 0,0 0 0,0 0-1,0 0 1,0 0 0,0 0 0,0 0 0,0 1-1,0-1 1,0 0 0,1 0 0,0 12 914,-2 19-1029,-29 120 733,20-112-638,2 0-1,1 0 0,-2 58 1,9-96-47,-1 0 0,1 0 0,0 0-1,0 0 1,0 0 0,0-1 0,1 1 0,-1 0 0,0 0 0,0 0 0,0 0 0,1 0 0,-1-1 0,0 1 0,1 0-1,-1 0 1,1-1 0,-1 1 0,1 0 0,0 0 0,11-4-342,10-26-1383,-18 17-150,-1 0 0,0 0 0,-1-1 0,0 1 0,-1-1 0,-1-22-1,0-8-8098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1.1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37 4773,'0'0'23403,"12"-4"-21417,21-5-1491,1 1 1,0 2-1,1 2 0,65-1 1,-90 5-1004,34 3-1334,-29 7-1701,-8 9-3798,-10-12 866,-8-2-3925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1.5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39 36 19506,'0'0'7496,"54"1"-5927,-3-10 97,8 0-705,4-1-641,-5 3-192,-7 5-160,-13 2-160,-9 0-673,-14 5-705,-7 9-1216,-8 3-866,-3 1-864,-17 1-2563,-11 3-3875</inkml:trace>
  <inkml:trace contextRef="#ctx0" brushRef="#br0" timeOffset="1">1 360 17553,'0'0'5124,"51"15"-2561,2-15-1,12-2-928,5-11-673,3-1-545,-9 1-352,-12 4-128,-14 3-1505,-13 4-2307,-11-2-3011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1.91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49 15118,'0'0'9225,"13"0"-7266,34-3-195,77-16 0,10-3-1630,-109 20-1668,-1 0 1,1 2 0,32 3 0,-57-3 1399,1 0 0,-1 0 0,0 0 1,0 0-1,1 0 0,-1 0 0,0 0 1,0 0-1,0 0 0,1 0 1,-1 0-1,0 0 0,0 1 0,0-1 1,1 0-1,-1 0 0,0 0 0,0 0 1,0 0-1,0 1 0,0-1 0,1 0 1,-1 0-1,0 0 0,0 1 1,0-1-1,0 0 0,0 0 0,0 0 1,0 1-1,0-1 0,0 0 0,0 0 1,0 1-1,0-1 0,0 0 1,0 0-1,0 0 0,0 1 0,0-1 1,0 0-1,0 0 0,0 0 0,0 1 1,0-1-1,0 0 0,0 0 0,0 0 1,0 1-1,-1-1 0,1 0 1,0 0-1,0 0 0,0 1 0,0-1 1,-1 0-1,1 0 0,0 0 0,0 0 1,0 0-1,-1 0 0,1 1 1,-13 9-4911,-11 1-3588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2.2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15375,'0'0'12107,"54"8"-10185,-10-8-577,7 0-640,0 0-449,-2 0-224,-6 0-288,-9 0-1794,-8 0-3620,-11 0-6021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3.15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37 1 17072,'0'0'11125,"-2"9"-10932,-6 35-11,1 1 1,0 87 0,-5 47 2931,52-366-2661,-32 159-400,1 1-1,2 0 0,0 1 1,27-43-1,-36 65-52,1 1 0,0 0 0,0-1 0,0 1 0,0 0 0,0 1 0,0-1 0,1 1 0,-1-1 0,1 1 0,0 0 0,0 0 0,0 1 0,0-1 0,0 1 0,0 0 0,0 0 0,0 0 0,7 0 0,-8 1 0,-1 0 0,1 0 0,0 1 0,0-1 0,-1 1 0,1-1 0,0 1 0,0 0 0,-1 0 0,1 0 0,-1 0 0,1 0 0,-1 1 0,0-1 0,1 1 0,-1 0 0,0-1 0,0 1 0,0 0 0,0 0 0,0 1 0,-1-1 0,1 0 0,-1 0 0,1 1 0,-1-1 0,0 1 0,0-1 0,0 1 0,1 4 0,-1-3-74,0 1-1,0 0 1,-1 0-1,1 0 1,-1-1-1,0 1 1,0 0-1,-1 0 1,1 0-1,-1 0 1,0-1-1,-1 1 1,1 0-1,-1-1 1,0 1-1,0-1 1,0 0 0,-1 1-1,1-1 1,-1 0-1,0-1 1,0 1-1,0 0 1,-1-1-1,0 0 1,1 0-1,-1 0 1,0 0-1,-6 3 1,1-1-420,-1 1 0,-1-1 0,1-1 0,-1 1 0,0-2-1,1 0 1,-2 0 0,1-1 0,-22 2 0,51-5-6067,3 0-2797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3.53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197 1 22517,'0'0'9748,"-10"12"-9689,-177 211 325,239-273-16410,-22 18 5398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4.5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58 1 8552,'0'0'13474,"-9"11"-12299,8-8-1132,-5 3 88,1 1 0,0 0 1,1 1-1,-1-1 1,2 1-1,-1-1 0,1 1 1,0 0-1,1 1 0,-1-1 1,2 0-1,-2 15 1,2 21 979,2 0 1,3-1-1,1 1 0,21 83 1,-25-125-1088,-1 0 1,0-1 0,1 1-1,-1 0 1,1-1 0,0 1-1,0 0 1,0-1-1,0 1 1,0-1 0,0 1-1,0-1 1,0 0-1,0 1 1,1-1 0,-1 0-1,0 0 1,1 0 0,2 1-1,6-7 478,-4-18 105,-5 3-498,-1 0 0,-1 0 0,-1 0-1,-1 0 1,-9-32 0,10 41-105,2 10-7,0 0 0,1 1 0,-1-1 0,0 0 0,1 1-1,-1-1 1,0 1 0,1-1 0,-1 1 0,1-1 0,-1 1 0,1-1 0,-1 1 0,1-1 0,-1 1 0,1-1 0,0 1-1,-1 0 1,1 0 0,0-1 0,-1 1 0,1 0 0,0 0 0,-1-1 0,1 1 0,0 0 0,-1 0 0,1 0 0,0 0-1,-1 0 1,1 0 0,0 0 0,1 1 0,33-1-159,-29 0 135,-3 0 19,0 0-1,-1 0 0,1 0 1,0 1-1,-1-1 0,1 0 1,-1 1-1,1 0 1,-1 0-1,1 0 0,-1 0 1,1 0-1,-1 0 0,0 0 1,0 1-1,0-1 0,0 1 1,0 0-1,0 0 0,0-1 1,0 1-1,0 0 0,-1 1 1,1-1-1,-1 0 0,0 0 1,0 1-1,0-1 1,0 0-1,0 1 0,0-1 1,0 1-1,-1 0 0,1-1 1,-1 4-1,1 10 34,-1 0 1,0 0 0,-2 0-1,-5 28 1,2-6 29,5-38-55,0 1-1,0-1 0,-1 0 1,1 0-1,0 0 1,0 0-1,0 0 0,0 0 1,0 0-1,0 0 1,0 0-1,0 1 0,0-1 1,0 0-1,0 0 0,1 0 1,-1 0-1,0 0 1,0 0-1,0 0 0,0 0 1,0 0-1,0 1 1,0-1-1,0 0 0,0 0 1,0 0-1,0 0 0,0 0 1,0 0-1,0 0 1,0 0-1,1 0 0,-1 0 1,0 0-1,0 0 1,0 0-1,0 0 0,0 0 1,0 0-1,0 0 0,0 0 1,0 0-1,1 0 1,-1 0-1,0 0 0,0 0 1,0 0-1,0 0 1,0 0-1,0 0 0,0 0 1,0 0-1,0 0 0,1 0 1,-1 0-1,0 0 1,0 0-1,0 0 0,0 0 1,0 0-1,0 0 1,0 0-1,0 0 0,0 0 1,0 0-1,0 0 0,0-1 1,1 1-1,9-9 40,8-15 56,-4-2-109,17-41 0,-3 2-193,-27 65 193,-1-1 1,0 1-1,0-1 0,0 1 0,0-1 1,0 1-1,0 0 0,1-1 0,-1 1 1,0-1-1,0 1 0,0 0 0,1-1 1,-1 1-1,0 0 0,1 0 0,-1-1 1,0 1-1,1 0 0,-1-1 0,0 1 1,1 0-1,-1 0 0,0 0 0,1-1 1,-1 1-1,1 0 0,-1 0 1,1 0-1,-1 0 0,0 0 0,1 0 1,-1 0-1,1 0 0,-1 0 0,1 0 1,9 15-228,0 30 181,-10-43 63,2 17 20,6 34-34,-7-51 13,-1 1 0,1 0 0,-1-1 1,1 1-1,0-1 0,0 1 0,0-1 0,1 1 1,-1-1-1,1 0 0,-1 1 0,1-1 1,3 4-1,-3-6 23,-1 1 1,1-1 0,0 0-1,-1 1 1,1-1 0,-1 0-1,1 0 1,0 0 0,-1 0-1,1 0 1,0 0 0,-1-1-1,1 1 1,-1 0 0,1-1-1,-1 0 1,1 1 0,-1-1-1,1 0 1,-1 1-1,1-1 1,-1 0 0,0 0-1,1 0 1,-1 0 0,0-1-1,0 1 1,0 0 0,0 0-1,0-1 1,0 1 0,0 0-1,0-3 1,28-50 148,-26 47-150,0-1-1,0 1 1,-1-1-1,0 0 1,-1 0 0,1 0-1,-2 0 1,1 0-1,-1 0 1,0 0-1,-2-12 1,-3 17-32,-1 12-12,0 9-32,6 6 68,9-55 11,-7 26-22,0-1 1,0 1-1,0-1 0,-1 1 0,0-1 1,1-7-1,-2 13-5,0 0 0,1 0 0,-1-1 0,0 1 0,0 0 0,0 0 0,0 0 0,0 0 0,0 0 0,0-1 0,1 1 0,-1 0 0,0 0 0,0 0 0,0 0 0,0 0 0,0-1 0,0 1 0,0 0 0,0 0 0,0 0 0,0 0 0,0-1 0,0 1 0,0 0 0,0 0 0,0 0 0,0 0 0,0-1 0,0 1 0,0 0 0,0 0 0,0 0 0,-1 0 0,1-1 0,0 1 0,0 0 0,0 0 0,0 0 0,0 0 0,0 0 0,0 0 0,-1-1 0,1 1 0,0 0 0,0 0 0,0 0 0,0 0 0,0 0 0,-1 0 0,1 0 0,0 0 0,0 0 0,0 0 0,0 0 0,-1 0 0,1 0 0,0 0 0,0 0 0,0 0 0,0 0 0,-1 0 0,1 0 0,0 0 0,0 0 0,0 0 0,-1 0 0,-5 15 0,5-15 0,1 1 0,-1 0 0,1 0 0,-1 0 0,1 0 0,0 0 0,-1 0 0,1 0 0,0 0 0,0 0 0,0 0 0,0 0 0,0-1 0,0 1 0,0 0 0,0 0 0,0 0 0,0 0 0,1 0 0,-1 0 0,0 0 0,1 0 0,-1 0 0,0 0 0,1 0 0,-1-1 0,1 1 0,-1 0 0,1 0 0,0 0 0,-1-1 0,1 1 0,0 0 0,1 0 0,44 4 0,18 0 0,-59-6 0,-1 1 0,1-1 0,-1 0 0,0 0 0,1-1 0,-1 1 0,0-1 0,0 0 0,0 0 0,0 0 0,0-1 0,6-5 0,-6 6 0,-1-1 0,0 1 0,1-1 0,-1 0 0,0 0 0,0 0 0,-1 0 0,1-1 0,-1 1 0,1-1 0,-1 1 0,0-1 0,-1 0 0,1 0 0,0 0 0,-1 0 0,0 0 0,0 0 0,0 0 0,-1 0 0,0 0 0,1-7 0,-2 10 0,1 0 0,0 1 0,-1-1 0,1 0 0,-1 0 0,1 1 0,-1-1 0,1 0 0,-1 0 0,1 1 0,-1-1 0,0 1 0,1-1 0,-1 0 0,0 1 0,0-1 0,1 1 0,-1 0 0,0-1 0,0 1 0,0 0 0,0-1 0,1 1 0,-1 0 0,0 0 0,0 0 0,0 0 0,0 0 0,0 0 0,0 0 0,0 0 0,1 0 0,-1 0 0,0 0 0,0 0 0,-1 1 0,0-1 0,-1 1 0,1 0 0,-1-1 0,1 1 0,-1 0 0,1 0 0,0 0 0,0 0 0,-1 1 0,1-1 0,-3 3 0,-1 4 0,0 0 0,0 1 0,1-1 0,0 1 0,1 0 0,0 0 0,0 0 0,1 1 0,0-1 0,1 1 0,0 0 0,1-1 0,-1 1 0,2 19 0,0-28 0,1 1 0,0-1 0,-1 0 0,1 1 0,0-1 0,0 0 0,0 0 0,0 0 0,0 0 0,0 0 0,0 0 0,0 0 0,1 0 0,-1 0 0,0 0 0,0 0 0,1-1 0,-1 1 0,1-1 0,-1 1 0,0-1 0,1 1 0,-1-1 0,1 0 0,-1 0 0,1 0 0,-1 0 0,1 0 0,-1 0 0,1 0 0,-1 0 0,1-1 0,-1 1 0,1 0 0,1-2 0,6 1 0,-1-1 0,0 0 0,0-1 0,-1 1 0,10-6 0,-8 3 0,-1 0 0,0-1 0,-1 0 0,1 0 0,-1-1 0,0 0 0,-1 0 0,0 0 0,0-1 0,0 0 0,-1 0 0,0-1 0,-1 0 0,0 1 0,0-1 0,-1-1 0,0 1 0,-1 0 0,0-1 0,0 1 0,0-13 0,-2 22 0,0-1 0,0 1 0,0 0 0,0 0 0,0 0 0,0-1 0,0 1 0,0 0 0,0 0 0,0 0 0,0-1 0,0 1 0,0 0 0,0 0 0,0 0 0,0 0 0,-1-1 0,1 1 0,0 0 0,0 0 0,0 0 0,0-1 0,0 1 0,0 0 0,0 0 0,-1 0 0,1 0 0,0 0 0,0 0 0,0-1 0,0 1 0,-1 0 0,1 0 0,0 0 0,0 0 0,0 0 0,-1 0 0,1 0 0,0 0 0,0 0 0,0 0 0,-1 0 0,1 0 0,0 0 0,0 0 0,0 0 0,-1 0 0,1 0 0,0 0 0,-14 8 0,-7 14 0,16-16 0,1 1 0,0 0 0,0 0 0,1 0 0,0 1 0,0-1 0,1 1 0,0 0 0,0 0 0,1-1 0,-1 10 0,3-17 0,-1 1 0,1 0 0,-1 0 0,1-1 0,-1 1 0,1 0 0,0-1 0,-1 1 0,1-1 0,0 1 0,0-1 0,-1 1 0,1-1 0,0 1 0,0-1 0,0 0 0,-1 1 0,1-1 0,0 0 0,0 0 0,0 0 0,0 0 0,0 0 0,0 0 0,-1 0 0,1 0 0,0 0 0,0 0 0,0 0 0,0 0 0,0-1 0,0 1 0,-1 0 0,2-1 0,33-8 0,-5-16 0,-27 22 0,0-1 0,1 1 0,-1 0 0,0 0 0,1 0 0,0 1 0,-1-1 0,1 1 0,0 0 0,0 0 0,0 0 0,1 1 0,-1-1 0,6 0 0,-8 3 0,-1-1 0,0 1 0,0 0 0,0 0 0,0 0 0,0 0 0,0 0 0,0 0 0,0 0 0,0 0 0,0 0 0,-1 0 0,1 0 0,0 1 0,-1-1 0,1 0 0,-1 0 0,1 1 0,-1-1 0,0 0 0,1 3 0,-1-2 0,0-1 0,1 1 0,-1 0 0,0-1 0,1 1 0,0-1 0,-1 1 0,1-1 0,0 1 0,0-1 0,0 1 0,0-1 0,0 0 0,0 1 0,0-1 0,0 0 0,0 0 0,1 0 0,-1 0 0,0 0 0,1 0 0,2 1 0,2-2 0,-1 0 0,1-1 0,-1 1 0,1-1 0,-1-1 0,1 1 0,-1-1 0,0 0 0,0 0 0,0 0 0,0-1 0,0 1 0,0-1 0,0 0 0,-1-1 0,0 1 0,8-9 0,-7 7 0,0 1 0,0 0 0,0 0 0,1 0 0,0 0 0,0 1 0,0 0 0,0 0 0,0 0 0,0 1 0,1 0 0,-1 0 0,9 0 0,-14 2-4,0 0 1,0 0-1,-1 0 0,1 0 1,0 0-1,0 1 0,-1-1 1,1 0-1,0 1 0,0-1 1,-1 0-1,1 1 1,0-1-1,-1 1 0,1-1 1,-1 1-1,1-1 0,0 1 1,-1 0-1,1-1 0,-1 1 1,0 0-1,1-1 0,-1 1 1,1 0-1,-1 0 0,0-1 1,0 1-1,1 0 0,-1 0 1,0 0-1,3 35-525,0-1-632,-3-34 1097,0 0 0,1-1 0,-1 1 0,0 0 0,0-1 0,0 1 0,1 0 0,-1-1 0,0 1 0,1 0 0,-1-1 0,1 1 0,-1 0 0,1-1 0,-1 1 0,1-1 0,-1 1 0,1-1 0,-1 1 0,1-1 0,0 0 0,-1 1 0,1-1 0,0 0 0,-1 1 0,1-1 1,0 0-1,-1 0 0,1 0 0,0 1 0,0-1 0,6-2-8350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3.88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159 0 18770,'0'0'6118,"-25"62"-4581,14-34-192,7 4-448,-2-2-545,4-2-191,2-2-97,0-2 0,0-4-64,5-5 0,-1-1-257,2-4-703,-1-2-1186,-5-3-1570</inkml:trace>
  <inkml:trace contextRef="#ctx0" brushRef="#br0" timeOffset="1">1 204 15759,'0'0'14157,"63"-29"-13836,-26 26-257,2 3-128,-5-1-2114,-3-1-3844,-10-6-7783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4.22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 11 17392,'0'0'15375,"-15"0"-15599,27 0-4132,-1-5-3524,0 0-11722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4.58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233 8 13164,'0'0'18941,"-1"3"-18348,-5 9-585,0-1 1,-1 0 0,0 0 0,-1-1 0,0 0-1,-1-1 1,0 1 0,-13 9 0,-11 14-19,7-6-70,14-16-167,1 1-1,0 0 0,1 0 1,0 1-1,1 0 1,0 0-1,-10 23 0,34-50-8106,0 0 4393,9-16-4725</inkml:trace>
  <inkml:trace contextRef="#ctx0" brushRef="#br0" timeOffset="1">235 0 12107,'0'0'15129,"-4"13"-14098,-3 16-610,0 0 1,2 1-1,-2 41 1,7-60-499,1 0 0,-1-1 0,2 1 1,-1 0-1,1 0 0,5 13 0,-5-19-108,0 0 0,0 0 0,0-1 0,1 1 0,0-1 0,0 0-1,0 0 1,0 0 0,1 0 0,-1-1 0,1 1 0,0-1 0,0 0 0,7 5 0,-11-8-7,0-1 1,0 1 0,0 0-1,0 0 1,0-1 0,0 1-1,0 0 1,-1 0 0,1 0-1,0-1 1,0 1 0,0 0 0,0 0-1,0-1 1,1 1 0,-1 0-1,0 0 1,0-1 0,0 1-1,0 0 1,0 0 0,0 0-1,0-1 1,0 1 0,0 0 0,1 0-1,-1 0 1,0-1 0,0 1-1,0 0 1,0 0 0,1 0-1,-1 0 1,0 0 0,0-1-1,0 1 1,1 0 0,-1 0 0,0 0-1,0 0 1,0 0 0,1 0-1,-1 0 1,0 0 0,0 0-1,1 0 1,-1 0 0,0 0-1,0 0 1,0 0 0,1 0 0,-1 0-1,0 0 1,0 0 0,1 0-1,-1 0 1,0 0 0,0 0-1,0 0 1,1 1 0,-7-15-5970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4.92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51 55 10666,'0'0'12043,"-50"-11"-7334,59 8-3588,18 2-544,6-3 191,4 0-319,2 2-353,-3-2-64,-5 0-737,-9-1-2722,-8-2-2819,-4-3-8136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5.4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29 1 21973,'0'0'7527,"-16"54"-7111,9-22 33,3 4-289,3-4-96,1-3-64,0-5-128,5-6-737,3-6-192,0-6-320,-4-6-385,-11-8-12331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5.7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44 16015,'0'0'8937,"74"-21"-7752,-24 15 32,6 2-929,5 3-320,-2 0-3075,-4-3-4036,-5-3-8968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6.09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66 52 13741,'0'0'10858,"-3"12"-10292,-18 100 420,-12 199-1,25-201 311,17-246 506,7-78-1500,-10 171-320,1-1 0,24-73 0,-31 115 7,1 0 0,-1 0 1,1 0-1,-1 0 0,1 0 0,0 0 0,0 0 0,0 0 0,0 0 0,1 0 0,-1 1 1,0-1-1,1 0 0,-1 1 0,1-1 0,-1 1 0,1 0 0,0-1 0,0 1 0,-1 0 1,1 0-1,0 0 0,0 0 0,0 0 0,0 1 0,0-1 0,1 1 0,-1-1 0,0 1 1,0 0-1,0 0 0,0 0 0,0 0 0,1 0 0,-1 0 0,0 1 0,0-1 0,0 1 1,0-1-1,0 1 0,0 0 0,0 0 0,0 0 0,0 0 0,0 0 0,3 2 1,4 3-103,-1 0 1,1 1 0,-1 0 0,0 0 0,-1 1-1,0 0 1,0 0 0,6 10 0,-11-15 123,0-1-1,-1 1 1,1 0 0,0 0 0,-1 0 0,0 0-1,1 0 1,-1 0 0,0 0 0,-1 1 0,1-1-1,-1 0 1,1 1 0,-1-1 0,0 0 0,0 1 0,0-1-1,-1 0 1,1 0 0,-1 1 0,-2 5 0,1-6 116,0 0 1,-1 1 0,1-1 0,-1 0 0,0-1 0,0 1 0,0 0 0,0-1-1,0 0 1,-1 1 0,1-1 0,-1-1 0,1 1 0,-1 0 0,-5 1 0,-13 2 114,1 0 0,-1-1 0,0-1 0,0-1 0,-26-1 1,41-1 319,1 0-5124,12 0-2836,8 0-161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6.45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 0 13741,'0'0'16912,"31"72"-16784,-31-38-32,-3 0-96,-4-3-64,0-3-833,3-3-1057,-2-7-896,0-8-577,3-10-1186,-4 0-3362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6.82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70 15663,'0'0'6288,"4"-9"-3351,-2 5-2709,0 1 0,0-1 0,1 0 0,-1 1 0,0-1 0,1 1 0,0 0 0,0 0 0,0 0 0,0 0 0,1 1 0,-1-1 0,1 1 0,-1 0 0,1 0 0,0 0 0,0 0 1,0 1-1,0-1 0,0 1 0,0 0 0,0 0 0,1 1 0,4-1 0,-1 0-170,1 1-1,-1-1 1,0 2 0,0-1 0,0 1-1,13 3 1,-19-3-60,0-1 0,0 1 0,0 0 1,0 0-1,0 0 0,0 0 0,-1 1 0,1-1 0,0 0 0,-1 1 0,1-1 0,-1 1 0,1 0 0,-1-1 1,0 1-1,0 0 0,0 0 0,0 0 0,0 0 0,0 0 0,0 0 0,-1 0 0,1 0 0,-1 0 0,1 0 1,-1 0-1,0 0 0,0 1 0,0 3 0,-7 29 1100,0-16-611,8-17-522,-1 0 0,0-1 0,0 1 0,1 0 0,-1 0 0,1-1 0,0 1 0,-1 0 0,1-1 0,0 1-1,0-1 1,0 1 0,0-1 0,0 0 0,1 1 0,-1-1 0,0 0 0,1 0 0,-1 0 0,0 0 0,1 0-1,-1 0 1,1 0 0,0 0 0,-1-1 0,1 1 0,1 0 0,0 0-14,-1 0 1,1 0-1,-1 1 0,0-1 1,1 1-1,-1-1 0,0 1 1,0 0-1,0 0 0,0 0 1,-1 0-1,1 0 0,0 0 1,-1 0-1,0 0 0,2 4 1,-3-2 88,0 0 1,0 1 0,-1-1-1,1 0 1,-1 1-1,0-1 1,0 0 0,-1 0-1,1 0 1,-1 0 0,0 0-1,0 0 1,0 0-1,0 0 1,-1-1 0,0 1-1,0-1 1,0 0 0,0 0-1,0 0 1,0 0-1,-1-1 1,1 1 0,-7 2-1,-1 2 90,1 0 0,-1-1 0,0-1 0,-1 0 0,1 0 0,-1-1 0,-21 4 0,29-8-130,-1 1 0,0-1 0,1 1 0,-1-2 0,0 1 0,1 0 0,-1-1 0,-6-1 0,10 1 0,0 1 0,0-1 0,0 1 0,0-1 0,0 0 0,0 1 0,0-1 0,0 0 0,0 0 0,1 1 0,-1-1 0,0 0 0,1 0 0,-1 0 0,0 0 0,1 0 0,0 0 0,-1 0 0,1 0 0,-1 0 0,1 0 0,0-1 0,0 1 0,0 0 0,-1 0 0,1 0 0,0 0 0,0 0 0,1 0 0,-1-1 0,0 1 0,0 0 0,0 0 0,1 0 0,-1 0 0,1 0 0,-1 0 0,1 0 0,-1 0 0,1 0 0,0-1 0,25-30-3322,-19 25 772,17-17-7721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7.58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69 0 18257,'0'0'7271,"-44"59"-5317,36-31-705,-2 5-160,5 1-512,4 0-225,1-5-224,0-4-64,1-5-32,9-5-96,0-9-352,1-6-1186,-6 0-1857,-3-5-993,-2-13-1602,-2-6-2498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5.8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1 212 6822,'16'-48'6413,"0"1"745,-9 38 2872,-8 90-9880,4 114 1371,-2-190-1484,0 0-1,1 0 1,-1-1-1,1 1 0,-1 0 1,2-1-1,-1 1 1,0-1-1,1 1 0,4 4 1,-7-8-28,1 0 1,0 0-1,0-1 1,-1 1 0,1 0-1,0 0 1,0-1-1,0 1 1,0 0-1,0-1 1,0 1-1,0-1 1,0 1 0,0-1-1,1 0 1,-1 1-1,0-1 1,0 0-1,2 0 1,-2 0-6,1-1 0,-1 1 0,1-1-1,-1 1 1,0-1 0,0 0 0,1 0 0,-1 0 0,0 1 0,0-1-1,0 0 1,0 0 0,0-1 0,0 1 0,0 0 0,0 0 0,0 0-1,-1-1 1,1 1 0,0-2 0,3-4-4,-2-1 0,1 0 0,-1 0 0,0 0 0,0 0 0,-1 0 0,0 0 0,-1 0 0,0 0 0,0-1 0,-2-13 0,0 8 0,-1 0 0,0 0 0,-1 0 0,-1 1 0,-11-26 0,16 39-1,0 0 0,0 0 0,0 0 0,0-1 1,0 1-1,0 0 0,0 0 0,0 0 0,0-1 0,0 1 0,0 0 0,0 0 0,0 0 0,0 0 1,-1-1-1,1 1 0,0 0 0,0 0 0,0 0 0,0 0 0,0 0 0,0-1 0,-1 1 0,1 0 1,0 0-1,0 0 0,0 0 0,0 0 0,0 0 0,-1 0 0,1 0 0,0-1 0,0 1 1,0 0-1,-1 0 0,1 0 0,0 0 0,0 0 0,0 0 0,-1 0 0,1 0 0,0 0 0,0 0 1,0 0-1,0 0 0,-1 1 0,1-1 0,0 0 0,0 0 0,0 0 0,0 0 0,-1 0 0,1 0 1,0 0-1,0 0 0,0 0 0,0 1 0,-1-1 0,1 0 0,0 0 0,0 0 0,0 0 1,0 1-1,0-1 0,0 0 0,0 0 0,-6 22-131,3 28-60,5-48 191,0 0 1,0 0 0,0-1 0,0 1 0,0 0-1,0-1 1,1 0 0,-1 1 0,1-1 0,-1 0-1,1 0 1,5 1 0,40 9 13,-45-11-3,0-1 1,0 0-1,0 0 0,-1 0 0,1 0 0,-1-1 0,1 1 0,-1-1 0,1 1 1,-1-1-1,0 0 0,0 0 0,0 0 0,0 0 0,0 0 0,0 0 1,0-1-1,2-4 0,27-50 171,-31 56-181,10-20 0,0-1 0,-2 1 0,0-2 0,-2 1 0,0-1 0,-2 0 0,3-38 0,-10 57 0,-4 10 0,-6 9 0,-1 13-9,1 1 0,2 0 0,1 1 0,1 0 1,1 0-1,2 0 0,1 1 0,-1 57 0,6-86 9,0 0 0,0 1 0,0-1 0,0 0 0,1 1 0,-1-1 0,1 0 0,0 1 0,0-1-1,0 0 1,0 0 0,0 0 0,0 0 0,0 0 0,1 0 0,-1 0 0,1 0 0,-1 0 0,1-1 0,0 1 0,2 1 0,0-1 3,0 0-1,0 0 1,0 0-1,0 0 1,0-1 0,1 0-1,-1 0 1,1 0 0,-1 0-1,8 0 1,1-1 3,0-1 1,0 0-1,0-1 1,0 0-1,0-1 1,-1 0-1,15-6 1,-16 4-7,-1 1 0,0-2 0,0 1 0,0-1 0,-1-1 0,0 0 0,0 0 0,-1 0 0,0-1 0,0-1 0,-1 1 0,0-1 0,0 0 0,-1-1 0,-1 0 0,1 0 0,-2 0 0,1 0 0,-1-1 0,-1 0 0,0 0 0,0 0 0,-1 0 0,1-21 0,-3 31 0,0 0 0,0 0 0,0 0 0,0 0 0,0 0 0,0 0 0,0 0 0,0 0 0,-1 0 0,1 0 0,0 0 0,-1 0 0,1 0 0,0 1 0,-1-1 0,1 0 0,-1 0 0,0 0 0,1 0 0,-1 1 0,0-1 0,1 0 0,-1 1 0,0-1 0,0 0 0,1 1 0,-1-1 0,0 1 0,0-1 0,0 1 0,0 0 0,0-1 0,0 1 0,0 0 0,0 0 0,0-1 0,0 1 0,0 0 0,0 0 0,0 0 0,0 0 0,0 0 0,0 1 0,0-1 0,0 0 0,0 0 0,1 1 0,-1-1 0,0 0 0,0 1 0,0-1 0,-1 2 0,-3-1 0,1 1 0,0 1 0,0-1 0,0 0 0,0 1 0,0 0 0,0 0 0,1 0 0,-1 0 0,-3 6 0,0 2 0,0 2 0,1-1 0,1 1 0,0 0 0,0 0 0,1 0 0,1 0 0,0 1 0,1 0 0,-1 27 0,3-39-2,0 0-1,1 0 1,-1 0-1,0-1 1,1 1-1,-1 0 1,1 0-1,-1-1 1,1 1-1,0 0 1,0-1-1,0 1 1,0 0-1,0-1 1,0 0-1,0 1 1,0-1-1,1 0 1,-1 1-1,1-1 1,2 2-1,-1-1-35,1-1 0,0 1 1,0-1-1,-1 0 0,1 0 0,0 0 0,0 0 0,0 0 0,8-1 0,-3 0-297,0 0-1,1-1 1,-1-1-1,0 1 0,0-1 1,0-1-1,0 0 1,11-5-1,17-15-6556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8.01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30 111 15791,'0'0'5803,"-6"-10"-2622,-15-30-490,20 39-2612,1 0 1,0 0-1,-1 0 0,1 0 1,0 0-1,0 0 0,0 0 1,0 0-1,0 0 0,0 0 1,0 0-1,0 0 0,0 0 1,0 0-1,0 0 1,1 0-1,-1 1 0,0-1 1,1 0-1,-1 0 0,1 0 1,-1 0-1,1 0 0,-1 1 1,1-1-1,0 0 0,-1 0 1,1 1-1,0-1 0,0 0 1,-1 1-1,1-1 0,0 1 1,0-1-1,0 1 0,0 0 1,1-1-1,37-11 423,-33 11-309,29-5 0,0 1 0,1 1 0,0 2 0,-1 2 1,60 7-1,-90-7-192,0 1 1,0 1-1,0-1 0,-1 1 1,1 0-1,0 0 1,-1 0-1,1 0 1,-1 1-1,0 0 1,5 3-1,-8-5-2,0 0-1,0 1 0,0-1 0,0 0 1,0 1-1,0-1 0,0 0 0,0 1 1,-1-1-1,1 1 0,0-1 0,-1 1 1,1-1-1,-1 1 0,0 0 1,0-1-1,1 1 0,-1 0 0,0-1 1,0 1-1,-1-1 0,1 1 0,0 0 1,0-1-1,-1 1 0,1-1 1,-1 1-1,0 0 0,1-1 0,-1 0 1,0 1-1,0-1 0,0 1 0,0-1 1,0 0-1,0 0 0,-2 2 1,-4 4 35,-1 0 1,1 0-1,-1-1 1,-1 0-1,1-1 1,-1 0-1,0 0 1,0-1-1,-16 5 1,-46 24 100,120-32-135,-39-1-8,15-1-215,0 2 0,48 8 0,-67-9 189,-1 1 1,1 1-1,-1-1 0,0 1 1,1 0-1,-1 0 0,0 1 1,0 0-1,-1-1 0,1 1 0,0 1 1,-1-1-1,0 1 0,0 0 1,0 0-1,0 0 0,-1 0 1,1 1-1,3 7 0,-6-10 42,0 1 0,0 0-1,0-1 1,0 1 0,0 0 0,-1 0-1,1-1 1,-1 1 0,0 0-1,0 0 1,0 0 0,0 0-1,0-1 1,-1 1 0,1 0-1,-1 0 1,0-1 0,0 1 0,0 0-1,-2 3 1,0-2 39,0 1 0,-1 0 0,1-1 0,-1 0 0,0 1 0,-1-1 0,1-1 0,-1 1 0,-7 4 0,-7 3 97,-1-1-1,-1-1 1,0-1 0,-23 6 0,23-8-144,-1-1 0,0-1 0,0-1 0,0-1 0,-40-1 0,54-2 0,0 0 0,0 0 0,0-1 0,1 0 0,-1 0 0,0-1 0,1 1 0,-13-8 0,17 8 0,-1 0 0,1-1 0,0 0 0,0 1 0,0-1 0,0 0 0,0 0 0,1-1 0,-1 1 0,1-1 0,0 1 0,0-1 0,0 0 0,0 0 0,1 0 0,0 0 0,-2-6 0,3 9-95,-1-1 0,1 1 1,0-1-1,0 1 0,0-1 0,0 1 1,0-1-1,0 1 0,0-1 0,0 1 1,1-1-1,-1 1 0,0-1 0,2-1 1,-2 2-279,1 0 0,0 0 1,0 0-1,0 0 1,0 0-1,0 0 0,0 0 1,0 1-1,0-1 1,0 0-1,0 0 0,0 1 1,1-1-1,-1 1 1,2-1-1,20-6-10790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24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2528 1336 13869,'0'0'2413,"6"-10"-2093,16-21-238,24-38 917,-42 63-828,-1 0-1,0-1 1,0 0-1,0 1 1,-1-1 0,0 0-1,-1 0 1,1-1-1,-1-8 1,-1 5 74,-2 0-1,0 0 1,0 0 0,-1 0-1,0 0 1,-1 1 0,0 0-1,0-1 1,-1 2 0,-1-1-1,0 0 1,0 1-1,-1 0 1,-9-10 0,-16-14 110,-2 0 0,-41-30 0,39 33-568,-101-76 512,-4 6 0,-4 7-1,-246-118 1,301 173 29,-2 4 0,-109-26 0,-20-6 781,177 51-774,0 2 1,-1 1-1,0 3 1,0 1-1,-87-2 1,-54 17-227,90-2 426,-111-8 0,183 1-701,19 3 289,1-2-1,-1 1 0,0-1 1,0 1-1,1-1 1,-10-3-1,-14-16-3984,16 6-2453,1-4-5686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25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366 36 11851,'0'0'-176,"-3"3"390,-2 8 70,24-21-1605,34-27 1673,-46 35 6971,-8 7-5367,-5 9-867,-7-3-514,0 1-1,-1-2 0,-1 0 0,0-1 0,0-1 0,-1 0 0,-23 8 1,-11 8 90,22-10-358,-147 79 1590,171-90-1862,0-1 0,1 1-1,-1-1 1,1 1-1,-1 0 1,1 0 0,0 1-1,-3 3 1,6-7-36,0 1 1,-1-1-1,1 1 1,0-1-1,0 1 1,0-1-1,-1 1 1,1-1-1,0 1 1,0-1-1,0 1 1,0-1-1,0 1 1,0-1-1,0 1 1,0-1-1,0 1 1,0 0-1,0-1 1,0 1-1,1-1 1,-1 1-1,0-1 1,0 1-1,0-1 1,1 0-1,-1 1 1,2 0-14,-1 1 0,0-1 0,1-1 0,-1 1 0,1 0 0,-1 0 0,1 0 0,-1-1 0,1 1 0,-1-1 0,1 1 0,0-1 0,2 0 0,353 37 270,-70-11-544,-154-5-3716,-48-7-5904,-49-9-5285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03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0 221 13164,'0'0'1436,"6"-9"-1206,-1 2-92,31-41 60,-34 46-121,0 0 1,0 0 0,0 0 0,0 0 0,0 0 0,0 0-1,0 1 1,1-1 0,-1 1 0,0 0 0,1 0-1,-1 0 1,1 0 0,0 0 0,-1 0 0,1 1 0,0-1-1,-1 1 1,1 0 0,4 0 0,-3 2 144,0 0 0,0 1 1,0-1-1,-1 1 0,1 0 0,-1 1 1,0-1-1,0 0 0,0 1 0,0 0 1,3 5-1,14 16 383,-8-14-529,1-1 0,0-1 1,1 0-1,0 0 0,0-2 0,0 0 0,1 0 0,1-1 0,-1-1 0,0-1 0,1 0 0,20 2 0,22 0 249,1-3-1,63-5 1,-33 0-291,-44 2-5,0 2 1,0 1-1,85 19 0,-39 2 15,2-5 0,0-3 0,189 6 0,-130-29-40,205-36 0,-201 20 8,187-5 1,196 46 41,183-6-44,104-83 30,-790 67-43,174-19 1088,-2-9 1,384-111-1,-381 82 1318,-242 61 1166,29 0-3698,0 0-1,-1 0 0,1 0 1,-1 1-1,1-1 1,0 1-1,0 0 0,-1 0 1,1 0-1,0 0 0,0 0 1,0 0-1,0 0 0,0 1 1,0-1-1,0 1 0,0 0 1,1-1-1,-3 3 1,-1 6-1199,4-8 510,0 1 0,0-1-1,0 1 1,-1-1 0,1 0 0,-1 0-1,0 0 1,0 0 0,1 0 0,-1 0-1,-4 2 1,-14-1-13227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58.0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154 97 13741,'0'0'3219,"-8"0"-891,4-1-2057,0 1 1,0 0-1,0 0 1,0 0 0,0 0-1,0 1 1,0-1-1,0 1 1,-5 2 0,7-2-172,0 0 0,0 1 0,0-1 1,0 1-1,1-1 0,-1 1 1,0 0-1,1-1 0,-1 1 0,1 0 1,0 0-1,0 0 0,0 0 0,0 0 1,0 1-1,0-1 0,0 0 0,1 0 1,-1 1-1,1-1 0,-1 4 1,0 3-76,0 1 0,0-1 0,1 0 1,0 1-1,1-1 0,0 0 0,1 0 1,2 10-1,-3-15-22,0-1 1,0 0-1,0 0 1,1 0-1,-1 1 0,1-2 1,0 1-1,0 0 0,-1 0 1,2 0-1,-1-1 0,0 1 1,1-1-1,-1 0 1,1 0-1,0 0 0,-1 0 1,1 0-1,0 0 0,0-1 1,0 1-1,0-1 0,1 0 1,-1 0-1,5 1 1,-6-2 57,0-1 1,0 1-1,1 0 1,-1 0-1,0-1 1,0 1-1,0-1 1,0 0-1,0 0 1,0 0-1,0 0 1,0 0-1,0 0 1,0 0-1,0 0 1,-1-1-1,1 1 1,-1-1-1,1 1 1,-1-1-1,1 0 1,-1 0-1,0 1 1,0-1-1,0 0 1,0 0-1,0 0 1,0 0-1,-1 0 1,1-1-1,0-3 1,3-7 210,-1-1 1,-1 1 0,1-24-1,-2 29-204,-1 0-1,-1 0 0,1 1 0,-1-1 0,-1 0 0,0 0 0,0 1 1,0-1-1,-1 1 0,0-1 0,-6-11 0,7 17-46,0-1 0,0 0 1,0 1-1,0-1 0,-1 1 0,1 0 0,-1-1 1,1 1-1,-1 1 0,0-1 0,1 0 0,-1 1 1,0-1-1,0 1 0,0 0 0,0 0 0,-1 0 1,1 0-1,0 0 0,0 1 0,-1 0 0,1-1 1,0 1-1,0 1 0,-1-1 0,1 0 0,0 1 1,0-1-1,-1 1 0,1 0 0,-4 2 0,3-1-11,-1 0-1,1 1 0,-1 0 1,1-1-1,0 2 0,0-1 0,0 0 1,0 1-1,1 0 0,-1 0 0,1 0 1,0 0-1,0 0 0,1 1 1,-1-1-1,1 1 0,-3 9 0,1-2 5,0-1-1,1 1 1,1 0-1,0 1 1,0-1 0,1 18-1,0-29-12,1 1 1,0 0-1,0 0 1,0-1-1,0 1 0,1 0 1,-1-1-1,0 1 0,1 0 1,-1-1-1,1 1 0,-1-1 1,1 1-1,0-1 0,-1 1 1,1-1-1,0 1 1,0-1-1,0 0 0,1 1 1,-1-1-1,0 0 0,0 0 1,1 0-1,-1 0 0,0 0 1,1 0-1,-1 0 1,1 0-1,-1-1 0,1 1 1,0-1-1,-1 1 0,1-1 1,-1 1-1,1-1 0,0 0 1,0 0-1,-1 0 1,1 0-1,0 0 0,-1 0 1,1 0-1,0-1 0,-1 1 1,1-1-1,-1 1 0,4-2 1,4-1 25,-1 0 0,1-1 0,-1 0 0,0 0 0,0-1 0,-1 0 0,1 0 0,6-7 0,1-2 106,-2-1 0,0 0 0,20-30 1,-29 38-44,0 1 1,0-1-1,-1 1 0,0-1 1,0 0-1,-1-1 1,0 1-1,0 0 1,0-1-1,-1 1 0,0 0 1,-1-1-1,0-10 1,0 17-68,0 1 1,0-1-1,0 0 1,0 1 0,-1-1-1,1 0 1,0 0-1,0 1 1,0-1 0,-1 0-1,1 1 1,0-1-1,-1 1 1,1-1 0,-1 0-1,1 1 1,0-1-1,-1 1 1,1-1-1,-1 1 1,0-1 0,1 1-1,-1 0 1,1-1-1,-1 1 1,0 0 0,1-1-1,-1 1 1,0 0-1,0-1 1,-22 8 296,17-3-300,0-1-1,1 1 1,0 1 0,0-1-1,-8 10 1,3 0-17,1 1 1,0-1-1,2 2 0,-1-1 1,2 1-1,0 0 1,1 1-1,1-1 0,0 1 1,-2 30-1,6-46-9,0 0-1,0 0 0,0 0 1,0 0-1,0 0 0,0 0 1,0 0-1,0 0 0,0 0 1,1 0-1,-1-1 0,0 1 1,1 0-1,-1 0 0,1 0 1,-1 0-1,1 0 0,-1 0 1,1 0-1,13-2-398,-10-1 334,-1-1 0,0 1 0,0-1 1,1 0-1,-2 0 0,1 0 0,4-6 0,2-4-838,-1 0 0,12-29-1,-8-9-5079,-10 7-2547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2:04.86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9897,'0'0'7335,"1"11"-6876,0-8-435,-1 3 20,1 1 0,0-1 0,0 0 1,1 0-1,0 1 0,0-1 0,0 0 0,1 0 1,0-1-1,0 1 0,1-1 0,7 10 0,30 29 437,3-3 0,1-2-1,82 55 1,165 81 182,-257-155-660,122 68 45,214 127 97,-118-67 109,25 15 330,-92-47-168,241 110 1,-321-171-331,178 123 0,-13-6-40,151 79 1882,-316-175 406,24 16-1449,-114-80-837,0 1 0,0 0 0,23 26 0,-27-25 61,1-2 0,0 1 0,1-1-1,26 16 1,-48-31-6049,-5-4 3334,-19-8-5519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2:05.84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11915,'0'0'5702,"9"11"-4661,23 36-339,-1 2 1,-2 2 0,-3 0 0,21 58 0,48 94 1698,35 10-1358,34 66-335,47 186 172,-72-151 471,-134-302-1154,2 5-43,0 0 0,2 0-1,-1-1 1,2-1 0,0 1-1,1-2 1,0 1 0,23 21-1,-50-65-2886,-9-3-2808,-3-4-3988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2:29.42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50 36 4260,'0'0'5915,"-9"-7"-3582,-25-20 304,27 25 899,10 11-2807,8 9-606,2-4 241,1 0 0,1-1 0,0 0 0,1-2 0,1 1 0,21 10 0,116 47 303,-16-7-508,215 158 358,-70-40 664,-46-50-603,188 118-179,309 222-229,-592-383-220,193 158-1,-301-216 111,2-1-1,2-1 1,0-2-1,1-2 1,85 35 0,-86-44 95,-1 1 1,-1 3-1,0 0 1,-1 3-1,-1 0 1,34 30 0,-34-26 377,0-2 1,61 32-1,22 14-217,-106-56-564,-18-5-1938,-27-2-4129,5-4-401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2:31.26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13004,'0'0'5098,"0"11"-4927,0-6-108,0-1-1,1 1 1,-1 0-1,1 0 1,0 0-1,0-1 1,1 1-1,-1 0 0,1-1 1,0 1-1,0-1 1,0 0-1,1 0 1,0 0-1,0 0 1,0 0-1,0 0 1,0-1-1,7 6 0,26 22 660,-1 2-1,-2 2 1,-1 1-1,-2 1 1,-2 1-1,28 51 1,-55-89-717,327 617 3310,-235-380-2684,-71-170-208,3 0 0,58 107 1,-78-167-391,0-1 0,0 1 1,1-1-1,0 0 0,12 9 1,-11-10 116,-1 0 1,-1 0 0,1 1 0,-1 0 0,8 10 0,-157-311-1199,77 150 1151,48 105-99,-331-627-104,304 601 106,-77-85 0,15 20 35,105 128-43,0-1-13,-1 0 0,1 0-1,0-1 1,0 1-1,1-1 1,-1 0-1,1 1 1,0-1-1,0 0 1,0-1 0,0-5-1,20 18-107,-6 8 133,-1 0-1,0 1 1,-1 0-1,0 0 1,-2 1-1,9 22 1,4 6-29,32 63-47,220 406 132,-238-456-60,60 97 10,93 207 0,-166-309-38,-5-11-175,1 0-1,36 57 1,-44-87-2855,-13-24-479,-12-23-3040,-15-16-7458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34.21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89 78 2338,'0'0'4928,"-7"-9"-2948,-4-3-1243,-6-8 34,-1-5 3577,19 28-4166,0 1-1,0-1 1,0 1-1,1-1 1,0 1-1,0-1 1,0 0-1,0 0 1,0 0-1,0 0 1,1 0-1,0-1 1,-1 1-1,1-1 1,4 3-1,6 2-143,-11-7 126,-1 0 1,0 1-1,1 0 1,-1-1 0,0 1-1,0 0 1,1 0 0,-1 0-1,0-1 1,0 1-1,0 1 1,0-1 0,0 0-1,0 0 1,0 0-1,-1 0 1,2 3 0,13 21-72,1-1 1,1-1 0,1-1 0,1 0 0,32 28-1,29 35 81,-77-84-136,-9-4-23,1-1 0,0 0 1,0 0-1,1 0 0,-1 0 1,1-1-1,0 0 0,0 0 1,-5-10-1,-4-2-8,-38-41-241,-74-64 1,68 69 155,32 36 109,22 19-8,15 10-7,82 78 59,-53-49-48,81 64-1,-159-163-58,-1 5 102,18 23 386,-2 1 1,-1 1-1,-44-44 0,67 72-444,0 1 0,0-1 0,0 0 1,0 0-1,0 0 0,-1 0 0,1 0 0,0 0 0,0 0 0,0 0 1,0 0-1,0 0 0,0 0 0,0 0 0,0 0 0,0 0 1,0 0-1,0 0 0,0 0 0,0 1 0,0-1 0,0 0 1,0 0-1,0 0 0,0 0 0,-1 0 0,1 0 0,0 0 0,0 0 1,0 0-1,0 0 0,0 0 0,0 0 0,0 0 0,0 0 1,0 0-1,0 0 0,0 0 0,0 0 0,-1 0 0,1 0 0,0-1 1,7 14 68,13 15-87,34 34 88,-16-19 195,63 58-1,100 86 429,-174-159-640,-1 0 0,33 47 1,-31-37 63,-2-9-75,0 0-1,32 24 0,-20-18-20,156 123-64,-95-82-141,-31-30-1718,-19-21-6022,-33-19 2029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6.5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18 8456,'0'9'10364,"-1"18"-1328,3 29-6401,10 1-4037,5-29 3260,-16-26-1838,0-1 0,0 0 1,1 0-1,-1 0 1,0 0-1,1 0 0,-1 0 1,1 0-1,-1-1 1,1 1-1,0 0 1,-1-1-1,1 1 0,0-1 1,-1 0-1,1 1 1,0-1-1,-1 0 0,1 0 1,0 0-1,2-1 1,0 0 28,-1 0 0,1 0 0,-1-1 0,1 1 0,-1-1 0,1 0 0,-1 0 0,0 0 0,4-4 0,5-5 78,0-1-1,-1 0 1,14-20-1,-22 29-141,60-95 229,-63 98-217,0-1 0,0 1 1,0 0-1,1-1 0,-1 1 0,0 0 0,0-1 1,1 1-1,-1 0 0,0 0 0,0 0 1,1-1-1,-1 1 0,0 0 0,0 0 1,1 0-1,-1-1 0,0 1 0,1 0 1,-1 0-1,0 0 0,1 0 0,-1 0 1,0 0-1,1 0 0,-1 0 0,1 0 0,-1 0 1,0 0-1,1 0 0,-1 0 0,0 0 1,1 0-1,-1 0 0,0 0 0,1 0 1,-1 1-1,0-1 0,1 0 0,8 16-18,0 25 95,-9-38-64,1-1-4,-1 1-1,0-1 1,1 1 0,-1-1-1,1 1 1,0-1 0,-1 0 0,1 0-1,1 1 1,-1-1 0,0 0-1,0 0 1,1 0 0,-1 0 0,1 0-1,0 0 1,-1 0 0,1-1-1,0 1 1,3 2 0,-2-4-2,-1 0 0,0 1 0,0-1 1,0 0-1,0 0 0,0-1 0,0 1 0,0 0 0,0-1 1,0 1-1,0-1 0,0 1 0,0-1 0,0 0 0,0 0 1,0 0-1,0 0 0,0 0 0,-1 0 0,1-1 0,-1 1 1,1-1-1,-1 1 0,3-3 0,24-28-4,-23 25 0,0 1 0,0-1 0,0 1 0,0 1 0,1-1 0,0 1 0,1 0 0,-1 0 0,1 1 0,0 0 0,0 0 0,10-4 0,-16 8-2,0 0 1,1 1-1,-1-1 0,0 0 0,0 1 1,0-1-1,0 1 0,0-1 0,0 1 1,0-1-1,0 1 0,0 0 1,0-1-1,0 1 0,0 0 0,0 0 1,-1 0-1,1 0 0,0 0 0,-1 0 1,1 0-1,0 0 0,-1 0 1,1 0-1,-1 0 0,0 0 0,1 0 1,-1 0-1,0 0 0,0 1 0,1-1 1,-1 0-1,0 0 0,0 0 1,0 1-1,-1 0 0,3 57-266,-3-47 125,1-9-989,0 16 1903,-2-13-4438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35.7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10858,'5'8'497,"49"61"1535,110 110 1,-95-107 276,28 21-1614,4-4 1,118 78-1,-18-14-235,84 119-286,-135-121-102,13 30 517,-116-124 190,3-3-1,80 71 1,-73-80-751,-24-21-4,0 2 1,-2 2 0,-1 0 0,-1 2 0,37 50-1,-54-60 38,-9-14 170,0-1 0,0 1 0,1-1 0,-1 0-1,1 1 1,1-2 0,4 6 0,13-9-1051,-15-1-6978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36.74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167 291 8360,'0'0'11798,"-1"8"-11227,1-4-495,0 0 1,0 0 0,1 1-1,0-1 1,-1 0-1,1 0 1,1 1-1,-1-1 1,1 0-1,-1 0 1,1-1-1,0 1 1,5 7-1,-1-4 12,0 1-1,0-1 0,1 0 0,0 0 0,0-1 0,11 8 1,-72-80 1940,44 57-1788,-67-58 1119,72 63-1289,0 0 0,0 1 0,-1-1 0,1 1 0,-1 0 0,0 1 0,0-1 0,0 1 0,0 0 0,0 1 0,-1 0 0,-11-1 0,18 2-60,-1 0 0,0 0 0,0 0-1,0 1 1,1-1 0,-1 1 0,0-1 0,1 0-1,-1 1 1,0-1 0,1 1 0,-1-1 0,1 1-1,-1 0 1,1-1 0,-1 1 0,1 0 0,-1-1-1,1 1 1,-1 0 0,1-1 0,0 1 0,-1 0-1,1 0 1,0-1 0,0 1 0,0 0 0,0 0-1,0 0 1,0 0 0,0-1 0,0 1 0,0 0 0,0 0-1,0 1 1,7 32-48,-1-24 27,0 1 0,0-1-1,1-1 1,0 1 0,0-1 0,1 0-1,1-1 1,-1 0 0,18 12 0,-10-8 12,0-2 0,0 0-1,1 0 1,0-2 0,24 9 0,-39-16-6,0 0-1,0 0 0,-1 0 1,1-1-1,0 1 0,0-1 1,0 1-1,0-1 0,0 0 1,0 1-1,0-1 0,0 0 1,0 0-1,0-1 0,0 1 1,0 0-1,0-1 0,0 1 1,0-1-1,0 0 0,0 1 1,0-1-1,0 0 0,-1 0 1,1 0-1,0-1 0,2-1 1,-3 0 21,1-1-1,-1 1 1,0 0 0,0 0 0,-1-1 0,1 1 0,-1-1 0,0 1 0,1 0 0,-2-1 0,1 1 0,0-1 0,-1 1 0,1 0 0,-1-1 0,-1-2-1,-3-8 81,0 0 0,0 1 0,-2 0-1,1 0 1,-2 1 0,0 0 0,0 0-1,-1 1 1,0 0 0,-1 0 0,-1 1-1,1 0 1,-2 1 0,-20-14-1,30 22-78,-1 0-1,1-1 0,0 1 0,0 0 0,0 0 0,0 0 0,-1 1 0,1-1 0,-1 0 0,1 1 0,0 0 0,-1-1 1,1 1-1,-1 0 0,1 0 0,0 0 0,-1 1 0,-4 0 0,6 0 0,0 0 1,0 0-1,-1 0 0,1 0 0,0 0 1,0 0-1,0 0 0,0 0 0,0 1 1,0-1-1,0 0 0,1 1 0,-1-1 1,0 0-1,1 1 0,-1-1 0,1 1 1,0-1-1,-1 1 0,1-1 0,0 3 1,0 4-4,0 0 1,0 0 0,1 0 0,0 0-1,0 0 1,1 0 0,0 0 0,1-1-1,5 15 1,1-5-11,1-1-1,1 1 1,0-2-1,1 1 0,0-2 1,1 0-1,1 0 1,0-1-1,1-1 1,25 17-1,-39-29 0,0 1 0,0 0-1,0-1 1,0 1 0,0 0 0,0-1 0,0 1 0,0-1-1,0 0 1,1 1 0,-1-1 0,0 0 0,0 0 0,0 0-1,1 0 1,-1 0 0,0 0 0,0 0 0,0 0 0,1 0-1,-1-1 1,0 1 0,0 0 0,2-2 0,-2 1 4,0 0 0,0 0 0,0 0 0,-1-1 1,1 1-1,0 0 0,-1 0 0,1-1 1,-1 1-1,0 0 0,1-1 0,-1 1 0,0-1 1,0 1-1,0 0 0,0-1 0,0-2 0,-2-7 48,0-1 0,0 1 0,-1-1 0,-4-11 0,-2 0 42,-1 0 0,-17-28-1,23 42-73,-1 1-1,-1 0 1,1 1-1,-1-1 1,-1 1-1,1 1 0,-1-1 1,-1 1-1,-9-7 1,16 12-15,1 1 0,-1-1 0,0 1 0,1 0 0,-1-1 0,1 1 0,-1 0 0,0-1 0,1 1 0,-1 0 0,0 0 0,0 0 0,1-1 0,-1 1 0,0 0 0,0 0 0,1 0 1,-1 0-1,0 0 0,1 1 0,-1-1 0,0 0 0,0 0 0,1 0 0,-1 1 0,0-1 0,1 0 0,-1 0 0,1 1 0,-1-1 0,0 1 0,0 0 0,0 0 0,0 1 0,0 0 0,0 0 0,1-1 0,-1 1 0,1 0 0,-1 0-1,1 0 1,0 0 0,-1 0 0,1-1 0,0 4 0,1 5-31,-1 1 0,2-1 0,-1 0 1,4 11-1,0-8-23,0 0 0,1 0 0,1-1 1,-1 0-1,12 15 0,-14-22 44,0 1-1,0-1 0,1 0 1,0 0-1,-1-1 1,2 1-1,-1-1 0,0 0 1,1-1-1,0 1 1,-1-1-1,1 0 0,7 2 1,-12-4 0,0-1 1,0 0 0,0 0 0,-1 0 0,1 0-1,0 1 1,0-1 0,0 0 0,0 0 0,-1 0-1,1-1 1,0 1 0,0 0 0,0 0-1,-1 0 1,1-1 0,0 1 0,0 0 0,0-1-1,-1 1 1,1 0 0,0-1 0,-1 1-1,1-1 1,0 1 0,-1-1 0,1 0 0,-1 1-1,1-1 1,-1 1 0,1-1 0,-1 0 0,1 0-1,-1 1 1,0-1 0,1 0 0,-1-1-1,3-34 5,-3 28 22,-2-18 8,-1 0 0,-1 0 0,-1 0 0,-2 1 0,0 0 0,-2 0 0,0 1 0,-2 0 0,-27-45 0,3 28 57,13 31 58,22 10-136,-1 0-1,0 0 1,1 0 0,-1 1-1,0-1 1,1 0 0,-1 0-1,1 1 1,-1-1 0,0 0-1,1 1 1,-1-1 0,1 1-1,-1-1 1,1 1-1,-1-1 1,1 1 0,-1-1-1,1 1 1,0 0 0,-1-1-1,1 1 1,0-1 0,0 1-1,-1 0 1,1-1 0,0 1-1,0 0 1,0-1 0,0 1-1,0 1 1,-2 7-4,1 0 1,0 0 0,1 1-1,0-1 1,1 0-1,0 1 1,0-1-1,1 0 1,0 0 0,1 0-1,0 0 1,0-1-1,8 15 1,-3-9-19,-1-2 1,2 1-1,0-1 1,0 0-1,1-1 0,0 0 1,22 18-1,-29-27 3,0 0 0,0 1 0,1-1 0,-1-1-1,0 1 1,1 0 0,-1-1 0,1 0 0,-1 0 0,1 0 0,7 1 0,-10-2 0,0 0 0,1 0 0,-1 0 0,0-1 0,0 1 1,1 0-1,-1-1 0,0 1 0,0-1 0,0 1 1,0-1-1,1 0 0,-1 1 0,0-1 0,0 0 0,0 0 1,-1 0-1,1 0 0,0 0 0,0 0 0,0 0 1,-1 0-1,1 0 0,0 0 0,-1 0 0,1 0 1,-1 0-1,0-1 0,1 1 0,-1 0 0,0 0 0,0-1 1,1 1-1,-1 0 0,-1-3 0,3-12 52,-2 0 0,0 1 0,-1-1 0,-1 0 0,0 0 0,-1 0 0,-1 1 0,0 0 1,-1 0-1,-1 0 0,0 0 0,-1 1 0,0 0 0,-2 0 0,1 1 0,-2 0 0,0 0 0,0 1 0,-16-14 0,23 23-22,-1 0 0,1 1 0,0-1 0,-1 1 1,1 0-1,-1-1 0,0 2 0,0-1 0,0 0 0,0 1 0,0 0 1,0 0-1,0 0 0,0 0 0,-1 1 0,1-1 0,0 1 0,0 0 0,-1 1 1,1-1-1,-7 2 0,8 0-24,0-1 1,0 1-1,0 0 1,0 0-1,0 0 1,0 0-1,1 1 1,-1-1-1,1 1 1,0-1 0,0 1-1,0 0 1,0 0-1,0 0 1,0 0-1,1 0 1,-1 1-1,1-1 1,0 0-1,0 1 1,0-1-1,1 1 1,-1-1-1,1 1 1,0 4-1,-1 0-301,1 0 0,0 0 0,0 1 0,0-1 0,1 0-1,1 0 1,-1 0 0,1-1 0,1 1 0,5 14 0,3-3-3989,3 2-3291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38.3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248 232 7271,'0'0'1073,"-9"-3"-699,-2-3-153,0 0 1,0 0-1,0-1 1,1-1-1,0 0 1,0 0-1,1-1 1,0 0-1,1 0 1,0-1 0,-9-15-1,2 4 1163,9 11-516,0 0 1,0 1-1,-1 0 0,0 0 1,-1 1-1,0 0 1,0 0-1,-1 1 1,-17-12-1,26 19-841,-1 0 0,1 0-1,0 0 1,-1 0 0,1 0-1,0 0 1,-1 0 0,1 1-1,0-1 1,-1 0 0,1 0-1,0 0 1,-1 0 0,1 1-1,0-1 1,0 0 0,-1 0-1,1 0 1,0 1 0,0-1-1,0 0 1,-1 0 0,1 1-1,0-1 1,0 0 0,0 1-1,0-1 1,-1 0 0,1 1-1,0-1 1,0 0 0,0 1 0,0-1-1,0 0 1,0 1 0,0-1-1,0 0 1,0 1 0,0-1-1,0 0 1,0 1 0,0-1-1,0 0 1,1 1 0,-1-1-1,2 19-20,0-12-5,0-1 0,1 0 0,0 1 0,0-1 0,0 0 0,1-1-1,0 1 1,0-1 0,1 1 0,8 8 0,61 45-8,-34-29 4,6 12 133,-1 2-1,65 85 1,15 16 90,-122-142-216,22 20 13,-24-22-20,0 0 0,1 0 0,-1 0 0,0 0 0,0-1 0,0 1 0,0 0 0,1-1 0,-1 1 1,0-1-1,1 0 0,-1 1 0,0-1 0,1 0 0,-1 0 0,0 0 0,1 0 0,-1 0 1,3 0-1,-4-2 4,1 0 0,-1 0 0,0 0 1,1 1-1,-1-1 0,0 0 0,0 0 1,-1 0-1,1 0 0,0 0 0,-1 0 1,1 0-1,-1 1 0,1-1 1,-1 0-1,-1-2 0,-4-8 119,-1 0-1,0 0 1,-1 1 0,0 0-1,0 1 1,-13-13-1,-70-60 1156,49 47-787,-255-212 563,375 329-938,366 288-1309,-439-365 1193,0 0 0,1-1 1,0 1-1,0-1 0,9 3 1,-14-7 13,-1 1 1,0-1 0,0 0-1,1 1 1,-1-1 0,0 0-1,0 0 1,0 0 0,0 1-1,0-1 1,0 0 0,0 0-1,0 1 1,0-1-1,-1 0 1,1 0 0,0 1-1,0-1 1,-1 0 0,1 1-1,-1-2 1,-13-19 124,0 1 0,-2 1 0,0 0 0,-1 2 0,-36-30 0,26 23-60,14 12-35,-8-8-11,-1 0 1,0 1-1,-1 2 1,-1 0-1,-31-15 1,55 32-30,-1-1 1,1 1-1,0 0 1,0 0-1,0 0 1,-1-1 0,1 1-1,0 0 1,0 0-1,-1 0 1,1 0-1,0 0 1,0-1-1,-1 1 1,1 0-1,0 0 1,0 0-1,-1 0 1,1 0 0,0 0-1,-1 0 1,1 0-1,0 0 1,0 0-1,-1 0 1,1 0-1,0 0 1,0 0-1,-1 0 1,1 0 0,0 0-1,-1 1 1,1-1-1,0 0 1,0 0-1,-1 0 1,1 0-1,0 0 1,0 1-1,0-1 1,-1 0 0,1 0-1,0 1 1,0-1-1,0 0 1,0 0-1,-1 0 1,1 1-1,0-1 1,7 16 17,30 35-61,2-2 1,83 80-1,-97-103 39,-5-6-4,56 59-274,3-3 1,148 108-1,-219-179 273,0 0-1,0 0 1,0 0-1,1-1 1,0-1 0,15 5-1,-24-8 7,1 0 1,-1 0-1,0 1 0,1-1 0,-1 0 0,0 0 0,1 0 1,-1 0-1,0 0 0,1 0 0,-1 0 0,0-1 1,1 1-1,-1 0 0,0 0 0,1 0 0,-1 0 0,0 0 1,1 0-1,-1-1 0,0 1 0,0 0 0,1 0 1,-1 0-1,0-1 0,0 1 0,1 0 0,-1 0 0,0-1 1,0 1-1,0 0 0,1-1 0,-1 1 0,0 0 1,0-1-1,0 1 0,0 0 0,0-1 0,0 1 1,0 0-1,0-1 0,-2-21 1,-14-20 132,2 22-7,-1 0 1,0 0 0,-1 2 0,-2 0 0,0 0 0,0 2 0,-2 0 0,0 2 0,-32-19 0,52 33-110,-1 0 0,1-1 0,0 1 0,-1 0 0,1 0 0,0-1 0,-1 1 0,1 0 1,0 0-1,-1 0 0,1 0 0,-1-1 0,1 1 0,0 0 0,-1 0 0,1 0 0,-1 0 0,1 0 0,-1 0 0,1 0 1,0 0-1,-1 0 0,1 0 0,-1 1 0,1-1 0,-1 0 0,1 0 0,0 0 0,-1 0 0,1 1 0,0-1 0,-1 0 1,1 0-1,0 1 0,-1-1 0,1 0 0,-1 1 0,6 17 426,17 16-399,2-1 0,2-1 0,0-1 0,35 30 1,-8-6-24,-16-16-10,16 21-3,3-3-1,3-2 1,77 56 0,-132-109-15,0 1 1,0-1-1,0 0 1,0 0-1,0 0 0,0 0 1,0-1-1,1 0 1,-1 0-1,9 1 1,-12-2 4,-1 0-1,1 0 1,0 0 0,0 0 0,-1 0 0,1 0 0,0-1-1,0 1 1,-1 0 0,1 0 0,0-1 0,-1 1 0,1-1-1,0 1 1,-1-1 0,1 1 0,0-1 0,-1 1 0,1-1 0,-1 1-1,1-1 1,-1 1 0,1-2 0,0 0 5,-1 0 0,1 0-1,-1 0 1,1-1 0,-1 1 0,0 0 0,0 0 0,0 0 0,0 0 0,-1 0-1,1 0 1,0 0 0,-1-2 0,-4-10 30,0 1 0,0 0-1,-1 0 1,0 1 0,-2-1 0,1 1 0,-1 1-1,-11-13 1,-3-1 21,-1 1 0,-34-28 0,74 81 22,225 249-82,-149-180 11,-73-75 5,-12-13-10,0 0 0,1-1-1,0 0 1,0 0-1,1-1 1,0-1 0,19 11-1,-29-17-1,1-1 1,-1 0-1,0 0 0,0 1 1,1-1-1,-1 0 0,1 0 0,-1 0 1,0 0-1,1 0 0,-1 0 0,0 0 1,1 1-1,-1-1 0,1 0 0,-1 0 1,0 0-1,1-1 0,-1 1 0,0 0 1,1 0-1,-1 0 0,0 0 0,1 0 1,-1 0-1,1 0 0,-1-1 0,0 1 1,1 0-1,-1 0 0,0 0 0,0-1 1,1 1-1,-1-1 0,1-14-59,-12-19 107,11 34-43,-11-24 48,-2-1 1,-1 1-1,0 1 1,-2 1 0,-1 0-1,-28-28 1,71 89 8,369 368-218,-395-406 154,1 0 0,0 0-1,0 0 1,0 0-1,0 0 1,0 0 0,0 0-1,0 0 1,0 0-1,0-1 1,0 1-1,1 0 1,-1-1 0,0 1-1,0-1 1,1 0-1,-1 1 1,2-1 0,-9-19-5,-27-35 113,32 53-98,-55-82 92,78 96-118,141 137 1,10 9-1886,-139-132-1012,57 35-1,-65-48-2701,-14-12-3775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40.01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47 76 21172,'0'1'57,"0"1"1,0-1-1,-1 1 1,1-1-1,0 1 0,-1-1 1,1 1-1,-1-1 0,1 0 1,-1 1-1,0-1 1,1 0-1,-1 1 0,-2 0 1,3-1-51,0-1-1,-1 0 1,1 1 0,-1-1 0,1 0 0,-1 1-1,1-1 1,-1 0 0,1 0 0,-1 0-1,1 0 1,-1 0 0,0 1 0,1-1 0,-1 0-1,1 0 1,-1 0 0,1 0 0,-1 0 0,1-1-1,-1 1 1,1 0 0,-1 0 0,0 0 0,0-1-1,-1 0-50,1 0 1,-1 0-1,1 0 0,-1-1 0,1 1 0,-1-1 0,1 1 0,0-1 1,0 1-1,-1-1 0,1 0 0,0 1 0,1-1 0,-1 0 0,0 0 1,0 0-1,1 0 0,-1 0 0,1-3 0,-1 3-22,1 1 0,0-1 1,-1 1-1,1-1 0,0 1 0,0-1 0,0 1 0,0-1 0,0 1 0,1-1 0,-1 1 1,0-1-1,1 1 0,-1 0 0,1-1 0,-1 1 0,1-1 0,0 1 0,0 0 1,0 0-1,-1-1 0,1 1 0,0 0 0,0 0 0,1 0 0,-1 0 0,0 0 1,0 0-1,0 0 0,1 1 0,-1-1 0,0 0 0,1 1 0,-1-1 0,1 1 0,-1-1 1,1 1-1,-1 0 0,1-1 0,-1 1 0,1 0 0,-1 0 0,1 0 0,-1 0 1,1 0-1,-1 1 0,1-1 0,-1 0 0,3 2 0,5 0-66,-1 0 0,1 0 0,-1 1 0,0 1 0,0-1 0,0 1-1,10 7 1,8 10 725,-1 2 0,-1 1-1,-1 1 1,-1 1-1,-2 1 1,0 1-1,29 55 1,-65-106-514,-1 1 1,0 0-1,-2 1 1,-36-33-1,17 17-118,13 12-39,4 3-76,-1 0 0,-1 2 0,-32-23 0,97 86 340,-1-4-58,246 217 1058,-269-244-1284,-18-12 98,0 0 1,0-1-1,0 1 1,0 0-1,1 0 1,-1 0-1,0 0 1,0 0-1,0 0 1,0 0-1,0 0 1,0 0-1,1 0 1,-1 0-1,0-1 0,0 1 1,0 0-1,0 0 1,0 0-1,0 0 1,0 0-1,0 0 1,0-1-1,1 1 1,-1 0-1,0 0 1,0 0-1,0 0 1,0-1-1,0 1 1,0 0-1,0 0 1,0 0-1,0 0 1,0 0-1,0-1 1,0 1-1,0 0 1,0 0-1,-1 0 1,1 0-1,0 0 1,0-1-1,0 1 1,0 0-1,0 0 1,0 0-1,0 0 1,0 0-1,0 0 1,0-1-1,-1 1 1,1 0-1,-23-43 218,-2-4-167,31 47-318,14 13 249,0 0 0,0 2 0,-2 0-1,1 1 1,22 27 0,-1-3 90,14 13 114,-18-16 107,1-1-1,2-3 1,1 0 0,73 43-1,-109-74-237,1-1 0,-1 1 0,1-1 0,0 0 0,0 0 0,0 0 0,0-1 0,0 1 0,-1-1-1,1-1 1,0 1 0,7-2 0,-6 1-7,-1 1 1,0-1-1,1 1 0,-1 0 0,1 0 0,-1 1 1,1 0-1,-1 0 0,8 2 0,18 12-1,-2 2 1,0 0-1,-1 2 0,41 36 0,-23-18-27,338 291-50,-306-258 23,-21-28-1376,-53-9 1293,6-12-85,1 0 1,1 0-1,1-1 1,29 35-1,-7-8 124,10 14-5,-10-15 61,-2 1-1,44 85 0,-78-129-817,-7-8 503,-12-13 35,-126-136 227,496 529 1105,-344-368-1501,-8-10 245,-18-20 266,-20-26 140,136 140-575,-78-73 389,226 249 1197,-307-337-1048,63 70-170,0 0 0,0 0 0,0 0 0,-1 0 0,1 0 0,0 0 0,0 0 0,0 0 0,0 0 0,0 0-1,0-1 1,0 1 0,0 0 0,0 0 0,-1 0 0,1 0 0,0 0 0,0 0 0,0-1 0,0 1 0,0 0 0,0 0-1,0 0 1,0 0 0,0 0 0,0 0 0,0-1 0,0 1 0,0 0 0,0 0 0,0 0 0,0 0 0,0 0-1,0 0 1,0-1 0,0 1 0,1 0 0,-1 0 0,0 0 0,0 0 0,0 0 0,0 0 0,0 0 0,0-1 0,0 1-1,0 0 1,0 0 0,0 0 0,1 0 0,-1 0 0,0 0 0,0 0 0,0 0 0,0 0 0,0 0 0,0 0 0,1 0-1,-1 0 1,0 0 0,0 0 0,0 0 0,0 0 0,0 0 0,0 0 0,1 0 0,-1 0 0,0 0 0,0 0-1,13 3-19,12 13 55,0 2 0,-1 0 0,-1 1 1,38 41-1,-31-30-19,89 97 287,-71-72-97,68 59 0,-125-123-225,0 0 0,1 0 0,0 0 0,1-1 0,0-1 0,-7-13 0,46 36-61,-10 3 108,0 1 0,-1 1 1,0 1-1,17 20 0,71 86-59,-107-122 33,-1 0-4,22 25 147,-1 0 0,34 58-1,-57-80-387,-8-8 152,-11-10 132,6 2-41,1 0 0,1-1 0,0-1 0,0 0 0,1 0 0,-11-19 0,22 32-13,0 0 1,0-1-1,0 1 1,-1 0 0,1 0-1,0 0 1,0-1 0,0 1-1,-1 0 1,1-1 0,0 1-1,0 0 1,0 0-1,0-1 1,0 1 0,0 0-1,0-1 1,0 1 0,0 0-1,0-1 1,0 1-1,0 0 1,0 0 0,0-1-1,0 1 1,0 0 0,0-1-1,0 1 1,0 0-1,0 0 1,1-1 0,-1 1-1,0 0 1,0-1 0,0 1-1,0 0 1,1 0-1,-1 0 1,0-1 0,0 1-1,0 0 1,1 0 0,-1 0-1,0-1 1,1 1-1,-1 0 1,0 0 0,0 0-1,1 0 1,-1 0 0,0 0-1,1 0 1,-1 0-1,0-1 1,0 1 0,1 0-1,-1 0 1,0 0 0,1 1-1,-1-1 1,21 6-579,-2 6 502,0 2-1,-1 0 1,-1 1-1,0 1 1,-1 0-1,23 31 0,-24-30 103,-10-12-14,36 43 744,44 66-1,-93-125-776,-1 1 0,0-1 0,-12-9 0,-6-7 117,20 19-69,-4-5 4,0 1 0,0-1 0,-9-17 0,45 41-211,18 21 262,-2 2 0,-2 1-1,-1 2 1,-1 2 0,-3 1-1,30 45 1,-40-42 1137,-24-43-1200,-1 1 0,0-1-1,1 0 1,-1 0 0,0 1 0,0-1-1,1 0 1,-1 0 0,0 0-1,0 0 1,1 0 0,-1 0 0,0 0-1,0 0 1,1 0 0,-1 0-1,0 0 1,0 0 0,1 0 0,-1-1-1,0 1 1,1 0 0,-1-1 0,0 1-1,1 0 1,-1-1 0,-1 0-1,-17-13-414,0 0 0,1-2-1,1 0 1,1 0 0,-24-32-1,10 13-1906,-11-12-2713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42.13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10602,'0'0'1153,"8"9"-304,212 223 2533,-26-30-310,3 0-930,-158-168-1814,2-2 0,1-1 0,67 37 0,271 180 1286,-187-114-1418,-95-66 793,-2 5 0,102 102 1,-89-80-787,228 152 1,-300-222-184,0 2 64,-2 2 1,-2 1-1,0 2 0,49 62 1,-67-76 42,1-2 1,0 0 0,1-1 0,1 0-1,28 17 1,102 46-214,-61-34 121,59 33 34,172 123 1,-177-87-25,134 139 1,-81-70-25,-29-9-16,13 10 1,-62-84-53,198 186-195,32 70-425,-310-312 628,35 53 0,8 12-342,-49-76 220,1 0 0,40 30 0,-35-32 39,51 55 1,-58-49 148,-14-18-29,1 1 1,1-2 0,22 19-1,-10-10-31,0 1 0,31 40-1,11 10 1026,-71-77-672,0 0-378,1 0 0,-1 0 0,0 0 0,0 0 0,1 0 0,-1 0-1,0 0 1,0 0 0,1 0 0,-1 0 0,0 0 0,0 0 0,1 0 0,-1-1 0,0 1 0,0 0 0,1 0 0,-1 0 0,0 0-1,0-1 1,0 1 0,1 0 0,-1 0 0,0-1 0,0 1 0,0 0 0,0 0 0,0 0 0,0-1 0,1 1 0,-1 0 0,0-1 0,0 1-1,0 0 1,0 0 0,0-1 0,0 1 0,0 0 0,0 0 0,0-1 0,0 1 0,0 0 0,0-1 0,0 1 0,-1 0 0,1 0-1,0-1 1,0 1 0,0 0 0,0 0 0,0-1 0,0 1 0,-1 0 0,1 0 0,0 0 0,0-1 0,0 1 0,-1 0 0,1 0-1,-15-16-7613,-15 3-6913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42.9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7944,'0'0'-3492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43.88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52 312 8904,'0'0'9012,"-5"-14"-7939,5 2-732,0 0 0,1-1 0,0 1 1,1 0-1,0 0 0,1 0 0,5-13 1,0-6 131,-8 31 39,0 1-441,0 0-1,0 0 1,-1-1-1,1 1 0,-1 0 1,1 0-1,-1 0 1,1-1-1,-1 1 1,1 0-1,-1 0 1,0-1-1,1 1 1,-1 0-1,0-1 1,0 1-1,1-1 1,-1 1-1,0-1 0,0 0 1,0 1-1,0-1 1,1 0-1,-1 1 1,-2-1-1,-2 1 648,14-1-406,-12-4 2462,-18-9-1865,20 13-873,0-1 1,1 1-1,-1 0 0,0-1 1,0 1-1,0 0 1,0-1-1,0 1 0,0 0 1,1 0-1,-1 0 0,0 0 1,0 0-1,0 0 0,0 0 1,0 0-1,0 0 0,0 0 1,0 1-1,0-1 1,0 0-1,1 1 0,-1-1 1,0 0-1,0 1 0,0-1 1,1 1-1,-1-1 0,0 1 1,0 0-1,1-1 1,-2 2-1,1 1-22,0-1 0,1 0 0,-1 1 0,0-1 0,1 1 0,0-1 0,0 1 0,0-1 0,0 1 0,0-1 0,0 1 0,1 2 0,1 5-38,0 1 0,1-1 0,0 0 0,0 0 0,8 13 1,11 1-27,-21-23 48,0-1 0,0 1 0,-1-1 0,1 0 0,0 1 0,0-1 0,0 0 0,0 0 0,0 1 0,-1-1 0,1 0 0,0 0 1,0 0-1,0 0 0,0 0 0,0 0 0,0-1 0,0 1 0,-1 0 0,1 0 0,1-1 0,0 0 12,0-1 0,-1 0 0,1 1 0,-1-1 0,1 0 0,-1 0 0,1 0 0,-1 0 0,0 0 0,0 0 0,0 0 0,0 0 0,0 0 0,-1-1 0,1 1 0,-1 0 0,1 0 0,-1-1 1,0 1-1,0 0 0,0-3 0,-2-65 930,2 66-903,-1 1-1,0-1 0,1 0 1,-2 0-1,1 1 0,0-1 0,-1 0 1,1 1-1,-1-1 0,0 1 1,0 0-1,0 0 0,-1 0 0,1 0 1,-6-5-1,8 8-32,-1-1 1,1 1-1,-1 0 1,1-1-1,-1 1 0,1 0 1,-1-1-1,1 1 1,-1 0-1,1 0 0,-1-1 1,0 1-1,1 0 1,-1 0-1,1 0 0,-1 0 1,0 0-1,1 0 1,-1 0-1,1 0 0,-1 0 1,0 0-1,1 0 1,-1 0-1,0 0 0,1 1 1,-1-1-1,1 0 1,-1 0-1,1 1 0,-1-1 1,1 0-1,-1 1 1,1-1-1,-1 0 0,1 1 1,-1-1-1,1 1 1,-1-1-1,1 1 0,0-1 1,-1 1-1,1-1 1,0 1-1,0-1 0,-1 1 1,1 0-1,0-1 1,0 1-1,0-1 0,0 1 1,0 0-1,-1-1 0,1 1 1,0 0-1,0-1 1,1 2-1,-3 45-114,2-40 104,0 5 7,-1-3-3,1 0 0,0-1 0,0 1 0,1 0 0,0 0 0,1-1 0,0 1 0,0-1 0,1 1 0,3 7 0,-4-40 258,-1-43-163,0 10-12,-10-96 1,9 153-82,0 0 0,0 1 0,0-1 0,0 0 0,0 0 0,0 0 0,-1 0 0,1 0 0,0 0 0,0-1 0,0 1 0,0 0 0,0 0 0,0 0 0,0 0 0,0 0 0,-1 0 0,1 0 0,0 0 0,0 0 0,0 0 0,0 0 0,0 0 0,0 0 0,0 0 0,-2 25 0,2 41 0,6-16 0,3-1 0,28 94 0,-32-136 0,-3-24 0,-3-29 0,-4 1 0,-2 1 0,-2-1 0,-25-69 0,25 98 0,6 25 0,5 32 0,3-16-402,1 0 1,1-1-1,1 1 0,15 29 0,-7-23-1385,1 0-1,33 45 0,-25-46-6279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45.56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49 254 3908,'0'0'2151,"3"-9"22,2-4-1286,-1-1 0,-1 1 1,0-1-1,1-19 0,-3 26-266,0-1 0,-1 1 0,0 0 0,-1-1 0,0 1 0,0 0 0,0 0 0,-1 0 0,0 0 0,0 0 0,-7-13 0,9 19-476,0 0 1,0 1-1,-1-1 0,1 0 0,0 1 0,-1-1 0,1 0 0,-1 1 0,1-1 1,-1 0-1,1 1 0,-1-1 0,1 1 0,-1-1 0,0 1 0,1-1 0,-1 1 1,0-1-1,1 1 0,-1 0 0,0-1 0,0 1 0,1 0 0,-1 0 0,0 0 0,0-1 1,0 1-1,1 0 0,-1 0 0,-1 0 0,1 1-33,0 0 0,0 0 0,0 0 0,0 0-1,0 0 1,1 0 0,-1 0 0,0 0 0,0 0 0,1 1 0,-1-1-1,1 0 1,-1 0 0,1 1 0,-1 1 0,-8 54 1025,8-37-935,0-1 0,1 1-1,1 0 1,1 0 0,1 0 0,0 0 0,2-1-1,0 0 1,14 33 0,-19-51-191,0 0 0,1 0 0,-1 0-1,1 0 1,-1 0 0,1 0 0,-1 0 0,1 0 0,0-1 0,-1 1-1,1 0 1,0 0 0,0-1 0,-1 1 0,1 0 0,0-1-1,0 1 1,0-1 0,0 1 0,0-1 0,1 1 0,-1-1 10,-1-1 1,1 1-1,0 0 1,-1-1-1,1 1 1,-1-1-1,1 1 1,-1-1 0,1 1-1,-1-1 1,1 1-1,-1-1 1,1 1-1,-1-1 1,0 1-1,1-1 1,-1 0-1,0 1 1,0-1-1,1 0 1,-1 1 0,0-2-1,7-46 804,-8-93-231,0 123-561,-1 0 1,-1 0-1,0 0 1,-2 1 0,-11-30-1,-2 21 40,17 26-71,1 0 0,0-1 0,-1 1 0,1 0 1,-1-1-1,1 1 0,-1 0 0,1-1 0,-1 1 1,1 0-1,-1 0 0,1 0 0,-1 0 0,0 0 0,1-1 1,-1 1-1,1 0 0,-1 0 0,1 0 0,-1 0 0,1 1 1,-1-1-1,0 0 0,1 0 0,-1 0 0,1 0 0,-1 0 1,1 1-1,-1-1 0,1 0 0,-1 1 0,1-1 1,-1 0-1,1 1 0,0-1 0,-1 0 0,1 1 0,-1-1 1,1 1-1,0-1 0,-1 1 0,1-1 0,0 1 0,0-1 1,-1 1-1,1-1 0,0 1 0,0-1 0,0 1 0,0-1 1,0 1-1,0-1 0,0 1 0,0 0 0,-4 15-18,1 0 0,1 0-1,0 0 1,2 0-1,-1 1 1,2-1-1,0 0 1,1 0 0,5 18-1,6 21-5,24 65 0,-34-111 17,7 21-7,0-1 0,2 0 1,2-1-1,22 36 0,-35-62 9,0 0 0,0-1-1,0 1 1,0-1 0,0 1-1,0-1 1,0 0 0,1 1 0,-1-1-1,1 0 1,-1 0 0,1 0 0,-1 0-1,1 0 1,0 0 0,2 0-1,-3-1 4,0 0-1,-1 0 0,1 0 1,0-1-1,-1 1 0,1 0 1,0 0-1,-1-1 0,1 1 1,-1-1-1,1 1 0,0-1 1,-1 1-1,1-1 0,-1 1 1,1-1-1,-1 1 0,0-1 1,1 1-1,-1-1 0,0 0 1,1 1-1,-1-1 0,0 0 1,1 1-1,-1-1 0,0-1 1,3-10 32,-1 1 0,-1-1 0,1-21-1,-2 27 2,1-50 207,-7-77 1,3 107-208,-1-1-1,-2 2 1,0-1 0,-2 1 0,-12-29 0,16 45-16,-1 1 1,-1-1 0,1 1 0,-9-9 0,13 16-14,0-1 1,0 1-1,0 0 1,-1 0-1,1 0 0,0 0 1,-1 0-1,1 0 0,-1 0 1,0 0-1,1 0 1,-1 1-1,-3-2 0,5 2-4,-1 0 0,0 1-1,0-1 1,0 0-1,0 0 1,1 1 0,-1-1-1,0 0 1,0 1-1,0-1 1,1 1 0,-1-1-1,0 1 1,1-1-1,-1 1 1,0-1 0,1 1-1,-1 0 1,1-1 0,-1 1-1,1 0 1,-1 0-1,1-1 1,0 1 0,-1 0-1,1 0 1,0 0-1,0-1 1,-1 1 0,1 1-1,-4 13-28,1-1 0,1 1-1,0 0 1,1 0-1,1 0 1,0 0 0,4 26-1,2 3 30,17 57 0,-17-80-6,-5-11 4,1-1 0,1 0 0,0 0 0,0 0 0,0 0 0,1 0 0,1-1 0,0 1 0,5 7 0,-9-16 1,-1 1 1,0-1 0,0 0-1,0 0 1,1 1 0,-1-1-1,0 0 1,1 0 0,-1 1-1,0-1 1,0 0 0,1 0-1,-1 0 1,0 0 0,1 1-1,-1-1 1,0 0 0,1 0-1,-1 0 1,0 0 0,1 0 0,-1 0-1,0 0 1,1 0 0,-1 0-1,1 0 1,-1 0 0,0 0-1,1 0 1,-1 0 0,0 0-1,1-1 1,-1 1 0,0 0-1,1 0 1,-1 0 0,0-1-1,8-14-21,-1-24 34,-7 36 0,7-60 63,-4-1 0,-2 1-1,-10-81 1,0 104-75,0 21 0,9 19 0,-1-1 0,1 1 0,0 0 0,0 0 0,-1-1 0,1 1 0,0 0 0,0 0 0,-1-1 0,1 1 0,0 0 0,-1 0 0,1 0 0,-1 0 0,1-1 0,0 1 0,-1 0 0,1 0 0,0 0 0,-1 0 0,1 0 0,-1 0 0,1 0 0,0 0 0,-1 0 0,1 0 0,-1 0 0,1 0 0,0 0 0,-1 1 0,1-1 0,0 0 0,-1 0 0,1 0 0,-1 1 0,0 0 0,-1 1 0,1 0 0,-1-1 0,1 1 0,0 0 0,0 0 0,0 0 0,0 0 0,0 0 0,0 0 0,1 1 0,-1-1 0,1 0 0,-1 0 0,1 0 0,0 5 0,-1 43 0,2-35 0,-1-9 0,6 161 0,-4-147 0,1 0 0,1 0 0,1-1 0,0 1 0,2-1 0,10 23 0,-16-41 0,-1 0 0,0-1 0,0 1 0,0-1 0,0 1 0,0-1 0,1 1 0,-1-1 0,0 1 0,1-1 0,-1 1 0,0-1 0,1 1 0,-1-1 0,0 1 0,1-1 0,-1 0 0,1 1 0,-1-1 0,1 0 0,-1 1 0,1-1 0,-1 0 0,1 0 0,-1 1 0,1-1 0,-1 0 0,1 0 0,0 0 0,-1 0 0,1 0 0,0 0 0,7-17 0,-1-37 0,-7 51 0,6-66 0,-4 0 0,-7-72 0,5 139 0,0-1 0,0 1 0,-1 0 0,1 0 0,-1 0 0,1 0 0,-1 0 0,0 0 0,0 0 0,0 0 0,0 0 0,0 0 0,0 0 0,-1 1 0,1-1 0,-2-1 0,2 2 0,1 1 0,0 0 0,-1 0 0,1 0 0,-1 0 0,1-1 0,0 1 0,-1 0 0,1 0 0,0 0 0,-1 0 0,1 0 0,-1 0 0,1 0 0,0 0 0,-1 0 0,1 0 0,-1 0 0,1 1 0,0-1 0,-1 0 0,1 0 0,0 0 0,-1 0 0,1 1 0,0-1 0,-1 0 0,1 0 0,-1 1 0,-9 20 0,0 29 0,3 1 0,2 1 0,2-1 0,5 77 0,-1-38 0,17-214 0,-15-201 0,-7 301 0,3 24 0,1 0 0,0 0 0,0 0 0,0 0 0,-1 0 0,1 0 0,0 0 0,0 0 0,-1 0 0,1 0 0,0 0 0,0 0 0,-1 0 0,1 0 0,0 0 0,0 0 0,-1 0 0,1 0 0,0 0 0,0 0 0,0 0 0,-1 0 0,1 1 0,0-1 0,0 0 0,0 0 0,0 0 0,-1 0 0,1 1 0,0-1 0,0 0 0,0 0 0,0 0 0,0 1 0,-1-1 0,1 0 0,0 0 0,0 0 0,0 1 0,0-1 0,0 0 0,0 0 0,0 1 0,-12 43 0,5 37 0,4 0 0,10 104 0,-6-176 0,-1-1 0,0 0 0,1 0 0,0-1 0,0 1 0,1-1 0,0 1 0,0-1 0,1 1 0,-1-1 0,8 11 0,-10-18 0,0 1 0,0-1 0,0 0 0,0 0 0,0 0 0,1 0 0,-1 0 0,0 0 0,0 0 0,0 0 0,0 0 0,0 0 0,1 0 0,-1 0 0,0 0 0,0 0 0,0 0 0,0 0 0,1 0 0,-1 0 0,0 0 0,0 0 0,0 0 0,0 0 0,0 0 0,1 0 0,-1 0 0,0 0 0,0 0 0,0 0 0,0 0 0,1 0 0,-1 0 0,0 0 0,0 0 0,0-1 0,0 1 0,0 0 0,0 0 0,0 0 0,0 0 0,1 0 0,-1-1 0,0 1 0,0 0 0,0 0 0,0 0 0,0 0 0,0 0 0,0-1 0,0 1 0,0 0 0,0 0 0,0 0 0,0 0 0,0-1 0,0 1 0,0 0 0,0 0 0,0 0 0,0-1 0,6-27 0,-2-2 0,-1 1 0,-1 0 0,-2-35 0,0 29 0,3-21 0,-1 31 0,-1 0 0,-2 0 0,0-1 0,-8-41 0,9 66 0,0 0 0,0 0 0,0 0 0,-1 0 0,1 0 0,0 0 0,-1 0 0,1 0 0,-1 0 0,1 0 0,-1 1 0,1-1 0,-1 0 0,0 0 0,1 0 0,-1 1 0,0-1 0,1 0 0,-3 0 0,3 1 0,-1 0 0,1 0 0,-1 0 0,1 0 0,-1 0 0,1 1 0,-1-1 0,1 0 0,-1 0 0,1 0 0,-1 1 0,1-1 0,-1 0 0,1 1 0,-1-1 0,1 0 0,0 1 0,-1-1 0,1 1 0,0-1 0,-1 1 0,1-1 0,0 0 0,-1 2 0,-14 38 0,4 43-4,4 1 0,4-1 0,9 108 0,-1-281-361,1 28 415,-3 23-139,0-20-387,-1 1 1,-9-77-1,5 175-9005,2 10 2488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50.8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169 144 5733,'0'0'10667,"6"-9"-9712,22-30-250,-24 37-683,0-1 0,0 0 0,0 1 1,0 0-1,1 0 0,-1 0 0,1 1 0,-1 0 1,1-1-1,0 2 0,0-1 0,-1 0 0,1 1 1,0 0-1,0 0 0,0 1 0,6 0 0,6 0 0,304 10 854,-316-13 1562,-11-3-1283,-13-3-515,-59-4 690,0 4 0,-148 4 0,172 5-643,577-1-1232,-1218-11 3086,821-6-2760,-63 12 24,83-7-586,211 8 1,-346 7 768,-13 2-6,-17 4 59,-27 3 359,0-2 0,-85 8 0,-97-9 1533,119-9-860,109 0-1069,0 0-1,0 0 1,1 0 0,-1 0-1,0 0 1,0-1-1,0 1 1,0 0-1,0 0 1,0 0-1,1 0 1,-1-1-1,0 1 1,0 0-1,0 0 1,0 0-1,0-1 1,0 1-1,0 0 1,0 0-1,0 0 1,0-1-1,0 1 1,0 0 0,0 0-1,0 0 1,0-1-1,0 1 1,0 0-1,0 0 1,0 0-1,0-1 1,0 1-1,0 0 1,-1 0-1,1 0 1,0-1-1,0 1 1,0 0-1,0 0 1,0 0-1,-1 0 1,1 0-1,0-1 1,0 1-1,0 0 1,0 0 0,-1 0-1,1 0 1,0 0-1,0 0 1,0 0-1,-1 0 1,1 0-1,19-10-202,12 0-580,-1 3 0,50-7 1,-64 12-411,1 1 1,0 1 0,26 3 0,-38 1-3429,-13 1-722,-20 2-5408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52.41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232 45 12812,'0'0'3251,"14"-3"-2872,10-1-97,0 1-1,1 1 0,-1 1 1,1 2-1,-1 0 1,41 8-1,-26-1-138,-13-3-48,-1 1-1,0 1 0,0 0 0,40 20 0,-110-37 3292,22 8-3078,-109-15 953,-1 6 0,-150 7 0,238 4-949,82-3-306,-1 0 0,43-11 0,22-3-3,336-4-1418,-456 29 1495,-65 15 1044,-2-5 0,-91 8-1,-118 26 637,288-53-4563,9-10-3854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7.1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196 226 13229,'0'-9'5354,"1"2"-4882,0 0 377,-1 0 0,0 1-1,0-1 1,0 0 0,-1 0 0,-2-11 0,2 16-701,1 0 1,-1 0 0,0 0-1,0 0 1,0 0 0,0 1-1,-1-1 1,1 0 0,0 1-1,-1-1 1,1 0 0,-1 1-1,0 0 1,1-1 0,-1 1-1,0 0 1,0 0 0,0 0-1,0 0 1,0 0-1,0 1 1,0-1 0,0 1-1,0-1 1,0 1 0,0 0-1,0-1 1,-5 1 0,2 1-110,-1-1 1,0 1-1,1 0 1,-1 0 0,1 1-1,0 0 1,-1 0-1,1 0 1,0 0 0,0 1-1,0 0 1,0 0-1,1 0 1,-1 1 0,1-1-1,0 1 1,0 0-1,0 0 1,1 1-1,-6 6 1,5-4-33,-1 0-1,1 0 1,0 1-1,1-1 1,-1 1 0,1 0-1,1 0 1,0 0-1,0 0 1,0 0 0,1 0-1,0 1 1,1 11-1,0-19-3,1 0 0,-1 0 0,0 0 0,1 0 0,-1 0 0,1 0 0,-1 0 1,1 0-1,-1-1 0,1 1 0,0 0 0,-1 0 0,1-1 0,0 1 0,0 0 0,-1-1 0,1 1 0,0 0 0,0-1 0,0 1 0,0-1 0,0 0 0,0 1 0,0-1 0,0 0 0,0 1 0,0-1 0,0 0 0,0 0 0,0 0 0,0 0 0,0 0 0,0 0 0,0 0 0,0 0 0,0-1 0,0 1 0,0 0 0,0-1 0,2 0 0,3 0 25,-1-1 0,1 0 0,0 0 1,-1 0-1,0-1 0,6-3 0,6-7 16,0-2 1,-1 0-1,-1 0 1,-1-1-1,0-1 0,-1-1 1,-1 0-1,-1 0 1,0-1-1,-1 0 1,-1-1-1,-1 0 1,-1-1-1,5-24 1,-12 38-143,-2 9 43,-8 19 33,-11 34 58,17-39 31,0-1 1,2 1-1,0-1 1,0 1-1,2 0 0,0 0 1,2 17-1,-1-29-44,-1-1 0,1 0 1,0 1-1,0-1 0,0 0 0,1 0 0,-1 0 0,1 0 1,-1 0-1,1 0 0,0 0 0,0 0 0,1-1 1,-1 1-1,1-1 0,2 3 0,-2-3-11,1-1 0,-1 1 0,1-1 0,-1 0 0,1 0 0,0 0 0,-1 0 0,1-1-1,0 1 1,0-1 0,0 0 0,-1 0 0,1 0 0,0-1 0,0 1 0,0-1 0,6-2 0,0-1 4,0-1 1,0 0-1,-1 0 1,1-1-1,-1 0 1,-1 0-1,1-1 0,-1 0 1,0-1-1,-1 0 1,0 0-1,0-1 1,-1 0-1,0 0 1,0 0-1,-1-1 1,0 1-1,-1-1 1,0-1-1,-1 1 0,0 0 1,0-1-1,1-16 1,-21 52-167,12-13 192,0 1 0,1-1 0,1 0 0,0 1 0,0 0 0,0 23 0,3-35-86,0 0 1,0-1-1,0 1 0,0 0 0,0-1 1,0 1-1,0 0 0,0-1 1,0 1-1,1 0 0,-1-1 1,0 1-1,0 0 0,1-1 0,-1 1 1,1-1-1,-1 1 0,0-1 1,1 1-1,-1-1 0,1 1 0,-1-1 1,1 1-1,0-1 0,-1 1 1,1-1-1,-1 0 0,1 1 0,0-1 1,-1 0-1,1 0 0,0 0 1,-1 1-1,1-1 0,0 0 1,-1 0-1,1 0 0,0 0 0,-1 0 1,1 0-1,0 0 0,-1 0 1,2-1-1,0 1-216,-1 0 0,1-1 0,0 1 1,0-1-1,0 0 0,-1 1 0,1-1 0,0 0 0,-1 0 1,1 0-1,-1 0 0,1-1 0,-1 1 0,1 0 0,1-3 1,8-19-5560,0-6-2525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53.78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24 419 11563,'-12'-96'6563,"1"-129"1,20 309-5344,-1-21-737,1 242 263,4 46 216,-13-345-903,1 0-1,0 0 1,0-1-1,1 1 1,-1 0-1,1 0 1,0-1-1,6 10 0,-8-15-50,0 1-1,1-1 0,-1 0 0,0 1 0,1-1 0,-1 1 0,0-1 0,1 0 0,-1 0 0,0 1 1,1-1-1,-1 0 0,1 1 0,-1-1 0,1 0 0,-1 0 0,1 0 0,-1 0 0,1 0 0,-1 1 1,0-1-1,1 0 0,-1 0 0,1 0 0,-1 0 0,1 0 0,-1 0 0,1-1 0,-1 1 0,1 0 1,-1 0-1,1 0 0,-1 0 0,1 0 0,0-1 0,1-1 7,0 0 1,0 0-1,0 0 0,-1-1 1,1 1-1,0 0 0,-1-1 1,0 0-1,1 1 0,0-6 1,12-32 194,-1-1 1,-3-1-1,-2 0 0,5-53 1,-2-173 873,-10 237-922,-5-146 291,2 155-424,0 1 1,-2-1 0,0 1-1,-2 0 1,-13-35 0,19 55-28,0 0 1,-1 0 0,1-1 0,-1 1 0,1 0-1,-1 0 1,1 0 0,-1 0 0,0 0 0,0 0-1,0 0 1,1 0 0,-1 1 0,0-1 0,0 0-1,0 0 1,0 1 0,-2-2 0,3 2-3,-1 0 0,1 1 1,-1-1-1,1 0 0,-1 0 1,1 0-1,-1 1 0,1-1 0,-1 0 1,1 1-1,-1-1 0,1 0 1,-1 1-1,1-1 0,0 1 0,-1-1 1,1 0-1,0 1 0,-1-1 0,1 1 1,0-1-1,0 1 0,-1-1 1,1 1-1,0-1 0,0 2 0,-10 43-88,-35 573 148,45-542-54,2-73-48,1-8 0,11-24 109,-3 0 0,0-1 0,-2 0 0,10-55 0,8-129 58,-21 125-86,-5-107-1,-7 148-5,6 48-31,0-1 1,0 0-1,0 1 1,0-1-1,0 0 0,-1 1 1,1-1-1,0 1 0,0-1 1,0 0-1,-1 1 1,1-1-1,0 1 0,-1-1 1,1 1-1,-1-1 0,1 1 1,0-1-1,-1 1 1,1-1-1,-1 1 0,1 0 1,-1-1-1,1 1 0,-1 0 1,0-1-1,1 1 1,-1 0-1,1 0 0,-2-1 1,1 2-5,0-1 1,0 1 0,0 0 0,0-1-1,0 1 1,1 0 0,-1 0 0,0 0-1,1 0 1,-1 0 0,0 0 0,1 0-1,-1 0 1,1 0 0,-1 0 0,1 0-1,0 0 1,-1 2 0,-12 50-48,2 0 0,3 1 0,-3 91-1,6-73 76,-6 352 39,12-416-72,-1-1 0,2 1-1,-1-1 1,1 0 0,0 0 0,3 8 0,-5-14 6,0-1 0,1 1 0,-1 0 0,0-1 0,1 1 0,-1-1 0,0 1 0,1-1 1,-1 1-1,1-1 0,-1 1 0,0-1 0,1 1 0,0-1 0,-1 1 0,1-1 1,-1 0-1,1 1 0,-1-1 0,1 0 0,0 1 0,-1-1 0,1 0 0,0 0 1,-1 0-1,2 1 0,-1-2-1,0 0 1,1 0-1,-1 1 1,0-1 0,0 0-1,0 0 1,0 0-1,0 0 1,0 0-1,0-1 1,0 1-1,0 0 1,0 0-1,-1 0 1,1-1-1,0 1 1,-1 0 0,1-2-1,4-8-239,-1 0 0,-1-1 0,0 1 1,2-16-1,-2 3-2828,-2 1-3659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4:13.0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62 95 11883,'0'0'3833,"-9"3"-1612,-2 0-1620,6-2-214,0 0 0,0 0 0,1 1 0,-1 0 0,1 0 0,-8 4 0,83-37 3499,-53 23-3554,1 0 0,0 2 0,1 0 0,-1 1 0,1 0 0,1 2 0,24-1 0,-7 3-178,0 2 0,73 11 0,-86-7-105,1-2 0,-1-1 0,0-1-1,1-2 1,40-4 0,-52 0 295,-28 3 406,-31 5 217,-109 28-241,-66 9-539,6-19-112,231-22-342,17 1 213,0-1 1,40-7-1,166-63 16,-47 11 50,-193 60-14,1-1-1,-1 1 1,1 0 0,-1-1 0,1 1 0,-1 0-1,1 0 1,0-1 0,-1 1 0,1 0 0,-1 0-1,1 0 1,0 0 0,-1 0 0,1 0 0,-1 0-1,1 0 1,0 0 0,-1 0 0,1 0 0,-1 0 0,1 0-1,0 0 1,-1 1 0,1-1 0,-1 0 0,1 0-1,-1 1 1,1-1 0,-1 0 0,1 1 0,-1-1-1,1 1 1,-1-1 0,1 1 0,-13 20 156,-33 20 241,26-28-331,-1-2 0,0 0 1,0-1-1,-1-1 0,0-1 1,-1-1-1,0-1 0,-31 5 1,8-6-10,0-1 0,0-2 1,-57-5-1,63-4-120,35 2-137,23-1-6,483-65-2755,-721 67 5926,161 6-2823,-191 13-29,248-15-123,0 0 0,0 0 0,0 0 0,0 0 0,1 0 1,-1 0-1,0 0 0,0 0 0,0 1 0,0-1 0,0 0 0,0 0 0,1 1 0,-1-1 0,0 1 0,0-1 0,0 1 0,1-1 0,-1 1 0,0-1 1,1 1-1,-1 0 0,1-1 0,-1 1 0,0 0 0,0 0 0,2 0-15,-1 0 0,0 0 0,1 0 0,-1 0 0,0 0 0,1 0 0,-1 0 0,1 0 0,-1 0 0,1-1 1,0 1-1,-1 0 0,1 0 0,0-1 0,0 1 0,-1 0 0,1-1 0,1 1 0,46 25-431,-25-18 395,1-2 0,0-1 0,0 0 0,0-2 0,1 0 0,-1-2-1,1-1 1,28-3 0,-16-2-5,0-1 0,-1-1 1,0-3-1,59-23 0,-85 30 77,-8 2-5,0 1 1,0-1 0,0 0 0,0 1-1,-1-1 1,1 0 0,0 0 0,-1 0-1,1 0 1,0 0 0,-1-1 0,1 1-1,-1 0 1,2-3 0,-13 2 182,0 0-1,0 1 1,-19 1 0,-55 6 80,-105 21 0,44-5 304,59-8-555,84-14-64,24-11-470,34-16 229,82-28 1,-108 46 128,0 2 1,0 0 0,0 3 0,0 0 0,38 1 0,-110 22 837,-15 2-663,-1-3 0,-1-2-1,-111 15 1,270-31-167,156-21 0,-248 19 196,-9 0 72,-21-2 240,-33 0 201,-44 4-600,99 0 31,0 0 1,-1 0 0,1 0-1,0 1 1,0-1-1,0 0 1,-1 0-1,1 0 1,0 0-1,0 0 1,-1 0-1,1 0 1,0 0-1,0 0 1,-1 0-1,1 0 1,0 0-1,0 0 1,0 0-1,-1 0 1,1 0 0,0 0-1,0 0 1,0-1-1,-1 1 1,1 0-1,0 0 1,0 0-1,0 0 1,-1 0-1,1 0 1,0-1-1,0 1 1,0 0-1,0 0 1,-1 0-1,1 0 1,0-1-1,0 1 1,0 0 0,0 0-1,0-1 1,0 1-1,0 0 1,0 0-1,0 0 1,0-1-1,0 1 1,0 0-1,0 0 1,0-1-1,0 1 1,0 0-1,0 0 1,0 0-1,0-1 1,0 1-1,0 0 1,0 0-1,0-1 1,0 1 0,0 0-1,0 0 1,1 0-1,-1 0 1,0-1-1,1 1 2,0-1 0,-1 1-1,1 0 1,0 0 0,0-1-1,0 1 1,0 0 0,-1 0 0,1 0-1,0 0 1,0 0 0,0 0-1,0 0 1,-1 0 0,1 1-1,0-1 1,0 0 0,0 0 0,0 1-1,-1-1 1,1 0 0,0 1-1,0-1 1,-1 1 0,1-1 0,0 1-1,0 0 1,2 0 0,-1 0-1,1 0 1,0 0-1,0 0 1,0-1 0,0 1-1,0-1 1,0 0-1,0 0 1,0 0 0,0 0-1,3-1 1,6 1-10,-12 0 47,-30-17 133,-7 12-37,20 31 298,-14-19-212,25 2-2727,4 3-6547,2-6 4109,0-17-4247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4:15.1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1411 90 8296,'0'0'2754,"7"-9"-1558,21-26-315,-27 34-673,0 0 0,0-1 0,0 1 0,0 0-1,-1 0 1,1 0 0,0-1 0,-1 1 0,1 0 0,-1-1 0,0 1 0,1 0 0,-1-1-1,0 1 1,0-1 0,1 1 0,-1 0 0,0-1 0,-1-1 0,1 2-97,-1 0 0,1 0 0,-1 0 0,1 0 1,-1 1-1,0-1 0,1 0 0,-1 0 0,0 1 0,0-1 1,0 0-1,1 1 0,-1-1 0,0 1 0,0-1 1,0 1-1,0 0 0,0-1 0,-2 0 0,-4 0 191,-1 0-1,0 0 0,1 0 1,-17 2-1,18-1-64,-2 1-181,1 0-1,-1 1 0,1-1 1,-1 2-1,1-1 1,0 1-1,0 0 1,0 1-1,0-1 0,-8 7 1,-62 50 541,47-31-395,1 1 1,1 2 0,-33 49-1,-60 114 825,68-106-670,28-43-306,1 0 1,3 1-1,2 1 1,-20 78-1,16-27-28,-14 134 1,35-208 7,0 1 1,2-1-1,0 1 0,2-1 1,1 1-1,1-1 0,12 41 1,-6-25 273,-2 1 0,-2-1 0,-2 1 1,-1 1-1,-4 48 0,0-81-153,-1 0 1,0 0-1,0 0 1,-1 0 0,0 0-1,-1 0 1,0-1-1,-1 1 1,0-1-1,-8 12 1,-12 14 273,-33 36 0,38-47-207,-196 205 959,68-78-952,141-143-213,4-6-10,0 1 1,1-1 0,-1 1-1,1 0 1,0 0 0,-1 0-1,1 0 1,0 0 0,1 1-1,-1-1 1,1 0 0,-1 1 0,-1 6-1,5-9-8,0 0-1,0 0 0,0 0 1,0 0-1,1-1 0,-1 1 1,0-1-1,0 0 1,0 0-1,0 1 0,1-1 1,-1-1-1,0 1 0,3-1 1,0 1 20,33-2 81,48-8 1,-59 5-189,0 2 0,0 0 0,1 2 0,38 3 0,-65-1 83,1 0 1,0-1 0,-1 1-1,1 0 1,-1 0-1,0 0 1,1 0-1,-1 0 1,0 0 0,1 1-1,-1-1 1,0 0-1,0 1 1,0-1-1,0 0 1,0 1-1,-1-1 1,1 1 0,0 0-1,-1-1 1,1 1-1,-1-1 1,1 1-1,-1 0 1,0 0-1,0 1 1,5 55 29,-5-44-17,0 14 7,-2 1-1,-1 0 1,-1-1 0,-1 0-1,-2 0 1,0 0 0,-2-1-1,-2 0 1,0-1 0,-20 33 0,-18 37-60,-72 200 1,114-273 14,-9 23-54,3 1 1,1 0-1,2 1 0,3 1 1,-3 58-1,15-3-289,-2-76 279,-1 0 1,-1-1-1,-2 1 0,-1 0 1,0-1-1,-3 0 0,-8 35 0,-67 142 204,-16 51-49,83-212-58,2 1 1,2-1-1,1 2 1,0 50 0,6-65-21,2 0 1,1-1 0,9 55 0,-7-73 2,0 1 0,1-1 1,0 1-1,1-1 1,0-1-1,1 1 1,0-1-1,0 1 0,1-2 1,1 1-1,0-1 1,12 11-1,5 0 4,1-1 1,1-1-1,1-2 0,1 0 1,48 18-1,-46-22 31,0 2 0,-2 1 1,1 2-1,-2 1 0,32 25 0,-21 0-18,-32-34 7,0-1-1,1 1 1,0-1-1,16 12 1,-23-19-45,1-1 0,-1 1-1,1 0 1,-1 0 0,1-1 0,-1 1 0,1-1-1,-1 1 1,1-1 0,-1 0 0,1 0 0,0 1-1,-1-1 1,1 0 0,0-1 0,-1 1 0,1 0-1,-1 0 1,1-1 0,0 1 0,-1-1 0,1 1-1,-1-1 1,1 0 0,-1 1 0,0-1 0,1 0-1,-1 0 1,0 0 0,1 0 0,-1 0 0,0 0-1,0-1 1,1 0 0,3-4-568,-1 0 0,0-1 0,0 1 0,-1-1 0,1 0 0,2-9 0,12-44-5233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4:16.49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77 202 4132,'0'0'6086,"5"-8"-4848,1-5-641,6-12 68,7 4 2814,-16 20-3217,1 0 0,0 0 1,0 0-1,0 0 1,0 1-1,0 0 0,0 0 1,0 0-1,0 0 1,0 1-1,0-1 1,0 1-1,0 0 0,5 2 1,5 0 317,20 2-472,0-1 0,0-2 0,1-2 1,-1-1-1,0-2 0,0-1 0,45-11 0,23-13 239,101-42 1,-124 41-307,-145 49 809,-2-4 0,-135 14 0,-191-9 2035,385-21-2727,5 1-67,0-1-1,0 0 1,0 0-1,0 0 0,0-1 1,0 1-1,0-1 1,0 0-1,0 0 1,0-1-1,-5-2 1,9 4-95,0 0 0,0 0 1,0-1-1,0 1 0,0 0 1,0 0-1,0 0 0,0-1 0,1 1 1,-1 0-1,0 0 0,0-1 1,0 1-1,0 0 0,0 0 0,0 0 1,0-1-1,1 1 0,-1 0 1,0 0-1,0 0 0,0 0 1,0-1-1,1 1 0,-1 0 0,0 0 1,0 0-1,0 0 0,1 0 1,-1 0-1,0 0 0,0 0 1,0-1-1,1 1 0,-1 0 0,0 0 1,0 0-1,1 0 0,-1 0 1,0 0-1,0 0 0,0 0 0,1 0 1,-1 1-1,0-1 0,0 0 1,1 0-1,-1 0 0,61-10-10,0 3 0,105 2 0,-63 3-13,-47 0 41,-11 2 22,66-10-1,-110 10-33,-1 0-1,0 0 1,0 0-1,1 0 0,-1 0 1,0 0-1,1 0 1,-1 1-1,0-1 1,1 0-1,-1 0 0,0 0 1,1 0-1,-1 0 1,0-1-1,1 1 1,-1 0-1,0 0 1,1 0-1,-1 0 0,0 0 1,0 0-1,1 0 1,-1-1-1,0 1 1,1 0-1,-1 0 0,0 0 1,0-1-1,1 1 1,-1 0-1,0 0 1,0-1-1,0 1 0,0 0 1,1 0-1,-1-1 1,0 1-1,0 0 1,0-1-1,0 1 0,0 0 1,0-1-1,-17-4 136,-31-1 48,-309 25-221,52 1 88,599-35-254,2 0 121,-217 15 174,-37 0 11,-35 0-56,-15 0-10,-476 32 2335,383-22-2104,69-8-67,19-1-339,25-1-1503,-4-1 522,1 0 0,-1-1 0,1 0 0,-1 0 0,0-1 0,11-5 0,22-13-5624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4:40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69 14286,'0'0'3245,"-8"2"-1029,1-1-1959,-37 3 3344,42-4-3233,0 0 0,-1-1 0,1 1 0,0-1 1,0 0-1,0 1 0,0-1 0,0 0 0,0 0 0,0 0 1,0-1-1,0 1 0,0 0 0,0-1 0,1 1 0,-1-1 1,1 0-1,-1 0 0,1 1 0,-2-4 0,38 32 879,-19-17-1063,-4 0-184,1-1 0,0-1 0,1 0 0,0-1 0,0-1 0,0 0 0,1-1 0,0 0 0,0-1 0,0-1 0,0 0 0,1-1 0,-1-1 0,1 0 0,-1-1 0,1-1 0,-1-1 0,1 0 0,-1-1 0,0 0 0,0-1 0,0-1 0,0 0 0,22-13 0,18-12 0,62-47 0,-157 72 0,-1 7 0,0 2 0,0 1 0,-71 19 0,-116 48 0,210-65 0,-12 3 0,18-4 0,-1-1 0,-1-1 0,1 0 0,-1-1 0,1 0 0,-1-1 0,0-1 0,-23 0 0,37-1 0,-1 0 0,1 0 0,-1 0 0,0 0 0,1-1 0,-1 1 0,1 0 0,-1 0 0,1-1 0,-1 1 0,1 0 0,-1-1 0,1 1 0,-1-1 0,1 1 0,-1 0 0,1-1 0,-1 1 0,1-1 0,0 1 0,-1-1 0,1 0 0,0 1 0,0-1 0,-1 1 0,1-1 0,0 0 0,0 1 0,0-1 0,0 1 0,0-1 0,0 0 0,0 1 0,0-1 0,0 1 0,0-1 0,0 0 0,0 1 0,0-1 0,0 0 0,1 1 0,-1-1 0,0 1 0,0-1 0,1 1 0,-1-1 0,0 1 0,1-1 0,0 0 0,20-27 0,-1 15 0,2 1 0,-1 1 0,1 1 0,1 1 0,0 1 0,45-11 0,-21 10 0,1 2 0,74-1 0,-93 7 0,-20-1 0,0 1 0,-1 1 0,1 0 0,0 0 0,0 1 0,0 0 0,-1 0 0,1 1 0,-1 0 0,10 4 0,-17-6 0,-1 0 0,1 0 0,-1 0 0,1 1 0,-1-1 0,1 0 0,-1 0 0,1 1 0,-1-1 0,0 0 0,1 1 0,-1-1 0,1 1 0,-1-1 0,0 0 0,0 1 0,1-1 0,-1 1 0,0-1 0,1 1 0,-1-1 0,0 1 0,0-1 0,0 1 0,0-1 0,0 1 0,0-1 0,1 1 0,-1-1 0,0 1 0,0-1 0,-1 1 0,1-1 0,0 2 0,-17 9 0,-28-1 0,-217 19 0,73-10 0,181-19 0,11-3 0,29-9 0,49-15 0,-38 14 0,1 2 0,1 2 0,0 2 0,0 2 0,82 0 0,-120 6 0,1 0 0,-1 0 0,1 1 0,-1-1 0,0 2 0,0-1 0,11 6 0,-16-8 0,0 1 0,0 1 0,0-1 0,0 0 0,0 0 0,-1 1 0,1-1 0,0 1 0,-1 0 0,1-1 0,-1 1 0,1 0 0,-1 0 0,0 0 0,0 0 0,0 0 0,0 0 0,0 0 0,0 1 0,0-1 0,-1 0 0,1 0 0,-1 1 0,0-1 0,0 0 0,1 0 0,-1 1 0,-1 2 0,0-3 0,0 0 0,0 0 0,0 0 0,0 0 0,0 0 0,0-1 0,0 1 0,-1-1 0,1 1 0,-1-1 0,1 1 0,-1-1 0,0 0 0,1 1 0,-1-1 0,0 0 0,0 0 0,0-1 0,0 1 0,-4 1 0,-49 12 0,46-12 0,-41 5 0,-1-2 0,1-3 0,-1-1 0,-72-10 0,-43 1 0,165 8 0,1 0 0,0 0 0,-1-1 0,1 1 0,-1 0 0,1 0 0,-1 0 0,1 0 0,0 0 0,-1 0 0,1 0 0,-1 0 0,1 0 0,-1 0 0,1 0 0,-1 0 0,1 0 0,-1 0 0,1 0 0,0 0 0,-1 0 0,1 0 0,-1 1 0,1-1 0,0 0 0,-1 0 0,1 1 0,-1-1 0,1 0 0,0 0 0,-1 1 0,1-1 0,0 0 0,0 1 0,-1-1 0,1 1 0,-1 0 0,6 2 0,8 2 0,0-1 0,0-1 0,0 0 0,0-1 0,0 0 0,1-1 0,-1 0 0,25-3 0,-14 2 0,23-1 0,0-1 0,-1-3 0,0-2 0,0-1 0,-1-3 0,71-25 0,-138 33 0,1 2 0,-34 2 0,4 4 0,0 2 0,1 3 0,0 2 0,-89 33 0,138-45 1,0 0 1,0 0-1,0 1 1,0-1-1,1 0 1,-1 1-1,0-1 1,0 1-1,0-1 1,1 1-1,-1-1 1,0 1-1,0-1 0,1 1 1,-1 0-1,0-1 1,1 1-1,-1 0 1,1 0-1,-1 0 1,15 5 39,42-5-235,-46-1 17,82-6-3469,0-12-4597,-29 0-2086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4:44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80 9129,'0'0'14771,"-5"8"-14595,0 4-19,1 0 0,0 1 0,1-1 1,0 1-1,1-1 0,-1 26 0,2 94 1918,3-70-920,0-39-530,2-40-396,4-37 6,1-190 966,-12 235-1069,-3 16-81,-4 17-85,-4 44 76,2 0-1,3 1 0,1 95 1,9-183-19,1 0 0,7-28 0,2-20 25,-2-181 155,-12 227 284,-3 31-171,-4 35-254,-12 62-17,8-38 29,-8 82-1,60-283-20,-22 41-45,10-43-26,-27 141-5,0 1 1,0 0 0,1 0-1,0 0 1,1 12 0,0 20 38,-8 31 19,-27 127 0,33-262-46,25-121 46,1-31-17,-28 352 153,-38 244 0,57-403-3186,11-8-4876,-11 18-4137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5:09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15 318 8104,'0'-12'160,"0"-194"2591,0 114 4422,12 307-2262,2 148-4233,-25-399 539,1-287-823,11 241-350,-11 336 31,4-144-49,4-87-13,1-16-24,0 0-1,1 1 1,-1-1-1,2 1 0,-1-1 1,1 1-1,2 9 0,-3-17 10,0 0-1,0 1 1,0-1-1,0 0 1,0 0-1,0 1 1,0-1-1,0 0 1,1 0 0,-1 0-1,0 1 1,0-1-1,0 0 1,0 0-1,0 0 1,1 0-1,-1 1 1,0-1-1,0 0 1,0 0-1,1 0 1,-1 0-1,0 0 1,0 0-1,0 0 1,1 1-1,-1-1 1,0 0-1,0 0 1,1 0-1,-1 0 1,0 0-1,0 0 1,0 0-1,1 0 1,-1 0-1,0 0 1,0 0-1,1-1 1,-1 1-1,0 0 1,0 0-1,0 0 1,1 0-1,-1 0 1,0 0-1,0 0 1,0 0-1,1-1 1,-1 1-1,0 0 1,0 0-1,0 0 1,0-1-1,1 1 1,-1 0-1,0 0 1,0 0-1,0-1 1,0 1 0,0 0-1,0 0 1,0-1-1,8-16 18,5-37 50,-2 0 1,7-99-1,-11-111 49,-11 217-23,-1 36 110,-2 30 137,-4 63-236,3 0-1,4 147 1,5-143-82,-1-75-19,2 48 15,-1-56-17,-1 1 0,0-1 0,1 0 1,0 1-1,0-1 0,0 0 0,0 0 0,1 0 1,-1 0-1,1 0 0,0 0 0,-1 0 1,5 4-1,-6-7 1,1 0-1,-1 1 1,0-1 0,1 0 0,-1 1-1,0-1 1,0 0 0,1 0 0,-1 0-1,0 1 1,1-1 0,-1 0 0,0 0-1,1 0 1,-1 0 0,1 0 0,-1 0-1,0 0 1,1 1 0,-1-1 0,0 0-1,1 0 1,-1-1 0,1 1 0,-1 0 0,0 0-1,1 0 1,-1 0 0,0 0 0,1 0-1,-1 0 1,0 0 0,1-1 0,-1 1-1,1 0 1,6-15-42,-4-20-1124,-3 0-2577,0-4-2791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5:17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906 238 15727,'-11'-10'1222,"-2"-2"-972,-1 1 0,1 0 0,-2 1 0,0 1 0,0 0 0,0 1 0,-1 1 0,0 0 0,-1 1 1,1 1-1,-25-5 0,24 9-188,0 0 1,0 2 0,0 0 0,0 0 0,0 2 0,0 0 0,1 1 0,-1 1 0,-17 7 0,11-2 114,0 2-1,1 0 1,1 1 0,0 1 0,-32 29 0,22-14 56,2 1-1,1 2 0,1 1 1,2 1-1,2 1 1,1 1-1,-22 49 1,22-34-100,3 1 1,2 1 0,2 1 0,3 0 0,2 1 0,2 0 0,3 1 0,2-1 0,3 1 0,2 0 0,12 70-1,-10-104-141,1-1-1,1-1 0,0 1 1,2-1-1,0 0 0,1 0 1,1-1-1,1-1 0,1 0 1,22 27-1,-23-34-54,-1 0 0,1-1 0,1 0 0,0-1-1,0-1 1,1 0 0,0-1 0,1 0 0,-1-1 0,1 0 0,0-1 0,1-1 0,-1 0 0,1-1-1,29 3 1,-16-4-5,0-2 0,1 0-1,-1-2 1,0-1 0,0-2-1,0 0 1,-1-2 0,0-1-1,0-1 1,-1-1 0,0-2-1,-1 0 1,0-2 0,29-21-1,-12 4 355,-2-1 1,-1-3-1,-2-1 0,-2-2 0,-1-1 0,-2-2 0,-1-1 0,-3-1 0,-1-2 0,-3 0 0,32-81 0,-32 58 284,-3 0 0,-3-1 0,-3 0 0,-3-2-1,-3 1 1,-3-1 0,-7-141 0,0 195-543,-1 1 0,0 0-1,-1 0 1,-1 0 0,-1 0 0,0 0 0,-1 1 0,0-1-1,-17-26 1,18 34-26,-1 1 0,0 0-1,0 0 1,0 1 0,-1 0 0,0 0-1,0 0 1,0 1 0,-1 0 0,0 1-1,0-1 1,0 1 0,-1 1-1,1 0 1,-1 0 0,0 1 0,1 0-1,-1 0 1,-15 0 0,4 1-35,-1 2 1,1 1-1,0 0 0,0 1 1,-1 1-1,2 1 1,-1 1-1,1 1 0,0 1 1,-21 11-1,-17 12-11,-101 75 1,80-47-213,-108 105 0,155-132-899,0 1-1,3 1 1,1 2-1,1 1 1,-33 64-1,42-59-5815,14-31-6544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4:57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18225,'0'0'-576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4:58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1463 267 10122,'-4'-9'1553,"-9"-22"-669,-2 0 0,-1 1 0,-25-35-1,35 57-724,0 0 0,-1 0 0,0 1 0,0-1 0,0 2-1,-1-1 1,0 1 0,0 0 0,-1 1 0,1 0-1,-1 0 1,0 1 0,-1 0 0,1 1 0,-1 0-1,-17-3 1,8 5-110,1 1 0,-1 0-1,0 2 1,1 0-1,0 1 1,-1 1 0,1 1-1,1 0 1,-1 2 0,1 0-1,0 0 1,-16 12 0,-24 15 134,-102 81 0,96-62 21,1 3 0,4 2 0,2 3 0,3 2 0,2 3 0,3 1 0,-48 92 0,52-72-72,3 2 0,4 1 0,4 2 0,4 1-1,-29 174 1,36-76-144,21-161 1,1 1-1,2-1 1,0 0-1,10 37 1,-9-55 6,1 0 0,0 1 0,1-1 0,1-1 0,0 1-1,0-1 1,1 0 0,1 0 0,0-1 0,0 0 0,1-1 0,0 1 0,1-2 0,0 1 0,0-1 0,1-1 0,0 0 0,0-1 0,0 0 0,14 5 0,6 1 13,0-2 0,1-1 1,-1-2-1,2-1 0,-1-1 0,60 0 1,-37-6 13,-1-3-1,0-2 1,0-2 0,-1-3 0,0-2 0,85-33-1,-57 13-59,-2-4 0,-1-3 0,103-72 0,-125 72 100,-1-2-1,-2-2 1,-2-3 0,-2-2 0,-3-2 0,-2-2 0,68-105 0,-92 124 250,-1-1 1,-1-1-1,-3-1 1,0 0-1,-3-1 1,-1 0 0,-2-1-1,-1 0 1,-2 0-1,-2-1 1,-2 1 0,-1-1-1,-2 0 1,-13-77-1,7 86-197,-2 1 0,-1 0-1,-2 0 1,0 1 0,-2 0 0,-1 1-1,-2 1 1,-1 1 0,0 0 0,-38-38-1,33 40-470,-1 1 0,-2 1 0,0 1-1,-1 2 1,-57-31 0,67 43-843,0 0 1,0 2 0,0 0-1,-31-4 1,-10-3-5286,16 0-2079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7.5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22261,'0'0'6118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3:42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554 91 6566,'0'0'390,"-9"-3"-187,-40-16 695,25 9 98,-1 1 1,0 1-1,-27-5 0,46 12-884,-1 0 0,1 0-1,0 1 1,0-1-1,-1 2 1,1-1 0,0 1-1,0-1 1,-1 2-1,1-1 1,0 1 0,0 0-1,1 0 1,-1 0-1,0 1 1,1 0 0,-1 0-1,-6 6 1,-2 5-71,0 0 1,1 1-1,1 0 0,0 1 1,1 0-1,1 1 1,1 0-1,-12 29 1,-4 21 178,-16 70 1,25-80-21,3-11 20,1 1-1,3 0 1,2 1 0,1 0-1,3 0 1,2 0-1,2 0 1,2 0 0,2 0-1,3 0 1,1-1 0,2 0-1,21 51 1,-2-27-184,3-1-1,3-2 1,3-2-1,69 88 1,215 228-224,-172-213-363,-41-39 129,-28-30 358,5-3 0,100 86 1,-155-157 24,2-1 1,0-2-1,1-1 1,75 33-1,-90-46-44,-1-2 0,1 0 0,1-2 0,-1 0-1,1-1 1,-1-1 0,1-1 0,0-1 0,0-1-1,0-1 1,36-5 0,-50 4 35,1 0 0,-1 0 1,1-1-1,-1 0 0,0 0 0,0-1 1,0 0-1,0 0 0,-1-1 0,0 0 0,0 0 1,0 0-1,8-10 0,-7 5 32,0 0 0,0-1 0,0 0 0,-2 0 0,1-1-1,-2 0 1,7-20 0,-3-8 48,-1-1-1,-2 0 1,-2 0-1,-2-45 0,-3-60 478,-6-1-1,-7 1 0,-6 1 0,-43-150 0,36 202-177,-5 2 0,-4 1 0,-3 1-1,-5 3 1,-3 2 0,-69-92-1,12 40 379,-6 4 0,-206-189 0,279 287-450,-1 1 1,-2 2-1,-1 2 0,-2 2 0,-46-22 1,58 34-243,0 2 0,-1 2-1,0 1 1,0 1 0,-1 2 0,0 1 0,-1 2 0,-44 0 0,69 4-274,0 0 0,1 1-1,-1 0 1,1 1-1,-1 0 1,1 0-1,0 1 1,0 1 0,0-1-1,0 1 1,0 1-1,1-1 1,0 2 0,0-1-1,0 1 1,1 0-1,0 1 1,0-1 0,0 1-1,1 1 1,0-1-1,-7 13 1,-11 18-4857,5-6-4106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3:44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31 9577,'-12'1'5,"7"-1"58,-1 0-1,1 1 0,-1-1 1,0 1-1,1 1 0,-1-1 1,1 1-1,0 0 0,-1 0 1,1 0-1,0 1 0,0 0 1,1 0-1,-1 0 0,1 0 1,-1 1-1,1 0 0,0 0 1,0 0-1,0 0 1,1 0-1,0 1 0,0 0 1,0 0-1,0 0 0,1 0 1,0 0-1,0 0 0,0 1 1,-1 5-1,2-2 48,1 1-1,-1-1 1,2 1 0,-1-1-1,1 0 1,1 1 0,0-1 0,0 0-1,1 0 1,0 0 0,0 0-1,1-1 1,0 1 0,1-1-1,10 15 1,7 4-85,1 0 0,52 46 0,-51-51 77,552 452-117,-172-154-28,-308-239 50,327 268 129,28-37-7,-212-171-88,432 272-82,-100-59-1623,-494-315 1573,2-3 0,2-4 0,0-3 0,2-3 0,149 24 0,-154-39-654,94 1 0,-170-13 738,1 1 0,-1 0 0,1-1 0,-1 1 0,1-1 0,-1 0 0,0 1 0,1-1 0,-1 0 0,0-1 0,0 1 0,0 0 0,1-1 0,-2 1 0,1-1 0,0 1 0,0-1 0,0 0 0,-1 0-1,1 0 1,-1 0 0,1 0 0,-1 0 0,0 0 0,0-1 0,0 1 0,0 0 0,0-1 0,-1 1 0,1-1 0,-1 1 0,0-1 0,1-2 0,1-12 283,-1 1-1,-1 0 1,-3-32 0,2 42-376,-1-7 129,-1 0 0,0 0 1,-1 0-1,0 1 0,-1-1 1,-1 1-1,0 0 0,0 1 1,-11-15-1,-13-14 360,-36-39 0,60 73-334,-228-243 1498,-36-40-1285,125 130 313,-313-264 1,-48 22 42,390 318-248,-5 6-1,-200-95 1,-54-19 1246,-17-8-1283,312 165-171,0 3 0,-2 4-1,-96-19 1,115 33 237,-104-19 367,-258-85 0,68-23-1109,345 135 162,8 3 32,0 0 0,0 1 0,1-1 0,-1 1 1,0 0-1,0 0 0,0 1 0,0-1 0,0 1 0,0 0 0,-4 0 1,4 6-3211,4 13-3427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03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3940,'0'0'10762,"3"-5"-10159,0 0-248,5-8-545,-6 0 4445,-5-18 1871,1 33-3097,1 19-2548,0 58 46,4 0 0,25 148-1,-27-225-491,0-1-1,-1 1 1,1-1 0,0 1-1,0-1 1,0 1-1,0-1 1,0 0 0,1 1-1,-1-1 1,0 0 0,0 0-1,1 0 1,-1 0-1,1 0 1,-1 0 0,1-1-1,-1 1 1,1 0-1,0-1 1,-1 1 0,1-1-1,0 0 1,-1 1-1,1-1 1,0 0 0,-1 0-1,1 0 1,0 0-1,2-1 1,67-8-94,-41 3 140,21-1-28,34-3-10,-24 8 186,-80-6-5097,8 3-887,-5 0-5701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04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44 6182,'-3'-19'7504,"-1"-6"4105,3 28-8546,1 16-3555,8 181 3418,-4-180-3147,-4-20 146,0 0-1,1 1 1,-1-1 0,0 0-1,1 0 1,-1 0-1,0 0 1,1 0 0,-1 0-1,0 0 1,0 0 0,1 0-1,-1 0 1,0 0-1,1 0 1,-1-1 0,0 1-1,0 0 1,1 0-1,-1 0 1,0 0 0,1 0-1,-1 0 1,0-1 0,0 1-1,0 0 1,1 0-1,-1-1 1,0 1 0,0 0-1,0 0 1,1 0-1,-1-1 1,0 1 0,0-1-1,23-37-9078,-16 25 5404,3-4-3804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04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5445,'0'0'17419,"2"-6"-15903,3-13-300,-2 24 167,-4 41 890,1-16-1902,-2 12 78,1-30-421,0 1 1,1 0-1,0 0 0,1 0 1,0 0-1,1-1 1,0 1-1,6 15 0,-8-28-88,0 0 0,0 0 0,0 0 0,0-1-1,0 1 1,0 0 0,1 0 0,-1 0 0,0 0-1,0 0 1,0-1 0,0 1 0,0 0 0,0 0-1,1 0 1,-1 0 0,0 0 0,0 0 0,0 0-1,0 0 1,1 0 0,-1 0 0,0-1 0,0 1-1,0 0 1,0 0 0,1 0 0,-1 0 0,0 0-1,0 0 1,0 0 0,1 0 0,-1 0 0,0 1-1,0-1 1,0 0 0,0 0 0,1 0 0,-1 0-1,0 0 1,0 0 0,0 0 0,0 0 0,0 0-1,1 1 1,-1-1 0,0 0 0,0 0 0,0 0-1,0 0 1,0 0 0,0 1 0,0-1 0,1 0-1,-1 0 1,0 0 0,0 0 0,0 1 0,0-1-1,0 0 1,0 0 0,0 0 0,0 0 0,0 1-1,0-1 1,0 0 0,0 0 0,0 0 0,0 1-1,2-13-4773,-2-2-1359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05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7271,'0'0'18241,"3"-8"-17942,9-22-201,2 1 0,16-28 0,-21 52-112,-5 16-10,-3 20 47,-1-30-8,1 30 245,1-22-78,-2 0 0,1 0 0,-1 1 1,-1-1-1,0 0 0,0 0 1,-1 0-1,-5 16 0,7-24-769,14-23-10693,-6 8 3214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05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11307,'0'0'3774,"3"-10"-2776,-2 5-766,19-50 1672,-19 52-1661,0 1 0,0 0 0,0-1 1,0 1-1,1 0 0,-1 0 0,1 0 1,-1 0-1,1 0 0,0 0 0,0 1 1,0-1-1,0 0 0,0 1 0,0 0 1,0-1-1,0 1 0,0 0 0,1 0 0,-1 0 1,0 1-1,5-2 0,-6 3-169,1 0 0,-1 0 0,0 0 0,0 0 0,1 0 0,-1 1 0,0-1 0,0 0-1,0 1 1,0-1 0,-1 1 0,1-1 0,0 1 0,-1-1 0,1 1 0,0-1 0,-1 1 0,0 0 0,1-1 0,-1 1-1,0 0 1,0 1 0,5 41 500,-8 97 3750,6-141-4396,0 0 0,0 0 0,0 0-1,-1-1 1,1 1 0,0-1-1,0 0 1,-1 0 0,1 0-1,3-2 1,12-8-2216,0-1-1,27-22 1,-16 8-4188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09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10442,'0'0'14777,"11"38"-10176,-7-20-4470,-1-1 0,0 1-1,-2 0 1,-1 35 0,2 18 432,15-97-174,0 8-7088,-16 10 673,-11-7 1652,8 12 2341,-7-11-5040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09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34 15118,'0'0'11627,"-2"-8"-11563,0 0-323,-4-9 1242,4 44 1144,4 0-1866,8 50 1,1-5-144,5 29 239,-15-93-313,-1-6-47,1 0 1,-1 1-1,0-1 1,1 0-1,-1 0 1,1 0-1,0 0 1,0 0-1,0 0 1,0-1-1,0 1 1,0 0-1,2 3 1,-1-5 1,1 1 0,-1-1 0,0 0 1,0 1-1,0-1 0,0 0 0,0 0 0,0 0 1,0-1-1,0 1 0,0 0 0,0-1 0,1 0 0,-1 1 1,-1-1-1,5-2 0,5 0 16,0 0-1,1 0 1,0 1-1,0 1 1,-1 0-1,1 0 1,0 1-1,0 1 1,0 0 0,21 5-1,-25-5-3,0 0 0,0 0 0,-1-1 0,1 0 0,0 0-1,11-2 1,-10 0 1,0 2-1,-1-1 1,1 1-1,16 2 1,47 0 116,-49-22 987,-11 5-2181,-10 4-5811,-9 8 823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10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6 2338,'-5'32'10408,"-1"-2"-4560,4-20 4547,0-22-8065,0-15-7518,9 3-5104,-2 10 475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8.22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0 221 14638,'0'0'7516,"1"-10"-5888,0 4-1390,0-1 0,0 1 0,1 0 0,0 0 0,0 0 0,1 0 0,-1 0 0,1 0 0,1 1 0,-1-1 0,1 1 0,0 0 0,0 0 0,0 0 0,1 0 0,-1 1-1,1 0 1,0 0 0,1 0 0,8-4 0,-7 4-156,0 0-1,0 0 1,1 1-1,0 0 1,10-2-1,-17 4-86,0 1 1,0-1-1,0 1 1,1 0-1,-1 0 0,0-1 1,0 1-1,1 0 0,-1 0 1,0 0-1,1 0 0,-1 0 1,0 1-1,0-1 0,1 0 1,-1 0-1,0 1 0,0-1 1,0 1-1,1-1 0,-1 1 1,0 0-1,0-1 1,0 1-1,0 0 0,0 0 1,0 0-1,0 0 0,0 0 1,-1 0-1,1 0 0,0 0 1,0 0-1,-1 0 0,1 0 1,-1 0-1,1 0 0,-1 1 1,1-1-1,-1 0 0,0 2 1,1 9 31,-1-1 0,-1 0 0,0 0 0,0 0 0,-1-1 1,-1 1-1,-5 15 0,5-16-17,0-1 0,0 1 1,1 0-1,1 0 0,-1-1 1,2 1-1,-1 0 0,2 12 0,-1-21-2,1 0 0,-1 0-1,0-1 1,1 1 0,-1 0-1,0-1 1,1 1 0,-1-1-1,1 1 1,0-1 0,-1 1-1,1-1 1,-1 1 0,1-1-1,0 1 1,-1-1 0,1 1-1,0-1 1,-1 0 0,1 0-1,0 1 1,0-1 0,-1 0-1,1 0 1,0 0 0,0 0-1,-1 0 1,1 0 0,0 0-1,0 0 1,-1 0 0,3 0-1,25-7 424,-13 0-350,-1-2-1,0 0 1,-1 0 0,0-2 0,0 1 0,-1-2 0,0 1-1,-1-2 1,0 1 0,-1-2 0,-1 1 0,0-1 0,10-22 0,-16 30-198,-2 8 29,-2 22-12,0-15 117,0-1-1,0 1 1,1-1 0,1 1 0,-1-1-1,1 1 1,3 12 0,-3-20 4,0 0 0,-1-1-1,1 1 1,0 0 0,0 0 0,0-1 0,0 1 0,0 0 0,0-1 0,0 1 0,0-1 0,0 1 0,0-1 0,0 1 0,1-1 0,-1 0-1,0 0 1,0 0 0,0 1 0,0-1 0,1 0 0,-1 0 0,0-1 0,0 1 0,0 0 0,0 0 0,0-1 0,1 1 0,-1 0-1,0-1 1,0 1 0,0-1 0,0 1 0,0-1 0,0 0 0,0 1 0,0-1 0,-1 0 0,1 0 0,0 0 0,1-1 0,37-37 837,-38 37-855,8-8-3,-1 0 0,0-1 0,0-1 0,-1 1 0,-1-1 0,0 0 0,0-1 0,-1 0 0,-1 1 0,0-1 0,-1-1 0,0 1 0,0-14 0,-23 131 0,18-94 0,1 0 0,-1-1 0,1 0 0,1 0 0,0 1 0,0-1 0,4 18 0,-3-25-5,0-1-1,0 0 1,0 1 0,0-1 0,1 0-1,-1 0 1,0 0 0,1 0 0,-1 0-1,1-1 1,-1 1 0,1 0 0,-1-1-1,1 1 1,-1-1 0,1 1 0,0-1-1,-1 0 1,1 1 0,0-1 0,-1 0-1,3 0 1,48-1-600,-35 0 44,-16-17-11503,-3 1 2065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10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 5349,'0'0'12273,"0"0"-12128,0-1-1,0 1 1,0 0-1,0 0 1,0 0 0,0 0-1,0 0 1,0 0 0,0 0-1,1 0 1,-1-1-1,0 1 1,0 0 0,0 0-1,0 0 1,0 0 0,0 0-1,0 0 1,0 0-1,0 0 1,1 0 0,-1 0-1,0 0 1,0 0 0,0 0-1,0 0 1,0 0-1,0 0 1,1-1 0,-1 1-1,0 0 1,0 0 0,0 1-1,0-1 1,0 0-1,0 0 1,0 0 0,1 0-1,-1 0 1,0 0 0,0 0-1,0 0 1,0 0-1,0 0 1,0 0 0,0 0-1,1 0 1,-1 0 0,0 0-1,0 0 1,0 1-1,0-1 1,0 0 0,0 0-1,0 0 1,0 0-1,0 0 1,0 0 0,0 0-1,0 0 1,0 1 0,0-1-1,0 0 1,0 0-1,0 0 1,11 52 3231,-7-37-3013,-1 1-1,0 0 1,0 23-1,-1-39-373,-1-1-1,1 1 1,-1-1 0,1 1 0,-1-1 0,1 1-1,-1-1 1,0 0 0,1 0 0,-1 0 0,0 0-1,1 0 1,-1 0 0,0 0 0,1-1-1,-1 1 26,0 1-17,0-1 1,0 0-1,0 0 0,0 1 0,0-1 0,0 1 0,1-1 0,-1 1 0,0 0 0,0-1 0,1 1 0,-1 0 0,0 0 0,1 0 0,-1 0 0,0 0 0,1 0 0,-1 0 0,0 0 0,0 1 0,1-1 0,-1 0 0,0 1 0,0-1 0,1 1 0,-1-1 0,0 1 0,0 0 0,0-1 1,0 1-1,0 0 0,0 0 0,0 0 0,0 0 0,0 0 0,0 0 0,-1 0 0,2 2 0,0-1 17,-1 0 0,0 0 0,0 1 0,1-1 0,-1 0 0,-1 1 0,1-1 0,0 1 0,-1-1 0,1 0 0,-1 1 0,0 0 1,1-1-1,-1 1 0,0-1 0,-1 1 0,1-1 0,0 1 0,-2 4 0,1-6 13,-1 0 0,1 0 0,0 0 0,-1 0 1,1 0-1,-1 0 0,1 0 0,-1-1 0,1 1 0,-1 0 0,0-1 0,1 0 1,-1 1-1,0-1 0,1 0 0,-4 0 0,-29 3 284,32-3-309,0 0-241,0 1-1,0-1 1,-1 0-1,1 0 1,0 0 0,0 0-1,-1 0 1,1 0 0,0-1-1,0 1 1,-1-1-1,1 0 1,0 0 0,0 1-1,0-1 1,0-1-1,0 1 1,-4-3 0,5 1-428,0-1 0,-1 1 0,1-1 0,1 0 1,-1 1-1,0-1 0,1 0 0,0 0 0,0 1 1,1-9-1,-1-13-5857,0-2-2455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11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6 23 12524</inkml:trace>
  <inkml:trace contextRef="#ctx0" brushRef="#br0" timeOffset="1">6 23 12524,'-6'-11'4036,"6"8"-1314,0-1-255,6 4-1058,5 0-1057,5 0-96,10 0-127,-2 0-129,1 0-1762,-3 0-2050,-1-5-4996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11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10218,'0'0'16597,"-3"10"-15572,-7 16-407,1 0 0,1 1 0,2 0 0,-6 54 1,12-79-615,0 10 6,0 0 1,1 0-1,0 0 0,1 0 1,3 12-1,-4-22-12,-1 0 0,1 0 0,0 0 0,-1 0 0,1-1 0,0 1 0,0 0 0,0 0-1,0-1 1,0 1 0,1-1 0,-1 1 0,0-1 0,1 1 0,-1-1 0,1 0 0,0 0 0,-1 0 0,1 0 0,0 0 0,0 0 0,-1 0 0,1-1 0,0 1 0,0 0-1,0-1 1,0 0 0,0 1 0,0-1 0,0 0 0,0 0 0,0 0 0,0 0 0,0-1 0,0 1 0,0 0 0,0-1 0,0 1 0,3-3 0,0 1 25,1-1 0,-1 0 0,0-1 0,0 1 0,0-1 1,0 0-1,-1 0 0,1 0 0,-1-1 0,0 0 0,0 0 1,-1 0-1,0 0 0,3-6 0,-1 2 84,0 0 1,-1 0-1,0-1 1,-1 0-1,0 1 0,0-1 1,1-17-1,-4 25-96,0 1-1,0 0 1,0 0 0,0-1 0,0 1-1,0 0 1,0-1 0,0 1-1,-1 0 1,1 0 0,0 0 0,-1-1-1,1 1 1,-1 0 0,1 0-1,-1 0 1,0 0 0,0 0-1,1 0 1,-1 0 0,0 0 0,0 0-1,0 0 1,0 0 0,0 1-1,0-1 1,0 0 0,0 1 0,-1-1-1,1 1 1,0-1 0,0 1-1,0-1 1,-1 1 0,1 0 0,0 0-1,0 0 1,-1-1 0,1 1-1,0 0 1,0 1 0,-1-1-1,-1 0 1,-1 1 3,0-1-1,0 1 1,0 0-1,0 0 0,0 0 1,0 1-1,1-1 1,-1 1-1,0 0 1,1 0-1,-1 1 1,-5 4-1,7-5-34,0 1 0,0-1 0,0 1 0,0 0 0,0 0 0,1-1 0,-1 1 0,1 0 0,0 1 0,0-1 0,0 0 0,0 0 0,0 0 0,1 1 0,-1 3 0,1-6-94,0-1 1,0 0-1,0 0 1,0 0-1,0 1 1,0-1-1,0 0 1,0 0-1,0 0 1,0 1-1,0-1 1,0 0-1,0 0 1,1 0-1,-1 1 1,0-1-1,0 0 1,0 0-1,0 0 1,0 0-1,0 1 1,0-1-1,0 0 1,1 0-1,-1 0 1,0 0-1,0 0 1,0 0-1,0 1 1,1-1-1,-1 0 1,0 0-1,0 0 1,0 0-1,0 0 1,1 0-1,-1 0 1,0 0-1,0 0 1,0 0-1,1 0 0,-1 0 1,0 0-1,0 0 1,0 0-1,1 0 1,-1 0-1,0 0 1,0 0-1,0 0 1,0 0-1,1 0 1,-1 0-1,0 0 1,0 0-1,0-1 1,1 1-1,-1 0 1,0 0-1,0 0 1,0 0-1,0 0 1,0 0-1,0-1 1,1 1-1,-1 0 1,0 0-1,0-1 1,12-11-8689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13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8584,'6'-1'5416,"5"-3"-2344,-10 1-1139,-19 1 3768,20 22-5802,5 38 277,-6-40-80,1-1 0,1 1 0,0-1 0,1 0 0,1 0 0,7 17 0,-12-33-90,0 0 0,1-1-1,-1 1 1,0 0 0,1-1 0,-1 1-1,0 0 1,1-1 0,-1 1-1,0 0 1,1-1 0,-1 1-1,1-1 1,0 1 0,-1-1-1,1 1 1,-1-1 0,1 1-1,0-1 1,-1 0 0,1 1-1,0-1 1,1 1 0,5-15 311,-4-35 301,-2 42-569,0-19 1,1 2 3,0 0 0,-2 1 0,-1-1 0,-6-33 0,4 59 501,0 15-465,-2 21-139,2 165 328,5-196-280,3-17 46,3-21 111,-5-91 830,-3 80-155,-15 135-1129,7 37 363,24-169-10,-7-34 78,-8 67-112,-1-1-1,0 1 1,0-1 0,-1 1 0,0-1 0,0 1 0,0-1 0,-1 1 0,-2-7 0,4 13-21,0-1 1,0 1 0,-1 0 0,1-1-1,0 1 1,0 0 0,0-1 0,0 1-1,0 0 1,-1-1 0,1 1 0,0 0-1,0-1 1,-1 1 0,1 0 0,0 0-1,0 0 1,-1-1 0,1 1 0,0 0 0,-1 0-1,1 0 1,0-1 0,-1 1 0,1 0-1,0 0 1,-1 0 0,1 0 0,0 0-1,-1 0 1,1 0 0,0 0 0,-1 0-1,-6 11-47,0 24-55,7-31 97,-5 41 3,0 70 1,5-112-55,0-1 1,1 0-1,-1 0 0,1 0 1,-1 1-1,1-1 0,0 0 1,0 0-1,0 0 1,0 0-1,2 3 0,9 1-3200,3-16-5090,-4-13-7070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14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18 12396,'0'0'3838,"-3"11"-2535,1-3-1253,0-1 1,0 1-1,0 0 1,1 0-1,0 0 1,1 0-1,0 1 1,0-1-1,1 0 1,0 0-1,0 0 1,1 0 0,0 0-1,5 12 1,-3-10 55,1-1 0,1 0 0,-1 0 0,2-1 0,-1 0 0,11 11 0,-13-25 3668,1-15-4108,-5 19 615,7-41 147,-1 1 1,-1-56 0,-20 141 1391,6 8-1683,2 1 1,-1 71-1,9-130-107,0 0 0,0 0 0,1 0 0,0 0 1,5-11-1,4-17 93,-3-7-86,-1 0 1,0-76-1,-18 178 107,7 98-2073,4-109-5548,0-37-4252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43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1162 5990,'0'0'5455,"5"22"-2673,-3-57 1061,11-946 2249,-19 813-2820,9 234-13933,-2-51 4586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43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1 426 12524,'0'0'7079,"0"-9"-6786,4-17-37,2 0-1,0 0 0,2 1 1,1 0-1,18-36 0,7-23 156,-22 49-351,-2 5 3,19-40 1,-28 70-64,-1-1-1,0 1 0,0 0 1,0-1-1,0 1 1,0-1-1,1 1 1,-1 0-1,0-1 1,0 1-1,1-1 0,-1 1 1,0 0-1,1 0 1,-1-1-1,0 1 1,1 0-1,-1-1 0,0 1 1,1 0-1,-1 0 1,1 0-1,-1-1 1,1 1-1,-1 0 0,0 0 1,1 0-1,-1 0 1,1 0-1,-1 0 1,1 0-1,-1 0 0,1 0 1,-1 0-1,0 0 1,1 0-1,-1 0 1,1 0-1,-1 0 0,1 1 1,-1-1-1,0 0 1,1 0-1,-1 0 1,1 1-1,-1-1 0,0 0 1,1 0-1,-1 1 1,0-1-1,1 0 1,-1 1-1,0-1 0,0 1 1,1-1-1,-1 1 1,16 28 97,-12-21-12,19 31-14,2-2 0,40 45 0,-39-51-51,-2 1 0,0 1 0,29 57 0,-43-68-748,0 1-1,-2 0 0,6 27 1,-7 0-3869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49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0 221 8264,'0'0'2050,"10"-3"-1217,239-67 3155,-195 59-3736,-1 2 1,109-3-1,492-24 1718,-577 27-1943,1 4 0,-1 3-1,132 14 1,-114-4-2,1-4 0,0-4 0,100-13 0,-40 3-29,-60 10-3,-64 2 102,-1-2 0,62-8 0,-65 1 288,1-2 0,-1 0 0,46-24 0,-73 33-239,-25 18 635,-5 1-2172,9-12-3780,8-6-2269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50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10794,'0'0'5659,"9"-1"-5253,-5 1-303,1 0 1,0 1 0,0-1-1,0 1 1,-1 0 0,1 0 0,-1 0-1,1 0 1,0 1 0,-1 0 0,0 0-1,0 0 1,7 5 0,0 1 377,1-1 1,0-1 0,1 0 0,-1-1 0,1 0-1,0-1 1,26 6 0,-39-10-456,1 0 0,0 0 1,0 0-1,0 0 0,0 0 0,-1 1 1,1-1-1,0 0 0,0 1 0,-1-1 1,1 0-1,0 1 0,-1-1 0,1 1 1,0-1-1,-1 1 0,1 0 0,-1-1 1,1 1-1,-1 0 0,1-1 0,-1 1 0,1 0 1,-1-1-1,0 1 0,1 0 0,-1 0 1,0 0-1,0-1 0,1 1 0,-1 0 1,0 0-1,0 0 0,0-1 0,0 1 1,0 0-1,0 0 0,0 0 0,-1 0 1,1-1-1,0 1 0,0 0 0,-1 0 1,1 0-1,0-1 0,-1 1 0,1 0 0,-1-1 1,1 1-1,-1 0 0,1-1 0,-1 1 1,0 1-1,-37 41 1032,33-38-885,-30 32 154,-30 42-1,27-25-4529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6:44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81 185 7719,'-3'-9'1538,"-3"-24"-333,1 1 0,1-1 0,0-40 0,4 68 2641,-1 8-1545,-3 17-920,-2 35-1616,10 67 333,35 220 1,1-20-136,-29 98 314,-11-426-222,-1 0 0,-1-1-1,1 1 1,-1 0 0,-4-10-1,-4-17 67,-61-438 175,47 288-229,21 160-58,-6-39-48,0-72-1,9 133-13,-1 5 8,0 0-1,0 0 1,1 0-1,0 0 1,0 0 0,0 0-1,0 0 1,1 6 0,1 8-60,-4 181 222,6 250 450,1-410-402,1 1 0,22 74 1,-3-19-70,-22-85 4,-1 0 0,0 1 0,0-1-1,-1 0 1,-1 1 0,0-1 0,0 1-1,-1-1 1,-1 1 0,1-1 0,-2 0-1,1 0 1,-1 0 0,-1 0 0,-5 11 0,6-11-96,0 0 1,1 0 0,0 0 0,1 0 0,0 1 0,1-1-1,0 0 1,0 1 0,3 12 0,-1 15 64,-2-38-109,-1 1 1,0 0-1,1-1 1,-1 1-1,0-1 1,0 0-1,1 1 1,-1-1-1,0 1 1,0-1-1,0 0 0,1 0 1,-1 1-1,0-1 1,0 0-1,0 0 1,0 0-1,0 0 1,1 0-1,-1 0 1,0 0-1,0-1 1,0 1-1,0 0 0,1 0 1,-1 0-1,-1-1 1,-9 1-8287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03.6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4612,'0'0'14894,"35"26"-13420,-32-26-705,1 0-673,0 0-641,1-5-1345,3-2-1505,-1 5-2627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8.56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20756,'0'0'6278,"58"45"-14222,-44-40 289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6:46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47 141 4356,'0'0'769,"-11"-65"-577,9 44-32,0 3-96,-3 3 32,1 3 417,-1 6 480,2 3-160,-3 3-545,3 0-320,0 0 64,1 0-320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6:46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2 1121,'0'0'9881,"-6"0"-9550,4-1-317,1 1 0,0 0 0,0 0-1,0 0 1,0 0 0,0 0-1,0 0 1,0 0 0,0 0 0,-1 0-1,1 1 1,0-1 0,0 0-1,0 1 1,0-1 0,0 1 0,0-1-1,0 1 1,0 0 0,0-1-1,1 1 1,-1 0 0,0-1 0,0 1-1,0 0 1,1 0 0,-1 0 0,0 0-1,1 0 1,-1 0 0,0 1-1,-3 46 725,4-41-660,10 311 1734,-4-188-394,13 95-667,2 63-600,-41 211 1210,19-484-1199,-2 10-56,1 2 1,1-1 0,1 0-1,2 0 1,0 0-1,2 0 1,8 29-1,-6-33 153,-1 0 0,-1 0 0,0 1 0,-2-1 0,-1 1 0,0-1 0,-2 1 0,0-1 0,-6 24 0,7-113 285,-2 27-1185,-2-37-5540,-4 33-866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7:08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83 7495,'0'0'2819,"-3"-10"-892,1 1-1175,-9-29 1089,-2 13 3867,13 25-5089,9 26 337,62 125 541,142 330 129,-70-167-128,28 76-1112,-47 14 709,-122-395-1018,13 45-46,-14-51 7,0 0-1,0 0 1,0-1-1,1 1 1,-1 0 0,1 0-1,0-1 1,-1 1 0,1-1-1,0 1 1,1-1 0,-1 0-1,5 4 1,-7-6-30,1 0 0,-1 0 0,0 0 0,0 0 0,1 0 0,-1 0 0,0 0 0,1 0 0,-1 0 0,0 0 0,1 1 0,-1-2 0,0 1 0,1 0 0,-1 0 0,0 0 0,1 0 0,-1 0 0,0 0 0,0 0 0,1 0 0,-1 0 0,0 0 0,1-1 0,-1 1 0,0 0 0,0 0 0,1 0 0,-1-1-1,0 1 1,0 0 0,0 0 0,1-1 0,-1 1 0,0 0 0,0 0 0,0-1 0,0 1 0,0 0 0,1-1 0,-1 1 0,0 0 0,0-1 0,0 1 0,0 0 0,0-1 0,0 1 0,0-1 0,1-19 291,-1 16-279,0 1-24,-1-55-1838,-7-1-3364,-4 8-3469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7:09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4075 2584 10378,'0'0'2455,"-5"-8"-2156,1-1-19,2 4-251,-1 0 0,1 0 1,-1 0-1,0 0 0,0 1 1,-7-9-1,8 12 152,1-1-1,-1 1 1,0 0-1,1 0 1,-1 0 0,0 0-1,0 0 1,0 0-1,0 0 1,0 0-1,0 1 1,0-1 0,0 1-1,0 0 1,-4-1-1,-78 15 3183,83-14-3331,-1-1-1,1 0 1,0 1-1,0-1 0,1 0 1,-1 0-1,0 0 0,0 0 1,0 0-1,1 0 1,-1 0-1,0 0 0,1 0 1,-1 0-1,1 0 0,-1 0 1,1 0-1,-1-1 1,1 0-1,-1 0 21,1 0 0,-1 0-1,0 0 1,0 0 0,0 0 0,0 0 0,0 1 0,0-1-1,0 0 1,-1 1 0,1-1 0,-1 0 0,1 1-1,-1 0 1,1-1 0,-1 1 0,0 0 0,-3-2 0,-34 0 651,35 3-613,0 0 1,-1 0-1,1 0 1,0-1-1,0 1 1,0-1-1,0 0 1,0 0-1,0-1 1,0 1-1,0-1 1,0 0-1,0 0 1,1 0 0,-6-4-1,-2-2 102,-1 1 0,0 0 0,-1 1 0,0 0 0,0 1 0,-20-6 0,21 8 122,0 0 0,0-2 0,0 0 0,0 0 0,1-1 0,0 0 0,0-1-1,-20-16 1,-239-203-124,65 60-428,123 89 214,-106-129 0,147 161 68,-1 1 0,-3 2 0,-1 1 0,-2 3 0,-1 3 0,-2 1 1,-74-36-1,-142-79 175,145 77 42,-234-100 1,298 149-194,1-2 0,1-3 1,1-3-1,-87-64 0,-233-207 237,339 273-197,-1 2 0,0 2 0,-2 1 0,-1 2 1,-66-26-1,21 8-31,42 18 468,-48-36 0,52 32-309,-50-26 0,74 45-225,0 1 0,-1 0 0,1 1 0,-1 1 0,0 0-1,0 1 1,-21-1 0,-35 2 438,73 25-2302,0-19 1084,1 0 0,0 0 0,0 0 0,1-1 0,-1 1-1,1-1 1,0 1 0,0-1 0,0 0 0,0 0 0,1 0 0,-1-1 0,7 4 0,10 5-6743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7:42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25 120 14958,'0'0'3652,"-3"-8"-1384,-3-1-1517,4 7-491,1-1 0,-1 1 1,0-1-1,1 0 0,0 0 0,0 0 0,0 0 1,0 0-1,0 0 0,0 0 0,1 0 0,-1 0 1,1-4-1,47 6 247,-42 1-364,1 0 1,-1 0-1,0-1 0,0 0 1,0 1-1,0-2 0,0 1 1,10-4-1,-13 4-40,0 0-1,-1-1 1,1 1 0,0-1 0,-1 1 0,1-1-1,-1 1 1,0-1 0,1 0 0,-1 1 0,0-1-1,0 0 1,0 0 0,0 0 0,0 0 0,-1 0-1,1 0 1,-1 0 0,1 0 0,-1 0 0,0 0-1,0-1 1,0 1 0,0-3 0,-18 25 2251,12-11-2340,0 1 0,0 1 0,1-1-1,0 1 1,1 0 0,0 0 0,1 0 0,0 0 0,-2 22 0,5-32-54,0 0 1,0 0-1,0-1 1,0 1-1,0 0 1,0-1-1,0 1 1,0 0-1,1-1 1,-1 1 0,0 0-1,0-1 1,1 1-1,-1 0 1,0-1-1,1 1 1,-1-1-1,0 1 1,1-1-1,-1 1 1,1-1-1,-1 1 1,1-1-1,-1 1 1,1-1-1,0 1 1,-1-1 0,1 0-1,-1 1 1,2-1-1,23-2-2213,23-22-3757,-16 1-1682,-1-4-6076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7:43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4132,'0'0'20088,"1"8"-18411,2 39-44,6-92 230,-9 38-1316,-1 9-236,-4 18-179,-1 33-310,7-61 313,1 0 1,-1 1 0,1-1-1,1 1 1,-1-1 0,5-7-1,7-22 528,-5-4 56,-8 38-560,-4 13-88,3-7-70,-29 118-1,43-134-1297,4-14-2243,-3-11-3741,-1-4-6930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7:43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13453,'0'0'6278,"4"8"-4805,-2-4-1284,0 1 0,0-1 0,0 0-1,1 0 1,0-1 0,0 1 0,0-1 0,0 1-1,0-1 1,1 0 0,-1 0 0,1 0 0,0-1 0,0 1-1,0-1 1,0 0 0,0 0 0,1 0 0,-1-1-1,1 0 1,-1 1 0,1-2 0,-1 1 0,1 0 0,-1-1-1,6 0 1,-9 0-155,-1-1-1,1 1 0,-1 0 1,0-1-1,1 1 0,-1 0 1,1-1-1,-1 1 0,0-1 1,1 1-1,-1 0 0,0-1 1,0 1-1,1-1 0,-1 1 1,0-1-1,0 1 0,0-1 1,0 1-1,0-1 0,1 0 1,-1 1-1,0-1 1,0 1-1,0-1 0,-1 1 1,1-1-1,0 1 0,0-1 1,0 1-1,0-1 0,0 1 1,-1-1-1,1 1 0,0-1 1,0 1-1,-1-1 0,1 1 1,0-1-1,-1 1 0,1 0 1,0-1-1,-1 1 0,0-1 1,-14-23 1348,14 23-1345,0 0-1,0-1 1,0 1 0,-1 0-1,1 0 1,0 0 0,-1 0-1,1 0 1,0 1 0,-1-1-1,1 0 1,-1 1 0,1-1-1,-1 1 1,1-1 0,-1 1-1,0 0 1,1 0 0,-1-1-1,1 1 1,-1 0 0,0 1 0,1-1-1,-1 0 1,0 0 0,1 1-1,-1-1 1,1 1 0,-1-1-1,1 1 1,-1-1 0,1 1-1,0 0 1,-1 0 0,-1 1-1,2 0-39,0 0-1,0 0 0,0 0 0,0 0 0,0 0 1,0 0-1,0 0 0,0 0 0,1 0 1,-1 0-1,1 0 0,0 1 0,0-1 1,0 0-1,0 0 0,0 1 0,0-1 1,0 0-1,1 0 0,-1 0 0,1 0 0,-1 1 1,1-1-1,0 0 0,2 4 0,-1-4-21,0 0 0,0 0 0,1 0 0,-1 0 0,0-1 0,1 1 0,-1-1 0,1 1 0,0-1 0,-1 0 0,1 0 0,0 0 0,0 0 0,0 0 0,0-1 0,-1 1 0,1-1 0,0 0 0,0 0 0,5 0 0,4 0-1211,-1-1 0,0 0 0,1 0 0,12-4 0,4-7-5138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7:44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96 4036,'0'0'1388,"-10"0"438,-25 0-2,9 0 1898,49-14 2241,-21 14-5815,1 0 0,0 0 0,-1 1 0,1-1 0,0 1 0,-1 0 0,1 0 0,-1 0 0,1 0 0,-1 0 0,0 0 0,1 1 0,-1-1 0,0 1 0,0 0 0,0-1 0,0 1 0,0 0 0,0 0 0,-1 0 0,1 0 0,-1 1 0,1-1 0,-1 0 0,0 1 0,1 2 0,0-2-119,0 1 0,0-1-1,0 0 1,0 0 0,1 0-1,-1 0 1,1 0 0,0 0-1,0-1 1,0 1 0,4 1-1,-7-4 5,1 0 1,-1 0-1,1 0 0,-1 0 1,1 0-1,-1 0 0,0 0 0,1 0 1,-1 0-1,1-1 0,-1 1 0,1 0 1,-1 0-1,0 0 0,1-1 0,-1 1 1,0 0-1,1-1 0,-1 1 0,0 0 1,1-1-1,-1 1 0,0 0 0,1-1 1,-1 1-1,0 0 0,0-1 1,0 1-1,0-1 0,1 1 0,-1-1 1,0 1-1,0-1 0,0 1 0,0 0 1,0-1-1,0 1 0,0-1 0,0 1 1,0-1-1,0 1 0,0-1 0,0 1 1,-1-1-1,2-27 1402,-1 24-1158,-8-62 1718,8 63-1969,0 1 1,0 0-1,-1 0 0,1 0 1,-1-1-1,0 1 0,0 0 1,0 0-1,0 0 0,0 0 1,0 0-1,0 0 0,-1 0 1,1 1-1,-1-1 0,1 0 1,-1 1-1,0-1 0,1 1 1,-1-1-1,0 1 0,0 0 1,0 0-1,0 0 0,0 0 1,-3-1-1,4 3-34,1 0-1,-1-1 1,0 1 0,1 0 0,-1 0-1,1-1 1,-1 1 0,1 0-1,-1 0 1,1 0 0,-1 0-1,1 0 1,0 0 0,-1 0-1,1-1 1,0 1 0,0 0-1,0 0 1,0 0 0,0 0-1,0 0 1,0 0 0,0 0-1,0 0 1,0 0 0,1 0-1,-1 0 1,0 0 0,1 1 0,8 34-218,-8-32 83,1-1-1,-1 1 1,1-1-1,0 0 1,1 0-1,-1 0 1,0 0-1,1 0 1,-1 0-1,1-1 1,0 1-1,0-1 1,0 0-1,0 1 1,1-1-1,-1-1 1,0 1 0,1-1-1,0 1 1,-1-1-1,1 0 1,0 0-1,6 0 1,-5 0-205,0-1 0,0-1 0,0 1 0,0-1 0,0 0 0,0 0 1,-1 0-1,1-1 0,0 0 0,0 0 0,-1 0 0,1 0 0,-1-1 0,0 1 0,0-1 1,0 0-1,7-8 0,21-26-6827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7:44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4773,'0'0'-417,"11"64"577,-4-43 257,2-3 351,-1-3-447,-1-2-257,-2-5-96,1-2 0,0-4 64,0-2 64,1 0 448,3 0-351,-2 0 63,2-3-1858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7:45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4516,'0'0'257,"53"-17"-225,-29 9-961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9.4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107 245 9545,'0'0'3294,"5"-8"213,-1 2-2803,19-36 2747,-22 40-2931,0-1 1,0 0-1,0 0 1,0 0 0,-1 0-1,0 1 1,1-1 0,-1 0-1,0 0 1,-1-3-1,1 5-442,-1 0 0,1 1 0,0-1 0,-1 1 0,1-1 0,-1 0 0,0 1 0,1-1 0,-1 1 0,0-1 0,1 1 0,-1-1 0,0 1-1,1 0 1,-1-1 0,0 1 0,0 0 0,1 0 0,-1-1 0,0 1 0,0 0 0,1 0 0,-1 0 0,0 0 0,0 0 0,0 0 0,1 0-1,-1 0 1,0 1 0,-1-1 0,-27 8 170,23-3-220,-1 0-1,1 1 1,0 0-1,1 0 0,-1 0 1,1 1-1,1 0 1,-1 0-1,1 0 1,0 1-1,-5 13 0,4-8 79,1 0-1,0 0 1,0 0-1,2 1 1,-1 0-1,1 18 1,1-31-94,1 0 0,0 0 0,0 0 0,0 0 0,0 0 0,0 0-1,0 0 1,0 0 0,0 0 0,1 0 0,-1 0 0,0 0 0,0 0 0,1 0 0,-1 0 0,1 0 0,-1 0 0,1 0-1,-1 0 1,1-1 0,0 1 0,-1 0 0,1 0 0,0-1 0,0 1 0,-1 0 0,1-1 0,0 1 0,0-1 0,0 1-1,0-1 1,0 1 0,0-1 0,0 0 0,0 1 0,0-1 0,0 0 0,0 0 0,0 0 0,0 0 0,0 0 0,0 0-1,0 0 1,0 0 0,0 0 0,0 0 0,0-1 0,0 1 0,0 0 0,0-1 0,0 1 0,0 0 0,0-1 0,0 0-1,1 0 1,6-4 97,0 1-1,0-1 1,0 0 0,-1 0-1,8-8 1,-1-1-73,-1-1 0,0 0 0,-1-1 0,-1 0 0,0-1 1,-1 0-1,-1-1 0,-1 0 0,-1 0 0,0-1 1,-1 0-1,-1 0 0,-1 0 0,0-1 0,-2 0 1,0 1-1,-2-21 0,-2 35-82,-3 11 6,-4 11-13,-3 19 149,1 0 0,2 0 0,2 1 0,1 0 1,1 1-1,2 45 0,2-82-93,1 1 1,0-1 0,0 1-1,0 0 1,0-1-1,0 1 1,0-1 0,0 1-1,0-1 1,1 1-1,-1-1 1,1 1 0,-1-1-1,1 1 1,-1-1-1,1 1 1,0-1 0,0 0-1,0 1 1,0-1-1,0 0 1,0 0 0,0 0-1,0 0 1,0 0-1,0 0 1,1 0 0,-1 0-1,0 0 1,1 0-1,-1-1 1,1 1 0,-1 0-1,1-1 1,-1 0-1,1 1 1,-1-1 0,1 0-1,-1 0 1,1 0-1,-1 0 1,1 0 0,-1 0-1,1 0 1,0 0-1,-1-1 1,1 1 0,-1 0-1,2-2 1,4 0 7,-1 0 0,1-1 1,-1 0-1,0-1 0,0 0 1,0 1-1,0-2 0,-1 1 0,0-1 1,6-5-1,4-9-11,0-1 0,18-31 0,-28 42 0,-1 1 0,1-1 0,-2 0 0,1 0 0,-1-1 0,-1 1 0,0-1 0,0 0 0,0-11 0,-27 106 0,24-84 0,1 1 0,0 0 0,-1 0 0,1 0 0,0 0 0,0 0 0,0 0 0,0 0 0,1 0 0,-1 0 0,0 0 0,1 0 0,0 0 0,-1 0 0,1 0 0,0-1 0,0 1 0,0 0 0,0 0 0,0-1 0,0 1 0,1-1 0,-1 1 0,0-1 0,3 2 0,-1-2 0,-1 0 0,1-1 0,-1 1 0,1-1 0,0 0 0,-1 0 0,1 0 0,-1 0 0,1 0 0,0-1 0,-1 1 0,1-1 0,-1 1 0,1-1 0,-1 0 0,0 0 0,1 0 0,-1-1 0,0 1 0,3-2 0,11-8 0,-1-1 0,-1-1 0,1 0 0,-2 0 0,0-2 0,21-30 0,-41 58-316,0-1 0,2 1 0,-1 0 0,1 0 0,1 0 0,1 1 0,0 0 0,0-1 0,0 17 0,3-30 109,0 1 1,0 0 0,0 0 0,0-1 0,0 1-1,1 0 1,-1 0 0,0-1 0,0 1 0,1 0-1,-1-1 1,0 1 0,1 0 0,-1-1 0,0 1-1,1 0 1,-1-1 0,1 1 0,-1-1 0,1 1-1,-1-1 1,1 1 0,0-1 0,-1 0-1,1 1 1,0-1 0,-1 1 0,1-1 0,0 0-1,-1 0 1,1 1 0,0-1 0,0 0 0,-1 0-1,1 0 1,0 0 0,1 0 0,30-7-8534,-8-8-2433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7:45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69 11819,'0'0'12177,"-4"3"-11590,2-1-498,0 1-1,0-1 0,0 1 0,0 0 1,1 0-1,-1-1 0,1 1 0,0 0 1,0 0-1,0 0 0,0 1 0,0-1 1,1 0-1,-1 0 0,1 0 0,0 1 1,0-1-1,0 0 0,0 0 0,1 0 1,-1 1-1,1-1 0,0 0 1,0 0-1,0 0 0,0 0 0,1 0 1,-1 0-1,3 3 0,-4-6-79,1 0-1,-1 1 0,0-1 1,1 0-1,-1 0 1,1 1-1,-1-1 0,1 0 1,-1 0-1,1 0 1,-1 0-1,1 1 0,-1-1 1,1 0-1,-1 0 1,1 0-1,-1 0 1,1 0-1,-1 0 0,1 0 1,-1 0-1,1-1 1,-1 1-1,1 0 0,-1 0 1,1 0-1,-1 0 1,1-1-1,-1 1 0,0 0 1,1-1-1,-1 1 1,1 0-1,-1-1 1,0 1-1,1 0 0,-1-1 1,0 1-1,1-1 1,-1 1-1,0 0 0,1-2 1,9-18 494,12-46 468,-21 61-935,0 1 0,0-1-1,0 0 1,0 1 0,-1-1 0,1 0-1,-1 0 1,-1 1 0,1-1 0,-1 0-1,0 1 1,-1-7 0,1 10-30,1 1 0,0-1-1,-1 1 1,1-1 0,0 1 0,-1 0 0,1-1-1,-1 1 1,1 0 0,0-1 0,-1 1 0,1 0-1,-1-1 1,1 1 0,-1 0 0,1 0 0,-1 0-1,0-1 1,1 1 0,-1 0 0,1 0 0,-1 0-1,1 0 1,-1 0 0,1 0 0,-1 0 0,0 0-1,1 0 1,-1 1 0,1-1 0,-1 0 0,1 0-1,-1 0 1,1 0 0,-1 1 0,1-1 0,-1 0-1,1 1 1,-1-1 0,1 0 0,0 1 0,-1-1-1,0 1 1,-17 18-42,11-8 72,0 1 1,1 1-1,0-1 0,1 1 1,1 0-1,0 0 1,0 0-1,1 1 0,1-1 1,-1 25-1,4-43 175,0 0 1,1-1-1,-1 1 0,1 0 1,0 0-1,1 0 0,-1 0 0,5-6 1,5-13-10,-7 9-196,-3 10-83,-1 1 1,1-1 0,-1 1-1,1 0 1,0-1-1,1 1 1,-1 0-1,1 0 1,6-6-1,-9 10-55,1 0 0,-1 0-1,0 0 1,1 0 0,-1 0-1,1 1 1,-1-1 0,1 0-1,-1 0 1,1 1 0,-1-1-1,0 0 1,1 1 0,-1-1-1,0 0 1,1 1 0,-1-1-1,0 0 1,1 1-1,-1-1 1,0 1 0,0-1-1,1 1 1,-1-1 0,0 1-1,0-1 1,0 1 0,0-1-1,0 1 1,0-1 0,0 1-1,0-1 1,0 1 0,0-1-1,0 1 1,0-1-1,0 1 1,0-1 0,0 1-1,0-1 1,-1 1 0,2 29-3366,-1-29 3079,0 40-7124,0 6-6038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7:46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1730,'0'0'27770,"2"-6"-27338,-2 4-415,4-13 84,-2 10-148,-1 8-157,-1-3 193,0 1 1,0-1-1,-1 1 1,1-1-1,0 0 1,0 1-1,0-1 1,0 1-1,0-1 1,1 1-1,-1-1 1,0 1-1,0-1 0,0 1 1,0-1-1,0 1 1,1-1-1,-1 0 1,0 1-1,0-1 1,1 1-1,-1-1 1,0 0-1,1 1 1,-1-1-1,0 0 1,1 1-1,-1-1 1,0 0-1,1 0 1,-1 1-1,1-1 0,-1 0 1,0 0-1,1 0 1,-1 1-1,1-1 1,-1 0-1,1 0 1,-1 0-1,1 0 1,-1 0-1,1 0 1,-1 0-1,1 0 1,-1 0-1,1 0 1,-1 0-1,0-1 1,1 1-1,-1 0 0,1 0 1,-1 0-1,1-1 1,-1 1-1,0 0 1,1-1-1,1 0 6,0 0-1,0 0 0,-1-1 1,1 1-1,-1-1 1,1 1-1,-1-1 1,0 1-1,1-1 0,-1 0 1,0 0-1,1-2 1,4-16 105,4-7-42,-8 31-73,-1 19-11,-1 2 94,-1-16-51,0 0 0,1 0 1,0 0-1,0 0 0,1 0 0,0 0 0,1 0 0,0 0 0,0-1 0,5 11 0,-7-19-47,0 1 0,0-1 0,1 1-1,-1-1 1,0 0 0,0 1 0,0-1 0,1 0-1,-1 1 1,0-1 0,1 0 0,-1 1-1,0-1 1,1 0 0,-1 0 0,0 1 0,1-1-1,-1 0 1,0 0 0,1 0 0,-1 1-1,1-1 1,-1 0 0,0 0 0,1 0 0,-1 0-1,1 0 1,-1 0 0,1 0 0,-1 0-1,0 0 1,1 0 0,-1 0 0,1 0 0,-1 0-1,0 0 1,1 0 0,-1-1 0,1 1 0,-1 0-1,0 0 1,1 0 0,-1-1 0,0 1-1,1 0 1,-1 0 0,0-1 0,1 1 0,9-21-3027,-3-14-2164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2:36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8296,'0'0'3496,"9"4"-3047,35 16 413,-1 2 0,72 50 0,78 74-237,-126-93-425,29 14-204,3-5 0,139 66-1,90 54-41,-105-35 732,312 195-592,-191-104-372,38 22 155,-245-182-141,237 178 0,-292-197 38,-51-40 390,39 35-1,-64-47-99,0-1-1,0 1 0,-1 1 0,9 12 1,-12-15 62,1 0 1,0 0 0,1 0 0,-1 0 0,1-1 0,0 0 0,0 0 0,8 6 0,-9-8-427,1 0 1,-1-1-1,1 1 1,-1-1 0,1 0-1,-1 0 1,1 0-1,-1-1 1,1 1-1,0-1 1,4 0-1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2:37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8840,'0'0'9391,"0"12"-9178,0-6-190,0 1-6,0 0 0,1 0-1,0 0 1,0 0 0,0 0 0,1 0 0,0 0 0,0 0 0,1-1-1,6 13 1,284 523 442,-84-143-453,-158-303 287,-5 2 1,66 207 0,-96-266-157,-15-38-142,-1 0-1,0-1 1,0 1 0,0 0-1,1 0 1,-1-1 0,0 1-1,1 0 1,-1 0 0,1-1 0,-1 1-1,1 0 1,-1-1 0,1 1-1,-1-1 1,1 1 0,-1-1-1,1 1 1,0-1 0,-1 1-1,1-1 1,0 0 0,0 1 0,-1-1-1,1 0 1,0 0 0,0 1-1,-1-1 1,1 0 0,0 0-1,0 0 1,0 0 0,-1 0-1,1 0 1,0 0 0,0 0-1,0 0 1,-1-1 0,1 1 0,0 0-1,0 0 1,-1-1 0,1 1-1,0 0 1,-1-1 0,1 1-1,0-1 1,0 0 0,0-1-186,0 0 1,0 0-1,0 0 1,-1-1-1,1 1 1,-1 0-1,1 0 1,-1 0 0,0-1-1,0 1 1,0-4-1,0 6 101,0-17-4405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13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2490 3844,'0'0'763,"-4"9"-528,-1 2-69,-5 10-111,-3-4 3370,15-39 1234,0 5-3819,8-15-79,1 1 1,2 0-1,1 1 1,1 1-1,20-29 1,6 0-701,64-68 1,327-444 46,16-17-56,-147 202-144,-179 219 168,-67 95-38,84-84-1,-104 122-75,0 2-1,2 1 1,1 2-1,51-29 1,-119 89 177,15-13-129,-668 822 261,340-400-323,126-158 150,-194 225 957,405-501-1033,-10 10 69,0 0-1,-26 19 1,42-41 47,5-8-228,347-485-145,58 9-345,-36 45-431,169-243 376,-520 657 553,-17 20-17,-12 15-110,-495 586 241,389-431-3027,101-150 6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13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29 318 8712,'-1'-1'312,"-1"0"0,0 0 0,0 0 0,0 0 0,1 0-1,-1 0 1,1-1 0,-1 1 0,1 0 0,-1-1 0,1 1 0,0-1-1,0 0 1,0 1 0,0-1 0,0 0 0,0 0 0,0 1 0,0-1 0,0-4-1,1 4-188,0-1-1,0 1 0,0-1 1,1 1-1,-1-1 0,1 1 1,-1-1-1,1 1 0,0 0 1,0-1-1,0 1 0,1 0 1,-1 0-1,3-3 0,6-8-241,1 1 0,1 1 0,0 0 0,18-11-1,-17 12 714,-6 4-578,34-27 159,73-44 0,-101 69-158,0 2 0,0-1 0,0 2 0,1-1 1,0 2-1,0 0 0,1 1 0,-1 0 0,1 1 1,27 0-1,-41 2-2,1 0 0,0 1 0,-1 0 1,1-1-1,-1 1 0,1 0 1,-1-1-1,1 1 0,-1 0 0,1 0 1,-1 0-1,0 1 0,1-1 0,-1 0 1,0 0-1,0 1 0,0-1 0,0 1 1,0-1-1,0 1 0,0-1 1,-1 1-1,1-1 0,-1 1 0,1 0 1,-1-1-1,1 1 0,-1 0 0,0-1 1,0 4-1,2 62 808,-2-50-625,-22 267 1768,11-176-2149,4-58-1648,1-17-2786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16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110 134 12268,'0'0'12983,"-7"10"-12407,-21 28 22,28-37-584,-1-1-1,1 0 1,0 1-1,0-1 1,-1 1-1,1-1 1,0 0-1,0 1 1,-1-1-1,1 1 1,0-1-1,0 1 1,0-1-1,0 1 1,0-1-1,0 1 1,0-1-1,0 0 1,0 1 0,0-1-1,0 1 1,0-1-1,0 1 1,0-1-1,1 1 1,-1-1-1,0 1 1,0-1-1,0 0 1,1 1-1,-1-1 1,0 1-1,0-1 1,1 0-1,-1 1 1,0-1-1,1 0 1,-1 1-1,1-1 1,-1 0 0,0 0-1,1 1 1,-1-1-1,1 0 1,-1 0-1,1 0 1,-1 0-1,0 1 1,1-1-1,-1 0 1,1 0-1,-1 0 1,1 0-1,-1 0 1,1 0-1,-1 0 1,1 0-1,-1 0 1,1-1 0,0 1-1,1 0 36,0 0 0,1 0 1,-1-1-1,0 1 0,0-1 0,1 1 1,-1-1-1,0 0 0,0 0 0,4-2 1,-4 0 35,1 0 0,-1 0 0,0 0-1,-1 0 1,1 0 0,-1-1 0,1 1 0,-1-1 0,0 1 0,0-1 0,0 1 0,-1-1 0,1 0 0,-1 1 0,0-1 0,0 0 0,0 1 0,-1-1 0,0-5 0,0 7-35,1 1 1,-1-1-1,1 0 1,-1 0-1,0 1 1,0-1-1,0 0 1,0 1-1,0-1 1,0 1-1,0-1 1,0 1-1,-1-1 0,1 1 1,0 0-1,-1 0 1,1 0-1,-1 0 1,0 0-1,1 0 1,-1 0-1,0 0 1,1 1-1,-1-1 1,0 0-1,0 1 1,0 0-1,0-1 0,1 1 1,-1 0-1,0 0 1,0 0-1,0 0 1,0 1-1,0-1 1,0 0-1,1 1 1,-4 0-1,1 1-41,0 0 0,1 0 0,-1 0 0,1 0 0,0 1-1,0-1 1,-1 1 0,2 0 0,-1 0 0,0 0 0,1 0 0,-1 1 0,1-1 0,0 1 0,0-1-1,0 1 1,1 0 0,-1-1 0,-1 6 0,-1 6-15,0-1 0,0 1 1,-2 27-1,6-29-1,-1 1 0,2-1-1,3 25 1,-4-37 4,0 1-1,0-1 1,1 1-1,-1-1 1,1 1-1,-1-1 1,1 0-1,-1 1 1,1-1-1,0 0 1,0 0-1,-1 1 1,1-1-1,0 0 1,0 0-1,0 0 0,0 0 1,1 0-1,1 1 1,-2-2 0,1 0 0,-1 0 0,1 0 0,-1 0-1,1-1 1,-1 1 0,1-1 0,-1 1 0,1-1 0,-1 1 0,0-1 0,1 0 0,-1 1 0,0-1 0,1 0 0,-1 0-1,0 0 1,0 0 0,0 0 0,0 0 0,0 0 0,0-1 0,0 1 0,1-2 0,7-8 20,-1-2 0,0 1 0,-1-1 0,0 0 0,-1 0 0,0-1 0,5-21 0,-4 9 18,-1 0 1,-1 0-1,1-36 0,-6 60-24,1 0-1,-1 1 0,0-1 1,0 1-1,0-1 1,0 0-1,0 1 0,-1-1 1,1 1-1,0-1 1,-1 1-1,1-1 0,-1 1 1,1-1-1,-1 1 0,0-1 1,-1-1-1,1 3 3,1-1 0,-1 1 0,0 0-1,1 0 1,-1 0 0,0-1 0,1 1 0,-1 0 0,0 0-1,1 0 1,-1 0 0,1 0 0,-1 0 0,0 0 0,1 1-1,-1-1 1,0 0 0,1 0 0,-1 0 0,0 1-1,1-1 1,-1 0 0,1 1 0,-1-1 0,1 0 0,-1 1-1,0 0 1,-4 3 50,1 0 1,0 0-1,0 0 0,0 0 0,0 1 1,1 0-1,-6 9 0,-1 12-63,0 1 0,2 0 0,1 1 0,1 0 0,1 0 0,1 0 0,2 1 0,2 37 0,3-64 0,5-11 0,6-15 0,-11 17 0,59-147 0,-54 132 0,-2 0 0,0 0 0,-2-1 0,0 1 0,0-29 0,-7 45 0,-4 12 0,-5 13 0,4 14 0,1-1 0,1 2 0,2-1 0,1 0 0,3 57 0,0-84 0,3 14 0,-2-20 0,-1 1 0,0-1 0,0 0 0,0 0 0,0 0 0,1 0 0,-1 0 0,0 0 0,0 0 0,0 1 0,0-1 0,1 0 0,-1 0 0,0 0 0,0 0 0,0 0 0,1 0 0,-1 0 0,0 0 0,0 0 0,0 0 0,1 0 0,-1 0 0,0 0 0,0 0 0,0 0 0,1 0 0,-1 0 0,0 0 0,0 0 0,0-1 0,1 1 0,-1 0 0,0 0 0,0 0 0,0 0 0,0 0 0,1 0 0,-1-1 0,0 1 0,0 0 0,0 0 0,0 0 0,3-3 0,-1 0 0,0 0 0,0 0 0,-1-1 0,1 1 0,-1 0 0,1-1 0,0-3 0,7-25 0,-2 0 0,-1 0 0,-2-1 0,1-55 0,-4 87 0,-1 0 0,0 1 0,0-1 0,0 0 0,0 1 0,0-1 0,0 0 0,0 0 0,0 1 0,0-1 0,0 0 0,0 1 0,0-1 0,0 0 0,-1 0 0,1 1 0,0-1 0,0 0 0,-1 1 0,1-1 0,-1 1 0,1-1 0,0 0 0,-1 1 0,1-1 0,-1 1 0,1-1 0,-1 1 0,0-1 0,1 1 0,-1 0 0,1-1 0,-1 1 0,0 0 0,1-1 0,-1 1 0,0 0 0,0 0 0,1 0 0,-1 0 0,0-1 0,1 1 0,-1 0 0,0 0 0,0 0 0,1 1 0,-1-1 0,0 0 0,1 0 0,-1 0 0,0 0 0,0 1 0,-2 0 0,0 1 0,1-1 0,-1 1 0,1-1 0,-1 1 0,1 0 0,0 0 0,0 0 0,0 0 0,0 1 0,0-1 0,-2 4 0,-3 10 0,0 0 0,1 1 0,0-1 0,1 1 0,2 0 0,-5 33 0,6-17 0,1 1 0,5 54 0,-4-86-36,0 1 0,1-1 0,-1 1 0,1-1 1,-1 0-1,1 1 0,0-1 0,0 0 0,0 1 0,0-1 0,1 0 0,-1 0 1,0 0-1,1 0 0,0 0 0,3 2 0,-4-3-11,0-1 0,0 1 0,0-1 0,0 0 0,0 1 0,0-1 0,0 0-1,0 0 1,0 0 0,0 0 0,0 0 0,0 0 0,0 0 0,0 0 0,1 0 0,-1-1 0,0 1 0,0 0 0,0-1 0,0 1-1,0-1 1,0 1 0,0-1 0,-1 1 0,1-1 0,0 0 0,0 1 0,0-1 0,0 0 0,-1 0 0,1 0 0,0 1 0,-1-1-1,1 0 1,-1 0 0,1 0 0,-1 0 0,1 0 0,-1-1 0,16-36-3887,-4-11-2900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5:05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39 7495,'0'0'15989,"-7"15"-14890,1 0-889,1-1 1,0 1-1,0 0 0,2 0 0,0 0 0,0 0 1,0 23-1,3 425 2512,-16-1122-1029,-12 1260-1437,23-555-144,10-70 27,8-42-38,3-20 28,-2-1 1,-5 0-1,-4 0 0,-5-92 0,0 177-93,0 0-1,0 0 1,0 0-1,-1 0 1,1 0-1,-1 0 0,1 0 1,-1 0-1,0 0 1,0 0-1,1 0 1,-1 0-1,-2-2 1,-4 6 200,-1 18-136,-9 69-100,4 0 0,-2 110 0,9-93 0,4-85 3,0 1-17,1 0 1,2 26 0,-1-47-35,0-1 0,-1 1 1,1 0-1,0 0 1,0 0-1,0-1 1,0 1-1,0 0 0,0 0 1,0-1-1,1 1 1,-1 0-1,0 0 0,0-1 1,1 1-1,-1 0 1,0-1-1,1 1 0,-1 0 1,1-1-1,-1 1 1,0 0-1,1-1 1,0 1-1,-1-1 0,1 1 1,-1-1-1,1 1 1,0-1-1,-1 1 0,1-1 1,0 0-1,-1 1 1,1-1-1,0 0 0,0 0 1,-1 0-1,1 1 1,0-1-1,0 0 1,-1 0-1,1 0 0,0 0 1,0 0-1,-1 0 1,1-1-1,0 1 0,0 0 1,-1 0-1,1 0 1,0-1-1,0 1 0,-1 0 1,2-1-1,2-2-732,1 0-1,-1 0 0,0-1 0,0 1 1,-1-1-1,6-6 0,25-39-7082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5:06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17040,'0'0'5766,"-3"11"-3273,-12 59-862,2 1 1,-4 112 0,13 155 226,10-284-1397,-6-53-455,0 0 0,0 0 1,0 1-1,1-1 0,-1 0 0,0 0 0,1 0 0,-1 0 0,0 0 0,1 0 0,0 0 0,-1 0 0,1 0 0,0 0 0,-1 0 0,1 0 0,0 0 0,0-1 0,0 1 0,-1 0 0,1 0 0,0-1 0,0 1 0,0-1 0,0 1 0,1-1 0,-1 1 0,0-1 0,0 0 1,0 1-1,0-1 0,0 0 0,0 0 0,1 0 0,-1 0 0,0 0 0,0 0 0,0 0 0,0 0 0,0-1 0,2 1 0,-1-1-6,0-1 0,0 1 0,0-1 0,0 1 0,0-1 0,0 0 0,0 0 0,0 0 0,-1 0 0,1 0 0,-1 0 0,0 0 0,1 0 0,-1-1 0,0 1 0,0-1 0,1-3 0,10-50 0,-10 48 0,3-31 0,-1 0 0,-1 0 0,-2 0 0,-2 0 0,-2 0 0,-1 0 0,-3 0 0,0 1 0,-23-64 0,27 93 1,-1 1 0,0 0-1,-1 0 1,-9-12 0,14 19-1,-1 0-1,1 0 1,-1 0 0,1 0-1,-1 1 1,1-1 0,-1 0-1,0 0 1,1 1-1,-1-1 1,0 0 0,0 1-1,0-1 1,1 0 0,-1 1-1,0 0 1,0-1 0,0 1-1,0-1 1,0 1-1,0 0 1,0 0 0,0 0-1,0-1 1,0 1 0,0 0-1,0 0 1,0 0 0,0 0-1,0 1 1,0-1 0,0 0-1,0 0 1,0 1-1,0-1 1,0 0 0,0 1-1,0-1 1,1 1 0,-1-1-1,0 1 1,0 0 0,0-1-1,1 1 1,-1 0 0,0-1-1,1 1 1,-1 0-1,0 0 1,1 0 0,-1 0-1,1-1 1,0 1 0,-1 0-1,0 2 1,-3 8-16,-1 0 0,1 0 1,1 1-1,0-1 0,1 1 0,-1 15 1,-2 80 1,4-74-1,-2 37 0,0-13 11,2 0-1,3 0 1,10 66 0,-11-117-9,0-1-1,0 1 1,1 0-1,0-1 1,0 0-1,1 1 1,3 4-1,-6-9 11,0-1 1,1 1-1,-1-1 1,1 1-1,-1-1 1,0 1-1,1-1 1,-1 0-1,1 1 0,-1-1 1,1 1-1,0-1 1,-1 0-1,1 0 1,-1 1-1,1-1 1,0 0-1,-1 0 0,1 0 1,-1 0-1,1 0 1,0 1-1,-1-1 1,1 0-1,0 0 1,0-1-1,1 1 1,-1-1 0,0 0 0,1 0 0,-1 0 0,1 0 0,-1 0 0,0 0 0,0-1 1,0 1-1,0 0 0,0-1 0,0 1 0,0-1 0,0 1 0,0-3 0,9-17-46,-1-1 0,-1 0 0,-1-1 0,-1 0 0,0 0 0,2-37 0,0-143-609,-6 155 343,0 35 285,-1 0 0,-1 0 0,0 0 0,0 0-1,-2 0 1,1 0 0,-2 1 0,-4-18-1,7 30 32,0 0 0,0-1 0,0 1 0,0 0 0,0 0 0,0-1 0,0 1 0,0 0 0,0 0 0,-1-1 0,1 1 0,0 0 0,0 0 0,0-1 0,0 1 0,0 0 0,0 0 0,0 0 0,-1-1 0,1 1 0,0 0 0,0 0 0,0 0 0,0-1 0,-1 1 0,1 0 0,0 0 0,0 0 0,0 0 0,-1 0 0,1 0 0,0-1 0,0 1 0,-1 0 0,1 0 0,0 0 0,0 0 0,-1 0 0,1 0 0,0 0 0,0 0 0,-1 0 0,1 0 0,0 0 0,0 0 0,-1 0 0,1 0 0,0 0 0,0 1 0,-1-1 0,1 0 0,0 0 0,0 0 0,-1 0 0,1 0 0,0 0 0,0 1 0,0-1 0,0 0 0,-1 0 0,1 0 0,0 1 0,0-1 0,0 0 0,0 0 0,0 0 0,-1 1 0,-5 21 49,-36 484 1209,40-471-1307,0-9-378,1 1-1,5 42 0,3-54-2901,1-18-2490,-1-16-4465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5:26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71 10250,'0'0'6021,"-8"0"-4350,5 1-1603,1-2-9,1 1 0,-1 0 0,0 0 0,0 0 0,1 1 0,-1-1 0,0 0-1,0 1 1,1-1 0,-1 1 0,0-1 0,1 1 0,-1 0 0,1-1 0,-1 1 0,1 0-1,-1 0 1,1 0 0,0 0 0,-1 1 0,1-1 0,0 0 0,0 1 0,0-1 0,0 0-1,0 1 1,0-1 0,0 1 0,1 0 0,-1-1 0,0 1 0,1-1 0,-1 1-1,1 0 1,0 0 0,0-1 0,-1 1 0,1 0 0,0 0 0,1 2 0,19 598 304,-20-548-443,0-1 693,-5-103 370,-7-86-141,-7-68-532,10-231 0,21 541-331,-3 168 266,-5-65 311,0-192-214,2-20-127,3-26-35,-3-19 78,-1-61 0,-6 92-183,1-1 0,-2 0 0,-1 0 0,0 0 0,-1 1 0,-11-30 0,12 45-9,1 9-44,-1 26-55,1 43 68,-7 79 276,3-100 233,4 103 0,6-133-1530,3-12-2427,-1-11-2448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9.9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167 224 16111,'0'0'8931,"-9"0"-6422,-1 1-2245,1 0 0,0 0 0,0 1-1,0 1 1,0 0 0,1 0 0,-1 0 0,-15 10-1,20-11-185,0 0-1,0 1 0,0-1 1,0 1-1,0 0 1,1 0-1,-1 1 0,1-1 1,0 1-1,0 0 0,0-1 1,1 1-1,-1 0 0,1 1 1,0-1-1,0 0 1,0 1-1,1-1 0,0 1 1,0-1-1,0 1 0,-1 5 1,3-9-80,-1-1 0,0 1 0,0 0 1,0 0-1,0 0 0,1-1 0,-1 1 1,0 0-1,1-1 0,-1 1 0,1 0 1,-1-1-1,1 1 0,-1 0 0,1-1 1,-1 1-1,1-1 0,-1 1 0,1-1 1,0 1-1,-1-1 0,1 0 0,0 1 1,-1-1-1,3 1 0,27 5 60,-21-6-27,0 0-1,0 0 1,0-1 0,17-3-1,-14-1-108,0 0-1,0-1 1,-1-1-1,0 1 1,0-2 0,19-16-1,-6 2-549,33-39 1,-65 73 660,1-1 1,1 2 0,-1-1-1,2 1 1,0 0 0,0 0-1,2 0 1,-1 1-1,-1 13 1,5-26-25,0 0 1,0 0-1,0-1 0,0 1 1,0 0-1,1 0 0,-1-1 1,0 1-1,0 0 0,0 0 1,1-1-1,-1 1 0,0 0 0,1-1 1,-1 1-1,0 0 0,1-1 1,-1 1-1,1-1 0,-1 1 1,1 0-1,0-1 0,-1 0 1,1 1-1,-1-1 0,1 1 0,0-1 1,0 0-1,0 1 0,27-2 281,-20-1-206,0-1 0,0 0-1,0-1 1,13-7 0,-4-1-57,-1 0 0,-1-2 0,0 0 0,-1 0 0,0-1 0,-1-1 0,12-19 0,-18 23-10,0 0-1,0-1 0,-1 1 0,-1-1 0,0-1 1,-1 1-1,0-1 0,-1 0 0,-1 0 0,0 0 1,-1-14-1,0 26-17,-1 0 0,0 1 0,0-1 0,0 0 0,0 1 0,0-1 0,0 0 0,-1 0 0,1 1 0,0-1 0,-1 0 0,0 1 0,1-1 0,-1 1 0,0-1 1,0 1-1,0-1 0,0 1 0,0-1 0,0 1 0,0 0 0,0-1 0,-1 1 0,1 0 0,0 0 0,-1 0 0,1 0 0,-1 0 0,1 1 0,-1-1 0,1 0 0,-1 1 0,0-1 0,1 1 0,-1-1 0,0 1 0,0 0 1,1 0-1,-1 0 0,0 0 0,0 0 0,1 0 0,-1 0 0,0 0 0,1 1 0,-1-1 0,0 1 0,1-1 0,-1 1 0,0 0 0,1 0 0,-1 0 0,1-1 0,0 1 0,-3 2 0,-4 3 44,0 0-1,0 0 0,1 1 0,0 0 0,0 0 0,1 0 0,-1 1 1,2 0-1,-1 0 0,1 1 0,-6 14 0,5-10 22,1 0 1,0 0-1,1 0 0,0 1 0,1-1 1,1 1-1,-2 24 0,5-33-112,-1-1 0,1 0-1,0 0 1,0 0 0,0 1 0,1-1-1,-1 0 1,1 0 0,0 0 0,0-1-1,0 1 1,1 0 0,-1-1 0,1 0-1,0 1 1,0-1 0,0 0 0,1-1 0,-1 1-1,0 0 1,1-1 0,0 0 0,0 0-1,0 0 1,0 0 0,0-1 0,8 3-1,4 0-720,1 0-1,0 0 1,0-2-1,0 0 0,32-1 1,3-3-7516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5:28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46 127 13805,'0'0'2979,"-9"-5"-1442,-27-14-10,101 15 1105,233 26-1416,71 1-1316,-353-22 15,-12-1 81,0 1 0,0 0-1,0-1 1,0 0 0,-1 0-1,1 0 1,0-1 0,0 1-1,0-1 1,0 0 0,-1 0-1,1 0 1,0 0 0,4-3-1,-27-1 123,-297-1 2868,17 2-1483,358-12-1188,646-89-1190,-1024 151 1161,-130 14 981,421-57-1237,45-3-191,46-3 41,555-86-1796,-591 82 1884,-36 4 152,-48 5 96,-271 55 777,184-27-251,-137 28 844,281-58-1588,0 0 0,0 0 0,0 0 0,0 0 0,0 0 0,0 0 0,0 0 1,0 0-1,0 0 0,0 0 0,0 0 0,0 0 0,0 0 0,0 0 1,0 0-1,0 1 0,0-1 0,0 0 0,0 0 0,0 0 0,0 0 0,0 0 1,0 0-1,0 0 0,0 0 0,0 0 0,0 0 0,0 0 0,-1 0 1,1 0-1,0 0 0,0 0 0,14 1-68,27-2-23,332-47-1888,-91 8-618,-76 23 1494,-653 90 5708,198-30-3782,231-43-2006,18 0 982,0-1 0,0 0 0,0 1 0,0-1 0,0 0 1,0 1-1,0-1 0,0 0 0,1 1 0,-1-1 0,0 0 0,0 1 1,1-1-1,-1 1 0,0-1 0,1 1 0,-1-1 0,1 0 0,-1 1 0,0-1 1,1 1-1,-1 0 0,1-1 0,0 1 0,-1-1 0,1 1 0,0-1 1,40-37-10715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0:10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10890,'0'0'1890,"9"0"-1335,41-8 1617,86-23 0,-88 17-1157,0 3 0,88-9 0,91 20-533,239 31 1,96 2-7,-127-36 286,352 4-51,-384 18-481,49 2-161,-237-19-96,1243 28 1122,445 32-951,-1443-54 34,1055 5 215,-774-41-323,30-1 106,-658 28-197,158 3-1955,-268-2 1493,18 2-616,-6 1-6031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1:00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62 208 5477,'0'0'-123,"-1"-9"-688,2 2 989,-1 4-61,1 0 0,-1 0 0,0 1 0,0-1 0,0 0 0,0 0 0,-1 1 0,1-1 0,-1 0 0,1 0 0,-1 1 0,0-1 0,0 1 0,-3-6-1,3 7 173,-1-1 0,0 1 0,1 0 0,-1-1 0,0 1 0,0 0 0,0 0 0,0 0 0,0 0 0,0 0 0,0 1-1,0-1 1,-4 0 0,5 1-116,-1-1 0,0 1 0,1 0 0,-1-1 0,0 0-1,1 1 1,-1-1 0,1 0 0,-1 0 0,1 0 0,-1 0 0,1 0-1,-2-2 1,8 2 18,0-1 0,0 1 0,1 0 0,-1 0 0,1 1 0,-1-1 0,0 1 0,8 1 0,-12-1-41,27 2 403,-1 0 0,34 9 1,42 3-250,359-10 73,11 1 698,353 21-846,-514-19-207,-16-1 790,0-13-1,320-48 0,-593 51-757,10 0 14,0-1-1,-1-1 1,0-2-1,0-2 1,58-24 0,-89 33-52,0 1 1,1-1 0,-1 0 0,0 1-1,0-1 1,0 0 0,0 0 0,1 0-1,-1 0 1,0 0 0,-1 0 0,1 0-1,0 0 1,0 0 0,0 0 0,-1 0-1,1-1 1,0 1 0,-1 0 0,1-1-1,-1 1 1,0 0 0,1-1 0,-1 1-1,0 0 1,0-1 0,0 1 0,0-1-1,0-1 1,-1 2-15,1 0 1,-1-1-1,0 1 0,0 0 0,0 0 0,0-1 1,0 1-1,0 0 0,0 0 0,0 0 1,0 0-1,-1 0 0,1 1 0,0-1 1,-1 0-1,1 1 0,0-1 0,-1 0 0,1 1 1,-1 0-1,1-1 0,-1 1 0,1 0 1,-1 0-1,-2 0 0,-111-1-6787,75 1 160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1:42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638 132 7111,'-11'-2'758,"-73"-9"1936,0 3 1,0 4-1,-104 8 1,172-2-2412,0 0 1,1 1-1,-1 0 1,1 2-1,-1 0 1,1 0-1,1 1 1,-1 1-1,-25 17 1,39-24-284,1 1 0,-1-1 0,1 0 0,-1 1 1,1-1-1,-1 0 0,1 1 0,0-1 1,-1 0-1,1 1 0,0-1 0,-1 1 0,1-1 1,0 0-1,-1 1 0,1-1 0,0 1 0,0-1 1,0 1-1,-1-1 0,1 1 0,0-1 0,0 1 1,0 0-1,0-1 0,0 1 0,0-1 1,0 1-1,0-1 0,0 1 0,0 0 0,17 7 19,34-6 112,-45-2-79,88-5 699,0-5 1,99-21-1,-16 1 150,208-10-175,476 12 0,694 28-310,-1159-25-326,10 0 199,-278 23-402,42 0 1119,-58 8-3794,-88-3-4515,-11-3 844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41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44 135 6118,'0'0'4473,"-8"-4"-4152,-24-10-97,31 14-220,1 0 0,0 0 0,0 0 0,0 0 0,0 0 0,0 0 0,0 0 1,0 0-1,-1 0 0,1-1 0,0 1 0,0 0 0,0 0 0,0 0 0,0 0 0,0 0 0,0 0 0,0 0 0,0 0 0,-1 0 1,1 0-1,0 0 0,0 0 0,0-1 0,0 1 0,0 0 0,0 0 0,0 0 0,0 0 0,0 0 0,0 0 0,0 0 1,0 0-1,0-1 0,0 1 0,0 0 0,0 0 0,0 0 0,0 0 0,0 0 0,0 0 0,0-1 0,0 1 0,0 0 1,0 0-1,0 0 0,0 0 0,0 0 0,0 0 0,0 0 0,0 0 0,0 0 0,0-1 0,1 1 0,-1 0 0,0 0 0,0 0 1,0 0-1,0 0 0,0 0 0,0 0 0,0 0 0,1 0 0,10-5 103,14 1 21,241-17 1199,421 20 0,-300 28-1102,105 2 297,1902-59 482,-2232 17-733,26 1 61,-663 21-65,-56-21-206,-2 1-122,-1762 90-868,2146-71 947,-332 24 1,451-26-88,30-6 63,0 0-1,0 1 1,0-1-1,0 0 1,0 0-1,1 1 1,-1-1-1,0 0 1,0 1-1,0-1 1,0 0-1,1 0 1,-1 1-1,0-1 1,0 0-1,0 0 1,1 0-1,-1 1 0,0-1 1,0 0-1,1 0 1,-1 0-1,0 0 1,0 1-1,1-1 1,-1 0-1,0 0 1,1 0-1,-1 0 1,0 0-1,1 0 1,-1 0-1,0 0 1,1 0-1,-1 0 1,0 0-1,0 0 1,1 0-1,0 0 1,58 7-140,969-10 279,-1006 3-133,1526-44 123,-3-57 0,-1514 98-120,1 1-9,-1-2-1,52-12 1,-83 16 2,0 0-1,0 0 0,0 0 1,1 0-1,-1 0 1,0 0-1,0 0 1,0 0-1,1 0 1,-1 0-1,0 0 1,0 0-1,1 0 0,-1 0 1,0 0-1,0 0 1,0 0-1,1 0 1,-1 0-1,0 0 1,0 0-1,0 0 1,1-1-1,-1 1 0,0 0 1,0 0-1,0 0 1,0 0-1,1 0 1,-1-1-1,0 1 1,0 0-1,0 0 1,0 0-1,0-1 1,0 1-1,0 0 0,1 0 1,-1 0-1,0-1 1,0 1-1,0 0 1,0 0-1,0 0 1,0-1-1,0 1 1,0 0-1,0 0 0,0-1 1,0 1-1,0 0 1,0 0-1,0 0 1,-1-1-1,1 1 1,0 0-1,-17-7-289,-27 0-151,-288-4-68,-345 32 1,149 9-2947,238-18-204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49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2165 524 4388,'5'-10'1340,"22"-46"547,-8 19-115,22-64 1,-38 91-1522,0 0 0,0 0 0,-1-1 0,0 1 0,-1-1 0,0 0 1,-1 1-1,0-1 0,0 0 0,-1 1 0,-4-18 0,1 20-210,1 0-1,-1 1 0,0 0 0,0-1 0,-1 2 1,0-1-1,0 0 0,-1 1 0,0 0 0,0 0 0,0 1 1,-1 0-1,0 0 0,0 0 0,0 1 0,0 0 1,-1 1-1,0-1 0,1 1 0,-10-1 0,-17-6-84,0 2 0,-1 1 0,-47-3 0,-697-14-84,734 26 298,0 1 0,1 2 0,0 3 0,0 1 0,0 2 0,1 2 0,1 2 0,1 1 0,0 3 0,1 1 0,1 2 0,-71 52 0,28-11-137,-116 115 0,160-140-35,3 3-1,1 1 0,2 1 1,-49 87-1,73-114-6,1 1-1,0 0 1,1 0-1,1 0 1,-6 33-1,10-43 18,0 0-1,1 0 0,-1 0 1,2 0-1,-1 0 0,1 0 0,0 0 1,0 0-1,1 0 0,0 0 1,0 0-1,0 0 0,1-1 1,0 0-1,1 1 0,-1-1 0,7 8 1,4 0 90,0-2 0,0 0 0,1 0 0,1-1 0,0-1 0,0-1 0,1 0 0,0-1 0,0-1 0,29 8 0,19 2 244,105 15-1,-23-15-296,0-6-1,0-7 0,0-6 0,0-7 1,0-5-1,232-55 0,23-40-4,-332 86-26,-2-4 0,-1-2 0,106-64 0,-158 83 48,0 0 1,-1-1-1,0-1 0,-1 0 0,0-1 1,-1 0-1,-1-1 0,18-25 0,-26 33-11,1-1-1,-1 1 0,0 0 1,-1-1-1,1 0 1,-1 0-1,-1 1 1,1-1-1,-1 0 0,-1 0 1,1 0-1,-1 0 1,0-1-1,-1 1 0,0 0 1,0 0-1,0 1 1,-1-1-1,0 0 0,0 0 1,-1 1-1,1-1 1,-2 1-1,-7-12 1,-2 1-35,0 0 1,-1 1 0,-1 1 0,-1 1-1,0 0 1,-1 1 0,-31-18-1,-4 1-29,-85-35-1,58 35-183,-1 3 0,-115-23-1,-171-12-3890,334 58 3419,-101-18-4173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7:01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3938 441 6086,'-10'-6'85,"-28"-18"465,-1 2 0,-2 2 0,0 1 0,-73-21-1,110 39-521,-60-14 316,0-2 0,1-4 0,-98-45 0,127 50-147,-1 1-1,0 2 0,-1 2 1,0 1-1,-51-7 0,-193-9 430,120 14-545,16 0-148,-271 15 0,311 6 472,0 5-1,2 4 1,-138 42-1,166-34-312,1 3-1,2 4 1,1 2 0,1 3 0,3 3 0,1 4-1,2 2 1,-64 62 0,56-40-80,4 3 1,3 3-1,3 3 1,3 3-1,4 2 0,-44 92 1,27-30 341,-65 191 0,106-245-150,4 3-1,4 0 0,-13 136 0,20-27 45,17 331 1,6-439-221,4 0 1,4-1 0,4 0-1,5-1 1,3-2 0,43 93-1,-36-108-1,3-3 0,4-1 0,3-2 0,2-2 0,4-2 0,2-3 0,80 75 0,-3-25-3,223 150-1,168 62-38,-266-183-49,7-12 0,4-11 0,517 153 0,138-43 90,-691-189-35,1-10 1,251 1-1,-281-32-5,1-8 0,-2-8 0,0-10 0,222-59 1,-295 52 9,-2-6 0,-1-6 1,-2-5-1,163-94 1,-212 100 30,-1-2 1,-3-4 0,-3-3-1,-1-3 1,-3-2-1,-3-3 1,94-129-1,-78 77 138,-5-4-1,-6-2 0,-4-3 1,-7-2-1,46-156 1,-53 112 122,-7-2 0,-8-1 0,16-281 1,-43 382-259,-3-1 0,-3 0 0,-3 1 0,-3 0 0,-3 0 0,-35-116 0,6 78-13,-5 1 1,-4 3 0,-5 2-1,-82-117 1,48 97-102,-5 4 0,-192-190 1,188 222 97,-3 5 0,-3 5 0,-4 4-1,-121-62 1,-482-198 275,409 211-307,-476-125-1,568 198 50,-2 9 0,-1 9-1,-283-5 1,112 47 190,294-2-550,2 4 1,-113 30-1,-50 32-4042,146-47-299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7:27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72 143 9129,'0'0'1153,"-9"4"-208,4-2-731,-30 16 198,33-17-252,1 0 1,-1 0 0,0 1 0,1-1 0,-1 0 0,1 1 0,0-1-1,0 1 1,-1 0 0,1-1 0,0 1 0,0 0 0,1 0-1,-1 0 1,0-1 0,0 1 0,1 0 0,-1 0 0,1 0 0,0 3-1,1-4-103,0 0-1,0 0 1,0 0-1,0 0 1,0-1-1,0 1 1,0 0-1,0-1 1,1 1-1,-1-1 1,0 1-1,0-1 1,1 1-1,-1-1 1,0 0-1,1 0 1,-1 0-1,1 0 1,-1 0-1,0 0 1,1 0-1,-1 0 1,2-1-1,1 1 137,80-3 1431,164-27 0,-79 6-805,1078-73 1359,-1008 87-1889,310 27-1,-477-10-268,1 2-205,-1-4 1,138-7-1,-158-11 171,-51 13 13,0-1 0,1 1-1,-1 0 1,0-1-1,1 1 1,-1-1 0,0 1-1,0-1 1,1 0-1,-1 1 1,0-1 0,0 0-1,0 0 1,0 0-1,0 0 1,0 0 0,0 0-1,-1 0 1,1 0-1,0 0 1,0-1 0,-1 1-1,1 0 1,-1 0-1,1-1 1,-1 1 0,0 0-1,1-1 1,-1 1 0,0 0-1,0-1 1,0 1-1,0 0 1,0-1 0,0-1-1,-2 2-6,1-1 0,0 0 1,-1 1-1,1-1 0,-1 1 0,1-1 0,-1 1 0,0 0 1,0 0-1,1 0 0,-1 0 0,0 0 0,0 0 0,0 0 1,0 1-1,0-1 0,0 1 0,-4-1 0,-47-5-1712,42 5 605,-25-2-3423,2-1-3448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7:35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1 215 10666,'0'0'4997,"9"-6"-3801,12-7-824,33-24 70,2 4-1,1 1 1,73-28 0,-112 53-441,0 1 0,0 1 1,0 0-1,0 2 0,1 0 1,-1 1-1,1 0 1,0 2-1,0 0 0,0 1 1,-1 1-1,1 1 0,-1 1 1,0 0-1,0 1 0,26 11 1,-4 4 20,-19-9-10,0-1 0,1 0 0,0-2 0,0 0 0,1-2-1,0 0 1,41 4 0,184-12 515,4 0 366,-218 6-706,-1 2-1,1 1 1,-1 2-1,-1 1 1,1 1-1,43 23 1,-31-14-51,1-2 0,52 13 0,-69-26 188,-1-1 0,1-2 1,0 0-1,0-2 0,0-1 1,0-2-1,0 0 0,0-2 0,-1-1 1,0-2-1,51-20 0,-79 28-340,29-9 492,-13 9-1509,-9 7-2451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7:39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73 262 4388,'0'0'4655,"-9"-1"-3427,0 1-892,6 1-198,0-1 1,-1 0-1,1 0 1,0 0-1,0 0 1,0 0-1,0-1 0,0 1 1,0-1-1,0 0 1,0 0-1,-6-3 0,9 4-74,0 0 0,-1 0 0,1 0-1,-1 0 1,1 0 0,0 0-1,-1 0 1,1-1 0,0 1 0,-1 0-1,1 0 1,0 0 0,-1-1-1,1 1 1,0 0 0,-1 0 0,1-1-1,0 1 1,-1 0 0,1-1 0,0 1-1,0 0 1,0-1 0,-1 1-1,1 0 1,0-1 0,0 1 0,0 0-1,0-1 1,0 1 0,-1-1-1,1 1 1,0 0 0,0-1 0,0 1-1,0-1 1,0 1 0,0 0-1,0-1 1,1 1 0,-1 0 0,0-1-1,0 1 1,0-1 0,0 1 0,0 0-1,1-1 1,-1 1 0,0 0-1,0-1 1,1 1 0,-1 0 0,0-1-1,0 1 1,1 0 0,-1 0-1,0-1 1,1 1 0,-1 0 0,0 0-1,1 0 1,-1-1 0,0 1-1,1 0 1,-1 0 0,1 0 0,30-9-264,-27 8 406,372-70 718,-357 67-777,335-69 1551,-260 58-1299,172-4-1,-179 20-371,400-12 139,-450 8-175,1 2 1,0 1-1,0 2 1,62 10-1,-98-8-681,-12 1 478,-13 2 137,-103 14-299,-181 7-1,65-9 99,-714 73 1755,939-89-1380,14-2-55,-1 0 0,0-1 1,0 1-1,0-1 1,0 0-1,0 0 0,0 0 1,0-1-1,0 1 1,-5-2-1,34-15-44,25 1 5,1 3 0,1 2 0,81-7 0,-36 6-14,893-86 78,-643 71-1019,-135 17 961,-211 10-20,0 0 0,0 0 0,0 0 0,0 0 0,0 0 0,0 0 0,0 0 0,0 0 0,0 0 1,-1 1-1,1-1 0,0 0 0,0 1 0,0-1 0,0 1 0,0-1 0,-1 0 0,1 1 1,0 0-1,1 0 0,-2 0-14,0-1 1,0 1 0,0 0 0,0-1-1,0 1 1,0-1 0,0 1-1,0-1 1,0 1 0,0 0-1,0-1 1,0 1 0,0-1 0,-1 1-1,1-1 1,0 1 0,0-1-1,-1 1 1,1-1 0,0 1-1,-1-1 1,1 1 0,-1 0 0,-2 2-224,0 0 1,-1 0-1,1 0 1,0-1 0,-1 1-1,0-1 1,-7 4-1,-29 5-4446,-9-5-6188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30.94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13132,'0'0'8622,"5"15"-7522,18 59 1014,19 116 1,2 6-707,-44-194-1369,1 1 0,-1-1 0,1 0 1,0 1-1,-1-1 0,1 0 0,0 0 0,1 0 0,-1 0 0,0 0 0,1 0 1,2 3-1,-4-5-22,1 0 0,-1 0 0,1 1 0,-1-1 0,1 0 0,-1 0 0,0 0 0,1 0-1,-1 0 1,1 0 0,-1-1 0,1 1 0,-1 0 0,1 0 0,-1 0 0,0 0 0,1 0 0,-1-1 0,1 1 0,-1 0 0,0 0 0,1-1 0,-1 1 0,1 0 0,-1-1 0,0 1 0,0 0 0,1-1 0,-1 1 0,0 0 0,0-1 0,1 1 0,-1-1 0,0 1 0,0-1 0,0 0 0,4-7 100,0-1 1,-2 1-1,1-1 1,2-17-1,3-50 1,-3-149 0,-6 135-114,1 89-34,0-1 0,1 1 0,-1 0-1,0-1 1,1 1 0,-1 0-1,0 0 1,1 0 0,0 0-1,-1-1 1,1 1 0,0 0-1,0 0 1,-1 0 0,1 0 0,0 0-1,0 1 1,0-1 0,0 0-1,0 0 1,0 1 0,0-1-1,1 0 1,-1 1 0,0-1 0,0 1-1,0-1 1,1 1 0,-1 0-1,0 0 1,0 0 0,1-1-1,-1 1 1,0 0 0,1 0-1,-1 1 1,0-1 0,0 0 0,1 0-1,-1 1 1,0-1 0,0 0-1,1 1 1,-1-1 0,0 1-1,0 0 1,0-1 0,0 1-1,0 0 1,0 0 0,0 0 0,0 0-1,0 0 1,0 0 0,-1 0-1,1 0 1,0 0 0,-1 0-1,1 0 1,0 0 0,-1 0 0,0 1-1,1-1 1,0 2 0,-1 4 31,-1 0 1,1 0 0,-1 1 0,0-1-1,-1 0 1,0 0 0,0 0 0,0-1 0,-1 1-1,0 0 1,0-1 0,-1 0 0,-8 12-1,2-3 212,-2 0 0,0-1 0,-1 0 0,-17 14 0,22-26-1574,13-15-996,15-19-3620,-2 12 420,2-3-2648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11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1634,'0'0'13975,"10"-1"-12677,64-6 226,142 4 0,-88 5-1172,20-3-69,409-21 358,-544 21-594,-7 1 25,1-1 1,0 0-1,-1 0 1,1-1 0,0 0-1,8-3 1,-37 0 1139,-153 0-1074,-294 28 0,162-1 659,870-39-851,-79-19-2044,-654 49 3178,-659 41 5165,1260-84-9531,-215 12 1004,-30 2 1059,-320 23 935,-109 35-1452,14-3-3054,107-22-3694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22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4974 688 7303,'0'0'1756,"-5"-11"-832,-2 0-742,0 1 0,-1-1 0,0 1 0,0 1 0,-1 0 0,0 0 0,-1 0 0,1 1 0,-2 1 0,-14-9 0,-52-26 2183,-149-58 0,-94-8-177,196 68-2022,-112-28 78,-2 10 0,-2 11 0,-363-26 0,-742 41-1332,805 52 1067,394-6 287,-240 53 1,345-57-38,0 1-1,0 3 1,-64 30 0,95-40-197,0 2 1,0-1-1,1 1 1,0 1-1,0-1 1,1 2-1,0-1 1,0 1-1,1 0 0,0 1 1,0 0-1,1 0 1,0 0-1,0 1 1,1 0-1,1 0 1,0 0-1,0 0 1,-3 16-1,5-7-31,0 0-1,2 0 1,0 0-1,1 0 0,1 0 1,1 0-1,1 0 1,0-1-1,1 1 1,2-1-1,-1 0 1,2-1-1,0 0 0,1 0 1,12 16-1,4 3-95,2-1-1,1-1 1,1-1-1,2-2 1,52 41-1,-25-29 75,2-3-1,1-2 0,107 48 0,211 65 66,-309-125-33,765 247 25,-613-216 29,422 51 0,-359-85 11,2-13 0,288-27 0,-363-3-18,-2-9-1,-2-9 1,287-91 0,-384 92-18,125-62-1,-192 77-21,0-1 0,-2-3 0,-1-1 0,-1-3 0,52-48 0,-81 67 17,-1 0 1,0 0-1,-1-1 1,0-1-1,-1 0 1,0 0-1,-1 0 1,-1-1-1,0 0 1,-1 0-1,0-1 1,4-22-1,-8 25 0,0 0-1,0 0 0,-1 0 1,-1 0-1,0 0 1,0 0-1,-1 0 0,-1 0 1,0 1-1,-1-1 1,0 1-1,0 0 0,-1 0 1,-1 0-1,0 0 1,-8-9-1,-9-10 13,-2 1 0,-1 2 0,-2 0 0,0 2 0,-2 1-1,0 2 1,-42-24 0,-24-7 38,-127-51 0,37 31 75,-3 8 1,-3 9-1,-3 8 1,-220-25-1,-194 21-1240,0 52-4365,367 12-716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9:02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8872,'0'0'4517,"9"8"-3866,95 72 1737,-69-56-1545,-2 1 0,0 2 0,55 59 0,30 68 676,29 36-1340,-101-138-228,-8-10 318,-1 1 0,-2 2 0,-2 2 1,47 88-1,83 294-67,-69-163-9,5 35-19,-85-240-123,-2 0 0,-3 1 1,1 68-1,-8-68-2,-3-1 0,-2 1 0,-3-1 0,-3 0 0,-22 81 0,9-68 74,-3-1 0,-3-1 1,-3-2-1,-4-1 1,-2-1-1,-4-3 1,-94 118-1,121-169-90,-1 0-243,10-2-7684,3-8 3617,-1 0-1338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9:03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38 15118,'0'0'-128,"-8"-6"-1100,4 4 1003,-39-23 396,42 25-99,-1-1-1,1 0 1,-1 1-1,0-1 1,1 1-1,-1-1 1,0 1-1,0 0 1,1 0-1,-1 0 1,0 0-1,1 0 1,-1 0-1,0 0 1,0 1-1,1-1 1,-1 1-1,0-1 1,1 1-1,-1-1 1,1 1-1,-1 0 1,1 0-1,-1 0 0,1 0 1,-1 0-1,1 0 1,0 0-1,0 1 1,-2 1-1,-7 16 396,0 1-1,2 0 0,0 1 0,1 0 0,1 0 0,-5 41 1,-1-5-31,-2-1-70,6-27 178,1 0 0,1 1 0,2 0 0,-2 39-1,6-67-515,1-1 0,-1 0 0,0 1-1,0-1 1,1 0 0,-1 0-1,1 1 1,0-1 0,-1 0-1,1 0 1,0 0 0,-1 1-1,1-1 1,0 0 0,0 0-1,0 0 1,0-1 0,0 1-1,0 0 1,0 0 0,0 0-1,1-1 1,-1 1 0,0-1-1,0 1 1,1-1 0,-1 1-1,0-1 1,1 0 0,-1 1-1,0-1 1,1 0 0,-1 0-1,0 0 1,1 0 0,-1 0-1,0 0 1,1-1 0,-1 1-1,0 0 1,2-1 0,5-1 13,0 1 1,0-1-1,-1-1 0,1 1 1,-1-1-1,9-5 1,242-164 644,-84 51-1090,-65 47-3688,-40 21-2418,-21 11-2463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9:51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7335,'47'4'11637,"34"10"-8574,18 2-2832,459-3 481,-351-15-628,147-13 2617,-388 7-1003,-60-6-1343,0 3 0,-1 5 0,-118 7 0,180 2-900,0 1 0,1 2 0,-1 2 1,-53 20-1,34-11-1776,46-15 1549,0-1 0,0 1 1,0-1-1,0-1 0,0 1 0,-11-1 0,-8-2-3728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9:56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50 150 8040,'0'0'8610,"10"-5"-8033,18-6-422,0 2 0,1 0-1,0 2 1,0 1 0,50-3 0,-58 8-148,14-1 6,-1 1 0,1 1 0,39 7 0,-72-7-13,-1 0 1,1 0-1,-1 0 1,1 0-1,0 1 0,-1-1 1,1 1-1,-1-1 1,1 1-1,-1 0 1,1-1-1,-1 1 1,0 0-1,1 0 1,-1 0-1,0 0 1,0 0-1,1 0 1,-1 1-1,0-1 1,0 0-1,0 0 1,0 1-1,-1-1 1,1 1-1,0 1 1,-1-2 29,0 0 1,-1 0 0,0 1-1,1-1 1,-1 0 0,0 0-1,1 0 1,-1 0 0,0 0-1,0 0 1,0-1 0,0 1-1,0 0 1,0 0 0,0-1-1,0 1 1,0 0 0,0-1-1,0 1 1,0-1 0,-1 1-1,1-1 1,0 0 0,0 0-1,-1 1 1,1-1 0,0 0-1,0 0 1,-1 0 0,1 0-1,0-1 1,-2 1 0,-266-9 3697,57-2-3218,295 19-670,-36-9-209,0-1 0,0-3 0,0-1 0,-1-3 0,0-1 0,-1-3 0,81-34 0,-93 28 280,-27 9 109,-22 5 22,-27 5 216,0 1 0,0 3 1,1 1-1,-74 19 0,-4 13-4944,117-36-1848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09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7783,'0'0'19993,"13"-6"-19161,5-1-668,0 1 0,1 0 0,-1 2 0,1 0 0,0 1 0,31 0 0,75 6-865,-84-1-2317,0 1-3518,-39-3 6152,7 1-4778,-4-1-1939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09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13837,'0'0'6924,"10"-4"-5787,7 0-932,-1 0-1,1 1 0,0 1 1,0 1-1,0 0 1,0 1-1,0 1 1,0 1-1,29 6 1,-11-1-148,-18-5-40,-1 1-1,1 0 1,-1 1 0,0 1 0,0 1 0,0 0 0,27 16 0,-42-21-9,1 1-1,-1-1 1,1 0 0,-1 1 0,0-1-1,1 0 1,-1 1 0,0 0 0,0-1-1,0 1 1,0 0 0,0 0 0,-1-1-1,1 1 1,0 0 0,-1 0 0,0 0-1,1 0 1,-1 0 0,0 0 0,0 0-1,0 0 1,0 0 0,0 0 0,0 0-1,-1-1 1,1 1 0,-1 0 0,1 0-1,-1 0 1,0 0 0,0 0 0,1-1-1,-1 1 1,-1 0 0,1-1 0,0 1-1,0-1 1,-3 3 0,-5 6 275,-1 0-1,0-1 1,0 0-1,-17 10 1,23-16-175,-93 53 1782,6-4-2129,39-9-7290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10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195 156 12460,'6'-11'2493,"6"-10"-1645,0 2 1326,-1-2 0,0 1 1,14-43-1,-88 272 303,52-147-1983,3 0 0,2 0 0,3 0 1,3 1-1,3-1 0,14 86 0,-13-131-224,-1-19 685,-4-30 57,-4 12-1035,-1 1 0,0 0 0,-1 0 0,-1 0 0,-21-33 0,-62-82-779,37 61 567,77 74-485,51 15-513,2 0-2593,2-6-3879,-23-8-1339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10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113 160 14830,'0'0'2941,"0"-9"-431,0-70 3511,0 79-5990,-1-1 0,1 1 0,-1-1 1,1 1-1,0-1 0,-1 1 0,1 0 0,-1-1 0,0 1 0,1 0 0,-1-1 0,1 1 0,-1 0 0,1 0 0,-1-1 1,0 1-1,1 0 0,-1 0 0,1 0 0,-1 0 0,0 0 0,1 0 0,-1 0 0,0 0 0,1 0 0,-1 0 0,1 0 0,-1 0 1,0 1-1,1-1 0,-1 0 0,1 0 0,-1 1 0,1-1 0,-1 0 0,1 1 0,-1-1 0,0 1 0,-25 11 311,-16 24 978,40-34-1252,0 1-1,0-1 1,0 1-1,0 0 1,0 0-1,0-1 1,1 1-1,0 0 1,-1 0-1,1 1 1,0-1-1,1 0 1,-1 0-1,0 5 1,1-8-64,0 1 0,0 0 0,1-1 0,-1 1 0,0 0 0,0-1 0,1 1 0,-1 0 0,0-1 0,1 1 0,-1-1 0,1 1 0,-1 0 0,1-1 0,-1 1 0,1-1 0,-1 0 0,1 1 0,-1-1 0,1 1 0,0-1 0,-1 0 0,1 1 0,0-1 0,-1 0 0,1 0 0,0 0 0,-1 1 0,1-1 0,0 0 0,1 0 0,29 1 91,-23-2-52,12 0 19,1-2-1,-1-1 0,37-10 1,-39 8-70,0 1 0,0 1 0,0 1 0,1 0 0,26 1 0,-45 2 6,0 0 1,1 0-1,-1 0 1,0 0-1,0 0 1,0 0-1,1 0 1,-1 0-1,0 0 0,0 0 1,0 0-1,1 0 1,-1 0-1,0 0 1,0 0-1,0 0 1,1 1-1,-1-1 0,0 0 1,0 0-1,0 0 1,1 0-1,-1 0 1,0 1-1,0-1 0,0 0 1,0 0-1,0 0 1,0 1-1,0-1 1,1 0-1,-1 0 1,0 0-1,0 1 0,0-1 1,0 0-1,0 0 1,0 1-1,0-1 1,0 0-1,0 0 1,0 1-1,-6 11 146,-10 7 478,13-17-544,1 0 0,-1 0 0,0 0-1,1 0 1,-1 0 0,0-1 0,0 1-1,-1-1 1,1 0 0,-6 2 0,-2-11 316,7-17-229,4 3-165,-1 9 0,1 1 0,0-1 0,1 0 0,1 1 0,2-15 0,-3 25 0,0-1 0,0 1 0,0-1 0,0 1 0,0 0 0,0-1 0,1 1 0,-1 0 0,1 0 0,-1 0 0,1 0 0,0 0 0,0 0 0,0 0 0,0 1 0,0-1 0,0 1 0,0-1 0,1 1 0,-1 0 0,0 0 0,1 0 0,-1 0 0,1 1 0,-1-1 0,1 0 0,0 1 0,-1 0 0,1 0 0,3 0 0,46 7-3027,24 18-6855,-32-9 5601,-20-7-1463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31.44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 89 8872,'0'0'15444,"-1"13"-14173,-1 4-826,-13 153 2735,15-170-3176,0-1 1,0 1 0,1 0 0,-1-1 0,0 1-1,1-1 1,-1 1 0,0-1 0,1 1 0,-1 0-1,0-1 1,1 1 0,-1 0 0,1 0 0,-1-1-1,1 1 1,-1 0 0,1 0 0,-1 0 0,1-1-1,-1 1 1,1 0 0,-1 0 0,1 0 0,-1 0-1,1 0 1,0 0 0,-1 0 0,1 0 0,-1 0-1,1 0 1,-1 1 0,1-1 0,-1 0 0,1 0-1,-1 0 1,1 1 0,-1-1 0,1 0 0,-1 0-1,0 1 1,1-1 0,-1 0 0,1 1 0,-1-1-1,0 1 1,1-1 0,-1 0 0,0 1 0,0-1-1,1 1 1,-1-1 0,0 1 0,0-1 0,0 1-1,1-1 1,-1 1 0,0-1 0,0 1 0,0-1-1,0 1 1,0 0 0,0-1 0,0 1 0,0-1-1,0 1 1,0-1 0,-1 1 0,1 0 0,28-34 427,-23 21-394,0 1 0,-1-1 0,-1 0 0,0 0 0,0 0-1,-1-1 1,-1 1 0,0-1 0,0 1 0,-3-16 0,3 27-40,-1 1 0,0-1 0,0 1 0,0 0 1,0-1-1,0 1 0,0-1 0,1 1 0,-1-1 0,0 1 1,0 0-1,0-1 0,0 1 0,-1-1 0,1 1 0,0 0 1,0-1-1,0 1 0,0-1 0,0 1 0,0 0 1,-1-1-1,1 1 0,0 0 0,0-1 0,-1 1 0,1 0 1,0-1-1,-1 1 0,1 0 0,0-1 0,0 1 0,-1 0 1,1 0-1,-1-1 0,1 1 0,0 0 0,-1 0 0,1 0 1,-1 0-1,0-1 0,-4 20-199,4-16 193,2 1 0,-1-1 0,0 0 0,1 1 0,-1-1-1,1 0 1,0 0 0,0 0 0,0 0 0,0 1 0,1-2 0,-1 1 0,1 0-1,0 0 1,3 4 0,-3-5 9,0-1 0,0 0-1,0 0 1,-1 1 0,1-1-1,0 0 1,0-1 0,1 1-1,-1 0 1,0-1 0,0 1-1,0-1 1,0 1 0,1-1-1,-1 0 1,0 0 0,0 0 0,0 0-1,1-1 1,-1 1 0,0 0-1,0-1 1,0 0 0,0 1-1,4-3 1,-1 1 13,-1-1 0,1 1-1,-1-1 1,0 0 0,0 0 0,0-1 0,-1 1-1,1-1 1,-1 0 0,0 0 0,0 0 0,0 0-1,0 0 1,-1-1 0,3-5 0,4-13 29,0 0 1,5-25-1,-7 23-31,-9 37-57,2 1 0,-1 0 0,2 0-1,0-1 1,0 1 0,7 24 0,-6-27 9,0 4 66,2-1 0,-1 0 0,2 0-1,0-1 1,8 16 0,-12-26-14,1 1 0,-1 0 0,1-1 0,0 0 0,0 1 0,0-1 0,0 0 0,1 0 0,-1 0 0,0 0 0,1 0-1,0-1 1,2 2 0,-3-2-9,0-1 0,0 1-1,0-1 1,0 0-1,0 0 1,0 0 0,0 0-1,0 0 1,0 0 0,0 0-1,0-1 1,0 1 0,0-1-1,0 0 1,0 1-1,0-1 1,0 0 0,0 0-1,-1 0 1,1 0 0,0 0-1,1-2 1,0 0-138,0 0 0,0 1 1,0-1-1,0 0 0,-1-1 0,0 1 1,1 0-1,-1-1 0,3-6 0,7-41-4730,-11 40 2998,0-1 1,-1 1-1,-1 0 0,0-1 1,0 1-1,-1 0 0,-4-13 0,-11-17-6966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13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79 107 16464,'0'0'249,"0"-1"0,-1 0 0,1 0 0,-1 1 0,1-1 0,-1 0 0,1 0 0,-1 1 0,1-1 0,-1 1 1,0-1-1,1 0 0,-1 1 0,0-1 0,1 1 0,-1 0 0,0-1 0,0 1 0,0 0 0,1-1 0,-1 1 0,0 0 1,0 0-1,0 0 0,0-1 0,0 1 0,1 0 0,-1 0 0,0 0 0,0 1 0,0-1 0,0 0 0,0 0 1,1 0-1,-2 1 0,1-1-183,0 1 0,1-1 1,-1 1-1,1-1 0,-1 1 1,1-1-1,0 1 0,-1-1 0,1 1 1,-1-1-1,1 1 0,0 0 1,-1-1-1,1 1 0,0 0 1,0-1-1,0 1 0,-1 0 1,1-1-1,0 1 0,0 0 0,0-1 1,0 1-1,0 0 0,0-1 1,0 1-1,1 0 0,-1-1 1,0 1-1,0 0 0,0-1 1,1 1-1,-1 0 0,0-1 0,1 1 1,-1-1-1,0 1 0,1 0 1,-1-1-1,1 1 0,0 0-24,0 0 0,0 0 0,0-1 0,1 1 1,-1 0-1,0-1 0,0 1 0,0-1 0,0 0 0,0 1 0,1-1 0,-1 0 0,0 1 0,0-1 0,1 0 0,-1 0 0,0 0 0,0 0 0,1 0 0,-1-1 0,0 1 0,0 0 0,1 0 0,-1-1 0,0 1 1,0-1-1,0 1 0,0-1 0,0 0 0,1 1 0,-1-1 0,0 0 0,-1 0 0,1 0 0,0 1 0,1-3 0,3-1 49,0-1 1,-1 1-1,1-1 0,-1 0 0,6-10 1,-8 12-71,-1 1 1,1-1 0,-1 0-1,0 0 1,0 0 0,0 0 0,0-1-1,-1 1 1,1 0 0,-1 0-1,0 0 1,0-1 0,0 1-1,0 0 1,-1 0 0,0-6 0,0 7-24,0 1 0,0 0 0,0-1 0,0 1 0,0 0 0,0 0 0,0 0 0,0 0 0,0 0 0,-1 0 0,1 0 0,0 0 0,-1 0 0,1 0 0,-1 1 0,1-1 1,-1 1-1,1-1 0,-1 1 0,1-1 0,-1 1 0,1 0 0,-1 0 0,0 0 0,1 0 0,-1 0 0,1 0 0,-1 0 0,1 1 0,-1-1 0,1 0 0,-1 1 0,1-1 0,-1 1 1,-1 1-1,-2 0-13,1 0 0,0 0 0,-1 1 0,1 0 0,0 0 0,0 0 0,0 0 0,1 0 0,-1 1 0,1 0 0,0 0 0,0 0 0,0 0 1,0 0-1,1 1 0,-3 6 0,1-3 41,1-1 1,0 1-1,0 0 1,1 0-1,0 0 0,1 1 1,0-1-1,0 0 1,1 11-1,0-17-19,0-1 0,1 0 0,-1 0 1,0 0-1,1 0 0,0 1 0,-1-1 0,1 0 0,0 0 0,-1 0 0,1 0 0,0 0 0,0 0 0,0-1 0,0 1 0,0 0 0,0 0 1,0-1-1,0 1 0,0 0 0,0-1 0,0 1 0,0-1 0,0 0 0,1 1 0,-1-1 0,0 0 0,0 0 0,1 1 0,1-1 0,47-1 71,-39 0-44,7 0-688,-1-2-1,1 0 1,31-11-1,17-10-7099,-32 10 718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13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0 11755,'0'0'16624,"-50"63"-15759,26-30-289,1 5-352,-2-4-192,3-1 33,4-8-1,3-7-96,5-10-257,4-8-415,4 0-898,1-16-1537,0-7-1473,1-6-3684</inkml:trace>
  <inkml:trace contextRef="#ctx0" brushRef="#br0" timeOffset="1">19 40 13036,'0'0'12524,"56"63"-11243,-33-45-608,3-3-481,1-5-128,4-1-1345,3-5-2082,-1-4-2691,-1 0-5861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14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29 16656,'0'0'2712,"-9"0"-161,-1 0-2275,1 1-1,-1 1 0,0-1 0,1 1 0,0 1 0,-1 0 0,1 0 0,0 1 0,0 0 0,1 1 1,-1 0-1,1 0 0,0 0 0,-10 10 0,14-12-201,1 0 0,-1 0 0,1 1 0,-1-1 0,1 1 0,0 0 0,0 0 1,1 0-1,-1 0 0,1 0 0,0 1 0,0-1 0,0 1 0,1-1 0,-2 9 0,3-12-63,0-1 1,1 1-1,-1-1 0,0 1 0,1-1 1,-1 1-1,1-1 0,-1 0 0,0 1 1,1-1-1,-1 1 0,1-1 0,-1 0 1,1 0-1,-1 1 0,1-1 0,-1 0 1,1 0-1,-1 1 0,1-1 0,0 0 1,-1 0-1,1 0 0,-1 0 0,1 0 1,-1 0-1,1 0 0,0 0 1,-1 0-1,1 0 0,-1 0 0,1 0 1,-1-1-1,2 1 0,23-5 188,-13-1-260,-1 0 0,0-1-1,0 0 1,-1-1 0,0 0 0,0-1 0,-1 0 0,0 0 0,0-1 0,-1 0 0,-1 0 0,1-1 0,-2 0 0,1 0 0,5-17 0,-73 139 926,59-107-834,-1 1 45,1 1-1,0-1 0,0 0 0,1 1 1,-1 0-1,1-1 0,0 1 1,1 0-1,-1 6 0,2-11-69,-1-1 1,0 1-1,1-1 0,-1 1 0,1-1 0,-1 1 1,1-1-1,0 1 0,-1-1 0,1 1 0,-1-1 1,1 0-1,0 1 0,-1-1 0,1 0 0,0 0 0,-1 1 1,1-1-1,0 0 0,-1 0 0,1 0 0,0 0 1,-1 0-1,1 0 0,0 0 0,0 0 0,-1 0 0,1 0 1,0-1-1,-1 1 0,1 0 0,1-1 0,24-7 196,-8-2-406,-1-1 0,0-1 0,22-20 0,-25 21-200,0-1 0,0 2 0,1 0 0,0 0 0,24-10 0,-38 20 427,0-1 1,0 1 0,-1 0 0,1 0-1,0 0 1,-1-1 0,1 1 0,0 0-1,0 0 1,-1 0 0,1 0 0,0 0 0,0 0-1,-1 1 1,1-1 0,0 0 0,0 0-1,-1 0 1,1 1 0,0-1 0,-1 0-1,1 1 1,0-1 0,-1 1 0,1-1-1,-1 1 1,1-1 0,-1 1 0,1-1-1,-1 1 1,1-1 0,-1 1 0,1 0 0,-1-1-1,0 1 1,1 0 0,-1-1 0,0 1-1,0 0 1,1-1 0,-1 1 0,0 0-1,0 0 1,0-1 0,0 1 0,0 1-1,0 51 1581,1-14-139,0-38-1436,-1 0 0,1 0 0,0 0 0,0-1 0,-1 1 0,1 0 0,0-1 0,0 1 0,0 0 0,0-1 0,0 1-1,0-1 1,0 1 0,0-1 0,0 0 0,0 1 0,0-1 0,0 0 0,0 0 0,0 0 0,0 0 0,0 0 0,1 0 0,-1 0 0,0 0 0,0 0 0,0 0 0,0-1 0,0 1 0,0 0 0,1-1 0,36-12 240,6-10-191,-32 16-236,0 0 0,0 1 0,1 0-1,0 1 1,0 0 0,1 2 0,-1-1 0,20-2-1,-32 6 168,0 0 0,-1 0-1,1 0 1,0 0-1,-1 1 1,1-1 0,0 0-1,-1 0 1,1 0-1,0 0 1,-1 1 0,1-1-1,-1 0 1,1 1-1,0-1 1,-1 0-1,1 1 1,-1-1 0,1 1-1,-1-1 1,1 1-1,-1-1 1,0 1 0,1-1-1,-1 1 1,0 0-1,1-1 1,-1 1 0,0-1-1,1 1 1,-1 0-1,0-1 1,0 1 0,0 0-1,0 0 1,-1 32 734,2 1-274,0-34-457,-1 0-1,1 1 1,-1-1 0,1 0 0,0 0 0,-1 0-1,1 1 1,-1-1 0,1 0 0,0 0-1,-1 0 1,1 0 0,0 0 0,-1 0 0,1 0-1,0 0 1,-1-1 0,1 1 0,-1 0-1,1 0 1,0 0 0,-1-1 0,1 1 0,-1 0-1,1-1 1,-1 1 0,1 0 0,-1-1-1,1 1 1,-1-1 0,1 1 0,0-1 0,17-14 58,18-20-1744,31-28-11413,-48 49 6900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14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4805,'0'0'9539,"-2"8"-6293,-1 2-3191,-9 51 5470,14-31-7998,-1-21 2270,-1 0 0,1 0 1,-2 0-1,1-1 0,-1 1 0,0 0 0,-1 0 1,-5 15-1,-33 66 3235,31-73-1955,0 0-1,2 1 0,0 0 1,0 0-1,-4 27 1,17-70-440,0 0 1,2 1 0,1-1-1,15-26 1,60-108-805,-77 148 170,1-1 1,0 1-1,1 0 0,0 1 0,17-16 0,-24 24-12,0 0 1,1-1 0,0 1-1,-1 0 1,1 0 0,0 1-1,0-1 1,0 1 0,0-1-1,1 1 1,-1 0-1,0 0 1,0 0 0,1 1-1,-1-1 1,0 1 0,1 0-1,-1 0 1,1 0-1,-1 0 1,0 0 0,1 1-1,-1 0 1,0-1 0,1 1-1,-1 0 1,0 1 0,4 1-1,-5-2 9,-1 0-1,1 0 1,-1 0 0,0 1-1,0-1 1,0 0 0,1 0-1,-1 1 1,-1-1 0,1 1-1,0-1 1,0 1-1,0-1 1,-1 1 0,1-1-1,-1 1 1,1 0 0,-1-1-1,0 1 1,1 0 0,-1-1-1,0 1 1,0 0 0,0-1-1,-1 1 1,1 0-1,0-1 1,-1 1 0,1 0-1,-1-1 1,1 1 0,-1 0-1,-1 1 1,0 2 139,-1 0 1,0 0 0,0 0-1,0-1 1,0 0-1,-1 1 1,0-1-1,-7 6 1,1-3-75,-1 0 0,1-1 0,-1 0 1,-15 6-1,21-10-62,0 0-1,0-1 1,0 1 0,0-1 0,-1 0 0,1 0 0,0-1 0,-1 0-1,1 0 1,0 0 0,-1 0 0,-6-2 0,11 2-48,0-1 0,1 1 0,-1 0 0,0 0 0,1-1 0,-1 1 0,0 0 0,1-1 1,-1 1-1,0-1 0,1 1 0,-1-1 0,1 1 0,-1-1 0,1 1 0,-1-1 0,1 1 0,-1-1 0,1 0 0,0 1 0,-1-1 0,1 0 0,0 1 0,0-1 0,-1 0 0,1 1 1,0-1-1,0 0 0,0-1 0,7-24-3235,25-20-4488,-2 17 76,3-4-3866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15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7335,'0'0'23179,"3"11"-21529,-1-6-1613,-1 1 1,0 0 0,0-1 0,0 1-1,-1 0 1,0 0 0,0-1-1,0 1 1,-1 0 0,1 0-1,-2-1 1,1 1 0,-1 0 0,1-1-1,-6 10 1,-10 20-38,-31 68 0,45-94 0,0 0 0,0 0 0,1 0 0,0 0 0,1 1 0,0-1 0,0 0 0,1 1 0,2 14 0,-2-23-54,0-1 1,0 1-1,1 0 1,-1-1-1,0 1 1,0-1-1,1 1 1,-1-1-1,0 1 1,1-1-1,-1 0 1,0 1-1,1-1 1,-1 1-1,1-1 1,-1 0-1,1 1 1,-1-1-1,1 0 1,-1 1-1,1-1 1,-1 0-1,1 0 1,-1 0-1,1 1 1,-1-1-1,1 0 0,-1 0 1,1 0-1,0 0 1,-1 0-1,1 0 1,-1 0-1,1 0 1,-1 0-1,1 0 1,0-1-1,-1 1 1,1 0-1,-1 0 1,1 0-1,-1-1 1,1 1-1,-1 0 1,1-1-1,-1 1 1,1 0-1,-1-1 1,1 0-1,24-19-4984,-17 8 2127,0 1 1,-1-2-1,6-14 0,2-11-5214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15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18 10378,'0'0'7484,"-4"9"-4996,2-2-2267,-1 0 378,0 1 0,0 0-1,1 1 1,-2 14 0,4-21-507,-1 0 1,1-1 0,0 1-1,0 0 1,0 0-1,0-1 1,0 1 0,1 0-1,-1-1 1,1 1-1,-1 0 1,1-1 0,-1 1-1,1 0 1,0-1-1,0 1 1,0-1 0,0 0-1,0 1 1,0-1-1,0 0 1,0 1 0,0-1-1,1 0 1,-1 0-1,1 0 1,-1 0 0,0 0-1,1 0 1,0-1-1,-1 1 1,1 0 0,2 0-1,6 1 150,1-1-1,-1 0 0,0-1 1,1 0-1,-1 0 1,0-1-1,0-1 0,0 0 1,1 0-1,-2-1 1,20-7-1,-21 6-106,1 1-1,-1-1 1,0-1 0,0 0 0,0 0-1,-1 0 1,1-1 0,-2 0 0,1-1-1,-1 0 1,1 0 0,-2 0 0,9-12-1,-14 18-119,1 1 0,-1-1 0,1 1-1,-1-1 1,1 0 0,-1 1 0,0-1-1,1 1 1,-1-1 0,0 0 0,0 1-1,1-1 1,-1 0 0,0 0 0,0 1-1,0-1 1,0 0 0,0 1 0,0-1-1,0 0 1,0 0 0,0 1 0,0-1 0,0 0-1,0 1 1,0-1 0,-1 0 0,1 1-1,0-1 1,-1 0 0,1 1 0,0-1-1,-1 0 1,1 1 0,-1-1 0,1 1-1,-1-1 1,1 1 0,-1-1 0,1 1-1,-1-1 1,1 1 0,-1 0 0,0-1-1,1 1 1,-1 0 0,0-1 0,1 1-1,-1 0 1,0 0 0,1 0 0,-1 0-1,0-1 1,0 1 0,1 0 0,-2 1-1,-3-1 15,0 0 0,-1 0 0,1 1 0,0 0 0,1 0 0,-1 1 0,-6 1 0,0 3-13,0 0 0,0 1 0,1 0 0,-1 0 0,2 1 0,-1 0-1,-11 13 1,15-14-10,1-1 0,-1 1 0,1 0 0,0 0 0,1 1 0,0-1 0,0 1-1,0 0 1,1 0 0,0 0 0,-2 14 0,4-20-7,1-1-1,0 1 1,0 0-1,0 0 1,0-1 0,0 1-1,1 0 1,-1 0 0,1-1-1,-1 1 1,1 0-1,-1-1 1,1 1 0,0-1-1,0 1 1,0-1 0,0 1-1,0-1 1,0 1-1,0-1 1,2 2 0,0-1-25,1 1 1,-1-1 0,0-1 0,1 1 0,-1 0-1,1-1 1,0 0 0,-1 0 0,7 1-1,8 1-508,0-2-1,0 0 1,25-3-1,-37 2 164,41-6-7108,0-12-7618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16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76 5926,'7'-7'3809,"-5"5"-3159,0 1 1,0-1 0,0 0 0,0 0 0,-1 0 0,1 0 0,0 0 0,-1 0 0,0 0 0,1-1 0,-1 1 0,0 0 0,0-1 0,0 1 0,0-1-1,-1 1 1,1-1 0,-1 0 0,0 1 0,1-1 0,-1 1 0,-1-5 0,0 6-453,0 0 1,0 0-1,0 0 0,0 0 1,0 0-1,0 0 1,0 1-1,0-1 0,0 0 1,0 1-1,-1-1 0,1 1 1,0-1-1,-1 1 1,1 0-1,0-1 0,-1 1 1,1 0-1,0 0 0,-1 0 1,1 0-1,0 0 0,-1 0 1,-1 1-1,-37 5 598,26 0-732,0 1 1,0 1-1,1 0 1,0 1-1,0 0 1,1 1-1,0 0 1,1 1-1,1 1 1,-1-1-1,-8 14 1,19-24-69,0-1 1,-1 0-1,1 1 1,0-1 0,-1 0-1,1 0 1,0 1-1,0-1 1,-1 1-1,1-1 1,0 0-1,0 1 1,0-1-1,-1 1 1,1-1-1,0 0 1,0 1-1,0-1 1,0 1-1,0-1 1,0 1-1,0-1 1,0 0 0,0 1-1,0-1 1,0 1-1,0-1 1,0 1-1,0-1 1,1 0-1,-1 1 1,0-1-1,0 1 1,0-1-1,1 0 1,-1 1-1,0-1 1,1 1-1,20-1-99,32-18 18,-49 16 89,15-6-101,0 1 1,0 1 0,1 0 0,0 1 0,0 2 0,26-3 0,-45 6 92,-1 0 0,1 0 1,-1 0-1,1 0 0,-1 0 0,1-1 0,-1 1 1,1 0-1,-1 0 0,1 1 0,-1-1 0,0 0 1,1 0-1,-1 0 0,1 0 0,-1 0 0,1 0 1,-1 1-1,1-1 0,-1 0 0,0 0 0,1 1 1,-1-1-1,1 0 0,-1 0 0,0 1 0,1-1 1,-1 1-1,0-1 0,0 0 0,1 1 0,-1-1 1,0 1-1,0-1 0,0 0 0,1 1 0,-1-1 1,0 1-1,0-1 0,0 1 0,0 0 0,-12 21 386,-28 16 613,-43 15 224,74-49-1219,1 1 1,-1-1-1,0-1 0,1 0 1,-2 0-1,1-1 1,0 0-1,-14 1 1,26-4-515,0 0 0,0 0 0,0 0 0,-1-1 0,1 1 0,0-1 1,-1 0-1,5-3 0,6-4-1481,23-10-3274,5-4-2103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17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20115,'0'0'3790,"-8"5"-1035,-2 2-2307,0 1 0,1 0 0,0 1 0,1 0 0,0 0 0,0 1 0,1 0 0,0 0 0,1 1 0,0 0 0,-6 15 0,3-2-353,0 0 0,2 1 0,0 0 0,2 1 0,-2 28 0,0 129 66,7-174-161,2-18 0,-1 0 0,1 0 0,0 0 0,1 1 0,3-11 0,6-14 0,2-20-29,5-17-210,2 0-1,38-82 1,-35 112-300,-24 39 519,1 0-1,-1 0 1,1-1 0,-1 1-1,1 0 1,0 0-1,0 0 1,0 1-1,-1-1 1,1 0 0,0 0-1,0 0 1,0 1-1,0-1 1,0 0-1,0 1 1,1-1-1,-1 1 1,0-1 0,0 1-1,0 0 1,0-1-1,1 1 1,-1 0-1,0 0 1,0 0 0,1 0-1,-1 0 1,0 0-1,0 0 1,0 0-1,1 1 1,0-1-1,-1 2 13,1-1-1,-1 1 0,0 0 0,0 0 1,0-1-1,0 1 0,-1 0 1,1 0-1,0 0 0,-1 0 0,1 0 1,-1 0-1,0 0 0,0 0 0,0 0 1,0 0-1,0 0 0,0 0 0,0 0 1,-1 0-1,0 3 0,0 0 19,0 1 0,0-1 0,-1 1 0,0-1 0,0 0 0,-4 9 0,1-7 57,0 0 0,-1 0 0,0 0 0,0 0 0,0-1 0,-1 0 0,0 0 0,0-1 0,0 0 0,-1 0 0,0-1 0,0 0 0,0 0 0,0-1 0,-1 0 0,1-1 0,-1 1 0,1-2 0,-12 2 0,20-3-109,-1 0 0,1 0 0,-1 1 0,1-1 0,0 0 0,-1 0 0,1 0 0,-1 0 0,1 0-1,0 0 1,-1 0 0,1-1 0,-1 1 0,1 0 0,0 0 0,-1 0 0,1 0 0,0 0 0,-1-1 0,1 1 0,0 0 0,-1 0 0,1 0 0,0-1 0,-1 1 0,1 0 0,0-1 0,0 1 0,-1 0 0,1-1 0,0 1 0,0 0 0,-1-1 0,8-11-2860,19-9-3823,-2 9-994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17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40 110 17360,'0'0'14772,"12"3"-14228,-4-1-487,-3 0-55,-1-1 0,1 1 0,0-1 1,0-1-1,0 1 0,0-1 0,0 0 0,0 0 0,0 0 0,0 0 0,0-1 1,0 0-1,-1 0 0,1 0 0,7-4 0,-4 2-2,61-36 0,-66 37 0,0 0 0,0 0 0,0 0 0,0-1 0,0 1 0,0-1 0,-1 0 0,1 1 0,-1-1 0,0 0 0,0-1 0,0 1 0,0 0 0,0-1 0,-1 1 0,0 0 0,2-6 0,-3 8 0,0 1 0,-1-1 0,1 0 0,0 0 0,-1 1 0,1-1 0,-1 0 0,1 1 0,0-1 0,-1 0 0,1 1 0,-1-1 0,0 1 0,1-1 0,-1 1 0,0-1 0,1 1 0,-1-1 0,0 1 0,1 0 0,-1-1 0,0 1 0,0 0 0,1-1 0,-1 1 0,0 0 0,0 0 0,1 0 0,-1 0 0,0 0 0,0 0 0,0 0 0,1 0 0,-2 0 0,-33 3 0,21 2 0,-1 1 0,1 0 0,1 1 0,-1 0 0,1 1 0,1 0 0,0 1 0,0 1 0,0 0 0,1 1 0,1 0 0,0 0 0,0 1 0,1 0 0,-12 24 0,20-35-20,0 0 0,1 0 0,-1 0 1,1 0-1,-1 0 0,1 1 0,-1-1 0,1 0 0,0 0 0,0 1 0,0-1 1,0 0-1,0 0 0,0 1 0,0-1 0,0 0 0,0 0 0,0 1 1,1-1-1,-1 0 0,0 0 0,1 1 0,-1-1 0,1 0 0,0 0 0,-1 0 1,2 2-1,0-2-98,0 1 0,1-1 0,-1 1 0,0-1-1,1 0 1,-1 0 0,0 0 0,1 0 0,-1-1 0,1 1 0,0 0 0,4-1 0,10 1-1182,-1-1 0,1-1 1,21-3-1,-38 4 1282,35-8-8187,-3-5-4725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18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20692,'0'0'7302,"-9"1"-5102,4-1-2074,-1 1 0,0 0 0,1 0 0,0 0 0,-1 1 0,1-1 0,0 2 0,0-1 0,0 0 0,0 1 0,0 0 0,0 0 0,1 0 0,-1 1 0,1 0 0,0 0 0,0 0 0,1 0 0,-6 8 0,4-5-113,0 1 0,0 0 1,1 0-1,-6 16 0,9-23-13,1 0 0,-1 0-1,1 0 1,-1 1 0,1-1 0,-1 0-1,1 0 1,0 1 0,0-1-1,0 0 1,0 1 0,0-1-1,0 0 1,0 0 0,0 1-1,0-1 1,1 0 0,-1 1 0,0-1-1,1 0 1,-1 0 0,1 0-1,-1 1 1,1-1 0,0 0-1,0 0 1,-1 0 0,1 0 0,0 0-1,0 0 1,0 0 0,0-1-1,0 1 1,0 0 0,0 0-1,0-1 1,1 1 0,-1-1-1,0 1 1,0-1 0,0 1 0,1-1-1,1 1 1,52 1-2546,-49-2 1789,1-1 0,0 0 0,-1-1 0,1 1 0,-1-1 0,1-1-1,-1 1 1,0-1 0,0 0 0,7-6 0,10-9-6594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31.78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8584,'0'0'10474,"6"68"-10698,15-45-2243,3-5-2241,2-5-4517</inkml:trace>
  <inkml:trace contextRef="#ctx0" brushRef="#br0" timeOffset="1">388 89 17681,'0'0'8199,"-12"-1"-7238,6 1-823,0-1 0,0 1 0,0 0 0,0 1 0,0-1 0,0 1 0,1 0 0,-1 1 0,0 0 0,0 0 0,1 0 0,-1 0 0,1 1 0,0 0 0,0 0 0,0 0 0,0 1 0,0 0 0,-5 5 0,3-1 66,-1 0-1,1 1 0,1 0 0,-10 16 1,14-21-177,0 0 1,0 0 0,0 0-1,1 0 1,-1 1-1,1-1 1,0 0 0,1 1-1,-1-1 1,1 0 0,-1 1-1,1-1 1,1 1-1,0 8 1,1-11-44,-1 0 0,0 0 0,1 0 0,-1 0 1,1 0-1,-1-1 0,1 1 0,0 0 0,0-1 0,0 1 0,0-1 0,0 0 0,0 1 1,0-1-1,0 0 0,1 0 0,-1-1 0,0 1 0,1 0 0,-1-1 0,0 1 0,1-1 0,-1 0 1,1 0-1,3 0 0,65-3-1885,-70 3 1807,8-2-899,0 0-1,0 0 1,-1-1 0,1 0-1,-1-1 1,0 0-1,0 0 1,0-1-1,11-8 1,5-7-5942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18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10858,'0'0'17873,"-11"24"-17713,9-6-32,0 4-31,-2 0-129,1 1-673,0-1-1185,2-4-640,1-5-1410,0-4-2050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18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17969,'0'0'10271,"0"14"-9417,-4 37 255,-20 99-1,12-95-628,3 0 0,-2 75 0,29-219-464,-13-14-891,-5 106 866,0-1 1,1 0 0,-1 0-1,0 0 1,1 0 0,-1 0-1,1 0 1,0 0 0,0 0 0,0 0-1,0 0 1,0 0 0,0 0-1,0 0 1,0-1 0,1 1 0,-1 0-1,1-1 1,-1 1 0,1-1-1,0 0 1,0 1 0,-1-1 0,1 0-1,0 0 1,0 0 0,0-1-1,0 1 1,0 0 0,0-1-1,0 1 1,1-1 0,-1 0 0,0 1-1,0-1 1,0 0 0,4-1-1,0 1 6,-1 0-1,1-1 1,-1 1-1,0-1 1,1-1-1,-1 1 1,0-1-1,0 0 0,0 0 1,0 0-1,0-1 1,0 0-1,0 0 1,5-5-1,-6 4 68,1 0 0,-2-1-1,1 0 1,0 0 0,-1 0-1,0-1 1,0 1 0,-1-1 0,1 1-1,-1-1 1,-1 0 0,1 0-1,-1 0 1,1-6 0,-19 24 224,9 1-288,1 0 0,0 0 0,-6 19 0,11-27 0,0 0 0,1 0 0,-1 0 0,1 1 0,0-1 0,1 1 0,-1-1 0,1 1 0,0-1 0,1 0 0,-1 1 0,2 6 0,-1-11 0,-1 0 0,1-1 0,-1 1 0,0-1 0,1 1 0,-1-1 0,1 0 0,-1 1 0,1-1 0,-1 0 0,1 1 0,0-1 0,-1 0 0,1 1 0,-1-1 0,1 0 0,0 0 0,-1 0 0,1 1 0,0-1 0,-1 0 0,1 0 0,-1 0 0,1 0 0,0 0 0,-1 0 0,1-1 0,0 1 0,-1 0 0,1 0 0,0 0 0,-1-1 0,1 1 0,-1 0 0,1 0 0,-1-1 0,1 1 0,0-1 0,0 0 0,0 1 0,1-1 0,0 0 0,-1 0 0,1 0 0,-1 0 0,1-1 0,-1 1 0,1 0 0,-1-1 0,0 1 0,0-1 0,0 1 0,2-3 0,-3 4-109,0-1 1,0 1-1,0 0 1,0-1-1,0 1 0,0 0 1,0 0-1,0-1 0,0 1 1,0 0-1,0-1 1,0 1-1,0 0 0,0-1 1,0 1-1,0 0 0,-1 0 1,1-1-1,0 1 1,0 0-1,0 0 0,0-1 1,0 1-1,-1 0 1,1 0-1,0-1 0,0 1 1,-1 0-1,1 0 0,0 0 1,0-1-1,-1 1 1,1 0-1,0 0 0,0 0 1,-1 0-1,1 0 0,0 0 1,-1 0-1,1 0 1,0 0-1,0 0 0,-1-1 1,1 1-1,0 1 0,-1-1 1,1 0-1,0 0 1,-1 0-1,1 0 0,0 0 1,0 0-1,-1 0 1,1 0-1,0 0 0,0 1 1,-1-1-1,1 0 0,0 0 1,0 0-1,-1 0 1,1 1-1,0-1 0,0 0 1,0 0-1,-1 1 0,0 0-416,0-1-1,0 1 0,0-1 0,0 1 0,0 0 0,0 0 0,0-1 0,0 1 0,0 0 0,0 0 1,1 0-1,-1 0 0,0 0 0,0 0 0,1 0 0,-1 0 0,1 0 0,-1 2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19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10730,'0'0'16207,"10"-54"-13100,-10 48-1185,0 4-1121,0 3-801,0 9 0,0 0-1666,0-1-2017,0-5-3364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19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20499,'0'0'7720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20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4 4420,'0'0'26431,"-11"-2"-26170,5 1-251,0 1 0,0 0 0,0 0 0,0 0 0,0 1 0,0 0-1,0 0 1,0 1 0,1-1 0,-1 1 0,0 0 0,1 1 0,-1-1 0,1 1 0,0 0 0,0 1 0,0-1 0,0 1-1,1 0 1,-5 5 0,-2 1 7,0 1-1,1 0 0,0 0 0,-8 14 1,16-22-14,0 0 1,-1 1-1,1-1 1,1 1-1,-1-1 1,1 1-1,-1 0 1,1-1-1,0 1 1,0 0-1,1 0 1,-1 0-1,1 0 1,0 0-1,0 0 1,0 0-1,0 0 1,1 0-1,-1 0 1,3 4-1,-2-5-6,1-1-1,0 0 0,0 1 1,0-1-1,0 0 1,1 0-1,-1-1 1,1 1-1,-1 0 1,1-1-1,-1 1 0,1-1 1,0 0-1,0 0 1,0 0-1,0 0 1,0-1-1,-1 1 1,1-1-1,0 1 0,3-1 1,74 1-239,-66-2 156,11 0-686,-1-2-1,1 0 1,37-11 0,23-18-8689,-49 13-698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20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15695,'0'0'11787,"-2"11"-10789,-1 9-656,0-1-7,0 0 0,1 0 0,1 37 0,1-55-326,1 0 0,-1-1 0,1 1 0,-1 0 1,1 0-1,0-1 0,-1 1 0,1-1 0,0 1 0,-1 0 1,1-1-1,0 1 0,0-1 0,0 1 0,-1-1 0,1 0 0,0 1 1,0-1-1,0 0 0,0 0 0,0 1 0,0-1 0,-1 0 0,1 0 1,0 0-1,0 0 0,0 0 0,0 0 0,0-1 0,0 1 1,0 0-1,0 0 0,-1-1 0,2 1 0,34-12 221,-23 4-191,-1-2 0,0 1 0,-1-1-1,0-1 1,13-16 0,31-28 53,-55 55-95,1 0 0,-1 1 0,0-1 0,1 0 0,-1 1 0,0-1-1,1 1 1,-1-1 0,0 1 0,0-1 0,1 0 0,-1 1 0,0-1-1,0 1 1,0-1 0,0 1 0,0-1 0,0 1 0,0-1 0,0 1-1,0-1 1,0 1 0,0 0 0,0-1 0,0 1 0,0-1 0,0 0-1,0 1 1,-1-1 0,1 1 0,0-1 0,0 1 0,-1 0 0,-4 24-40,2-14 135,-2 4 128,1 0 0,0 0-1,1 0 1,-1 28-1,4-43-208,0 1 0,1 0 0,-1-1 0,0 1 0,1 0 0,-1-1 0,0 1 0,1-1 0,-1 1 0,1-1 0,-1 1 0,1-1 0,0 1 0,-1-1 0,1 1 0,-1-1 0,1 1 0,0-1 0,-1 0 0,1 0 0,0 1 0,0-1-1,-1 0 1,1 0 0,0 0 0,0 0 0,-1 0 0,1 0 0,0 0 0,-1 0 0,1 0 0,0 0 0,0 0 0,-1 0 0,1 0 0,0-1 0,0 1 0,-1 0 0,1 0 0,0-1 0,0 0 0,35-12 217,34-34-228,-50 33 0,0 0 0,1 2 0,26-13 0,-46 25 0,-1 0 0,1 0 0,-1 0 0,1 0 0,0 0 0,-1 0 0,1-1 0,0 1 0,-1 1 0,1-1 0,-1 0 0,1 0 0,0 0 0,-1 0 0,1 0 0,0 0 0,-1 1 0,1-1 0,-1 0 0,1 1 0,-1-1 0,1 0 0,-1 1 0,1-1 0,-1 0 0,1 1 0,-1-1 0,1 1 0,-1-1 0,0 1 0,1-1 0,-1 1 0,0 0 0,1-1 0,-1 1 0,0-1 0,0 1 0,0-1 0,0 1 0,1 0 0,-1-1 0,0 1 0,0 0 0,0-1 0,0 1 0,0 0 0,0-1 0,-1 1 0,1-1 0,0 1 0,0 0 0,0 0 0,-6 54 0,2-17 0,6-37 0,0 0 0,0 0 0,0-1 0,0 1 0,0-1 0,0 1 0,0-1 0,0 0 0,0 0 0,0 0 0,0 0 0,0 0 0,0 0 0,1-1 0,-1 1 0,3-2 0,5-2 0,1-1 0,-1-1 0,-1 0 0,1 0 0,-1 0 0,-1-2 0,16-14 0,-13 12 0,0 0 0,1 1 0,18-12 0,-30 21-5,0 0-1,0-1 1,1 1 0,-1 0 0,0 0-1,0 0 1,0 0 0,1 0-1,-1 0 1,0 0 0,0 0-1,0 0 1,0 0 0,1 0 0,-1 0-1,0 0 1,0 0 0,0 0-1,1 0 1,-1 0 0,0 0-1,0 0 1,0 0 0,0 0 0,1 0-1,-1 0 1,0 1 0,0-1-1,0 0 1,0 0 0,0 0 0,1 0-1,-1 0 1,0 0 0,0 1-1,0-1 1,0 0 0,0 0-1,0 0 1,0 0 0,0 1 0,1-1-1,-1 0 1,0 0 0,0 0-1,0 0 1,0 1 0,0-1-1,0 0 1,0 0 0,0 0 0,0 1-1,0-1 1,0 0 0,0 0-1,0 0 1,0 0 0,-1 1-1,1-1 1,0 0 0,0 0 0,0 0-1,0 0 1,0 1 0,-3 10-644,0-5 78,0 0 1,0-1-1,-1 1 0,0-1 0,0 0 1,-6 7-1,-19 11-9116,16-17-494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21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22389,'0'0'6630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22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1 270 3940,'3'-12'2343,"34"-109"3738,7-15 7857,-45 142-13646,0 0 0,0 0 0,0 0 0,1 0 0,0 0 0,1 8 0,-1 23-3,-28 107 276,19-105-125,0 1 1,3 0 0,-2 46 0,8-86-433,0 0 1,0 0 0,0 0 0,0 1-1,0-1 1,0 0 0,0 0 0,0 0-1,0 0 1,0 0 0,0 1 0,0-1-1,0 0 1,0 0 0,0 0 0,0 0-1,0 1 1,0-1 0,0 0 0,0 0-1,0 0 1,0 0 0,0 1 0,0-1-1,0 0 1,0 0 0,0 0 0,0 0-1,0 0 1,1 1 0,-1-1 0,0 0-1,0 0 1,0 0 0,0 0 0,0 0-1,0 0 1,1 0 0,-1 0 0,0 0-1,0 1 1,0-1 0,0 0 0,0 0-1,1 0 1,-1 0 0,0 0 0,0 0-1,0 0 1,0 0 0,1 0 0,-1 0-1,0 0 1,0 0 0,0 0 0,1 0-1,9-11 331,7-16-23,-4-15-364,-1-1 0,-2-1 0,7-87 0,-17 153 51,-1-13 18,1 0-1,0-1 1,0 1-1,1 0 1,3 15 0,-3-21-7,0-1 1,0 0-1,0 0 1,0 0 0,0 0-1,0-1 1,0 1-1,1 0 1,-1 0-1,1-1 1,-1 1 0,1-1-1,0 1 1,-1-1-1,1 0 1,0 1-1,0-1 1,0 0 0,0 0-1,0-1 1,0 1-1,0 0 1,1-1-1,-1 1 1,0-1 0,0 0-1,0 1 1,3-1-1,3 0-4,0-1 0,0 0 0,-1 0 0,1-1 0,-1 0 0,1 0 0,-1 0 0,1-1 0,-1 0 0,0-1 0,0 0 0,-1 0 0,1 0 0,-1-1 0,0 1-1,0-2 1,-1 1 0,1-1 0,5-8 0,-2 4-1,-1-2-1,0 1 1,-1-1 0,0 0-1,-1-1 1,0 1 0,-1-1-1,-1 0 1,0-1-1,3-15 1,-10 21-9,-6 16 0,-10 18 0,9-8 0,0 0 0,2 1 0,0 0 0,1 0 0,1 1 0,1-1 0,0 1 0,2 1 0,-3 40 0,6-59 0,0-1 0,1 1 0,-1 0 0,0 0 0,1 0 0,0 0 0,-1 0 0,1 0 0,0-1 0,0 1 0,0 0 0,0 0 0,0-1 0,0 1 0,0-1 0,1 1 0,-1-1 0,0 0 0,1 1 0,-1-1 0,3 1 0,0 0 0,0 0 0,0 0 0,0-1 0,0 1 0,0-1 0,0 0 0,1 0 0,-1-1 0,6 1 0,0-1 0,0 0 0,0 0 0,0-1 0,0-1 0,0 0 0,0 0 0,0-1 0,9-4 0,-11 4 0,-1 0 0,0-1 0,0 0 0,0 0 0,0-1 0,-1 0 0,0 0 0,0 0 0,0-1 0,-1 0 0,1 0 0,-2-1 0,1 1 0,-1-1 0,0 0 0,0 0 0,0 0 0,-1-1 0,-1 1 0,1-1 0,-1 0 0,0 0 0,-1 0 0,1-11 0,-2 18 0,0 1 0,0-1 0,0 0 0,0 1 0,0-1 0,0 1 0,0-1 0,0 0 0,0 1 0,0-1 0,0 1 0,-1-1 0,1 1 0,0-1 0,0 0 0,-1 1 0,1-1 0,0 1 0,-1-1 0,1 1 0,-1 0 0,1-1 0,0 1 0,-1-1 0,1 1 0,-1 0 0,1-1 0,-1 1 0,1 0 0,-1 0 0,0-1 0,0 1 0,-21 4 0,16-1 0,0-1 0,1 1 0,0 1 0,-1-1 0,-7 8 0,8-6 0,1 1 0,0-1 0,0 1 0,1 0 0,0 0 0,0 0 0,0 1 0,-2 7 0,4-12 0,0 0 0,1 0 0,-1-1 0,1 1 0,0 0 0,0 0 0,-1 0 0,1 0 0,0-1 0,1 1 0,-1 0 0,0 0 0,0 0 0,1 0 0,-1-1 0,1 1 0,0 0 0,-1-1 0,1 1 0,0 0 0,0-1 0,0 1 0,0-1 0,0 1 0,0-1 0,1 1 0,-1-1 0,0 0 0,1 0 0,-1 0 0,1 0 0,-1 0 0,1 0 0,3 1 0,44 9-2195,2-11-4797,-9-3-5281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23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128 125 15983,'0'0'6091,"1"-10"-3181,0-28-524,-1 37-2301,0 0 1,-1 0-1,1 0 0,-1 0 0,1 0 1,-1 0-1,1 0 0,-1 0 1,0 0-1,1 0 0,-1 0 1,0 0-1,0 1 0,0-1 1,0 0-1,0 1 0,1-1 1,-1 1-1,0-1 0,0 1 1,0-1-1,-1 1 0,1-1 1,0 1-1,0 0 0,0 0 1,0 0-1,0 0 0,0-1 0,0 1 1,0 1-1,-1-1 0,0 0 1,-34 8 301,30-3-385,1-1-1,0 1 0,0 1 1,0-1-1,1 1 0,-1-1 1,1 1-1,1 0 0,-1 1 1,1-1-1,0 1 0,1-1 1,0 1-1,0 0 0,0 0 1,0 0-1,1 0 0,1 0 1,-1 14-1,1-20 3,1 0-1,-1 0 1,0 0 0,0 0-1,1 0 1,-1-1 0,0 1-1,1 0 1,-1 0 0,1 0 0,-1-1-1,1 1 1,0 0 0,-1 0-1,1-1 1,0 1 0,-1-1-1,1 1 1,0-1 0,0 1-1,-1-1 1,1 1 0,0-1-1,0 1 1,0-1 0,0 0-1,0 0 1,0 1 0,0-1-1,-1 0 1,1 0 0,0 0 0,0 0-1,0 0 1,0 0 0,0 0-1,0-1 1,0 1 0,0 0-1,0 0 1,0-1 0,1 0-1,4 0 35,0-1 0,0 1-1,0-1 1,0-1 0,9-4-1,-1-2 10,-1-1 0,-1 0-1,1-1 1,-1 0-1,-1 0 1,0-1 0,-1-1-1,0 0 1,-1 0 0,-1-1-1,0 0 1,0-1-1,-2 0 1,6-16 0,-25 42-299,-5 15 141,-16 50 148,32-69-225,-1 1 0,1-1 0,1 0 0,-1 1 0,2-1 0,-1 1 0,1 0 0,1 14 0,-1-21 74,0 0 1,1 0 0,-1 0-1,1 0 1,-1 0 0,1 0-1,0 0 1,0 0-1,-1 0 1,1 0 0,0 0-1,0 0 1,0 0 0,0-1-1,0 1 1,0 0-1,0-1 1,0 1 0,0-1-1,0 1 1,0-1 0,0 1-1,0-1 1,1 0-1,-1 0 1,0 0 0,0 1-1,0-1 1,1 0 0,-1 0-1,0 0 1,0-1-1,0 1 1,2-1 0,3 1-509,-1-1 1,1 0 0,-1 0-1,0-1 1,0 0 0,9-3 0,16-16-3848,-2-5-1894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24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0 14221,'0'0'3011,"-9"9"-656,0 0-1728,-2 1 283,0 0-1,1 1 1,0 0 0,1 0 0,0 1 0,1 0 0,-12 25 0,19-37-891,1 1 0,0-1 0,0 0 0,0 0 0,0 0 0,0 0 0,0 1 0,0-1 0,0 0 0,0 0 0,0 0 0,0 1 0,0-1 0,0 0 1,0 0-1,0 0 0,0 1 0,0-1 0,0 0 0,0 0 0,0 0 0,0 0 0,0 1 0,0-1 0,0 0 0,0 0 0,0 0 0,1 0 0,-1 1 0,0-1 0,0 0 1,0 0-1,0 0 0,0 0 0,0 0 0,1 0 0,-1 0 0,0 1 0,0-1 0,0 0 0,0 0 0,1 0 0,-1 0 0,0 0 0,0 0 0,0 0 0,1 0 0,-1 0 1,0 0-1,0 0 0,0 0 0,0 0 0,1 0 0,-1 0 0,0 0 0,0 0 0,0 0 0,1 0 0,16-8 441,16-14-277,-28 16-198,-4 5-50,1-1 0,-1 0-1,0 1 1,1-1 0,-1 1-1,1-1 1,0 1 0,-1 0 0,1 0-1,0 0 1,0 0 0,0 0 0,0 0-1,0 0 1,0 1 0,0-1 0,0 1-1,3-1 1,-5 45-634,-5-6 794,-3 0 0,-1 0 0,-1-1 0,-23 54 0,18-52 231,3-5-95,7-15-171,-1 0 0,-1-1 0,-1 0 0,-1 0 0,0-1 0,-19 25 0,28-42-55,0 1-1,0-1 1,0 1 0,-1-1 0,1 1-1,0-1 1,0 0 0,-1 1-1,1-1 1,0 0 0,-1 1 0,1-1-1,0 0 1,-1 1 0,1-1 0,0 0-1,-1 0 1,1 1 0,-1-1 0,1 0-1,-1 0 1,1 0 0,0 0 0,-1 0-1,1 0 1,-1 1 0,1-1-1,-1 0 1,1 0 0,-1 0 0,1-1-1,-1 1 1,1 0 0,0 0 0,-1 0-1,1 0 1,-1 0 0,1 0 0,-1-1-1,1 1 1,0 0 0,-1-1 0,-5-23-71,9-35-222,2 37 158,1 0 0,0 1 0,2-1 0,0 2 0,2-1 0,0 1 0,1 1 0,1 0 1,15-19-1,4 1 102,0 2 1,3 1-1,46-36 1,-56 52-27,-33 29-96,6-8 268,0 0 1,0 0-1,0 1 0,0-1 1,1 1-1,0-1 1,-1 1-1,2 0 0,-1 0 1,0 0-1,1 0 0,-2 5 1,4-9-102,0 1 0,0-1 0,-1 0 0,1 1 0,0-1 0,0 0 0,0 0 0,0 0 1,0 0-1,0 0 0,0 0 0,0 0 0,0 0 0,-1 0 0,1 0 0,0 0 0,0 0 0,0-1 0,0 1 1,0 0-1,0-1 0,0 1 0,-1-1 0,1 1 0,0-1 0,1 0 0,22-13 290,-13 5-209,0 0-1,-1 0 1,0-1-1,0-1 1,-2 1-1,1-2 0,12-21 1,-25 43 88,1 1 0,-1 0 0,2 0 0,-1 0 0,2 0 0,-2 17 0,4-27-159,-1-1-1,0 1 1,0-1-1,1 1 1,-1 0-1,0-1 1,1 1-1,-1-1 1,0 1-1,1-1 1,-1 0 0,1 1-1,-1-1 1,1 1-1,-1-1 1,1 0-1,-1 1 1,1-1-1,-1 0 1,1 1-1,-1-1 1,1 0-1,-1 0 1,1 0-1,0 0 1,-1 0-1,1 1 1,0-1-1,-1 0 1,1 0-1,-1-1 1,1 1-1,0 0 1,-1 0-1,1 0 1,-1 0-1,1 0 1,0-1-1,0 1 1,28-9 263,-19 2-362,0 0 1,0 0-1,0 0 1,-1-1-1,0-1 1,-1 0-1,0 0 1,0 0-1,8-15 1,-37 36-11471,6 2 6300,0-2-2723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32.1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0 137 17296,'0'0'7485,"11"4"-6428,-4-1-856,-5-1-132,1-1-1,0 1 0,0-1 1,1 0-1,-1 1 0,0-2 0,0 1 1,0 0-1,1-1 0,-1 1 1,0-1-1,1 0 0,-1 0 0,0 0 1,1-1-1,-1 1 0,0-1 1,0 0-1,1 0 0,-1 0 1,0 0-1,4-3 0,9-6 393,-2 0-1,28-26 1,-39 33-331,1-1 0,-1 1-1,1-1 1,-1 0 0,0 0 0,-1-1 0,1 1 0,-1-1-1,0 1 1,0-1 0,0 0 0,0 0 0,-1 0 0,0 1 0,1-9-1,-2 12-125,0 1-1,0-1 0,-1 1 0,1-1 1,0 1-1,0-1 0,0 0 0,-1 1 1,1-1-1,0 1 0,0-1 0,-1 1 1,1-1-1,-1 1 0,1-1 0,0 1 1,-1 0-1,1-1 0,-1 1 0,1 0 1,-1-1-1,1 1 0,-1 0 0,1-1 0,-1 1 1,1 0-1,-1 0 0,1 0 0,-1-1 1,0 1-1,1 0 0,-1 0 0,1 0 1,-1 0-1,0 0 0,1 0 0,-1 0 1,1 0-1,-1 0 0,0 1 0,1-1 1,-1 0-1,1 0 0,-1 0 0,1 1 1,-1-1-1,1 0 0,-1 1 0,1-1 1,-2 1-1,-28 18 34,20-8-24,1 0 0,-1 1-1,2 0 1,0 1 0,0 0-1,1 1 1,1-1 0,0 1-1,1 0 1,0 1 0,1-1-1,1 1 1,1 0 0,0 0-1,0 20 1,2-34-30,0 1-1,1 0 1,0 0-1,-1-1 1,1 1-1,0-1 1,0 1-1,0-1 1,0 1-1,0-1 1,0 1-1,1-1 1,-1 0-1,0 0 1,1 1-1,-1-1 1,1 0 0,-1 0-1,1-1 1,-1 1-1,1 0 1,0 0-1,0-1 1,-1 1-1,1-1 1,0 0-1,0 1 1,-1-1-1,1 0 1,4 0-1,3 1-407,0-1-1,0 0 1,0-1-1,19-3 1,20-15-3921,4-12-1184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24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21204,'0'0'8392,"-6"53"-25208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25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23 5445,'0'0'24647,"-7"1"-24566,1 1-74,0 1 0,0 0 0,1 0 0,-1 0 0,1 0 0,0 1 0,0 0 0,0 0 0,1 0 0,-1 1 0,1 0 0,0 0 0,0 0 1,-3 6-1,0-1 62,1 1 1,0 0-1,1 0 1,0 0-1,1 1 1,1-1-1,-4 17 0,7-27-65,-1 0 0,1 0 0,0 0 0,0 1-1,-1-1 1,1 0 0,0 0 0,0 0-1,1 1 1,-1-1 0,0 0 0,0 0 0,1 1-1,-1-1 1,0 0 0,1 0 0,-1 0-1,1 0 1,-1 0 0,1 0 0,0 0-1,0 0 1,-1 0 0,1 0 0,0 0 0,0 0-1,0 0 1,1 0 0,0 0-4,1 0 0,-1 0 0,1-1 0,-1 1 0,1-1 0,-1 1 0,1-1 0,0 0 0,-1 0 0,1 0 0,-1 0 0,5-2 0,3 1-116,-1-2 0,0 1-1,1-2 1,-1 1 0,0-1-1,10-7 1,-9 5-15,-1-1 0,-1 0-1,1 0 1,-1-1 0,-1 0 0,1-1 0,-1 0 0,-1 0 0,0 0 0,0-1-1,-1 0 1,0 0 0,-1 0 0,0-1 0,5-18 0,-12 28 761,-5 8-486,-7 11-85,10-9 149,0 0 1,0 0 0,1 1 0,0-1-1,0 1 1,1 0 0,1 0-1,0 0 1,-2 18 0,4-27-196,0-1-1,0 1 1,0-1 0,0 1 0,0-1-1,0 0 1,0 1 0,0-1 0,1 1-1,-1-1 1,0 1 0,0-1-1,0 0 1,0 1 0,1-1 0,-1 1-1,0-1 1,1 0 0,-1 1 0,0-1-1,0 0 1,1 1 0,-1-1 0,1 0-1,-1 0 1,0 1 0,1-1-1,-1 0 1,0 0 0,1 0 0,-1 0-1,1 1 1,0-1 0,19-3 223,17-16-24,-25 10-231,-2-2 0,1 1 1,-1-1-1,15-23 0,-20 28 9,-1-1 0,0 0 0,0 0 0,-1 0 0,0 0 1,0-1-1,-1 1 0,0-1 0,0 0 0,1-14 0,-26 48-65,16-17 185,1 0 1,0 1-1,1 0 0,0 0 0,0 0 0,1 1 0,0-1 1,1 1-1,1 0 0,-3 13 0,6-23-110,-1-1 0,0 1 0,1-1 0,-1 1 0,1-1 0,-1 1 0,0-1 0,1 0 0,-1 1 0,1-1 0,-1 0 0,1 1 0,-1-1 0,1 0 0,-1 0 0,1 0 0,0 1 0,-1-1 0,1 0 0,-1 0 0,1 0 0,0 0 0,-1 0 0,1 0 0,-1 0 0,1 0 0,-1 0 0,1 0 0,0 0 0,-1-1 0,1 1 0,-1 0 0,2-1 0,21-5 0,-15 2-293,-1-1 1,0 0-1,0 0 0,0 0 0,12-13 1,-19 17-755,-1 1 768,0 0 0,-1 0-1,1 0 1,0 0 0,-1 1-1,1-1 1,0 0 0,0 1 0,-1-1-1,1 1 1,0-1 0,0 1-1,0 0 1,-1 0 0,1-1-1,0 1 1,0 0 0,0 0-1,0 0 1,0 0 0,1 0-1,-1 0 1,0 0 0,-1 2 0,-18 29-6058,15-22 2221,4-4-1398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25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6470,'0'0'4324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25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0 17521,'0'0'9144,"-7"12"-8028,-42 56-110,-46 71 1551,84-122-2353,2 1-1,0-1 0,1 1 0,1 1 1,0 0-1,-4 23 0,10-40-202,1 0-1,-1-1 1,1 1-1,-1 0 1,1 0-1,0 0 1,0 0 0,0 0-1,0 0 1,0 0-1,0 0 1,0 0-1,1 0 1,-1 0 0,1 0-1,-1 0 1,1 0-1,0 0 1,0-1-1,0 1 1,0 0-1,0 0 1,0-1 0,0 1-1,1-1 1,-1 1-1,0-1 1,1 0-1,-1 1 1,1-1 0,0 0-1,1 1 1,4 0-13,0-1 0,0 0 1,0 0-1,0 0 0,0-1 1,0 0-1,14-2 0,-15 2-371,1-1 0,-1-1 0,0 1 1,1-1-1,-1 0 0,0 0 0,8-5 0,-7 3-1474,0 0 0,0-1 0,-1 0 0,1 0 0,6-7 0,4-8-7469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26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 14574,'0'0'15075,"-8"12"-14503,-27 44 146,-30 64 1,52-92-534,0 0 0,2 1-1,2 0 1,0 0 0,-4 34 0,15-41-185,-1-21 0,-1-1 0,0 0 0,1 1 0,-1-1 0,0 0 0,1 1 0,-1-1 0,0 0 0,1 0 0,-1 0 0,1 1 0,-1-1 0,0 0 0,1 0 0,-1 0 0,1 0 0,-1 0 0,1 0 0,-1 1 0,1-1 0,-1 0 0,0-1 0,1 1 0,-1 0 0,1 0 0,-1 0 0,1 0 0,2-1 0,0-1 0,0 1 0,-1 0 0,1-1 0,-1 0 0,0 0 0,1 0 0,-1 0 0,0 0 0,0 0 0,2-3 0,5-8 0,0-1 0,-1 0 0,-1 0 0,0 0 0,-1-1 0,-1 0 0,0 0 0,-1-1 0,-1 1 0,0-1 0,1-29 0,-28 103-480,23-52 474,0 0 0,0 0-1,1 0 1,-1 0 0,1 0 0,1 1 0,-1-1 0,3 11 0,-2-15 7,0-1-1,0 1 0,0 0 0,0 0 0,1-1 1,-1 1-1,0 0 0,1-1 0,-1 1 0,1-1 1,-1 0-1,1 0 0,0 1 0,-1-1 1,1 0-1,0 0 0,0-1 0,0 1 0,0 0 1,0 0-1,0-1 0,0 0 0,0 1 0,0-1 1,0 0-1,0 0 0,0 0 0,4 0 1,2-1 18,0 0 1,0 0 0,1 0 0,-1-1 0,0 0 0,-1-1 0,1 1 0,0-2-1,-1 1 1,1-1 0,10-8 0,-13 9-6,-1 0-1,0 0 0,-1 0 1,1-1-1,0 1 1,-1-1-1,0 0 1,0 0-1,0-1 0,0 1 1,-1 0-1,0-1 1,1 0-1,-2 1 1,1-1-1,-1 0 0,1 0 1,-1 0-1,0-10 1,-1 15-16,0 0 1,0 0-1,0-1 1,0 1-1,0 0 1,0 0-1,0 0 1,0 0-1,0-1 1,0 1-1,0 0 1,0 0-1,0 0 1,0 0-1,0-1 1,0 1-1,0 0 1,0 0-1,0 0 1,0 0 0,0 0-1,-1 0 1,1-1-1,0 1 1,0 0-1,0 0 1,0 0-1,0 0 1,-1 0-1,1 0 1,0 0-1,0 0 1,0 0-1,0 0 1,0 0-1,-1-1 1,1 1-1,0 0 1,0 0-1,0 0 1,0 0-1,-1 0 1,1 0-1,0 0 1,0 0-1,0 1 1,0-1-1,-1 0 1,1 0 0,0 0-1,0 0 1,0 0-1,-13 8-14,-7 10 31,13-8-6,1-1 0,-1 1 0,2 1 0,-1-1 1,2 1-1,-1 0 0,1 0 0,1 1 1,0-1-1,-2 19 0,6-29-9,-1 0 0,1-1 0,-1 1 0,1-1 0,0 1 0,-1 0 0,1-1 0,0 1 0,0-1 0,-1 0 0,1 1 0,0-1 0,0 0 0,0 1 0,0-1 0,-1 0 0,1 0 0,0 0 0,0 1 0,0-1 0,0 0 0,0 0 0,0-1 0,0 1 0,-1 0 0,1 0 0,0 0 0,0 0 0,0-1 0,0 1 0,1-1 0,31-9 0,-22 3-8,-2 0-1,1 0 1,-1-1 0,0-1-1,0 1 1,-1-1 0,-1-1-1,1 0 1,-2 0 0,1 0-1,-1-1 1,-1 1 0,0-1-1,0-1 1,3-13 0,-11 24-103,-6 10 132,-7 11 101,-4 22-44,18-40-76,1 1-1,1-1 1,-1 1-1,0-1 0,1 1 1,-1-1-1,1 1 1,0 0-1,-1-1 1,1 1-1,1 0 0,-1-1 1,0 1-1,1-1 1,0 5-1,2-6-1,1 0 0,-1 1 0,0-1 0,0 0 0,1 0 0,-1-1 0,1 1 0,-1-1 0,0 0 0,1 0 0,-1 0 0,1 0 0,6-2 0,0 2 0,23 0-61,60 9-1,-92-9 65,0 0-1,0 0 1,0 0 0,0 0-1,0 0 1,0 0 0,0 0-1,0-1 1,0 1 0,0 0-1,-1-1 1,1 1-1,0 0 1,0-1 0,0 1-1,0-1 1,-1 1 0,1-1-1,0 0 1,-1 1-1,1-1 1,0 0 0,-1 1-1,1-1 1,0-1 0,12-30 33,-4-33-18,-9 64-18,0-12 26,2-12 4,3 21-122,6 12-139,18 17-3874,23 4-6374,-26-19 2332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26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134 312 5862,'0'0'14536,"-9"-4"-11317,6 3-3023,0-1-41,1 1 1,-1-1-1,1 1 1,-1 0-1,1 0 1,-1 0-1,0 0 1,0 0-1,0 1 1,1-1-1,-1 1 1,0 0-1,0 0 1,0 0-1,0 0 1,0 0 0,1 1-1,-1 0 1,0-1-1,0 1 1,1 0-1,-1 0 1,0 0-1,1 0 1,-1 1-1,1-1 1,-1 1-1,1 0 1,0-1-1,0 1 1,0 0-1,-4 4 1,2 1 156,-1 0 1,1 0-1,1 1 1,-1-1 0,-3 12-1,7-18-293,-1 0 0,0 0 0,1 0 0,-1 1 0,1-1 0,0 0 0,-1 0 0,1 1 0,0-1 1,0 0-1,0 0 0,0 1 0,0-1 0,0 0 0,0 1 0,0-1 0,0 0 0,1 1 0,-1-1 0,0 0 0,1 0 0,-1 0 0,1 1 0,-1-1 0,1 0 0,0 0 0,0 0 0,-1 0 0,1 0 0,0 0 0,0 0 0,0 0 0,0 0 0,0-1 0,0 1 0,0 0 0,0-1 0,1 1 0,-1 0 0,0-1 0,2 1 0,6 0-101,0-1-1,1 0 1,-1-1-1,0 0 1,1 0-1,-1-1 1,0 0-1,0 0 1,0-1-1,0-1 1,0 1-1,-1-2 0,0 1 1,0-1-1,10-7 1,10-9-127,-1-1-1,42-44 1,-77 77 484,1 0 1,0 0-1,1 1 1,0 0-1,1 0 1,0 0-1,1 0 0,0 1 1,-2 16-1,6-28-269,0 0 0,0 0-1,0 0 1,0 0 0,1-1-1,-1 1 1,0 0 0,0 0-1,1 0 1,-1 0-1,1 0 1,-1 0 0,1-1-1,-1 1 1,1 0 0,-1 0-1,1-1 1,-1 1 0,1 0-1,0-1 1,0 1 0,-1-1-1,1 1 1,0-1 0,0 1-1,1 0 1,29 3 100,-22-4-94,-1-1 0,0-1 0,0 1 0,0-1-1,-1-1 1,9-3 0,8-8-12,0-1 0,-2-1 0,1-2 0,-2 0 0,-1-1 0,0-1 0,-1-1 0,-1-1 0,-2 0 0,0-1 0,-1-1 0,-1 0 0,20-51 0,-30 65 0,-1 0 0,0-1 0,-1 1 0,2-16 0,-4 25-2,1 1 0,-1 0 0,0-1-1,0 1 1,0-1 0,0 1 0,0-1 0,0 1 0,0-1-1,-1 1 1,1-1 0,0 1 0,0-1 0,0 1 0,0 0-1,-1-1 1,1 1 0,0-1 0,0 1 0,-1 0 0,1-1-1,0 1 1,-1-1 0,1 1 0,0 0 0,-1 0 0,1-1-1,0 1 1,-1 0 0,1 0 0,-1-1 0,1 1 0,-1 0-1,1 0 1,0 0 0,-1 0 0,1-1 0,-1 1 0,1 0-1,-1 0 1,1 0 0,-1 0 0,1 0 0,-1 0 0,1 1-1,-1-1 1,1 0 0,-1 0 0,1 0 0,0 0 0,-1 0-1,1 1 1,-1-1 0,1 0 0,-1 0 0,1 1 0,-1-1 0,-26 17-140,12-4 160,0 1 0,1 0 0,0 1 0,1 1 0,1 0 0,-16 29 0,22-34-8,0 0 1,1 0 0,1 0 0,-1 1 0,2 0 0,0-1 0,0 2 0,1-1-1,1 0 1,0 0 0,0 0 0,2 16 0,0-23-160,0-1 1,1 1-1,-1 0 0,1-1 1,0 0-1,0 1 0,0-1 1,0 0-1,1 0 0,0 0 0,0-1 1,0 1-1,0-1 0,0 1 1,1-1-1,0 0 0,-1 0 1,1-1-1,0 1 0,1-1 1,-1 0-1,0 0 0,1 0 1,-1 0-1,1-1 0,4 1 1,19 1-7881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27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27 18642,'0'0'10500,"-11"-6"-9752,4 2-678,4 2-52,0 0 1,0 0-1,0 0 0,0 1 1,-1-1-1,1 1 0,0 0 0,-1 0 1,1 0-1,-1 0 0,1 1 1,-1 0-1,0-1 0,1 1 0,-1 0 1,1 1-1,-1-1 0,1 1 1,-1-1-1,1 1 0,-1 0 0,-6 3 1,-11 7 22,-38 28 0,54-36-56,1 1 0,-1 0 1,1-1-1,0 1 1,0 1-1,0-1 0,0 1 1,1-1-1,0 1 0,0 0 1,0 0-1,1 0 1,-5 11-1,8-15-10,-1 0-1,0 0 1,0-1-1,1 1 1,-1 0 0,0-1-1,1 1 1,-1 0 0,0-1-1,1 1 1,-1 0-1,1-1 1,-1 1 0,1-1-1,-1 1 1,1-1 0,0 1-1,-1-1 1,1 1-1,0-1 1,-1 1 0,1-1-1,0 0 1,0 0 0,-1 1-1,1-1 1,0 0-1,0 0 1,-1 0 0,1 0-1,0 0 1,0 0 0,0 0-1,-1 0 1,2 0-1,39 0-666,-31 0 446,56-1-1015,85 3-1205,-146-1 2432,-1-1 0,1 1 0,-1 0 0,0 1-1,1-1 1,-1 1 0,0-1 0,0 1 0,0 1-1,0-1 1,4 4 0,-8-6 49,1 0 0,-1 1 0,1-1-1,-1 1 1,1-1 0,-1 1 0,1 0 0,-1-1 0,0 1 0,1-1-1,-1 1 1,0 0 0,0-1 0,1 1 0,-1 0 0,0-1-1,0 1 1,0 0 0,0-1 0,0 1 0,0 0 0,0-1 0,0 1-1,0 0 1,0-1 0,0 2 0,-1 0 96,0-1 0,0 1 0,-1-1 0,1 0 0,0 1 0,-1-1 0,1 0 0,0 0 0,-1 0 0,1 0 0,-1 0 0,0-1 0,1 1 0,-1 0 0,-3 0 0,-15 6 1106,-1-1-1,-37 5 0,10-6-739,-56-2-1,83-8-1611,21 4 984,-1 1 0,1 0 0,0-1 0,0 1-1,0 0 1,0-1 0,-1 1 0,1-1 0,0 1 0,0-1 0,0 1 0,0 0 0,0-1-1,0 1 1,0-1 0,0 1 0,0-1 0,0 1 0,0 0 0,0-1 0,1 1 0,-1-1-1,0 1 1,0 0 0,0-1 0,0 1 0,1-1 0,-1 0 0,30-26-10278,0 8 196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27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68 178 15855,'0'0'2904,"11"-4"523,8-4-1855,0-1 0,-1-1 0,17-13 0,-29 19-1357,0 1 0,-1-2 0,0 1 0,1-1 0,-1 0 0,-1 0 0,1 0-1,-1-1 1,0 1 0,0-1 0,-1 0 0,0 0 0,0-1 0,0 1 0,2-8 0,-5 13-201,0-1 0,0 1-1,0 0 1,-1-1 0,1 1 0,0 0 0,-1-1 0,1 1 0,-1 0 0,1 0 0,-1 0-1,1-1 1,-1 1 0,0 0 0,0 0 0,0 0 0,1 0 0,-1 0 0,0 0-1,0 0 1,0 1 0,0-1 0,-1 0 0,1 0 0,0 1 0,0-1 0,0 1 0,-1-1-1,1 1 1,0 0 0,0-1 0,-1 1 0,1 0 0,0 0 0,-1 0 0,1 0-1,0 0 1,-1 0 0,0 0 0,-7 0 46,-1 0 0,1 0-1,0 0 1,-13 4 0,13-1-60,1 0 0,-1 1 0,1 0 0,0 0 0,0 1 0,1 0 0,0 0 0,0 1 0,0 0 0,0 0 0,1 1 0,0 0 0,0 0 0,1 0 0,0 1 0,0 0 0,1 0 0,0 0 0,0 0 0,1 0 0,0 1 0,1 0 0,0 0 0,0 0 0,0-1 0,1 11 0,1-16-11,0-1 1,0 1-1,1 0 1,-1 0-1,1-1 1,0 1-1,0-1 1,0 1-1,0-1 1,0 1-1,0-1 1,1 0-1,-1 1 1,1-1-1,0 0 1,0 0-1,-1 0 1,1 0-1,1-1 1,-1 1-1,0 0 1,0-1-1,0 1 1,1-1-1,-1 0 1,1 0-1,-1 0 1,1 0-1,-1 0 1,1-1-1,0 1 1,-1-1-1,4 1 1,12 1-482,0 0 0,0-1 0,32-2 0,-39 0 30,31-4-5314,-3-9-3790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28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60 11371,'0'0'8146,"3"-8"-4772,11-26-230,-14 33-3069,0 1 0,0-1 0,0 1 0,1-1 0,-1 1 1,0-1-1,0 1 0,0-1 0,0 1 0,0-1 0,0 1 0,0-1 0,0 1 0,0-1 0,0 1 0,0-1 0,-1 1 0,1-1 0,0 1 0,0-1 0,0 1 0,-1-1 0,1 1 0,0-1 0,-1 1 0,1-1 0,0 1 0,-1 0 0,1-1 0,0 1 1,-1 0-1,1-1 0,-1 1 0,1 0 0,0 0 0,-1-1 0,1 1 0,-1 0 0,1 0 0,-1 0 0,1-1 0,-1 1 0,1 0 0,-1 0 0,1 0 0,-1 0 0,0 0 0,-27 2 115,24-2-15,-3 2-116,-1 0 0,1 0 0,-1 1 0,1 0 0,0 0 1,0 1-1,0 0 0,1 0 0,-11 9 0,5-4 228,2 0-1,-1 1 0,1 1 1,-12 16-1,21-25-263,-1-1 1,1 1-1,0-1 1,0 1-1,0 0 1,0 0-1,0-1 0,1 1 1,-1 0-1,0 0 1,1 0-1,-1 0 1,1 0-1,0 0 0,0 0 1,0 0-1,0-1 1,0 1-1,0 2 1,1-2-20,0-1 1,-1 0-1,1 0 1,0 0-1,0 0 1,0 1-1,0-1 1,0-1-1,0 1 1,0 0-1,0 0 1,0 0-1,0 0 1,1-1-1,-1 1 0,0-1 1,0 1-1,1-1 1,-1 1-1,2-1 1,11 3-285,-1-2 1,1 0-1,-1 0 0,21-2 1,-12 0-738,67-5-7354,-47-1 983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29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19763,'0'0'9950,"-1"9"-9576,0 32 226,6 58-1,0 6-346,-4-63-216,0-26-159,0 0-1,-1 0 0,-5 30 0,5-45 85,0-1-1,0 0 0,0 1 1,0-1-1,0 0 0,0 1 0,0-1 1,0 0-1,0 1 0,0-1 1,0 0-1,0 1 0,-1-1 0,1 0 1,0 1-1,0-1 0,0 0 1,-1 1-1,1-1 0,0 0 0,0 0 1,-1 1-1,1-1 0,0 0 0,0 0 1,-1 0-1,1 1 0,0-1 1,-1 0-1,1 0 0,0 0 0,-1 0 1,1 0-1,0 0 0,-1 1 1,1-1-1,-1 0 0,-10-10-1288,-5-20-492,7 8 1909,0 1 1,1-1 0,2-1 0,0 1-1,1-1 1,-2-31 0,40 55 133,9 12-1202,-31-8-923,0-2-1,1 1 1,-1-1 0,18 1 0,3-3-6934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33.4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0 355 16432,'0'0'8386,"4"10"-7388,13 50 781,17 109-1,-30-142-1571,-4-26-183,0 1 0,0-1-1,0 1 1,1 0 0,-1-1 0,0 1-1,1-1 1,-1 1 0,1-1 0,-1 1 0,1-1-1,0 1 1,0-1 0,0 0 0,0 1-1,0-1 1,0 0 0,0 0 0,0 0 0,0 0-1,0 0 1,1 0 0,-1 0 0,0 0 0,3 1-1,-3-3 9,0 1 0,0-1 0,1 1 0,-1-1 0,0 1 0,0-1-1,0 0 1,0 0 0,0 0 0,0 0 0,0 0 0,0 0 0,0 0 0,0 0 0,-1 0-1,1 0 1,0 0 0,-1 0 0,1-1 0,-1 1 0,1 0 0,-1 0 0,0-1 0,1 1-1,-1 0 1,0-1 0,0 1 0,0 0 0,0-3 0,2-9 8,-1 1 0,0-1 0,-1 0 1,-1 1-1,0-1 0,0 0 0,-2 1 1,1-1-1,-1 1 0,-1 0 0,0 0 0,-1 0 1,0 1-1,-14-22 0,18 31-221,20 21-1069,-13-16 846,0 1 0,1-1-1,0 0 1,-1 0-1,1-1 1,1 0-1,-1 0 1,0-1 0,0 0-1,0 0 1,1-1-1,-1 1 1,0-2 0,1 1-1,-1-1 1,0 0-1,11-3 1,-6 1 5,-1-1 1,0 0-1,0 0 0,-1-1 1,0-1-1,1 1 1,-2-2-1,1 1 0,-1-1 1,11-11-1,-18 17 512,-1 0 0,0 0 1,0 0-1,0 0 0,0 0 0,0 0 1,0 0-1,-1 0 0,1 0 0,0-1 0,0 1 1,-1 0-1,1 0 0,-1-1 0,1 1 1,-1-1-1,0 1 0,1 0 0,-1-1 0,0 1 1,0-1-1,0 1 0,0 0 0,0-1 0,-1 1 1,1-1-1,0 1 0,0-1 0,-1 1 1,1 0-1,-1-1 0,0 1 0,0-2 0,0 2-11,-1 0-1,1 1 1,0-1-1,0 0 1,-1 1-1,1-1 0,-1 1 1,1-1-1,0 1 1,-1-1-1,1 1 0,-1 0 1,1 0-1,-1 0 1,1 0-1,-1 0 0,1 0 1,-1 0-1,1 1 1,0-1-1,-1 0 1,1 1-1,-1-1 0,1 1 1,0-1-1,-1 1 1,1 0-1,0 0 0,0 0 1,0-1-1,-1 1 1,0 2-1,-3 1-24,1 1 0,-1-1-1,1 1 1,0 0 0,0 0-1,1 1 1,0-1 0,0 1 0,0 0-1,0 0 1,-2 8 0,2-2 187,0 0-1,0 0 1,1 0 0,1 0 0,0 13 0,0-24-248,1 0 1,0 0 0,0 0-1,0 0 1,1 0 0,-1 0-1,0 0 1,0 0 0,0 0-1,1 0 1,-1 0 0,0-1-1,1 1 1,-1 0 0,1 0-1,-1 0 1,1 0 0,-1-1-1,1 1 1,0 0 0,-1-1-1,1 1 1,0 0 0,0-1-1,-1 1 1,1-1 0,0 1-1,0-1 1,0 1 0,0-1-1,0 0 1,0 1 0,-1-1-1,1 0 1,0 0 0,0 0-1,0 0 1,0 0 0,0 0-1,0 0 1,0 0 0,0 0-1,0 0 1,0 0 0,0-1-1,0 1 1,0 0 0,0-1-1,-1 1 1,1-1 0,0 1-1,0-1 1,1 0 0,4-2 40,1 0 0,0-1 1,-1 1-1,0-2 0,11-8 1,-7 3-140,1-1 1,-2 0-1,1 0 1,-2-1-1,1-1 0,-2 1 1,1-1-1,-2-1 1,0 1-1,6-19 1,-13 44-795,1 1 0,1-1 0,3 25 1,-3-34 918,-1-1 0,1 1 0,-1-1 0,1 0 0,0 1 0,0-1 0,0 0 0,0 0 0,0 0 0,1 0 0,-1 0 0,1 0 0,-1 0 0,4 3 0,-4-5-5,1 1 0,-1-1 0,1 1 0,-1-1 1,0 0-1,1 0 0,-1 0 0,1 0 0,-1 0 0,1 0 1,-1 0-1,0 0 0,1 0 0,-1-1 0,1 1 1,-1-1-1,0 1 0,1-1 0,-1 1 0,0-1 0,1 0 1,-1 0-1,0 1 0,0-1 0,0 0 0,0 0 1,0 0-1,2-3 0,4-3 204,0-1 0,-1 0 0,0 0 0,0-1 0,0 0 0,-1 0 0,-1-1 0,0 1 0,6-19 0,-3 4 24,-1-1 0,6-48 1,-10 43 385,-1-47 0,-1 70-645,0 0 0,-1 1 1,1-1-1,-2 1 0,1 0 0,-1-1 0,0 1 0,0 0 0,-1 0 0,1 0 1,-2 0-1,1 0 0,-8-9 0,11 15-15,0 0 1,0 0-1,0-1 1,0 1-1,0 0 1,0 0-1,-1 0 1,1 0-1,0 0 1,0-1-1,0 1 1,0 0 0,-1 0-1,1 0 1,0 0-1,0 0 1,0 0-1,0 0 1,-1 0-1,1 0 1,0 0-1,0 0 1,0 0-1,-1 0 1,1 0-1,0 0 1,0 0-1,0 0 1,0 0-1,-1 0 1,1 0-1,0 0 1,0 0-1,0 0 1,-1 0-1,1 0 1,0 0-1,0 1 1,0-1-1,0 0 1,0 0-1,-1 0 1,1 0-1,0 0 1,0 0-1,0 1 1,0-1-1,0 0 1,-1 0-1,-2 15-136,1 21 100,2-34 30,-2 60-43,1 56 92,1-108-7,1 1-1,0-1 0,1 0 1,1 0-1,-1 0 0,2 0 1,-1 0-1,8 13 1,-11-21-24,1-1 0,0 1 0,0 0 0,0-1 1,0 1-1,1-1 0,-1 1 0,0-1 1,1 1-1,-1-1 0,0 0 0,1 0 1,0 0-1,-1 0 0,1 0 0,0 0 0,0 0 1,-1 0-1,1-1 0,0 1 0,0-1 1,0 1-1,0-1 0,0 0 0,0 0 1,-1 0-1,1 0 0,0 0 0,0 0 0,0-1 1,0 1-1,0 0 0,0-1 0,0 0 1,-1 1-1,1-1 0,0 0 0,0 0 1,-1 0-1,1 0 0,1-2 0,2 0 6,-1 0 0,0-1 0,-1 1 0,1-1 0,-1 0-1,1 0 1,-1 0 0,0-1 0,-1 1 0,1-1 0,-1 1 0,0-1-1,0 0 1,1-6 0,-1 1 21,-1 0-1,0 0 0,-1 0 1,0-13-1,0 21-28,0 0 0,0-1 1,0 1-1,-1 0 0,1 0 1,-1-1-1,1 1 0,-1 0 0,0 0 1,0 0-1,0 0 0,0 0 0,0 0 1,0 0-1,0 0 0,-1 0 0,1 1 1,-1-1-1,1 0 0,-1 1 0,0-1 1,0 1-1,0 0 0,-3-2 0,4 3-11,1 1 0,-1-1 0,0 1 0,0-1 0,0 1-1,1-1 1,-1 1 0,0 0 0,1 0 0,-1-1 0,0 1 0,1 0-1,-1 0 1,1 0 0,-1 0 0,1-1 0,0 1 0,-1 0-1,1 0 1,0 0 0,0 0 0,0 0 0,0 0 0,-1 0-1,1 0 1,1 0 0,-1 0 0,0 0 0,0 0 0,0 0 0,1 2-1,1 37-38,-1-37 46,-1 0-1,1 0 1,0 0 0,0 0 0,0 0 0,0-1-1,1 1 1,-1 0 0,1 0 0,0-1 0,-1 1-1,1-1 1,0 0 0,1 1 0,-1-1 0,0 0-1,1 0 1,-1-1 0,1 1 0,-1 0 0,1-1 0,0 1-1,0-1 1,0 0 0,-1 0 0,1 0 0,0-1-1,0 1 1,1-1 0,-1 1 0,0-1 0,0 0-1,0 0 1,4-1 0,1 0 8,-1 0 0,1-1 0,0 0 0,-1 0 0,1-1-1,-1 0 1,0 0 0,0-1 0,0 0 0,0 0 0,0 0 0,6-8 0,-2 2 5,0-1-1,-1 0 1,12-18 0,-18 24-4,-1 0 0,0 0 0,0-1 0,0 1 0,-1-1 0,0 0 1,0 0-1,0 1 0,-1-1 0,0 0 0,0-7 0,-18 48-141,3 48 347,13-77-210,0 0 0,1 1 1,0-1-1,0 0 0,0 0 0,1 1 0,0-1 1,0 0-1,1 0 0,-1 0 0,5 8 0,-6-13-98,1 0 0,-1 0 0,1 0 0,0 0 0,0 0-1,-1 0 1,1 0 0,0-1 0,0 1 0,0 0 0,0 0 0,0-1-1,0 1 1,0-1 0,0 1 0,0-1 0,0 1 0,1-1 0,-1 1-1,0-1 1,0 0 0,0 0 0,1 0 0,-1 0 0,0 0 0,0 0-1,0 0 1,1 0 0,-1 0 0,0 0 0,0-1 0,1 1 0,1-1-479,-1 0 0,0 0 0,-1 0 0,1 0 0,0-1 0,0 1 0,0-1 0,-1 1 0,1-1 0,-1 1 0,1-1 0,-1 0 0,1 0 0,-1 1 0,0-1 0,1-4 0,8-22-8523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29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143 150 13965,'0'0'6502,"-10"-2"-3902,7 2-2504,-1-1 122,-1 0 0,0 0 0,0 1 0,0-1 0,0 1 0,1 0 0,-1 0 0,0 1 0,0 0 0,0 0 0,1 0 0,-1 0 0,0 1 1,1-1-1,-1 1 0,1 0 0,0 1 0,-6 3 0,6-2-121,1-3-74,1 0-1,0 1 1,-1-1-1,1 1 0,0 0 1,0 0-1,1-1 1,-1 1-1,0 1 1,0-1-1,1 0 1,0 0-1,-1 1 1,1-1-1,0 0 1,0 1-1,-1 3 1,5-4 5,-1-1-1,1 0 1,0 0 0,-1 1 0,1-2 0,0 1 0,0 0 0,0-1 0,0 1-1,0-1 1,0 0 0,3 0 0,3 1 15,212 16 11,-220-17 2,0 0 1,0 1-1,-1-1 1,1 0 0,0 1-1,0-1 1,0 0-1,0 1 1,0-1-1,-1 1 1,1 0-1,0-1 1,-1 1-1,1-1 1,0 1 0,-1 0-1,1 0 1,-1-1-1,1 1 1,-1 0-1,1 0 1,-1 0-1,1 0 1,-1-1 0,0 1-1,0 0 1,1 0-1,-1 0 1,0 0-1,0 0 1,0 0-1,0 0 1,0 0 0,0 0-1,0 0 1,0-1-1,-1 1 1,1 0-1,0 1 1,-4 7 1482,8-24-840,23-77-699,-18 56 0,19-48 0,-26 81-72,-1 0 0,1 0 1,0 1-1,0-1 0,0 0 0,0 1 0,0 0 1,1-1-1,-1 1 0,1 0 0,0 0 0,-1 1 0,1-1 1,0 0-1,0 1 0,0 0 0,0-1 0,0 1 1,1 1-1,-1-1 0,4 0 0,9-1-955,0 0 1,0 2-1,20 1 0,-4 0-1315,10-2-5484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11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14061,'0'0'9738,"56"18"-8842,-13-18-575,8 0-289,2-4-96,4-6-1474,-3-1-960,-6 0-225,-10-2-1313,-9 0-3587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11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12556,'0'0'12145,"9"0"-11355,6-2-589,0 1 1,-1 1-1,1 1 1,0 0 0,-1 1-1,16 3 1,-26-4-197,-1 0 0,1 0 0,0 1 1,0-1-1,-1 1 0,1 0 1,-1 0-1,0 0 0,1 0 1,-1 0-1,0 1 0,0-1 0,0 1 1,-1 0-1,1 0 0,-1 0 1,0 1-1,1-1 0,-1 0 0,-1 1 1,1-1-1,0 1 0,-1 0 1,0 0-1,0-1 0,0 1 0,0 0 1,-1 0-1,1 8 0,-1-7 16,-1 0-1,0 1 0,0-1 1,0 0-1,0 0 0,-1 1 1,0-1-1,0 0 0,0-1 1,0 1-1,-1 0 0,0-1 1,0 1-1,0-1 0,-1 0 1,1 0-1,-1 0 0,-6 4 1,-6 5-38,-1-1 1,-1-1-1,-25 13 1,39-23-1338,17-19-22527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12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13613,'0'0'12454,"0"11"-12011,-17 396 4202,2-443-3033,-3-30-1612,10 34 0,-1 1 0,-1 1 0,-20-40 0,34 75-278,-1-1 1,1-1-1,-1 1 0,1 0 0,1-1 1,-1 0-1,0 0 0,1 0 0,-1 0 1,1-1-1,0 1 0,0-1 0,0-1 1,0 1-1,0-1 0,0 0 0,9 1 1,10 2-2538,1-2 1,37 0 0,-37-3-5076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13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72 9865,'0'0'18124,"-8"1"-18038,-25 3-86,33-4 1,-1-1 0,1 1 0,-1 0 1,0 0-1,1 0 0,-1 0 0,1 1 0,-1-1 1,1 0-1,-1 0 0,1 0 0,-1 0 1,1 0-1,-1 1 0,1-1 0,0 0 1,-1 0-1,1 1 0,-1-1 0,1 0 1,-1 1-1,1-1 0,0 1 0,-1-1 1,1 0-1,0 1 0,0-1 0,-1 1 0,1-1 1,0 1-1,0-1 0,-1 1 0,1-1 1,0 1-1,0-1 0,0 1 0,0-1 1,0 1-1,0-1 0,0 1 0,0-1 1,0 1-1,0-1 0,0 1 0,0-1 1,0 1-1,1 0 0,-1 0 0,1 0 0,0 0 0,-1 0 0,1 0 0,0 0-1,0 0 1,0-1 0,-1 1 0,1 0 0,0-1 0,0 1 0,0 0 0,0-1 0,0 1 0,0-1-1,3 1 1,25 1 260,33 6-455,-58-7 311,-1 0 1,1 1 0,0-1-1,-1 1 1,1-1 0,-1 1-1,1 0 1,-1 0 0,0 1-1,0-1 1,0 1 0,0-1-1,4 6 1,-7-8-83,0 0-1,1 0 1,-1 0 0,0 0-1,1 0 1,-1 0 0,0 0 0,1-1-1,-1 1 1,0 0 0,1 0-1,-1 0 1,0 0 0,1 0 0,-1-1-1,0 1 1,0 0 0,1 0-1,-1-1 1,0 1 0,0 0 0,1 0-1,-1-1 1,0 1 0,0 0-1,0-1 1,1 1 0,-1 0 0,0 0-1,0-1 1,0 1 0,0 0-1,0-1 1,0 1 0,0-1-1,0 1 1,0 0 0,0-1 0,0 1-1,0 0 1,0-1 0,0 0-1,5-21 1330,-4 20-1316,8-94-48,-9 96 2,1-1 0,-1 1-1,0-1 1,0 0 0,1 1 0,-1-1-1,1 1 1,-1-1 0,1 1 0,-1-1-1,1 1 1,-1-1 0,1 1 0,-1-1-1,1 1 1,-1 0 0,1-1 0,0 1-1,-1 0 1,1 0 0,-1-1 0,1 1-1,0 0 1,-1 0 0,1 0 0,0 0-1,0 0 1,-1 0 0,2 0 0,27 0-86,-17 1-120,58-3-7131,-29-4-790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13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66 15022,'0'0'10805,"-6"9"-9332,-16 27-448,22-35-1007,0-1 0,0 1 0,-1 0 0,1-1 0,0 1 0,0 0 0,0-1 0,0 1 0,0-1 0,0 1 0,0 0 0,0-1 0,0 1 0,1 0 0,-1-1 0,0 1 0,0-1 0,0 1 0,1 0 0,-1-1 0,0 1 0,1-1 0,-1 1 0,1-1 0,-1 1 0,0-1 0,1 1 0,-1-1 0,1 0 0,-1 1-1,1-1 1,-1 0 0,1 1 0,0-1 0,-1 0 0,1 0 0,-1 1 0,1-1 0,0 0 0,-1 0 0,1 0 0,-1 0 0,1 0 0,1 0 0,30 2 224,-29-2-177,6 0-7,-1 0-1,0-1 0,1 0 1,-1-1-1,0 0 0,0 0 1,0 0-1,0-1 1,11-6-1,-16 7-43,1 0-1,-1 0 1,0 0 0,0-1-1,0 1 1,-1-1 0,1 1-1,0-1 1,-1 0 0,0 0-1,0 0 1,0 0 0,0-1 0,0 1-1,-1 0 1,1-1 0,-1 1-1,0-1 1,0 0 0,0 1-1,0-1 1,-1 0 0,0-4-1,0 6-2,0 1 0,0-1-1,-1 0 1,1 1-1,-1-1 1,0 1-1,1-1 1,-1 1 0,0-1-1,0 1 1,0 0-1,0-1 1,0 1-1,0 0 1,0 0 0,0 0-1,0 0 1,-1 0-1,1 0 1,0 0-1,-1 0 1,1 0 0,-1 0-1,1 1 1,-1-1-1,1 1 1,-1-1-1,1 1 1,-1 0 0,0-1-1,1 1 1,-1 0-1,0 0 1,1 0 0,-1 0-1,1 1 1,-4-1-1,-1 1-2,1-1-1,-1 1 0,0 0 1,0 0-1,1 0 0,-1 1 1,1 0-1,-1 0 0,-8 6 0,4 0 44,0 0-1,1 1 1,0 0-1,-13 18 0,19-23-11,0 0 0,0 0-1,1 0 1,-1 0-1,1 0 1,0 1 0,0-1-1,1 0 1,-1 1 0,1 0-1,0-1 1,0 1 0,1 0-1,-1-1 1,1 10 0,1-13-41,-1 0 0,1-1 0,-1 1 0,1 0 1,-1 0-1,1-1 0,0 1 0,-1 0 0,1-1 0,0 1 1,-1 0-1,1-1 0,0 1 0,0-1 0,0 0 0,-1 1 1,1-1-1,0 1 0,0-1 0,0 0 0,0 0 0,0 0 1,0 1-1,0-1 0,1 0 0,31 0-313,-24 0 101,2-1-466,0 0 0,0 0 0,0-1 0,12-4 0,43-18-8230,-21 4-2077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14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0 16848,'0'0'5477,"-61"69"-2594,34-40-1121,4 1-385,1-2-769,4-2-512,4-5-63,3-3-418,2-7-480,5-2 65,-2-4-514,1-5-479,2 0-1346,1-6-1858,1-12-3587</inkml:trace>
  <inkml:trace contextRef="#ctx0" brushRef="#br0" timeOffset="1">12 61 16976,'0'0'9225,"54"21"-7688,-30-11-640,3 0-673,2 2-160,-2-2-192,0 2-2018,-5-3-1858,-2-1-1985,-1-5-6919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15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114 108 9993,'0'0'15647,"-9"-5"-15278,6 4-353,2-1-10,-1 1 0,0 0 0,1-1 0,-1 1 1,0 0-1,0 0 0,0 0 0,0 1 0,0-1 1,0 0-1,0 1 0,0-1 0,0 1 0,0 0 1,0-1-1,0 1 0,0 0 0,0 0 1,0 1-1,0-1 0,0 0 0,0 1 0,0-1 1,0 1-1,0 0 0,0-1 0,0 1 0,0 0 1,0 0-1,0 0 0,1 1 0,-1-1 0,0 0 1,1 1-1,-1-1 0,1 1 0,0-1 1,-1 1-1,1 0 0,0-1 0,0 1 0,-2 4 1,-1 2 114,-1 1 1,2 0-1,-1 0 1,-3 13 0,7 8 329,0-29-436,0 0 0,1 0 0,-1 0 0,1 0 0,-1-1 0,1 1 0,-1 0 0,1 0 0,-1-1-1,1 1 1,0 0 0,-1-1 0,1 1 0,0 0 0,0-1 0,-1 1 0,1-1 0,0 0 0,0 1 0,0-1 0,0 0 0,0 1 0,0-1-1,-1 0 1,1 0 0,2 0 0,5 1-4,0-1 0,0 0 0,1 0 0,-1-1 0,0-1 0,0 1 0,0-1 0,0-1 0,0 1 0,-1-1-1,1 0 1,-1-1 0,1 0 0,10-8 0,0-2-167,0-1-1,-1 0 0,-1-1 1,15-20-1,-28 36 668,-6 11-202,-7 21-35,7-22-194,1-5-9,0 0-1,1 0 0,0 0 1,0 0-1,0 0 0,1 0 0,0 11 1,0-16-43,0 1 1,0 0 0,0-1 0,1 1 0,-1 0-1,0 0 1,0-1 0,1 1 0,-1-1 0,0 1-1,1 0 1,-1-1 0,1 1 0,-1-1-1,1 1 1,-1-1 0,1 1 0,0-1 0,-1 1-1,1-1 1,-1 0 0,1 1 0,1 0-1,0-1-3,0 0-1,0 0 0,0 0 1,0 0-1,0 0 1,0 0-1,0 0 0,0 0 1,0-1-1,0 1 0,-1-1 1,5-1-1,61-34-365,-60 30 273,1 1 1,0 0 0,1 0 0,-1 1 0,1 0-1,0 0 1,0 1 0,0 0 0,0 1 0,1 0-1,13-1 1,-23 3 82,1 1 1,0-1-1,0 0 0,0 1 1,-1-1-1,1 1 0,0-1 1,0 1-1,-1-1 0,1 1 0,0-1 1,-1 1-1,1 0 0,-1-1 1,1 1-1,-1 0 0,1 0 0,-1-1 1,1 1-1,-1 0 0,0 0 1,1 0-1,-1 0 0,0-1 0,0 1 1,1 0-1,-1 0 0,0 0 1,0 0-1,0 0 0,-1 1 1,1 39 544,0-29-233,0-11-307,0 0 0,1-1 0,-1 1 0,0-1 0,1 1 0,-1-1-1,1 1 1,-1-1 0,1 1 0,-1-1 0,1 1 0,-1-1 0,1 0-1,0 1 1,-1-1 0,1 0 0,0 1 0,-1-1 0,1 0 0,0 0-1,-1 0 1,1 0 0,0 1 0,-1-1 0,1 0 0,0 0-1,-1 0 1,1-1 0,0 1 0,0 0 0,-1 0 0,1 0 0,0 0-1,-1-1 1,1 1 0,-1 0 0,1-1 0,0 1 0,-1 0 0,1-1-1,0 0 1,32-13 54,2-9-667,-27 17 312,1 0 0,0 0 0,0 0 0,0 1 0,1 1-1,0 0 1,0 0 0,14-3 0,-24 7 285,0 0 0,0 0 0,1 0-1,-1 0 1,0 0 0,0 0 0,1 0 0,-1 0 0,0 0-1,0 0 1,1 0 0,-1 0 0,0 0 0,0 0 0,0 0-1,1 1 1,-1-1 0,0 0 0,0 0 0,0 0 0,1 0-1,-1 0 1,0 1 0,0-1 0,0 0 0,0 0 0,1 0-1,-1 1 1,0-1 0,0 0 0,0 0 0,0 1 0,0-1-1,0 0 1,0 0 0,0 1 0,0-1 0,0 0 0,0 0-1,0 1 1,0-1 0,-3 16 340,-9 13 395,7-19-557,2-7-194,1 1 0,1-1 0,-1 0 0,0 1 0,1-1 0,0 1 0,0-1 1,-1 9-1,23-22-3346,0-9-606,32-24-4551,-15 23 10173,-37 19-1337,0 1 1,0 0-1,-1-1 1,1 1-1,0 0 0,0 0 1,0 0-1,0 0 1,0 0-1,0 0 1,0 0-1,0 0 1,-1 0-1,1 0 0,0 1 1,0-1-1,0 0 1,0 1-1,0-1 1,-1 0-1,1 1 0,0-1 1,0 1-1,-1 0 1,1-1-1,0 1 1,-1-1-1,2 2 0,11 29 2831,-8 40-3181,-5-68 183,-9 74-897,3-46-1060,13-62-6393,10-21 6697,-15 46 1952,0 0 0,0 0 0,1 0 0,0 0 1,0 1-1,0-1 0,1 1 0,-1 0 0,1 0 0,1 0 0,-1 0 1,1 1-1,-1 0 0,1 0 0,10-6 0,-14 15 13,0-1-1,0 1 1,-1 0 0,1-1-1,-1 1 1,0 0-1,0-1 1,-2 9 0,-6 20-120,-2 0 1,-1 0 0,-2-2 0,-20 37-1,-9 23 1594,42-91-1916,0 0 0,-1 0 0,1 0 1,0 0-1,0 0 0,0 0 0,0 0 1,0 0-1,0 0 0,0 0 0,-1-1 1,1 1-1,0 0 0,0 0 0,0 0 1,0 0-1,0 0 0,-1 0 1,1 0-1,0 0 0,0 0 0,0 0 1,0 0-1,0 0 0,0 0 0,-1 1 1,1-1-1,0 0 0,0 0 0,0 0 1,0 0-1,0 0 0,0 0 1,-1 0-1,1 0 0,0 0 0,0 0 1,0 0-1,0 1 0,0-1 0,0 0 1,0 0-1,0 0 0,0 0 0,0 0 1,0 0-1,0 0 0,-1 1 1,1-1-1,0 0 0,0 0 0,0 0 1,0 0-1,0 0 0,0 0 0,0 1 1,0-1-1,0 0 0,0 0 0,0 0 1,0 0-1,1 0 0,-1 1 0,0-1 1,0 0-1,-1-16 446,4-24-411,6-5-170,1 0 0,3 1 1,2 0-1,2 1 1,1 1-1,32-52 0,-44 84 65,1 0 0,1 0-1,0 1 1,0 0-1,1 0 1,15-12-1,-20 18 17,0 0 1,0 1-1,0-1 0,1 1 0,-1 0 0,1 0 1,0 0-1,0 1 0,-1-1 0,1 1 0,0 0 1,0 1-1,0-1 0,0 1 0,0 0 0,0 0 1,0 1-1,8 1 0,-11-2 17,0 1 0,0 0 0,0-1 0,0 1 1,0 0-1,0 0 0,-1 0 0,1 0 0,0 0 0,-1 1 0,1-1 0,-1 0 1,1 1-1,-1-1 0,1 1 0,-1 0 0,0-1 0,0 1 0,0 0 0,0 0 1,0 0-1,0 0 0,-1 0 0,1-1 0,-1 1 0,1 1 0,-1-1 0,0 0 1,0 0-1,1 0 0,-2 0 0,1 0 0,0 0 0,0 0 0,-1 0 0,1 0 1,-2 3-1,1 1 60,-1 0 0,0 0 0,0-1 0,-1 1 0,0-1 0,0 1 0,0-1 0,0 0 0,-1 0 0,0-1 0,-7 8 0,0-3 109,1-1 1,-2 0 0,1 0 0,-1-1-1,0-1 1,0 0 0,-1 0 0,0-2-1,0 1 1,-25 4 0,38-9-166,0 0 1,0 0-1,-1 0 1,1 0-1,0 0 1,-1 0-1,1 0 0,0 0 1,0 0-1,-1 0 1,1 0-1,0 0 1,-1 0-1,1 0 0,0-1 1,0 1-1,-1 0 1,1 0-1,0 0 1,0 0-1,-1 0 1,1-1-1,0 1 0,0 0 1,-1 0-1,1 0 1,0-1-1,0 1 1,0 0-1,0 0 0,-1-1 1,1 1-1,0 0 1,0 0-1,0-1 1,0 1-1,0 0 0,0 0 1,0-1-1,0 1 1,0 0-1,0-1 1,0 1-1,0 0 0,0 0 1,0-1-1,0 1 1,0 0-1,0-1 1,0 1-1,0 0 0,0 0 1,0-1-1,1 1 1,-1 0-1,0 0 1,0-1-1,0 1 0,0 0 1,1 0-1,-1-1 1,0 1-1,0 0 1,0 0-1,1 0 1,-1 0-1,0-1 0,1 1 1,11-14-1937,63-46-10963,-47 36 6635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15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4 14670,'8'-4'9545,"-8"11"-6790,-2 12-994,-13 9-127,-1 2-289,-2 6-448,4-3-737,5 0-160,1-4 0,8-6 0,0-4 0,0-10-1185,8-5-609,1-4-800,5-5-1730,2-13-1922,0-6-5093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16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13837,'0'0'8408,"0"8"-5408,0-1-2510,1-1-1,0 1 0,0-1 0,1 0 1,0 1-1,4 9 0,-5-14-456,-1-1 1,1 0-1,0 1 0,0-1 0,0 0 0,0 1 1,0-1-1,0 0 0,0 0 0,0 0 0,0 0 1,0 0-1,0 0 0,1-1 0,-1 1 0,0 0 1,1 0-1,-1-1 0,1 1 0,-1-1 0,1 1 1,-1-1-1,1 0 0,-1 0 0,1 0 0,-1 0 1,1 0-1,-1 0 0,1 0 0,-1 0 0,1 0 1,-1-1-1,1 1 0,-1 0 0,1-1 0,-1 0 1,1 1-1,-1-1 0,0 0 0,1 0 0,-1 0 1,1-1-1,0 1-13,0 0 0,-1 0-1,1-1 1,-1 1 0,1-1 0,-1 1 0,0-1 0,1 1-1,-1-1 1,0 0 0,0 0 0,0 1 0,-1-1 0,1 0 0,0 0-1,-1 0 1,1 0 0,-1 0 0,0 0 0,1 0 0,-1 0-1,0 0 1,0 0 0,0 0 0,-1 0 0,0-4 0,1 5 5,0 0 0,-1 0 0,1 0 0,-1-1 0,1 1 0,-1 0 0,1 0 0,-1 0 0,0 0 0,0 0 0,0 0 0,1 0 0,-1 0 0,0 0 0,0 0 0,0 1 0,0-1 0,-1 0 0,1 1 0,0-1 0,0 0 0,0 1 0,0 0 0,-1-1 0,1 1 1,0 0-1,0-1 0,-1 1 0,1 0 0,0 0 0,-1 0 0,1 0 0,0 0 0,0 1 0,-1-1 0,1 0 0,0 0 0,0 1 0,-1-1 0,1 1 0,0-1 0,-2 2 0,0 0 5,0 0 1,0 0-1,0 0 0,0 1 0,1-1 1,-1 1-1,0 0 0,1 0 0,0 0 1,0 0-1,0 0 0,0 0 0,0 0 1,1 1-1,-1-1 0,1 1 0,-1 6 1,-1-1 42,1 0 0,1 0 0,0 0 0,0 0 1,1 0-1,1 12 0,-1-19-140,0 0 0,1 0-1,-1 0 1,1 0 0,0 0 0,0 0 0,-1 0-1,1-1 1,0 1 0,1 0 0,-1 0 0,0-1-1,0 1 1,1-1 0,-1 1 0,1-1 0,-1 0 0,1 1-1,0-1 1,0 0 0,-1 0 0,5 1 0,-1 1-587,1-1 1,0-1 0,0 1 0,0-1 0,0 0-1,11 0 1,20-1-7066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33.8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28 3 12908,'-12'-2'7976,"5"2"-5318,-1 0-800,7 11-1730,1 3-128,0 5-32,12 1-96,4-1-1986,1-3-1826,2-1-3843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18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8 10698,'0'0'5451,"0"22"-1362,-2 4-1959,1-19-1813,1 0 0,-1 0 0,1 0 0,1 0 0,-1-1 0,1 1 0,2 9 0,-3-16-282,1 1 0,-1-1 1,1 1-1,-1-1 1,1 1-1,-1-1 0,1 1 1,-1-1-1,1 1 1,0-1-1,-1 1 0,1-1 1,0 0-1,-1 0 1,1 1-1,0-1 0,-1 0 1,1 0-1,0 0 1,-1 0-1,1 0 1,0 0-1,0 0 0,-1 0 1,1 0-1,0 0 1,0 0-1,-1 0 0,1 0 1,0 0-1,-1-1 1,1 1-1,0 0 0,-1-1 1,2 0-1,22-13 927,60-78 624,-84 91-1561,1 1 0,-1-1 0,1 0 0,-1 1 0,0-1 0,1 1 0,-1-1 0,1 1 0,-1-1 0,1 1 1,0 0-1,-1-1 0,1 1 0,-1 0 0,1-1 0,0 1 0,-1 0 0,1 0 0,0-1 0,-1 1 0,1 0 0,0 0 0,-1 0 0,1 0 0,0 0 0,-1 0 0,1 0 1,0 0-1,0 0 0,0 1 0,8 18 228,-7 41-172,-2-52 52,0 3-143,3 27 339,-3-37-313,0-1-1,0 0 1,0 1 0,0-1-1,0 0 1,1 1-1,-1-1 1,0 0-1,0 1 1,0-1-1,1 0 1,-1 1-1,0-1 1,1 0 0,-1 0-1,0 1 1,0-1-1,1 0 1,-1 0-1,0 0 1,1 0-1,-1 1 1,1-1 0,-1 0-1,0 0 1,1 0-1,-1 0 1,0 0-1,2 0 1,16-12 719,25-33-44,-31 30-673,1 1-1,1 0 1,0 1 0,29-20 0,-42 33-23,0-1 1,0 0-1,-1 1 1,1-1-1,0 1 1,0-1-1,0 1 1,0-1-1,0 1 1,1 0-1,-1-1 1,0 1-1,0 0 1,0 0-1,0 0 1,0 0-1,0 0 1,0 0-1,0 0 1,0 0-1,1 0 1,-1 1-1,0-1 1,0 0-1,0 1 1,0-1-1,0 1 1,0-1-1,0 1 1,0-1-1,-1 1 1,1 0-1,0 0 1,0-1-1,0 1 1,-1 0-1,1 0 1,0 0-1,-1 0 1,1 0-1,-1 0 1,1 0-1,-1 0 1,1 0-1,-1 0 1,0 0-1,1 0 1,-1 0 0,0 0-1,0 0 1,0 0-1,0 0 1,0 2-1,2 12 22,-1 0 1,-1-1-1,-1 21 0,0-17 7,4 11-859,0-26-2414,-2-18-1870,-1-8-1784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18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17424,'0'0'13101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19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1 107 2434,'4'-11'8835,"-2"2"-7163,16-40 1959,1 21 1663,-19 28-5203,0 0 1,0 0-1,1-1 0,-1 1 1,0 0-1,0 0 1,1 0-1,-1-1 0,0 1 1,1 0-1,-1 0 0,0 0 1,0 0-1,1 0 0,-1 0 1,0 0-1,1 0 1,-1 0-1,0 0 0,1 0 1,-1 0-1,0 0 0,1 0 1,-1 0-1,0 0 0,1 0 1,-1 0-1,0 0 1,0 0-1,1 0 0,-1 0 1,0 1-1,1-1 0,-1 0 1,1 0-1,4 14 1130,-3 25-771,-2-33 8,-5 320 1171,30-387-38,-14 10-1601,-2 0 1,-2-1 0,-1-68-1,-10 184-165,1-25 228,2 60 0,1-97-45,0 1 1,0-1 0,0 1-1,0-1 1,1 0-1,-1 1 1,1-1-1,-1 1 1,1-1 0,0 0-1,0 0 1,0 1-1,0-1 1,1 0 0,-1 0-1,0 0 1,1 0-1,0 0 1,-1-1 0,1 1-1,0 0 1,0-1-1,0 1 1,0-1-1,0 0 1,0 1 0,0-1-1,1 0 1,-1-1-1,0 1 1,1 0 0,-1 0-1,0-1 1,1 0-1,-1 1 1,1-1 0,-1 0-1,1 0 1,-1 0-1,1-1 1,-1 1 0,0-1-1,1 1 1,2-2-1,6-1 20,-1 0-1,0-1 1,0 0-1,-1 0 1,1-1 0,-1-1-1,0 0 1,-1 0-1,9-7 1,-1-2-7,-2-1 1,0 0 0,-1-1 0,21-35 0,-27 41-4,-1 0 0,-1-1 1,0 1-1,-1-1 1,0 0-1,-1 0 1,0-1-1,-1 1 1,1-20-1,-3 32-16,0 0-1,0-1 1,0 1-1,0 0 0,0 0 1,0-1-1,0 1 1,0 0-1,0-1 0,0 1 1,0 0-1,0-1 1,0 1-1,0 0 0,0 0 1,0-1-1,0 1 1,0 0-1,0-1 0,-1 1 1,1 0-1,0 0 1,0-1-1,0 1 1,0 0-1,-1 0 0,1-1 1,0 1-1,0 0 1,-1 0-1,1 0 0,0 0 1,0-1-1,-1 1 1,1 0-1,0 0 0,-1 0 1,1 0-1,0 0 1,0 0-1,-1 0 0,1 0 1,0 0-1,-1 0 1,-15 9-3,-11 20-40,22-22 44,-79 111 720,75-103-627,0 1-1,1 0 0,0 0 0,2 1 1,0 0-1,-4 18 0,10-33-95,-1-1 0,1 1 0,-1 0 0,1 0 0,0 0 0,0 0 0,0-1 0,0 1 0,0 0 0,1 0 0,-1 0 0,0 0 0,1-1 0,-1 1 0,1 0 0,0 0 0,0-1 0,-1 1 0,1-1 0,0 1 0,1 0 0,-1-1 0,0 0 0,0 1 0,1-1 0,-1 0 0,0 1 0,1-1 0,-1 0 0,1 0 0,0 0 0,-1-1 0,1 1 0,0 0 0,-1-1 0,1 1 0,0-1 0,0 1 0,0-1 0,3 1 0,7 0 0,0-1 0,0 0 0,1-1 0,-1 0 0,12-3 0,-9 1 0,0-1 0,0 0 0,-1-1 0,1-1 0,-1 0 0,-1-1 0,1-1 0,-1 0 0,-1 0 0,1-2 0,-1 1 0,-1-1 0,17-19 0,-25 23-132,-10 12-247,-11 17-1005,11-10 303,-13 23-6759,11-16-3509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20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84 14926,'0'-9'2434,"2"-44"2302,-2 185-716,-5 202-3124,6-306-635,-1-28-254,0 0 1,0 0-1,0 0 0,0 0 0,0-1 1,0 1-1,0 0 0,0 0 0,0 0 0,0 0 1,0 0-1,0-1 0,0 1 0,0 0 1,0 0-1,0 0 0,0 0 0,0 0 1,0-1-1,0 1 0,0 0 0,0 0 1,0 0-1,0 0 0,0 0 0,0 0 1,0-1-1,0 1 0,0 0 0,0 0 1,0 0-1,1 0 0,-1 0 0,0 0 1,0 0-1,0 0 0,0-1 0,0 1 0,0 0 1,1 0-1,-1 0 0,0 0 0,0 0 1,0 0-1,0 0 0,0 0 0,0 0 1,1 0-1,-1 0 0,0 0 0,0 0 1,0 0-1,0 0 0,0 0 0,1 0 1,-1 0-1,0 0 0,0 0 0,0 0 1,0 0-1,0 0 0,0 0 0,1 0 1,-1 1-1,0-1 0,0 0 0,0 0 1,0 0-1,0 0 0,14-52 448,-4-17-355,3-89 0,4-27 4,-17 183-112,0 0 1,0-1-1,1 1 1,-1 0-1,1 0 0,-1 0 1,1 0-1,0 0 1,0 0-1,0 0 0,0 0 1,0 0-1,0 0 1,1 0-1,-1 1 0,0-1 1,1 0-1,0 1 1,-1-1-1,1 1 0,0 0 1,0-1-1,0 1 1,0 0-1,2-1 0,-2 2-2,1 0-1,-1 0 0,0 0 0,0 0 0,1 0 0,-1 1 0,0-1 0,1 1 0,-1 0 0,0-1 1,0 1-1,0 0 0,0 0 0,0 0 0,0 1 0,0-1 0,0 0 0,0 1 0,0-1 0,-1 1 1,1 0-1,-1-1 0,3 4 0,1 3-48,0 0 0,0 0 0,-1 0 0,0 1 0,0-1 0,-1 1 1,0 0-1,0 0 0,-1 0 0,-1 0 0,1 0 0,-1 0 0,-1 17 0,0-22 111,0-1 0,0 0 0,-1 1 0,1-1 0,-1 0 0,1 1 0,-1-1 0,0 0 0,-1 1 0,1-1 0,0 0 0,-1 0 0,0 0 0,0 0 0,0-1 0,0 1 0,0 0 0,0-1 0,-1 1 0,1-1 0,-1 0 0,0 0 0,1 0 0,-1 0 0,0-1 0,0 1 0,0-1 0,-1 1 0,1-1 0,0 0 0,0 0 0,-1-1 0,1 1 0,-1-1-1,1 1 1,0-1 0,-1 0 0,1 0 0,-7-2 0,7 1-104,-1 0 0,1 0 0,0-1 0,0 1 0,0-1 0,0 0-1,0 0 1,0 0 0,1 0 0,-1 0 0,0-1 0,1 1 0,0-1-1,0 1 1,0-1 0,-3-5 0,4 6-221,-1 0-1,1 0 1,0-1 0,0 1-1,0 0 1,1-1 0,-1 1-1,1-1 1,-1 1 0,1-5-1,0 5-24,0 1-1,0 0 0,0 0 1,1-1-1,-1 1 1,0 0-1,1 0 0,-1 0 1,1 0-1,-1-1 0,1 1 1,0 0-1,-1 0 0,1 0 1,0 0-1,0 0 0,0 0 1,0 1-1,0-1 0,0 0 1,0 0-1,1 0 0,14-6-5781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21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125 139 14670,'0'0'7159,"-1"-9"-5045,1 8-2103,-1-7 466,-1 1 1,0-1-1,0 0 0,-6-13 0,8 19-437,0 1 0,-1 0-1,1 0 1,-1 0-1,0-1 1,1 1-1,-1 0 1,0 0-1,0 0 1,0 0-1,0 0 1,1 0-1,-1 1 1,-1-1-1,1 0 1,0 0 0,0 1-1,0-1 1,0 0-1,0 1 1,-1-1-1,1 1 1,0 0-1,0-1 1,-1 1-1,1 0 1,0 0-1,-1 0 1,1 0-1,0 0 1,-1 0-1,1 0 1,0 0 0,0 0-1,-1 1 1,1-1-1,0 0 1,0 1-1,-1-1 1,1 1-1,0 0 1,0-1-1,0 1 1,0 0-1,0 0 1,0 0-1,0 0 1,-1 1-1,-4 4 136,0 0 0,1 0 0,-1 1 0,2 0 0,-1 0 0,1 0 0,0 1 0,0 0 0,1-1 0,0 1 0,1 0 0,-3 10 0,5-17-162,0-1 0,0 1 0,1 0 0,-1 0 0,0-1 1,0 1-1,1 0 0,-1 0 0,0-1 0,0 1 0,1 0 1,-1-1-1,1 1 0,-1 0 0,1-1 0,-1 1 1,1-1-1,-1 1 0,1-1 0,0 1 0,-1-1 0,1 1 1,0-1-1,-1 0 0,1 1 0,0-1 0,-1 0 0,1 0 1,0 1-1,0-1 0,-1 0 0,1 0 0,0 0 0,0 0 1,-1 0-1,1 0 0,0 0 0,0 0 0,-1 0 1,3-1-1,34-4 93,23-17-52,-51 18-113,-1 0 0,1 0-1,0 1 1,0 0 0,1 1-1,-1-1 1,0 2 0,1 0-1,-1 0 1,16 0 0,-24 3 109,1 0 1,0-1 0,-1 1 0,0 0 0,1 0 0,-1 0 0,0 0-1,0 0 1,0 0 0,0 0 0,-1 0 0,1 0 0,0 0-1,-1 1 1,0-1 0,1 0 0,-1 0 0,0 1 0,0-1-1,-1 3 1,1 7 704,-2-45-410,2-115-345,0 148-23,0 0-1,0-1 1,1 1-1,-1-1 1,0 1-1,0 0 1,0-1-1,0 1 1,0 0 0,1-1-1,-1 1 1,0 0-1,0 0 1,1-1-1,-1 1 1,0 0-1,0-1 1,1 1-1,-1 0 1,0 0 0,1 0-1,-1-1 1,0 1-1,1 0 1,-1 0-1,0 0 1,1 0-1,-1 0 1,0 0 0,1 0-1,-1 0 1,0 0-1,1-1 1,-1 2-1,1-1 1,-1 0-1,0 0 1,1 0 0,-1 0-1,0 0 1,1 0-1,-1 0 1,1 0-1,-1 0 1,0 1-1,0-1 1,1 0-1,-1 0 1,0 1 0,1-1-1,27 15-3327,-13-8-318,6-3-5636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22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12268,'-2'30'8487,"-6"27"-6259,0 0-1199,1 2-282,-7 95 1469,14-153-2205,0-1 1,1 0-1,-1 1 1,0-1-1,0 0 0,0 0 1,1 1-1,-1-1 1,0 0-1,0 0 0,0 0 1,1 1-1,-1-1 1,0 0-1,1 0 1,-1 0-1,0 0 0,0 0 1,1 0-1,-1 1 1,0-1-1,1 0 0,-1 0 1,0 0-1,0 0 1,1 0-1,-1 0 1,0 0-1,1 0 0,-1 0 1,0 0-1,1-1 1,-1 1-1,0 0 0,0 0 1,1 0-1,-1 0 1,0 0-1,1 0 0,-1-1 1,0 1-1,0 0 1,0 0-1,1 0 1,-1-1-1,0 1 0,0 0 1,0 0-1,1-1 1,-1 1-1,16-12 432,-3-2-189,0-1 0,20-30 0,-23 29-65,1 0 1,1 1 0,20-19 0,-32 33-180,1 1 0,-1-1 0,1 1 0,-1-1 0,1 0 0,0 1 0,-1-1 0,1 1 0,0-1 0,-1 1 0,1 0 0,0-1 0,0 1 0,-1 0 0,1-1 0,0 1 0,0 0 0,0 0 0,-1 0 0,1 0 0,0 0 0,0 0 0,0 0 0,0 0 0,-1 0 0,1 0 0,0 0 0,0 0 0,0 1 0,-1-1 0,1 0 0,0 1 0,0-1 0,-1 0 0,1 1 0,0-1 0,0 1 0,-1-1 0,1 1 0,-1 0 0,1-1 0,-1 1 0,1 0 0,-1-1 0,1 1 0,-1 0 0,1-1 0,-1 1 0,0 0 0,1 0 0,-1 0 0,0-1 0,0 1 0,0 0 0,1 0-1,-1 0 1,0 1 1,8 56 314,-8-53-183,-1 35 147,0-32-156,0 1-1,1-1 0,0 1 1,1-1-1,2 17 0,-2-25-162,-1 1-1,1-1 1,-1 0-1,0 0 1,1 0 0,-1 0-1,1 0 1,-1 1-1,1-1 1,-1 0-1,0 0 1,1 0-1,-1 0 1,1 0-1,-1-1 1,1 1-1,-1 0 1,1 0 0,-1 0-1,0 0 1,1 0-1,-1 0 1,1-1-1,-1 1 1,0 0-1,1 0 1,-1-1-1,0 1 1,1 0-1,-1-1 1,0 1 0,0 0-1,1-1 1,-1 1-1,0 0 1,1-1-1,11-12-1847,12-18-7550,-13 14 1645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23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43 16560,'0'0'9689,"-9"-1"-9428,6 0-255,0 0 0,0 1 0,-1 0 0,1 0 0,0 0 0,0 0 0,0 0 0,0 1 0,0 0 0,0-1 0,-3 2 0,4-1-6,1 1 1,-1-1-1,1 0 0,-1 1 1,1-1-1,0 1 0,-1 0 1,1-1-1,0 1 1,0 0-1,0 0 0,0 0 1,0 0-1,1-1 0,-1 1 1,1 0-1,-1 0 0,1 1 1,0-1-1,-1 0 0,1 0 1,0 0-1,1 4 0,-1-1 25,-1 0 0,1 0 0,1 1 0,-1-1-1,1 0 1,0 1 0,0-1 0,3 7 0,-3-11-14,-1 0 0,1 0 0,-1 0 0,1 0 1,-1-1-1,1 1 0,0 0 0,0 0 0,-1-1 1,1 1-1,0 0 0,0-1 0,0 1 0,0-1 1,0 1-1,0-1 0,-1 0 0,1 1 0,2-1 1,-1 0 11,1 1 0,-1-2 0,1 1 1,-1 0-1,0 0 0,1-1 0,-1 1 1,0-1-1,1 0 0,-1 0 0,4-2 1,1-1-3,-1-1 0,0 0 1,0-1-1,-1 0 0,1 0 1,-1 0-1,-1 0 0,5-8 1,5-4 311,-14 18-312,0 0-1,0 1 0,0-1 0,0 0 0,0 0 0,0 0 0,0 0 1,0 0-1,0 0 0,0 0 0,0 1 0,0-1 0,0 0 1,0 0-1,0 0 0,0 0 0,0 0 0,1 0 0,-1 0 0,0 0 1,0 1-1,0-1 0,0 0 0,0 0 0,0 0 0,0 0 0,0 0 1,0 0-1,1 0 0,-1 0 0,0 0 0,0 0 0,0 0 1,0 0-1,0 0 0,0 0 0,1 0 0,-1 0 0,0 0 0,0 0 1,0 0-1,0 0 0,0 0 0,0 0 0,0 0 0,1 0 1,-1 0-1,0 0 0,0 0 0,0 0 0,0 0 0,0 0 0,0 0 1,0 0-1,0-1 0,1 1 0,-1 0 0,0 0 0,0 0 0,-1 101 418,1-100-433,1-1 1,-1 1-1,0 0 0,0-1 0,0 1 0,0-1 0,0 1 1,1-1-1,-1 1 0,0-1 0,1 1 0,-1-1 0,0 1 1,1-1-1,-1 1 0,0-1 0,1 1 0,-1-1 0,1 0 1,-1 1-1,1-1 0,-1 0 0,1 1 0,-1-1 0,1 0 1,-1 0-1,1 0 0,-1 1 0,1-1 0,0 0 0,-1 0 1,1 0-1,-1 0 0,1 0 0,-1 0 0,1 0 1,0 0-1,-1 0 0,1 0 0,-1 0 0,1-1 0,-1 1 1,1 0-1,0 0 0,-1-1 0,1 1 0,-1 0 0,1 0 1,-1-1-1,1 1 0,-1-1 0,1 0 0,25-20 234,-19 10-219,-1 0 0,0 0 0,-1 0 0,6-19 1,-9 24-9,0 1-1,-1 0 1,0-1 0,0 1 0,0-1 0,-1 1 0,0-1 0,0 1 0,0-1 0,-1 1 0,1-1 0,-4-9 0,4 14-14,-1 0 0,1 1 0,0-1 0,-1 1 0,1-1 0,-1 1 0,1-1 1,-1 1-1,1-1 0,-1 1 0,1-1 0,-1 1 0,0-1 0,1 1 0,-1 0 0,0 0 0,1-1 0,-1 1 0,0 0 0,1 0 1,-1 0-1,0-1 0,0 1 0,1 0 0,-1 0 0,0 0 0,1 0 0,-1 0 0,0 1 0,0-1 0,1 0 0,-1 0 0,0 0 1,1 1-1,-1-1 0,0 0 0,1 1 0,-1-1 0,1 0 0,-1 1 0,0-1 0,1 1 0,-1-1 0,1 1 0,-1-1 0,1 1 0,0-1 1,-1 1-1,1 0 0,-1-1 0,1 1 0,0 0 0,0-1 0,-1 1 0,1 0 0,0-1 0,0 1 0,0 0 0,0-1 0,0 2 1,0 0 0,0-1 0,0 0 0,0 1 0,0-1 0,0 0 0,0 1 0,1-1 0,-1 0 0,1 0 0,-1 1 0,1-1 0,-1 0 0,1 0 0,0 0 0,-1 0 0,1 1 0,0-1 0,0 0 0,0 0 0,0-1 0,0 1 0,0 0 0,0 0 0,0 0 0,2 0 0,2 1 7,-1 0 0,0-1 0,0 0 1,1 0-1,-1 0 0,1 0 0,-1-1 0,6 0 0,8 0-935,-1-1-1,1-1 0,22-6 1,28-14-9268,-37 10 2110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23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10346,'0'0'9956,"-8"3"-6871,-1 1-2553,1 1 0,0-1 0,0 2 0,0-1 0,1 1 0,0 0-1,0 0 1,-7 9 0,10-10-364,0 0 0,0 0-1,0 1 1,0 0 0,1-1 0,0 1-1,0 0 1,1 0 0,-1 1 0,1-1-1,1 0 1,-1 1 0,1-1 0,0 8-1,1-13-163,1 0-1,-1 0 0,1-1 0,-1 1 0,1 0 0,-1-1 0,1 1 0,0 0 1,-1-1-1,1 1 0,0-1 0,0 1 0,0-1 0,-1 0 0,1 1 0,0-1 1,0 0-1,0 1 0,0-1 0,-1 0 0,1 0 0,0 0 0,0 0 1,0 0-1,0 0 0,0 0 0,0 0 0,0 0 0,-1 0 0,1-1 0,0 1 1,0 0-1,0-1 0,1 0 0,34-9 128,-25 2-180,0 0 1,-1 0-1,0-1 1,0 0-1,-1-1 1,-1 0-1,1-1 1,-2 1-1,1-1 1,-1-1-1,7-16 1,-23 47-249,-38 101 845,47-119-518,0-1 1,-1 1-1,1 0 0,-1 0 1,1 0-1,0 0 1,0-1-1,0 1 1,-1 0-1,1 0 0,0 0 1,0 0-1,0 0 1,0 0-1,0 0 1,1 0-1,-1-1 0,0 1 1,0 0-1,1 0 1,-1 0-1,0 0 1,1 0-1,-1-1 1,1 1-1,-1 0 0,1 1 1,1-2-12,-1 0 1,0 0-1,0 0 0,0 0 1,1 0-1,-1 0 0,0 0 1,0 0-1,0 0 1,1 0-1,-1-1 0,0 1 1,0-1-1,0 1 0,0-1 1,0 1-1,2-2 1,51-35 101,-51 34-87,30-24-21,-22 17-222,1 0 1,-1 0-1,2 1 1,-1 1-1,1 0 1,1 1-1,14-6 1,-28 13 201,1 0 0,-1-1 0,1 1 0,0 0 0,-1 0 0,1 0 0,-1 0 0,1 0 0,-1 0 0,1 0 0,-1 0 0,1 0 0,-1 0 0,1 1 0,-1-1 0,1 0 0,-1 0 1,1 0-1,-1 1 0,1-1 0,-1 0 0,1 1 0,-1-1 0,1 0 0,-1 1 0,0-1 0,1 0 0,-1 1 0,0-1 0,1 1 0,-1-1 0,0 1 0,1 0 0,4 24 53,-11 34 371,6-55-376,0-4-41,-2 39 313,2-38-290,1 0-1,-1-1 0,1 1 1,-1 0-1,1 0 0,-1-1 1,1 1-1,-1 0 0,1-1 1,-1 1-1,1-1 0,0 1 1,-1-1-1,1 1 0,0-1 0,0 1 1,-1-1-1,1 0 0,0 1 1,0-1-1,0 0 0,0 0 1,-1 0-1,1 1 0,0-1 1,0 0-1,0 0 0,0 0 1,0 0-1,-1 0 0,1-1 1,0 1-1,0 0 0,0 0 1,0-1-1,-1 1 0,1 0 0,0-1 1,1 0-1,6-2 22,0-1 0,0-1 0,0 1 0,0-1-1,-1 0 1,0-1 0,0 0 0,10-11 0,-11 10-169,1 1 1,0 0-1,0 0 1,0 0-1,1 1 1,-1 0-1,1 1 1,13-6-1,-21 10 102,1 0 0,-1-1 0,1 1 0,-1 0 0,1 0 0,-1 0 1,1 0-1,-1 0 0,1 0 0,-1-1 0,0 1 0,1 0 0,-1 0 0,1 1 0,-1-1 0,1 0 0,-1 0 0,1 0 0,-1 0 1,1 0-1,-1 0 0,1 1 0,-1-1 0,1 0 0,-1 0 0,0 1 0,1-1 0,-1 0 0,0 1 0,1-1 0,-1 0 0,0 1 1,1-1-1,-1 1 0,0-1 0,0 0 0,1 1 0,-1-1 0,0 1 0,0-1 0,0 1 0,1 0 0,-1 24-3969,-1-15-2705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24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4 12908,'0'0'14355,"-10"-1"-13122,7 0-1143,0 1-31,0-1 0,0 1-1,0 0 1,0-1 0,0 1 0,0 0-1,0 1 1,0-1 0,0 1 0,0-1-1,0 1 1,0 0 0,0 0 0,1 0-1,-1 0 1,0 1 0,1-1 0,-1 1 0,1-1-1,-1 1 1,1 0 0,0 0 0,0 0-1,-4 5 1,-37 57 640,40-59-667,1 0 0,-1 0 1,1-1-1,1 1 0,-1 1 0,1-1 0,0 0 0,0 0 0,0 0 0,1 1 0,-1-1 0,2 10 0,0-14-33,-1 1 1,1-1-1,0 0 0,0 1 1,0-1-1,0 0 0,0 0 1,0 1-1,0-1 0,0 0 1,0 0-1,0 0 0,0 0 1,1-1-1,-1 1 1,1 0-1,-1 0 0,0-1 1,1 1-1,-1-1 0,1 1 1,-1-1-1,1 0 0,-1 0 1,1 0-1,-1 1 0,1-1 1,2-1-1,47-1-808,-51 2 804,54-15-2952,-4-12-3428,-19 5-358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25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56 284 11979,'0'0'9636,"-9"8"-7896,-27 23-544,35-30-1132,0 0 1,1-1-1,-1 1 0,0 0 0,0 0 1,1 0-1,-1 0 0,0 0 0,1 0 0,-1 0 1,1 0-1,0 0 0,-1 0 0,1 0 1,0 0-1,-1 0 0,1 2 0,10 6 307,25-5-355,-33-4 53,9-1-63,0 0-1,-1 0 0,1-1 0,-1 0 1,0 0-1,0-1 0,19-9 0,-26 11-2,1-1 0,-1 1 0,1-1 0,-1 0 0,0-1 0,0 1 0,0 0 0,0-1 0,0 0 0,0 0 1,-1 1-1,1-2 0,-1 1 0,0 0 0,0 0 0,0-1 0,0 1 0,-1-1 0,1 0 0,-1 1 0,0-1 0,0 0 0,-1 0 0,2-5 0,-2 8 21,0 1 1,0-1-1,0 0 1,0 0-1,-1 1 1,1-1-1,0 0 1,0 1-1,0-1 1,0 0-1,-1 1 1,1-1-1,0 0 1,-1 1-1,1-1 1,0 1-1,-1-1 1,1 1-1,-1-1 1,1 1-1,-1-1 1,1 1-1,-1-1 1,1 1-1,-1-1 1,0 1-1,1 0 1,-1 0-1,0-1 1,0 1-1,-27 1 471,22 1-425,0 0-1,0 0 1,0 1-1,1-1 0,-1 1 1,-8 7-1,7-3 109,0 0 0,1 1 0,0 0 0,0 0 0,-6 13 0,10-18-137,1 0 1,-1 0-1,1 0 0,-1 0 1,1 0-1,0 0 0,0 1 1,1-1-1,-1 0 1,1 1-1,-1-1 0,1 1 1,0-1-1,0 0 0,1 1 1,-1-1-1,1 1 1,-1-1-1,3 4 0,-2-5-37,0-1-1,1 0 1,0 0-1,-1 0 1,1 0-1,0 0 1,0 0-1,-1 0 1,1 0-1,0 0 1,0-1-1,0 1 1,0-1-1,0 0 1,0 0-1,0 1 1,0-1-1,0 0 1,0-1-1,0 1 1,0 0-1,2-1 1,47-12-202,-42 9 17,0-1 1,0 0-1,-1 0 1,1-1-1,-2 0 1,1-1-1,-1 0 1,0 0-1,0 0 1,0-1-1,-1 0 1,-1 0-1,1-1 1,-1 0-1,5-12 1,-11 11 109,-3 13 35,-3 7 163,1-1-1,0 1 0,1 0 1,0 0-1,0 1 1,1 0-1,0 0 1,1 0-1,1 0 1,-1 0-1,2 0 1,-1 20-1,1-30-111,1 0 1,0 0-1,0 0 0,0 0 0,0-1 0,0 1 1,0 0-1,1 0 0,-1 0 0,0 0 0,0 0 1,1 0-1,-1 0 0,1 0 0,-1 0 0,0 0 1,1-1-1,0 1 0,-1 0 0,1 0 0,-1-1 1,1 1-1,0 0 0,0-1 0,-1 1 0,1-1 1,0 1-1,0-1 0,0 1 0,-1-1 0,1 1 1,0-1-1,0 0 0,0 0 0,0 1 0,0-1 1,0 0-1,0 0 0,0 0 0,0 0 0,0 0 1,0 0-1,0 0 0,0 0 0,0-1 0,0 1 1,1-1-1,3 0 9,0-1 1,0 0-1,-1 0 1,1 0-1,-1 0 1,0-1-1,1 0 1,3-3-1,5-5-117,0-1-1,-1 0 1,-1 0-1,0-1 0,-1-1 1,0 0-1,-1 0 0,0-1 1,-1 0-1,-1-1 1,-1 1-1,8-30 0,-29 88-420,10-34 688,1 0-1,0 0 0,1 1 1,0-1-1,1 1 0,-3 19 1,5-29-160,0 1 1,0-1-1,0 1 0,0-1 1,1 1-1,-1-1 1,0 1-1,0-1 0,0 1 1,0-1-1,1 1 1,-1-1-1,0 1 1,0-1-1,1 1 0,-1-1 1,0 0-1,1 1 1,-1-1-1,0 1 0,1-1 1,-1 0-1,1 1 1,-1-1-1,1 0 1,-1 0-1,0 1 0,1-1 1,-1 0-1,1 0 1,-1 0-1,1 0 0,-1 0 1,1 0-1,-1 0 1,1 0-1,-1 0 1,1 0-1,0 0 0,-1 0 1,1 0-1,-1 0 1,1 0-1,-1 0 0,1 0 1,-1-1-1,0 1 1,2 0-1,25-14 353,-8-2-304,-1-1 0,-1 0 0,0-2 0,-1 1 0,-1-2 0,14-24 0,-11 13-193,-1-1-1,-1-1 1,17-53 0,-66 179-494,19-62 798,2 2 0,2 0-1,0 0 1,2 0 0,2 1-1,-2 39 1,7-72-171,1-1 0,0 0 0,0 1 0,0-1 0,0 0 0,0 1 0,0-1 0,0 0 0,0 1 0,0-1 0,0 1 0,0-1 0,0 0 0,0 1 0,1-1 0,-1 0 0,0 1 0,0-1 0,0 0 0,0 1 0,1-1 0,-1 0 0,0 1 0,0-1 0,1 0 0,-1 0 0,0 1 0,0-1 0,1 0 0,-1 0 0,0 0 0,1 1 0,-1-1 0,0 0 0,1 0 0,11-7 127,9-21 6,-17 13-102,0-1-1,-1 0 1,-1 1 0,0-1 0,-2-28 0,0 60 173,-1-12-191,1-1 1,0 1-1,0 0 1,0-1-1,1 1 1,-1 0-1,1-1 1,0 1-1,2 5 0,-2-8-15,0 1 0,0-1 0,0 0-1,1 1 1,-1-1 0,1 0 0,-1 0-1,1 0 1,-1 0 0,1 0 0,0 0-1,0-1 1,-1 1 0,1 0 0,0-1-1,0 1 1,0-1 0,-1 0 0,1 0-1,0 0 1,0 0 0,0 0 0,3 0-1,3-1-11,0 0-1,0 0 0,0 0 0,0-1 0,-1 0 0,1-1 0,-1 0 1,1 0-1,-1-1 0,0 1 0,0-2 0,10-7 0,-5 2-59,-1 0 0,0 0-1,0-1 1,-2 0 0,18-25 0,-37 51 245,2 1 0,0 0 0,0 1 0,2 0 1,0 0-1,1 0 0,1 0 0,0 1 1,1 0-1,0 22 0,3-39-179,0 0-1,0 0 1,0 0 0,1 0-1,-1 0 1,0-1-1,1 1 1,-1 0 0,0 0-1,1 0 1,-1 0 0,1 0-1,-1-1 1,1 1-1,-1 0 1,1 0 0,0-1-1,0 1 1,-1 0 0,1-1-1,0 1 1,0-1-1,-1 1 1,1-1 0,0 1-1,0-1 1,0 0 0,0 1-1,0-1 1,0 0 0,0 0-1,0 0 1,0 0-1,0 0 1,0 0 0,-1 0-1,1 0 1,0 0 0,1 0-1,1 0-86,0-1-1,0 1 0,-1-1 1,1 1-1,0-1 1,-1 0-1,1 0 1,0 0-1,-1-1 0,0 1 1,1-1-1,-1 1 1,3-3-1,-1-1-998,0 0 0,0-1 0,0 1 0,-1-1 0,0 0 0,0 0 0,2-7 0,8-23-6191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34.18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119 48 11723,'0'0'18103,"-10"-6"-17271,8 5-822,-1-1 32,0-1-1,0 1 1,-1 1 0,1-1-1,-1 1 1,0-1 0,1 1-1,-1 0 1,-7-1 0,8 2-28,1 1 1,0-1-1,0 1 1,-1-1-1,1 1 1,0 0 0,0 0-1,0 0 1,0 0-1,0 0 1,0 1-1,0-1 1,0 1-1,1-1 1,-1 1-1,0-1 1,1 1 0,-1 0-1,1 0 1,0 0-1,-1 0 1,1 0-1,0 0 1,-1 3-1,-1 0 20,1 1-1,-1 1 0,1-1 1,0 0-1,0 0 0,0 1 1,1-1-1,0 1 0,1 0 1,-1 10-1,1-15-27,1 0 1,-1 1 0,0-1-1,1 0 1,-1 0-1,1 1 1,0-1-1,0 0 1,-1 0 0,2 0-1,-1 0 1,0 0-1,0 0 1,1 0-1,-1 0 1,1 0-1,-1-1 1,1 1 0,0-1-1,-1 1 1,1-1-1,0 1 1,0-1-1,0 0 1,0 0 0,1 0-1,-1 0 1,0-1-1,0 1 1,0 0-1,5 0 1,1-1-2,0 1 1,-1-1-1,1-1 1,0 1-1,-1-1 1,1-1-1,-1 1 1,1-1-1,-1-1 1,0 1-1,1-1 1,-1 0-1,-1-1 1,1 0-1,-1 0 1,1 0-1,-1-1 1,0 0-1,-1 0 1,1-1-1,-1 1 1,0-1-1,0 0 1,-1 0-1,0-1 1,0 0-1,0 1 1,-1-1-1,0 0 1,0-1-1,-1 1 1,0 0-1,2-14 1,-4 20-49,0-1-1,0 1 1,0-1 0,0 1 0,-1-1-1,1 1 1,0-1 0,-1 1 0,1 0-1,-1-1 1,1 1 0,-1 0 0,0-1-1,1 1 1,-1 0 0,0 0 0,0-1-1,0 1 1,0 0 0,0 0 0,0 0-1,0 0 1,-1 0 0,1 1-1,0-1 1,0 0 0,-1 0 0,1 1-1,0-1 1,-1 1 0,1-1 0,-2 1-1,1-1-304,0 1 0,0-1 0,0 1-1,0 0 1,0-1 0,0 1 0,0 0-1,0 0 1,0 1 0,0-1 0,0 0-1,0 1 1,0-1 0,0 1 0,1-1-1,-1 1 1,0 0 0,0 0 0,0 0 0,1 0-1,-1 0 1,1 0 0,-3 2 0,1 4-4601,2-2-3080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25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16207,'-5'0'3812,"0"0"-961,4 13-1090,1 3-928,0 0-641,3 1-128,8 2-288,2-1-1986,5-1-2242,5-4-4709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25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153 148 8456,'0'0'9593,"-8"1"-5125,-3 1-3512,-1 1-1,1-1 1,0 2-1,0 0 0,-19 9 1,27-11-811,-1-1 1,0 1 0,0 0-1,1 1 1,0-1-1,-1 1 1,1-1-1,0 1 1,0 0 0,0 0-1,1 1 1,-1-1-1,1 1 1,-1-1-1,1 1 1,1 0-1,-1-1 1,0 1 0,1 0-1,0 0 1,0 0-1,-1 5 1,2-9-144,0 1-1,0-1 1,0 1 0,0-1 0,0 1 0,1-1-1,-1 1 1,0-1 0,0 1 0,0 0 0,1-1-1,-1 1 1,0-1 0,1 0 0,-1 1 0,0-1-1,1 1 1,-1-1 0,0 1 0,1-1-1,-1 0 1,1 1 0,-1-1 0,1 0 0,-1 0-1,1 1 1,-1-1 0,1 0 0,-1 0 0,2 1-1,24 0 45,24-13-184,-35 2-179,0-1 0,0 0 0,-1-1 0,-1 0 0,0-1 0,0-1 0,10-15 0,-32 43 504,0 0-1,1 1 1,1 0 0,1 1 0,0-1 0,1 1 0,0 0 0,-3 32-1,7-46-162,1 0-1,-1 1 0,1-1 0,0 0 0,0 0 1,0 0-1,1 1 0,-1-1 0,0 0 0,1 0 0,0 0 1,-1 0-1,1 1 0,0-1 0,0 0 0,0 0 1,0-1-1,0 1 0,1 0 0,-1 0 0,2 1 1,0-1-6,0-1 1,1 0 0,-1 0 0,0 0 0,0 0 0,1 0-1,-1-1 1,1 0 0,-1 1 0,1-1 0,-1-1 0,0 1 0,7-1-1,0-1-30,0-1 0,0 0 0,0 0 0,0-1-1,0 0 1,-1 0 0,0-1 0,0-1-1,0 1 1,-1-1 0,10-9 0,11-11-262,41-47 0,-48 48 203,26-39 0,-43 57 94,-1 0 1,1-1 0,-1 0-1,-1 0 1,1 0 0,-1 0-1,-1-1 1,1 1 0,-1-1-1,1-14 1,-3 22-23,-1 0 1,1 0-1,0 0 1,-1 1-1,1-1 0,-1 0 1,1 1-1,0-1 1,-1 0-1,0 1 1,1-1-1,-1 0 0,1 1 1,-1-1-1,0 1 1,1-1-1,-1 1 1,0-1-1,0 1 0,1 0 1,-1-1-1,0 1 1,0 0-1,0 0 1,1-1-1,-1 1 0,0 0 1,0 0-1,0 0 1,0 0-1,0 0 0,1 0 1,-1 0-1,0 0 1,0 1-1,0-1 1,0 0-1,1 0 0,-1 1 1,0-1-1,0 1 1,0-1-1,-4 2-5,1-1-1,0 0 1,-1 1 0,1 0 0,0 0-1,0 0 1,-5 4 0,1 2 74,1 1 1,0 0-1,0 0 1,1 1 0,0 0-1,1 0 1,0 0 0,0 1-1,1 0 1,1 0 0,0 0-1,0 0 1,1 0-1,0 1 1,1-1 0,1 1-1,0-1 1,0 1 0,1-1-1,0 1 1,1-1-1,1 0 1,-1 1 0,2-1-1,7 17 1,-10-27-75,0 1 0,0-1 0,0 0 0,0 0 0,1 0 0,-1 0 1,0-1-1,0 1 0,1 0 0,-1 0 0,0-1 0,1 1 0,-1-1 0,1 1 0,-1-1 0,1 1 0,-1-1 0,1 0 0,-1 0 0,1 0 1,-1 0-1,1 0 0,-1 0 0,1 0 0,-1-1 0,1 1 0,-1 0 0,1-1 0,-1 1 0,1-1 0,-1 0 0,0 1 0,3-3 1,-1 2-64,0-1 1,0 1-1,-1-1 1,1 0 0,0 0-1,-1 0 1,1 0-1,-1 0 1,0 0 0,0-1-1,0 1 1,0-1-1,0 0 1,0 1 0,1-6-1,-2 2-5774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27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13068,'-6'23'9720,"-8"23"-6897,-26 95-2351,24-78 324,-5 9-453,3 1 0,4 0 0,-9 132 0,23-204-429,0 1 0,0-1 1,0 0-1,0 1 1,0-1-1,1 1 0,-1-1 1,0 0-1,1 1 0,-1-1 1,1 0-1,0 1 1,-1-1-1,1 0 0,0 0 1,0 1-1,0-1 0,1 1 1,-2-2-184,1 1 1,0-1-1,0 1 1,0-1-1,0 0 1,0 1-1,0-1 1,0 0-1,0 0 1,0 0-1,0 0 1,-1 0-1,1 0 1,0 0-1,0 0 1,0 0-1,0 0 1,0-1-1,0 1 1,0 0-1,0-1 1,0 1 0,0 0-1,0-1 1,-1 1-1,1-1 1,1-1-1,15-14-8043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28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76 15407,'0'0'5445,"3"-8"-2760,-2 5-2455,9-32 1623,-9 34-1772,-1 1 0,0-1 0,0 0 0,1 0 0,-1 0 0,0 0 0,0 0 0,0 0 0,0 0 0,0 0 0,-1 0 0,1 0 0,0 0 0,0 0 0,-1 0 0,1 0 0,0 0 0,-1 0 0,1 1 0,-1-1 1,1 0-1,-1 0 0,0 0 0,1 1 0,-1-1 0,0 0 0,1 1 0,-1-1 0,0 1 0,0-1 0,1 0 0,-1 1 0,0 0 0,0-1 0,0 1 0,0 0 0,-2-1 0,-1 1-18,0-1 0,-1 1 0,1 1-1,0-1 1,-1 1 0,1-1 0,0 1 0,-1 0-1,1 1 1,0-1 0,0 1 0,0 0 0,0 0 0,0 0-1,1 0 1,-1 1 0,1 0 0,-1-1 0,1 1-1,0 0 1,0 1 0,0-1 0,1 1 0,-1-1-1,-2 5 1,0 0-30,1 0-1,0 1 1,0 0-1,0 0 1,1 0 0,0 0-1,1 0 1,0 0-1,0 1 1,0 15-1,2-24-60,0 1-1,0-1 1,0 1-1,0-1 0,1 1 1,-1-1-1,0 0 0,1 1 1,-1-1-1,0 1 1,1-1-1,0 0 0,-1 0 1,1 1-1,0-1 0,0 0 1,-1 0-1,1 0 1,0 0-1,0 0 0,0 0 1,0 0-1,1 0 0,0 1 1,1-1-152,-1 0 1,1 0-1,-1-1 1,1 1-1,0-1 1,-1 1 0,1-1-1,-1 0 1,1 0-1,0 0 1,-1 0-1,5-2 1,1 1-739,-1-1 1,1-1-1,0 1 0,-1-1 1,0-1-1,0 1 1,0-1-1,9-6 1,17-20-5783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29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16367,'0'0'8163,"-9"11"-7170,-4 10-810,0-1 0,1 2 0,2 0 0,0 0 0,1 0 0,1 1 1,1 1-1,1-1 0,-2 26 0,7-47-174,1-1 1,0 1-1,0 0 0,0 0 1,-1-1-1,2 1 0,-1 0 1,0-1-1,0 1 0,0 0 1,1-1-1,-1 1 0,1 0 1,-1-1-1,1 1 0,0-1 1,0 1-1,0-1 0,0 1 1,0-1-1,0 1 0,0-1 1,0 0-1,0 0 0,2 2 1,-1-3 3,0 0 0,0 0 0,0 0 1,0 0-1,0 0 0,0 0 0,0 0 1,0 0-1,0-1 0,0 1 0,0-1 0,0 0 1,0 0-1,0 1 0,0-1 0,0 0 1,-1 0-1,1-1 0,0 1 0,-1 0 0,2-2 1,36-34 59,-31 28-47,1 0-1,0 1 1,14-10 0,-32 58 593,0-21-354,4-10-132,0 0-1,1 0 0,1 1 1,0-1-1,0 1 0,1-1 1,-3 20-1,5-29-113,0 1 1,0-1-1,0 0 0,0 1 0,0-1 1,0 0-1,0 1 0,0-1 0,1 0 1,-1 0-1,0 1 0,0-1 0,0 0 1,0 1-1,0-1 0,1 0 0,-1 0 1,0 1-1,0-1 0,0 0 0,0 0 1,1 0-1,-1 1 0,0-1 0,0 0 1,1 0-1,-1 0 0,0 0 0,1 1 1,-1-1-1,0 0 0,0 0 0,1 0 1,-1 0-1,0 0 0,1 0 0,-1 0 1,1 0-1,16-4 331,12-13-68,24-31-171,-40 35-91,0 0 0,1 1 1,31-20-1,-45 32-20,0 0-1,0 0 1,0-1 0,0 1-1,1 0 1,-1 0 0,0 0-1,0 0 1,0 0 0,1 0 0,-1-1-1,0 1 1,0 0 0,0 0-1,1 0 1,-1 0 0,0 0-1,0 0 1,0 0 0,1 0-1,-1 0 1,0 0 0,0 0 0,1 0-1,-1 0 1,0 0 0,0 0-1,0 0 1,1 0 0,-1 0-1,0 0 1,0 0 0,0 0-1,1 0 1,-1 1 0,0-1 0,0 0-1,0 0 1,1 0 0,-1 0-1,0 0 1,0 1 0,0-1-1,0 0 1,0 0 0,1 0-1,-1 1 1,0-1 0,0 0 0,0 0-1,0 0 1,0 1 0,0-1-1,0 0 1,0 0 0,0 0-1,0 1 1,0-1 0,0 0-1,0 1 1,-5 21-39,-17 24 6,16-37 68,5-5 21,-1 0 0,0 0 1,-1 0-1,1-1 0,-1 1 1,1-1-1,-1 1 0,0-1 1,-5 4-1,8-7-403,11 0-9177,-1-1 2937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30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28 175 15278,'0'0'13800,"10"-4"-12866,-6 3-856,16-7 90,0 0 1,-1-1-1,22-14 0,-37 20-167,1 0 0,-1 0 0,1 0 1,-1 0-1,0-1 0,0 1 0,-1-1 0,1 0 0,-1-1 0,0 1 0,0 0 0,0-1 1,-1 0-1,1 1 0,-1-1 0,0 0 0,-1 0 0,1 0 0,-1-1 0,1-8 0,-2 13-1,0 0-1,0 0 0,-1-1 0,1 1 0,0 0 0,-1 0 0,1 0 0,-1 0 0,1 0 0,-1 0 0,0 0 0,0 0 0,1 0 1,-1 0-1,0 0 0,0 0 0,0 0 0,0 1 0,0-1 0,0 0 0,0 1 0,0-1 0,0 1 0,0-1 0,0 1 0,0-1 1,-1 1-1,1 0 0,0-1 0,0 1 0,0 0 0,-1 0 0,1 0 0,0 0 0,0 0 0,-1 0 0,1 1 0,0-1 1,0 0-1,0 1 0,-2 0 0,-3 0-10,1 0 0,-1 0-1,1 1 1,-1 0 0,1 0 0,0 0 0,0 1 0,-6 3 0,1 2 17,1 0 0,0 0 0,0 1 0,0 0 0,1 1 0,1 0 0,0 0 0,0 1 0,1-1 0,0 2 0,1-1 0,0 0 0,1 1 0,0 0 0,-3 19 0,7-30-2,0 0 1,0 0 0,0 1-1,0-1 1,0 0 0,0 0-1,0 0 1,0 0 0,0 1-1,1-1 1,-1 0-1,0 0 1,1 0 0,-1 0-1,1 0 1,-1 0 0,1 0-1,0 0 1,-1 0 0,1 0-1,0 0 1,0 0 0,-1 0-1,1-1 1,0 1-1,0 0 1,0-1 0,0 1-1,0 0 1,2 0 0,0 0 6,1-1 0,-1 1 0,0-1 0,1 0 1,-1 0-1,0 0 0,1 0 0,-1-1 0,1 1 1,5-3-1,5-1 13,0-1 1,0-1-1,0 0 1,13-9-1,-2-3-61,0-1-1,-2-1 0,24-26 0,-32 32 56,-32 56-77,-3-9 230,14-25-4,1 0 1,0 1-1,0-1 1,1 1-1,0 0 1,0 0-1,-2 11 1,6-20-165,0 0 0,0 1 0,0-1 0,0 0 0,0 0 0,0 0 0,0 0 0,0 1 0,0-1 0,0 0 0,0 0 0,0 0 0,0 0 0,0 1 0,0-1 0,0 0 0,0 0 0,0 0 0,0 0 0,0 0 0,1 1 0,-1-1 0,0 0 0,0 0 0,0 0 0,0 0 0,0 0 0,0 0 0,0 0 0,1 1 0,-1-1 0,0 0 0,0 0 0,0 0 0,0 0 0,0 0 0,1 0 0,-1 0 0,0 0 0,0 0 0,0 0 0,0 0 0,1 0 0,-1 0 0,0 0 0,0 0 0,0 0 0,0 0 0,1 0 0,-1 0 0,13-5 94,10-9-32,26-34-61,-40 37-8,1 0 0,1 1 0,0 0 0,24-16 0,-41 58-76,-15 16 176,32-53-96,4-7 0,-2-3 0,-5 5 0,0 0 0,0 1 0,1 0 0,0 1 0,1 0 0,0 0 0,0 1 0,21-11 0,-31 18-4,1 1-1,-1 0 1,0-1-1,1 1 1,-1 0-1,0-1 1,1 1 0,-1 0-1,0-1 1,0 1-1,0 0 1,0-1 0,0 1-1,1 0 1,-1-1-1,-1 1 1,1 0-1,0-1 1,0 1 0,0 0-1,0 0 1,0-1-1,-1 1 1,1 0 0,0-1-1,0 1 1,-1-1-1,0 2 1,-5 21-124,-2-6 162,4-8 10,0-1 1,0 1-1,1 0 1,-3 16-1,6-25-44,0 1 0,0-1 0,0 0 0,0 0 0,0 1 0,-1-1 0,1 0 0,0 1 0,0-1 0,0 0 0,0 0 0,0 1 0,1-1 0,-1 0 0,0 0 0,0 1 0,0-1 0,0 0 0,0 0 0,0 1 0,0-1 0,0 0 0,0 0 0,1 0 0,-1 1 0,0-1 0,0 0 0,0 0 0,1 0 0,-1 1 0,0-1 0,0 0 0,0 0 0,1 0 0,-1 0 0,0 0 0,0 0 0,1 0 0,-1 1 0,0-1 0,0 0 0,1 0 0,-1 0 0,0 0 0,0 0 0,1 0 0,-1 0 0,0 0 0,0 0 0,1 0 0,-1 0 0,0 0 0,0-1 0,1 1 0,-1 0 0,0 0 0,0 0 0,1 0 0,-1 0 0,0 0 0,0-1 0,0 1 0,1 0 0,11-8 0,-12 8 0,111-109 0,-120 133 0,-6 0 21,11-18-37,-1 0-1,1 0 1,0 1-1,1-1 1,0 1 0,0 0-1,0 0 1,1 0-1,0 0 1,0 1-1,0 6 1,20-34-7533,-7 0 674,1-7-3348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30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16367,'0'0'13293,"21"48"-23254,-14-39 2049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30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12332,'0'0'15860,"-8"9"-14856,-11 9-687,-4 4 588,-30 37 0,48-53-860,1 0 1,-1 0-1,1 1 0,0 0 1,1 0-1,-1 0 1,1 0-1,1 0 0,-1 1 1,2-1-1,-1 1 0,-1 11 1,3-19-79,0 1 0,0 0 0,0-1 1,1 1-1,-1 0 0,0-1 0,0 1 1,0 0-1,1-1 0,-1 1 0,0-1 0,1 1 1,-1 0-1,0-1 0,1 1 0,-1-1 0,1 1 1,-1-1-1,1 1 0,-1-1 0,1 1 0,-1-1 1,1 0-1,0 1 0,-1-1 0,1 0 0,0 1 1,0-1-1,27 2-1439,-21-3 493,0 0 1,0 0-1,-1 0 1,1-1-1,0-1 1,7-3-1,15-14-7018,1-2-4692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31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55 277 11275,'0'0'9465,"-7"9"-7522,-20 29-230,26-37-1566,0-1 0,1 1 0,-1 0 0,1-1-1,-1 1 1,1 0 0,-1 0 0,1 0 0,0-1-1,-1 1 1,1 0 0,0 0 0,-1 0 0,1 0 0,0 0-1,0-1 1,0 1 0,0 0 0,0 0 0,0 0-1,0 0 1,0 0 0,1 1 0,14 1 1319,21-17-445,-31 9-1050,0 0 0,-1 0 0,1-1 0,-1 0 0,-1 0-1,1 0 1,-1 0 0,0 0 0,0-1 0,-1 1-1,0-1 1,0 0 0,-1 1 0,1-9 0,-4 15-651,-1 1 1,1 0-1,-1 0 0,1 0 1,0 0-1,-1 0 1,1 0-1,0 1 0,-4 2 1,2-8 5588,-4 8-3565,-7 10-871,8-5-212,0 0 0,1 1-1,0-1 1,0 1-1,1 0 1,0 1 0,1-1-1,0 1 1,1 0-1,-3 19 1,6-29-261,0 0 0,0 0 0,0 0 0,0-1 0,0 1 0,1 0 0,-1 0 0,0-1 0,1 1 0,-1 0 0,0 0 0,1-1 0,-1 1 0,1-1 0,-1 1 0,1 0 0,-1-1 0,1 1 0,0-1 0,-1 1 0,1-1 0,0 1 0,-1-1 0,1 0 0,0 1 0,-1-1 0,1 0 0,0 1 0,0-1 0,-1 0 0,1 0 0,0 0 0,0 0 0,0 0 0,-1 0 0,1 0 0,0 0 0,0 0 0,0 0 0,-1 0 0,1-1 0,0 1 0,0 0 0,-1 0 0,1-1 0,0 1 0,0-1 0,0 0 0,39-17 0,-27 8 0,-2 0 0,1 0 0,-1-1 0,-1-1 0,0 1 0,-1-2 0,0 1 0,-1-1 0,0-1 0,-1 0 0,9-23 0,-18 35 0,-3 5 0,-5 7 0,3-1 0,0-1 0,1 1 0,0 0 0,0 1 0,1-1 0,0 1 0,0 0 0,2 0 0,-1 1 0,1-1 0,0 1 0,0 12 0,2-22 0,1 0 0,0-1 0,1 1 0,-1-1 0,0 1 0,0 0 0,0-1 0,0 1 0,0-1 0,1 1 0,-1 0 0,0-1 0,0 1 0,1-1 0,-1 1 0,0-1 0,1 1 0,-1-1 0,1 1 0,-1-1 0,1 1 0,-1-1 0,1 0 0,-1 1 0,1-1 0,-1 0 0,1 1 0,-1-1 0,1 0 0,1 1 0,23-2 0,23-18 0,-27 4 0,0-1 0,-2-1 0,0 0 0,0-2 0,-2 0 0,21-29 0,-28 34 0,-1 0 0,0-1 0,-1 0 0,0 0 0,-2-1 0,0 0 0,0 0 0,-2 0 0,0-1 0,3-28 0,-7 44 0,0 1 0,0-1 0,0 1 0,1-1 0,-1 1 0,0-1 0,0 1 0,0-1 0,0 1 0,0-1 0,0 1 0,-1-1 0,1 1 0,0-1 0,0 1 0,0-1 0,0 1 0,-1-1 0,1 1 0,0 0 0,0-1 0,-1 1 0,1-1 0,0 1 0,-1 0 0,1-1 0,0 1 0,-1 0 0,1-1 0,0 1 0,-1 0 0,1-1 0,-1 1 0,1 0 0,-1 0 0,1 0 0,-1-1 0,1 1 0,-1 0 0,0 0 0,-24 10 0,-20 28 0,26-18 0,2 0 0,0 0 0,-25 45 0,36-54 0,0 0 0,0 1 0,2 0 0,-1 1 0,1-1 0,1 1 0,1 0 0,0-1 0,0 1 0,1 14 0,1-25-53,0 1 0,0-1 0,0 1 0,1-1 0,-1 0-1,1 1 1,0-1 0,0 0 0,-1 1 0,2-1 0,-1 0 0,0 0 0,0 0 0,1 0 0,-1 0-1,1 0 1,-1 0 0,1 0 0,0-1 0,0 1 0,0-1 0,2 2 0,1 0-394,-1-1 1,1 0 0,0 0-1,0-1 1,0 1-1,0-1 1,0 0-1,0 0 1,9 0 0,7-1-7610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33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174 125 12300,'0'0'2706,"3"-10"-207,-1 4-2056,11-39 1767,-12 41-1866,0 1 0,0-1 0,-1 0 1,1 1-1,-1-1 0,0 0 0,0 1 0,-1-1 0,1 0 0,-1 1 0,1-1 0,-2-3 0,1 6-282,0 0 0,1 0 0,-1 0 0,0 1 0,0-1 0,1 0 0,-1 0 0,0 1 0,0-1 0,0 0 0,0 1 0,0-1 0,0 1 0,0 0 0,0-1 0,0 1 0,0 0 0,0-1 0,0 1 0,0 0 0,-1 0 0,1 0 0,0 0 0,0 0 0,0 0 0,0 0 0,0 0 0,0 1 0,0-1 0,0 0 0,0 1 0,0-1 0,-2 1 0,-31 20 612,20-8-486,0 0-1,1 1 1,1 1 0,0 0 0,1 0 0,1 1 0,0 1 0,1 0 0,-7 21 0,16-38-184,-1 0 0,1 1 0,0-1 0,0 0 0,0 1 0,0-1 0,0 0 0,-1 0 0,1 1 0,0-1 0,0 0 0,0 1 1,0-1-1,0 0 0,0 1 0,0-1 0,0 0 0,1 1 0,-1-1 0,0 0 0,0 1 0,0-1 0,0 0 0,0 1 0,0-1 0,1 0 0,-1 1 0,0-1 1,0 0-1,0 0 0,1 1 0,-1-1 0,0 0 0,0 0 0,1 0 0,-1 1 0,0-1 0,0 0 0,1 0 0,0 0 0,15-3 84,18-16 10,15-17-31,34-23-117,-74 53 39,1 1-1,-1 0 1,1 0-1,0 1 0,0 1 1,20-5-1,-29 8 16,1 0 1,-1 0-1,0 1 0,0-1 0,0 0 1,1 0-1,-1 1 0,0-1 1,0 1-1,0-1 0,0 1 0,0 0 1,0-1-1,0 1 0,0 0 1,0 0-1,0-1 0,-1 1 0,1 0 1,0 0-1,0 0 0,-1 0 1,1 0-1,-1 0 0,1 0 0,-1 1 1,1-1-1,-1 0 0,1 0 1,-1 0-1,0 0 0,0 1 0,0-1 1,0 0-1,0 0 0,0 0 1,0 2-1,0 61 955,-1-45-661,0 2-5,2 1 636,13-44-384,-6 0-861,0 0 0,-1 0 0,-1-1 1,-2 0-1,5-44 0,-9 69-60,0 0 0,1 0 0,-1 0 0,1 0 0,0 0 0,0 0 0,-1-1 0,1 1 0,0 0 0,1 0 0,-1 0 0,0-1 0,1 1 0,-1-1 0,0 1 0,1-1 0,0 0 0,-1 1 0,1-1 0,0 0 0,0 0 0,2 1 0,2 1-1385,-1-1 0,1 0 0,0 0 0,0 0 0,0-1 0,11 2 0,9-3-6887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04.0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10282,'0'0'8360,"50"45"-8360,-40-44 0,-4 2-128,3-1-97,-1 2-896,-1-2-1377,1-1-1025,-1-1-2243</inkml:trace>
  <inkml:trace contextRef="#ctx0" brushRef="#br0" timeOffset="1">195 166 8360,'0'0'7847,"19"52"-6245,-12-49-801,1-3-353,1 0-320,-1 0-256,0-4-1762,0-1-1825,-2 5-1218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34.5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141 0 19122,'0'0'8648,"-9"1"-8135,-31 7-166,39-7-347,-1-1 1,1 1 0,-1 0-1,1 0 1,-1 0 0,1 1-1,0-1 1,-1 0-1,1 0 1,0 1 0,0-1-1,0 1 1,0-1 0,0 1-1,0-1 1,0 1-1,1 0 1,-1-1 0,1 1-1,-1 0 1,1-1 0,0 1-1,-1 0 1,1 0-1,0-1 1,0 1 0,0 0-1,0 0 1,0 0 0,1-1-1,-1 1 1,1 0 0,-1 0-1,1-1 1,-1 1-1,1-1 1,0 1 0,0 0-1,0-1 1,0 1 0,0-1-1,0 0 1,0 1-1,1-1 1,-1 0 0,0 0-1,1 0 1,-1 0 0,1 0-1,2 2 1,12 0-37,-1 0-1,1-1 1,0 0 0,0-2 0,21 0 0,29 1-51,-66-1 101,0 0 1,1 0 0,-1 0 0,0 0 0,0 1 0,0-1 0,0 0 0,0 0 0,0 0 0,1 1 0,-1-1 0,0 0-1,0 0 1,0 0 0,0 1 0,0-1 0,0 0 0,0 0 0,0 1 0,0-1 0,0 0 0,0 0 0,0 1 0,0-1-1,0 0 1,0 0 0,0 0 0,0 1 0,0-1 0,0 0 0,0 0 0,-1 0 0,1 1 0,0-1 0,0 0 0,0 0 0,0 0-1,0 1 1,-1-1 0,1 0 0,0 0 0,0 0 0,0 0 0,0 0 0,-1 0 0,1 1 0,0-1 0,0 0 0,-1 0-1,1 0 1,-11 11 591,-15 5 426,-1 0-1,-52 21 0,50-24-1679,0 1-1,-41 27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34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99 2819,'19'-28'11855,"-15"5"-4498,-4 22-7171,-1 0 1,1 0-1,0 0 1,-1 0-1,1 0 1,-1 1-1,1-1 1,-1 0-1,0 0 1,1 1-1,-1-1 1,1 0-1,-1 1 1,0-1-1,0 1 1,1-1 0,-1 1-1,0-1 1,0 1-1,0-1 1,-1 1-1,-1-1-83,0 0 1,0 1-1,0-1 0,0 1 1,0 0-1,-1 0 0,1 0 0,0 0 1,-3 1-1,-1 1-49,0 0 1,0 0-1,1 1 1,-1 0-1,1 0 1,0 1-1,0-1 1,0 1-1,0 1 0,1-1 1,-10 10-1,11-10-30,-1 1 0,2-1-1,-1 1 1,0-1 0,1 1 0,0 0-1,0 0 1,1 1 0,-1-1-1,1 1 1,0-1 0,0 1 0,1 0-1,-2 10 1,3-16-22,0 1-1,0-1 1,0 1 0,0 0-1,0-1 1,0 1 0,0-1-1,1 1 1,-1-1-1,0 1 1,0-1 0,0 1-1,0-1 1,1 1 0,-1-1-1,0 0 1,0 1 0,1-1-1,-1 1 1,0-1 0,1 1-1,-1-1 1,1 0-1,-1 1 1,0-1 0,1 0-1,-1 0 1,1 1 0,-1-1-1,1 0 1,-1 0 0,1 0-1,-1 1 1,1-1 0,-1 0-1,1 0 1,0 0-1,26-7 83,21-23 64,19-34-94,-61 58-52,-1-1 0,0 1-1,0-1 1,0 0-1,-1-1 1,0 1 0,0-1-1,4-14 1,-37 54-184,22-21 178,2 1-1,-1 0 0,2 1 0,0-1 0,0 1 1,1 0-1,1 0 0,0 0 0,-1 24 0,3-36 3,0 0 0,0 0 0,0 0 0,0 0 0,0 0-1,0 0 1,0 0 0,1 0 0,-1-1 0,0 1-1,0 0 1,1 0 0,-1 0 0,0 0 0,1-1 0,-1 1-1,1 0 1,-1 0 0,1-1 0,0 1 0,-1 0-1,1-1 1,-1 1 0,1-1 0,0 1 0,0-1 0,-1 1-1,2 0 1,0-1 5,0 0 0,0 1 1,0-1-1,0 0 0,0 0 0,-1 0 0,1 0 0,0-1 0,0 1 0,0 0 0,0-1 0,3-1 1,3-1 14,0-1 1,-1 0 0,1 0 0,-1-1 0,8-6 0,-5 3-13,0-1 0,-1 1 1,0-1-1,-1-1 0,0 0 0,0 0 0,-1-1 0,0 1 0,-1-1 0,0-1 0,-1 1 0,-1-1 1,6-17-1,-10 28-7,0 1 1,0 0 0,0 0 0,1 0-1,-1-1 1,0 1 0,0 0 0,0 0-1,0-1 1,0 1 0,0 0-1,0 0 1,1-1 0,-1 1 0,0 0-1,0 0 1,0-1 0,0 1 0,0 0-1,0-1 1,0 1 0,0 0 0,0 0-1,0-1 1,-1 1 0,1 0 0,0-1-1,0 1 1,0 0 0,0 0 0,0-1-1,0 1 1,-1 0 0,1 0-1,0 0 1,0-1 0,0 1 0,0 0-1,-1 0 1,1 0 0,0-1 0,0 1-1,-1 0 1,1 0 0,0 0 0,0 0-1,-1 0 1,1 0 0,-5 4-62,-3 7 120,0 1 0,1 0-1,1 1 1,0 0 0,1 0 0,0 0 0,1 1 0,0-1-1,1 1 1,1 0 0,-2 17 0,5-31-41,-1 1 0,0-1 0,0 1 0,0-1 0,0 0-1,1 1 1,-1-1 0,0 1 0,0-1 0,1 0 0,-1 1 0,0-1 0,1 0 0,-1 0 0,0 1 0,1-1 0,-1 0 0,0 0 0,1 1 0,-1-1-1,1 0 1,-1 0 0,0 0 0,1 0 0,-1 0 0,1 0 0,-1 0 0,1 0 0,-1 1 0,0-1 0,1-1 0,-1 1 0,1 0 0,-1 0 0,1 0-1,-1 0 1,0 0 0,1 0 0,-1 0 0,1-1 0,-1 1 0,0 0 0,1-1 0,21-8 386,1-10-350,0-1 0,-1 0 0,-2-2 0,0-1 0,26-37 0,-43 55-67,-11 43-472,3-23 478,-1 0-30,1 0 0,0 0 1,2 1-1,-1-1 0,2 1 1,-2 27-1,4-42-15,1 0 1,-1 0-1,0-1 1,0 1-1,0 0 1,0 0 0,1-1-1,-1 1 1,0 0-1,1 0 1,-1-1-1,0 1 1,1 0-1,-1-1 1,1 1-1,-1 0 1,1-1-1,-1 1 1,1-1-1,0 1 1,-1-1-1,1 1 1,0-1 0,-1 0-1,1 1 1,0-1-1,-1 0 1,1 0-1,0 1 1,0-1-1,0 0 1,-1 0-1,1 0 1,0 0-1,0 0 1,-1 0-1,1 0 1,0 0-1,0 0 1,0 0-1,-1 0 1,1-1 0,0 1-1,0 0 1,-1 0-1,1-1 1,1 0-1,35-19-2414,-22 7 181,-1-2 0,-1 1 0,-1-1 0,18-27 0,-4-1-4307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34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6182,'0'0'17558,"-7"13"-16699,-16 33-42,-26 69-1,42-96-781,1 0 1,1 1-1,0-1 1,2 1-1,0 0 1,1 1-1,2 30 1,0-51-42,0 1 1,0-1 0,-1 0-1,1 1 1,0-1-1,0 0 1,0 1-1,0-1 1,0 0 0,0 1-1,0-1 1,0 1-1,0-1 1,0 0 0,1 1-1,-1-1 1,0 0-1,0 1 1,0-1 0,0 0-1,1 1 1,-1-1-1,0 0 1,0 1 0,0-1-1,1 0 1,-1 0-1,0 1 1,0-1 0,1 0-1,-1 0 1,0 0-1,1 1 1,-1-1-1,0 0 1,1 0 0,-1 0-1,0 0 1,1 0-1,-1 0 1,0 1 0,1-1-1,-1 0 1,1 0-1,-1 0 1,0 0 0,1 0-1,-1-1 1,0 1-1,1 0 1,-1 0 0,0 0-1,1 0 1,-1 0-1,0 0 1,1-1 0,-1 1-1,0 0 1,1 0-1,-1 0 1,0-1-1,1 1 1,14-20-1,-10 4 61,0 0 0,-2-1 0,0 0 0,0 0 1,-2 0-1,0 0 0,-1 0 0,-3-24 0,3 40 42,0-1-1,0 0 1,0 1-1,0-1 1,-1 0-1,1 1 1,0-1-1,-1 1 1,1-1-1,-1 1 1,1-1-1,-1 1 1,0-1-1,1 1 1,-1-1-1,0 1 0,0 0 1,0-1-1,0 1 1,-1 0-1,1 0 1,0 0-1,0 0 1,-1 0-1,1 0 1,-3-1-1,4 2-93,-1 0 0,1 1-1,0-1 1,-1 0 0,1 1 0,0-1-1,-1 0 1,1 1 0,0-1-1,0 0 1,-1 1 0,1-1-1,0 0 1,0 1 0,0-1 0,-1 1-1,1-1 1,0 0 0,0 1-1,0-1 1,0 1 0,0-1-1,0 1 1,0-1 0,0 0 0,0 1-1,0-1 1,0 1 0,0-1-1,0 1 1,1-1 0,-1 0-1,0 1 1,0-1 0,0 1 0,0-1-1,1 0 1,-1 1 0,0-1-1,0 0 1,1 1 0,-1-1 0,0 0-1,1 1 1,-1-1 0,0 0-1,1 0 1,0 1 0,15 19-680,27 0-3699,5-13-5534,-24-6 114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35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15407,'0'0'5744,"-9"0"-3342,4 0-2220,0 1 0,0 0 0,0 0 0,0 0 0,0 1 1,0-1-1,0 1 0,1 0 0,-1 1 0,0-1 0,1 1 0,0 0 0,0 0 0,0 0 0,0 1 1,0-1-1,1 1 0,-1 0 0,1 0 0,0 0 0,0 1 0,1-1 0,-1 1 0,1-1 0,0 1 0,-2 8 1,3-11-166,0-1 1,1 0-1,-1 0 1,1 1-1,0-1 1,-1 0-1,1 0 1,0 1 0,0-1-1,0 1 1,0-1-1,0 0 1,0 1-1,0-1 1,0 0-1,1 1 1,-1-1 0,0 0-1,1 0 1,-1 1-1,1-1 1,0 0-1,1 3 1,-1-4-7,0 1 1,0-1-1,1 1 0,-1-1 1,0 1-1,1-1 1,-1 0-1,0 0 0,1 0 1,-1 1-1,0-1 0,1 0 1,-1-1-1,0 1 1,1 0-1,-1 0 0,0 0 1,3-2-1,6-1 8,-1-1 0,1 0-1,-1-1 1,17-11 0,2-7-293,-21 17 182,0 0 1,0 0 0,0 1 0,1-1 0,0 2-1,10-5 1,-18 9 92,1 0 0,-1 1-1,0-1 1,1 0 0,-1 1 0,1-1 0,-1 1-1,0-1 1,1 1 0,-1-1 0,0 0 0,0 1-1,1-1 1,-1 1 0,0-1 0,0 1 0,0 0-1,0-1 1,0 1 0,1-1 0,-1 1 0,0-1-1,0 1 1,0-1 0,0 1 0,-1-1 0,1 1-1,0-1 1,0 1 0,0 0 0,0-1 0,-1 1-1,1-1 1,0 1 0,-5 23 126,2-15-54,0-3 132,1 0 0,1 0 0,-1 1 0,1-1 0,-1 10-1,4-15-104,0-1 0,0 1 0,0-1 0,0 0-1,0 0 1,0 0 0,0 0 0,0 0-1,0 0 1,0-1 0,0 1 0,0-1-1,-1 1 1,1-1 0,4-1 0,43-24-38,-39 20-267,0 0 1,0 1 0,1 0 0,-1 0-1,1 2 1,0-1 0,0 1 0,0 1-1,19-3 1,-30 5 208,0 0-1,1 0 1,-1 0-1,0 0 1,1 0-1,-1 0 1,0 0-1,1 0 1,-1 1-1,0-1 1,0 0-1,1 0 1,-1 0-1,0 0 1,1 0 0,-1 1-1,0-1 1,0 0-1,1 0 1,-1 0-1,0 1 1,0-1-1,0 0 1,1 0-1,-1 1 1,0-1-1,0 0 1,0 0-1,0 1 1,0-1-1,1 0 1,-1 1 0,0-1-1,0 0 1,0 1-1,0-1 1,-3 17 250,-15 19 324,16-31-468,0 5 874,13-14-586,18-18-302,-26 20-47,6-5-39,57-41-175,-61 44 43,1 0 1,0 1-1,1 0 0,-1 0 1,0 1-1,1 0 0,-1 0 0,1 0 1,10 0-1,-17 2 118,0 0-1,1 0 1,-1 0 0,1 0 0,-1 0 0,1 0-1,-1 0 1,0 0 0,1 0 0,-1 0-1,1 1 1,-1-1 0,0 0 0,1 0-1,-1 0 1,0 1 0,1-1 0,-1 0 0,0 1-1,1-1 1,-1 0 0,0 0 0,0 1-1,1-1 1,-1 0 0,0 1 0,0-1 0,0 1-1,0-1 1,1 0 0,-1 1 0,0-1-1,0 1 1,0-1 0,-1 21 5,-13 18 103,8-28 162,1 1-1,0-1 1,-5 24 0,10-35-247,0 1 1,1-1 0,-1 0 0,1 0 0,-1 1 0,1-1 0,0 0 0,-1 0 0,1 0-1,-1 0 1,1 1 0,-1-1 0,1 0 0,-1 0 0,1 0 0,-1 0 0,1 0 0,0-1-1,-1 1 1,1 0 0,-1 0 0,1 0 0,-1 0 0,1-1 0,-1 1 0,1 0-1,-1 0 1,1-1 0,-1 1 0,1 0 0,-1-1 0,1 0 0,20-9-57,7-11-694,15-11-2177,-13 17-5774,-28 15 6632,-10 24 779,7-22 1138,-13 33 355,11-20-3631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35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4676,'0'0'21893,"5"-8"-19517,1-3-1615,-4 7-333,1-1 0,-1 1 1,1 0-1,0 0 0,0 0 0,7-6 0,-12 37-364,-7 2-115,5-21-278,2 0 0,-1 0 0,1 1 0,0-1 0,1 1 0,-1 10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36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13741,'0'0'9177,"-6"9"-7314,-39 66 761,41-66-2390,-1 1 1,1-1-1,1 1 1,0-1-1,0 1 1,1 0-1,-2 20 1,20-49 426,-14 15-4748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38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89 5637,'14'-25'11394,"-14"24"-11276,0 1 1,0-1-1,0 1 1,0-1 0,0 1-1,-1 0 1,1-1-1,0 1 1,0-1 0,0 1-1,0-1 1,-1 1-1,1-1 1,0 1-1,0 0 1,-1-1 0,1 1-1,0-1 1,-1 1-1,1 0 1,0-1 0,-1 1-1,1 0 1,0 0-1,-1-1 1,1 1 0,-1 0-1,1 0 1,-1-1-1,1 1 1,-1 0 0,1 0-1,0 0 1,-1 0-1,1 0 1,-1 0 0,1 0-1,-1 0 1,1 0-1,-1 0 1,1 0 0,-1 0-1,1 0 1,-1 0-1,1 0 1,-1 1 0,1-1-1,-1 0 1,0 1-1,-5 0 58,-1 1 0,0 0-1,1 0 1,-1 1 0,1 0-1,0 0 1,0 1-1,0-1 1,1 1 0,-1 1-1,1-1 1,0 1 0,0 0-1,-7 9 1,8-10-57,1 0 0,0 0 0,-1 0-1,2 1 1,-1 0 0,0-1 0,1 1 0,0 0 0,0 0 0,1 1 0,-1-1 0,1 0 0,0 0 0,1 1 0,-1-1-1,1 0 1,0 1 0,0-1 0,2 8 0,-1-12-109,-1 0 0,1 0 0,0 0-1,-1 0 1,1 0 0,0 0 0,0-1 0,0 1 0,0 0 0,0 0-1,0-1 1,0 1 0,0-1 0,0 1 0,0-1 0,1 1-1,-1-1 1,0 0 0,0 1 0,0-1 0,1 0 0,-1 0-1,0 0 1,0 0 0,1 0 0,-1 0 0,0 0 0,0 0-1,0-1 1,3 0 0,37-12 422,-31 8-373,-1-1 1,0-1-1,0 0 1,-1 0-1,1 0 1,-2-1-1,1 0 1,9-15-1,-12 17 85,-1-1 1,0 0-1,0 0 1,-1 0-1,0 0 1,0 0-1,-1-1 1,1 1-1,-2-1 0,1 0 1,-1 0-1,0-13 1,-1 19-111,0 1 0,-1-1-1,1 1 1,-1-1 0,0 0 0,1 1 0,-1-1 0,0 1 0,0 0 0,0-1 0,0 1-1,0 0 1,0-1 0,0 1 0,-1 0 0,1 0 0,0 0 0,-1 0 0,1 0 0,0 0-1,-1 0 1,1 1 0,-1-1 0,0 0 0,1 1 0,-1 0 0,0-1 0,1 1 0,-1 0-1,0 0 1,1-1 0,-1 1 0,0 1 0,1-1 0,-4 1 0,0-1-36,1 0 0,-1 0 0,1 1 0,-1 0 1,1 0-1,0 0 0,-1 1 0,1-1 0,0 1 0,0 0 0,0 0 0,-6 5 1,5-2 3,1 1 0,0-1 0,0 1 0,1 0 1,-1 0-1,1 1 0,1-1 0,-3 9 1,4-14-67,0 1 0,1-1 0,-1 1-1,1-1 1,-1 1 0,1-1 0,-1 1 0,1-1 0,0 1 0,0-1 0,0 1 0,0 0 0,0-1 0,0 1 0,1-1 0,-1 1 0,0-1 0,1 1 0,-1-1 0,1 1 0,-1-1 0,1 1 0,0-1 0,0 1 0,0-1 0,0 0 0,0 0 0,0 1 0,0-1 0,0 0 0,0 0 0,0 0 0,1 0 0,-1 0 0,0-1 0,1 1 0,-1 0 0,0 0 0,1-1 0,1 1-1,3 0-487,0 0 0,0 0 0,0-1 0,0 0 0,0 0 0,0-1-1,0 0 1,0 0 0,0 0 0,6-2 0,-6 1-657,-1 0 0,0-1 0,0 0 0,1 0 0,-2 0 0,7-5 0,15-16-10573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38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18514,'0'0'7964,"-2"8"-6405,-13 41-683,2 0-1,3 1 1,2 0-1,-3 63 1,11-112-874,0-1-1,0 1 1,0-1 0,0 1 0,0-1 0,0 1 0,0 0 0,1-1 0,-1 1-1,0-1 1,0 1 0,0-1 0,1 1 0,-1-1 0,0 1 0,1-1 0,-1 1-1,0-1 1,1 1 0,-1-1 0,1 0 0,-1 1 0,0-1 0,1 0 0,-1 1 0,1-1-1,-1 0 1,1 1 0,-1-1 0,1 0 0,0 0 0,-1 0 0,1 0 0,0 1-1,26-5 81,23-19-187,-41 18-43,43-22-780,-49 25 868,0 1-1,1-1 1,-1 1 0,1 0-1,-1 1 1,1-1-1,-1 0 1,1 1 0,-1 0-1,1 0 1,0 0-1,-1 0 1,5 2 0,-7-2 57,0 1 1,0 0 0,0 0 0,-1-1 0,1 1 0,0 0 0,-1 0 0,1 0 0,-1 0-1,1 0 1,-1 0 0,1 0 0,-1 0 0,0 0 0,0 0 0,1 1 0,-1-1-1,0 0 1,0 0 0,0 0 0,0 0 0,0 0 0,0 0 0,-1 0 0,1 0 0,0 1-1,-1 0 1,-9 33 275,4-24-139,-1 0 0,0-1 0,0 0 1,-1 0-1,0 0 0,-1-1 0,-18 15 0,22-20-78,0 0-1,-1 0 1,0 0-1,0-1 1,0 0 0,0 0-1,0 0 1,0-1-1,-1 0 1,1 0 0,-1-1-1,0 1 1,1-1-1,-1-1 1,0 1-1,-8-2 1,14 1-141,0-1 0,-1 1 1,1-1-1,0 1 0,-1-1 0,1 0 0,0 1 1,0-1-1,0 0 0,0 0 0,0 0 0,0 0 0,0 0 1,0 0-1,0 0 0,0 0 0,0-1 0,0 1 1,1 0-1,-1 0 0,1-1 0,-1 1 0,1 0 1,-1-1-1,1 1 0,0 0 0,0-1 0,-1 1 1,1-1-1,0 1 0,0-1 0,1-1 0,-1 0-169,0 1-1,0-1 0,0 1 0,1-1 1,-1 1-1,1 0 0,0-1 0,-1 1 0,1 0 1,0-1-1,0 1 0,1 0 0,-1 0 1,0 0-1,1 0 0,-1 0 0,1 0 1,2-2-1,35-13-10305,-16 8 1982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38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10025,'0'0'21140,"-1"75"-20467,-2-40-256,1 1-321,2-4-64,0-5 0,0-9-192,5-5-609,5-10-544,0-3-449,-2-7-1858,2-13-2593,-2-8-9642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39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10954,'0'0'15460,"6"12"-13880,1 2-1184,0 1-1,-2 0 0,0 0 0,0 0 0,-2 1 0,0 0 0,2 27 0,-6 39 734,0-61-1084,0-1 0,1 1 0,1-1 0,0 0 0,2 1 0,0-1 0,13 37 0,0-32-1648,-9-19-2436,3-4-4935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40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4 15278,'0'0'7191,"-12"-2"-5648,-1 1-1334,1 0 0,-1 1-1,0 1 1,1 0 0,-1 1-1,1 0 1,-1 1 0,1 0 0,-15 6-1,2 4 188,25-13-390,0 0 0,0 0 1,0 0-1,0 1 0,0-1 1,0 0-1,0 0 0,-1 0 1,1 0-1,0 0 0,0 0 1,0 0-1,0 1 0,0-1 0,0 0 1,0 0-1,0 0 0,0 0 1,0 0-1,0 1 0,0-1 1,0 0-1,0 0 0,0 0 1,0 0-1,0 0 0,0 1 1,0-1-1,0 0 0,0 0 1,0 0-1,0 0 0,0 0 1,0 0-1,0 1 0,0-1 1,0 0-1,0 0 0,1 0 1,-1 0-1,0 0 0,0 0 1,0 0-1,0 0 0,0 1 1,0-1-1,0 0 0,1 0 0,-1 0 1,0 0-1,0 0 0,0 0 1,0 0-1,0 0 0,0 0 1,1 0-1,-1 0 0,0 0 1,0 0-1,0 0 0,0 0 1,0 0-1,1 0 0,-1 0 1,0 0-1,47 0 486,-22-1-628,-12 1 93,-1 1-1,0 0 0,0 1 0,0 0 0,0 1 0,0 1 1,0-1-1,17 10 0,-25-12 45,0 1 0,0 1 0,-1-1 0,1 0 1,0 1-1,-1 0 0,0 0 0,1 0 0,-1 0 1,-1 1-1,1-1 0,0 1 0,-1 0 0,1-1 0,-1 1 1,0 0-1,-1 0 0,1 1 0,-1-1 0,0 0 0,0 0 1,0 1-1,0-1 0,-1 1 0,1-1 0,-2 7 0,0-7 120,0 0 0,0 0-1,0-1 1,-1 1-1,0 0 1,0-1-1,0 1 1,0-1-1,0 0 1,-1 0-1,1 0 1,-1 0-1,0 0 1,0 0-1,0-1 1,0 1-1,-1-1 1,1 0 0,0 0-1,-1 0 1,0-1-1,1 1 1,-8 1-1,-2 2 194,-1-1-1,0-1 0,1 0 0,-1-1 1,-21 1-1,32-3-341,1 1-1,0-1 1,0 0 0,-1-1-1,1 1 1,0 0 0,0 0 0,0-1-1,0 0 1,0 1 0,-1-1-1,1 0 1,0 0 0,1 0 0,-1 0-1,0 0 1,0 0 0,0-1-1,1 1 1,-1-1 0,0 1-1,1-1 1,0 0 0,-1 1 0,0-3-1,1 1-244,0 1 0,1 0-1,-1-1 1,1 1 0,0 0 0,-1-1-1,1 1 1,0-1 0,1 1 0,-1-1-1,0 1 1,1 0 0,-1-1 0,1 1-1,0 0 1,1-3 0,1-1-957,0 1 1,0 0 0,1 1-1,-1-1 1,1 1-1,0-1 1,1 1-1,-1 1 1,6-5 0,20-14-10948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38.82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110 318 13613,'0'0'9897,"-8"-4"-8386,-29-9-748,36 13-741,-1 0-1,1 0 1,-1 0-1,0 1 1,1-1-1,-1 0 1,1 1-1,-1-1 1,1 1-1,-1-1 1,1 1-1,-1 0 1,1 0-1,-1 0 1,1 0-1,0 0 1,0 0-1,-1 0 1,1 0-1,0 0 1,0 0-1,0 1 1,0-1-1,0 0 1,1 1-1,-1-1 1,0 1-1,0 2 1,-16 43-97,17-44 98,-3 7 9,1 0 1,0 0 0,0 1-1,1-1 1,1 0 0,0 1-1,2 17 1,-2-27-17,0-1 0,0 1 0,1 0-1,-1 0 1,0-1 0,1 1 0,-1-1 0,1 1 0,-1 0-1,1-1 1,-1 1 0,1-1 0,-1 1 0,1-1 0,-1 1-1,1-1 1,0 1 0,-1-1 0,1 0 0,0 1 0,-1-1-1,1 0 1,0 0 0,0 1 0,-1-1 0,1 0 0,0 0-1,-1 0 1,1 0 0,0 0 0,0 0 0,-1 0-1,1 0 1,0 0 0,0-1 0,-1 1 0,1 0 0,0 0-1,0-1 1,-1 1 0,1 0 0,0-1 0,0 0 0,28-20 1027,-21 11-901,-1 0 0,0-1 0,0-1 0,-1 1 0,-1-1 0,0 0 0,-1 0 0,0 0 0,-1 0 0,0-1 0,-1 0 0,0 1 0,-1-1 0,0 0 0,-2 0 0,-1-20-1,2 32-146,-1 1 0,1 0 0,0-1 0,0 1 0,-1 0 0,1 0 0,0-1 0,0 1 0,-1 0-1,1 0 1,0-1 0,0 1 0,-1 0 0,1 0 0,0 0 0,-1 0 0,1-1 0,0 1 0,-1 0 0,1 0-1,-1 0 1,1 0 0,0 0 0,-1 0 0,1 0 0,0 0 0,-1 0 0,1 0 0,0 0 0,-1 0-1,1 0 1,0 0 0,-1 1 0,1-1 0,0 0 0,-1 0 0,1 0 0,0 0 0,-1 1 0,1-1 0,0 0-1,-1 0 1,1 1 0,0-1 0,0 0 0,-1 0 0,1 1 0,0-1 0,0 0 0,0 1 0,0-1-1,-1 0 1,1 1 0,0-1 0,0 0 0,0 1 0,0-1 0,0 0 0,0 1 0,0-1 0,0 0 0,0 1-1,0-1 1,0 1 0,0 0 0,-1 7-88,-1 1 1,2 0-1,-1 0 0,1 0 0,2 14 0,-2-21 82,0-1 0,0 0 0,0 0 0,0 1 0,1-1 0,-1 0 0,0 0 0,0 1 0,1-1 0,-1 0 0,1 0 0,-1 0 0,1 0 0,-1 0 0,1 0-1,0 1 1,0-1 0,-1-1 0,1 1 0,0 0 0,0 0 0,0 0 0,0 0 0,0-1 0,0 1 0,0 0 0,0-1 0,1 1 0,-1-1 0,0 1 0,0-1 0,0 0-1,1 1 1,-1-1 0,0 0 0,0 0 0,1 0 0,-1 0 0,0 0 0,0 0 0,1 0 0,-1 0 0,0-1 0,0 1 0,0 0 0,1-1 0,-1 1 0,0-1 0,0 0 0,0 1-1,2-2 1,3-2 91,0-1 0,1 0 0,-2 0 0,1-1 0,-1 1 0,1-1 0,-2-1-1,1 1 1,-1-1 0,7-12 0,1-5 156,17-47 0,-23 49-169,0 0-1,-1-1 1,-2 0 0,0 0 0,0-35-1,-6 159-1005,0-41 955,6 62 0,0-101 82,-1 0 1,2 0-1,1-1 0,1 0 1,0 0-1,18 36 1,32 33-31,-44-74-91,0 1 1,-1 1-1,-1 0 1,-1 0-1,-1 1 1,0 0-1,9 32 0,-17-49 39,0 0 0,1 1 0,-1-1-1,0 0 1,0 0 0,0 0 0,0 0-1,0 0 1,0 1 0,0-1 0,0 0-1,0 0 1,-1 0 0,1 0 0,0 0-1,-1 0 1,1 0 0,-1 0 0,0 2-1,0-3 15,1 1-1,-1-1 0,0 0 1,1 0-1,-1 1 0,0-1 1,1 0-1,-1 0 0,0 0 0,1 0 1,-1 0-1,0 0 0,1 0 1,-1 0-1,0 0 0,1 0 1,-1 0-1,0 0 0,1-1 0,-1 1 1,0 0-1,1-1 0,-2 1 1,-3-3 116,1 0 1,-1 0 0,1-1-1,-1 1 1,1-1-1,-6-7 1,-12-16-147,2-2 0,1-1 0,2 0 0,0-1 0,2 0 0,-17-56 0,31 85-12,0 0-1,0 0 1,0-1 0,1 1-1,-1 0 1,1 0 0,-1 0 0,1-1-1,0 1 1,0 0 0,0 0-1,0 0 1,0-1 0,1 1-1,-1 0 1,1 0 0,-1 0 0,1 0-1,0 0 1,0 0 0,0 0-1,0 0 1,0 0 0,0 0-1,1 0 1,-1 0 0,1 1 0,2-3-1,2 0-174,0 1 1,1 0-1,-1 1 0,1-1 0,-1 1 1,1 0-1,10-1 0,9-2-743,18-7-4019,2-2-3464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40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97 154 16143,'0'0'6075,"10"0"-2776,-2-2-2827,-1 1 0,1-1-1,-1 0 1,0 0 0,1-1-1,-1 0 1,0 0-1,-1 0 1,9-6 0,-11 6-382,-1 0 1,1 1 0,0-2-1,-1 1 1,1 0-1,-1-1 1,0 1 0,0-1-1,-1 0 1,1 0 0,-1 0-1,0 0 1,0 0 0,0-1-1,0 1 1,-1-1-1,0 1 1,0-1 0,1-6-1,-2 10-83,0-1 1,0 1-1,0 0 0,0-1 0,-1 1 0,1 0 0,0-1 0,0 1 0,-1 0 1,1 0-1,-1 0 0,1-1 0,-1 1 0,0 0 0,0 0 0,1 0 1,-1 0-1,0 0 0,0 0 0,0 0 0,0 0 0,0 0 0,-2 0 0,0-1 20,0 0 0,0 1 0,-1 0 0,1-1 0,0 1-1,-1 0 1,0 1 0,-5-1 0,0 0 17,-1 1 0,1 0 0,0 1 0,0-1 0,0 2 0,-12 3 0,13-2-53,1 1 0,0 0 1,0 0-1,1 1 0,-1 0 0,1 0 0,0 1 0,0 0 1,1 0-1,0 0 0,0 1 0,0-1 0,1 1 0,0 0 1,0 0-1,0 1 0,1-1 0,1 1 0,-1 0 0,1 0 1,0 0-1,1 0 0,0 0 0,0 0 0,1 11 0,1-16-15,-1-1 0,1 0 0,-1 1 0,1-1-1,0 0 1,0 0 0,0 1 0,0-1 0,0 0 0,0 0-1,1 0 1,-1 0 0,1 0 0,-1-1 0,1 1-1,0 0 1,0-1 0,0 1 0,0-1 0,0 1-1,0-1 1,0 0 0,0 0 0,0 0 0,1 0-1,-1-1 1,0 1 0,1-1 0,3 1 0,9 2-793,0-1 1,0-1 0,24-2-1,-25 1-199,39-3-3783,1-8-1949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40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10 18065,'0'0'4901,"-12"-2"-2531,11 1-2351,-7-1 190,0 1 0,0-1 0,0 1 0,-1 1 0,1-1 0,0 1 0,-1 1 0,1 0 0,0 0 0,-1 0 0,1 1 0,0 0 0,0 1 0,0 0 0,-11 6 0,15-7-184,-44 34 749,46-35-722,0 1-1,0 0 0,0 0 0,1 0 0,-1 0 0,1 0 1,-1 0-1,1 0 0,0 0 0,-1 0 0,1 1 0,1-1 1,-1 1-1,0-1 0,0 1 0,1-1 0,-1 1 0,1-1 1,0 1-1,0 3 0,1-5-47,-1 0 1,1 1-1,-1-1 0,1 0 1,0 0-1,0 0 0,0 0 0,0 1 1,0-1-1,0-1 0,0 1 1,0 0-1,0 0 0,0 0 1,0 0-1,1-1 0,-1 1 1,0-1-1,0 1 0,1-1 1,-1 1-1,0-1 0,1 0 1,-1 1-1,1-1 0,2 0 1,47 1-170,-36-2-17,0 1-641,1-1 0,0 0 0,27-8 0,-27 5-1465,-1-1 0,1-1 0,23-13 1,1-4-5171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41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11435,'0'0'11851,"-9"7"-9902,1-1-1706,0 0 1,1 0 0,0 1 0,0 1-1,1-1 1,0 1 0,0 0 0,1 0 0,0 1-1,1-1 1,-7 18 0,1 3 156,1 1 1,1 0-1,2 0 0,1 0 1,2 1-1,-1 31 1,4-60-384,0 0 0,0-1 0,0 1 1,0 0-1,1 0 0,-1 0 0,0-1 1,1 1-1,-1 0 0,1-1 0,0 1 0,-1 0 1,1-1-1,0 1 0,1 1 0,-1-3 1,-1 1 0,1-1 0,0 1 0,-1-1-1,1 1 1,0-1 0,-1 0 0,1 1-1,0-1 1,0 0 0,-1 0 0,1 0 0,0 1-1,0-1 1,-1 0 0,1 0 0,0 0-1,0 0 1,-1 0 0,1-1 0,0 1 0,0 0-1,1-1 1,1 0 14,0 0-1,0-1 0,0 0 1,0 0-1,0 0 1,0 0-1,-1 0 1,1-1-1,-1 1 0,0-1 1,1 1-1,-1-1 1,2-4-1,1-2-36,-1-1 0,0 1-1,-1-1 1,0 0 0,2-12 0,-4 18 8,0-1 0,0 1 0,0 0 0,-1-1 0,0 1 1,0 0-1,0-1 0,-1 1 0,1 0 0,-1-1 0,0 1 1,0 0-1,-1 0 0,-2-8 0,3 12-21,1-1 0,0 0-1,0 1 1,-1-1 0,1 1 0,0-1-1,-1 1 1,1-1 0,0 1 0,-1-1-1,1 1 1,-1-1 0,1 1 0,-1 0-1,1-1 1,-1 1 0,0 0 0,1-1-1,-1 1 1,1 0 0,-1 0 0,1-1 0,-1 1-1,0 0 1,1 0 0,-1 0 0,0 0-1,1 0 1,-1 0 0,0 0 0,1 0-1,-1 0 1,1 0 0,-1 0 0,0 1-1,1-1 1,-1 0 0,1 0 0,-1 1-1,0-1 1,1 0 0,-1 1 0,1-1 0,-1 0-1,1 1 1,-1-1 0,1 1 0,0-1-1,-1 1 1,1-1 0,-1 1 0,1-1-1,0 1 1,-1-1 0,1 1 0,0 0-1,0 0 1,-1 0-38,1-1-1,-1 1 0,1 0 1,0 0-1,-1 0 1,1 0-1,0 0 1,0-1-1,0 1 1,-1 0-1,1 0 0,0 0 1,0 0-1,0 0 1,1 0-1,-1 0 1,0 0-1,0-1 0,0 1 1,1 0-1,-1 0 1,0 0-1,1 0 1,-1-1-1,1 1 1,-1 0-1,1 0 0,-1-1 1,1 1-1,0 0 1,-1-1-1,1 1 1,0-1-1,-1 1 0,1-1 1,0 1-1,0-1 1,0 1-1,0-1 1,17 4-1364,0-2 0,0-1 0,-1 0 0,1-1 0,0-1 0,0 0 0,0-1 0,-1-2-1,32-8 1,-47 11 1651,0 0-1,0 1 1,-1-1-1,1 0 1,0 0-1,-1 0 1,1 0-1,0-1 1,-1 1-1,1 0 1,-1-1-1,0 1 1,1-1-1,0-2 1,-1 4-4,-1-1 0,0 0 1,1 0-1,-1 0 0,0 0 0,0 1 1,0-1-1,1 0 0,-1 0 0,0 0 1,0 0-1,0 0 0,-1 1 1,1-1-1,0 0 0,0 0 0,0 0 1,-1 0-1,1 1 0,0-1 0,-1 0 1,0-1-1,0 1 48,0-1 0,0 1 1,0 0-1,0 0 0,-1 0 0,1 0 0,0 0 1,-1 0-1,1 0 0,0 0 0,-1 1 0,1-1 0,-1 0 1,0 1-1,1-1 0,-3 1 0,-21 1-356,21 2 199,-1-1 0,1 0 0,0 1 0,0 0 0,1 0 0,-1 0 0,1 1 0,-1-1 0,-4 8 0,6-9-90,0-1 1,1 1 0,0 0-1,-1 0 1,1 0-1,0 0 1,0 0-1,0 0 1,0 0-1,0 0 1,1 0 0,-1 1-1,1-1 1,-1 0-1,1 0 1,0 1-1,0-1 1,0 0 0,0 0-1,0 1 1,0-1-1,1 3 1,1-3-25,-1-1 0,0 0 0,0 0 0,1 0 0,-1-1 0,0 1 0,1 0 0,-1 0 0,1-1 0,-1 1 0,1-1 0,-1 1 0,1-1 0,-1 0 0,1 0 0,-1 1 0,1-1 0,2 0 0,37-1-30,-26 0-72,30 0-421,-26 0 457,-1 0-1,1 1 1,29 5-1,-37-1 2091,-17-25-191,4-2-1837,-1 3 0,1 0 0,0 0 0,2 0 0,4-39 0,-3 58-50,0-1 0,0 1 0,0-1 0,0 1 0,0-1 0,0 1 0,0 0 0,0-1 0,0 1 0,0 0-1,1 0 1,-1 0 0,1 0 0,-1 0 0,1 0 0,-1 0 0,1 1 0,-1-1 0,1 0 0,0 1 0,-1-1 0,1 1 0,0 0 0,-1-1 0,4 1 0,53-2-3169,-42 3 1744,26-2-5967,7-3-8301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42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81 362 17553,'-72'4'5370,"72"-4"-5330,0 0 0,-1 0 0,1 0 0,0 0 0,0 0 0,-1 0 0,1 0 0,0 0 0,-1 0 0,1 0 0,0 0 0,0 0 0,-1 0 0,1-1-1,0 1 1,-1 0 0,1 0 0,0 0 0,0 0 0,-1-1 0,1 1 0,0 0 0,0 0 0,0 0 0,-1-1 0,1 1 0,0 0 0,0 0 0,0-1 0,0 1 0,-1 0 0,1 0 0,0-1 0,0 1 0,0 0 0,0-1 0,0 1 0,0 0 0,0 0 0,0-1 0,0 1-1,0 0 1,0-1 0,0 1 0,0 0 0,0-1 0,0 1 0,0 0 0,0 0 0,1-1 0,-1 1 0,0 0 0,0 0 0,0-1 0,0 1 0,1 0 0,-1 0 0,0-1 0,1 1 0,14-18 461,3 6-446,1 1 0,0 1 0,1 0 0,0 2 0,0 0 0,1 1 0,22-3 0,-13 1 7,164-41 232,234-29 0,205 6-224,-565 67-50,707-36-2957,-742 47 2858,-33-5 83,0 0 0,0 0 0,1 0 0,-1 0 0,0 0-1,0 0 1,1 0 0,-1 1 0,0-1 0,0 0 0,1 0 0,-1 0 0,0 0 0,0 1 0,0-1 0,0 0-1,1 0 1,-1 1 0,0-1 0,0 0 0,0 0 0,0 1 0,0-1 0,0 0 0,0 0 0,1 1-1,-1-1 1,0 0 0,0 0 0,0 1 0,0-1 0,0 0 0,0 0 0,0 1 0,-1-1 0,1 0 0,0 1-1,0-1 1,0 0 0,0 0 0,0 1 0,0-1 0,0 0 0,-1 0 0,1 1 0,-3 2 61,0-1 1,-1 1 0,1-1-1,-1 0 1,0 0-1,1 0 1,-1-1 0,0 1-1,0-1 1,-6 2 0,-134 26 953,-243 19 1,217-32-732,-588 85 955,446-56-1311,280-41 45,7-2-31,22-1-425,11-1-524,65-4 590,100-18 1,-35 3 452,373-32-830,197-24-534,-662 67 1348,-46 6-8,-10 1 3,-76 4 98,-712 117 129,375-45-1794,276-56-4592,27-10-7483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07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85 111 9129,'0'0'10564,"5"8"-9331,-3-5-1107,-1 0 0,1 0 0,0 0-1,1 0 1,-1 0 0,0 0-1,1-1 1,0 1 0,-1-1 0,1 0-1,0 0 1,0 0 0,0 0 0,0 0-1,1-1 1,-1 0 0,0 1-1,1-1 1,-1 0 0,1 0 0,-1-1-1,1 1 1,0-1 0,-1 0-1,1 0 1,-1 0 0,1 0 0,0-1-1,-1 1 1,1-1 0,-1 0-1,0 0 1,1 0 0,-1-1 0,0 1-1,1-1 1,-1 0 0,0 0-1,5-4 1,-4 2-52,1 0 0,-1-1 0,0 1-1,0-1 1,0 0 0,0 0 0,-1-1 0,0 1-1,0-1 1,-1 0 0,1 1 0,-1-1 0,1-7-1,-3 11-54,1 0 0,-1 0 0,0 0 0,0-1 0,0 1 0,0 0 0,0 0 0,0-1 0,-1 1 0,1 0 0,-1 0 0,1 0 0,-1 0 0,0 0 0,0 0 0,0 0 0,0 0 0,0 0 0,-1 0 0,1 0-1,-1 0 1,1 1 0,-1-1 0,1 1 0,-1-1 0,0 1 0,0 0 0,0-1 0,0 1 0,0 0 0,0 0 0,0 0 0,0 1 0,0-1 0,0 0 0,0 1 0,0 0 0,-4-1 0,-1 0 6,0 0 1,0 0 0,0 1 0,0 0 0,0 1 0,0-1 0,0 1 0,0 1 0,0-1 0,1 1 0,-1 0 0,1 1 0,-1-1 0,1 1 0,0 1-1,0-1 1,0 1 0,0 0 0,0 0 0,1 1 0,0 0 0,0 0 0,-6 8 0,4-4 45,0 1 1,1 0-1,0 0 1,0 0-1,1 1 1,1 0-1,0 0 1,0 0-1,1 1 1,0-1-1,1 1 0,1-1 1,-1 17-1,2-26-60,0 1 0,0 0 0,1-1 0,-1 1 0,1 0 0,-1-1 0,1 1 0,0 0 0,0-1 0,0 1 0,0-1 0,1 1 0,-1-1 0,0 0 0,1 0 0,0 1 0,0-1 0,3 3 0,-1-2-23,0 0 1,1-1-1,-1 1 1,1-1-1,-1 0 1,1 0-1,-1-1 1,1 0-1,9 2 1,6-1-592,0 0 0,0-2 1,0 0-1,22-4 0,-16 0-2167,-1-1-1,36-12 0,-12 0-4393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07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11018,'0'0'-7367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08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23 11979,'0'0'11238,"-10"-4"-9882,6 2-1260,0-1-2,-1 1 0,1 0 0,-1 0-1,0 0 1,1 1 0,-1-1 0,0 1-1,0 0 1,0 1 0,0-1 0,0 1 0,0 0-1,0 0 1,0 1 0,0-1 0,0 1-1,0 0 1,0 0 0,1 1 0,-10 4 0,-27 22 741,39-26-788,-1 0 1,1 0-1,0 0 1,-1 0-1,1 1 1,0-1-1,0 1 1,1-1-1,-1 1 1,1 0-1,-1 0 1,1-1-1,-2 5 1,4-6-48,-1-1 1,0 1-1,0 0 1,1-1 0,-1 1-1,0 0 1,0-1-1,1 1 1,-1-1 0,1 1-1,-1-1 1,1 1-1,-1-1 1,1 1 0,-1-1-1,1 1 1,-1-1-1,1 0 1,-1 1-1,1-1 1,-1 0 0,1 1-1,0-1 1,-1 0-1,1 0 1,0 0 0,-1 0-1,1 0 1,0 1-1,-1-1 1,1 0 0,0 0-1,0-1 1,33 3 49,-27-2-46,29-1 22,-25 0-78,-1 1 0,1 0 0,-1 0-1,1 1 1,-1 0 0,0 1 0,0 0-1,1 1 1,11 5 0,-20-8 53,-1 1-1,0-1 1,0 1 0,1 0 0,-1 0 0,0-1-1,0 1 1,0 0 0,0 0 0,0 0-1,0 0 1,0 0 0,0 1 0,-1-1 0,1 0-1,0 0 1,-1 0 0,1 1 0,0-1-1,-1 0 1,0 1 0,1-1 0,-1 0 0,0 1-1,0-1 1,0 2 0,0 0 81,-1-1-1,0 1 1,1-1 0,-1 0-1,0 1 1,-1-1 0,1 0-1,0 0 1,-1 1 0,1-1-1,-1 0 1,0-1 0,-2 3-1,-4 4 331,0-2 0,0 1 0,-1-1 0,0-1 0,-19 9-1,12-7-426,0-2 0,0 0 0,-1-1-1,0-1 1,0 0 0,-31 0 0,48-3-144,-1 0 0,1 0 1,0-1-1,-1 1 0,1 0 1,0 0-1,0-1 0,-1 1 1,1 0-1,0 0 0,0-1 1,-1 1-1,1 0 0,0-1 1,0 1-1,0 0 0,-1-1 1,1 1-1,0 0 0,0-1 1,0 1-1,0-1 0,0 1 1,0 0-1,0-1 0,0 1 1,0-1-1,0 1 0,0 0 1,0-1-1,0 1 0,0 0 1,0-1-1,0 1 0,1 0 1,-1-1-1,0 1 0,0-1 1,0 0-589,5-12-6844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09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17168,'0'0'2461,"-1"14"-752,-4 41-229,-2 46 184,-5-1-1,-38 156 0,48-253-258,1-9-530,-1-23-249,4-41-570,3 19-41,3 0 0,2 0 0,2 1 0,27-71 0,-35 115-59,-1-1 1,1 0-1,0 1 0,0 0 1,0 0-1,1 0 0,0 0 1,1 1-1,-1 0 0,1 0 0,10-7 1,-14 10 20,1 1-1,0-1 1,-1 1 0,1 0 0,0 0 0,0 0 0,0 0 0,0 0-1,0 1 1,0-1 0,0 1 0,0 0 0,0 0 0,0 0-1,0 0 1,0 0 0,0 1 0,0-1 0,0 1 0,0 0 0,0 0-1,0 0 1,-1 0 0,1 1 0,0-1 0,-1 1 0,1 0 0,-1-1-1,1 1 1,-1 0 0,2 3 0,-1-3-18,0 1-1,-1 0 1,1 0 0,-1 0 0,0 1-1,0-1 1,0 0 0,0 1 0,-1-1-1,1 1 1,-1 0 0,0-1-1,0 1 1,0 0 0,-1 0 0,1-1-1,-1 9 1,-1-6 48,0 0-1,0 0 1,-1 0 0,1 0-1,-1 0 1,0-1 0,-1 1-1,0-1 1,0 1 0,-5 7 0,0-3 114,0 0 1,0 0-1,-1-1 1,-1 0-1,0 0 1,0-1-1,0-1 1,-1 1-1,0-2 1,-15 7-1,23-11-94,0-1-1,0 0 1,0 0 0,-1 0-1,1-1 1,0 1-1,0-1 1,0 1-1,-1-1 1,1 0-1,-5-1 1,7 1-130,0-1 1,0 1-1,0 0 1,-1-1-1,1 1 1,0-1-1,0 0 1,0 1-1,0-1 1,0 0-1,0 0 1,0 1-1,0-1 1,0 0-1,0 0 0,0 0 1,1 0-1,-1 0 1,0 0-1,0-2 1,0-1-357,0 1 0,1-1 1,-1 1-1,1-1 0,0 1 1,0-1-1,0 0 0,1 1 1,-1-1-1,1 1 1,0-1-1,0 1 0,0 0 1,0-1-1,0 1 0,1 0 1,0 0-1,0 0 0,2-3 1,20-28-5842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09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96 142 14029,'0'0'8803,"10"2"-7110,-6-1-1621,0-1 1,0 1 0,0 0 0,1-1-1,-1 0 1,0 0 0,0 0 0,1-1-1,-1 0 1,0 1 0,0-1 0,0-1-1,1 1 1,-1 0 0,-1-1 0,1 0-1,0 0 1,0 0 0,-1-1 0,1 1-1,-1-1 1,0 0 0,0 0 0,0 0 0,0 0-1,3-5 1,-1 1 13,0-1-1,0 1 1,-1-1 0,0-1 0,4-10-1,-8 18-18,1 0 0,-1 0 0,1 0 0,-1 0 0,1 0 0,-1-1 0,1 1 0,-1 0 0,0 0 0,0-1-1,0 1 1,0 0 0,0 0 0,0-1 0,0 1 0,0 0 0,0 0 0,-1-1 0,1 1 0,0 0 0,-1 0 0,1-1 0,-1 1-1,1 0 1,-1 0 0,0 0 0,0 0 0,1 0 0,-1 0 0,0 0 0,0 0 0,0 0 0,0 1 0,0-1 0,0 0 0,0 0 0,0 1-1,0-1 1,0 1 0,-1-1 0,1 1 0,0-1 0,0 1 0,0 0 0,-3-1 0,-1 1 31,-1 0 1,1 0-1,-1 0 0,1 1 1,-1 0-1,1 0 0,-1 0 1,1 1-1,0-1 0,-1 1 1,1 0-1,0 1 1,-7 4-1,3-1-32,1 1-1,0-1 1,0 1 0,0 1 0,1 0 0,-11 15-1,8-9-43,1 1 0,1 0 0,0 0 0,1 1-1,0-1 1,2 2 0,0-1 0,-5 29 0,9-43-27,1 0 0,0 1-1,-1-1 1,1 1 0,0-1 0,0 0 0,0 1 0,0-1 0,1 0 0,-1 1 0,0-1 0,1 0-1,0 1 1,0-1 0,0 0 0,0 0 0,0 0 0,0 0 0,0 0 0,0 0 0,1 0 0,-1 0-1,1 0 1,0-1 0,0 1 0,-1 0 0,1-1 0,0 0 0,0 1 0,0-1 0,3 1 0,3 1-253,0-2 0,0 1 0,0-1 1,0 0-1,0-1 0,1 0 1,-1 0-1,9-2 0,43-11-4195,-22-2-1311,9-7-6253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10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5 17489,'0'0'7036,"-10"-1"-4330,7 0-2604,0 0 0,0 0 0,-1 1 0,1 0 0,0-1 0,-1 1 0,1 1 0,-1-1 0,1 0 0,0 1 0,0-1 0,-1 1 0,1 0 0,0 0 0,0 1 0,0-1 0,0 1 0,0-1 1,0 1-1,0 0 0,1 0 0,-1 0 0,1 0 0,-1 1 0,1-1 0,-3 4 0,-4 6 58,1 1-1,0-1 1,1 1 0,-6 15 0,11-23-115,0 1-1,0-1 1,1 1 0,-1-1-1,1 1 1,0 0 0,1 0 0,-1-1-1,1 1 1,0 0 0,1 0 0,-1-1-1,3 9 1,-2-12-60,0 0 0,1 0 0,0 0 0,-1-1-1,1 1 1,0 0 0,0-1 0,0 1 0,0-1 0,0 1 0,0-1 0,0 0-1,0 0 1,0 0 0,1 0 0,-1 0 0,0-1 0,1 1 0,-1-1 0,1 0-1,-1 1 1,1-1 0,-1 0 0,4-1 0,62-4-3371,-30-6-1231,1-5-2814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0.89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51 18065,'0'0'9337,"3"9"-8696,51 201 1339,-52-208-758,-1-7-457,2-18-206,-1-29-516,-2 49-36,-3-43 109,3 44-115,0 0-1,0-1 1,-1 1 0,1 0-1,-1 0 1,0 0-1,1 0 1,-1-1-1,0 1 1,0 0 0,-1 1-1,1-1 1,0 0-1,-1 0 1,1 0 0,-1 1-1,-1-3 1,2 6-36,1 0 0,0 0 1,0-1-1,0 1 0,0 0 0,0 0 1,0 0-1,0-1 0,1 1 1,-1 0-1,0 0 0,1-1 1,0 1-1,-1 0 0,2 1 0,1 1 30,0-1-1,0 0 0,1 0 0,-1-1 1,1 1-1,-1-1 0,1 1 1,0-1-1,0 0 0,0-1 0,0 1 1,0-1-1,0 0 0,1 0 0,-1 0 1,0 0-1,1-1 0,-1 0 0,0 1 1,1-2-1,-1 1 0,1 0 0,-1-1 1,0 0-1,0 0 0,5-2 0,1 0 22,-1 0 0,0-1-1,0 0 1,0 0-1,-1-1 1,1 0-1,-1-1 1,0 1-1,-1-2 1,13-12-1,9-23 151,-28 39-151,1 1 0,-1 0 0,0-1 0,0 0 0,-1 1 0,1-1 0,0 0 0,-1 1 0,1-1 1,-1 0-1,0 0 0,0 1 0,0-1 0,-1 0 0,1 0 0,-1-3 0,0 5-16,1 1 0,-1-1 0,1 1 0,-1-1 0,1 1 0,-1-1-1,1 1 1,-1-1 0,1 1 0,-1-1 0,0 1 0,1 0 0,-1-1 0,0 1-1,1 0 1,-1 0 0,0 0 0,1-1 0,-1 1 0,0 0 0,1 0 0,-1 0 0,0 0-1,0 0 1,1 0 0,-1 0 0,0 0 0,1 1 0,-1-1 0,0 0 0,0 0 0,1 1-1,-1-1 1,1 0 0,-1 1 0,0-1 0,1 0 0,-1 1 0,1-1 0,-1 1-1,1-1 1,-2 2 0,-22 19-138,17-11 124,0 0-1,1 1 0,0 0 1,1 0-1,1 0 0,-1 1 1,2-1-1,0 1 0,0 0 1,1 0-1,0 0 0,1 0 1,1 1-1,0 15 0,1-27-36,0 1-1,-1-1 1,1 0-1,0 1 1,0-1-1,0 0 1,0 0-1,0 0 1,0 0-1,0 0 1,0 0-1,1 0 1,-1 0-1,0 0 1,1 0-1,-1 0 1,1-1-1,-1 1 1,0-1-1,1 1 1,-1-1-1,1 0 1,-1 1-1,1-1 1,0 0-1,-1 0 1,1 0-1,-1 0 1,1 0-1,2-1 1,3 1-521,1-1 0,-1 0-1,0-1 1,0 1 0,11-5 0,-7 1-1811,-1-1 0,1-1 0,-1 0 0,18-16 0,5-5-11138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10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15118,'0'0'5670,"0"68"-3044,-6-37-928,1 3-577,1-2-128,-2-1-545,6-1-384,0-7-32,0-4-544,0-7-769,8-7-1,-2-5-543,-2 0-642,1-17-1889,-4-6-3235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10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17392,'0'0'10122,"-1"49"-10218,21-33-2178,1 0-2403,3 1-4579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11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45 17264,'0'0'2568,"-11"0"470,-35 1-727,43 0-2203,1-1 0,0 1-1,-1-1 1,1 1 0,0 0 0,0 0 0,0 0-1,0 0 1,-1 0 0,1 0 0,1 0-1,-1 1 1,0-1 0,0 1 0,0 0 0,1-1-1,-1 1 1,1 0 0,0 0 0,-1 0-1,1 0 1,0 0 0,0 0 0,0 0 0,0 0-1,1 1 1,-1-1 0,0 0 0,1 1-1,-1 1 1,1-2-96,0 0 0,0 0 0,0 0 0,0 0 0,0 0 0,0 0 0,0-1 0,0 1 0,1 0 0,-1 0 0,1 0 0,-1 0 0,1-1 0,0 1 0,0 0-1,0-1 1,0 1 0,0 0 0,0-1 0,0 1 0,1-1 0,-1 0 0,0 1 0,1-1 0,-1 0 0,1 0 0,0 0 0,-1 0 0,1 0 0,0 0 0,-1 0 0,1-1 0,2 1 0,4 0-3,-1-1 1,1 0-1,0 0 1,-1 0-1,1-1 1,0-1-1,-1 1 0,0-1 1,1-1-1,-1 1 1,0-1-1,0 0 1,0-1-1,0 0 1,8-6-1,-10 7 48,0-1-1,0 0 1,0 0-1,-1 0 1,1-1-1,-1 0 1,0 0-1,-1 0 1,1 0-1,-1 0 1,0-1-1,0 1 1,-1-1-1,1 0 0,-1 0 1,-1 0-1,1 0 1,-1 0-1,1-11 1,-15 49 731,4-14-674,4-5-58,0 0 0,1 0 0,0 0 0,1 1 0,1 0 0,0 0 0,1-1 1,0 1-1,2 17 0,-1-30-58,1 0 1,-1 0-1,0 0 1,1-1 0,-1 1-1,1 0 1,-1 0 0,1 0-1,-1 0 1,1-1-1,0 1 1,-1 0 0,1-1-1,0 1 1,-1 0-1,1-1 1,0 1 0,0-1-1,0 0 1,0 1 0,0-1-1,-1 1 1,1-1-1,0 0 1,0 0 0,0 1-1,0-1 1,0 0-1,0 0 1,0 0 0,0 0-1,0 0 1,0-1 0,0 1-1,0 0 1,0 0-1,0 0 1,1-1 0,3-1-66,-1 1 0,1 0 1,-1-1-1,1 0 0,-1 0 1,0-1-1,4-2 0,4-4-872,-1-1 0,0 0 0,12-16 0,-13 13-1688,0 0 0,14-27 0,-6 1-3689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11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16432,'0'0'2834,"-3"11"-597,-11 62 847,-4 82 1,7-55-1134,8-81-1588,-4 59 535,6-72-866,1 0 0,0 0 0,1 0 0,-1 0 0,1 0-1,0-1 1,1 1 0,-1 0 0,5 10 0,-5-15-33,0 0 0,0 1 0,0-1 1,0 0-1,0 1 0,0-1 0,0 0 1,0 0-1,1 0 0,-1 0 0,0 0 0,1 0 1,-1 0-1,1-1 0,-1 1 0,1 0 1,-1-1-1,1 1 0,-1-1 0,1 0 0,-1 1 1,1-1-1,0 0 0,-1 0 0,1 0 1,0 0-1,-1 0 0,1-1 0,-1 1 0,1 0 1,-1-1-1,1 1 0,0-1 0,-1 1 1,0-1-1,1 0 0,-1 0 0,1 0 0,-1 0 1,2-1-1,3-3-108,1 0 0,-1 0 0,0 0 0,-1-1 0,1 0-1,7-12 1,4-11-447,-2-1-1,-1-1 0,-2 0 0,0-1 0,9-47 0,-9 32 496,25-61-1,-34 106-96,-5 14 108,-8 20 226,-8 4 499,-12 39 0,25-63-494,2 0 0,0 0 0,0 0 0,1 1 0,1-1-1,0 1 1,1 21 0,1-32-205,-1 0-1,1-1 1,0 1 0,-1 0 0,1 0-1,0 0 1,0-1 0,0 1-1,0 0 1,0-1 0,1 1-1,-1-1 1,0 1 0,1-1-1,-1 0 1,1 1 0,-1-1-1,1 0 1,0 0 0,-1 0 0,1 0-1,0-1 1,0 1 0,0 0-1,0-1 1,-1 1 0,1-1-1,0 0 1,0 1 0,0-1-1,0 0 1,0 0 0,3-1-1,0 1-237,1 0-1,-1-1 1,0 1-1,0-1 1,0 0-1,0 0 1,0-1-1,-1 0 1,1 0-1,0 0 1,8-5-1,-8 3 161,0 0 0,-1-1 0,1 0 0,-1 1 0,0-1 0,0-1 0,-1 1 0,1 0-1,-1-1 1,0 0 0,-1 0 0,1 0 0,-1 0 0,-1 0 0,1 0 0,1-12 0,-19 36 2440,12-8-2057,-1-1-1,1 1 1,1 0-1,0 0 1,0 0-1,1 0 1,0 0-1,1 1 1,0-1-1,1 16 1,1-24-273,-1-1 0,1 0 0,0 1 0,0-1 0,-1 0-1,1 1 1,0-1 0,0 0 0,0 0 0,0 0 0,0 0 0,1 0 0,-1 0 0,0 0 0,0 0 0,1 0 0,-1 0 0,0-1 0,1 1 0,-1-1-1,1 1 1,-1-1 0,1 1 0,-1-1 0,1 0 0,-1 0 0,1 0 0,-1 0 0,1 0 0,0 0 0,-1 0 0,1 0 0,-1-1 0,3 0 0,3 0 4,1 0 0,-1 0 0,0-1 0,0 0 0,0-1 1,7-3-1,0-1-131,-1 0 1,-1-1-1,0-1 1,0 0-1,0-1 1,-1 0-1,-1-1 1,0 0-1,16-22 1,-38 59 260,2 1 0,1 0 1,1 1-1,1 0 1,1 0-1,2 0 0,0 1 1,2-1-1,2 1 0,0 0 1,2-1-1,1 1 0,2-1 1,10 39-1,-8-40-242,-1 0 1,-1 0-1,-1 1 0,-1-1 1,-2 29-1,-1-55 143,0 1 0,0-1-1,0 0 1,0 0 0,0 1-1,0-1 1,-1 0 0,1 0-1,-1 1 1,1-1 0,-1 0-1,1 0 1,-1 0 0,0 0-1,1 0 1,-1 0 0,0 0-1,0 0 1,0 0 0,0 0-1,0 0 1,0 0 0,0 0-1,0-1 1,0 1 0,0-1-1,0 1 1,0 0 0,0-1-1,-1 0 1,1 1 0,-2-1-1,2 0 9,-1 0 0,0 0 0,0 0 0,0 0 0,1-1 0,-1 1 0,0-1 0,1 1 0,-1-1 0,0 1 0,1-1 0,-1 0 0,1 0 0,-1 0 0,1 0 0,-1 0 0,1 0 0,0 0 0,-1-1 0,1 1 0,0 0 0,0-1 0,-1-1 0,-5-10-51,0-1 0,1 0 0,1 0 0,0 0 0,1-1 0,0 0 0,1 0 0,-1-24 0,2 11 0,1 0 0,2 0 0,7-50 0,-6 68-317,0 1 0,1-1 0,0 1 1,1 0-1,0 0 0,0 0 0,1 0 0,0 1 0,1 0 0,-1 0 1,12-11-1,-4 6-1154,0 1 1,2 0-1,-1 1 1,1 1-1,22-11 1,9-5-11273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13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12748,'0'0'5477,"9"0"-2978,-7 0-2326,1 0 0,0 0 1,0 0-1,-1 1 0,1-1 1,0 1-1,-1-1 0,1 1 1,0 0-1,-1 0 1,1 0-1,-1 0 0,5 3 1,-4-1-11,-1 0 0,0-1 1,0 1-1,0 0 0,0 0 1,0 0-1,0 0 0,-1 1 1,0-1-1,1 0 0,-1 1 1,-1-1-1,2 7 0,1 10 339,-1 1-1,0 0 1,-3 26-1,0-24-63,2 0 1,2 24-1,-3-47-431,0 0 0,0 1 0,0-1 0,0 0 0,0 1 0,1-1 0,-1 0 0,0 1 0,0-1 0,0 1 0,0-1 0,0 0 0,1 1 0,-1-1 0,0 0 0,0 0 0,0 1 0,1-1 0,-1 0 0,0 0 1,1 1-1,-1-1 0,0 0 0,0 0 0,1 1 0,-1-1 0,0 0 0,1 0 0,-1 0 0,0 0 0,1 0 0,-1 0 0,1 0 0,-1 0 0,0 1 0,1-1 0,-1 0 0,0 0 0,1-1 0,-1 1 0,1 0 0,-1 0 0,0 0 0,1 0 0,-1 0 0,0 0 0,1 0 0,-1-1 0,0 1 0,1 0 0,-1 0 0,0 0 0,0-1 0,1 1 0,-1 0 1,0 0-1,0-1 0,1 1 0,-1 0 0,0-1 0,18-18 221,112-175-271,-130 193 47,0 1 0,0 0 0,0 0 0,1 0 0,-1-1 0,0 1 1,0 0-1,0 0 0,0 0 0,0 0 0,0-1 0,1 1 0,-1 0 0,0 0 0,0 0 1,0 0-1,0 0 0,0 0 0,1-1 0,-1 1 0,0 0 0,0 0 0,0 0 0,1 0 0,-1 0 1,0 0-1,0 0 0,0 0 0,1 0 0,-1 0 0,0 0 0,0 0 0,0 0 0,1 0 1,-1 0-1,0 0 0,0 0 0,0 0 0,1 0 0,-1 0 0,0 0 0,0 1 0,0-1 1,1 0-1,-1 0 0,0 0 0,0 0 0,0 0 0,0 0 0,0 1 0,1-1 0,-1 0 0,0 0 1,0 0-1,0 0 0,0 1 0,0-1 0,0 0 0,0 0 0,0 0 0,0 1 0,1-1 1,-1 0-1,3 25 216,-3 32 17,-5-18-365,-1 14-3443,6-53 3464,0 0 1,0 0-1,0 0 0,0 1 1,0-1-1,0 0 1,0 0-1,0 0 0,0 1 1,0-1-1,0 0 0,1 0 1,-1 0-1,0 0 1,0 1-1,0-1 0,0 0 1,0 0-1,0 0 0,0 0 1,0 1-1,1-1 1,-1 0-1,0 0 0,0 0 1,0 0-1,0 0 0,0 0 1,1 1-1,-1-1 1,0 0-1,0 0 0,0 0 1,1 0-1,-1 0 0,0 0 1,0 0-1,0 0 0,1 0 1,-1 0-1,0 0 1,0 0-1,0 0 0,1 0 1,-1 0-1,0 0 0,0 0 1,0 0-1,0 0 1,1 0-1,14-9-2906,11-14-2138,0-4-1682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14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9225,'0'0'15155,"-10"12"-14156,-3 5-524,0 1 0,-14 26 0,23-37-254,1 1-1,-1-1 1,1 1 0,1 0-1,-1 0 1,1 0 0,1 0-1,0 0 1,0 0 0,0 0-1,2 17 1,-1-24-211,0 0 0,1 1-1,-1-1 1,1 0 0,-1 0 0,1 0 0,0 1 0,-1-1 0,1 0 0,0 0-1,0 0 1,0 0 0,0 0 0,0 0 0,0 0 0,0-1 0,0 1-1,0 0 1,0 0 0,0-1 0,1 1 0,-1-1 0,0 1 0,0-1 0,1 1-1,-1-1 1,0 0 0,1 0 0,-1 0 0,0 0 0,1 0 0,-1 0-1,0 0 1,1 0 0,-1 0 0,0 0 0,1-1 0,1 0 0,2 0 7,0 0 1,0-1-1,0 1 1,0-1 0,0 0-1,-1-1 1,1 1-1,-1-1 1,5-4-1,-1 0 37,-2-1-1,1 0 1,-1 0-1,0-1 0,-1 0 1,0 0-1,-1 0 0,1 0 1,-2-1-1,1 0 1,-1 0-1,-1 0 0,0 0 1,0 0-1,-1 0 1,-1-1-1,0 1 0,-1-11 1,2 20-47,-1 1 1,0 0-1,0 0 0,0 0 1,-1-1-1,1 1 1,0 0-1,0 0 0,0 0 1,0 0-1,0-1 1,0 1-1,0 0 0,0 0 1,0 0-1,0 0 1,0-1-1,0 1 0,-1 0 1,1 0-1,0 0 1,0 0-1,0 0 0,0 0 1,0-1-1,-1 1 1,1 0-1,0 0 1,0 0-1,0 0 0,0 0 1,-1 0-1,1 0 1,0 0-1,0 0 0,0 0 1,-1 0-1,1 0 1,0 0-1,0 0 0,0 0 1,0 0-1,-1 0 1,1 0-1,0 0 0,0 0 1,0 0-1,-1 0 1,1 0-1,0 0 0,0 0 1,0 1-1,0-1 1,0 0-1,-1 0 1,1 0-1,0 0 0,0 0 1,0 0-1,0 1 1,0-1-1,0 0 0,0 0 1,-1 0-1,1 1 1,-8 11-1,8-11-10,0 0 0,0-1 1,0 1-1,-1 0 0,1 0 0,1 0 0,-1 0 0,0 0 0,0 0 1,0 0-1,0 0 0,1 0 0,-1-1 0,0 1 0,1 0 0,-1 0 1,0 0-1,1 0 0,-1-1 0,1 1 0,0 0 0,-1 0 0,1-1 1,0 1-1,-1-1 0,2 2 0,0-1-17,0 0 1,0-1-1,1 1 0,-1-1 1,0 1-1,0-1 0,0 0 1,0 0-1,0 0 0,0 0 0,4-1 1,9-1-293,0-2 0,26-9 0,-27 8-94,-11 4 329,-1-1-1,1 2 1,-1-1-1,1 0 1,-1 0 0,1 1-1,-1-1 1,1 1-1,0 0 1,-1 0-1,1 0 1,-1 0-1,1 0 1,0 1-1,-1-1 1,1 1 0,-1-1-1,4 2 1,-5 0 92,1 1 0,-1-1 0,0 0 0,1 0 0,-1 0 0,0 1 0,0-1 0,0 1 0,-1-1 0,1 1 0,-1-1 0,1 1 0,-1-1 0,0 1 0,0-1 0,0 1 0,-1 4 0,-14 88 1629,17-95-1601,-1 0 0,0-1-1,1 1 1,-1 0 0,1-1 0,-1 1-1,0-1 1,1 1 0,-1-1-1,0 1 1,0-1 0,0 0 0,1 0-1,1-1 1,37-46 45,-34 39-295,1 0 1,0 0-1,0 1 0,1 0 0,16-12 0,-23 24 198,0 0 0,0 0 0,0 0 0,-1 1 0,1-1-1,-1 0 1,0 0 0,-1 6 0,1-8 16,0 5 34,0 0 1,1 0-1,-1 0 0,1 0 0,1 0 1,-1 0-1,1 0 0,0 0 0,1 0 1,-1-1-1,7 10 0,-7-13-5,0 0-1,0-1 1,1 1 0,0-1-1,-1 0 1,1 0 0,0 0-1,0 0 1,0 0 0,0-1-1,0 0 1,0 1-1,0-1 1,1 0 0,-1 0-1,0-1 1,1 1 0,-1-1-1,1 1 1,-1-1 0,1 0-1,-1 0 1,0-1 0,1 1-1,-1-1 1,4-1 0,-3 1 4,0 0 0,-1-1 0,1 1 0,-1-1 1,1 0-1,-1 0 0,0 0 0,0-1 0,0 1 1,0-1-1,0 0 0,-1 1 0,1-1 1,-1-1-1,1 1 0,-1 0 0,0 0 0,-1-1 1,1 1-1,0-1 0,1-7 0,-1 5 24,0-2 0,0 1-1,0 0 1,-1 0 0,0 0 0,-1-1-1,0 1 1,0 0 0,0-1-1,-3-12 1,2 18-64,0 0 0,0-1 0,0 1 0,0 0 0,0 0 0,0 0 0,-1 1 0,1-1 0,0 0 0,-1 0 0,0 1 0,1-1 0,-1 1 0,0-1 0,0 1 0,0 0 0,0 0 0,0 0 0,0 0 0,0 0 0,-1 0 0,1 1 0,0-1 0,0 1 0,-1-1 0,1 1 0,0 0 0,-3 0 0,5 0-34,-1 0 0,1 0-1,0 0 1,-1 0 0,1 0 0,0 0-1,-1 0 1,1 0 0,0 0 0,-1 0 0,1 0-1,0 0 1,0 0 0,-1 1 0,1-1-1,0 0 1,0 0 0,-1 0 0,1 1 0,0-1-1,0 0 1,-1 0 0,1 0 0,0 1-1,0-1 1,0 0 0,-1 0 0,1 1 0,0-1-1,0 0 1,0 1 0,0-1 0,0 0-1,0 1 1,0-1 0,0 0 0,0 0 0,0 1-1,0-1 1,0 0 0,0 1 0,0-1-1,0 0 1,0 1 0,0-1 0,0 0-1,0 1 1,0-1 0,0 0 0,1 0 0,-1 1-1,0-1 1,0 0 0,0 0 0,0 1-1,1-1 1,-1 0 0,0 1 0,1 0-216,0 0 0,0 0 0,0 0 0,0 0 1,0 0-1,0 0 0,0 0 0,0 0 0,0 0 1,0 0-1,0 0 0,1-1 0,-1 1 0,0 0 0,2 0 1,12 1-2097,-1-1 0,1 0 1,0-1-1,19-1 0,5-4-2458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14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16047,'0'0'7383,"-12"2"-4986,7-1-2203,-1 0 0,1 0 0,0 1 0,-1-1 0,1 1 0,0 0 0,0 1 0,0-1 0,1 1 0,-1 0 0,1 0 0,-1 1 0,1-1 0,0 1 0,0 0-1,1 0 1,-1 0 0,1 0 0,0 1 0,-4 6 0,3-2 120,0 1 0,0 0 0,1 0 0,-3 15-1,5-23-296,1 0 0,-1-1-1,1 1 1,-1-1-1,1 1 1,0 0 0,0-1-1,0 1 1,0-1-1,0 1 1,0 0 0,0-1-1,1 1 1,-1 0-1,1-1 1,-1 1 0,1-1-1,-1 1 1,1-1-1,0 1 1,0-1 0,0 0-1,0 1 1,0-1-1,0 0 1,0 0 0,0 1-1,0-1 1,0 0-1,1 0 1,-1 0 0,1-1-1,-1 1 1,0 0-1,1 0 1,2 0 0,0 0-12,1-1 0,0 1 1,-1-1-1,1 0 0,0-1 1,0 1-1,-1-1 0,1 0 1,-1 0-1,1 0 0,-1 0 1,1-1-1,-1 0 0,0 0 1,0 0-1,0-1 0,0 1 1,0-1-1,0 0 0,-1 0 1,1 0-1,-1 0 0,4-6 1,3-4 10,-1 0 0,-1-1 0,0 0 0,-1 0 0,9-25 0,-13 131-3961,-2-73-128,3-5-2600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14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212 271 11883,'0'0'11771,"-11"-7"-9203,-35-20-854,43 26-1638,1 0 0,0 1 0,-1-1 0,1 0 0,-1 1 0,1 0 0,-1-1 0,1 1 0,-1 0 0,1 0 0,-1 0 0,1 1 0,-1-1 0,1 1 0,-1-1 0,1 1 0,-1 0 0,1 0 0,0 0 0,0 0 0,-1 0 0,1 1 0,0-1 0,-3 3 0,-2 3-33,0 0 0,0 0-1,1 0 1,-9 13 0,11-14-22,-1 2-20,-1 0-1,1 0 0,0 0 1,1 1-1,0-1 1,1 1-1,0 0 1,0 1-1,0-1 1,2 0-1,-3 18 0,4-27 1,0 1 0,0-1-1,0 1 1,0 0 0,0-1-1,0 1 1,0-1-1,0 1 1,1-1 0,-1 1-1,0 0 1,0-1-1,0 1 1,1-1 0,-1 1-1,0-1 1,1 1 0,-1-1-1,0 1 1,1-1-1,-1 1 1,1-1 0,-1 0-1,0 1 1,1-1-1,-1 1 1,1-1 0,-1 0-1,1 0 1,0 1 0,0-1-1,23-2 46,-18 0-31,1-1 0,-1 0 0,0 0-1,0 0 1,9-7 0,2-6 43,0-1-1,0 0 1,-2-1-1,0-1 1,-1 0-1,-1-1 1,-1 0-1,-1-1 0,-1-1 1,0 0-1,-2 0 1,0 0-1,-2-1 1,0 0-1,-2-1 1,3-37-1,-7 60-52,0 0-1,0 0 1,1 0-1,-1 0 1,0 0-1,0 0 1,0 0-1,0 0 1,-1-1-1,1 1 1,0 0-1,0 0 1,-1 0-1,1 0 1,0 0-1,-1 0 1,1 0-1,-1 0 1,1 0-1,-1 0 1,0 0-1,1 1 1,-1-1-1,-1-1 1,1 2-2,0 1 1,0-1 0,0 1-1,0-1 1,0 0 0,0 1-1,1 0 1,-1-1-1,0 1 1,0-1 0,0 1-1,0 0 1,1 0 0,-1-1-1,0 1 1,1 0 0,-1 0-1,0 2 1,-29 52 247,22-36-140,1 1 0,1-1 0,1 1 0,0 0 0,2 1 0,0-1 0,1 1 0,1-1 0,4 40 0,-3-58-109,1 1 0,0 0 0,-1-1 0,2 1-1,-1-1 1,0 1 0,0-1 0,1 1 0,-1-1 0,1 0 0,0 0 0,-1 0 0,1 0 0,0 0-1,0 0 1,1-1 0,-1 1 0,0 0 0,1-1 0,-1 0 0,0 0 0,1 1 0,0-1 0,-1-1-1,1 1 1,-1 0 0,1-1 0,0 1 0,0-1 0,-1 0 0,1 0 0,0 0 0,0 0 0,-1-1-1,5 0 1,2 0-196,0-1 0,-1 0 0,0 0 0,1-1 0,-1 0 0,0 0 0,0-1 0,-1 0 0,1-1 0,7-5 0,-7 3-1164,-1 0 1,0 0-1,0 0 0,-1-1 0,10-14 1,0-7-5647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15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2 154 13773,'0'0'9161,"10"2"-8916,-7-1-235,0 0 1,0-1-1,0 0 0,1 0 0,-1 0 0,0 0 0,0 0 1,0-1-1,1 1 0,-1-1 0,0 0 0,0 0 0,0 0 0,0 0 1,0 0-1,0-1 0,0 0 0,-1 1 0,1-1 0,-1 0 1,1 0-1,-1 0 0,1-1 0,-1 1 0,0-1 0,0 1 0,0-1 1,-1 1-1,1-1 0,-1 0 0,1 0 0,-1 0 0,0 0 1,0 0-1,0 0 0,-1 0 0,1-1 0,-1 1 0,1 0 0,-1-6 1,0 8 53,0 0 1,0 1-1,0-1 1,1 0-1,-1 1 1,0-1-1,0 0 1,0 1 0,0-1-1,0 0 1,0 1-1,-1-1 1,1 0-1,0 1 1,0-1-1,0 0 1,-1 1-1,1-1 1,0 0 0,0 1-1,-1-1 1,1 1-1,-1-1 1,1 1-1,-1-1 1,1 1-1,-1-1 1,1 1-1,-1-1 1,1 1 0,-1 0-1,1-1 1,-1 1-1,0 0 1,1-1-1,-1 1 1,1 0-1,-1 0 1,0 0-1,1-1 1,-1 1 0,0 0-1,1 0 1,-1 0-1,0 0 1,0 0-1,1 0 1,-2 1-1,-1-1 128,1 1-1,-1 0 1,1 0 0,-1 0-1,1 0 1,0 0-1,-1 1 1,1-1-1,0 1 1,0-1-1,-4 4 1,0 2-12,1 0 1,0 0-1,0 0 0,1 1 1,-1 0-1,2 0 0,-1 0 1,1 0-1,0 0 0,1 1 1,0-1-1,0 1 1,-1 16-1,3-24-167,0 0 1,0-1-1,0 1 0,0 0 1,0 0-1,0-1 0,0 1 1,1 0-1,-1 0 0,0-1 1,0 1-1,0 0 0,1-1 1,-1 1-1,0 0 0,1-1 1,-1 1-1,1-1 1,-1 1-1,1 0 0,-1-1 1,1 1-1,-1-1 0,1 1 1,-1-1-1,1 0 0,0 1 1,-1-1-1,1 0 0,-1 1 1,2-1-1,25-4 174,-20 1-166,1 0-1,-1-1 1,0 0-1,0-1 0,6-5 1,-1-2-53,0 0 0,-1-1 0,16-24 1,-22 31-19,-1-1 0,-1 1 1,1-1-1,-1 0 1,0 0-1,-1 0 0,0-1 1,0 1-1,0-1 1,0-12-1,-2 20 45,0 0 1,0 0-1,0 0 1,0 0 0,0-1-1,0 1 1,0 0-1,0 0 1,-1 0-1,1 0 1,0 0-1,0 0 1,0-1-1,0 1 1,0 0-1,0 0 1,-1 0-1,1 0 1,0 0-1,0 0 1,0 0-1,0 0 1,-1 0-1,1 0 1,0 0-1,0 0 1,0-1-1,0 1 1,-1 0-1,1 0 1,0 0 0,0 1-1,0-1 1,0 0-1,-1 0 1,1 0-1,0 0 1,0 0-1,0 0 1,0 0-1,-1 0 1,1 0-1,0 0 1,0 0-1,0 0 1,0 1-1,0-1 1,-1 0-1,1 0 1,0 0-1,0 0 1,0 0-1,0 0 1,0 1-1,0-1 1,0 0-1,0 0 1,0 0-1,0 0 1,0 1 0,-10 8-27,3 2 96,0-1 1,1 1 0,-8 20 0,12-27 14,0 1 0,0-1 0,1 1 0,0-1 0,0 1 0,0-1-1,0 1 1,1 0 0,0 0 0,0-1 0,0 1 0,1 0 0,0 5 0,0-9-78,0 0-1,0 0 1,-1-1-1,1 1 1,0 0-1,0 0 1,0-1-1,0 1 1,0 0 0,0-1-1,0 0 1,0 1-1,1-1 1,-1 1-1,0-1 1,0 0-1,0 0 1,0 0-1,1 1 1,-1-1-1,0 0 1,0-1-1,0 1 1,0 0-1,1 0 1,-1 0-1,0-1 1,0 1 0,0-1-1,0 1 1,0-1-1,0 1 1,0-1-1,1 0 1,38-21-13,-25 12-188,-1-2 1,0 1-1,-1-2 1,-1 0-1,0-1 0,0 0 1,-1 0-1,-1-1 1,9-18-1,-19 32 156,-15 30 2,7-16 104,2-2 134,0 0 1,2 1-1,-1-1 1,1 1-1,1 0 1,0 0-1,1 0 1,-2 24-1,4-36-194,0 1 0,0-1-1,0 0 1,0 1 0,0-1-1,0 0 1,0 1-1,0-1 1,0 1 0,1-1-1,-1 0 1,0 1 0,0-1-1,0 0 1,1 1-1,-1-1 1,0 0 0,0 1-1,1-1 1,-1 0 0,0 0-1,1 1 1,-1-1-1,0 0 1,1 0 0,-1 0-1,0 1 1,1-1 0,-1 0-1,0 0 1,1 0-1,-1 0 1,0 0 0,1 0-1,0 0 1,18-3 69,14-16-9,-18 6-318,0-1 0,21-28 0,13-13-331,-44 56 329,-5 10 174,-3 12 82,-9 23-17,2-11 437,2 1 1,1 0-1,-3 70 1,10-77-412,2 0 0,1 0 0,9 40 0,0 9-8,-11-72 0,0 1 0,-1 0 0,0 0 0,-1 0 0,0 0 0,0 0 0,0 0 0,-1 0 0,-2 7 0,3-13 0,1 1 0,-1-1 0,0 1 0,0-1 0,0 0 0,0 1 0,0-1 0,0 0 0,0 0 0,0 0 0,-1 0 0,1 0 0,0 0 0,-1 0 0,1 0 0,0 0 0,-1-1 0,1 1 0,-1-1 0,1 1 0,-1-1 0,0 1 0,1-1 0,-1 0 0,1 0 0,-1 0 0,0 0 0,1 0 0,-1 0 0,-3-1 0,3 0 0,-1 1 0,0-1 0,0-1 0,1 1 0,-1 0 0,1 0 0,-1-1 0,1 0 0,-1 1 0,1-1 0,0 0 0,0 0 0,0 0 0,0 0 0,0-1 0,-1-2 0,-4-9-143,1 0 1,0 0-1,1-1 0,0 1 0,2-1 1,0 0-1,0 0 0,1-1 1,1 1-1,1 0 0,0-1 0,1 1 1,1 0-1,0 0 0,1 0 1,0 0-1,2 0 0,-1 0 0,2 1 1,0 0-1,1 0 0,0 1 1,1 0-1,0 0 0,1 0 0,1 1 1,0 1-1,0 0 0,14-12 1,14-5-5245,1 5-5220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16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77 8680,'2'-2'637,"0"0"1,0 0-1,0 0 0,-1 0 0,1 0 0,-1 0 0,0 0 0,1 0 1,-1 0-1,0-1 0,0 1 0,0-1 0,-1 1 0,1 0 0,-1-1 1,1 1-1,-1-1 0,0 0 0,0-2 0,0 4-469,-1-1 0,1 0 0,-1 1 0,0-1 0,0 1 0,0 0 0,0-1 0,0 1 0,0 0 0,0-1 0,0 1 0,0 0 0,0 0 0,-1 0 0,1 0 0,-1 0 0,1 0 0,0 0 0,-1 1 0,0-1 0,1 0 0,-1 1 0,1-1 0,-1 1 0,0 0 0,1-1-1,-1 1 1,0 0 0,-2 0 0,-5 0-56,1 0 0,-1 0 0,1 1 0,0 0 0,-1 0-1,1 1 1,0 0 0,0 0 0,-9 5 0,12-5 30,0 0 1,1 0-1,-1 1 0,1 0 1,0-1-1,0 2 1,0-1-1,0 0 0,0 1 1,1 0-1,-1 0 1,1 0-1,0 0 0,0 0 1,1 1-1,-3 5 1,5-9-141,-1-1 1,1 0-1,0 1 1,0-1-1,0 0 1,0 0-1,0 1 0,0-1 1,0 0-1,0 1 1,0-1-1,0 0 1,0 1-1,0-1 1,0 0-1,0 1 1,1-1-1,-1 0 1,0 1-1,0-1 0,0 0 1,0 0-1,1 1 1,-1-1-1,0 0 1,0 0-1,0 1 1,1-1-1,-1 0 1,0 0-1,0 0 1,1 1-1,-1-1 0,0 0 1,0 0-1,1 0 1,-1 0-1,0 0 1,1 0-1,-1 1 1,22 1-76,22-7-238,-12-2-51,-23 4 204,0 0-1,1 1 1,-1 0 0,1 1 0,0 0 0,-1 1 0,1 0 0,0 0 0,10 2 0,-18-1 162,-1 0 1,0 0 0,1 0-1,-1 0 1,0 0-1,0 0 1,0 0 0,0 0-1,0 1 1,0-1 0,0 0-1,0 1 1,-1-1 0,1 0-1,0 1 1,-1-1-1,1 1 1,-1 0 0,0-1-1,1 1 1,-1-1 0,0 1-1,0-1 1,0 1 0,0 0-1,0-1 1,0 1-1,-1-1 1,1 1 0,0-1-1,-1 2 1,0 3 123,0-1-1,-1 0 1,1 1 0,-1-1-1,0 0 1,0 0 0,-1 0-1,-2 4 1,-1-3 92,1 0 1,-1 0-1,-1-1 0,1 0 1,-1 0-1,0-1 0,0 0 1,-11 5-1,15-7-138,0-1-1,-1 1 0,1-1 1,-1 0-1,1 0 1,-1 0-1,0-1 1,1 1-1,-1-1 1,0 0-1,1 1 1,-1-2-1,0 1 1,0 0-1,1-1 1,-1 0-1,0 0 1,1 0-1,-1 0 1,-5-3-1,8 3-279,-1 0 0,1 0-1,0 0 1,0 0 0,0 0 0,0 0 0,0-1-1,0 1 1,0 0 0,0 0 0,0-1 0,1 1-1,-1-1 1,0 1 0,1 0 0,0-1 0,-1 1-1,1-1 1,0 1 0,-1-1 0,1 1 0,0-1-1,0 0 1,0 1 0,0-1 0,1 1 0,-1-1-1,0 1 1,1-1 0,-1 1 0,1-1 0,-1 1-1,1 0 1,0-1 0,-1 1 0,1 0 0,0-1-1,0 1 1,0 0 0,0 0 0,0 0 0,0 0-1,1 0 1,-1 0 0,0 0 0,0 0 0,1 0-1,-1 1 1,1-1 0,-1 0 0,0 1 0,1-1-1,-1 1 1,3-1 0,20-4-4249,5-2-1922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1.23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72 157 15022,'0'0'4543,"-7"9"-2125,0-2-1882,0 1-1,1 1 1,0-1-1,0 1 0,1 0 1,0 0-1,1 1 0,0-1 1,1 1-1,0 0 0,0 0 1,1 0-1,-2 13 1,4-22-527,0 0 1,1 0-1,-1 0 1,0-1 0,0 1-1,0 0 1,0 0-1,1 0 1,-1 0-1,0-1 1,1 1 0,-1 0-1,1 0 1,-1 0-1,1-1 1,-1 1 0,1 0-1,0-1 1,-1 1-1,1-1 1,0 1 0,-1-1-1,1 1 1,0-1-1,0 1 1,0-1-1,-1 0 1,1 1 0,0-1-1,0 0 1,0 0-1,0 1 1,0-1 0,-1 0-1,1 0 1,0 0-1,0 0 1,0 0 0,0 0-1,0-1 1,0 1-1,-1 0 1,1 0-1,1-1 1,2 0 12,-1 1 0,0-1 0,0-1 0,1 1-1,-1 0 1,0-1 0,0 1 0,0-1 0,-1 0 0,1 0 0,3-3 0,0-3 19,0 0 1,0-1 0,-1 1 0,0-1 0,-1 0 0,1-1-1,-2 1 1,0-1 0,0 0 0,0 1 0,0-12 0,1-14 114,-1-64 1,-3 75-81,0 23-78,0-1-1,0 0 1,0 1-1,-1-1 1,1 0 0,0 1-1,-1-1 1,1 1-1,-1-1 1,1 1 0,-1-1-1,0 1 1,0-1-1,1 1 1,-1 0 0,-1-2-1,-7 3-142,2 16-43,2 0 206,1 0 0,1 1-1,1 0 1,0 0-1,2 0 1,-1 0 0,2 0-1,0 0 1,8 31 0,-8-44-34,1-1 0,0 1 1,0-1-1,1 1 1,-1-1-1,1 0 0,-1 0 1,1 0-1,0 0 1,0 0-1,1-1 0,-1 1 1,0-1-1,1 0 1,-1 0-1,1 0 0,0-1 1,0 1-1,5 1 1,36 5-3332,-3-6-6020,-19-3-4310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17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146 184 16816,'0'0'7997,"-10"-6"-6091,-33-15-711,41 20-1139,0 1-1,0 0 1,-1 0 0,1 0-1,0 0 1,0 0-1,0 0 1,0 0-1,0 0 1,0 1-1,0-1 1,0 1-1,0 0 1,0 0-1,1-1 1,-1 1-1,0 0 1,0 0 0,1 1-1,-1-1 1,0 0-1,1 1 1,-1-1-1,1 1 1,0-1-1,-1 1 1,1-1-1,-1 4 1,-26 48 987,26-47-914,0-1 1,0 1 0,1 0 0,-1 0 0,1 0 0,0 0 0,1 0 0,-1 0-1,2 9 1,-1-14-109,0 0-1,0 1 0,1-1 1,-1 0-1,1 0 1,-1 1-1,1-1 0,-1 0 1,1 0-1,0 0 0,-1 0 1,1 0-1,0 0 1,0 0-1,0 0 0,0 0 1,0 0-1,0 0 0,1 0 1,0 0-14,0 0 1,1 0 0,-1-1-1,0 1 1,0-1-1,1 0 1,-1 0 0,0 0-1,0 0 1,1 0 0,-1 0-1,0 0 1,0-1-1,5 0 1,2-2 4,-1-1 0,1 0 0,0 0 0,-1-1 0,0 0 0,0 0 0,0-1 0,-1 0 0,0-1 0,0 1 0,0-1 0,-1-1 0,0 1 0,7-12 0,0-3-12,0 1 1,-1-2-1,-1 0 0,9-31 0,-16 44 6,-1-1-1,0 0 0,-1-1 1,0 1-1,0-16 1,-5 22-88,-2 10 49,-6 12 41,10-15-7,-52 120 148,48-110-135,2-1-1,-1 1 1,2 1-1,0-1 1,0 0-1,1 1 1,0-1-1,3 20 1,-2-30-14,0-1 0,1 0 0,-1 0 0,0 0 0,1 0 0,0 0 0,-1 0 0,1 0 0,-1-1 0,1 1 0,0 0 0,0 0 0,0 0 0,-1-1 0,1 1 0,0 0 0,0-1 0,0 1 0,0-1 0,0 1 0,0-1 0,0 1 0,0-1 0,0 0 0,0 1 0,0-1 0,1 0 0,-1 0 0,0 0 0,0 0 0,0 0 0,0 0 0,0 0 0,0 0 0,0-1 0,1 1 0,0-1 0,4 0 0,-1 0 0,0 0 0,0-1 0,0 0 0,0 0 0,9-5 0,2-6 0,0 1 0,-1-2 0,0 0 0,-1-1 0,-1-1 0,0 0 0,-2 0 0,1-1 0,-2-1 0,14-31 0,-51 101 0,20-40 0,1-1 0,0 1 0,0-1 0,2 1 0,-1 1 0,1-1 0,-3 18 0,7-28 0,0-1 0,-1 1 0,1-1 0,0 1 0,0-1 0,0 1 0,0-1 0,0 1 0,0-1 0,0 1 0,0-1 0,1 1 0,-1-1 0,1 1 0,-1-1 0,1 0 0,-1 1 0,1-1 0,0 0 0,0 1 0,0-1 0,-1 0 0,1 0 0,0 0 0,1 0 0,-1 0 0,0 0 0,0 0 0,0 0 0,3 1 0,-1-1 0,0-1 0,0 0 0,0 0 0,-1 0 0,1 0 0,0 0 0,0-1 0,0 1 0,0-1 0,-1 0 0,1 0 0,0 0 0,-1 0 0,1 0 0,0-1 0,3-2 0,12-9 0,-1-1 0,-1-1 0,0 0 0,0-1 0,-2-1 0,17-24 0,1-1 0,-29 42 0,-6 11 0,-6 13 0,7-20 0,-33 72 13,32-70-19,1 0 0,0 1 0,1-1 0,-1 1 0,1 0 0,1-1 0,-1 1 0,1 0 0,0-1 0,2 10 0,-2-15-118,0 0 1,1-1 0,-1 1-1,1 0 1,0 0 0,-1-1-1,1 1 1,-1-1 0,1 1-1,0 0 1,-1-1-1,1 1 1,0-1 0,0 1-1,0-1 1,-1 0 0,1 1-1,0-1 1,0 0 0,0 0-1,0 0 1,0 1 0,-1-1-1,1 0 1,0 0 0,0 0-1,0 0 1,0 0 0,0-1-1,0 1 1,-1 0 0,1 0-1,0-1 1,0 1 0,1-1-1,32-14-10207,-13-5-2486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17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66 128 17200,'0'0'12919,"9"-1"-12252,-3 1-629,0-1-1,0 0 1,-1 0-1,1 0 0,0-1 1,0 0-1,-1 0 0,1-1 1,-1 1-1,0-1 0,6-4 1,-7 4 21,-1 1 1,0-1 0,0 0 0,0 1-1,0-1 1,-1-1 0,1 1 0,-1 0-1,1-1 1,-1 1 0,-1-1 0,1 0-1,0 0 1,-1 1 0,0-1 0,0 0-1,0 0 1,0 0 0,0-1 0,-1-4-1,0 7-53,0 1-1,0 0 1,-1 0-1,1 0 1,0 0-1,-1 0 1,1 0-1,-1 0 1,1 0-1,-1 0 0,1 0 1,-1 0-1,0 0 1,1 0-1,-1 1 1,0-1-1,0 0 1,0 0-1,0 1 1,0-1-1,0 1 1,1-1-1,-1 0 1,-1 1-1,1 0 0,0-1 1,0 1-1,0 0 1,0-1-1,0 1 1,0 0-1,0 0 1,0 0-1,0 0 1,-1 0-1,1 0 1,0 0-1,0 1 0,0-1 1,0 0-1,0 1 1,-2 0-1,-3 0 1,0 0 0,0 1 1,0 0-1,0 0 0,0 1 0,-8 4 0,4 0-6,0 0 0,1 1 0,0 0 0,0 1 0,1 0 0,-13 17 0,18-22 0,0 1 0,0 1 0,0-1 0,0 0 0,1 1 0,0-1 0,0 1 0,0-1 0,1 1 0,0 0 0,0 0 0,0 0 0,1 0 0,0 0 0,1 11 0,0-14-3,0 0 0,1-1 1,-1 1-1,0-1 0,1 1 0,0-1 1,-1 0-1,1 1 0,0-1 0,0 0 1,1 0-1,-1 0 0,0 0 0,0-1 1,1 1-1,-1-1 0,1 1 0,0-1 0,-1 0 1,1 0-1,0 0 0,0-1 0,-1 1 1,1 0-1,0-1 0,0 0 0,4 0 1,11 2-788,0-2 1,36-2 0,-5-8-8505,3-8-11382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18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18225,'0'0'5168,"1"11"-3097,-6 153 1407,0-99-2572,6 96 0,1-148-838,0 0-1,1 0 1,0-1-1,1 1 0,8 17 1,7-4-4471,-94-95-1944,55 49 6676,2 0 1,1-1 0,-26-42-1,43 62-222,-1 1-1,1 0 1,0-1-1,0 1 1,0 0-1,0 0 1,0-1-1,0 1 1,0 0-1,0-1 1,0 1-1,0 0 1,0 0-1,0-1 1,0 1-1,0 0 1,0-1-1,0 1 1,0 0-1,0 0 1,0-1-1,0 1 1,0 0-1,1 0 1,-1-1-1,0 1 1,0 0-1,0 0 1,0-1-1,1 1 1,-1 0-1,0 0 1,0 0-1,1-1 1,-1 1-1,0 0 1,0 0-1,1 0 1,-1 0-1,0 0 1,0-1-1,1 1 1,21-4 1520,35 3-1977,-44 2 627,73-4-2870,-1-6-5886,-46 4 1363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19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57 11627,'0'0'14798,"-10"-3"-12791,7 2-1948,1 0 1,-1 0-1,0 0 0,0 0 0,0 1 0,0-1 1,0 1-1,0 0 0,0 0 0,0 0 0,0 0 1,0 1-1,0-1 0,0 1 0,0-1 0,0 1 1,0 0-1,0 0 0,1 1 0,-1-1 0,0 1 0,1-1 1,-1 1-1,1 0 0,-1 0 0,1 0 0,0 0 1,0 0-1,0 0 0,0 1 0,0-1 0,1 1 1,-2 2-1,-1 0 28,2 0 1,-1 1-1,0-1 0,1 1 1,0 0-1,0-1 0,1 1 1,0 0-1,0 0 0,-1 11 1,2-15-73,1 0 0,-1 0 0,0 0 0,1 0 0,-1 0 0,1 0 0,-1-1 0,1 1 0,0 0 0,0 0 0,0-1 0,0 1 0,0-1 0,0 1 0,0 0 0,1-1 0,-1 0 0,0 1 0,1-1 0,-1 0 0,1 0 0,0 0 0,-1 0 0,1 0 0,0 0 0,0 0 0,-1-1 0,1 1 0,0-1 0,0 1 0,0-1 0,0 0 0,0 1 0,0-1 0,0 0 0,2-1 0,3 2-3,1-2 1,-1 1-1,1-1 1,-1 0-1,1 0 0,-1-1 1,0 0-1,0 0 1,0-1-1,0 0 0,0 0 1,0-1-1,-1 0 1,0 0-1,0 0 0,0-1 1,0 0-1,-1 0 1,1 0-1,-1-1 0,-1 1 1,1-1-1,-1-1 1,0 1-1,0-1 0,-1 1 1,0-1-1,0 0 1,-1 0-1,1 0 0,-2-1 1,1 1-1,0-12 1,-2 18-163,-1-1 1,1 0-1,-1 0 1,0 0-1,0 1 1,0-1-1,0 0 1,0 1-1,0-1 1,-1 1 0,1-1-1,0 1 1,-1 0-1,1 0 1,-1-1-1,0 1 1,1 0-1,-1 0 1,0 0-1,1 1 1,-1-1-1,0 0 1,0 1-1,0-1 1,0 1 0,0 0-1,0-1 1,0 1-1,-2 0 1,-8-3-1736,-11-3-5167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20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17392,'0'0'11312,"1"10"-10094,1 48-716,21 240 1841,-23-297-2343,0 0 0,0 1 0,0-1 0,1 1 0,-1-1 0,0 0 0,1 1 0,-1-1 0,1 0 0,-1 0 0,1 1 0,-1-1 0,1 0 0,0 0 0,0 0 0,-1 0 0,3 2 0,-3-3 0,1 0 0,-1 0 0,1-1 0,-1 1 0,1 0 0,0 0 0,-1 0 0,1-1 0,-1 1 0,1 0 0,-1-1 0,0 1 0,1 0 0,-1-1 0,1 1 0,-1-1 0,0 1 0,1 0 0,-1-1 0,0 1 0,1-1 0,-1 1 0,0-1 0,0 1 0,1-1 0,-1-1 0,15-47 0,-12 31 0,-1 0 0,-1 0 0,-1 0 0,-1 0 0,0 0 0,-1 0 0,-1 1 0,-9-33 0,9 53-37,1 17-46,1 22-53,1-38 139,1 1 0,-1-1 0,1 0 0,0 1 1,0-1-1,0 0 0,1 0 0,0 1 0,0-1 0,0-1 1,0 1-1,0 0 0,1 0 0,-1-1 0,1 1 0,0-1 0,0 0 1,1 0-1,-1 0 0,1 0 0,-1-1 0,1 1 0,0-1 1,0 0-1,0 0 0,0-1 0,0 1 0,0-1 0,1 0 1,-1 0-1,0 0 0,1 0 0,-1-1 0,1 0 0,-1 0 1,0 0-1,6-1 0,1 0 7,1-1 1,0-1-1,-1 1 1,1-2-1,-1 0 1,0 0-1,0-1 1,-1 0-1,0-1 1,1 0-1,-2 0 1,19-17-1,-23 19-10,0 0 0,0-1 0,0 0 0,-1 0 0,1-1 0,-1 1 0,0-1 0,-1 0 0,0 0 0,0 0 0,0-1 0,0 1 0,-1 0 0,2-12 0,-4 17 0,-1 1 0,1-1 0,0 0 0,-1 1 0,1-1 0,-1 1 0,0-1 0,1 1 0,-1-1 0,1 1 0,-1 0 0,0-1 0,1 1 0,-1 0 0,0-1 0,0 1 0,1 0 0,-1 0 0,0 0 0,1 0 0,-1-1 0,0 1 0,0 0 0,1 0 0,-1 1 0,0-1 0,0 0 0,1 0 0,-1 0 0,0 0 0,0 1 0,1-1 0,-1 0 0,0 1 0,0 0 0,-31 10 0,22-4 0,1 0 0,-1 1 0,1 0 0,1 1 0,-11 13 0,17-20 0,0 1 0,-1-1 0,1 1 0,0 0 0,1 0 0,-1 0 0,1 0 0,-1 0 0,1 0 0,0 0 0,0 1 0,0-1 0,0 0 0,1 1 0,0-1 0,-1 1 0,1-1 0,0 0 0,1 1 0,-1-1 0,0 1 0,1-1 0,2 7 0,-2-8 0,1-1 0,-1 1 0,1 0 0,0 0 0,0-1 0,0 1 0,-1-1 0,1 0 0,1 1 0,-1-1 0,0 0 0,0 0 0,0 0 0,1-1 0,-1 1 0,0 0 0,0-1 0,1 0 0,3 1 0,55 0 0,-41-2 0,-9 1 0,0 0 0,-1 0 0,1-1 0,-1 0 0,1-1 0,-1 0 0,0-1 0,0 0 0,0-1 0,0 0 0,0 0 0,-1-1 0,17-11 0,-25 15 0,0 0 0,0 0 0,0 0 0,0 0 0,0 0 0,-1 0 0,1-1 0,0 1 0,-1 0 0,1 0 0,0-1 0,-1 1 0,1 0 0,-1-1 0,0 1 0,0 0 0,1-1 0,-1 1 0,0-1 0,0 1 0,0-1 0,0 1 0,0 0 0,-1-1 0,1 1 0,0-1 0,-1 1 0,1 0 0,-1-1 0,1 1 0,-1 0 0,0 0 0,0-1 0,1 1 0,-1 0 0,0 0 0,0 0 0,0 0 0,0 0 0,0 0 0,0 0 0,-1 0 0,1 1 0,-2-2 0,1 1 0,0-1 0,0 1 0,0 0 0,0 0 0,0 0 0,0 0 0,0 0 0,-1 0 0,1 1 0,0-1 0,0 1 0,-1-1 0,1 1 0,0 0 0,-1 0 0,1 0 0,0 0 0,-1 1 0,1-1 0,0 0 0,-1 1 0,1 0 0,0 0 0,0-1 0,-4 3 0,5-2-80,0 0 0,0 0 0,1-1 0,-1 1 0,0 0 1,1 0-1,-1 0 0,1 0 0,-1 0 0,1 0 0,-1 0 0,1 0 0,0 0 0,-1 0 0,1 0 0,0 0 0,0 0 1,0 0-1,0 0 0,0 0 0,0 0 0,0 1 0,0-1 0,0 0 0,0 0 0,1 0 0,-1 0 0,0 0 1,1 0-1,-1 0 0,1 0 0,0 1 0,0 0-298,1-1 0,-1 1 0,0-1 0,0 1 1,1-1-1,-1 0 0,1 0 0,-1 1 0,1-1 0,-1 0 1,1 0-1,0 0 0,-1-1 0,1 1 0,0 0 0,0-1 1,3 1-1,20 0-9915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20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10 16239,'0'0'11723,"-49"-9"-11146,28 27-289,1 3-192,7 3-32,2 3-32,5-4 33,6 1 127,0-5-128,4-4-64,16-6-289,4-4-1472,8-5-1570,5 0-1378,4-9-3298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21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 10666,'-8'0'9113,"0"-1"-8610,1 1 0,0 0 1,0 1-1,0 0 0,0 0 0,0 0 1,0 1-1,0 0 0,0 0 1,0 1-1,1-1 0,-1 2 0,1-1 1,0 1-1,0 0 0,0 0 1,-10 10-1,10-8-363,1 1 0,0-1 1,0 1-1,1 0 0,0 1 0,-5 10 0,8-17-137,1 0 1,-1 0-1,0 1 0,1-1 0,-1 0 0,1 0 0,0 1 0,-1-1 0,1 0 0,0 0 1,0 1-1,0-1 0,0 0 0,0 1 0,0-1 0,0 0 0,0 0 0,0 1 0,1-1 1,-1 0-1,0 1 0,1-1 0,-1 0 0,1 0 0,0 0 0,-1 0 0,1 0 1,0 1-1,0-1 0,-1 0 0,1-1 0,0 1 0,0 0 0,0 0 0,0 0 0,0 0 1,0-1-1,1 1 0,-1-1 0,0 1 0,0-1 0,0 1 0,1-1 0,-1 1 0,0-1 1,1 0-1,-1 0 0,0 0 0,2 0 0,7 1-47,-1-1 1,1 0-1,0-1 0,0 0 1,-1-1-1,1 0 0,-1 0 0,1-1 1,-1 0-1,0-1 0,0 0 1,11-7-1,2-3-93,-1-1 0,-1 0 0,29-29 0,-49 44 147,0 0-1,0 0 1,0 0-1,0-1 1,0 1-1,0 0 1,0 0-1,0 0 1,1-1 0,-1 1-1,0 0 1,0 0-1,0 0 1,0 0-1,0-1 1,1 1-1,-1 0 1,0 0-1,0 0 1,0 0-1,1 0 1,-1 0-1,0 0 1,0 0-1,0 0 1,1-1-1,-1 1 1,0 0-1,0 0 1,1 0-1,-1 0 1,0 0-1,0 0 1,0 0-1,1 1 1,-1-1 0,0 0-1,0 0 1,1 0-1,-1 0 1,0 0-1,0 0 1,0 0-1,0 0 1,1 0-1,-1 1 1,0-1-1,0 0 1,0 0-1,0 0 1,1 0-1,-1 1 1,0 17 328,-11 30 215,9-41-374,2-6-125,-1 0 0,1 0 0,-1 0 0,1 0 0,-1 0-1,1 0 1,0 0 0,0 0 0,-1 0 0,1 0 0,0 1 0,0-1 0,0 0-1,0 0 1,0 0 0,1 0 0,-1 0 0,0 0 0,0 0 0,1 1 0,-1-1-1,1 0 1,-1 0 0,1 0 0,-1 0 0,1-1 0,0 1 0,-1 0 0,1 0 0,0 0-1,0 0 1,-1-1 0,3 2 0,0-1-22,-1-1 1,1 0-1,0 0 0,0-1 1,-1 1-1,1 0 0,0-1 1,-1 0-1,1 0 0,0 0 1,-1 0-1,1 0 0,-1 0 1,3-2-1,76-47-555,-57 32-465,42-20 1,-66 38 983,0 0 0,0 0 0,1-1 1,-1 1-1,0 0 0,1 0 0,-1 0 1,0 0-1,0-1 0,1 1 0,-1 0 1,0 0-1,1 0 0,-1 0 0,0 0 1,1 0-1,-1 0 0,0 0 0,0 0 1,1 0-1,-1 0 0,0 0 0,1 0 1,-1 0-1,0 0 0,1 1 0,-1-1 1,0 0-1,0 0 0,1 0 0,-1 0 1,0 0-1,0 1 0,1-1 0,-1 0 0,0 0 1,0 0-1,1 1 0,-1-1 0,0 0 1,0 1-1,0-1 0,0 0 0,1 0 1,-1 1-1,-1 19-31,-13 22-35,10-32-252,-6 13-1385,2-9-4496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21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12075,'0'0'10496,"-3"9"-8121,-6 33-863,3 1 0,1 0 0,2 0 0,3 46-1,0-87-1503,0 0 0,0 0 0,0 0 0,0-1 0,0 1 0,1 0 0,-1 0 0,0 0-1,1 0 1,0 0 0,-1 0 0,1 0 0,0-1 0,0 1 0,0 0 0,0-1 0,0 1 0,0-1-1,1 1 1,-1-1 0,0 1 0,1-1 0,2 2 0,-2-2-3,1 0 0,0 0 0,0 0 0,0-1-1,-1 1 1,1-1 0,0 0 0,0 0 0,0 0 0,0 0 0,0 0 0,-1 0 0,1-1-1,3-1 1,9-2-5,-1-1 0,1-1 0,-2 0-1,25-15 1,43-38 0,-56 40 0,1 0 0,33-18 0,-58 37 0,-1-1 0,1 1 0,-1 0 0,1-1 0,0 1 0,-1 0 0,1-1 0,-1 1 0,1 0 0,0-1 0,-1 1 0,1 0 0,0 0 0,-1 0 0,1 0 0,0 0 0,-1 0 0,1 0 0,0 0 0,-1 0 0,1 0 0,0 0 0,-1 0 0,1 0 0,-1 1 0,1-1 0,0 0 0,-1 0 0,1 1 0,-1-1 0,1 0 0,0 1 0,-1-1 0,1 1 0,-1-1 0,1 1 0,-1 0 0,1 1 0,0 0 0,-1 0 0,1 1 0,-1-1 0,0 0 0,0 0 0,0 1 0,0-1 0,0 0 0,0 1 0,-1 2 0,-20 68 0,19-69 0,-2 8-70,1-6-227,1 0 1,0 1-1,0-1 1,1 1-1,-1-1 1,1 8-1,1-14 99,1 0-1,-1 0 1,0 1-1,0-1 1,1 0 0,-1 0-1,0 0 1,1 0 0,-1 0-1,1 0 1,-1 1-1,0-1 1,1 0 0,-1 0-1,0 0 1,1 0 0,-1 0-1,0-1 1,1 1 0,-1 0-1,1 0 1,-1 0-1,0 0 1,1 0 0,-1 0-1,0-1 1,1 1 0,-1 0-1,0 0 1,0 0-1,1-1 1,-1 1 0,0 0-1,0 0 1,1-1 0,-1 1-1,0-1 1,15-10-3699,0-10-2327,5-5-3535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22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70 17072,'0'0'3833,"-10"10"-107,2-1-3048,-53 63 2815,56-66-3251,1 1 0,0-1 0,0 1 0,0-1 0,1 1-1,0 0 1,1 1 0,-1-1 0,2 0 0,-1 1 0,-1 10 0,4-17-237,-1-1 0,0 1 0,0-1 0,1 1 1,-1-1-1,1 1 0,-1-1 0,0 1 0,1-1 0,-1 1 1,1-1-1,-1 0 0,1 1 0,-1-1 0,1 0 1,-1 1-1,1-1 0,0 0 0,-1 0 0,1 1 0,-1-1 1,1 0-1,0 0 0,-1 0 0,1 0 0,0 0 0,-1 0 1,1 0-1,-1 0 0,1 0 0,0 0 0,-1 0 1,2-1-1,24-3 107,-12-2-143,0-1 0,0 0 0,-1 0 1,0-2-1,0 1 0,-1-2 0,12-11 0,-13 11-75,0 0-1,1 1 0,0 1 1,1-1-1,0 2 1,0 0-1,22-8 0,-34 15 113,-1-1 0,1 1 0,-1 0 0,1 0 0,0 0 0,-1 0 0,1 0 0,-1 0 0,1 0 0,0 0 0,-1 0 0,1 0 0,-1 0 0,1 0-1,-1 1 1,1-1 0,0 0 0,-1 0 0,1 1 0,-1-1 0,1 0 0,-1 1 0,1-1 0,-1 0 0,1 1 0,-1-1 0,0 1 0,1-1 0,-1 0 0,0 1 0,1-1 0,-1 1 0,0 0 0,1-1 0,-1 1-1,0-1 1,0 1 0,0-1 0,1 1 0,-1 0 0,3 34 352,1 3 151,-3-36-487,0-1 0,1 1 0,-1-1 0,0 1 0,1-1 0,-1 1 0,1-1 0,-1 0 0,1 0 0,0 0 0,-1 1 0,1-2 0,0 1 0,0 0 0,0 0 0,0-1 0,0 1 0,0-1 0,0 1 0,-1-1 0,1 0 0,0 0 0,1 0 0,-1 0 0,0 0 0,-1 0 0,1-1 0,0 1 0,0-1 0,0 1 0,0-1 0,0 0 0,0 1 1,0-1-1,-1 0 0,1 0 0,2-3 0,9-3-271,-1-1 1,0-1-1,18-16 1,-30 24 228,43-41-1797,-26 24-821,1 1 0,23-17 0,-42 42 1092,-12 27 3775,13-34-2259,0 0-1,-1 0 1,1 0 0,-1-1-1,1 1 1,0 0 0,0 0-1,-1 0 1,1 0 0,0 0-1,0-1 1,0 1 0,0 0-1,0 0 1,0 0 0,0 0-1,0 0 1,0 0 0,1 0-1,-1-1 1,0 1 0,1 0-1,-1 0 1,0 0 0,1 0-1,-1-1 1,1 1 0,-1 0-1,1-1 1,-1 1 0,1 0-1,0-1 1,-1 1 0,1 0-1,0-1 1,0 1 0,-1-1-1,1 0 1,0 1 0,1 0-1,0 0-39,0 0 0,-1 0 0,1 0 0,0 0 0,-1 1 0,1-1 0,-1 1 0,0-1 0,1 1 0,-1 0 0,0-1 0,0 1 0,0 0 0,0 0 0,0 0 0,0 2 0,3 22 952,-1-1 0,-1 1 0,-2-1 0,-1 1 1,-7 48-1,4-30 87,-6 19 492,7-45-1277,7-45-1264,4-10 1152,1 0-1,2 0 0,1 1 0,2 1 0,1 0 0,2 1 1,1 1-1,35-47 0,-50 75 2,0 0-1,0-1 1,0 1 0,-1-1-1,1 1 1,-1-1 0,-1 0-1,2-9 1,-2 14-18,-1 0 1,0 1-1,0-1 0,0 0 0,0 0 1,0 0-1,0 0 0,0 0 0,-1 0 1,1 0-1,0 0 0,0 1 0,-1-1 1,1 0-1,0 0 0,-1 0 0,1 1 1,-1-1-1,1 0 0,-1 0 0,0 1 1,1-1-1,-2-1 0,0 2 6,1-1 1,-1 1-1,0 0 0,1-1 0,-1 1 1,0 0-1,1 0 0,-1 0 1,0 0-1,1 0 0,-1 1 0,0-1 1,1 0-1,-1 1 0,1-1 0,-1 1 1,0 0-1,-1 0 0,0 1-19,0 0 0,0 0 0,0 1 0,0-1 0,0 1 1,0 0-1,1-1 0,0 1 0,-1 0 0,1 0 0,0 1 0,0-1 0,1 0 0,-1 1 0,1-1 0,-1 1 0,1-1 0,0 1 0,1 0 0,-1-1 0,0 5 0,1-5-10,-1 0-1,1 0 1,-1 0 0,1 0-1,0 0 1,1 0-1,-1-1 1,0 1 0,1 0-1,-1 0 1,1 0-1,0 0 1,0-1 0,0 1-1,0 0 1,1-1-1,-1 1 1,1-1 0,-1 1-1,1-1 1,0 0-1,0 0 1,0 0 0,0 0-1,0 0 1,1 0-1,3 2 1,3-1-261,0 0 0,0-1 0,0 1 0,1-2 1,14 2-1,48-5-4756,-31-5-4448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24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20467,'6'161'8237,"-2"-110"-7732,3-1 1,22 85 0,-32-144-2332,-1 1 0,0-1 1,0 1-1,-7-11 0,-50-63-502,18 26 3204,43 56-797,-1 0 0,1 0 1,0-1-1,0 1 0,0 0 1,0 0-1,-1 0 0,1 0 0,0 0 1,0-1-1,0 1 0,0 0 1,0 0-1,0 0 0,-1-1 0,1 1 1,0 0-1,0 0 0,0 0 1,0 0-1,0-1 0,0 1 0,0 0 1,0 0-1,0-1 0,0 1 1,0 0-1,0 0 0,0 0 0,0-1 1,0 1-1,0 0 0,0 0 1,0 0-1,0-1 0,1 1 0,-1 0 1,0 0-1,0 0 0,0 0 1,0-1-1,0 1 0,0 0 0,1 0 1,-1 0-1,0 0 0,0-1 1,14 3 1185,22 10-1013,-33-11 36,13 5-500,0-1 1,0-1-1,0-1 0,1 0 1,18 1-1,-19-4-2132,0 0 1,0-1-1,16-2 0,7-7-7938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2.00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123 37 10826,'0'0'15802,"-9"-4"-14729,7 3-1049,0 0 0,0-1 0,-1 1-1,1 0 1,0 0 0,-1 0 0,1 1 0,-1-1 0,1 1 0,-1-1 0,1 1 0,-1 0 0,0 0-1,1 0 1,-1 0 0,1 0 0,-1 0 0,1 1 0,-1 0 0,1-1 0,-1 1 0,1 0-1,0 0 1,-1 0 0,1 0 0,0 1 0,0-1 0,0 1 0,0-1 0,0 1 0,0 0 0,0 0-1,0-1 1,1 1 0,-1 1 0,1-1 0,-1 0 0,1 0 0,0 0 0,0 1 0,-1 2-1,-2 1 58,1 1-1,0 0 1,0-1-1,1 1 1,0 0-1,0 1 1,0-1-1,1 0 1,0 0-1,1 1 1,0-1-1,0 0 0,1 12 1,0-18-76,0 0 0,-1 0 0,1 0 0,0 0 0,0 0 1,0 0-1,0 0 0,0 0 0,0 0 0,0-1 0,0 1 0,0 0 0,0-1 1,0 1-1,0-1 0,1 1 0,-1-1 0,0 1 0,0-1 0,1 0 0,-1 0 0,0 1 1,0-1-1,1 0 0,-1 0 0,0-1 0,1 1 0,-1 0 0,0 0 0,0-1 0,1 1 1,-1 0-1,0-1 0,0 1 0,0-1 0,0 0 0,3-1 0,2 0 29,0-1-1,0 0 0,0 0 0,-1-1 0,1 0 1,5-5-1,-4 2-39,-1-1-1,1-1 1,-2 1-1,1-1 1,-1 0 0,0-1-1,-1 1 1,0-1-1,0 1 1,-1-1-1,-1-1 1,0 1 0,0 0-1,0-13 1,-2 21-64,-1 15-271,-5 15 237,4-19 188,-1-1 0,2 1 0,-1 0 0,1 0 0,0 0 0,1 0-1,0 0 1,2 14 0,-1-23-75,-1 1-1,1 0 1,-1 0 0,1-1-1,-1 1 1,1 0-1,0-1 1,-1 1 0,1 0-1,0-1 1,-1 1 0,1-1-1,0 0 1,0 1-1,0-1 1,0 1 0,-1-1-1,1 0 1,0 0-1,0 1 1,0-1 0,0 0-1,0 0 1,0 0 0,0 0-1,0 0 1,-1 0-1,1 0 1,0-1 0,0 1-1,0 0 1,0 0 0,0-1-1,1 0 1,31-13 218,-21 4-171,0-1 0,21-23 1,-23 23-120,0 0 1,1 0 0,15-11 0,-25 22 54,-1 0 1,0 0-1,1 0 1,-1-1-1,0 1 1,1 0 0,-1 0-1,0 0 1,1 0-1,-1 0 1,0 0-1,1 0 1,-1 0 0,1 0-1,-1 0 1,0 0-1,1 0 1,-1 0 0,0 0-1,1 0 1,-1 0-1,0 0 1,1 0-1,-1 1 1,0-1 0,1 0-1,-1 0 1,0 0-1,1 0 1,-1 1-1,0-1 1,0 0 0,1 0-1,-1 1 1,0-1-1,0 0 1,0 1 0,1-1-1,-1 0 1,0 1-1,0-1 1,0 0-1,0 1 1,1 0 0,7 25 25,4 4 9,-10-29-15,0 0-1,0 0 0,1 0 0,-1 0 1,1-1-1,-1 1 0,1-1 1,-1 1-1,1-1 0,-1 0 1,1 0-1,-1 0 0,1 0 1,-1-1-1,1 1 0,-1-1 0,1 1 1,-1-1-1,0 0 0,1 0 1,-1 0-1,0 0 0,0 0 1,1-1-1,-1 1 0,0-1 1,3-2-1,17-9-4255,0 7-6803,-15 6 3531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24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21 13677,'0'0'3849,"-9"0"-609,5 0-3045,0 0 1,0 0-1,0 0 0,1 1 0,-1 0 0,0 0 0,0 0 0,0 0 0,1 0 1,-1 1-1,0-1 0,1 1 0,-1 0 0,1 0 0,0 1 0,0-1 0,0 1 1,0-1-1,0 1 0,1 0 0,-1 0 0,1 0 0,-1 0 0,1 1 0,0-1 1,1 1-1,-1-1 0,-2 8 0,2-5-31,0 0 0,1 0 0,0 0 0,0 0 0,0 0 0,1 0 0,0 0 0,0 1 0,1 8 0,0-13-121,-1 1-1,1-1 1,-1 0-1,1 0 1,0 0-1,0 0 1,0 0-1,0 0 0,0 0 1,0 0-1,1 0 1,-1 0-1,1 0 1,-1-1-1,1 1 1,0 0-1,0-1 1,-1 0-1,1 1 1,0-1-1,0 0 1,0 0-1,1 0 0,-1 0 1,0-1-1,0 1 1,5 0-1,1 0 72,0 0-1,1 0 0,-1-1 0,0-1 1,1 1-1,-1-1 0,1-1 1,-1 1-1,0-1 0,0-1 0,0 0 1,0 0-1,-1 0 0,1-1 0,9-7 1,-12 8-46,-1 0 0,0-1 0,0 1 0,0-1 0,0 0 0,0 0 0,-1-1 0,0 1 0,0-1 0,0 0 0,-1 0 0,1 0 0,-1 0 0,0 0 0,-1 0 0,1 0 0,-1-1 0,0 1 0,0-1 0,-1 1 0,1-1 0,-1 1 0,-1-1 0,0-9 0,0 13-66,0 0 0,0 0 0,0 0 0,0 0 0,0 0 0,0 0-1,-1 0 1,1 0 0,0 0 0,-1 1 0,0-1 0,1 0 0,-1 1 0,0-1 0,0 1 0,0 0 0,0 0 0,0 0 0,0 0-1,0 0 1,0 0 0,0 0 0,-1 1 0,-3-1 0,1-1-22,0 2 0,0-1 0,0 0 0,1 1 0,-1 0 0,0 0 0,0 0 0,0 1 0,0 0 0,0 0 0,-4 2 0,-2 10-2241,12-2-4329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24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19346,'0'0'4869,"13"59"-2787,-7-25-705,0 4-1089,0 1-223,2-3-1,-2-7-96,0-5-481,0-8-480,-2-8-96,-1-8-160,2 0-289,-5-14-864,0-8-2114,-11-6-5093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25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12075,'0'0'14190,"52"-48"-12396,-24 35-577,-1 4-352,7-1-609,-3 5-192,5 2-288,-6 2-1250,-4 1-1793,-8 0-1762,-5 0-2242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25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5 9065,'0'0'17872,"77"14"-17679,-41-24-129,-3 4-64,-4 4-577,-5 2-1857,-11 0-1890,-6 9-2178</inkml:trace>
  <inkml:trace contextRef="#ctx0" brushRef="#br0" timeOffset="1">0 278 17296,'0'0'7463,"56"-2"-6374,-20-12-416,9-5-353,2 0-256,0 1-640,-5 2-1762,-7 3-2531,-9 0-3459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26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20756,'0'0'11723,"63"-10"-11435,-30-3-288,4-2-545,-1-3-1665,-3 0-3491,-5-1-4100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26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16784,'0'0'10928,"6"13"-10181,41 104-219,-47-116-522,1 1-1,-1-1 0,1 1 0,0-1 1,-1 1-1,1-1 0,0 0 0,0 1 1,0-1-1,0 0 0,0 0 0,1 0 1,-1 0-1,0 0 0,0 0 0,1 0 1,-1 0-1,1 0 0,-1-1 0,1 1 0,-1 0 1,1-1-1,-1 1 0,1-1 0,-1 0 1,3 1-1,-2-2 21,1 0 1,-1 1-1,1-1 1,-1 0-1,0 0 1,0-1-1,1 1 0,-1 0 1,0-1-1,0 1 1,0-1-1,0 0 1,-1 0-1,4-3 1,6-10 93,-1 0 1,0 0 0,11-25 0,-18 35-155,23-48 93,-28 103-97,-2-21 170,-5 53 169,9-81-276,0-1 1,0 1-1,-1-1 1,1 1 0,1 0-1,-1-1 1,0 1-1,0-1 1,0 1-1,0-1 1,0 1-1,0-1 1,1 1 0,-1-1-1,0 1 1,0-1-1,1 1 1,-1-1-1,0 1 1,1-1-1,-1 1 1,1-1 0,-1 0-1,0 1 1,1-1-1,-1 0 1,1 1-1,-1-1 1,1 0-1,-1 1 1,1-1 0,-1 0-1,1 0 1,-1 0-1,1 0 1,0 0-1,-1 1 1,1-1-1,-1 0 1,1 0-1,-1 0 1,1 0 0,-1-1-1,1 1 1,0 0-1,-1 0 1,1 0-1,-1 0 1,1-1-1,-1 1 1,1 0 0,-1 0-1,1-1 1,-1 1-1,1 0 1,0-1-1,29-21 766,26-46-680,-39 46-117,0 1-1,33-31 0,-49 52 2,-1-1 0,0 1 0,1 0 0,-1-1 0,0 1 0,1-1 0,-1 1-1,1 0 1,-1-1 0,0 1 0,1 0 0,-1 0 0,1 0 0,-1-1 0,1 1 0,-1 0 0,1 0 0,-1 0 0,1 0 0,-1 0 0,1 0 0,0 0-1,-1 0 1,1 0 0,-1 0 0,1 0 0,-1 0 0,1 0 0,-1 0 0,1 0 0,-1 1 0,1-1 0,-1 0 0,1 0 0,-1 1 0,1-1 0,-1 0-1,0 0 1,1 1 0,-1-1 0,0 1 0,1-1 0,-1 0 0,0 1 0,1-1 0,-1 1 0,0-1 0,1 1 0,-1-1 0,0 1 0,0-1 0,0 1 0,0-1-1,0 1 1,1-1 0,-1 1 0,0-1 0,0 1 0,0-1 0,0 1 0,0-1 0,-1 1 0,1 0 0,0 48-701,0-37 423,-2 16-753,1-19 177,1 0-1,0 0 1,0 0-1,1 0 1,2 13-1,-3-22 767,0 0-1,0 1 0,0-1 0,1 1 1,-1-1-1,0 1 0,0-1 0,1 0 1,-1 1-1,0-1 0,1 0 0,-1 1 1,0-1-1,1 0 0,-1 0 0,0 1 1,1-1-1,-1 0 0,1 0 0,-1 1 1,1-1-1,-1 0 0,0 0 0,1 0 1,-1 0-1,1 0 0,-1 0 0,1 0 1,-1 0-1,1 0 0,-1 0 1,1 0-1,-1 0 0,1 0 0,-1 0 1,0 0-1,2-1 0,15-9-4357,2-11-1554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26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12684,'0'0'3475,"-9"9"-539,-3 4-2033,1 0 0,0 1 0,-15 23-1,23-32-649,0 0-1,0 0 0,0 0 0,1 0 0,0 0 1,0 0-1,0 1 0,0-1 0,1 1 0,0-1 0,1 1 1,-1-1-1,1 1 0,0 0 0,0-1 0,1 1 1,-1-1-1,3 8 0,-2-12-198,0 0-1,0 0 1,0 0-1,0 0 1,0 0 0,1 0-1,-1 0 1,0-1 0,1 1-1,-1 0 1,0-1-1,1 1 1,-1-1 0,1 1-1,-1-1 1,1 0-1,-1 1 1,1-1 0,-1 0-1,1 0 1,-1 0-1,1 0 1,-1-1 0,1 1-1,-1 0 1,1-1 0,1 0-1,42-13 437,-38 10-415,0-1 0,0 1 0,-1-1 0,0-1 0,0 1 0,0-1-1,-1-1 1,1 1 0,4-9 0,-7 11 17,-1 0-1,1 0 1,-1-1-1,0 1 1,-1 0-1,1-1 1,-1 1 0,0-1-1,0 0 1,0 1-1,0-1 1,-1 0-1,0 1 1,0-1-1,0 0 1,-1 0 0,-1-6-1,1 9-71,0 0 0,0 1 0,0-1 0,0 1 0,0-1-1,0 1 1,0-1 0,0 1 0,-1 0 0,1 0 0,-1-1 0,1 1 0,-1 0-1,1 0 1,-1 1 0,1-1 0,-1 0 0,0 0 0,0 1 0,1-1 0,-1 1-1,0 0 1,0-1 0,0 1 0,1 0 0,-1 0 0,0 0 0,0 0 0,0 0-1,-2 1 1,1-1-34,0 1 0,0-1 0,0 1 0,0 0-1,1-1 1,-1 1 0,0 0 0,1 1 0,-1-1 0,1 0-1,-1 1 1,1-1 0,-1 1 0,1 0 0,0 0 0,0 0-1,0 0 1,-3 5 0,-4 27-1407,13-21-1750,-3-13 2862,0 1-1,-1-1 1,1 0 0,0 0-1,0 0 1,-1 1 0,1-1-1,0 0 1,0 0 0,0 0-1,-1 0 1,1 0 0,0 0-1,0-1 1,-1 1 0,1 0-1,0 0 1,0 0 0,-1-1-1,1 1 1,1-1 0,14-9-6658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27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18898,'0'0'3069,"-3"8"172,-7 16-1895,1 1 0,1 0 1,-5 31-1,9-29-881,0 1 0,1 0-1,2 33 1,1-60-462,0 0 1,0 1-1,0-1 0,1 0 0,-1 0 1,0 0-1,1 0 0,-1 1 0,0-1 1,1 0-1,0 0 0,-1 0 0,1 0 1,-1 0-1,1 0 0,0 0 0,0 0 1,0 0-1,0-1 0,-1 1 1,1 0-1,0 0 0,0-1 0,0 1 1,1-1-1,-1 1 0,0-1 0,0 1 1,0-1-1,0 1 0,0-1 0,1 0 1,-1 0-1,0 0 0,0 0 0,0 0 1,1 0-1,-1 0 0,0 0 1,0 0-1,0 0 0,1-1 0,-1 1 1,0 0-1,0-1 0,2 0 0,9-3 9,0-1 0,-1 1-1,18-11 1,-20 10-62,-1 1-135,-1 0 1,1 0 0,0 1 0,-1 1 0,1-1-1,0 1 1,1 0 0,-1 1 0,12-1 0,-20 2 176,1 0 0,0 1 0,0-1 0,-1 0 0,1 0 0,0 0 0,-1 0 0,1 1 0,0-1 0,-1 0 0,1 1 0,0-1 0,-1 1 0,1-1 0,0 1 0,-1-1 0,1 1 0,-1-1 0,1 1 0,-1-1 0,1 1 0,-1 0 0,0-1 0,1 1 0,-1 0 0,0-1 0,0 1 0,1 1 0,0 28 256,-2-23-134,0-1 1,0 1-1,-1-1 0,0 0 1,0 1-1,-7 10 1,3-9-17,0 0 0,-1 0 0,0-1 0,0 0 0,-1 0 1,-13 9-1,17-14-70,0 1 0,0-1 0,0 0 0,0 0 0,-1 0 0,1-1 0,-1 1-1,1-1 1,-1 0 0,1-1 0,-1 1 0,1-1 0,-1 0 0,0 0 0,1 0 0,-1-1 0,-4 0 0,7 0-142,1 1 0,0-1-1,0 0 1,0 1 0,0-1 0,0 0-1,0 0 1,0 0 0,0 1 0,0-1 0,0 0-1,0 0 1,1-1 0,-1 1 0,0 0 0,1 0-1,-1 0 1,1 0 0,-1-1 0,1 1-1,-1 0 1,1 0 0,0-1 0,0 1 0,0 0-1,-1 0 1,1-1 0,1 1 0,-1 0-1,0-1 1,0 1 0,0 0 0,1-1 0,-1 1-1,1-1 1,0-3-591,0 1 0,1-1 0,-1 1 0,1 0 0,0 0 0,0 0 0,0 0 0,1 0 0,2-4-1,16-11-6693,2 1-3955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27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21044,'0'0'11723,"-1"54"-11723,-4-23 0,2-1 0,2-4 0,1-3 0,0-9 0,0-8-1249,3-6-3171,4 0-2915,-1-9-6887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27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16239,'0'0'12289,"-6"14"-11995,-8 31 352,2 0 0,1 0 0,3 1 0,-4 79 0,11-110-523,0-6-54,1 0 1,0 0 0,0 1 0,1-1 0,2 11 0,-3-18-64,1 0-1,-1-1 1,1 1 0,0 0-1,0 0 1,0 0-1,0-1 1,0 1-1,0-1 1,0 1 0,0-1-1,1 1 1,-1-1-1,0 0 1,1 1-1,-1-1 1,1 0 0,0 0-1,-1 0 1,1 0-1,0 0 1,0-1-1,-1 1 1,1 0 0,0-1-1,0 0 1,0 1-1,0-1 1,0 0-1,2 0 1,3-1-46,0 1-1,0-2 1,-1 1-1,1-1 1,-1 0-1,1 0 1,-1-1-1,0 0 1,0 0-1,0 0 1,-1-1 0,1 0-1,-1 0 1,1 0-1,7-10 1,-5 6-24,0 0 0,-1-1 0,-1 0 0,1 0 0,-1 0 0,-1-1 0,0 0 0,0 0 0,3-12 0,-7 21 73,-1-1-1,1 1 1,-1 0-1,1 0 1,-1 0-1,0 0 1,1-1-1,-1 1 0,0 0 1,0 0-1,0 0 1,0-1-1,0 1 1,0 0-1,-1 0 1,1-1-1,0 1 0,0 0 1,-1 0-1,1 0 1,-1 0-1,1 0 1,-1 0-1,-1-2 1,1 3-23,0 0 0,0 0 1,1 1-1,-1-1 0,0 0 1,0 1-1,0-1 1,0 0-1,0 1 0,0-1 1,0 1-1,1-1 0,-1 1 1,0 0-1,0-1 1,1 1-1,-1 0 0,0-1 1,1 1-1,-1 0 1,1 0-1,-1 0 0,1 0 1,-1-1-1,1 1 0,0 0 1,-1 0-1,1 0 1,0 1-1,-20 54-5174,14-17-7337,6-30 2158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2.3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39 186 5477,'0'0'19950,"-6"11"-19139,-1 0-485,4-7-195,0 0-1,0 0 0,1 0 1,-1 1-1,1 0 0,0-1 1,1 1-1,-1 0 1,1 0-1,0 0 0,0-1 1,0 1-1,1 7 1,0-11-122,0-1 1,0 1 0,0-1 0,0 1 0,1-1 0,-1 0 0,0 1 0,0-1 0,1 1 0,-1-1 0,0 0 0,1 1 0,-1-1 0,0 1 0,1-1 0,-1 0 0,1 0 0,-1 1 0,0-1 0,1 0-1,-1 0 1,1 1 0,-1-1 0,1 0 0,-1 0 0,1 0 0,-1 0 0,1 0 0,-1 0 0,1 0 0,-1 0 0,1 0 0,-1 0 0,1 0 0,-1 0 0,1 0 0,-1 0 0,1 0 0,-1-1 0,1 1 0,-1 0-1,1 0 1,-1-1 0,0 1 0,1 0 0,-1 0 0,1-1 0,-1 1 0,1-1 0,25-16 640,-15 5-575,0-1 0,-1 0 0,-1-1 1,0 0-1,-1 0 0,0-1 0,-1 0 0,-1-1 0,-1 1 0,0-1 0,-1 0 0,0-1 0,-2 1 0,0-1 0,0-19 0,-2 36-63,1 0-1,-1-1 0,0 1 1,0 0-1,0 0 1,0-1-1,0 1 0,0 0 1,0 0-1,0 0 0,0-1 1,0 1-1,0 0 0,0 0 1,0-1-1,0 1 0,0 0 1,0 0-1,0-1 0,-1 1 1,1 0-1,0 0 0,0 0 1,0-1-1,0 1 0,0 0 1,0 0-1,-1 0 1,1 0-1,0-1 0,0 1 1,0 0-1,0 0 0,-1 0 1,1 0-1,0 0 0,0 0 1,-1-1-1,1 1 0,0 0 1,0 0-1,0 0 0,-1 0 1,1 0-1,-11 9 150,-7 17-155,14-16 34,0 0 0,1 1 0,0-1 0,0 1 0,1 0 0,1 0-1,0 0 1,0 0 0,1 0 0,1 0 0,1 11 0,-2-18-123,1 1-1,0-1 1,1 0 0,-1 0 0,1 1 0,0-1-1,0 0 1,0 0 0,0-1 0,1 1 0,-1 0-1,1-1 1,0 0 0,0 1 0,1-1-1,-1-1 1,0 1 0,1 0 0,0-1 0,0 1-1,-1-1 1,2 0 0,-1-1 0,0 1 0,0-1-1,0 1 1,1-1 0,-1-1 0,7 2-1,20-1-4448,-1-1-2877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28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8872,'0'0'21797,"-4"8"-20665,-9 26-971,2-1 0,1 2 0,2-1 0,1 1 0,-2 41 0,9-74-190,1 45-5758,-1-47 5619,0 1 1,0 0-1,0-1 1,0 1-1,0 0 1,0-1 0,1 1-1,-1 0 1,0-1-1,0 1 1,0 0-1,1-1 1,-1 1 0,0-1-1,1 1 1,-1 0-1,0-1 1,1 1-1,-1-1 1,1 1 0,-1-1-1,1 1 1,-1-1-1,1 1 1,-1-1 0,1 0-1,-1 1 1,1-1-1,0 0 1,-1 0-1,1 1 1,0-1 0,-1 0-1,1 0 1,0 0-1,-1 0 1,1 0-1,0 1 1,-1-1 0,1-1-1,0 1 1,-1 0-1,1 0 1,0 0-1,-1 0 1,1 0 0,0-1-1,-1 1 1,1 0-1,-1 0 1,1-1 0,0 1-1,-1-1 1,1 1-1,-1 0 1,1-1-1,-1 1 1,1-1 0,-1 1-1,1-1 1,0 0-1,8-12-13007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29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5189,'0'0'26777,"0"8"-26238,-1 34-477,-1 0-1,-3 0 0,-19 80 1,-7 53-46,33-148-16,-1-26 0,0 0 0,0 0 0,-1-1 0,1 1 0,0 0 0,0-1 0,0 1 0,0-1 0,0 1 0,0-1 0,0 0 0,0 1 0,0-1 0,0 0 0,1 0 0,-1 0 0,0 0 0,0 0 0,0 0 0,0 0 0,2 0 0,-2-41 0,-2 16-61,0 0-1,-7-32 1,6 47 35,0 0 0,-1 0 0,0 0 1,-1 0-1,0 1 0,0 0 0,-1 0 0,-8-13 1,13 23 22,0-1 0,0 0 1,0 1-1,0-1 0,0 1 1,0-1-1,0 0 1,0 1-1,0-1 0,0 0 1,0 1-1,0-1 0,-1 0 1,1 0-1,0 1 1,0-1-1,0 0 0,-1 1 1,1-1-1,0 0 0,0 0 1,-1 1-1,1-1 1,0 0-1,0 0 0,-1 0 1,1 0-1,0 1 0,-1-1 1,1 0-1,0 0 1,-1 0-1,1 0 0,0 0 1,-1 0-1,1 0 0,0 0 1,-1 0-1,1 0 1,0 0-1,-1 0 0,1 0 1,0 0-1,-1 0 0,1 0 1,0 0-1,-1 0 1,1 0-1,0-1 0,-1 1 1,1 0-1,0 0 0,-1 0 1,1-1-1,0 1 1,0 0-1,-1 0 0,1-1 1,0 1-1,0 0 0,0 0 1,-1-1-1,1 1 0,0 2-6,0 0 0,0 0 0,0 0-1,0 0 1,0 0 0,1 0 0,-1 0 0,1 1-1,0-1 1,-1 0 0,1 0 0,2 2-1,1-1-151,0 0-1,1 0 1,0 0-1,-1-1 1,1 0-1,0 0 1,0 0-1,0-1 1,1 0-1,-1 0 1,0 0 0,1 0-1,-1-1 1,10-1-1,-5 1-334,0 0 0,-1-1 0,1 0 0,-1-1 0,1 0 0,-1 0 0,13-6 0,-16 4-608,0 1 0,-1-1 0,0 1 0,0-2-1,0 1 1,0 0 0,-1-1 0,1 0 0,-1 0-1,4-8 1,5-10 564,-3-2 6916,-10 37-2420,-6 34-1412,5-38-2160,-1 0 0,1 0 0,0 1 0,1-1 0,0 0 0,0 0 0,3 16 0,-3-23-368,1 0 0,-1 0-1,1 0 1,0-1 0,-1 1 0,1 0 0,0 0-1,0-1 1,-1 1 0,1 0 0,0-1 0,0 1-1,0 0 1,0-1 0,0 0 0,0 1-1,0-1 1,0 0 0,0 1 0,0-1 0,0 0-1,0 0 1,0 0 0,0 0 0,0 0 0,0 0-1,1 0 1,-1 0 0,0 0 0,0 0-1,0-1 1,1 0 0,1 1-2,0-1-1,0 0 1,1 0-1,-1 0 1,0 0-1,-1 0 1,1-1 0,0 0-1,5-3 1,4-10 15,-10 11-43,1 1-1,-1-1 1,1 1-1,0 0 1,0 0-1,0 0 1,0 0-1,0 0 1,1 1-1,-1 0 1,8-4 0,-11 6 3,1 1 0,0-1 0,-1 1 0,1-1 0,-1 1 0,1-1 1,-1 1-1,1-1 0,-1 1 0,0-1 0,1 1 0,-1 0 1,0-1-1,1 1 0,-1 0 0,0-1 0,0 1 0,0 0 1,1 0-1,-1-1 0,0 1 0,0 0 0,0-1 0,0 1 1,0 0-1,-1 1 0,2 30 23,-1-23-20,11 182 619,0 60 188,-11-246-737,-1 1 0,0-1 0,0 1 0,0-1 0,-1 0-1,0 0 1,0 0 0,0 0 0,0 0 0,-1 0 0,0 0 0,0-1 0,0 1 0,-1-1 0,0 0 0,1 0 0,-10 6 0,11-7-26,-1-1 1,0 0-1,0 0 0,0-1 0,0 1 0,0 0 0,-1-1 0,1 0 0,0 0 1,-1 0-1,1 0 0,-1-1 0,1 1 0,-1-1 0,1 0 0,-1 0 0,1 0 0,-1 0 1,1-1-1,0 1 0,-1-1 0,1 0 0,-1 0 0,1 0 0,0 0 0,0-1 1,0 0-1,0 1 0,-5-4 0,3-1-36,-1 1 0,2-1 0,-1 0 0,0-1 0,1 1 0,1-1 0,-1 1 0,1-1 0,0 0 0,0-1 0,1 1 0,0 0 0,0-1 0,1 1 0,-1-13 0,0-4 0,1-1 0,1 1 0,5-41 0,-2 51-773,1-1 1,0 1-1,2-1 1,-1 1-1,15-25 0,-12 25-951,-1 0 0,-1 0 0,0 0 0,-1-1 0,5-22 0,-7 3-13116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29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20019,'0'0'12748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30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20948,'0'0'5829,"-61"-1"-3106,53 1-1506,8 6-897,0 3-320,5 3-224,5-1-929,2 0-1345,-4-4-2883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28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1123 8456,'0'0'4735,"-8"1"-3785,-24 5-111,32-6-776,-1 0 1,1 0 0,-1 0 0,1 0 0,0 0 0,-1 0 0,1 1 0,0-1 0,0 0 0,-1 0 0,1 0 0,0 0 0,-1 1-1,1-1 1,0 0 0,0 0 0,-1 1 0,1-1 0,0 0 0,0 1 0,-1-1 0,1 0 0,0 0 0,0 1 0,0-1 0,0 0 0,0 1-1,0-1 1,-1 0 0,1 1 0,0-1 0,0 1 0,0-1 0,0 0 0,0 1 0,0-1 0,0 0 0,0 1 0,0-1 0,1 0 0,-1 1-1,0-1 1,0 0 0,0 1 0,0-1 0,0 0 0,1 1 0,-1-1 0,0 0 0,0 0 0,1 1 0,-1-1 0,0 0 0,0 0 0,1 1-1,-1-1 1,19 19 687,-16-17-352,55 69 929,-48-57-1184,0 1 1,1-2-1,1 1 0,1-2 1,0 1-1,0-2 0,1 0 1,27 17-1,10-8 129,0-1 0,1-3 0,0-2 1,105 13-1,17 5 32,265 96-109,-24-5 2416,-186-66-2002,396 89-265,-72-75-215,6-48-92,-217-12 8,-103-3-2,1-11 1,390-54-1,-261-11-25,499-161-1,324-219 394,-1089 403-532,193-116 1,-257 135 88,-1-2 0,-1-1 0,-1-2 0,-2-2 1,-1-1-1,-2-2 0,38-55 0,-33 35-273,-3-1-1,41-100 1,-59 119 67,-2-2-1,-1 1 0,-2-2 1,-2 0-1,3-54 1,-10 74-968,1 1 1,1-1-1,6-21 0,-7 33 38,1 1 0,0 0 0,1 1 0,0-1 0,0 1 0,6-9-1,-5 8-1522,-4 3-615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29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0 206 15150,'0'0'2798,"4"-9"-2265,-1 2-356,0 0 0,1 0 0,0 0 0,0 1 0,1-1 0,0 1 0,0 0 0,0 1 0,0-1 0,1 1 0,0 0 0,10-6 0,11-4 278,0 1 0,0 1 0,1 2 0,1 0 0,0 2 0,55-9-1,-17 8-185,134 0-1,-199 10-232,1 0-1,-1 0 0,0 0 1,1 0-1,-1 0 1,0 1-1,0-1 0,1 1 1,-1-1-1,0 1 1,0 0-1,0 0 0,0 0 1,0 0-1,0 0 1,0 1-1,0-1 0,0 0 1,-1 1-1,1 0 1,-1-1-1,1 1 0,1 2 1,-2-1 67,1 1 1,-1-1-1,0 1 1,0-1-1,0 1 1,-1-1-1,1 1 1,-1-1-1,0 1 1,0 0-1,0-1 0,-1 1 1,0 4-1,-3 8 174,0 0-1,-1 0 0,-1 0 0,0-1 1,-11 19-1,12-25-426,-32 64 711,25-23-4090,12-37-3363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30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76 20179,'0'0'1441,"-1"8"-255,0-1-841,-1 6 68,1 0 0,0-1 1,1 1-1,1 0 0,3 21 0,-4-32-373,1 0 0,0 1 0,-1-1 1,1 1-1,0-1 0,0 0 0,1 0 0,-1 0 0,0 1 0,1-1 0,-1-1 0,1 1 0,0 0 0,0 0 0,-1 0 0,4 1 0,-2-2-29,-1 0-1,1 0 1,0 0-1,0-1 1,-1 1-1,1-1 1,0 1-1,0-1 1,0 0-1,-1 0 1,1 0-1,0-1 1,0 1-1,0-1 0,-1 1 1,1-1-1,0 0 1,3-2-1,6-3 78,0-1 0,-1 0 0,0-1 0,0 0 0,-1-1 0,0 0 0,-1 0 0,0-1-1,0 0 1,10-18 0,-5 10 432,0 1-1,24-22 0,-35 67 1830,-13 20-2004,7-38-284,0-1 0,1 1 0,0 0 0,1 0 0,0 1 0,1-1 0,1 15 0,-1-25-55,0 1-1,1-1 1,-1 1-1,0 0 1,1-1-1,-1 1 1,0-1-1,1 0 1,-1 1 0,1-1-1,-1 1 1,1-1-1,-1 0 1,1 1-1,-1-1 1,1 0-1,-1 1 1,1-1-1,-1 0 1,1 0 0,0 1-1,-1-1 1,1 0-1,-1 0 1,1 0-1,0 0 1,-1 0-1,1 0 1,0 0-1,-1 0 1,1 0-1,-1 0 1,1-1 0,0 1-1,-1 0 1,1 0-1,-1 0 1,1-1-1,-1 1 1,1 0-1,-1-1 1,1 1-1,-1 0 1,1-1 0,25-15 235,-9 0-226,0-1-1,-1 0 0,-1-1 0,19-29 1,23-28-28,-43 66 13,-8 18 0,-6 32 0,-1-28 0,1 137 0,2-148-225,2-10-523,3-15-2747,-6-12-4134,-1-8-5738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30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9353,'0'0'22485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31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97 12204,'0'0'6491,"1"-8"-3160,0 5-3191,-1 1 68,1 0 0,-1 0-1,0 0 1,0-1 0,1 1 0,-1 0 0,-1 0 0,1 0 0,0-1 0,0 1-1,-2-3 1,2 4-88,-1 0 0,0 0 1,0 0-1,0 0 0,0 0 0,0 1 0,0-1 0,0 0 0,-1 0 1,1 1-1,0-1 0,0 1 0,-1-1 0,1 1 0,0-1 0,-1 1 0,1 0 1,0 0-1,-1 0 0,1-1 0,0 1 0,-1 1 0,1-1 0,0 0 0,-1 0 1,-1 1-1,-4 0-22,1 0 0,-1 1 0,1 0 0,0 0 0,-1 1 0,1 0 0,0 0 0,1 0 0,-1 0 1,0 1-1,1 0 0,0 0 0,0 1 0,0 0 0,1 0 0,-1 0 0,-4 7 0,3-4-82,1 0 0,0-1-1,1 2 1,0-1 0,0 0-1,1 1 1,0 0 0,0 0 0,1 0-1,0 0 1,-1 18 0,3-26-15,0-1 0,0 1 1,0-1-1,0 1 1,0 0-1,0-1 1,0 1-1,0-1 0,1 1 1,-1-1-1,0 1 1,0 0-1,1-1 0,-1 1 1,0-1-1,1 1 1,-1-1-1,0 1 1,1-1-1,-1 0 0,1 1 1,-1-1-1,1 1 1,-1-1-1,1 0 0,-1 0 1,1 1-1,-1-1 1,1 0-1,0 0 1,-1 1-1,1-1 0,-1 0 1,1 0-1,-1 0 1,1 0-1,0 0 0,-1 0 1,1 0-1,0 0 1,-1 0-1,1 0 1,-1 0-1,1-1 0,-1 1 1,1 0-1,0 0 1,-1-1-1,1 1 0,-1 0 1,1-1-1,-1 1 1,1-1-1,31-18 104,59-69-14,-91 88-96,1-1 0,-1 1 1,0-1-1,1 1 0,-1-1 0,0 1 1,1 0-1,-1-1 0,0 1 0,1 0 1,-1-1-1,1 1 0,-1 0 0,1-1 1,-1 1-1,1 0 0,-1 0 0,1 0 1,-1-1-1,1 1 0,-1 0 0,1 0 1,-1 0-1,1 0 0,-1 0 0,1 0 1,0 0-1,-1 0 0,1 0 0,-1 0 1,1 0-1,-1 1 0,1-1 0,-1 0 1,1 0-1,-1 0 0,1 1 0,-1-1 1,1 0-1,-1 1 0,0-1 1,1 0-1,-1 1 0,1-1 0,-1 0 1,0 1-1,1-1 0,-1 1 0,0-1 1,0 1-1,1-1 0,-1 1 0,0-1 1,0 1-1,0-1 0,1 1 0,-1-1 1,0 1-1,0-1 0,0 2 0,1 40-160,-2-31 177,3 73-100,-1-9 243,-8 75 1,5-127 48,-2 1 0,-1-1 1,-1 0-1,0 0 0,-2-1 1,-1 0-1,-16 30 1,24-48-242,-2-1 0,1 0 0,0 0 0,-1 0 0,1 0 1,-1 0-1,0-1 0,0 1 0,0-1 0,0 0 0,-1 0 1,-5 3-1,8-5 19,0 1 1,0-1 0,0 0-1,0 1 1,0-1 0,0 0-1,-1 0 1,1 0-1,0 0 1,0 0 0,0 0-1,0-1 1,-1 1 0,1 0-1,0 0 1,0-1 0,0 1-1,0-1 1,0 1 0,0-1-1,0 0 1,0 1 0,0-1-1,0 0 1,0 1-1,0-1 1,1 0 0,-1 0-1,0 0 1,1 0 0,-1 0-1,0 0 1,1 0 0,-1 0-1,1 0 1,-1 0 0,1 0-1,0 0 1,0 0-1,-1-1 1,1 1 0,0 0-1,0 0 1,0-1 0,-2-11 2,1 0 0,0 1 0,1-1 0,1 0 0,0 1 0,0-1 0,2 1 0,-1-1 0,1 1 0,1 0 0,0 0 0,1 0 0,11-20 0,10-11 8,1 0 0,36-42-1,-47 64-6,61-71-9,-50 62 31,-1-1 1,-1-1-1,26-47 1,-49 78 1,-1-1 1,0 1-1,0-1 1,-1 0 0,1 1-1,0-1 1,-1 0-1,1 0 1,0 0-1,-1 1 1,0-1-1,0 0 1,1 0 0,-1 0-1,-1-4 1,1 6 1,-1 0 1,1-1-1,-1 1 1,1 0 0,-1-1-1,1 1 1,-1 0-1,1-1 1,-1 1 0,1 0-1,-1 0 1,1 0-1,-1 0 1,0-1-1,1 1 1,-1 0 0,1 0-1,-1 0 1,0 0-1,1 0 1,-1 1 0,1-1-1,-1 0 1,1 0-1,-1 0 1,0 0 0,1 1-1,-1-1 1,1 0-1,-1 1 1,-6 2 31,0 0-1,0 1 1,1 0 0,0 0-1,0 1 1,-7 5 0,8-4-14,-3 0 12,1 1 0,-1 1 0,2-1 0,-1 1 0,1 0 0,0 0 0,1 1 0,0 0 0,0 0 0,1 0-1,-5 16 1,9-24-35,0 0-1,0-1 0,1 1 1,-1-1-1,0 1 0,0-1 1,1 1-1,-1-1 0,1 1 0,-1-1 1,0 1-1,1-1 0,-1 1 1,1-1-1,-1 0 0,1 1 1,-1-1-1,1 0 0,-1 1 0,1-1 1,0 0-1,-1 0 0,1 0 1,-1 1-1,1-1 0,0 0 1,-1 0-1,1 0 0,0 0 0,-1 0 1,1 0-1,-1 0 0,1 0 1,0 0-1,0-1 0,28-2 88,70-25 40,-83 21-136,0 1 1,0 1-1,1 0 1,0 2-1,0 0 1,0 0-1,0 2 1,1 0-1,-1 1 1,23 3-1,-38-3 25,-1 1 0,0-1-1,1 1 1,-1 0 0,1-1 0,-1 1-1,0 0 1,0 0 0,1 0 0,-1 0 0,0 0-1,0 0 1,0 1 0,0-1 0,0 0-1,0 0 1,-1 1 0,1-1 0,0 0-1,0 3 1,0-2 170,-1-8-46,0-12-84,-1-9-63,-2 0 0,-8-38 0,5 37 0,42 50-1553,-25-18-451,-1 1 1,1-1-1,0-1 1,1 0-1,-1-1 1,22 2 0,8-2-8268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32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27 14894,'0'0'3342,"-8"-4"-3230,3 1-799,-20-9 1746,22 11-659,1 0-1,-1 0 0,0 1 1,1-1-1,-1 1 1,0-1-1,1 1 1,-1 0-1,0 0 1,0 0-1,1 0 0,-1 1 1,0-1-1,1 1 1,-1 0-1,0-1 1,1 1-1,-1 1 1,1-1-1,-1 0 1,1 0-1,0 1 0,0-1 1,-1 1-1,1 0 1,-2 2-1,-45 49 1524,46-49-1833,1-1-1,-1 1 0,1 0 0,0 0 1,0 0-1,1 0 0,-1 0 0,1 0 1,0 1-1,0-1 0,0 0 0,1 1 1,0-1-1,-1 7 0,2-10-90,0 0 0,0 1 0,-1-1 1,1 0-1,0 1 0,0-1 0,0 0 0,0 0 0,1 0 0,-1 0 1,0 0-1,0 0 0,1 0 0,-1 0 0,0 0 0,1-1 1,-1 1-1,1-1 0,-1 1 0,1-1 0,-1 1 0,1-1 0,-1 0 1,1 0-1,-1 0 0,1 0 0,-1 0 0,1 0 0,0 0 1,-1 0-1,1-1 0,1 0 0,4 1-25,0-1 0,0 0 1,0 0-1,0-1 0,0 0 1,8-4-1,-5 0-142,-1 0-1,1 0 1,-1-1 0,-1-1 0,0 1-1,12-15 1,-16 17 135,0 0 0,0 0 0,-1 0 0,0 0 0,0-1 1,0 0-1,0 1 0,-1-1 0,0 0 0,0 0 0,-1 0 0,0-1 0,1-7 0,-3 14 45,1 0 1,-1 0-1,0 0 0,0 0 1,1 0-1,-1 0 1,0 0-1,1 0 0,-1 0 1,0 0-1,0 0 1,1 0-1,-1 0 0,0 1 1,1-1-1,-1 0 1,0 1-1,1-1 0,-1 0 1,1 1-1,-1-1 1,0 1-1,1-1 0,-1 1 1,1-1-1,0 1 1,-2 0-1,-6 9 182,1-1 1,0 1-1,-10 17 1,15-23-139,0 1-1,0-1 1,0 0-1,0 1 1,0-1-1,1 1 1,0-1-1,0 1 1,0 0-1,1 0 1,0-1-1,0 8 1,0-11-56,1-1 0,-1 0 0,0 1 0,1-1 0,-1 0 0,1 0 0,-1 1 0,1-1 0,0 0 0,-1 0 0,1 0 0,-1 1 0,1-1 0,-1 0 0,1 0 0,0 0 0,-1 0 0,1 0 0,-1 0 0,1 0 0,-1 0 0,1-1 0,-1 1 0,1 0 0,0 0 0,-1 0 0,1-1 0,-1 1 0,1 0 0,-1 0 0,1-1 0,-1 1 0,0 0 0,1-1 0,0 0 0,18-11 0,-9-4-788,-10 16 754,0-1 1,0 1-1,0 0 1,0 0-1,0 0 1,0 0-1,0 0 1,0 0-1,0 0 1,0-1-1,0 1 0,0 0 1,0 0-1,0 0 1,0 0-1,0 0 1,0 0-1,0-1 1,0 1-1,0 0 1,0 0-1,0 0 1,0 0-1,0 0 1,0 0-1,0 0 1,0 0-1,0 0 1,-1-1-1,1 1 1,0 0-1,0 0 1,0 0-1,0 0 1,0 0-1,0 0 1,0 0-1,-1 0 1,1 0-1,0 0 1,0 0-1,0 0 1,0 0-1,0 0 1,0 0-1,0 0 1,-1 0-1,1 0 1,0 0-1,0 0 1,0 0-1,0 0 1,0 0-1,0 0 1,0 0-1,-1 0 1,1 0-1,-1 1-185,0 0 0,0 0 0,-1 0-1,1 0 1,0 0 0,0 0 0,0 0 0,0 0-1,1 0 1,-1 0 0,0 1 0,0-1 0,1 0 0,-1 1-1,1-1 1,-1 0 0,1 1 0,-1-1 0,1 1 0,0-1-1,0 3 1,-1 0-5173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4.21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169 148 12011,'0'0'12535,"-10"-7"-11713,-33-20-155,41 26-643,0 0-1,-1 0 0,1 0 0,0 1 1,-1-1-1,1 1 0,-1 0 1,1 0-1,0 0 0,-1 0 0,1 0 1,-1 0-1,1 1 0,-1-1 1,1 1-1,0-1 0,-1 1 0,1 0 1,0 0-1,0 0 0,-1 0 1,1 1-1,0-1 0,0 0 0,0 1 1,1 0-1,-3 2 0,-2 1 51,1 1 0,-1 0 0,1 1 0,1-1 0,-1 1 0,-3 9-1,-4 20 149,12-36-221,0 1 0,0 0 0,0-1 0,0 1 0,0-1 1,0 1-1,0 0 0,0-1 0,1 1 0,-1 0 0,0-1 0,0 1 1,0-1-1,1 1 0,-1 0 0,0-1 0,1 1 0,-1-1 0,1 1 1,-1-1-1,0 1 0,1-1 0,-1 0 0,1 1 0,-1-1 0,1 1 1,-1-1-1,1 0 0,0 1 0,-1-1 0,1 0 0,-1 0 0,1 0 0,0 1 1,-1-1-1,1 0 0,0 0 0,-1 0 0,1 0 0,0 0 0,-1 0 1,1 0-1,-1 0 0,1 0 0,0-1 0,-1 1 0,1 0 0,0 0 1,-1-1-1,1 1 0,-1 0 0,1 0 0,0-2 0,4 1 14,0-2-1,-1 1 1,1 0-1,-1-1 1,1 0-1,-1 0 0,0 0 1,0-1-1,-1 1 1,1-1-1,5-7 1,30-50-30,-39 61 16,4 44-273,10 204 594,-1-2 98,-15-230-369,-4-14 175,5-2-207,0-1-1,0 0 0,0 0 0,0 0 0,0 0 0,0 0 0,1 0 0,-1-1 0,0 1 1,1 0-1,-1 0 0,1 0 0,-1-1 0,1 1 0,0 0 0,-1-1 0,1-1 1,-4-23-88,2 0 0,0 0 1,2-1-1,1 1 0,1 0 1,1 0-1,2 0 0,7-27 1,-7 36 23,0 1 1,1 0 0,0 0-1,2 1 1,0 0 0,0 0-1,1 1 1,1 0 0,1 0-1,0 1 1,0 1 0,1 0-1,21-16 1,-30 25-111,1 0 0,0 1 1,0-1-1,0 1 0,0 0 0,0 0 0,1 0 1,-1 0-1,1 1 0,-1 0 0,1 0 0,-1 0 0,1 0 1,0 1-1,7 0 0,-10 1 112,-1 0-1,0 0 1,0 0-1,-1 1 1,1-1-1,0 0 1,0 1-1,0-1 1,-1 1-1,1-1 1,-1 1-1,1-1 1,-1 1-1,0-1 1,0 1-1,1-1 1,-1 1-1,0 0 1,0-1-1,-1 3 1,-2 35 470,-11 9 712,10-39-700,1 0-1,0 0 0,1 0 0,0 0 1,-1 17-1,3-24-107,6-9-112,0-1 0,-1 1 0,0-1 0,0 0 0,-1 0 0,0 0 0,0-1 0,-1 1 0,0-1 0,0 0 0,-1 0 0,2-10 0,0-15-93,-1-65 1,-3 86-8,-2 9-348,-2 11 97,-3 14 45,6-18 83,1 0 1,0 0-1,0 0 0,0 0 1,0 0-1,1 0 1,-1-1-1,1 1 0,-1 0 1,1 0-1,0 0 1,0 0-1,1-1 0,-1 1 1,0-1-1,1 1 1,0-1-1,-1 1 1,1-1-1,4 4 0,-3-5 13,1 1-1,-1-1 0,1 1 0,-1-1 0,1 0 1,0-1-1,0 1 0,-1 0 0,1-1 0,0 0 1,0 0-1,0 0 0,0-1 0,-1 1 0,1-1 1,5-1-1,0-1-6,0 1-1,0-1 1,0 0 0,-1-1 0,1 0 0,-1 0-1,0-1 1,10-8 0,-14 10-16,0 0 0,-1 0 1,1 0-1,-1 0 0,0-1 0,0 1 1,-1-1-1,1 0 0,-1 0 0,0 0 0,1 0 1,-2 0-1,1-1 0,-1 1 0,1 0 1,-1-1-1,0 1 0,0-8 0,-1 13 3,0 0-1,-1 0 0,1 0 0,0 0 1,-1 0-1,1 0 0,-1 0 1,0 0-1,1 0 0,-1-1 1,0 1-1,1 0 0,-1 0 1,0 0-1,0-1 0,0 1 1,0-1-1,1 1 0,-1 0 1,0-1-1,0 1 0,0-1 0,0 0 1,0 1-1,0-1 0,-1 0 1,1 0-1,0 0 0,0 0 1,0 0-1,0 0 0,0 0 1,0 0-1,0 0 0,0 0 1,0 0-1,0-1 0,0 1 1,0 0-1,0-1 0,0 1 0,0-1 1,0 1-1,0-1 0,0 1 1,0-1-1,0 0 0,0 0 1,1 1-1,-1-1 0,0 0 1,1 0-1,-1 0 0,0 0 1,1 0-1,-1 0 0,1 0 1,0 0-1,-1 0 0,1 0 1,0 0-1,-1 0 0,1 0 0,0 0 1,0 0-1,0 0 0,0 0 1,0-2-1,-2 11 27,-1 0 1,1 1-1,1-1 1,0 1-1,0 0 0,1-1 1,1 18-1,-1-24-11,0 1 1,0 0-1,1-1 1,0 1-1,-1 0 0,1-1 1,0 1-1,0-1 1,0 0-1,1 1 1,-1-1-1,1 0 0,-1 0 1,1 1-1,0-1 1,0-1-1,0 1 0,0 0 1,0 0-1,0-1 1,0 1-1,0-1 1,1 1-1,-1-1 0,1 0 1,-1 0-1,1 0 1,4 0-1,3 1 19,0-2 0,0 1 0,0-1 1,0-1-1,0 0 0,0 0 0,-1-1 0,1 0 0,0-1 0,-1 0 0,1 0 1,-1-1-1,0 0 0,14-10 0,-18 11-11,0 0 1,0 0-1,-1 0 1,0-1-1,0 0 0,0 0 1,0 0-1,0 0 1,-1-1-1,0 1 0,0-1 1,0 0-1,0 0 0,-1 0 1,0 0-1,0 0 1,0-1-1,-1 1 0,0-1 1,0 1-1,0-1 1,0 1-1,-1-1 0,0 0 1,0 1-1,-1-1 1,-2-10-1,3 16-16,0-1 0,0 1 0,-1-1 0,1 1 0,0-1 0,-1 1 0,1-1 0,0 1 1,-1-1-1,1 1 0,-1-1 0,1 1 0,-1 0 0,1-1 0,-1 1 0,1 0 0,-1-1 0,1 1 0,-1 0 0,0 0 0,1-1 0,-1 1 0,1 0 0,-1 0 1,0 0-1,1 0 0,-1 0 0,1 0 0,-1 0 0,0 0 0,1 0 0,-1 0 0,0 0 0,1 0 0,-1 1 0,1-1 0,-1 0 0,1 0 0,-1 0 0,0 1 1,-23 14-215,17-7 219,0-1 1,1 1-1,1 0 1,-1 1-1,1-1 1,0 1-1,1 0 0,0 1 1,1-1-1,0 1 1,0-1-1,1 1 0,0 0 1,0 13-1,2-22 0,0 0 0,0 0 0,0 0 0,1 0 0,-1 0 1,0 0-1,1 0 0,-1 0 0,0 0 0,1 0 0,-1 0 0,1 0 0,0 0 0,-1-1 0,1 1 0,0 0 0,0 0 0,-1-1 0,1 1 0,0 0 0,0-1 0,0 1 0,0-1 0,0 1 0,0-1 0,0 1 0,0-1 0,0 0 0,0 1 0,0-1 0,0 0 0,0 0 0,0 0 0,0 0 0,0 0 1,0 0-1,0 0 0,0 0 0,0 0 0,0 0 0,0-1 0,0 1 0,0 0 0,0-1 0,0 1 0,2-2 0,2 1 7,0-1-1,0 0 1,0 0 0,0 0-1,0 0 1,-1-1-1,1 0 1,5-5 0,-4 1-81,0-1 1,0-1 0,-1 1-1,0-1 1,0 0 0,6-19-1,9-17-130,-18 106 219,-2-60-5,0 0-1,0-1 1,0 1 0,0 0 0,0-1 0,0 1 0,0 0-1,1 0 1,-1-1 0,0 1 0,0 0 0,0-1 0,1 1-1,-1 0 1,0-1 0,1 1 0,-1-1 0,1 1-1,-1 0 1,0-1 0,1 1 0,-1-1 0,1 1 0,0-1-1,-1 0 1,1 1 0,-1-1 0,1 1 0,0-1 0,1 1-1,24-5 206,30-26-502,-51 28 154,-2 0 62,4-3 15,1 0 1,0 1-1,-1 0 0,1 1 0,11-4 1,-18 7 79,1-1-1,-1 1 1,1 0 0,-1-1 0,1 1 0,-1 0-1,1 0 1,-1 0 0,1 1 0,-1-1 0,1 0 0,-1 0-1,0 1 1,1-1 0,-1 1 0,1-1 0,-1 1-1,0 0 1,0 0 0,1-1 0,-1 1 0,0 0-1,0 0 1,0 0 0,0 0 0,0 0 0,0 0 0,0 1-1,0-1 1,0 0 0,-1 0 0,1 1 0,0-1-1,-1 0 1,1 1 0,-1-1 0,1 3 0,10 57-25,-9-59-2540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33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11627,'-2'3'8724,"0"5"-3990,-8 50-1413,-4 17-1479,9-53-1180,0-1-1,-2 44 1,7-64-659,0-1 0,0 0 0,0 0 0,1 0 0,-1 0 0,0 0 0,0 1 0,0-1 0,0 0 0,0 0-1,0 0 1,0 0 0,0 0 0,0 0 0,0 0 0,1 1 0,-1-1 0,0 0 0,0 0 0,0 0 0,0 0 0,0 0 0,0 0 0,1 0 0,-1 0 0,0 0-1,0 0 1,0 0 0,0 0 0,0 0 0,1 0 0,-1 0 0,0 0 0,0 0 0,0 0 0,0 0 0,0 0 0,1 0 0,-1 0 0,0 0 0,0 0 0,0 0-1,0 0 1,0 0 0,0 0 0,1 0 0,-1 0 0,0 0 0,0-1 0,0 1 0,0 0 0,0 0 0,0 0 0,0 0 0,1 0 0,13-11 171,10-12 21,15-23-195,-9 10 0,1 2 0,54-46 0,-83 78 0,-1 0 0,1 1 0,0-1 0,-1 1 0,1 0 0,0 0 0,0-1 0,0 1 0,0 0 0,0 1 0,0-1 0,0 0 0,0 1 0,0-1 0,0 1 0,1-1 0,-1 1 0,0 0 0,5 0 0,-6 1 0,0 1 0,1-1 0,-1 0 0,0 1 0,0-1 0,0 1 0,0 0 0,0-1 0,0 1 0,0-1 0,-1 1 0,1 0 0,-1 0 0,1-1 0,-1 1 0,0 0 0,1 0 0,-1 0 0,0 0 0,0-1 0,0 1 0,-1 0 0,1 2 0,-1 26 0,0-18 0,1-1 0,0 1 0,1 0 0,0 0 0,0 0 0,2 0 0,5 19 0,-4-18-976,4 5-3536,-4-19 1991,1-12 515,8-34-9162,-7 18 1186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33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 3876,'0'0'18027,"10"5"-15934,-6-2-2141,2 1 724,1 0 0,0-1 0,1 1 0,13 3 0,-18-6-463,-1 0 1,1-1 0,0 0 0,0 1 0,0-1-1,0 0 1,0 0 0,0 0 0,0-1-1,0 1 1,0-1 0,0 0 0,0 0-1,0 0 1,0 0 0,-1 0 0,1 0-1,0-1 1,-1 1 0,3-3 0,1 0-158,-1-1 0,0 1-1,0-1 1,-1 0 0,1 0 0,-1 0 0,0-1 0,0 1 0,-1-1 0,0 0 0,0 0 0,0 0-1,-1-1 1,0 1 0,0-1 0,1-11 0,-3 18-56,1 0 0,-1-1 0,0 1 0,0 0 0,0 0 0,0 0 0,0 0 0,0-1 0,0 1 0,0 0 0,0 0 0,0 0 0,0 0 0,-1 0 0,1-1 0,0 1 0,0 0 0,0 0 0,0 0 0,0 0 0,0 0 0,0-1 0,0 1 0,0 0 0,0 0 0,0 0 0,-1 0 0,1 0 0,0 0 0,0 0 0,0 0 0,0 0 0,0-1 0,0 1 0,-1 0 0,1 0 0,0 0 0,0 0 0,0 0 0,0 0 0,-1 0 0,1 0 0,0 0 0,0 0 0,0 0 0,0 0 0,0 0 0,-1 0 0,1 0 0,0 0 0,0 0 0,-11 8 0,-8 11 0,11-8 0,0-1 0,0 2 0,1-1 0,0 1 0,1 0 0,1 0 0,0 1 0,0-1 0,-4 25 0,9-37 0,0 1 0,0-1 0,0 1 0,0-1 0,0 0 0,0 1 0,1-1 0,-1 1 0,0-1 0,0 1 0,0-1 0,1 0 0,-1 1 0,0-1 0,0 1 0,1-1 0,-1 0 0,0 1 0,1-1 0,-1 0 0,0 0 0,1 1 0,-1-1 0,1 0 0,-1 0 0,1 1 0,-1-1 0,0 0 0,1 0 0,-1 0 0,1 0 0,-1 0 0,1 0 0,0 0 0,26-1 0,23-13 0,-1-6 0,-21 8 0,1 1 0,43-10 0,-72 21 0,0 0 0,1 0 0,-1-1 0,0 1 0,0 0 0,1 0 0,-1 0 0,0 0 0,0 0 0,1 0 0,-1 0 0,0 0 0,0 0 0,1 0 0,-1 0 0,0 0 0,0 0 0,1 0 0,-1 0 0,0 0 0,1 0 0,-1 0 0,0 0 0,0 1 0,0-1 0,1 0 0,-1 0 0,0 0 0,0 0 0,1 1 0,-1-1 0,0 0 0,0 0 0,0 0 0,0 1 0,1-1 0,-1 0 0,0 0 0,0 0 0,0 1 0,0-1 0,0 0 0,0 0 0,0 1 0,0-1 0,0 0 0,1 1 0,-1-1 0,0 0 0,0 0 0,0 1 0,-1-1 0,1 0 0,0 0 0,0 1 0,0-1 0,0 0 0,0 0 0,0 1 0,0-1 0,0 0 0,0 0 0,-1 1 0,1-1 0,-6 0 0,-1-16 0,6 12-89,0 0 0,0 0 0,0 0 0,1-1-1,0 1 1,0 0 0,0 0 0,0 0 0,1 0 0,-1-1 0,1 1 0,2-4 0,-2 6-50,0 0 0,1 0 1,0 0-1,-1 0 1,1 1-1,0-1 1,0 1-1,0-1 1,0 1-1,0 0 0,0 0 1,0 0-1,0 0 1,1 0-1,-1 0 1,0 0-1,0 1 1,1-1-1,-1 1 0,1 0 1,3 0-1,63-6-12764,-43 2 4645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34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79 283 10282,'0'0'21321,"-9"-2"-20771,7 1-531,0 1 0,-1-1 0,1 1 0,0 0 0,-1-1 0,1 1 0,0 0 0,0 0 0,-1 0 0,1 1 0,0-1 0,-1 1 0,1-1 0,0 1 0,0 0 0,-1 0 0,1 0 0,0 0 0,0 0 0,-3 2 0,3 0-6,0 0-1,0 0 1,0 0 0,0 1-1,0-1 1,1 0 0,0 1-1,-1-1 1,1 0 0,0 1-1,1 0 1,-1-1-1,1 1 1,-1-1 0,1 1-1,1 6 1,-1-9-13,0 1 0,0-1 0,0 0 0,0 1 0,1-1 0,-1 0 0,0 1 0,1-1 0,-1 0 0,1 0 0,-1 0 0,1 1 0,0-1 0,0 0 0,-1 0 0,1 0 0,0 0 0,0 0 0,0 0 0,0 0 0,0 0 0,0-1 0,2 2 0,0 0 0,1-1 0,-1 0 0,1 1 0,-1-2 0,1 1 0,-1 0 0,1-1 0,6 1 0,1-1 0,0-1 0,0 0 0,0 0 0,0-2 0,14-3 0,-8 0-46,0-2 0,0 0-1,0 0 1,18-14 0,-27 16 24,0 0 0,0 0-1,0-1 1,-1 1 0,-1-2-1,1 1 1,-1-1 0,0 0 0,8-14-1,-13 16 46,-4 7 30,-13 14 102,-17 28 68,8 11-223,24-50 0,0-1 0,-1 1 0,1 0 0,1-1 0,-1 1 0,0 0 0,1 0 0,0-1 0,0 1 0,0 0 0,0 0 0,1 0 0,1 4 0,-1-7 0,0 0 0,0 1 0,0-1 0,0 0 0,0 0 0,0 0 0,1-1 0,-1 1 0,0 0 0,1 0 0,-1-1 0,1 1 0,-1-1 0,1 1 0,-1-1 0,1 1 0,-1-1 0,1 0 0,-1 0 0,1 0 0,2 0 0,36-4 0,-27 1 0,-1-1 0,0-1 0,0 0 0,0-1 0,-1 0 0,0-1 0,0 0 0,0-1 0,-1 0 0,14-15 0,-2 1 0,-1-1 0,-1-1 0,22-34 0,-32 42 0,-1 0 0,0 0 0,-1-1 0,0 0 0,-2-1 0,0 0 0,-1 0 0,4-26 0,-9 43 0,0 0 0,1 0 0,-1-1 0,0 1 0,0 0 0,0 0 0,-1 0 0,1-1 0,0 1 0,0 0 0,-1 0 0,1 0 0,0-1 0,-1 1 0,1 0 0,-1 0 0,0-1 0,0 1 0,1 1 0,-1-1 0,0 1 0,1 0 0,-1-1 0,1 1 0,-1 0 0,0 0 0,1-1 0,-1 1 0,0 0 0,1 0 0,-1 0 0,1 0 0,-1 0 0,0 0 0,1 0 0,-1 0 0,0 0 0,1 0 0,-1 0 0,-1 1 0,-1 0 0,-1 1 0,1-1 0,0 1 0,-1 0 0,1 0 0,0 0 0,0 0 0,0 0 0,-4 6 0,-3 3 0,1 0 0,0 1 0,1 0 0,0 0 0,0 1 0,2 0 0,0 0 0,0 0 0,1 1 0,1 0 0,0 0 0,1 0 0,1 1 0,-2 14 0,4-25-35,0-1 1,1 1-1,-1-1 0,1 1 1,-1-1-1,1 1 0,0-1 1,0 1-1,1-1 0,-1 0 1,1 0-1,-1 0 1,1 0-1,0 0 0,0 0 1,0 0-1,1-1 0,-1 1 1,1-1-1,-1 1 0,1-1 1,0 0-1,0 0 0,0 0 1,0-1-1,0 1 0,0-1 1,7 3-1,-1-1-417,1-1 0,0 0 0,0 0 0,0-1 0,0 0 0,0 0 0,0-1 0,0-1 0,12-1 0,17-8-8212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34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20692,'0'0'12075,"-8"78"-12075,6-43 0,2-8 0,0-5 0,0-8-641,3-10-928,6-4-449,-1-8-1377,-4-11-833,-4-11-1954,0-8-4676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35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13036,'0'0'11691,"57"45"-11595,-26-35-192,6-2-1121,9-3-1505,1-5-962,-2 0-3459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35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0 8520,'0'0'14601,"-11"7"-12018,-13 9-1640,-66 47 2273,80-55-2842,0 0-1,0 0 1,1 1 0,0 1-1,1 0 1,-11 15 0,22-21-358,11-5-12,12-6-30,-10 0-190,2 1 0,-1 0 0,1 1 0,0 1-1,0 1 1,0 0 0,0 1 0,1 2 0,33 1-1,-50-1 216,-1 1 0,1-1-1,-1 0 1,1 0 0,-1 1-1,1-1 1,-1 1 0,1 0-1,-1-1 1,0 1-1,0 0 1,1 0 0,-1 0-1,0-1 1,0 1 0,0 1-1,0-1 1,0 0 0,0 0-1,0 0 1,0 0 0,0 1-1,0-1 1,-1 0 0,1 1-1,-1-1 1,1 1-1,-1-1 1,1 1 0,-1-1-1,0 1 1,0-1 0,0 1-1,0-1 1,0 1 0,0-1-1,0 1 1,0-1 0,-1 2-1,0 1 118,0 0 0,0-1 0,-1 1 0,1 0 0,-1-1 0,0 1 0,0-1 0,0 0 0,0 0 0,-1 0 0,1 0 0,-1 0 0,-5 5 0,-1-3 54,1 0 0,-1 0 0,0-1 0,0 0 0,0 0 0,-13 3-1,17-6-543,1 0 0,-1 0 0,1-1 0,-1 1 0,1-1 0,-1 0 0,1-1-1,-1 1 1,-8-2 0,4-6-5813,5-6-3374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36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42 9129,'0'0'18748,"-2"8"-17472,0-2-1091,-1 6-32,1-1 0,0 0 0,1 1 0,-1 13 0,2-24-145,0 0 0,0 1 0,0-1 0,0 0 0,0 1 0,0-1 0,0 0 0,0 1 0,0-1 0,1 0 0,-1 0 1,1 1-1,-1-1 0,1 0 0,-1 0 0,1 0 0,0 1 0,-1-1 0,1 0 0,0 0 0,0 0 0,0 0 0,0 0 0,0-1 0,0 1 0,0 0 1,0 0-1,0-1 0,0 1 0,0 0 0,1-1 0,-1 1 0,0-1 0,0 0 0,1 1 0,-1-1 0,0 0 0,1 0 0,-1 0 0,0 0 0,1 0 1,-1 0-1,0 0 0,1 0 0,-1 0 0,0-1 0,0 1 0,1-1 0,-1 1 0,2-2 0,10-4 22,0-1 0,-1 0 0,0-1 0,0 0-1,0-1 1,-1-1 0,-1 1 0,13-15 0,44-37 64,-66 60-91,0 0 1,1 0-1,-1 0 0,0 0 1,1 1-1,-1-1 0,1 0 0,-1 1 1,1-1-1,0 1 0,-1-1 0,1 1 1,0 0-1,2 0 0,-3 0 2,0 0 0,-1 0 0,1 0 0,0 1 0,-1-1 0,1 0 0,0 1 0,-1-1 0,1 1 0,-1-1 0,1 0 0,-1 1 0,1-1-1,-1 1 1,1 0 0,-1-1 0,0 1 0,1-1 0,-1 1 0,0 0 0,1-1 0,-1 1 0,0 0 0,1 0 0,0 6 50,0 0-1,0 1 1,-1-1 0,0 0 0,-1 11-1,0 1 54,-6 91 511,7-110-610,0 1 0,0-1 0,0 1 0,0-1 0,1 1 0,-1-1 0,0 0 0,0 1 0,1-1 0,-1 1 0,0-1 0,1 0 0,-1 1 0,0-1 0,1 0 0,-1 0 0,0 1 0,1-1 0,-1 0 0,0 0 0,1 1 0,-1-1 0,1 0 0,-1 0 0,1 0 0,-1 0 0,0 0 0,1 0 0,-1 0 0,1 0 0,-1 0 0,1 0 0,-1 0 0,1 0 0,-1 0 0,1 0 0,-1 0 0,0 0 0,1 0 0,-1-1 0,1 1 0,-1 0 0,21-9 266,-9-1-275,0-1 0,-1 0 0,20-24 0,-24 25 0,2 0 0,-1 0 0,1 1 0,0 0 0,1 1 0,0 0 0,17-10 0,-27 18 0,1 0 0,-1-1 0,1 1 0,-1 0 0,1 0 1,-1-1-1,1 1 0,-1 0 0,1 0 0,0 0 0,-1 0 0,1 0 0,-1 0 0,1 0 0,-1 0 1,1 0-1,0 0 0,-1 0 0,1 0 0,-1 0 0,1 1 0,-1-1 0,1 0 0,-1 0 0,1 0 0,-1 1 1,1-1-1,-1 0 0,1 1 0,-1-1 0,0 0 0,1 1 0,-1-1 0,1 1 0,-1-1 0,0 1 0,1-1 1,-1 1-1,0-1 0,0 1 0,1-1 0,-1 1 0,4 35 4,-15 39-44,5-54-223,-6 22-933,9-15-3468,13-38-5479,4-13-48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36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11307,'0'0'16650,"3"15"-15716,2 34-344,-1 1-1,-3 0 0,-2-1 1,-9 64-1,3-73-344,3-15 20,-3 46-1,23-127-109,3-122-155,-19 182-12,1 0 1,0 1-1,0-1 0,0 0 1,0 0-1,1 0 0,0 0 1,0 0-1,0-1 0,0 1 1,0 0-1,1-1 0,0 0 1,-1 1-1,1-1 1,0 0-1,1-1 0,-1 1 1,0 0-1,1-1 0,0 0 1,-1 0-1,1 0 0,0 0 1,0-1-1,0 1 0,0-1 1,0 0-1,1 0 0,-1-1 1,0 1-1,0-1 0,1 0 1,-1 0-1,0 0 0,0-1 1,1 1-1,-1-1 0,0 0 1,0 0-1,0-1 0,0 1 1,0-1-1,0 0 0,0 0 1,-1 0-1,1-1 1,-1 1-1,1-1 0,-1 0 1,0 0-1,0 0 0,0 0 1,-1 0-1,1-1 0,-1 1 1,0-1-1,0 0 0,3-7 1,-3 7 42,-1 0-1,0 0 1,0-1 0,-1 1 0,0 0 0,1 0 0,-2-8 0,-5 2 131,5 10-160,0 0-1,0 0 1,0 1-1,0-1 1,0 1-1,0-1 1,0 0-1,0 1 1,0 0-1,1-1 1,-1 1-1,0 0 1,0-1-1,1 1 1,-1 0-1,0 0 0,1-1 1,-2 3-1,-3 6-2,-1 0-1,2 0 0,-1 1 1,1-1-1,1 1 0,-1 0 1,2 0-1,-1 1 0,2-1 1,-1 0-1,1 1 0,1-1 1,0 1-1,0 0 0,3 13 1,-2-22 2,-1-1 0,1 1-1,-1-1 1,1 1 0,0-1 0,-1 1 0,1-1 0,0 1 0,0-1 0,0 0 0,0 1 0,0-1 0,0 0-1,1 0 1,-1 0 0,0 0 0,1 0 0,-1 0 0,1 0 0,-1 0 0,3 0 0,1 1 4,-1-1 1,1 0-1,-1 0 1,1-1-1,-1 1 1,1-1-1,8-1 1,1 0 7,-1-1-1,0-1 1,0 0 0,20-8 0,-26 8-2,-1 1 1,1-1-1,-1 0 1,0-1-1,0 1 0,8-7 1,-12 7-8,-1 1 1,1 0-1,0-1 1,-1 1-1,1-1 1,-1 0-1,1 1 1,-1-1-1,0 0 0,0 0 1,-1 0-1,1 0 1,-1 0-1,1 1 1,-1-1-1,0 0 1,0-4-1,-7-86-4,3 69 0,2-1 0,1 1 0,2-29 0,0 51 1,-1 1 0,0 0 0,1-1 1,0 1-1,-1 0 0,1 0 0,0-1 0,0 1 0,-1 0 0,1 0 1,0 0-1,0 0 0,0 0 0,0 0 0,1 0 0,-1 0 0,0 1 1,0-1-1,0 0 0,1 1 0,-1-1 0,0 1 0,1-1 0,-1 1 1,0-1-1,1 1 0,-1 0 0,1 0 0,1 0 0,52 0-66,-38 1-53,20 1-2236,-13 3-4875,-18-4 433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37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16271,'0'0'9001,"66"-6"-23062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37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50 11339,'0'0'5466,"2"-8"-1788,4-26 81,-3 26-606,3 17-1811,1 33-688,-2 1 0,-2-1-1,-3 61 1,0-30-403,2-18-135,0-28-77,-1 1 1,-1-1-1,-2 0 0,0 0 0,-2 0 0,-9 36 0,2-45 57,6-27 51,2-31-32,3-23-96,14-105 0,-12 149-39,2 1 1,0 0-1,1 1 1,0-1-1,2 1 1,0 0-1,1 0 1,0 1-1,2 0 1,17-22-1,-23 33-24,1 0-1,-1 0 1,2 1-1,-1-1 1,0 1-1,1 1 0,-1-1 1,1 1-1,0 0 1,0 0-1,1 1 1,-1-1-1,0 2 1,1-1-1,0 1 0,-1 0 1,1 0-1,0 0 1,-1 1-1,1 0 1,0 1-1,11 1 0,-16-1 33,0-1-1,0 1 0,-1 0 0,1 0 0,0 0 0,0 0 0,-1 0 1,1 0-1,0 0 0,-1 0 0,1 1 0,-1-1 0,0 1 1,1-1-1,-1 1 0,0 0 0,0-1 0,0 1 0,0 0 0,0 0 1,0-1-1,-1 1 0,1 0 0,-1 0 0,1 0 0,-1 0 0,1 0 1,-1 0-1,0 0 0,0 0 0,0 0 0,-1 0 0,1 0 0,0 0 1,-1 0-1,1 0 0,-1 0 0,1 0 0,-1 0 0,0-1 0,-2 5 1,-1 3 99,-1 0 1,0 0 0,-1 0 0,1 0 0,-2-1-1,-10 12 1,15-18-65,-76 67 1147,72-64-1189,0-1 1,0 1-1,-1-1 0,0-1 0,0 1 0,0-1 0,0 0 0,0-1 0,-1 1 0,1-1 0,-8 0 0,14-2-72,1 0 0,-1 0 0,1 0 0,-1-1-1,1 1 1,-1 0 0,1 0 0,0-1-1,-1 1 1,1 0 0,0-1 0,-1 1-1,1 0 1,0-1 0,-1 1 0,1-1-1,0 1 1,0-1 0,-1 1 0,1 0 0,0-1-1,0 1 1,0-1 0,0 1 0,-1-1-1,1 1 1,0-1 0,0 1 0,0-1-1,0 1 1,0-1 0,0 1 0,1-1-1,-1 1 1,0-1 0,0 1 0,0-1 0,0 1-1,0-1 1,1 1 0,-1-1 0,8-24-3578,11-5-1936,5-2-2045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5.12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 31 13421,'0'-1'135,"0"1"0,0 0 0,0 0 0,0 0 0,0 0 0,0 0 0,0-1 0,0 1 0,0 0 0,0 0 0,0 0 0,-1 0 0,1 0 0,0-1 0,0 1 0,0 0 0,0 0 0,0 0 0,0 0 0,0 0 0,0 0 0,-1 0 0,1-1 0,0 1 0,0 0 0,0 0 0,0 0 1,0 0-1,0 0 0,-1 0 0,1 0 0,0 0 0,0 0 0,0 0 0,0 0 0,0 0 0,-1 0 0,1 0 0,0 0 0,0 0 0,0 0 0,0 0 0,-1 0 0,1 0 0,0 0 0,0 0 0,0 0 0,0 0 0,0 0 0,0 1 0,-1-1 0,1 0 0,0 0 0,0 0 0,0 0 0,0 0 0,0 0 0,0 0 0,0 1 0,0-1 0,-1 0 0,1 0 1,0 0-1,0 0 0,-8 11 1535,6-2-1468,0 0-1,1-1 1,0 1-1,0 0 1,1 0 0,0 0-1,0 0 1,1 0-1,2 9 1,-2-16-196,-1 0 0,1 0 1,0 1-1,0-1 0,0 0 0,0 0 0,0 0 1,0 0-1,1 0 0,-1 0 0,0-1 0,1 1 1,0 0-1,-1-1 0,1 1 0,0-1 0,0 0 1,0 1-1,0-1 0,0 0 0,0 0 1,0 0-1,0 0 0,1-1 0,-1 1 0,0-1 1,0 1-1,1-1 0,-1 0 0,0 0 0,1 0 1,-1 0-1,0 0 0,1 0 0,-1-1 0,0 1 1,0-1-1,3-1 0,3 0 47,0-2-1,-1 1 1,1-1 0,-1 0 0,0 0-1,0-1 1,-1 0 0,1 0-1,-1-1 1,0 1 0,9-13-1,-6 6 170,0 0-1,0 0 0,-1-1 0,-1 0 0,10-23 0,-19 48-151,1 0 1,1 0-1,0-1 0,1 1 0,0 0 0,4 18 0,-5-28-26,0 0-1,1 0 0,-1-1 1,1 1-1,-1 0 0,1 0 1,0 0-1,0-1 1,-1 1-1,1 0 0,0-1 1,1 1-1,-1-1 0,0 1 1,0-1-1,1 0 0,-1 1 1,0-1-1,1 0 0,0 0 1,-1 0-1,1 0 0,-1 0 1,4 0-1,-2 0 42,0-1 1,-1 0-1,1 0 0,0 0 0,0-1 1,0 1-1,0-1 0,-1 1 0,1-1 1,0 0-1,0 0 0,-1 0 0,1-1 1,3-1-1,6-5 116,1-1 0,-1-1 0,0 0 1,17-20-1,-15 14-208,-11 11 7,1 0 1,0-1-1,0 2 1,1-1 0,-1 0-1,1 1 1,0 0-1,0 0 1,1 0 0,-1 1-1,11-5 1,-16 8-13,1 0 0,0 1-1,-1-1 1,1 0 0,0 1 0,-1-1 0,1 0 0,-1 1 0,1-1-1,-1 1 1,1-1 0,0 1 0,-1-1 0,0 1 0,1-1 0,-1 1-1,1 0 1,-1-1 0,0 1 0,1-1 0,-1 1 0,0 0-1,0-1 1,0 1 0,1 0 0,-1 0 0,0-1 0,0 1 0,0 1-1,3 28 13,-2-25-35,0 6-20,-1-1-316,1 0-1,1 0 0,-1 0 0,2-1 0,4 15 1,-7-24 262,1 1-1,-1 0 1,1-1 0,-1 1 0,1 0 0,-1-1 0,1 1-1,-1-1 1,1 1 0,-1-1 0,1 1 0,0-1 0,-1 0-1,1 1 1,0-1 0,0 0 0,-1 1 0,1-1 0,0 0 0,0 0-1,-1 0 1,1 1 0,0-1 0,0 0 0,0 0 0,-1 0-1,1 0 1,0-1 0,0 1 0,0 0 0,-1 0 0,1 0-1,0-1 1,0 1 0,-1 0 0,1-1 0,0 1 0,-1 0-1,1-1 1,0 1 0,0-2 0,27-21-5994,-8 1-586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38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22 412 5157,'0'0'16832,"3"11"-14665,-2-2-1767,1 0-1,-1 0 0,-1 0 1,1 0-1,-2 1 1,1-1-1,-1 0 0,-1 0 1,1 0-1,-7 18 1,4-16 1,2-8-331,0 1-1,0 0 1,1 0 0,0 0 0,0 0-1,0 1 1,0-1 0,0 0 0,1 0-1,0 1 1,0-1 0,1 7 0,16-25 335,-9 0-391,1 0 0,-2 0 0,0 0-1,-1-1 1,0 0 0,-1 0 0,-1 0 0,0-1-1,-1 0 1,-1 0 0,1-27 0,-3 48-32,1 0-1,-1 0 1,1 0 0,0 0 0,0 0 0,1 0 0,-1 0 0,1 0-1,0 0 1,1-1 0,-1 1 0,1-1 0,0 0 0,0 0-1,0 0 1,0 0 0,1 0 0,0-1 0,-1 1 0,6 2-1,-7-4 37,1-1 0,0 1 0,0-1 0,0 0 0,0 0 0,0 0 0,0 0 0,0 0 0,1-1 0,-1 1 0,0-1 0,0 0 0,0 0 0,1 0 0,-1 0 0,0-1 0,0 1 0,0-1 0,1 0 0,-1 0 0,0 0 0,0 0 0,0 0 0,-1-1 0,1 0 0,0 1 0,0-1 0,-1 0 0,1 0-1,-1 0 1,0-1 0,0 1 0,3-3 0,1-3 28,1 1 1,-1-1-1,-1 0 0,1 0 0,-1-1 0,-1 1 0,0-1 1,0 0-1,0-1 0,-1 1 0,-1 0 0,0-1 0,0 0 1,0 0-1,-2 1 0,1-21 0,-2 30-54,0 0 0,1 0 0,-1 0 0,0 0 0,1 0 0,-1 0 0,0 1 0,1-1 0,-1 0 0,0 0 0,1 0 0,-1 1 0,1-1 0,-1 0 0,0 1 0,1-1 0,-1 0 0,1 1 0,-1-1 0,1 1 0,-1-1 0,1 1 0,-1 0 0,-8 15 10,0 0-1,2 0 1,0 1 0,0 0 0,2 0 0,0 0-1,1 1 1,-2 28 0,5-42 36,0 1 0,1 0 1,0-1-1,0 1 0,0-1 0,1 1 1,1 8-1,-1-12-27,0 0-1,-1 1 1,1-1 0,0 0 0,0 0 0,-1 0-1,1-1 1,0 1 0,0 0 0,0 0-1,0 0 1,0-1 0,1 1 0,-1-1 0,0 1-1,0-1 1,0 1 0,0-1 0,1 1 0,-1-1-1,0 0 1,0 0 0,1 0 0,-1 0 0,0 0-1,1 0 1,-1 0 0,0 0 0,0 0-1,1 0 1,-1-1 0,2 0 0,5-1-1,0-1 0,0 0 0,-1 0 0,1-1 0,-1 0 1,1 0-1,-1-1 0,0 0 0,-1 0 0,1 0 0,-1-1 0,8-10 0,3-4-180,0-1 0,23-40 0,-25 31 118,-1 0-1,-2 0 1,-1-1 0,-2 0-1,-1-1 1,-1 0 0,-1-1-1,-2 0 1,-1-61 0,-45 207-455,26-63 698,2 1 0,3 0 0,2 0 0,-4 85 0,13-134-176,0 0-1,0 1 1,0-1 0,1 0-1,-1 1 1,0-1 0,1 0-1,0 0 1,-1 1 0,1-1-1,0 0 1,0 0 0,0 0-1,3 3 1,-3-4 6,-1 0 0,1 0 0,0-1 0,0 1 0,0 0 0,0-1 0,0 1 0,0-1 0,0 1 1,1-1-1,-1 1 0,0-1 0,0 0 0,0 1 0,0-1 0,1 0 0,-1 0 0,0 0 0,0 0 0,2 0 0,0-1 11,0 0-1,0 0 1,0 0-1,0 0 1,0-1-1,0 1 1,0-1-1,-1 1 1,1-1-1,0 0 1,-1 0-1,0 0 1,1-1-1,-1 1 1,0 0-1,0-1 0,-1 0 1,1 1-1,2-6 1,1-5-32,0-2 0,0 1 0,-1 0 0,-1-1 0,-1 0 0,0 0 0,-1 1 0,0-1 0,-3-21 0,2 36 0,1-1 0,-1 1 0,0 0 0,0 0 0,0-1 0,0 1 0,0 0 0,0 0 0,0 0 0,1-1 0,-1 1 0,0 0 0,0 0 0,0-1 0,0 1 0,0 0 0,0-1 0,0 1 0,0 0 0,0 0 0,0-1 0,-1 1 0,1 0 0,0 0 0,0-1 0,0 1 0,0 0 0,0 0 0,0 0 0,0-1 0,-1 1 0,1 0 0,0 0 0,0 0 0,0-1 0,-1 1 0,1 0 0,0 0 0,0 0 0,0 0 0,-1 0 0,1-1 0,0 1 0,0 0 0,-1 0 0,1 0 0,0 0 0,0 0 0,-1 0 0,1 0 0,0 0 0,0 0 0,-1 0 0,1 0 0,0 0 0,0 0 0,-1 0 0,1 0 0,0 0 0,0 0 0,-1 1 0,-6 15 0,7-12 0,0-1 0,0 1 0,0-1 0,1 1 0,-1-1 0,1 0 0,0 1 0,0-1 0,0 0 0,0 1 0,0-1 0,1 0 0,0 0 0,-1 0 0,1 0 0,0-1 0,1 1 0,-1 0 0,0-1 0,1 1 0,-1-1 0,6 3 0,-3-2 0,0-1 0,0 0 0,0 0 0,1-1 0,-1 1 0,0-1 0,1-1 0,-1 1 0,1-1 0,-1 0 0,1 0 0,-1 0 0,11-3 0,-11 2 0,-1 0 0,1-1 0,-1 0 0,0 0 0,0 0 0,0-1 0,0 1 0,0-1 0,-1 0 0,1 0 0,-1 0 0,0 0 0,1-1 0,-2 0 0,5-5 0,-5 7 0,0-1 0,0 0 0,-1 0 0,1 0 0,-1 0 0,1 0 0,-1 0 0,0 0 0,0 0 0,-1-1 0,1 1 0,-1 0 0,1 0 0,-1-1 0,0 1 0,0 0 0,-1-1 0,1 1 0,0 0 0,-1-1 0,0 1 0,-2-4 0,3 6 0,0 0 0,-1 1 0,1-1 0,-1 1 0,0-1 0,1 0 0,-1 1 0,1-1 0,-1 1 0,0 0 0,1-1 0,-1 1 0,0-1 0,0 1 0,1 0 0,-1 0 0,0-1 0,0 1 0,0 0 0,1 0 0,-1 0 0,0 0 0,0 0 0,0 0 0,1 0 0,-1 0 0,0 0 0,0 0 0,1 1 0,-1-1 0,0 0 0,0 0 0,1 1 0,-1-1 0,0 0 0,0 1 0,1-1 0,-1 1 0,0-1 0,1 1 0,-1-1 0,1 1 0,-2 1 0,-24 27 0,20-21 0,1 1 0,0 0 0,0 0 0,1 1 0,0-1 0,1 1 0,0 0 0,0 0 0,1 0 0,0 0 0,1 0 0,1 1 0,-1 11 0,2-21-26,-1 0-1,0 0 1,0 0 0,1 0-1,-1 0 1,1 0 0,-1 0-1,1 0 1,-1 0 0,1 0 0,0 0-1,-1 0 1,1 0 0,0-1-1,0 1 1,-1 0 0,1 0-1,0-1 1,0 1 0,0 0-1,0-1 1,0 1 0,0-1-1,2 1 1,32 1-1637,-26-3 917,1-1 1,-1 0-1,0-1 0,0 0 0,12-6 0,17-14-4373,2-4-2088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39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176 188 15983,'-8'5'3716,"-9"8"-2361,1 1 0,0 1 1,1 0-1,-22 30 0,28-34-737,1 1 0,1 0 0,0 1 0,0-1-1,1 1 1,1 1 0,0-1 0,-5 25 0,10-37-605,-1 1 1,1-1-1,-1 1 1,1-1-1,0 1 1,0-1 0,0 1-1,-1 0 1,2-1-1,-1 1 1,0-1-1,0 1 1,0-1-1,1 1 1,-1-1-1,1 1 1,-1-1 0,1 1-1,0-1 1,-1 0-1,1 1 1,0-1-1,0 0 1,0 0-1,0 0 1,0 1 0,0-1-1,0 0 1,1 0-1,-1-1 1,0 1-1,0 0 1,1 0-1,-1 0 1,1-1 0,-1 1-1,1-1 1,-1 1-1,1-1 1,-1 0-1,1 0 1,-1 1-1,1-1 1,1 0 0,3-1-3,0 1 0,0-1 0,1 0 0,-1-1 0,-1 1 0,1-1 0,0 0 0,0-1 0,-1 1 0,7-5 0,5-5-11,-2 0 0,0-1 0,0 0 0,-1-1 0,-1-1 0,0 0 0,-1-1 0,-1 0 0,0-1 0,8-18 0,2-10 0,-1 0 0,23-88 0,-33 75 0,-29 94 0,-2 8 0,-21 71 0,35-93 0,1 1 0,2 0 0,0 0 0,2 0 0,0 33 0,1-53-194,1 1 0,1-1 0,-1 0 0,0 1 0,1-1 0,0 0 0,0 0 0,0 0 0,0 1 0,0-1 0,1 0 0,-1 0 0,1 0 0,0-1 0,0 1 0,0 0 0,0-1 0,0 1 0,0-1 0,1 0 0,-1 0 0,1 0 0,0 0 0,0 0 0,0 0 0,0-1 0,0 1 0,0-1 0,0 0 0,0 0 0,0 0 0,0 0 0,1-1 0,4 1 0,18 0-7718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39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25 14382,'0'0'11984,"-9"1"-9939,7-1-1944,-1 0-1,0 0 1,0 1 0,1-1-1,-1 1 1,1 0 0,-1 0-1,0 0 1,1 0 0,0 0-1,-1 0 1,1 1 0,0-1 0,0 1-1,-1 0 1,-2 3 0,1 0 25,0 1 0,1 0 1,0 0-1,0 0 0,0 0 1,1 0-1,-3 11 0,0-1-11,1 1-1,1 0 0,1-1 0,-1 30 1,3-44-113,0-1 1,-1 0 0,1 0-1,0 0 1,0 0 0,0 1-1,1-1 1,-1 0 0,0 0-1,0 0 1,1 1 0,-1-1-1,0 0 1,1 0 0,-1 0-1,1 0 1,0 0 0,-1 0-1,1 0 1,0 0 0,-1 0-1,1 0 1,0 0 0,0-1-1,0 1 1,0 0 0,0-1-1,0 1 1,2 1 0,0-2 3,-1 0 1,1 0 0,-1 0 0,1 0 0,-1 0-1,1-1 1,-1 1 0,0-1 0,1 0-1,-1 1 1,0-1 0,1 0 0,2-2 0,8-5 39,-1 1 0,0-1 0,-1-1 0,12-11 0,-3 0-8,34-44 0,-48 56-47,0 0-1,0-1 0,-1 0 1,0 0-1,-1-1 1,0 1-1,-1-1 0,5-18 1,-8 28 7,0 0 0,0 0 0,-1 1 0,1-1 0,0 0-1,0 0 1,0 0 0,-1 0 0,1 1 0,0-1 0,0 0 0,-1 0 0,1 0 0,0 0 0,0 0 0,-1 0 0,1 0 0,0 0 0,0 0 0,-1 0 0,1 0 0,0 0 0,0 0 0,-1 0 0,1 0 0,0 0 0,-1 0 0,1 0 0,0 0 0,0 0-1,-1 0 1,1 0 0,0 0 0,0 0 0,-1-1 0,1 1 0,0 0 0,0 0 0,0 0 0,-1-1 0,1 1 0,0 0 0,0 0 0,0 0 0,0-1 0,-1 1 0,1 0 0,0 0 0,0-1 0,0 1 0,0 0 0,0 0 0,0-1 0,0 1 0,-6 10-18,1 0 0,0 1 0,0 0 1,1 0-1,1 0 0,0 0 1,0 1-1,0 15 0,0-1 21,1 1-1,3 44 0,-1-69-18,0 0-1,0 0 1,0 0-1,0 0 1,0 0 0,0 0-1,1 0 1,-1 0-1,1 0 1,-1 0-1,1 0 1,0 0-1,0 0 1,0 0-1,0 0 1,0-1-1,0 1 1,0 0-1,1-1 1,-1 1-1,1-1 1,-1 0-1,1 1 1,-1-1-1,1 0 1,0 0-1,0 0 1,-1 0-1,1 0 1,0 0-1,0-1 1,0 1-1,0-1 1,0 1-1,0-1 1,0 0-1,0 1 1,0-1-1,0 0 1,0-1 0,0 1-1,0 0 1,0 0-1,3-2 1,3 0-544,0-1 1,0 0 0,0 0 0,0-1 0,-1 0 0,0-1-1,1 0 1,-2 0 0,10-8 0,-2-1-2084,0-1 0,-1 0-1,12-20 1,0-7-6280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40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5189,'0'0'14926,"-7"9"-11926,-8 9-1850,1 0 0,0 1 0,1 1 0,1 0 0,1 1 0,-12 32 0,23-53-1143,0 1-1,0-1 0,0 0 0,1 1 0,-1-1 0,0 0 1,0 1-1,0-1 0,1 0 0,-1 1 0,0-1 0,0 0 1,1 0-1,-1 1 0,0-1 0,0 0 0,1 0 0,-1 1 0,0-1 1,1 0-1,-1 0 0,0 0 0,1 0 0,-1 0 0,1 1 1,-1-1-1,0 0 0,1 0 0,-1 0 0,0 0 0,1 0 0,-1 0 1,1 0-1,-1 0 0,0 0 0,1-1 0,-1 1 0,0 0 1,1 0-1,-1 0 0,1 0 0,-1 0 0,0-1 0,1 1 1,-1 0-1,0 0 0,0 0 0,1-1 0,-1 1 0,0 0 0,1-1 1,21-9 100,-8 4-266,0 0-1,0 0 1,1 2 0,0 0 0,28-5 0,-39 9 61,0 0 0,0 0-1,1 0 1,-1 0 0,0 0-1,0 1 1,1 0-1,-1 0 1,0 0 0,0 0-1,6 3 1,-8-3 92,0 1 0,0-1 0,-1 1 0,1-1-1,0 1 1,-1 0 0,1 0 0,-1 0 0,1 0 0,-1 0 0,0 0 0,0 0 0,0 0 0,0 0-1,0 0 1,0 1 0,0-1 0,-1 0 0,1 1 0,-1-1 0,0 5 0,0 0 113,-1-1 1,0 1 0,0 0-1,0-1 1,-1 1-1,0 0 1,-1-1 0,1 0-1,-1 0 1,0 0-1,-1 0 1,1 0 0,-1-1-1,0 1 1,-1-1-1,1 0 1,-1 0 0,0-1-1,-1 1 1,1-1-1,-1 0 1,1-1 0,-1 1-1,0-1 1,0 0-1,-1-1 1,1 0 0,-1 0-1,1 0 1,-1 0-1,-10 0 1,16-2-209,0 0 0,0 0-1,0 0 1,0 0 0,0 0 0,0 0 0,0-1-1,0 1 1,0 0 0,0 0 0,0-1 0,1 1 0,-1-1-1,0 1 1,0-1 0,0 1 0,0-1 0,1 1-1,-1-1 1,0 0 0,0 0 0,1 1 0,-1-1-1,1 0 1,-1 0 0,1 0 0,-1 1 0,1-1-1,-1 0 1,1 0 0,0 0 0,-1 0 0,1 0-1,0 0 1,0 0 0,0 0 0,0 0 0,0 0 0,0 0-1,0 0 1,0 0 0,0 0 0,0 0 0,1-2-1,-1-21-7419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40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73 10314,'0'0'4041,"-1"-11"-667,-1-49 2696,2 59-3940,0 26 565,1 2-2545,18 354 3843,-19-375-4307,1 1 0,0-1 1,0 1-1,1-1 0,-1 0 0,2 0 0,4 11 1,-7-16 213,1-1 1,-1 1 0,1 0 0,-1 0 0,1 0-1,0-1 1,-1 1 0,1 0 0,0-1-1,0 1 1,-1-1 0,1 1 0,0-1-1,0 1 1,0-1 0,0 1 0,0-1 0,0 0-1,0 0 1,-1 1 0,1-1 0,2 0-1,-1 0-37,0-1-1,0 1 0,0-1 0,0 0 0,0 0 0,0 0 0,-1 0 0,1 0 1,0 0-1,0 0 0,-1 0 0,1-1 0,-1 1 0,1-1 0,1-1 0,18-24-4704,-1-8-1863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41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127 233 15054,'0'0'10250,"-10"-6"-8867,-32-20-1,41 25-1334,0 0 0,-1 0 0,1 1 1,0-1-1,0 1 0,-1-1 0,1 1 0,-1 0 0,1-1 0,0 1 0,-1 0 0,1 0 0,-1 0 0,1 0 1,-1 0-1,1 0 0,0 0 0,-1 1 0,1-1 0,-1 1 0,1-1 0,0 1 0,0-1 0,-1 1 0,1 0 1,0-1-1,0 1 0,-1 0 0,1 0 0,0 0 0,0 0 0,0 0 0,0 0 0,1 0 0,-2 2 0,-2 2 0,2 1 0,-1-1 0,0 1 0,1 0 0,-3 10 0,5-15-38,-2 8 28,-1 0 1,2 0 0,-1 0-1,1 1 1,1-1 0,-1 1-1,2-1 1,-1 0 0,3 13-1,-2-19-27,0-1 0,0 1-1,0-1 1,0 0-1,0 1 1,0-1 0,0 0-1,1 0 1,-1 0-1,1 0 1,0 0 0,0 0-1,-1 0 1,1 0 0,0-1-1,1 1 1,-1-1-1,0 1 1,0-1 0,1 0-1,-1 0 1,0 0 0,1 0-1,-1 0 1,1-1-1,-1 1 1,1-1 0,0 0-1,-1 0 1,1 0 0,-1 0-1,1 0 1,0 0-1,-1-1 1,1 1 0,-1-1-1,4-1 1,4 0 30,-1-2 0,0 1-1,-1-1 1,1 0 0,-1-1 0,0 0 0,0 0 0,0-1-1,-1 0 1,0 0 0,11-12 0,8-12 10,32-46 1,-44 56-42,-4 6 0,-7 8-9,1 1 0,0-1-1,0 1 1,0 0 0,1 0 0,-1 1-1,9-7 1,-13 11-6,1 0 0,-1 0 0,0 0 0,1 0 0,-1 0 0,0 0 0,1 0 0,-1 0 0,0 0 0,0 0 0,1 0 0,-1 0 0,0 0 0,1 0 0,-1 0 0,0 0 0,0 1 1,1-1-1,-1 0 0,0 0 0,0 0 0,1 0 0,-1 1 0,0-1 0,0 0 0,0 0 0,1 0 0,-1 1 0,0-1 0,0 0 0,0 0 0,0 1 0,1-1 0,-1 0 0,0 1 0,0-1 0,0 0 0,0 0 0,0 1 0,0-1 0,0 0 0,0 1 0,0-1 0,0 0 0,0 1 0,0-1 0,0 0 0,0 0 0,0 1 0,0 22-95,0-19 97,-9 121 91,0-35-37,9-90-47,0 0 1,0 0 0,0 0 0,1 0-1,-1 0 1,0 0 0,0 0 0,0-1 0,0 1-1,0 0 1,0 0 0,0 0 0,0 0-1,0 0 1,1 0 0,-1 0 0,0 0-1,0 0 1,0 0 0,0 0 0,0 0-1,0 0 1,0 0 0,1 0 0,-1 0 0,0 0-1,0 0 1,0 0 0,0 0 0,0 0-1,0 0 1,0 0 0,0 0 0,1 0-1,-1 1 1,0-1 0,0 0 0,0 0-1,0 0 1,0 0 0,0 0 0,0 0 0,0 0-1,0 0 1,0 0 0,0 0 0,0 0-1,1 1 1,-1-1 0,0 0 0,0 0-1,0 0 1,0 0 0,0 0 0,0 0-1,0 0 1,0 1 0,11-18 127,14-26-39,56-132-621,-71 163 337,-6 22 66,-3 32 43,-1-32 101,0 2 30,1-1-1,0 1 1,1-1 0,0 0 0,1 0-1,0 0 1,1 0 0,10 20 0,-12-28-12,0 0 0,-1 0 0,2 0 0,-1 0 0,0 0 0,0-1 0,1 1 0,0-1 0,-1 0 0,1 0 0,0 0 0,0 0 0,0 0 0,0 0 0,1-1 0,-1 0 0,0 1 0,1-1 0,-1 0 0,1-1 0,-1 1 0,1-1 0,-1 1 0,1-1 0,-1 0 0,1 0 0,-1-1 0,1 1 0,-1-1 0,1 0 0,-1 0 0,1 0 0,3-2 1,-1 0-28,0 0 0,0 0 0,-1 0 0,0-1 0,1 0 1,-2 0-1,1 0 0,0-1 0,-1 0 0,1 0 0,-2 0 1,1 0-1,0 0 0,-1-1 0,5-11 0,-3 6-8,-1 1 0,0-1 1,-1 0-1,-1-1 0,1 1 0,-2 0 0,1-1 0,-1-13 0,-3 21-2,1 0 0,-1 0 0,0 1 0,0-1 0,0 0 0,0 1 0,-1-1 0,1 1 0,-1-1 0,0 1 0,0 0 0,0 0 0,-1 1 0,1-1 0,-1 1 0,1 0 0,-6-3 0,3 1 0,0 0 0,0 0 0,1-1 0,-1 0 0,-8-11 0,14 16 2,-1-1 1,1 0-1,-1 1 0,1-1 1,0 0-1,0 0 0,-1 1 1,1-1-1,0 0 0,0 0 1,0 0-1,0 1 1,0-1-1,0 0 0,0 0 1,0 0-1,0 1 0,0-1 1,1 0-1,-1 0 0,0 1 1,0-1-1,1 0 0,-1 0 1,0 1-1,1-1 0,-1 0 1,1 1-1,-1-1 0,1 1 1,-1-1-1,1 0 0,0 1 1,-1-1-1,1 1 1,0 0-1,-1-1 0,1 1 1,0-1-1,-1 1 0,1 0 1,0 0-1,0-1 0,-1 1 1,1 0-1,0 0 0,1 0 1,55-10-158,-33 6-315,8-5-2847,-2-4-4673,-2-4-6392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42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7239,'0'0'17713,"-4"11"-15210,-13 69 12,16-73-2420,0 0 1,0 0-1,1 0 0,0 0 0,0 0 0,1 0 0,0 0 1,0 0-1,1 0 0,0 0 0,3 8 0,-4-13-103,0 0-1,0-1 1,0 1-1,0-1 1,0 0-1,0 1 1,1-1 0,-1 0-1,0 0 1,1 0-1,-1 0 1,1 0-1,-1 0 1,1 0-1,0 0 1,-1-1 0,1 1-1,0-1 1,-1 1-1,1-1 1,0 1-1,0-1 1,-1 0-1,1 0 1,0 0-1,0 0 1,-1 0 0,1 0-1,0-1 1,0 1-1,-1-1 1,1 1-1,0-1 1,-1 1-1,1-1 1,0 0 0,-1 0-1,1 0 1,-1 0-1,1 0 1,-1 0-1,2-3 1,6-3-342,0 0 1,-1-1-1,-1 0 0,1 0 1,8-13-1,44-92-4609,-54 142 5087,-6-7 318,0-11-348,0 0-1,1 1 0,0-1 1,0 0-1,1 1 0,1-1 1,0 0-1,1-1 1,9 21-1,-12-29-211,0-1 0,0 1-1,1-1 1,-1 0 0,1 1 0,0-1 0,-1 0 0,1 0 0,0 0 0,0 0-1,-1 0 1,1-1 0,0 1 0,0-1 0,0 1 0,0-1 0,0 1 0,0-1-1,0 0 1,0 0 0,0 0 0,0 0 0,0 0 0,0-1 0,0 1-1,0-1 1,0 1 0,3-2 0,17-18-5481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42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54 993,'0'0'25832,"2"10"-25175,-1-6-601,1 4 26,0 1 1,0-1-1,1 0 1,0 0 0,8 16-1,-10-23-70,0 1-1,0-1 0,0 0 0,0 1 0,0-1 0,1 0 0,-1 0 0,0 0 0,1 0 0,-1 0 0,0 0 1,1 0-1,-1 0 0,1 0 0,0-1 0,-1 1 0,3 0 0,-2-1 2,1 0 0,-1 0 1,0-1-1,0 1 0,0-1 0,1 1 0,-1-1 0,0 1 0,0-1 0,0 0 1,0 0-1,0 0 0,0 0 0,-1-1 0,1 1 0,0 0 0,2-4 1,7-6 77,0 0 0,-1-1 0,-1 0 0,0-1 1,8-16-1,13-18 88,-31 82-116,2-21-46,-2 27-94,1 44 140,0-78-500,1 1-1,0-1 1,1 1-1,-1-1 1,1 0 0,1 0-1,-1 0 1,6 9-1,7 0-4900,0-14-3983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43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0 1 2242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43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24 12620,'0'0'10858,"-8"-6"-9150,5 4-1607,1 0-1,-1 1 0,0-1 0,0 0 0,1 1 0,-1 0 0,0-1 0,0 1 0,-1 0 0,1 1 0,0-1 0,0 0 0,0 1 0,0 0 0,-1 0 0,1 0 0,0 0 0,0 0 0,0 1 1,-1-1-1,1 1 0,0 0 0,0 0 0,0 0 0,0 0 0,0 1 0,0-1 0,1 1 0,-1 0 0,-4 3 0,7-5-72,-10 6 189,1 0 0,0 1-1,0-1 1,0 2-1,1-1 1,0 1-1,1 0 1,0 1 0,-12 18-1,19-27-214,0 1 0,1-1 1,-1 1-1,0-1 0,0 1 0,0-1 0,0 0 0,1 1 0,-1-1 1,0 1-1,0-1 0,1 0 0,-1 1 0,0-1 0,1 0 1,-1 1-1,0-1 0,1 0 0,-1 0 0,0 1 0,1-1 0,-1 0 1,1 0-1,-1 0 0,1 0 0,-1 1 0,0-1 0,1 0 0,-1 0 1,1 0-1,-1 0 0,1 0 0,-1 0 0,1 0 0,-1 0 1,1 0-1,-1 0 0,0 0 0,1-1 0,-1 1 0,1 0 0,24-2 68,5-3-10,-12 0-200,-1 2 1,1 0-1,0 1 1,0 1-1,0 0 1,0 2-1,0 0 1,31 6 0,-46-7 136,-1 1 0,0 0 1,0 0-1,1-1 1,-1 1-1,0 1 1,0-1-1,0 0 1,0 0-1,-1 1 1,1-1-1,0 1 1,0 0-1,-1-1 1,1 1-1,-1 0 0,0 0 1,1 0-1,-1 0 1,0 0-1,0 0 1,0 0-1,0 1 1,-1-1-1,1 0 1,-1 0-1,1 1 1,-1-1-1,0 0 0,0 5 1,0-4 89,-1 0-1,0 1 1,0-1 0,0 1-1,0-1 1,-1 0 0,1 0-1,-1 0 1,0 0 0,0 0-1,0 0 1,0 0 0,0-1-1,-1 1 1,1-1 0,-1 1-1,0-1 1,0 0 0,-5 3-1,-4 1 57,0 0-1,-1-1 0,1-1 0,-1 0 0,0-1 1,0 0-1,0-1 0,0 0 0,-1-1 0,-15-1 1,28 0-205,1 0 1,-1 0-1,0 0 1,1 0 0,-1 0-1,1 0 1,-1 0 0,0 0-1,1 0 1,-1 0 0,0 0-1,1-1 1,-1 1 0,1 0-1,-1 0 1,1-1-1,-1 1 1,0 0 0,1-1-1,-1 1 1,1-1 0,0 1-1,-1-1 1,1 1 0,-1 0-1,1-1 1,0 0 0,-1 1-1,1-1 1,0 1-1,-1-1 1,1 0 0,5-23-3322,24-20-5031,-3 14 620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5.48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206 191 18321,'0'0'2360,"-12"4"53,-5 3-1759,0 1-1,0 1 1,1 1 0,0 0-1,0 1 1,1 0 0,1 1 0,0 1-1,0 0 1,-11 16 0,24-28-623,0 0 0,0 1 0,0-1 0,0 0 0,0 1 0,0-1 0,0 1 0,0-1 0,1 1 1,-1-1-1,1 1 0,-1 0 0,1-1 0,-1 1 0,1 0 0,0-1 0,0 1 0,0 0 0,0-1 0,0 1 1,1 3-1,-1-5-31,1 1 1,0 0-1,0 0 1,0 0-1,0 0 1,0 0-1,0-1 1,0 1-1,0 0 1,0-1-1,0 1 1,0-1-1,1 0 1,-1 1-1,0-1 1,0 0-1,0 1 1,1-1-1,-1 0 1,0 0-1,3 0 1,4-1-17,0 1-1,0-1 1,-1 0 0,1-1 0,0 0 0,0 0 0,13-7 0,-4-2 62,1-1 0,-2-1 1,0 0-1,-1-1 0,0-1 1,-1-1-1,0 0 0,-2 0 1,0-1-1,0-1 0,-2 0 1,0-1-1,-2 0 1,0 0-1,-1-1 0,0 0 1,-2 0-1,6-41 0,-15 79-114,0 1-1,0-1 0,-15 33 1,-3 17-74,17-51 128,1 0 0,1 1 0,0-1 0,2 1 0,0 0 0,1-1 0,3 23 0,-3-37-35,1-1 1,-1 0-1,1 0 1,0 0 0,0 1-1,0-1 1,0 0-1,1 0 1,-1 0-1,0-1 1,1 1-1,0 0 1,-1 0-1,1-1 1,0 1 0,0-1-1,0 0 1,0 1-1,0-1 1,0 0-1,0 0 1,0 0-1,0 0 1,0-1-1,3 1 1,1 1-673,0-1 1,0 0-1,0-1 0,0 1 1,1-1-1,-1-1 0,0 1 1,11-3-1,13-9-5151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43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19474,'0'0'9316,"-1"9"-8547,-16 343 2439,17-351-3208,0 1 0,0-1 0,0 1 0,0-1 0,0 1 0,0-1 0,0 1 0,0-1 0,1 1 0,-1-1 0,0 1 0,1-1 0,0 1 0,-1-1 0,1 1 0,0-1 0,0 0 0,-1 0 0,1 1 0,0-1 0,0 0 0,1 0 0,-1 0 0,0 0 0,2 2 0,-1-3 0,0 0 0,0 0 0,-1 0 0,1 0 0,0-1 0,0 1 0,-1 0 0,1-1 0,0 1 0,0-1 0,-1 1 0,1-1 0,-1 0 0,1 0 0,0 0 0,-1 0 0,0 0 0,1 0 0,-1 0 0,0 0 0,1-1 0,1-1 0,17-19 0,0 0 0,-2-1 0,-1-1 0,0 0 0,-2-2 0,-1 1 0,-1-2 0,-1 0 0,-2 0 0,9-32 0,-18 35-3818,-6 22-237,-6 9-793,1 5-6998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44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17969,'0'0'7559,"26"50"-6246,-8-42-31,3-3-834,-1 2-352,1-2-544,-2 1-1634,1-3-1858,-2-3-2050,0 0-6245</inkml:trace>
  <inkml:trace contextRef="#ctx0" brushRef="#br0" timeOffset="1">306 1 18385,'0'0'7303,"-46"70"-7014,40-46-193,5 2 64,1-4-32,0-6-64,0-4-288,10-6-1346,1-6-1601,1 0-1633,-2-6-5126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44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20 16784,'0'0'8563,"0"13"-6700,-7 119 1398,-1 57-1931,8-188-1356,0 0 1,-1 0-1,1 0 1,0 0-1,0 1 1,0-1-1,0 0 1,0 0-1,1 0 1,-1 0 0,0 0-1,0 1 1,1-1-1,-1 0 1,1 0-1,-1 0 1,1 0-1,-1 0 1,1 0-1,0 0 1,-1 0-1,1 0 1,0-1-1,0 1 1,0 0-1,0 0 1,-1-1-1,1 1 1,0 0 0,0-1-1,0 1 1,1-1-1,-1 1 1,0-1-1,0 0 1,0 1-1,0-1 1,0 0-1,2 0 1,0 0-59,-1-1 1,1 0 0,-1 1-1,1-1 1,-1 0 0,0-1-1,1 1 1,-1 0-1,0-1 1,0 1 0,0-1-1,0 1 1,0-1 0,0 0-1,-1 0 1,1 0-1,1-3 1,11-18-823,-2 0 0,-1-1 0,-1 0 0,-1 0-1,11-51 1,-2-22 2035,-11 28 3878,-25 245-4396,9-107 357,-1 75 0,10-143-1018,0 1 0,-1-1 0,1 0-1,0 0 1,0 0 0,0 0 0,0 0 0,1 0 0,-1 0 0,0 1 0,0-1 0,1 0 0,-1 0 0,0 0 0,1 0-1,-1 0 1,1 0 0,-1 0 0,1 0 0,0-1 0,-1 1 0,1 0 0,0 0 0,0 0 0,0-1 0,-1 1 0,1 0-1,0-1 1,0 1 0,0-1 0,0 1 0,0-1 0,0 1 0,0-1 0,0 0 0,3 1 0,-2-1-551,0-1 0,-1 1 1,1-1-1,0 1 0,0-1 1,0 0-1,0 1 0,-1-1 1,1 0-1,0 0 0,-1 0 1,1 0-1,-1-1 0,1 1 1,-1 0-1,1-1 0,-1 1 1,0-1-1,0 1 0,2-4 1,12-21-12687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44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13645,'0'0'4895,"0"9"-1964,0-5-2665,0-2-161,-1 0 1,1 0-1,0 0 1,0 0 0,0 0-1,0 0 1,0 1 0,1-1-1,-1 0 1,1 0-1,-1 0 1,1 0 0,0 0-1,-1 0 1,1-1-1,0 1 1,1 0 0,-1 0-1,0-1 1,0 1 0,1 0-1,-1-1 1,1 1-1,-1-1 1,1 0 0,-1 0-1,1 1 1,0-1 0,0 0-1,0 0 1,0-1-1,0 1 1,0 0 0,0-1-1,3 2 1,2-2 86,0 1 1,0-1 0,0 0-1,0-1 1,0 1 0,12-4-1,-18 4-63,1 0 0,-1 0 0,0-1-1,1 1 1,-1-1 0,0 1-1,1-1 1,-1 1 0,0-1-1,0 0 1,0 1 0,0-1-1,1 0 1,-1 0 0,0 0-1,0 0 1,-1 0 0,1 0-1,0 0 1,0 0 0,0 0-1,-1-1 1,1 1 0,-1 0-1,1 0 1,-1-1 0,1 1-1,-1 0 1,0-1 0,1 1-1,-1 0 1,0-1 0,0 1 0,0-1-1,0 1 1,0 0 0,-1-1-1,1 1 1,0 0 0,-1-1-1,0-1 1,0 1-110,-1 1 1,1 0 0,0-1-1,-1 1 1,1 0-1,-1 0 1,0 0-1,1 0 1,-1 0-1,0 1 1,1-1 0,-1 0-1,0 1 1,0-1-1,1 1 1,-1 0-1,0 0 1,0 0-1,0 0 1,0 0 0,0 0-1,-2 0 1,-1 0-17,0 0 1,-1 1 0,1 0-1,0 0 1,0 0-1,-10 3 1,10 0-4,-1 0 0,1 0 0,0 0 0,0 1 0,1-1 0,0 1 0,-1 0 0,1 1 0,1-1 0,-1 1 0,1-1 0,0 1 0,-3 9 0,2-4 0,0 0 0,1 0 0,0 1 0,1-1 0,0 1 0,-1 18 0,3-28-39,0-1 0,0 0 0,0 1 0,1-1 0,-1 0 0,0 0 0,0 1 0,1-1 0,-1 0 0,1 0 0,-1 1 0,1-1 0,-1 0-1,1 0 1,0 0 0,-1 0 0,1 0 0,0 0 0,0 0 0,0 0 0,0 0 0,0 0 0,0 0 0,0-1 0,2 2 0,-1-1-201,1 0 0,0-1 0,0 1 0,0 0 0,-1-1 0,1 0 0,0 1 0,0-1 0,0 0 0,6-1 0,-1-1-727,1 1 1,-1-2-1,1 1 1,-1-1-1,0 0 1,0-1 0,7-4-1,21-15-8626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45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125 180 20083,'0'0'3748,"-11"7"-748,1-1-2657,0 1 1,1 0-1,0 0 1,0 1-1,1 1 1,-13 14-1,17-17-264,-1 0-1,1 0 1,1 0-1,-1 1 1,1-1-1,0 1 1,1 0-1,-1 0 1,1 0-1,1 0 1,-1 0-1,1 1 1,1-1-1,-1 9 1,1-15-79,0 0 0,1 1 0,-1-1 0,0 0-1,1 0 1,-1 0 0,1 1 0,-1-1 0,1 0 0,0 0 0,-1 0 0,1 0 0,0 0 0,0 0 0,-1 0 0,1 0 0,0 0 0,0 0 0,0-1 0,0 1 0,1 0 0,-1 0 0,0-1-1,0 1 1,0-1 0,0 1 0,1-1 0,-1 0 0,0 0 0,0 1 0,1-1 0,-1 0 0,0 0 0,1 0 0,-1 0 0,0 0 0,0 0 0,1-1 0,-1 1 0,2-1 0,3 0 8,-1 0 1,0 0-1,1-1 1,-1 0-1,0 0 1,0 0-1,0 0 1,7-5 0,3-6 3,0-1 0,-1 0 0,-1-1 1,-1 0-1,0-1 0,15-25 1,-6 2 21,31-74 0,-48 104 19,-1-1 0,0 0-1,0 0 1,-1 0-1,0-1 1,1-12 0,-3 23-46,0-1 1,0 1-1,0 0 0,-1-1 1,1 1-1,0 0 1,0 0-1,0-1 1,0 1-1,0 0 1,0 0-1,-1 0 0,1-1 1,0 1-1,0 0 1,0 0-1,-1 0 1,1-1-1,0 1 0,0 0 1,-1 0-1,1 0 1,0 0-1,0 0 1,-1 0-1,1 0 1,0 0-1,0-1 0,-1 1 1,1 0-1,0 0 1,-1 0-1,1 0 1,0 0-1,0 0 0,-1 1 1,1-1-1,0 0 1,0 0-1,-1 0 1,1 0-1,0 0 1,-1 0-1,1 0 0,0 0 1,0 1-1,0-1 1,-1 0-1,1 0 1,0 0-1,0 1 1,0-1-1,-1 0 0,1 0 1,0 0-1,0 1 1,0-1-1,0 0 1,0 0-1,-1 1 0,-6 7 8,-1 1-1,2 0 0,-1 1 0,1-1 1,0 1-1,1 0 0,-7 20 0,2-4 157,2 0-1,-6 34 0,11-45-3,0 1 0,2-1-1,0 1 1,2 30 0,-1-42-235,0-1 1,1 0 0,-1 0-1,1 0 1,0 0-1,-1 0 1,2 0-1,-1 0 1,0 0 0,0 0-1,1-1 1,0 1-1,-1 0 1,1-1-1,0 0 1,0 1 0,1-1-1,-1 0 1,0 0-1,1 0 1,-1 0-1,1 0 1,0-1 0,-1 1-1,1-1 1,0 0-1,0 0 1,0 0-1,0 0 1,0 0 0,4 0-1,22 0-4144,4-1-3475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45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17168,'0'0'10928,"4"10"-9481,-1 4-1167,-1 0 0,0-1 0,-1 1 1,0 0-1,-1 0 0,-1 0 0,0 0 1,-1 0-1,-5 17 0,3-10-165,-3 7-38,1 0-1,2 0 1,-1 31 0,5-58-76,0 0-1,0 0 1,0 0 0,0 0 0,0 0-1,0-1 1,0 1 0,0 0 0,1 0-1,-1 0 1,0 0 0,1 0-1,-1 0 1,1 0 0,-1-1 0,1 1-1,-1 0 1,1 0 0,-1 0 0,1-1-1,0 1 1,-1 0 0,1-1 0,0 1-1,0-1 1,0 1 0,-1-1-1,1 1 1,0-1 0,1 1 0,1-1-1,0 1 0,0-1 0,0 0 1,0 0-1,0 0 0,0 0 0,0-1 1,0 1-1,0-1 0,3-1 0,7-2-111,0-1-1,-1 0 0,18-11 0,48-36-4664,-28 15-4322,-13 7-5241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46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41 18417,'0'0'3219,"-8"1"54,-3 1-2395,-32 7 1474,42-9-2328,-1 1 1,1 0-1,-1 0 1,1-1-1,0 1 1,-1 0-1,1 0 1,0 0 0,0 0-1,0 0 1,0 0-1,0 1 1,0-1-1,0 0 1,0 1-1,0-1 1,0 0-1,1 1 1,-1-1-1,0 1 1,1-1-1,0 1 1,-1-1-1,1 1 1,0 0-1,0 2 1,-1-2-28,1 1 1,0-1 0,-1 1-1,1-1 1,1 1 0,-1-1 0,0 1-1,0-1 1,1 0 0,0 1-1,-1-1 1,1 1 0,0-1 0,0 0-1,0 0 1,0 0 0,1 1-1,-1-1 1,1 0 0,-1-1 0,1 1-1,0 0 1,-1 0 0,1-1-1,0 1 1,0-1 0,0 1 0,1-1-1,-1 0 1,0 0 0,0 0 0,1 0-1,-1 0 1,0-1 0,1 1-1,-1-1 1,1 1 0,-1-1 0,0 0-1,1 0 1,2 0 0,3-1 16,0-1 0,-1 1 0,1-1-1,-1-1 1,1 1 0,-1-1 0,0-1 0,0 1 0,0-1 0,0 0 0,-1-1 0,7-5 0,36-38 15,-46 45 15,0-1 0,0 0-1,-1 0 1,1 0 0,-1 0 0,0-1-1,0 1 1,0 0 0,0-1 0,-1 0-1,0 1 1,1-6 0,-6 7 306,-4 11-273,-6 12-77,11-12 8,0 1 0,1-1 1,0 0-1,1 1 0,0-1 1,0 1-1,0 0 0,1-1 0,1 1 1,1 11-1,-2-17-73,1-1 0,0 1 0,-1-1 0,1 0 0,0 1 0,0-1 0,0 0 0,1 0 0,-1 0 0,1 0 0,-1 0 0,1 0 0,-1 0 0,1 0 0,0-1 0,0 1 0,0 0 0,0-1 0,0 0 0,0 0 0,0 1 0,1-1 0,-1 0 0,0-1 0,1 1 0,-1 0 0,0-1 0,1 1 0,-1-1 0,1 0 0,-1 0 0,1 0 0,-1 0 0,1 0 0,-1-1 0,1 1 0,-1-1 0,0 1 0,3-2 0,1 0-514,-1 1 0,0-1 1,0-1-1,-1 1 0,1-1 0,0 0 1,-1 0-1,0 0 0,0-1 0,0 0 0,4-4 1,23-23-6490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46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20179,'0'0'2728,"-8"13"-400,5-7-2132,-46 90 2777,45-85-2646,0-1 0,0 1 0,1 0 0,0-1 0,1 1 0,0 1 0,1-1 0,0 19 0,1-29-322,0-1 1,0 1-1,0 0 1,0-1-1,1 1 0,-1-1 1,0 1-1,0-1 1,1 1-1,-1-1 0,0 1 1,1-1-1,-1 1 1,0-1-1,1 1 0,-1-1 1,1 1-1,-1-1 0,1 0 1,-1 1-1,1-1 1,-1 0-1,1 0 0,-1 1 1,1-1-1,0 0 1,-1 0-1,1 0 0,0 1 1,25-2 127,21-14 20,-30 8-147,1 1-1,25-6 0,-38 11-10,0 0-1,0 0 0,0 0 1,0 1-1,0 0 0,0 0 0,0 0 1,0 0-1,0 1 0,0 0 1,0 0-1,0 0 0,-1 1 1,7 2-1,-9-3 6,-1 0 0,1 0-1,-1 0 1,0 0 0,1 1 0,-1-1 0,0 0 0,0 1-1,1-1 1,-1 1 0,0-1 0,-1 1 0,1-1-1,0 1 1,0 0 0,-1-1 0,1 1 0,-1 0 0,1 0-1,-1-1 1,0 1 0,0 0 0,0 0 0,0 0-1,0 0 1,0-1 0,0 1 0,0 0 0,-1 0 0,1 0-1,-1-1 1,1 1 0,-2 2 0,-1 1 72,1 0 1,-1 0 0,0-1 0,0 1-1,-1-1 1,1 0 0,-1 0-1,0 0 1,-7 6 0,-1-2-49,0 0 1,-1-1 0,0 0-1,-1-1 1,1 0 0,-1-1-1,0-1 1,0 0-1,0-1 1,-1-1 0,1 0-1,-20 0 1,34-2-55,-1 0-1,1 0 1,-1 0 0,1 1-1,-1-1 1,1 0-1,-1 0 1,1 0 0,-1 0-1,1 0 1,-1 0 0,1-1-1,-1 1 1,1 0 0,-1 0-1,1 0 1,-1 0-1,1-1 1,0 1 0,-1 0-1,1 0 1,-1-1 0,1 1-1,-1 0 1,1-1 0,0 1-1,-1 0 1,1-1-1,0 1 1,-1-1 0,1 1-1,0 0 1,0-1 0,-1 1-1,1-1 1,0 1 0,0-1-1,0 1 1,0-1 0,0 1-1,-1-1 1,1 1-1,0-1 1,0 1 0,0-1-1,0 1 1,1-1 0,-1 1-1,0-1 1,0 1 0,0-1-1,0 1 1,0-1-1,1 1 1,-1-1 0,1-2-244,1 1 0,-1 0 0,0 0 0,1 0 1,-1 0-1,1 1 0,0-1 0,-1 0 0,1 0 1,0 1-1,3-2 0,71-28-10930,-61 26 8309,18-5-5342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47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144 182 0,'0'0'27151,"-5"-2"-26126,3 1-864,1 0-3,-1 0 1,0 0-1,0 1 0,1-1 0,-1 0 0,0 1 1,0-1-1,1 1 0,-1 0 0,0-1 0,0 1 1,0 0-1,0 0 0,0 0 0,0 0 1,1 1-1,-1-1 0,0 0 0,0 1 0,0 0 1,1-1-1,-1 1 0,0 0 0,0 0 0,1 0 1,-1 0-1,-1 2 0,47-37-158,-42 32 0,-5 4 0,-14 9 0,-23 20 0,30-21 0,1 1 0,1-1 0,0 1 0,-8 14 0,13-20 0,0 0 0,1 1 0,-1 0 0,1 0 0,0 0 0,1-1 0,-1 2 0,1-1 0,0 0 0,1 0 0,0 8 0,0-13 0,0-1 0,1 1 0,-1 0 0,1-1 0,-1 1 0,0-1 0,1 1 0,-1-1 0,1 1 0,0-1 0,-1 1 0,1-1 0,-1 1 0,1-1 0,0 0 0,-1 1 0,1-1 0,0 0 0,0 0 0,-1 0 0,1 1 0,0-1 0,-1 0 0,1 0 0,0 0 0,0 0 0,-1 0 0,1 0 0,0 0 0,1-1 0,24-2 0,-14-2 0,-1 0 0,0-1 0,0-1 0,0 0 0,0 0 0,-1-1 0,-1 0 0,1 0 0,14-19 0,34-27 0,-58 54 0,0-1 0,1 1 0,-1 0 0,1 0 0,-1-1 0,0 1 0,1 0 0,-1 0 0,1 0 0,-1 0 0,0 0 0,1-1 0,-1 1 0,1 0 0,-1 0 0,1 0 0,-1 0 0,1 0 0,-1 0 0,0 1 0,1-1 0,-1 0 0,1 0 0,-1 0 0,1 0 0,-1 0 0,0 1 0,1-1 0,-1 0 0,0 0 0,1 0 0,-1 1 0,1-1 0,-1 0 0,0 1 0,0-1 0,1 0 0,-1 1 0,0-1 0,0 1 0,1-1 0,-1 0 0,0 1 0,0-1 0,0 1 0,0-1 0,1 0 0,-1 1 0,0-1 0,0 1 0,0-1 0,0 1 0,0 0 0,5 36 0,-2-16 0,-3-19 0,0-1 0,0 1 0,0-1 0,1 1 0,-1-1 0,1 0 0,-1 1 0,1-1 0,0 0 0,-1 1 0,1-1 0,0 0 0,0 0 0,0 0 0,0 0 0,0 0 0,0 0 0,0 0 0,0 0 0,0 0 0,0 0 0,1 0 0,-1-1 0,0 1 0,1-1 0,-1 1 0,0-1 0,1 1 0,-1-1 0,1 0 0,-1 1 0,1-1 0,-1 0 0,0 0 0,1 0 0,-1 0 0,1-1 0,-1 1 0,1 0 0,-1-1 0,0 1 0,1-1 0,1 0 0,1-1 0,-1 0 0,0 0 0,0 0 0,0-1 0,0 1 0,0-1 0,0 0 0,-1 0 0,0 0 0,1 0 0,-1 0 0,0 0 0,0-1 0,-1 1 0,3-7 0,-2 5 0,-1 1 0,1-1 0,-1 1 0,0-1 0,-1 1 0,1-1 0,-1 0 0,0 1 0,0-1 0,0 0 0,-1 1 0,0-1 0,0 0 0,0 1 0,0-1 0,-1 1 0,1 0 0,-1-1 0,0 1 0,-1 0 0,1 0 0,-1 0 0,1 0 0,-1 1 0,-1-1 0,1 1 0,0 0 0,-1-1 0,1 2 0,-1-1 0,0 0 0,0 1 0,-8-4 0,12 6 0,0 0 0,0 0 0,-1 0 0,1 0 0,0 0 0,0 0 0,0 0 0,0 0 0,0 0 0,0 0 0,-1 0 0,1-1 0,0 1 0,0 0 0,0 0 0,0 0 0,0 0 0,0 0 0,0 0 0,0 0 0,-1 0 0,1 0 0,0-1 0,0 1 0,0 0 0,0 0 0,0 0 0,0 0 0,0 0 0,0-1 0,0 1 0,0 0 0,0 0 0,0 0 0,0 0 0,0 0 0,0 0 0,0-1 0,0 1 0,0 0 0,0 0 0,0 0 0,0 0 0,0 0 0,0 0 0,0-1 0,0 1 0,0 0 0,1 0 0,-1 0 0,0 0 0,0 0 0,0 0 0,0 0 0,0-1 0,0 1 0,0 0 0,0 0 0,1 0 0,-1 0 0,0 0 0,0 0 0,15-6 0,25-2 0,-37 7 0,69-9-231,38-8-1847,-91 14 616,0-2 0,0 0 0,27-12 0,-7-2-12802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0:19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18 3940,'-120'8'4045,"68"-7"61,51-1-3561,10 10-604,7 2 67,-1 0 1,2-1-1,0-1 0,0 0 0,0-2 1,1 0-1,1 0 0,-1-2 0,32 7 1,-1-4 18,1-1 1,78 1 0,925-50 578,-705 17-225,1398-46-173,-1145 51-213,-599 19 5,1242-6 235,-926 29 188,-111-6-274,233-10 0,-435-7-148,3 0 12,0 0 0,-1-1 0,1 1 0,0-2-1,0 1 1,0-1 0,-1-1 0,15-5 0,-47 5-349,-70 23-4997,31-9-2338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6.05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9 228 16303,'0'0'9060,"8"-5"-7560,-3 3-1304,0 0 1,0 0-1,-1-1 0,0 0 1,1 0-1,-1 0 1,0 0-1,0-1 0,0 1 1,-1-1-1,0 0 1,1 0-1,-1 0 0,0-1 1,-1 1-1,1-1 1,-1 1-1,0-1 1,0 0-1,-1 0 0,1 0 1,-1 0-1,1-9 1,-2 13-194,-1 1 1,1-1 0,0 1-1,-1-1 1,1 1 0,0-1 0,-1 1-1,1-1 1,-1 1 0,1 0 0,0-1-1,-1 1 1,1 0 0,-1-1 0,1 1-1,-1 0 1,0 0 0,1-1-1,-1 1 1,1 0 0,-1 0 0,1 0-1,-1 0 1,0 0 0,1 0 0,-1 0-1,1 0 1,-1 0 0,1 0 0,-1 0-1,0 0 1,1 0 0,-1 0-1,0 1 1,-25 7-124,22-5 126,0 0-1,0 1 0,1-1 1,-1 1-1,1 0 0,-1 0 1,1 1-1,0-1 0,1 0 1,-1 1-1,1 0 0,0-1 1,0 1-1,1 0 0,-1 0 1,1 0-1,0 0 0,0 7 1,1-10-7,0-1 1,1 0-1,-1 0 1,1 1-1,-1-1 1,1 0-1,0 0 1,0 0-1,-1 0 0,1 0 1,0 0-1,0 0 1,0 0-1,0 0 1,0 0-1,0 0 1,0-1-1,0 1 1,1 0-1,-1-1 1,0 1-1,0-1 1,1 1-1,-1-1 1,0 0-1,1 1 1,-1-1-1,0 0 1,0 0-1,1 0 1,2 0-1,55 0-81,-44-1 26,73-9-833,-64 6 834,44-2 1,-67 6 470,1-24 1351,-3 16-1762,0 0 0,0 0 1,0 0-1,-1 0 0,-1 0 0,1 0 1,-1 1-1,0-1 0,-1 1 0,-6-10 0,-14-33-14,24 49 10,0 1 0,0-1 0,0 1 0,-1-1 0,1 1 0,0-1 0,0 1 0,0-1 0,0 1 0,0-1 0,0 1 0,0-1 0,1 1 0,-1-1 0,0 1 0,0-1 0,0 1 0,0-1 0,1 1 0,-1-1 0,0 1 1,1-1-1,-1 1 0,0-1 0,1 1 0,-1 0 0,0-1 0,1 1 0,-1 0 0,0-1 0,1 1 0,-1 0 0,1 0 0,-1-1 0,1 1 0,-1 0 0,1 0 0,-1 0 0,1-1 0,-1 1 0,1 0 0,-1 0 0,2 0 0,29-2-81,-19 2-83,11-2-479,7 1-3481,49-10 0,-32-2-3351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0:20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9417,'11'0'966,"71"4"-889,130 24 1,-45-4-25,608 18 959,6-51 763,-240 0-1092,963 44-128,606-24-279,-2042-12-269,455 3-1517,-417-2-2718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0:38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0 200 8456,'0'0'192,"10"-2"219,16-3-67,-1 1-1,1 2 1,-1 0-1,1 2 0,49 5 1,51 12 386,0-6 1,208-9 0,-193-3-104,1937 0-94,-582-12 1042,663-110-721,-2117 118-746,-19 3-90,0-1-1,-1 0 1,1-2 0,-1 0-1,33-14 1,-54 19-71,-1 0 0,1 0 1,-1 0-1,0 0 0,1-1 0,-1 1 1,1 0-1,-1 0 0,1 0 1,-1-1-1,0 1 0,1 0 0,-1-1 1,0 1-1,1 0 0,-1-1 0,0 1 1,1 0-1,-1-1 0,0 1 1,0 0-1,1-1 0,-1 1 0,0-1 1,0 1-1,0-1 0,0 1 0,0-1 1,0 1-1,1 0 0,-1-1 1,0 1-1,0-1 0,0 1 0,0-1 1,-1 1-1,1-1 0,0 1 0,0-1 1,-16-12-4245,-15 1-3305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0:38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8456,'0'0'2018,"11"-2"-1628,24-4-229,0 2 0,1 2 0,50 3 0,122 17 479,-23 0-488,12-15 1089,370-42 0,287-10-2111,-773 49-2088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7:44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328 1 6502,'-9'2'683,"-6"2"-401,0 0-1,1 1 1,-1 1-1,1 0 1,1 1-1,-26 17 0,-10 5 640,42-26-191,-1 0 0,0-1-1,0 0 1,0 0 0,0-1-1,0 0 1,-16 0 0,19-1-455,0 1 1,0 0-1,0-1 0,0 2 1,0-1-1,1 1 1,-9 3-1,12-5-239,0 1 0,0-1 0,0 1 0,0-1 0,0 1-1,0-1 1,0 1 0,0 0 0,0-1 0,1 1 0,-1 0 0,0 0 0,0 0-1,1-1 1,-1 1 0,0 0 0,1 0 0,-1 0 0,1 0 0,-1 0 0,1 0-1,0 0 1,-1 0 0,1 0 0,0 1 0,0-1 0,0 0 0,0 0 0,0 0-1,0 0 1,0 0 0,0 0 0,0 0 0,0 1 0,1-1 0,-1 0 0,0 0-1,1 0 1,-1 0 0,1 0 0,0 1 0,0-1-34,0 1 1,1-1-1,-1 0 0,0 0 1,1 0-1,-1 0 0,1-1 0,-1 1 1,1 0-1,-1-1 0,1 1 1,-1-1-1,1 1 0,0-1 1,-1 0-1,1 1 0,3-1 1,34-1 122,-29 1-68,30-5 37,0-1 0,0-2 0,-1-2 1,0-2-1,48-21 0,-50 17-102,1 3 0,1 1 0,-1 1 1,2 2-1,70-6 0,-96 14 11,0 1 0,0 1 1,0 0-1,0 1 0,0 1 0,0 0 0,-1 0 1,1 1-1,20 10 0,24 11 8,0-3-1,2-2 1,62 12 0,188 21 480,-308-53-489,33 5 72,55 1-1,-80-6-60,0 0 0,0-1 0,1 0-1,-1-1 1,0 0 0,0-1 0,0 0 0,-1-1 0,19-8-1,-12 2 33,-2 1-31,0 1-1,0 0 0,27-9 0,-38 16-2,0 0-1,0 0 0,1 0 1,-1 1-1,0-1 1,1 1-1,-1-1 0,1 1 1,-1 1-1,0-1 0,1 0 1,-1 1-1,1-1 1,-1 1-1,0 0 0,0 0 1,0 1-1,1-1 0,-1 1 1,0-1-1,0 1 1,-1 0-1,5 3 0,25 37 213,-29-36-684,1 0 1,1 0-1,-1 0 1,1 0-1,10 9 0,-4-10-3948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7:45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1551 13261,'0'0'8306,"9"-7"-7644,61-55-341,-3-3-1,99-125 0,-58 63-176,425-430 4,-408 443-106,5 5-1,223-141 0,-235 181-25,-117 68-283,-15 1-3624,-6 0-1832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7:45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27 9545,'10'-5'1847,"29"-14"150,-39 19-1938,1-1 0,-1 1-1,1 0 1,0-1 0,-1 1 0,1 0 0,-1 0 0,1 0 0,0 0 0,-1-1 0,1 1 0,0 0 0,-1 0 0,1 0-1,0 0 1,-1 0 0,1 0 0,0 1 0,-1-1 0,1 0 0,-1 0 0,1 0 0,0 1 0,-1-1 0,1 0 0,-1 0-1,1 1 1,-1-1 0,1 1 0,-1-1 0,1 1 0,-1-1 0,1 0 0,-1 1 0,1-1 0,-1 1 0,0 0 0,1-1 0,-1 1-1,0-1 1,0 1 0,1 0 0,-1-1 0,0 1 0,0-1 0,0 1 0,0 0 0,0-1 0,0 1 0,0 1 0,-2 34 978,2-34-899,-5 19 247,0 0 0,-1 0 0,-2 0 0,-16 34 0,-52 80 411,51-93-277,5-10-151,11-18 43,0 1 0,1 1 0,0-1 0,-8 27 1,15-42-398,1 0 0,0 1 1,0-1-1,0 0 0,0 1 1,0-1-1,-1 0 0,1 0 1,0 1-1,0-1 1,0 1-1,0-1 0,0 0 1,0 1-1,0-1 0,0 0 1,0 1-1,0-1 0,0 0 1,0 1-1,1-1 0,-1 0 1,0 1-1,0-1 0,0 0 1,0 0-1,0 1 0,1-1 1,-1 0-1,0 1 1,0-1-1,1 0 0,-1 0 1,0 0-1,0 1 0,1-1 1,-1 0-1,0 0 0,1 0 1,-1 1-1,1-1 0,17-4 87,23-20-163,-39 23 115,123-76-94,3 5 0,169-67 0,-199 98-3696,-9-2-3966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7:46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179 151 10154,'0'0'1969,"6"-11"-314,0 1-1260,27-55 2311,-31 59-1983,0-1 0,0 1 0,0 0 0,-1-1 0,0 1 1,0-9-1,-1 15-602,-1-1 1,1 0-1,-1 0 1,0 0-1,1 1 1,-1-1-1,0 0 1,0 1-1,1-1 1,-1 0 0,0 1-1,0-1 1,0 1-1,0 0 1,0-1-1,0 1 1,0 0-1,0-1 1,0 1-1,0 0 1,0 0-1,0 0 1,0 0-1,0 0 1,0 0-1,0 0 1,0 0-1,-1 1 1,-33 2 555,26 0-578,1 1 0,0 0 0,0 0 0,1 1 0,-1 0-1,1 0 1,0 1 0,0 0 0,1 0 0,0 1 0,-10 12 0,5-4 109,1 0 0,0 0-1,2 1 1,-14 32 0,19-39-150,0-1-1,0 1 0,1-1 0,0 1 1,1 0-1,-1 15 0,2-23-58,0 1 0,1 0 0,-1 0-1,0 0 1,0 0 0,1-1-1,0 1 1,-1 0 0,1 0 0,0-1-1,0 1 1,-1-1 0,1 1-1,0-1 1,1 1 0,-1-1 0,0 1-1,0-1 1,1 0 0,-1 0-1,1 1 1,-1-1 0,1 0 0,-1-1-1,1 1 1,0 0 0,-1 0-1,1-1 1,0 1 0,0-1-1,-1 1 1,1-1 0,0 0 0,0 1-1,0-1 1,-1 0 0,4-1 0,6 0 11,1 0 0,0-1 0,-1 0 0,1-1 0,-1-1 0,0 1 0,0-2 1,0 0-1,-1 0 0,1-1 0,-1 0 0,-1 0 0,10-9 0,-2 1-149,0 0 0,-1-1 0,-1-1-1,-1 0 1,0-1 0,14-24 0,-25 37 125,0-1 1,-1 1 0,1-1-1,-1 1 1,0-1 0,-1 0-1,1 0 1,-1 0 0,1-8-1,-15 17-146,3 8 134,2 1 0,-1-1 0,2 1 0,0 1 0,0-1 0,1 1-1,1 0 1,-7 29 0,11-39-83,0-1 0,0 0 0,0 0 0,1 1 0,-1-1 0,1 0 0,0 1-1,0-1 1,0 0 0,0 1 0,0-1 0,1 0 0,0 1 0,1 4 0,0-6-271,-1-1 0,1 1 0,-1-1 1,1 0-1,0 0 0,0 0 0,0 0 0,-1 0 1,1 0-1,0 0 0,0-1 0,0 1 1,0-1-1,0 1 0,0-1 0,1 0 0,-1 0 1,0 0-1,0 0 0,0 0 0,0 0 0,0 0 1,3-2-1,15-1-6907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7:47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10 12620,'0'0'8728,"-10"-2"-6288,7 0-2313,0 1 1,-1 0-1,1 0 1,-1 0-1,1 1 1,-1-1-1,1 1 0,-1 0 1,1 0-1,-1 0 1,1 0-1,-1 1 1,1-1-1,-1 1 1,1 0-1,-1 0 1,1 0-1,0 1 0,0-1 1,-1 1-1,1 0 1,0 0-1,0 0 1,1 0-1,-1 0 1,0 0-1,1 1 1,-1 0-1,1-1 0,0 1 1,-3 4-1,1 0-72,0 0 1,1-1-1,-1 1 0,1 0 0,1 1 0,-1-1 0,-2 14 0,5-19-52,0 0-1,-1-1 1,1 1-1,0-1 1,0 1-1,0 0 0,0-1 1,0 1-1,0 0 1,0-1-1,1 1 1,-1-1-1,0 1 1,1 0-1,0-1 1,-1 1-1,1-1 1,0 1-1,0-1 1,0 0-1,-1 1 1,2-1-1,-1 0 0,0 0 1,0 0-1,0 0 1,0 1-1,1-2 1,-1 1-1,1 0 1,-1 0-1,0 0 1,1-1-1,-1 1 1,1 0-1,0-1 1,-1 0-1,1 1 0,-1-1 1,1 0-1,2 0 1,58-5 131,-52 3-220,2 1 1,-1 0-1,0 0 1,12 2-1,-22-1 79,0 1 0,1-1-1,-1 1 1,0-1-1,0 1 1,0-1 0,0 1-1,0 0 1,0 0 0,0-1-1,0 1 1,0 0-1,-1 0 1,1 0 0,0 0-1,0 0 1,-1 0 0,1 0-1,-1 0 1,1 0-1,-1 1 1,1-1 0,-1 0-1,0 0 1,1 0 0,-1 0-1,0 3 1,2 40 27,-2-34-10,-1 20 351,0 0 0,-9 43 0,8-60-79,-1 0 0,-1-1 0,0 1-1,0-1 1,-2 0 0,1-1 0,-1 1 0,-10 13 0,15-24-272,1 0 1,-1 0 0,1-1 0,-1 1 0,1 0 0,-1 0 0,1-1 0,-1 1 0,1-1 0,-1 1 0,0 0 0,1-1-1,-1 1 1,0-1 0,0 1 0,1-1 0,-1 0 0,0 1 0,0-1 0,0 0 0,0 1 0,1-1 0,-1 0 0,0 0-1,0 0 1,-1 0 0,1-1-7,0 1 0,0-1-1,1 0 1,-1 0 0,0 0-1,1 1 1,-1-1 0,0 0-1,1 0 1,0 0 0,-1 0 0,1 0-1,-1 0 1,1 0 0,0 0-1,0 0 1,0 0 0,-1-2-1,-1-60-439,2 55 235,1-10-325,0 0 0,1 0 0,8-33-1,-8 42 406,1 0-1,0 1 1,0-1-1,1 0 1,0 1-1,1 0 0,0 0 1,0 0-1,9-9 1,-11 15 63,-1 0 0,1 0 0,0 0 0,0 0 0,0 0 0,1 0 0,-1 1 0,0 0 0,1 0 0,-1 0 0,1 0 0,-1 0 0,6 0 0,-6 1-14,1 0 1,-1-1-1,0 1 0,1-1 0,-1 0 1,0 0-1,0-1 0,0 1 1,0 0-1,0-1 0,0 0 0,0 0 1,0 0-1,-1 0 0,5-4 1,-3 1 480,0 1 0,0 0 1,0 1-1,0-1 1,0 1-1,1-1 0,6-3 1,-5 3-151,1 0-195,-1-1-1,0-1 1,-1 1 0,1-1 0,-1 0 0,-1 0 0,6-9 0,-6 8-21,1 1 0,-1 0 0,1 0-1,0 0 1,1 1 0,-1-1 0,8-4 0,-9 52-113,-5-4 259,0-22 267,1 0 0,0 0 0,3 21 0,-2-36-436,0 1 0,-1-1-1,1 1 1,0 0 0,0-1 0,0 1 0,0-1-1,0 0 1,1 1 0,-1-1 0,0 0 0,1 0-1,-1 0 1,1 0 0,-1 0 0,1 0 0,-1 0-1,1-1 1,0 1 0,-1 0 0,1-1 0,0 1-1,3-1 1,-1 1-187,1 0-1,0 0 1,0-1-1,0 1 1,-1-1-1,1-1 1,10 0-1,-15-30-8902,-4 8 3107,-5-7-2824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7:48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16816,'0'0'12075,"57"-9"-12619,-35 17-2659,-1 1-2338,0 0-3588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7:48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11018,'0'0'14462,"-8"4"-13736,-3 1-664,1 2 0,-1-1 0,1 1 1,0 1-1,1 0 0,0 0 0,-10 13 0,14-16-95,1 0 1,0 0-1,0 1 0,1 0 1,-1 0-1,1 0 0,1 0 1,-1 0-1,1 1 0,0-1 0,1 1 1,-1-1-1,1 1 0,0 0 1,1 0-1,0 9 0,1-15-165,0 1-1,0-1 1,0 0-1,0 0 1,0 0-1,0 0 1,0-1-1,0 1 1,1 0-1,-1 0 0,0-1 1,1 1-1,-1 0 1,0-1-1,1 0 1,-1 1-1,0-1 1,1 0-1,-1 1 1,1-1-1,-1 0 1,1 0-1,-1 0 0,1-1 1,-1 1-1,0 0 1,2-1-1,44-5-8137,-21-4 440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04.3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15118,'0'0'3460,"29"54"-4517,-19-48-1538,1-2-3427</inkml:trace>
  <inkml:trace contextRef="#ctx0" brushRef="#br0" timeOffset="1">146 182 14446,'0'0'5573,"27"27"-5925,-25-32-898,-2-5-2657,0-2-6375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7.26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166 111 10474,'0'0'9785,"-9"-8"-8066,-32-22-614,39 29-1057,0 0-1,0 0 0,0 1 1,0-1-1,0 0 0,0 1 1,0-1-1,0 1 0,0 0 1,0 0-1,-1 0 0,1 0 1,0 0-1,0 0 0,0 1 1,0-1-1,0 1 0,0-1 1,0 1-1,0 0 0,0-1 1,0 1-1,0 0 1,0 1-1,0-1 0,1 0 1,-1 0-1,0 1 0,1-1 1,-1 1-1,1-1 0,0 1 1,-2 3-1,-3 2 3,1 1 0,0-1 1,1 2-1,0-1 0,-6 14 0,7-13 81,0 1 0,0-1 0,1 1 0,1-1 0,-1 1 1,1 0-1,1 0 0,0-1 0,0 1 0,3 13 0,-3-22-128,1 0 1,-1 0 0,1 0 0,-1 0-1,1 0 1,0 0 0,0 0 0,-1 0-1,1-1 1,0 1 0,0 0-1,0 0 1,0-1 0,0 1 0,0 0-1,0-1 1,0 1 0,0-1 0,0 1-1,0-1 1,1 0 0,-1 0-1,0 1 1,0-1 0,0 0 0,0 0-1,1 0 1,-1 0 0,0 0 0,0 0-1,0-1 1,0 1 0,1 0 0,1-1-1,1 0 11,0-1-1,0 1 0,0 0 1,0-1-1,0 0 0,-1 0 1,1 0-1,5-5 1,-2 0 1,0 0 0,0-1 0,-1 0 0,0 0 0,0-1 0,-1 0 0,0 0 0,-1 0 0,0-1 0,0 1 0,-1-1 0,0 0 1,-1 0-1,0 0 0,0 0 0,-1-20 0,0 29-13,-1 1 0,0-1 0,0 0 1,0 1-1,0-1 0,0 0 0,0 0 0,0 1 0,0-1 1,0 0-1,0 1 0,0-1 0,0 0 0,-1 0 0,1 1 1,0-1-1,0 0 0,-1 1 0,1-1 0,-1 1 1,1-1-1,0 0 0,-1 1 0,1-1 0,-1 1 0,1-1 1,-1 1-1,0-1 0,1 1 0,-1 0 0,1-1 0,-1 1 1,0-1-1,1 1 0,-1 0 0,0 0 0,1 0 1,-1-1-1,0 1 0,0 0 0,1 0 0,-1 0 0,0 0 1,0 0-1,-1 1-8,1-1 1,0 1-1,-1 0 1,1-1 0,0 1-1,0 0 1,0 0-1,0 0 1,-1 0-1,1 0 1,0 0 0,1 0-1,-1 0 1,0 0-1,0 1 1,0-1 0,1 0-1,-1 0 1,1 1-1,-1-1 1,0 2-1,-1 9-11,0-1 0,1 0 0,1 0 0,-1 0 0,2 1-1,-1-1 1,2 0 0,-1 0 0,7 21 0,-7-29 59,0 0 1,0 0 0,0 1 0,0-1 0,1 0 0,-1 0 0,1-1 0,-1 1-1,1 0 1,0 0 0,0-1 0,1 0 0,-1 1 0,0-1 0,1 0-1,-1 0 1,1 0 0,0 0 0,0 0 0,0-1 0,0 0 0,0 1 0,0-1-1,0 0 1,0 0 0,0 0 0,1-1 0,-1 1 0,0-1 0,0 0 0,1 0-1,-1 0 1,0 0 0,0-1 0,1 1 0,-1-1 0,0 0 0,4-1 0,-2-1 78,1 0 1,0 0-1,-1 0 1,0-1-1,0 0 1,0 0 0,0-1-1,-1 1 1,0-1-1,1 0 1,-2 0-1,1 0 1,-1-1 0,1 1-1,2-9 1,2-3-66,-1 1 0,-1-1 0,0-1 0,3-22 1,-6 32-56,-2 0 1,1-1-1,-1 1 1,-1-1 0,0 0-1,0 1 1,0-1-1,-1 1 1,-2-10 0,3 18-9,0 0 0,-1-1 0,1 1 1,0 0-1,0 0 0,-1-1 0,1 1 1,0 0-1,-1 0 0,1 0 0,0 0 1,0-1-1,-1 1 0,1 0 0,0 0 1,-1 0-1,1 0 0,0 0 0,-1 0 1,1 0-1,0 0 0,-1 0 0,1 0 1,0 0-1,-1 0 0,1 0 0,0 0 1,-1 0-1,1 0 0,0 0 0,-1 1 1,1-1-1,0 0 0,-1 0 0,1 0 1,0 0-1,0 1 0,-1-1 0,1 0 1,0 0-1,0 1 0,-1-1 0,1 0 1,0 0-1,0 1 0,0-1 0,0 0 0,-1 1 1,1-1-1,0 0 0,0 1 0,0-1 1,0 0-1,0 1 0,0-1 0,0 1 1,-7 19-138,4-4 170,2-1-1,-1 0 1,2 1-1,0-1 1,3 23 0,-3-35 2,0-1 1,1 1 0,-1-1-1,1 1 1,-1-1 0,1 1-1,0-1 1,0 1 0,0-1-1,0 0 1,1 0 0,-1 1-1,1-1 1,-1 0 0,1 0-1,0 0 1,0-1 0,-1 1-1,1 0 1,0-1 0,1 1-1,-1-1 1,0 0 0,0 1 0,1-1-1,-1 0 1,1 0 0,-1-1-1,1 1 1,-1 0 0,1-1-1,-1 0 1,1 0 0,-1 1-1,1-1 1,0-1 0,-1 1-1,1 0 1,-1-1 0,5 0-1,-2-1-4,0 0-1,0 0 1,1-1-1,-1 0 1,-1 0-1,1 0 0,0 0 1,-1-1-1,0 1 1,0-1-1,0 0 0,0 0 1,0-1-1,-1 1 1,0-1-1,0 0 0,0 0 1,3-8-1,-1 2-42,-1 0-1,1-1 1,-2 1-1,0-1 0,0 0 1,-1 0-1,0-20 1,-2 30-264,0 17-310,0-6 573,1 0 0,-1 0-1,1 0 1,1 0 0,0 0-1,0 0 1,1-1 0,0 1-1,8 15 1,-9-21-123,0 0-1,0 0 1,0 0 0,1 0-1,-1-1 1,1 1 0,0-1 0,0 0-1,0 1 1,0-1 0,5 2 0,-4-2-262,-1-1 1,1 0-1,0 0 1,0 0-1,-1 0 0,1-1 1,0 0-1,0 0 1,0 0-1,-1 0 1,1 0-1,0-1 1,4-1-1,-5 1-280,0 0 0,0 0-1,0-1 1,0 1 0,0-1-1,0 0 1,0 0-1,-1 0 1,1 0 0,-1 0-1,0 0 1,4-6 0,12-14-4472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7:48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34 137 14318,'0'0'8418,"-3"9"-7073,-4 8-583,2 0 0,0 1 0,0 0 0,2 0 0,0 0 0,0 31-1,4-48-747,-1 0-1,0 0 0,1-1 0,-1 1 0,1 0 0,-1 0 0,1-1 0,-1 1 0,1 0 0,-1-1 0,1 1 0,-1-1 0,1 1 0,0-1 0,-1 1 0,1-1 0,0 1 0,0-1 0,-1 0 1,1 1-1,0-1 0,0 0 0,0 0 0,0 1 0,-1-1 0,1 0 0,0 0 0,0 0 0,0 0 0,0 0 0,-1 0 0,1 0 0,0-1 0,0 1 0,0 0 0,0 0 0,0-1 0,34-11 234,-20 0-211,-1 0 0,0-1 0,0 0 0,-2-1 0,0-1 1,0 0-1,-1 0 0,9-19 0,-28 51 203,0-2-66,1 0-1,0 1 1,1 0 0,1 1 0,0-1 0,1 1-1,1 0 1,-2 27 0,5-43-171,1 0 0,-1 0 0,0-1 0,1 1 0,-1 0 1,0 0-1,1 0 0,-1-1 0,1 1 0,-1 0 0,1-1 0,-1 1 0,1 0 0,0-1 0,-1 1 1,1-1-1,0 1 0,-1-1 0,1 1 0,0-1 0,0 1 0,0-1 0,-1 0 0,1 0 1,0 1-1,0-1 0,0 0 0,0 0 0,0 0 0,-1 0 0,1 0 0,0 0 0,0 0 1,0 0-1,0 0 0,0 0 0,1-1 0,2 0 4,1 1 0,-1-1 0,0 0 0,0 0 0,0-1 0,0 1 0,5-3 0,4-6-102,0 0 0,0-1-1,-1-1 1,-1 1 0,0-2 0,0 0-1,-2 0 1,16-26 0,2-11-333,24-61 0,-45 98 442,-4 8 15,0 0 0,0 0-1,0 0 1,0 0 0,-1 0 0,2-11 0,-21 27 842,8 1-803,0 0 1,1 1-1,1 1 0,0-1 0,1 1 1,1 0-1,0 1 0,1 0 0,0 0 1,1 0-1,1 0 0,0 1 0,1 0 1,0 22-1,3-35-142,-1 0 1,1 0-1,-1 0 1,1 0-1,0-1 0,0 1 1,1 0-1,-1 0 0,0-1 1,1 1-1,0-1 1,-1 1-1,1-1 0,0 0 1,0 0-1,0 0 1,1 0-1,-1 0 0,0 0 1,1-1-1,-1 1 1,1-1-1,0 1 0,-1-1 1,1 0-1,0 0 0,0 0 1,0-1-1,-1 1 1,1-1-1,4 1 0,3 1-516,0-1-1,0 0 0,0-1 0,0 0 0,0 0 0,1-1 1,-1-1-1,12-2 0,9-10-6172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7:49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14606,'3'8'5784,"1"15"-4836,-3-16-276,6 82 1317,-4-31 1788,-3-58-3730,0 1 0,0-1 0,1 0 0,-1 0 1,0 0-1,0 0 0,1 0 0,-1 0 0,0 1 1,0-1-1,1 0 0,-1 0 0,0 0 0,1 0 1,-1 0-1,0 0 0,1 0 0,-1 0 0,0 0 1,0 0-1,1 0 0,-1-1 0,0 1 0,0 0 1,1 0-1,-1 0 0,0 0 0,1 0 0,-1 0 1,0-1-1,0 1 0,0 0 0,1 0 0,-1 0 1,0-1-1,0 1 0,0 0 0,1 0 0,-1-1 1,0 1-1,0 0 0,0 0 0,0-1 0,0 1 1,12-13 390,21-33-279,-18 24 155,33-38 1,-43 54-1665,2 0 1,-1 1 0,1-1-1,-1 1 1,15-7 0,-13 8-7460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7:50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2883,'0'0'17664,"3"-2"-16409,-3 2-1213,0 0 0,1-1 0,-1 1 0,0 0 0,0-1 0,1 1 0,-1 0 0,0 0 1,0 0-1,1-1 0,-1 1 0,0 0 0,1 0 0,-1 0 0,0-1 0,1 1 0,-1 0 0,0 0 0,1 0 0,-1 0 0,0 0 0,1 0 0,-1 0 1,0 0-1,1 0 0,-1 0 0,1 0 0,-1 0 0,0 0 0,1 0 0,-1 0 0,0 0 0,1 0 0,-1 1 0,0-1 0,1 0 0,-1 0 0,0 0 1,0 0-1,1 1 0,-1-1 0,0 0 0,1 0 0,-1 1 0,0-1 0,0 0 0,0 1 0,1-1 0,-1 0 0,0 1 0,0-1 0,-3 27 1589,-2 11-451,5-37-1162,0 0 0,0 0 1,0 0-1,0 0 0,0 0 1,0 0-1,0 0 0,1 0 0,-1 0 1,0-1-1,1 1 0,-1 0 1,1 0-1,-1 0 0,1 0 0,-1 0 1,1-1-1,-1 1 0,1 0 1,0 0-1,-1-1 0,1 1 1,0 0-1,0-1 0,0 1 0,0-1 1,-1 1-1,1-1 0,2 1 1,0 0 9,1 0 1,0 0 0,0-1 0,0 1-1,0-1 1,0 0 0,0 0 0,-1 0-1,1 0 1,0-1 0,0 1 0,0-1-1,0 0 1,-1 0 0,1-1 0,0 1-1,-1-1 1,1 0 0,-1 0 0,0 0-1,1 0 1,-1-1 0,0 1 0,0-1 0,-1 0-1,1 0 1,0 0 0,2-4 0,-1 0 138,1-1-1,-1 0 1,0 0 0,-1 0 0,0 0 0,0-1 0,-1 0 0,0 1 0,1-15 0,-5 44-187,-2 75 72,5-95-46,-1 1-1,1 0 0,0-1 1,0 1-1,-1-1 0,1 1 1,0-1-1,0 1 0,0-1 1,1 1-1,-1-1 0,0 0 1,0 0-1,1 1 1,-1-1-1,1 0 0,-1 0 1,1-1-1,-1 1 0,1 0 1,0 0-1,-1-1 0,1 1 1,0-1-1,-1 1 0,1-1 1,0 0-1,0 0 0,-1 0 1,1 0-1,0 0 1,0 0-1,2-1 0,5 1-172,-1 0 0,0-1 0,0 0 0,1-1 0,-1 0 0,9-3 0,-8 1-1282,-1 0 0,0-1 0,0 0 0,11-9 0,3-5-6142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7:52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4 9833,'0'-3'5812,"-1"8"-1817,-5 28-164,-9 69-3765,9-56 1594,-3 8-636,2-17 317,-3 66-1,27-140-583,-7 16-697,48-145-130,-62 243 22,1-41 158,3 57-1,-1-91-100,1 1 1,1-1-1,-1 0 0,0 0 1,0 1-1,1-1 0,-1 0 0,1 0 1,0 0-1,0 0 0,0 0 0,0 0 1,0 0-1,0 0 0,0 0 0,1 0 1,-1 0-1,1-1 0,-1 1 1,1 0-1,-1-1 0,1 0 0,0 1 1,0-1-1,0 0 0,0 0 0,0 0 1,0 0-1,0 0 0,0-1 0,0 1 1,1 0-1,-1-1 0,0 0 0,0 1 1,5-1-1,-2-1 43,1 0 1,-1 0-1,1 0 0,-1 0 0,0-1 0,0 0 1,1 0-1,-1 0 0,-1-1 0,1 0 1,0 0-1,0 0 0,-1 0 0,5-5 1,-3 2-27,0 0 1,0-1 0,0 1-1,-1-1 1,0 0 0,0-1-1,-1 1 1,0-1 0,0 0 0,-1 0-1,0 0 1,-1-1 0,1 1-1,-2-1 1,1 1 0,-1-1-1,0 0 1,-1-14 0,0 23-27,0-1 0,0 1-1,0 0 1,0-1 0,0 1 0,0 0 0,0-1 0,0 1 0,0 0 0,0-1 0,-1 1-1,1 0 1,0 0 0,0-1 0,0 1 0,0 0 0,0-1 0,-1 1 0,1 0 0,0 0-1,0-1 1,0 1 0,-1 0 0,1 0 0,0 0 0,0-1 0,-1 1 0,1 0 0,0 0-1,-1 0 1,1 0 0,0 0 0,0 0 0,-1-1 0,1 1 0,0 0 0,-1 0 0,1 0-1,-13 8-29,-7 17-21,14-16 97,1 1 0,0-1 0,1 1 0,0 1 0,1-1 0,0 0 0,1 1 0,0 0 0,-1 13-1,3-23-41,0-1-1,0 0 0,1 1 0,-1-1 0,0 0 0,0 1 0,0-1 0,1 1 0,-1-1 0,0 0 1,1 1-1,-1-1 0,0 0 0,1 0 0,-1 1 0,0-1 0,1 0 0,-1 0 0,1 0 1,-1 1-1,0-1 0,1 0 0,-1 0 0,1 0 0,-1 0 0,0 0 0,1 0 0,-1 0 0,1 0 1,-1 0-1,1 0 0,-1 0 0,0 0 0,1 0 0,-1 0 0,1 0 0,-1 0 0,1-1 0,-1 1 1,1 0-1,19-8 99,-10 2-70,0-1 0,-1-1 0,0 0 0,-1 0 0,0-1 1,13-17-1,-11 13-107,0 1 0,1 0 0,13-10 0,-24 22 67,0 0-1,1 1 1,-1-1 0,1 0-1,-1 0 1,0 1 0,1-1-1,-1 0 1,1 0-1,-1 1 1,0-1 0,1 0-1,-1 1 1,0-1 0,0 0-1,1 1 1,-1-1-1,0 1 1,0-1 0,0 0-1,1 1 1,-1-1 0,0 1-1,0-1 1,0 1-1,0-1 1,0 1 0,0-1-1,0 0 1,0 1-1,0-1 1,0 1 0,0-1-1,0 1 1,0 0 0,2 24-247,-2-24 251,0 23 25,0-17 3,0 1 0,0-1 0,1 0 0,0 0 0,0 1 0,4 8 0,-5-14-19,1 0 0,0 0-1,0-1 1,0 1 0,1 0-1,-1-1 1,0 1 0,1-1-1,-1 1 1,1-1 0,-1 0-1,1 0 1,-1 0 0,1 1-1,0-1 1,0-1 0,0 1-1,-1 0 1,1 0 0,0-1-1,0 1 1,0-1 0,0 0-1,0 1 1,0-1 0,0 0-1,4-1 1,6 0 12,1-1 0,-1 0 0,0-1 0,0 0 0,0-1 0,-1 0 0,1-1 0,-1-1 0,0 0 0,16-11 0,-26 16-11,-1 1 0,0 0 0,1-1 0,-1 1 0,0-1 0,1 1 0,-1 0 0,0-1 0,0 1 0,0-1 0,1 1 0,-1-1 0,0 1 0,0-1 0,0 1 0,0-1 0,0 1 0,0-1 0,0 1 0,0-1 0,0 1 0,0-1 0,0 1 0,0 0 0,0-1 0,0 1 0,-1-1 0,1 1 0,0-1 0,0 1 0,-1-1 0,1 1 0,0 0 0,0-1 0,-1 1 0,1-1 0,0 1 0,-1 0 0,1-1 0,0 1 0,-1 0 0,1 0 0,-1-1 0,1 1 0,-1 0 0,1 0 0,-1 0-1,1-1 1,0 1 0,-1 0 0,1 0 0,-2 0 0,-35-17 442,27 13-375,-52-29-73,116 32-1361,-47 1 958,70 1-5582,-25-5-1988,-4-5-5260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7:53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130 190 17873,'0'0'3048,"-10"0"278,8 0-3219,-2-1 102,-1 1 0,1-1 0,-1 1-1,1 0 1,-1 1 0,1-1 0,-1 1 0,1 0 0,-1 0 0,1 0-1,0 1 1,0-1 0,-1 1 0,1 0 0,1 1 0,-1-1-1,0 0 1,0 1 0,1 0 0,-1 0 0,1 0 0,0 0 0,-3 5-1,4-5-137,0-1 0,0 1-1,0 0 1,1 0-1,-1 0 1,1-1-1,0 1 1,0 0 0,0 0-1,0 1 1,1-1-1,-1 0 1,1 0-1,-1 0 1,1 0 0,0 1-1,1 2 1,-1-5-64,1 0 0,-1 0 0,0 0 0,1-1 0,-1 1 0,1 0 0,-1-1 0,1 1 0,0 0 0,-1-1 0,1 1 0,-1 0 0,1-1 0,0 1 0,0-1 0,-1 0 0,1 1 0,0-1 0,0 1 0,0-1 0,-1 0 0,1 0 0,1 1 0,1-1-4,0 0 0,0 0 0,1 0 0,-1 0 0,0-1 0,0 1 0,0-1-1,0 1 1,5-3 1,4-3-296,-1 0 0,0-1 0,0 0 0,-1 0 0,0-1 0,0 0 0,-1-1 0,0 0 0,0-1 0,-1 0 0,0 0 0,11-21 0,-32 83 1317,9-40-752,1 0 0,0 0-1,1 0 1,1 0 0,0 0 0,0 0 0,1 1 0,2 15-1,-1-25-192,-1 0 0,1-1-1,0 1 1,0 0-1,0-1 1,0 1 0,0 0-1,1-1 1,-1 0 0,1 1-1,0-1 1,0 0 0,-1 0-1,1 0 1,1 0-1,2 3 1,-1-3-71,-1-1 0,0 0 0,1 1 0,-1-1 0,1 0 0,0-1 0,-1 1 0,1-1-1,0 0 1,-1 1 0,1-2 0,-1 1 0,1 0 0,0-1 0,-1 1 0,6-3 0,1 0 8,-1-1-1,1 0 1,-1-1-1,0 0 1,0 0 0,-1-1-1,1 0 1,-1-1-1,-1 0 1,1 0 0,-1 0-1,9-14 1,2-2 9,-1-1 0,-2-1 0,16-32 0,-24 43-9,-1 0 1,0 0-1,0-1 0,-2 0 0,0-1 0,-1 1 1,0-1-1,0-23 0,-3 38-17,0 0 1,0 0-1,0 0 0,0 1 0,0-1 1,-1 0-1,1 0 0,0 0 0,-1 0 1,1 1-1,0-1 0,-1 0 1,1 0-1,-1 1 0,1-1 0,-1 0 1,0 1-1,1-1 0,-1 1 0,1-1 1,-1 1-1,0-1 0,0 1 0,1-1 1,-1 1-1,0 0 0,0-1 1,0 1-1,1 0 0,-1 0 0,0-1 1,0 1-1,0 0 0,0 0 0,0 0 1,1 0-1,-1 0 0,0 0 0,0 0 1,0 1-1,0-1 0,1 0 1,-1 0-1,0 1 0,0-1 0,0 0 1,1 1-1,-1-1 0,-1 1 0,-3 1 6,-1 1 0,1 0 0,0 0-1,-1 0 1,1 0 0,-4 5-1,-9 8 26,2 0 0,0 2 0,-18 25-1,28-35-22,1 0 1,0 0-1,1 1 0,-1 0 0,1 0 1,1 0-1,0 0 0,0 0 0,1 1 1,-2 17-1,4-25-24,0 0 0,0-1 1,0 1-1,1 0 0,-1 0 0,0 0 1,1 0-1,-1-1 0,1 1 0,0 0 1,0 0-1,-1-1 0,1 1 0,0 0 1,1-1-1,-1 1 0,0-1 0,0 0 1,0 1-1,1-1 0,2 2 0,0 0-107,0-1 0,1 0 0,-1 0-1,0 0 1,1-1 0,-1 0-1,1 1 1,8 0 0,1-1-698,1 0 1,-1-1-1,1-1 1,0 0-1,15-4 1,12-9-7599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7:54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8 18449,'0'0'5707,"-9"-2"-3614,4 0-1959,1 1 0,-1 0 0,0 0 0,1 1 0,-1 0 0,0-1 0,0 2 0,0-1 0,1 0 0,-1 1-1,0 0 1,1 0 0,-1 0 0,0 1 0,1 0 0,0 0 0,-1 0 0,1 0 0,0 0 0,-4 4 0,-10 5 248,-33 23 89,48-32-467,0 0 0,0 1 0,0-1 1,1 1-1,-1 0 0,1 0 0,-1 0 1,1 0-1,0 0 0,0 0 0,1 1 0,-3 3 1,5-6-12,-1-1 1,0 1 0,0-1 0,0 1-1,1 0 1,-1-1 0,0 1-1,1-1 1,-1 1 0,0-1 0,1 1-1,-1-1 1,1 0 0,-1 1-1,1-1 1,-1 1 0,1-1 0,-1 0-1,1 1 1,-1-1 0,1 0 0,-1 0-1,1 1 1,0-1 0,-1 0-1,1 0 1,-1 0 0,1 0 0,0 0-1,-1 0 1,1 0 0,-1 0-1,2 0 1,27 2-29,-24-2-5,17 1-134,58 6-800,-75-6 933,0 0 0,0 0 0,1 1 0,-1-1 0,0 1 0,-1 1 0,1-1 0,0 1 0,0 0 0,-1 0 0,0 0 0,5 5 0,-7-6 97,0 1-1,0-1 1,-1 1 0,1-1 0,-1 1 0,0 0 0,0 0-1,0-1 1,0 1 0,-1 0 0,1 0 0,-1 0-1,1 0 1,-1 0 0,0 0 0,0 0 0,-1 0 0,1 0-1,0 0 1,-1-1 0,0 1 0,0 0 0,0 0-1,0 0 1,0-1 0,0 1 0,-1 0 0,1-1 0,-1 1-1,0-1 1,-2 3 0,-2 3 231,0-1 1,0 0-1,0-1 1,-1 0-1,0 0 1,0 0-1,-1-1 0,1 0 1,-10 4-1,13-7-284,0 0 0,0 0 0,0-1 0,-1 0 0,1 0 0,0 0 0,-1 0 0,1-1 0,-1 0 0,1 0 0,-7 0 0,9-1-159,1 1 0,0-1 0,-1 1 0,1-1 0,0 0 1,0 1-1,0-1 0,-1 0 0,1 0 0,0 0 0,0 1 1,0-1-1,0 0 0,0-1 0,1 1 0,-1 0 0,0 0 1,0 0-1,1 0 0,-1-1 0,1 1 0,-1 0 0,1-1 1,-1 1-1,1 0 0,0-1 0,0 1 0,0-1 0,-1 1 1,1 0-1,1-1 0,-1 1 0,0 0 0,0-1 1,0 1-1,1-1 0,-1 1 0,1 0 0,0-3 0,1-2-1249,1 0-1,-1 0 0,1 0 0,0 0 1,1 0-1,-1 0 0,1 1 0,7-8 0,16-16-10963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7:54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85 7591,'0'0'15828,"8"0"-13447,3 0-1799,-1 0-1,0-1 1,1 0-1,-1-1 1,13-3-1,-21 5-531,0-1 0,0 1-1,0-1 1,1 0 0,-1 0-1,0 0 1,0 0-1,-1 0 1,1 0 0,0 0-1,0-1 1,0 1 0,-1-1-1,1 1 1,-1-1 0,1 0-1,-1 0 1,0 1 0,0-1-1,0 0 1,0 0 0,0 0-1,0 0 1,0 0 0,-1 0-1,1-1 1,-1 1 0,1 0-1,-1 0 1,0 0 0,0-1-1,0 1 1,0 0 0,0 0-1,0 0 1,-1-1 0,0-2-1,0 4-12,0 0-1,0 1 0,0-1 1,0 0-1,0 0 1,0 1-1,0-1 0,0 0 1,0 1-1,0-1 1,0 1-1,0 0 1,0-1-1,-1 1 0,1 0 1,0 0-1,0 0 1,0 0-1,0 0 0,-1 0 1,1 0-1,0 0 1,0 0-1,0 0 1,-1 1-1,1-1 0,-1 1 1,-36 10 534,29-6-571,1 0 0,0 1 0,0 0 0,0 1 0,0 0 0,1 0 0,0 1 0,1 0 0,-7 9 0,10-12 0,0-1 0,0 1 0,0 0 0,0 0 0,1 1 0,0-1 0,0 1 0,0-1 0,1 1 0,0-1 0,0 1 0,0 0 0,1-1 0,0 1 0,0 0 0,0 0 0,2 9 0,-1-13-14,1 0 0,-1 0 0,0 0 0,0 0 0,1 0-1,-1 0 1,1 0 0,0 0 0,0-1 0,-1 1 0,1-1 0,0 0 0,0 1 0,0-1 0,0 0 0,1 0-1,-1 0 1,0 0 0,0-1 0,1 1 0,-1-1 0,5 1 0,57 4-1700,-58-5 1355,5 0-1489,0-1 0,0 0 1,-1 0-1,1-1 0,0 0 0,16-6 0,16-12-10718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7:55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48 11915,'0'0'6540,"4"-8"-5072,14-21-91,-20 22 5452,-9 4-4404,-15 3-2059,23 0 253,-3 1-569,0 0 0,0 0 0,0 0 0,0 1 0,1 0-1,-1 1 1,1-1 0,-1 1 0,1 0 0,0 0 0,0 1 0,0-1 0,0 1-1,1 0 1,-6 6 0,7-7-31,0 0 0,0 0-1,0 1 1,1-1 0,-1 1-1,1-1 1,0 1 0,0 0-1,0 0 1,0 0 0,1 0-1,0 0 1,0 0 0,0 0 0,0 0-1,0 0 1,1 1 0,0-1-1,0 0 1,0 0 0,0 1-1,2 7 1,0-10-15,-1 0 0,1 0-1,0 0 1,-1-1 0,1 1 0,0 0-1,0-1 1,0 1 0,0-1 0,0 1-1,0-1 1,1 0 0,-1 0 0,0 0-1,1 0 1,-1 0 0,0-1 0,1 1-1,-1-1 1,1 0 0,-1 1 0,6-1-1,62-2-365,-66 2 291,12-2-1549,1-1 1,0 0-1,-1-1 0,25-10 1,12-9-7905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7:55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17969,'0'0'9198,"-5"11"-8595,-4 14-290,2 0-1,1 0 0,1 0 0,1 0 1,-2 46-1,6-61-281,0 12 12,0 1 1,4 28-1,-3-46-36,-1 0 0,1 0 0,1 0-1,-1 0 1,1-1 0,-1 1 0,1 0 0,0-1 0,1 0 0,-1 1-1,1-1 1,0 0 0,0 0 0,0 0 0,1-1 0,6 6 0,-10-11-48,1 1 0,-1-1 1,1 0-1,-1 0 0,0 0 1,1 0-1,-1 0 0,0 0 1,0 0-1,-1 1 0,1-1 1,-1-2-1,-2-6-357,-1 0 0,0 0 0,0 1 0,-1-1 0,-1 1 0,1 1 0,-1-1 0,-8-8 0,-22-34-1187,36 50 1594,1 0 0,-1 1 0,1-1 0,0 1 0,-1-1 0,1 1 0,-1-1 0,1 1 0,0-1 0,-1 1 0,1 0 0,0 0 0,0-1 1,-1 1-1,1 0 0,0 0 0,0 0 0,0-1 0,-1 1 0,1 0 0,0 0 0,0 0 0,0 0 0,-1 1 0,3-1 0,35-1 164,-27 1-122,108-13-896,-39-3-8539,-45 7-364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7:56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210 116 11979,'0'0'15177,"-11"-5"-13735,4 1-1213,4 2-178,1 0 0,0 1 0,-1 0 0,1-1 0,-1 1 0,1 0 0,-1 0 0,0 0 0,0 0-1,1 1 1,-1-1 0,0 1 0,0 0 0,0-1 0,0 1 0,1 0 0,-1 1 0,0-1 0,0 1 0,0-1 0,1 1-1,-1 0 1,0 0 0,0 0 0,-3 2 0,-64 52 1417,65-51-1379,1 0-1,0 1 0,-1-1 0,1 1 1,1 0-1,-1 0 0,1 0 1,0 0-1,0 1 0,1-1 0,-1 1 1,-1 7-1,4-12-88,0-1 0,0 1 0,0-1 0,0 1 0,0-1 0,0 1 0,0-1 0,0 1 0,1-1 0,-1 1 0,0-1 0,0 0 0,0 1 0,1-1 0,-1 1 0,0-1 0,1 0 0,-1 1 0,0-1 0,1 1 0,-1-1 0,0 0 0,1 0 0,-1 1 0,1-1 0,-1 0 0,0 0 0,1 1 0,-1-1 0,1 0 0,-1 0 0,2 0 0,24 4 0,25-10 0,18-13 0,-54 13 0,0 2 0,0 0 0,1 0 0,-1 1 0,21 0 0,-35 3 0,-1 0 0,1 0 0,0 0 0,0 0 0,-1 0 0,1 0 0,0 0 0,0 0 0,-1 1 0,1-1 0,0 0 0,0 1 0,-1-1 0,1 0 0,0 1 0,-1-1 0,1 1 0,-1-1 0,1 1 0,-1-1 0,1 1 0,-1 0 0,1-1 0,-1 1 0,1 0 0,-1-1 0,0 1 0,1 0 0,-1-1 0,0 1 0,0 0 0,1 0 0,-1-1 0,0 2 0,-1 28 0,1-28 0,1-26 0,0 0 0,-5-38 0,0-11 0,5 72 0,0 0 0,-1 0 0,1 0 0,0 0 0,0 0 0,0 0 0,0 0 0,0 0 0,0 0 0,0 0 0,0 0 0,0 1 0,1-1 0,-1 0 0,0 1 0,0-1 0,1 1 0,-1-1 0,0 1 0,1 0 0,2-1 0,38-8 0,-35 8 0,68-8-1403,10-2-3750,-40-1-3089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8.0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 15 15599,'0'0'8162,"-2"10"-7233,0 7-524,1 0-1,1 0 1,0 0 0,2 0-1,0 0 1,0 0 0,2 0-1,0-1 1,8 22 0,-7-24-297,0 4-66,2 0 1,-1 0-1,2-1 1,1 0-1,0 0 1,0-1-1,20 23 1,-29-39-45,0 1 1,0-1-1,0 0 1,1 1-1,-1-1 1,0 0-1,0 0 1,1 1-1,-1-1 1,0 0-1,1 1 1,-1-1-1,0 0 0,0 0 1,1 0-1,-1 1 1,1-1-1,-1 0 1,0 0-1,1 0 1,-1 0-1,0 0 1,1 0-1,-1 0 1,1 0-1,-1 0 1,0 0-1,1 0 0,-1 0 1,0 0-1,1 0 1,-1 0-1,1 0 1,-1 0-1,0 0 1,1-1-1,2-14-639,-9-23-1117,1 30 1820,-1 0-1,0 0 1,-1 1 0,0-1-1,0 1 1,0 1-1,-1 0 1,0 0-1,0 0 1,-1 1 0,0 0-1,0 1 1,0 0-1,-12-4 1,53 8-1682,0-2 1,0-1-1,42-9 1,-62 9 1134,0 0 0,-1 0 0,1-2 1,-1 1-1,0-1 0,0-1 0,-1 0 1,0 0-1,0-1 0,0-1 0,-1 0 0,10-10 1,-18 17 596,0 0 0,0 0 0,0 0 0,0 0 0,0 0 0,-1 0 0,1-1 0,0 1 0,-1 0 0,1-1 0,-1 1 0,1 0 0,-1-1 0,1 1 0,-1 0 0,0-3 0,0 3 23,0 0 0,0 1 0,-1-1-1,1 1 1,0-1 0,0 1 0,-1-1 0,1 1-1,0-1 1,-1 1 0,1 0 0,-1-1 0,1 1-1,0-1 1,-1 1 0,1 0 0,-1-1-1,1 1 1,-1 0 0,1 0 0,-1-1 0,0 1-1,1 0 1,-1 0 0,1 0 0,-1 0-1,0-1 1,-2 1 143,1 0 0,-1 0 0,0 0 0,0 0 0,1 0 0,-1 1 0,0-1 0,1 1 0,-1 0 1,1 0-1,-1 0 0,1 0 0,-1 0 0,1 0 0,-5 4 0,1 0 32,0 0 1,1 0-1,-1 1 1,1 0 0,0 0-1,0 0 1,1 0-1,0 1 1,0 0-1,1 0 1,0 0-1,0 0 1,0 1 0,1-1-1,0 1 1,-1 9-1,4-16-300,0-1-1,-1 1 0,1-1 0,0 1 0,-1-1 1,1 1-1,0-1 0,0 0 0,-1 1 0,1-1 1,0 0-1,0 1 0,0-1 0,0 0 0,-1 0 1,1 0-1,0 0 0,0 0 0,0 0 0,0 0 1,0 0-1,-1 0 0,1 0 0,2-1 1,24-3 117,27-13-84,-43 13-80,0 0 0,0 0 0,0 1 0,0 0 0,1 1 0,-1 1 1,1-1-1,-1 2 0,1 0 0,12 1 0,-11 10 210,-18-25 578,-23-50 127,21 51-852,1 0 0,0-1 0,-6-20 0,14 33-63,0 0 0,0 0 0,-1 1-1,1-1 1,0 1 0,0-1 0,0 1 0,0-1 0,0 1 0,0 0 0,0 0 0,0 0 0,0 0 0,3 1-1,2-1-158,16-2-965,-1 0 1,0-2-1,27-8 1,23-16-7400,-50 17 1962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7:57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10858,'0'0'3652,"10"0"-2926,46 4 692,85 15 0,24 4-1115,25-14-965,0-8 0,0-9 0,323-54 0,-492 59 647,219-33 249,-199 32 196,0 2-1,1 2 1,72 9 0,-102-7-270,0 1 0,0 0 0,0 1 1,-1 0-1,0 1 0,0 0 0,0 1 0,11 8 1,6 7 1060,37 35 0,-50-41-919,0-2 0,0 1 0,1-2 0,0 0 1,2-1-1,-1-1 0,1 0 0,27 10 0,-25-15-282,-1-1-1,1-1 0,0 0 0,0-1 1,0-2-1,0 0 0,0-1 1,0-1-1,0 0 0,21-7 0,19-8-238,110-48-1,-124 45 1375,2 1 0,0 2 1,91-18-1,26 20 982,-43 6-2378,-4-11-3540,-100 14-1493,-10 0-3641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7:58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314 1 9033,'0'0'6817,"0"9"-4741,-1 10-1566,0 0-1,-2 0 1,0-1-1,-1 0 1,-1 0-1,-1 0 1,-1 0-1,-13 27 1,-12 16 630,-43 62-1,60-99-846,6-8-170,-1-1 0,-1 0 0,0 0 0,-27 25 0,38-40-276,-1 1 0,1-1 1,-1 1-1,0-1 0,1 1 0,-1-1 0,0 0 0,1 1 1,-1-1-1,0 0 0,0 0 0,1 0 0,-1 0 1,0 1-1,0-1 0,1 0 0,-1 0 0,0 0 0,0-1 1,1 1-1,-1 0 0,0 0 0,0 0 0,1 0 1,-1-1-1,0 1 0,1 0 0,-1-1 0,0 1 1,1-1-1,-1 1 0,1 0 0,-1-1 0,0 1 0,1-1 1,-1 0-1,1 1 0,-1-1 0,1 1 0,0-1 1,-1 0-1,1 1 0,-1-3 0,-15-37-6009,12 27 4165,-10-22-4079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7:58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10250,'0'0'3032,"-7"11"-288,-5 8-1751,2 0 0,0 1 0,1 0 0,1 0 0,0 1-1,2 0 1,1 0 0,0 1 0,-2 39 0,7-59-942,0 0 0,0 1 0,0-1 0,0 0 0,1 1 0,-1-1-1,1 0 1,0 0 0,0 1 0,-1-1 0,1 0 0,0 0 0,1 0 0,-1 0-1,0 0 1,1 0 0,-1-1 0,1 1 0,-1 0 0,1-1 0,0 1 0,0-1-1,0 1 1,0-1 0,0 0 0,0 0 0,0 0 0,0 0 0,0 0 0,0 0-1,1-1 1,-1 1 0,0-1 0,1 0 0,-1 1 0,0-1 0,1 0 0,1-1 0,7 1-45,-1-1 1,0 0 0,0 0 0,0-1 0,-1-1 0,1 0 0,18-7-1,19-15-186,76-50-1,-14-2-2832,-78 55 1097,16-13-5445,-6 1-7982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00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20179,'-9'77'4082,"7"-64"-3834,-1 0 0,2 0 0,0 0 1,0 0-1,1 1 0,4 25 0,-4-39-235,0 1 0,0-1 0,1 1 0,-1-1 0,0 1 0,1-1-1,-1 0 1,1 1 0,-1-1 0,0 0 0,1 1 0,-1-1 0,1 0 0,-1 1 0,1-1 0,-1 0 0,1 0 0,-1 0 0,1 0 0,-1 1 0,1-1-1,-1 0 1,1 0 0,0 0 0,-1 0 0,1 0 0,-1 0 0,1 0 0,-1-1 0,1 1 0,-1 0 0,1 0 0,-1 0 0,1 0 0,-1-1 0,1 1-1,0-1 1,21-10 350,-8 0-212,0-1 0,22-26 0,-27 28-167,1 0-1,-1 0 0,1 1 0,1 0 1,0 0-1,22-12 0,-32 21 22,0 0-1,-1-1 1,1 1-1,0 0 0,0 0 1,0 0-1,-1 0 0,1 0 1,0 0-1,0 0 1,0 0-1,-1 0 0,1 0 1,0 0-1,0 0 0,0 1 1,-1-1-1,1 0 1,0 1-1,0-1 0,-1 0 1,1 1-1,0-1 1,-1 1-1,1-1 0,0 1 1,-1 0-1,1-1 0,-1 1 1,1-1-1,-1 1 1,1 0-1,-1 0 0,0-1 1,1 1-1,-1 0 0,0 0 1,1-1-1,-1 1 1,0 0-1,0 0 0,0 0 1,0-1-1,0 1 1,0 0-1,0 0 0,0 0 1,0 1-1,0 53 959,-1-42-646,1 42 270,0-55-566,1 0-1,-1 1 1,0-1-1,0 0 0,0 1 1,0-1-1,0 0 1,1 1-1,-1-1 0,0 0 1,0 1-1,1-1 1,-1 0-1,0 0 0,0 1 1,1-1-1,-1 0 1,0 0-1,1 0 0,-1 1 1,0-1-1,1 0 1,-1 0-1,0 0 0,1 0 1,-1 0-1,1 0 1,-1 0-1,0 0 0,1 0 1,-1 0-1,0 0 1,1 0-1,-1 0 0,0 0 1,1 0-1,-1 0 1,1 0-1,-1 0 0,0-1 1,1 1-1,-1 0 1,0 0-1,0 0 0,1-1 1,18-8 396,44-43 68,2-3-457,-60 52-33,0 0-1,0 0 1,0 0-1,0 1 1,0 0 0,0 0-1,1 0 1,-1 0 0,1 1-1,-1 0 1,10-1 0,-13 3 3,-1 0-1,1-1 1,-1 1 0,0 0 0,1 0 0,-1 0 0,0 0 0,0 0 0,1 0-1,-1 0 1,0 0 0,0 1 0,0-1 0,0 0 0,-1 0 0,1 1 0,0-1-1,-1 1 1,1-1 0,0 1 0,-1-1 0,0 1 0,1-1 0,-1 1 0,0 0-1,0-1 1,0 1 0,0-1 0,0 1 0,-1 2 0,0 61 230,0-57-166,-19 75 29,20-82-561,0-29-10330,0 5 866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00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18802,'0'0'13741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02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203 243 14029,'0'-1'290,"0"0"0,0 0 0,0 1 0,0-1 0,0 0 0,0 1 0,-1-1 0,1 0 0,0 1 0,0-1 1,-1 1-1,1-1 0,0 0 0,-1 1 0,1-1 0,-1 1 0,1-1 0,-1 1 0,1-1 0,-1 1 0,1-1 0,-1 1 0,0 0 0,1-1 0,-1 1 0,1 0 0,-1 0 0,0-1 0,-1 1 0,-28-1 2125,23 2-2411,-1 0-1,0 0 0,1 1 1,0 1-1,-11 4 0,9-1 164,1 1 0,0 0-1,0 0 1,1 1 0,0 0 0,0 0-1,1 0 1,0 1 0,0 0 0,1 1 0,0-1-1,1 1 1,0 0 0,1 0 0,0 0-1,0 0 1,1 1 0,0-1 0,1 1-1,1 20 1,0-30-165,0 0 0,1 0 0,-1-1 0,1 1 0,-1 0 0,1 0 0,-1 0 0,1-1 0,0 1-1,0 0 1,-1-1 0,1 1 0,0-1 0,0 1 0,-1-1 0,1 1 0,0-1 0,0 1 0,0-1 0,0 0 0,0 1 0,0-1 0,0 0 0,0 0 0,0 0-1,0 0 1,0 0 0,0 0 0,-1 0 0,1 0 0,0 0 0,0 0 0,0-1 0,0 1 0,0 0 0,0-1 0,0 1 0,0 0 0,0-1 0,-1 1 0,2-2-1,39-19 105,-19 3-84,-2-1 0,0-1 0,-2-1 0,0 0 0,-1-2 0,-1 0 0,13-26 0,-18 30 234,-1-1 1,-1-1 0,-1 0 0,-1 0 0,0-1 0,-2 0-1,0 0 1,-2 0 0,1-26 0,-8 42 267,-5 13-350,-6 12-98,-7 20-58,1 0 0,2 1-1,2 1 1,2 0 0,-19 79 0,34-118-21,-1-1 1,1 1 0,0-1 0,-1 0 0,1 1-1,0-1 1,0 1 0,0-1 0,0 1-1,0-1 1,0 1 0,1-1 0,-1 1-1,0-1 1,1 0 0,-1 1 0,1-1-1,0 1 1,-1-1 0,1 0 0,2 3-1,-2-4 1,1 1 0,0 0-1,0-1 1,0 0 0,-1 1 0,1-1-1,0 0 1,0 0 0,0 0-1,0 0 1,0 0 0,-1 0-1,1-1 1,0 1 0,0-1 0,0 1-1,3-2 1,12-6-86,0 0 0,-1-1 0,0 0 0,-1-2 0,1 0-1,-2-1 1,0 0 0,0-1 0,-1 0 0,-1-1 0,14-20 0,-23 28 99,-11 20 90,1-1 1,1 1-1,0 1 0,1-1 1,1 1-1,0 0 1,-2 17-1,7-31-87,-1-1 0,0 0 0,1 0 0,-1 1 0,1-1 0,-1 0 0,1 0 1,-1 0-1,1 1 0,-1-1 0,1 0 0,-1 0 0,0 0 0,1 0 0,-1 0 0,1 0 0,-1 0 0,1 0 0,-1 0 0,1 0 0,-1 0 0,1-1 0,-1 1 0,1 0 1,-1 0-1,1 0 0,-1-1 0,1 1 0,0-1 0,10-4 6,-1-1 1,1-1 0,-1 0-1,0 0 1,-1-1-1,17-17 1,47-61 27,-56 62-48,-6 9 0,-20 42 0,2-8 0,0-4 0,0 1 0,1 1 0,1-1 0,1 1 0,0 0 0,-2 27 0,6-43-21,1 0 1,-1 0-1,0 0 0,1 0 0,-1 0 1,1-1-1,-1 1 0,1 0 0,-1 0 1,1 0-1,-1-1 0,1 1 1,0 0-1,-1-1 0,1 1 0,0 0 1,0-1-1,0 1 0,0-1 0,-1 1 1,1-1-1,0 0 0,0 1 0,0-1 1,0 0-1,0 0 0,0 0 1,0 1-1,0-1 0,1 0 0,41 2-2046,-25-2 261,1 2-4958,1-1-4025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03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3 18578,'0'0'8450,"-9"-1"-7879,4 0-525,1 1 0,-1 0 0,0 0 0,0 1 0,0-1 0,1 1-1,-1 0 1,0 0 0,1 1 0,-1-1 0,1 1 0,0 0 0,-1 0 0,1 1-1,0-1 1,0 1 0,0 0 0,1 0 0,-1 0 0,1 1 0,-5 4-1,-1 1 249,2-3-73,1 0 0,-1 0 0,1 0 0,1 1 0,-1 0 0,1 0 0,1 0 0,-1 1 0,-3 8 0,8-15-220,0-1-1,1 1 0,-1-1 1,0 1-1,0-1 1,1 1-1,-1-1 0,0 1 1,1-1-1,-1 0 1,0 1-1,1-1 1,-1 0-1,0 1 0,1-1 1,-1 0-1,1 1 1,-1-1-1,1 0 1,-1 0-1,1 1 0,-1-1 1,1 0-1,-1 0 1,1 0-1,-1 0 0,1 0 1,-1 0-1,1 0 1,-1 0-1,1 0 1,-1 0-1,1 0 0,-1 0 1,1 0-1,-1 0 1,2-1-1,22-1-171,42-21-2144,-57 19 1681,1 0 1,-1 0 0,1 1 0,0 0-1,0 1 1,0 0 0,0 0 0,0 1-1,20 1 1,-29 0 655,0 1 0,0 0-1,0-1 1,0 1 0,0 0 0,0 0-1,0-1 1,0 1 0,0 0 0,0 0-1,-1 0 1,1 0 0,0 0-1,-1 0 1,1 0 0,-1 1 0,1-1-1,-1 0 1,1 0 0,-1 0 0,0 0-1,0 1 1,1-1 0,-1 0 0,0 0-1,0 1 1,0-1 0,0 0 0,-1 0-1,1 1 1,0-1 0,0 0 0,-1 0-1,0 2 1,-13 44 3258,9-38-2767,-1-1 1,0 1-1,0-1 0,-1 0 0,1-1 0,-2 0 1,1 0-1,-1-1 0,0 1 0,-13 6 0,15-9-446,-1-1 0,1 0 1,-1-1-1,0 0 0,0 0 0,1 0 0,-1-1 0,0 0 0,-12 1 0,18-3-189,0 1 1,1 0 0,-1-1-1,0 1 1,0-1 0,1 1-1,-1-1 1,0 1 0,1-1 0,-1 0-1,0 1 1,1-1 0,-1 0-1,1 1 1,-1-1 0,1 0-1,0 0 1,-1 0 0,1 1 0,0-1-1,-1 0 1,1 0 0,0 0-1,0 0 1,0 0 0,0 1 0,0-1-1,0 0 1,0 0 0,0 0-1,0 0 1,0 0 0,0 0-1,1 0 1,-1 1 0,0-1 0,0 0-1,1-1 1,12-39-6178,3 6-411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04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18097,'0'0'7629,"-7"11"-6049,-14 22-33,-33 68 1,47-85-1252,0 0-1,1 1 1,0 0 0,2 0 0,0 0-1,1 0 1,-2 30 0,6-46-296,-1 0 0,1 0 0,-1 0 0,1 0 0,-1 0 0,1 0 0,0 0 0,-1 0 0,1 0 0,0-1 0,0 1 0,0 0 0,0-1 0,0 1 0,-1 0 0,1-1 0,0 1 0,0-1 0,1 0 0,-1 1 0,0-1 0,0 0 0,0 0 0,0 1 0,0-1 0,0 0 0,0 0 0,0 0 0,0 0 0,0 0 0,1-1 0,-1 1 0,1 0 0,41-7 0,-4-11-344,-35 15 275,1 0 1,0 1-1,0-1 1,0 1 0,1 0-1,-1 0 1,1 0-1,-1 1 1,1 0-1,-1 0 1,1 0-1,0 1 1,7 0-1,-12 0 79,0 1-1,0 0 0,-1 0 0,1-1 1,0 1-1,0 0 0,0 0 1,0 0-1,-1 0 0,1 0 0,0 0 1,-1 0-1,1 0 0,-1 0 0,1 0 1,-1 0-1,0 0 0,1 1 0,-1-1 1,0 0-1,0 0 0,0 0 0,0 3 1,1 34 407,-2-28-288,0 95 405,6-143-534,1-73 0,-6 112 0,0-1 0,0 1 0,0 0 0,0 0 0,0-1 0,0 1 0,0 0 0,0-1 0,0 1 0,1 0 0,-1-1 0,0 1 0,1 0 0,-1-1 0,0 1 0,1-1 0,-1 1 0,1 0 0,-1-1 0,1 1 0,-1-1 0,1 0 0,-1 1 0,1-1 0,-1 1 0,1-1 0,0 0 0,-1 1 0,1-1 0,0 0 0,0 1 0,29-4 0,-23 1 0,0 0 0,0-1 0,0 0 0,-1-1 0,1 1 0,-1-1 0,7-6 0,62-80 0,-83 117 0,5-19 0,-4 5 0,0 2 0,1-1 0,1 1 0,0 0 0,1 0 0,1 0 0,-3 30 0,6-45 0,0 1 0,0 0 0,0 0 1,0 0-1,0-1 0,0 1 0,0 0 0,0 0 0,1 0 1,-1-1-1,0 1 0,0 0 0,1-1 0,-1 1 0,1 0 0,-1 0 1,1-1-1,-1 1 0,1-1 0,-1 1 0,1 0 0,-1-1 1,1 1-1,-1-1 0,1 1 0,0-1 0,0 0 0,-1 1 0,1-1 1,1 1-1,0-1 0,1 0 1,-1 1-1,0-1 0,1 0 1,-1 0-1,1-1 1,-1 1-1,0 0 1,1-1-1,3-1 0,1-1-7,1 0-1,-1 0 0,0-1 0,0 0 0,11-8 1,-9 4-27,-2 0 1,1 0 0,-1-1-1,0 0 1,-1 0-1,0-1 1,0 0 0,-1 0-1,-1 0 1,0 0 0,0-1-1,-1 0 1,0 1 0,-1-1-1,2-15 1,-23 64 604,14-23-576,1 0 0,0 0-1,1 0 1,0 0 0,1 1 0,1 25-1,11 94-64,-5-99 56,-1 0 0,-4 70 0,-1-101 19,0 0 0,-1 1 0,1-1 0,-1 0 0,-1 0 1,1 0-1,-1 0 0,0 0 0,0-1 0,0 1 0,-1-1 1,1 0-1,-1 0 0,0 0 0,-8 6 0,11-9-3,-1 1 0,0-1-1,0 1 1,0-1 0,0 0-1,0 0 1,0 0 0,0 0-1,0 0 1,0-1 0,0 1-1,0-1 1,0 1 0,-1-1-1,1 0 1,0 0 0,0 0-1,-1 0 1,1 0 0,0 0-1,0-1 1,0 1 0,-1-1-1,1 1 1,0-1 0,0 0-1,0 0 1,0 0 0,0 0-1,0 0 1,0-1 0,1 1-1,-1 0 1,0-1 0,1 1-1,-1-1 1,1 0 0,-1 0-1,-1-3 1,-4-8-2,0 0 0,1-1 0,0 0 0,1 0 0,1 0 0,0-1 0,1 0 0,1 1 0,0-1 0,1 0 0,1 0 0,0 0 0,3-15 0,-3 26-179,1 0 0,0 0 1,1 0-1,-1 0 0,1 0 0,0 0 0,0 1 0,0-1 1,0 0-1,1 1 0,-1 0 0,1 0 0,0-1 0,0 2 1,0-1-1,4-3 0,6-3-1924,0 1 0,29-14 0,-6 3-1253,-18 8-4374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04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63 15887,'-3'-6'1537,"3"-7"289,13 0 384,15 0-1089,13 4 385,8 2-513,5 5-769,4 2-224,-3 0-1313,-4 0-4357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05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20 7335,'0'0'19982,"-13"-5"-19684,6 3-242,1-1 22,0 1 1,1 0-1,-1 1 1,0 0-1,0-1 1,0 2-1,0-1 1,0 1 0,-1 0-1,1 0 1,0 1-1,0-1 1,0 1-1,-11 4 1,-51 28 1130,64-31-1183,0 0 0,0 1 0,1 0 0,-1-1 0,1 1 1,0 0-1,0 1 0,0-1 0,0 1 0,0-1 0,1 1 1,0 0-1,-1 0 0,-1 6 0,4-10-27,0 1-1,-1-1 0,1 1 1,0-1-1,0 1 1,0-1-1,1 0 1,-1 1-1,0-1 0,0 1 1,0-1-1,0 1 1,0-1-1,0 0 0,0 1 1,1-1-1,-1 0 1,0 1-1,0-1 1,1 1-1,-1-1 0,0 0 1,0 0-1,1 1 1,-1-1-1,0 0 1,1 1-1,-1-1 0,1 0 1,-1 0-1,0 0 1,1 0-1,-1 1 0,1-1 1,-1 0-1,0 0 1,1 0-1,-1 0 1,1 0-1,-1 0 0,1 0 1,23 1-28,-19-1 23,191-5-1409,-193 5 1407,0 0-1,-1 0 1,1 0-1,0 0 1,-1 0-1,1 1 1,0-1 0,-1 1-1,1 0 1,-1 0-1,1 0 1,-1 0-1,1 0 1,-1 0 0,0 1-1,0-1 1,1 1-1,-1 0 1,0-1-1,-1 1 1,1 0 0,0 0-1,0 0 1,-1 0-1,1 1 1,-1-1-1,0 0 1,1 1 0,-1-1-1,0 1 1,-1-1-1,1 1 1,0-1 0,-1 1-1,1 0 1,-1-1-1,0 1 1,0 3-1,-1-1 131,1 0 1,-1 1-1,0-1 0,-1 0 0,1 0 0,-1 0 0,0 0 0,-1 0 0,1-1 0,-1 1 0,0 0 1,0-1-1,0 0 0,0 0 0,-1 0 0,0 0 0,0-1 0,-7 6 0,3-3 20,-1-1 0,0 0-1,0-1 1,0 0 0,0 0-1,-1 0 1,0-2 0,0 1-1,0-1 1,0 0 0,0-1-1,-17 0 1,25-1-251,1 0 0,-1-1 0,1 1 0,-1 0 1,1-1-1,0 1 0,-1-1 0,1 1 0,-1-1 0,1 1 0,0-1 0,0 0 0,-1 0 1,1 0-1,0 0 0,0 0 0,0 0 0,0 0 0,0 0 0,0 0 0,0 0 0,0-1 1,1 1-1,-1 0 0,0 0 0,1-1 0,-1 1 0,1-1 0,0 1 0,-1 0 0,1-1 1,0 1-1,0-3 0,-1 0-492,1 0 0,0 0 0,1 0 1,-1 0-1,1 0 0,0 0 0,0 0 1,0 1-1,0-1 0,1 0 0,2-5 0,13-15-7353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8.4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16367,'0'0'6583,"2"9"-4005,9 48-188,4-1 0,39 103 0,-52-154-2383,1 1 1,0 0 0,0-1 0,0 0 0,0 0 0,1 0 0,0 0 0,0 0 0,1-1-1,8 8 1,-11-11-8,-1 0 0,1 0-1,0-1 1,-1 1-1,1 0 1,0-1-1,0 1 1,-1-1 0,1 0-1,0 1 1,0-1-1,0 0 1,0 0-1,-1 0 1,1-1 0,0 1-1,0 0 1,0-1-1,0 1 1,-1-1-1,1 1 1,0-1 0,-1 0-1,1 0 1,0 0-1,-1 0 1,1 0 0,-1 0-1,0 0 1,1 0-1,-1 0 1,0-1-1,1 1 1,-1-1 0,0 1-1,0-1 1,0 1-1,-1-1 1,1 0-1,1-1 1,8-18 0,-1 1 0,-1-1 0,0-1 0,-2 0 0,0 0 0,-2 0 0,3-27 0,6-23 0,-14 71-77,1 0 1,0 0-1,0 0 1,0 0-1,0 1 1,0-1-1,0 0 1,1 0-1,-1 0 0,0 0 1,0 1-1,1-1 1,-1 0-1,0 0 1,1 0-1,-1 1 1,1-1-1,-1 0 0,1 1 1,-1-1-1,1 0 1,-1 1-1,1-1 1,0 1-1,-1-1 0,1 1 1,0-1-1,0 1 1,-1-1-1,1 1 1,0 0-1,0-1 1,0 1-1,0 0 0,-1 0 1,1 0-1,0 0 1,0 0-1,0 0 1,0 0-1,-1 0 1,1 0-1,1 0 0,-1 1-629,-1 1 0,1-1-1,-1 0 1,1 1 0,-1-1-1,0 1 1,0-1 0,0 1-1,0-1 1,0 0 0,0 1-1,0-1 1,0 1 0,0-1-1,-1 3 1,-4 7-5700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05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11 183 17232,'0'0'2942,"12"-1"704,4-2-3063,-1 1 0,0-2-1,0 0 1,-1-1 0,1 0 0,-1-1 0,0-1 0,0 0 0,-1-1-1,15-11 1,18-21-59,-43 37-473,0 0-1,-1 0 0,1-1 1,-1 1-1,0 0 1,0-1-1,0 1 1,0-1-1,-1 0 1,1 0-1,-1 0 1,1-5-1,-2 8-30,0 0 1,0 0-1,-1 0 0,1 0 0,0 0 1,-1 0-1,1 0 0,-1 0 0,0 0 1,1 1-1,-1-1 0,1 0 1,-1 0-1,0 0 0,0 1 0,1-1 1,-1 0-1,0 1 0,0-1 0,0 1 1,0-1-1,0 1 0,0-1 1,0 1-1,0 0 0,0 0 0,0-1 1,0 1-1,0 0 0,0 0 0,0 0 1,0 0-1,0 0 0,0 0 1,0 0-1,-1 1 0,-44 2 586,36 0-606,1 0 0,-1 0 0,1 1 0,-1 0 0,1 1 0,0 0 0,1 0 0,-1 1 0,1 0 0,0 0 0,1 1 0,0 0 0,-12 14 0,12-12 0,0 0 0,1 1 0,0 0 0,0-1 0,1 2 0,0-1 0,1 1 0,0-1 0,1 1 0,0 0 0,1 1 0,-1 11 0,3-21-13,0 0-1,0 1 1,1-1-1,-1 0 1,1 0-1,-1 0 1,1 0-1,0 1 1,0-1-1,0 0 1,0-1-1,0 1 1,0 0-1,0 0 1,1 0-1,-1-1 1,1 1-1,0-1 1,-1 1-1,1-1 1,0 1-1,0-1 1,0 0-1,0 0 1,0 0-1,0 0 1,0 0-1,0-1 1,0 1-1,0 0 1,0-1-1,0 0 1,1 0-1,-1 1 1,3-1-1,10 1-468,0-1 1,0 0-1,30-4 0,-28 1-1605,1-1-1,-1-1 1,0-1 0,26-12 0,13-8-7709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06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15 10250,'0'0'18524,"-12"-4"-17654,4 1-746,5 2-84,0 0 0,0-1 1,-1 1-1,1 1 1,0-1-1,-1 0 1,1 1-1,0-1 1,-1 1-1,1 0 1,-1 0-1,1 1 0,0-1 1,-1 1-1,1-1 1,0 1-1,0 0 1,-1 0-1,1 1 1,0-1-1,0 1 1,0-1-1,-3 3 0,-13 12 347,0 0-1,-23 26 0,38-37-328,0 0 0,0 0 0,0 0 0,1 0 0,-1 1 0,1-1 0,1 1 0,-1 0 0,1 0 0,0 0 0,0 0 0,1 0 0,0 0 0,-1 13 0,2-18-58,0 1 0,1-1 0,-1 1 0,1-1 1,0 0-1,0 1 0,-1-1 0,1 0 0,0 0 0,0 1 0,0-1 0,0 0 1,0 0-1,0 0 0,1 0 0,-1 0 0,0 0 0,0-1 0,1 1 0,-1 0 1,0-1-1,1 1 0,-1-1 0,1 1 0,-1-1 0,1 0 0,-1 1 0,1-1 1,-1 0-1,1 0 0,-1 0 0,3 0 0,55-4-20,-45 2-487,0-2 0,-1 1 0,0-2 0,1 0 0,13-7 0,-6 0-3735,0 0-1,22-18 0,-5 1-10015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06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9929,'0'0'17788,"-5"10"-16854,-7 19-470,1 0-1,1 0 1,2 0 0,-9 60-1,-4 135 977,20-202-1374,0 50 130,1-67-187,1 0-1,-1 0 1,1 0 0,0 0 0,1 0-1,-1 0 1,1 0 0,0 0 0,0-1-1,5 8 1,-7-11-9,1 1 0,0-1 0,0 0 0,-1 0 0,1 0 0,0 0 0,0 0 0,0 0 0,0 0 0,0-1 0,0 1 0,0 0 0,0 0 0,1-1 0,-1 1 0,0-1 0,0 1 0,1-1 0,-1 1 0,0-1 0,0 0 0,1 0 0,1 1 0,-1-2 0,-1 0 0,0 1 0,1-1 0,-1 1 0,0-1 0,0 0 0,0 0 0,0 0 0,0 0 0,0 0 0,0 0 0,0 0 0,0 0 0,0 0 0,0 0 0,-1-1 0,1 1 0,0-2 0,2-4 0,0 0 0,0-1 0,-1 0 0,0 1 0,0-1 0,0-12 0,-1 9 0,-1 0 0,0 0 0,-1 0 0,0 0 0,-1 0 0,0 1 0,-1-1 0,0 0 0,-1 1 0,0 0 0,0 0 0,-1 0 0,0 1 0,-1-1 0,0 1 0,-1 0 0,0 1 0,0 0 0,-1 0 0,1 0 0,-11-6 0,18 14-16,0-1 0,-1 1 1,1-1-1,0 1 0,-1-1 0,1 1 0,-1-1 0,1 1 1,-1 0-1,1-1 0,-1 1 0,1 0 0,-1-1 1,0 1-1,1 0 0,-1 0 0,1 0 0,-1 0 0,0-1 1,1 1-1,-1 0 0,0 0 0,1 0 0,-1 0 1,1 0-1,-1 0 0,0 1 0,1-1 0,-1 0 0,1 0 1,-1 0-1,0 1 0,0-1 0,2 1-40,-1 0 0,0 0 0,1-1 0,-1 1 0,1 0 0,-1 0-1,1-1 1,-1 1 0,1 0 0,0-1 0,-1 1 0,1 0 0,0-1 0,-1 1 0,1-1-1,0 1 1,0-1 0,0 0 0,-1 1 0,1-1 0,0 0 0,0 1 0,1-1 0,11 3-1498,0 0 1,1 0 0,-1-2-1,1 0 1,20-1 0,-10 1-1753,16-1-3228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06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94 213 10634,'0'0'19715,"-10"-4"-18813,-33-9-438,41 13-443,1 0 0,-1 1 0,1-1 0,-1 0 0,1 1 0,0-1-1,-1 1 1,1-1 0,0 1 0,-1 0 0,1 0 0,0-1 0,0 1-1,-1 0 1,1 0 0,0 0 0,0 0 0,0 1 0,0-1 0,1 0-1,-1 0 1,0 1 0,0-1 0,1 0 0,-1 1 0,1-1 0,-1 0 0,1 1-1,-1 1 1,-7 41 405,8-43-429,1 0 1,-1 0-1,1 0 0,-1 1 1,1-1-1,-1 0 0,1 0 0,0-1 1,-1 1-1,1 0 0,0 0 1,0 0-1,0 0 0,0-1 1,0 1-1,0 0 0,0-1 0,0 1 1,0-1-1,0 1 0,0-1 1,0 1-1,0-1 0,1 0 1,-1 0-1,0 1 0,0-1 1,0 0-1,0 0 0,2 0 0,46 1-290,-39-1 158,197 0 257,-213-4-78,1-1-1,0 0 0,0 0 0,1 0 1,0-1-1,-1 1 0,2-1 1,-5-7-1,2 2-43,-1 0 0,2 0 0,-1 0 0,2-1 0,0 0 0,0 0 0,1 0 0,0 0 0,1-1 0,-1-19 0,4 30 0,0 0 0,-1 1 0,1-1 0,0 0 0,0 0 0,0 0 0,0 0 0,0 1 0,0-1 0,1 1 0,-1-1 0,1 1 0,-1-1 0,1 1 0,-1 0 0,1-1 0,0 1 0,0 0 0,-1 0 0,1 0 0,0 1 0,0-1 0,0 0 0,0 1 0,0-1 0,0 1 0,0 0 0,4-1 0,72-6 0,-63 6 0,25-1-189,53-5-2231,0-9-3993,-36-1-7146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17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6 142 10634,'-6'-2'6283,"8"-5"-4034,12-5-1343,7 4-235,1 2 1,0 1-1,-1 0 0,43-2 0,95 3 1596,-125 4-1921,243 2 1658,312-5-645,-411-10-1291,-150 9-44,0-1 0,0-1-1,-1-2 1,32-12 0,-57 20-13,-1-1 0,0 1 0,1-1 0,-1 1 0,0-1 0,1 1 0,-1-1 0,0 0 0,0 0 0,0 0 0,0 1 0,1-1 0,-1 0 0,0 0 0,-1 0 0,1-1 0,0 1 0,1-1 0,-3 1 0,1 0-1,0 1 0,-1-1 1,1 1-1,-1-1 0,1 1 1,-1-1-1,0 1 0,1-1 1,-1 1-1,1-1 0,-1 1 1,0 0-1,1-1 0,-1 1 1,0 0-1,0 0 0,1 0 1,-1-1-1,0 1 0,1 0 1,-1 0-1,-1 0 0,-62-3 179,60 3-216,-132 7-273,-187 32 0,143-13 185,42-6 84,28-4-26,-150 4 0,287-22 21,0-2-1,38-9 0,32-6 41,493-23-423,-258 24 336,-295 13 140,-33 2 66,-24 2 22,-116 3 98,-270 39 0,-125 74-216,475-99-249,5-1-1785,17-7-3323,29-7-2085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18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92 8136,'-31'11'5268,"31"-11"-5217,0 0 0,0 0-1,0 0 1,0 0 0,1 0 0,-1 0 0,0 0 0,0 0 0,0 0 0,0 0 0,0 0 0,0 0 0,0 1 0,0-1 0,0 0 0,0 0 0,0 0 0,1 0 0,-1 0 0,0 0-1,0 0 1,0 0 0,0 1 0,0-1 0,0 0 0,0 0 0,0 0 0,0 0 0,0 0 0,0 0 0,0 1 0,0-1 0,0 0 0,0 0 0,0 0 0,0 0 0,0 0 0,0 0-1,-1 0 1,1 1 0,0-1 0,0 0 0,0 0 0,0 0 0,0 0 0,0 0 0,0 0 0,0 0 0,0 0 0,0 0 0,0 1 0,-1-1 0,1 0 0,0 0 0,0 0 0,0 0 0,0 0-1,0 0 1,0 0 0,-1 0 0,54 2 2071,-32-2-1991,415-13 1928,219-36-3115,-590 43 1089,-56 5-28,362-40 727,-458 53 2477,-9 1-3002,-140 22 1173,-428 8 0,869-67-2907,113 6 127,135-12-2378,-436 29 3646,-14 1 102,0 0 0,0 0 0,0-1 0,0 1 0,0-1-1,0 1 1,0-1 0,0 0 0,-1 0 0,1 0 0,0-1 0,3-1 0,-6 3 32,0 0 1,0 0-1,0 0 1,0 0-1,0 0 0,-1 0 1,1 0-1,0 0 1,0 1-1,0-1 0,0 0 1,0 0-1,-1 0 1,1 0-1,0 0 0,0 0 1,0 0-1,0 0 1,0 0-1,-1 0 0,1 0 1,0 0-1,0 0 1,0-1-1,0 1 0,0 0 1,-1 0-1,1 0 1,0 0-1,0 0 0,0 0 1,0 0-1,0 0 1,0 0-1,-1 0 0,1-1 1,0 1-1,0 0 1,0 0-1,0 0 0,0 0 1,0 0-1,0-1 1,0 1-1,0 0 0,0 0 1,0 0-1,0 0 1,0 0-1,0-1 0,0 1 1,0 0-1,0 0 1,0 0-1,0 0 0,0 0 1,0-1-1,0 1 1,0 0-1,0 0 0,0 0 1,0 0-1,0 0 1,0-1-1,0 1 0,0 0 1,0 0-1,0 0 1,-47-4 426,-1 3 0,0 1 0,0 3 0,-75 14 1,-211 47 11,188-34-1797,1-3-3468,51-12-4796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9:07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8072,'29'19'1675,"56"28"1,-70-40-1213,0-2 0,0 0 0,0-1 0,0 0 0,1-1 0,21 1 1,12 2 50,-1 2 1,0 2 0,77 27 0,-69-19-53,115 22 1,482 60 1941,-401-59-1894,449 128 223,-636-150-606,1273 298 1608,-311-36-1420,-1006-275-310,101 34 106,-1 6 1,-3 5-1,-2 6 0,-3 4 0,163 116 1,-213-132 101,28 17-82,-4 5 1,153 148 0,71 136 103,-284-318-174,-2 2 1,0 0-1,-3 2 1,-1 0-1,29 74 0,-28-52 334,-25-71 2392,2 9-2761,0-1-1,0 1 1,0-1-1,-1 0 1,1 1-1,-1 0 1,1-1-1,-4-3 1,-1-4 43,5 10-48,1-1 1,0 1-1,-1 0 0,0 0 1,1 0-1,-1 0 0,0-1 1,0 1-1,1 0 0,-1 1 1,0-1-1,0 0 1,0 0-1,0 0 0,-3-1 1,4 2-24,0-1 1,0 1 0,-1-1 0,1 1 0,0-1 0,0 1 0,0-1 0,-1 1 0,1-1-1,0 1 1,0-1 0,0 1 0,0-1 0,0 1 0,0-1 0,0 1 0,0-1-1,0 0 1,0 1 0,1-1 0,-1 1 0,0-1 0,0 1 0,0-1 0,1 1-1,-1 0 1,0-1 0,0 1 0,1-1 0,-1 1 0,0-1 0,1 1 0,-1 0-1,1-1 1,-1 1 0,1 0 0,0-1 0,15-13-42,-16 14-74,-1 1-462,0-1 0,0 1 0,0-1 0,0 0 0,-1 1-1,1-1 1,0 0 0,0 0 0,0 0 0,0 0 0,0 0 0,0 0 0,0 0 0,-1-1 0,1 1 0,0 0 0,0-1-1,-1 0 1,-3-9-5736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9:09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1232 42 9961,'19'-18'1854,"-18"16"-1628,0 0 0,-1 1 0,1-1 0,1 1 0,-1 0 0,0-1 0,0 1 0,0 0 0,1 0 0,-1 0 0,0 0 0,1 0 0,-1 0 0,1 0 0,0 0 0,-1 1 0,1-1 0,0 0 0,-1 1 0,1 0 0,0-1 0,2 1 0,-3 0-128,0 0 0,0 0 0,0 0 0,1 0 0,-1 0 0,0 1 0,0-1 0,0 0 0,0 1 0,1-1 0,-1 1 0,0-1 0,0 1 0,0 0 0,0-1 0,0 1 0,0 0 0,-1 0-1,1-1 1,0 1 0,0 0 0,0 0 0,-1 0 0,1 0 0,0 0 0,0 2 0,0 0 47,0 1 0,0-1 0,0 1 0,-1-1 0,1 1-1,-1 0 1,0-1 0,0 8 0,-2 3 200,0 0 0,0 0-1,-10 26 1,-16 34 213,-4-1 0,-79 132 0,-118 115 1324,-147 98-1066,306-342-618,-65 94 0,83-103-76,92-135-3207,78-81-3,-57 76 2289,-59 71 837,0 0 0,0 0 0,-1-1 0,1 1 1,-1-1-1,1 1 0,-1-1 0,0 1 0,0-1 0,0 0 0,0 0 0,0 0 0,0 1 0,-1-5 0,-3 6 159,0 1-1,0 0 0,0-1 1,0 1-1,0 0 0,0 1 1,0-1-1,-5 2 0,0 1-70,-1 1 0,1 1-1,0-1 1,1 1-1,-1 1 1,1-1-1,-12 13 1,-44 53 301,51-56-327,-23 26-48,2 0 0,3 3-1,1 0 1,2 2 0,-33 77-1,57-104-101,13-20-124,18-25 14,8-21-207,54-95 0,-12 18-95,-68 102 329,-23 29 148,-27 27-73,-50 69 421,-94 137 0,183-239-382,-2 3-33,0 0 1,0 0-1,0 0 1,1 1 0,-1-1-1,1 0 1,0 1-1,0 0 1,1 0 0,-1-1-1,1 1 1,0 0 0,1 0-1,-1 7 1,1-12-75,0 1 1,0-1 0,1 1-1,-1-1 1,0 0 0,1 1-1,-1-1 1,0 0-1,1 1 1,-1-1 0,0 0-1,1 1 1,-1-1 0,1 0-1,-1 0 1,1 1 0,-1-1-1,0 0 1,1 0 0,-1 0-1,1 0 1,-1 1-1,1-1 1,-1 0 0,1 0-1,-1 0 1,1 0 0,-1 0-1,1 0 1,-1 0 0,1-1-1,-1 1 1,1 0-1,-1 0 1,1 0 0,-1 0-1,1-1 1,-1 1 0,0 0-1,1 0 1,0-1 0,19-11-5298,1-12-3593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9:10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299 125 5701,'1'-10'1128,"0"0"-1,0 0 1,1 0-1,6-18 1,4-26 4285,-15 52-2141,-5 8-2498,-5 10-640,-104 192 1178,32-51-137,72-136-965,-45 85 239,53-96-450,1 0 0,0 0 0,1 0 1,0 1-1,1-1 0,0 1 0,0 0 1,1 17-1,1-27-7,0-1 0,1 1 1,-1-1-1,1 1 1,-1 0-1,0-1 0,1 1 1,-1-1-1,1 1 0,0-1 1,-1 1-1,1-1 0,-1 0 1,1 1-1,0-1 1,-1 0-1,1 1 0,-1-1 1,1 0-1,0 0 0,0 0 1,-1 1-1,1-1 0,0 0 1,-1 0-1,1 0 0,0 0 1,1 0-1,29-1-36,-21 1 48,10-1 0,1-1 0,-1-1 0,0-1 0,0 0-1,0-2 1,-1 0 0,0-1 0,0-1 0,20-12 0,23-16-36,72-56 0,-70 46 111,-20 14-56,-21 14-14,1 1 0,0 2-1,41-20 1,-74 41 242,0 0 0,0 0 0,0 1 0,-13 14-1,10-10-1229,0 0-1,-1-1 1,-15 11-1,23-22-4027,5-11-3075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9:32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17 7271,'-1'-14'5157,"-4"11"-1958,-13 21-906,-17 37-1710,10-1-231,3 1 1,-25 98-1,13-34-208,17-81-485,16-37 218,1-1 0,-1 1 0,1 0 1,-1-1-1,1 1 0,-1-1 0,1 1 0,-1-1 0,1 1 0,-1-1 0,1 1 0,-1-1 0,0 1 1,1-1-1,-1 0 0,0 1 0,0-1 0,1 0 0,-1 0 0,0 0 0,0 0 0,1 1 0,-1-1 1,0 0-1,0 0 0,1 0 0,-1 0 0,0-1 0,0 1 0,1 0 0,-1 0 0,0 0 0,1-1 0,-1 1 1,0 0-1,0 0 0,1-1 0,-1 1 0,1-1 0,-1 1 0,0-1 0,1 1 0,-1-1 0,1 1 1,-1-1-1,1 0 0,-1 1 0,1-1 0,0 1 0,-1-1 0,0-1 0,-12-20-4500,-2-8-3214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8.80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12107,'0'0'8777,"3"52"-5734,10-35-833,-3-1-449,2 1-800,2-2-448,1-5-385,1-2-128,1-3-1345,3-5-2115,-4 0-1761,-1-11-2274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9:32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45 139 8808,'0'0'7874,"-7"10"-7249,2-4-547,1-1 0,1 1 0,-1 0 0,1 0 0,0 0-1,0 0 1,0 1 0,1-1 0,0 1 0,1-1 0,-1 1 0,1 0 0,1 0 0,-1 0-1,1-1 1,0 1 0,1 0 0,-1 0 0,1 0 0,1 0 0,1 6 0,0-6-60,0 0 1,0-1 0,0 1-1,1-1 1,0 0 0,0 0-1,0 0 1,1 0 0,0-1-1,0 0 1,1 0-1,-1 0 1,1-1 0,0 0-1,13 7 1,-15-9-1,1 0 0,0-1 0,0 1 0,0-1 0,0 0 0,0-1 0,0 1 0,0-1 0,0 0 0,0 0 1,0-1-1,0 0 0,0 1 0,0-2 0,0 1 0,0 0 0,0-1 0,-1 0 0,1 0 0,-1-1 0,1 1 0,-1-1 0,7-6 0,217-185 240,-137 106-2614,-48 42-2828,-6 0-5973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9:33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14830,'0'8'2002,"-3"91"1493,0-55-2766,2-1 0,2 1 0,2 0 0,1-1 0,12 47 0,-10-71-146,4 22 110,-13-42-704,0 0 0,1-1 1,-1 1-1,0-1 0,1 1 1,-1-1-1,1 0 0,0 0 0,-1 0 1,-2-4-1,-13-13-427,0 0 1,1-2-1,1 0 0,-22-39 0,83 57 177,64 3-2600,-36 0-6722,-36 0-1286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9:34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79 8360,'0'0'15967,"-9"-2"-14696,-31-4-471,38 6-742,0 0 0,-1 0 0,1 1 0,0-1 0,0 1 0,0-1-1,0 1 1,0 0 0,0 0 0,0 0 0,0 0 0,0 0 0,0 1-1,0-1 1,0 0 0,1 1 0,-1-1 0,1 1 0,-1 0 0,1 0-1,0-1 1,-1 1 0,1 0 0,0 0 0,0 0 0,1 0 0,-1 0 0,0 1-1,1-1 1,-1 0 0,0 4 0,0-4-36,1 0-1,-1 0 1,1 0 0,-1 0 0,1 0-1,0 0 1,0 0 0,0 0-1,0 0 1,0 0 0,0 0 0,0 0-1,1 0 1,-1 0 0,1 0 0,-1 0-1,1 0 1,0 0 0,0 0-1,0-1 1,0 1 0,0 0 0,0 0-1,0-1 1,1 1 0,-1-1-1,1 1 1,-1-1 0,1 0 0,2 2-1,1-2 6,0 0-1,1 0 0,-1-1 1,0 1-1,0-2 0,1 1 1,-1 0-1,0-1 0,0 0 1,0 0-1,1 0 0,-1-1 1,0 0-1,-1 0 0,1 0 1,0-1-1,-1 1 0,1-1 1,-1 0-1,0-1 0,5-3 1,-4 2-9,-1 1 1,1-1-1,-1-1 0,0 1 1,0 0-1,-1-1 0,0 0 1,0 0-1,0 0 0,-1 0 1,1 0-1,-1 0 0,-1-1 1,0 1-1,1-1 1,-1-10-1,-1 15-13,0 1 0,0 0 0,-1-1 0,1 1 0,0 0 0,-1-1 0,1 1 0,-1 0 0,1-1 0,-1 1 0,0 0 0,1 0 0,-1 0 0,0-1 0,0 1-1,0 0 1,0 0 0,0 0 0,0 0 0,0 1 0,0-1 0,0 0 0,-1 0 0,1 1 0,0-1 0,0 1 0,-2-1 0,0 0-104,-1 0-1,1 0 1,0 0-1,-1 1 1,1-1-1,0 1 0,-1 0 1,1 0-1,0 0 1,-6 1-1,9-1-2,0 0 0,-1 0-1,1 0 1,0 0-1,-1 0 1,1 0 0,0 0-1,0 0 1,-1 0 0,1 0-1,0 0 1,0 0-1,-1 0 1,1 1 0,0-1-1,0 0 1,-1 0-1,1 0 1,0 0 0,0 0-1,-1 1 1,1-1 0,0 0-1,0 0 1,0 0-1,0 0 1,-1 1 0,1-1-1,0 0 1,0 0 0,0 1-1,0-1 1,0 0-1,-1 0 1,1 1 0,0-1-1,0 0 1,0 0 0,0 1-1,0-1 1,0 0-1,0 0 1,0 1 0,0-1-1,0 0 1,0 1-1,0-1 1,0 0 0,0 0-1,1 1 1,-1-1 0,0 0-1,0 0 1,0 1-1,0-1 1,1 0 0,14 8-7612,6-8-69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9:34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13164,'0'0'12199,"-10"13"-10592,4-4-1303,0-1-96,0 0 0,1-1 0,0 2 0,1-1 1,0 0-1,0 1 0,0 0 0,1 0 1,1 0-1,-3 14 0,3-4-19,1 0 1,0 0 0,1 0-1,1 0 1,5 26-1,-4-37-150,0-1-1,0 1 1,1-1 0,0 0-1,0 0 1,0 0-1,1 0 1,0-1 0,1 1-1,0-1 1,0 0 0,0-1-1,0 1 1,1-1-1,0 0 1,7 5 0,-13-10-39,1 0 0,-1 1 0,0-1 0,1 0 0,-1 1 0,1-1 0,-1 0-1,1 1 1,-1-1 0,1 0 0,-1 0 0,1 1 0,-1-1 0,1 0 0,-1 0 0,1 0 0,-1 0 0,1 0 0,-1 0 0,1 0 0,0 0 0,-1 0 0,1 0 0,-1 0 0,1 0 0,-1 0 0,1 0 0,-1 0 0,1-1 0,0 1 0,1-16-1,-13-24 8,3 22-107,0 1 1,-2-1-1,0 1 0,0 1 1,-25-29-1,77 57-1911,-29-10 1214,6 1-1986,-1 0 1,1-1-1,37-2 1,-14-2-4948</inkml:trace>
  <inkml:trace contextRef="#ctx0" brushRef="#br0" timeOffset="1">288 191 3748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9:34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116 267 4164,'0'-1'604,"0"0"0,1 0 0,-1 0 0,0 0-1,0 0 1,0 0 0,0-1 0,0 1 0,0 0 0,-1 0 0,1 0 0,0 0 0,0 0 0,-1 0 0,1 0-1,-1 0 1,1 0 0,-1 0 0,1 0 0,-1 0 0,-1-1 0,1 1-243,0 0 0,0 1-1,0-1 1,0 1 0,0 0 0,0-1 0,0 1-1,0 0 1,-1-1 0,1 1 0,0 0 0,0 0 0,0 0-1,0 0 1,0 0 0,-1 0 0,0 1 0,-2 0 23,0 0 0,0 0 0,0 1 0,0-1 1,0 1-1,1 0 0,-1 0 0,0 1 0,1-1 1,0 1-1,-3 2 0,1 0-152,1-1 0,0 1 0,1 0 0,-1 1 0,1-1 0,0 0-1,0 1 1,1 0 0,0 0 0,0 0 0,0 0 0,1 0 0,0 0 0,0 0 0,0 0 0,1 0 0,0 12 0,1-17-231,0 1 1,0-1 0,0 0 0,1 0-1,-1 0 1,0 0 0,0 0-1,1 0 1,-1-1 0,0 1 0,1 0-1,-1-1 1,1 1 0,-1-1 0,1 1-1,-1-1 1,1 0 0,-1 1 0,1-1-1,-1 0 1,1 0 0,0 0-1,-1 0 1,1-1 0,-1 1 0,1 0-1,1-1 1,45-10-109,-40 7-47,0 0 0,0-1 0,-1 0 1,0 0-1,1 0 0,-2-1 0,1 0 0,-1 0 0,0-1 0,0 0 1,-1 0-1,0 0 0,0-1 0,-1 0 0,0 0 0,0 0 1,-1 0-1,0 0 0,0-1 0,-1 1 0,2-18 0,-22 59 1179,14-23-851,1 1-1,0-1 1,1 1-1,0 0 1,1 0 0,0 0-1,0 16 1,2-24-152,-1-1-1,0 1 1,1 0 0,-1-1 0,1 1 0,0-1 0,0 1 0,0-1 0,0 1 0,1-1 0,-1 0 0,0 0 0,1 1 0,0-1 0,-1 0 0,1 0 0,0 0-1,0-1 1,0 1 0,1 0 0,-1-1 0,0 0 0,0 1 0,1-1 0,-1 0 0,1 0 0,-1 0 0,1 0 0,0-1 0,-1 1 0,1-1 0,-1 0 0,1 1 0,0-1-1,3-1 1,4 1-15,-1-1 1,1 0-1,-1 0 0,1-1 0,-1-1 0,0 1 0,0-1 0,0-1 0,0 0 0,0 0 0,-1-1 0,0 0 0,0 0 1,0-1-1,-1 0 0,1-1 0,-2 1 0,1-1 0,-1-1 0,0 1 0,0-1 0,8-15 0,-4 6 4,-1-1-1,-1 0 1,0-1-1,-2 0 0,0 0 1,-1 0-1,-1 0 1,0-1-1,-2 0 1,0-21-1,-2 37-10,0-1 0,0 1 0,-1 0 0,0 0 0,1 0 0,-2 0 0,1 0 0,0 0 0,-4-6 0,5 9 0,-1 0 0,1 0 0,-1 1 0,0-1 0,0 0 0,1 0 0,-1 1 0,0-1 0,0 0 0,0 1 0,0-1 0,0 0 0,0 1 0,0 0 0,0-1 0,0 1 0,0-1 0,0 1 0,0 0 0,0 0 0,0 0 0,0 0 0,0 0 0,0 0 0,0 0 0,0 0 0,0 0 0,0 0 0,0 0 0,0 1 0,0-1 0,0 0 0,0 1 0,0-1 0,0 1 0,0-1 0,0 1 0,0 0 0,0-1 0,0 1 0,0 0 0,1-1 0,-2 2 0,-4 4 0,0 0 0,0 1 0,0-1 0,1 1 0,0 1 0,0-1 0,1 1 0,0-1 0,-3 11 0,-25 76 0,29-83 0,0 0 0,1 1 0,1-1 0,-1 1 0,2-1 0,-1 1 0,3 12 0,-2-20 0,1-1 0,0 1 0,0-1 0,0 1 0,0-1 0,1 0 0,-1 0 0,1 0 0,0 0 0,0 0 0,0 0 0,0 0 0,0-1 0,1 1 0,-1-1 0,1 1 0,0-1 0,0 0 0,-1 0 0,1 0 0,1-1 0,-1 1 0,0-1 0,0 1 0,1-1 0,5 1 0,12 3-706,0-2 1,0 0-1,28 0 0,-29-3-1082,0-1-1,0-1 0,33-7 1,6-12-9663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9:35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11371,'0'0'12652,"31"79"-9770,-31-32-896,0 4-320,0 4-641,-3-3-545,2-4-320,1-6-63,0-12-97,6-9-32,9-9-609,3-12-800,3 0-1026,2-13-2337,1-12-2755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9:35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11371,'0'0'7367,"-10"6"-3305,-4 4-2612,1 1 0,0 0-1,-21 25 1,29-31-1155,0 1 1,1 0-1,0 0 1,0 0-1,0 1 1,1-1-1,0 1 0,0 0 1,1 0-1,-1 0 1,2 0-1,-1 0 1,0 12-1,2-18-294,0 0 0,0 0 0,0 0 0,0-1 0,0 1 0,1 0 0,-1 0 0,0 0 0,1 0-1,-1-1 1,0 1 0,1 0 0,-1 0 0,1-1 0,-1 1 0,1 0 0,0-1 0,-1 1 0,1-1 0,0 1 0,-1-1 0,1 1 0,0-1 0,0 1 0,-1-1 0,1 0 0,0 1 0,0-1 0,1 1 0,35 1 7,-26-3-14,0-1-1,1 0 1,-1-1 0,13-5-1,-12 2-154,1 0-1,-2-1 1,1-1 0,-1 0-1,0 0 1,13-14-1,-19 17 97,0 0 0,-1 1 0,0-1 0,0-1-1,-1 1 1,1-1 0,-1 1 0,0-1 0,-1 0 0,1 0-1,-1 0 1,0 0 0,-1-1 0,0 1 0,1-10 0,-15 19 332,9 2-228,-1 1 0,1 0 1,0 0-1,0 1 1,1-1-1,0 1 1,0 0-1,1 0 1,-1 0-1,2 0 1,-2 7-1,1-5-23,0 0 0,1 0 1,0 0-1,0 0 0,1 0 0,1 0 0,-1 0 1,4 16-1,-2-23-77,-1 0 1,1 0 0,0 0-1,-1 0 1,1 0 0,0 0-1,0 0 1,0 0 0,0-1-1,1 1 1,-1-1 0,0 1-1,1-1 1,-1 0 0,1 0-1,-1 0 1,1-1-1,-1 1 1,1 0 0,0-1-1,-1 0 1,1 0 0,0 1-1,-1-2 1,1 1 0,4-1-1,3 1-530,-1-1 1,0 0-1,1-1 0,-1 0 0,0 0 0,14-6 0,-15 4-627,-1-1 0,1 0 1,-1 0-1,0 0 0,0-1 0,12-12 0,7-15-5343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9:36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6758,'0'0'16742,"-10"7"-14484,3-1-1937,1 0 0,0 0 0,0 1 0,0 0 0,1 0 1,0 1-1,0-1 0,1 1 0,0 0 0,0 0 0,1 0 0,0 1 1,0-1-1,1 1 0,1 0 0,-1-1 0,1 1 0,0 10 0,1-16-286,0 0-1,-1 0 0,1 0 0,0 1 1,1-1-1,-1 0 0,1 0 0,-1 0 1,1 0-1,0 0 0,0 0 0,0 0 1,0-1-1,1 1 0,-1 0 0,1-1 1,3 5-1,-3-6-68,0 0 0,1 1 0,-1-1 0,1 0 0,-1 0 0,1 0 0,-1 0 1,1-1-1,0 1 0,-1-1 0,1 1 0,0-1 0,-1 0 0,1 0 0,0 0 0,0-1 0,-1 1 0,1-1 0,0 1 0,3-2 0,3-1-437,0-1 0,0 0 0,-1 0 0,1 0 0,-1-1 0,0-1-1,-1 1 1,12-11 0,-10 8-131,0 1 0,1 0 1,-1 0-1,21-9 0,-30 16 648,1 0 1,-1-1 0,0 1-1,0 0 1,1 0-1,-1 0 1,0 0-1,1-1 1,-1 1-1,0 0 1,0 0 0,1 0-1,-1 0 1,0 0-1,1 0 1,-1 0-1,0 0 1,1 0 0,-1 0-1,0 0 1,1 0-1,-1 0 1,0 0-1,1 0 1,-1 1-1,0-1 1,1 0 0,-1 0-1,0 0 1,0 0-1,1 0 1,-1 1-1,0-1 1,0 0 0,1 0-1,-1 1 1,0-1-1,0 0 1,1 0-1,-1 1 1,0-1 0,0 0-1,0 1 1,0-1-1,0 0 1,0 0-1,1 1 1,-5 21 1392,-15 23 231,19-45-1668,-11 20 556,-1 0 1,-16 22-1,25-39-502,1 0 0,0 0 0,-1 0 0,1 0 0,-1 0 0,0 0 0,0-1 0,0 1 0,-1-1 0,1 0 0,0 0 0,-1 0 0,1 0 0,-1-1 0,0 1 0,0-1 0,1 0 0,-1 0 0,0 0 0,0-1 0,-6 1 0,10-2-98,-1 1 0,1-1 1,-1 1-1,1-1 0,-1 1 0,1-1 0,-1 0 1,1 1-1,0-1 0,-1 1 0,1-1 0,0 0 1,0 1-1,-1-1 0,1 0 0,0 0 1,0 1-1,0-1 0,0 0 0,0 0 0,0 1 1,0-1-1,0 0 0,0 0 0,0 1 0,0-1 1,0 0-1,1 1 0,-1-1 0,0 0 0,1 1 1,-1-1-1,0 0 0,1 0 0,12-25-3214,23-9-5681,-17 21 2862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9:36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68 107 7815,'0'0'9684,"6"-1"-10650,-5 1 937,54-12-1092,-52 11 1400,-1 1-1,0-1 1,1 1-1,-1-1 1,0 0-1,0 0 1,1 0-1,-1 0 1,0 0-1,0 0 1,0-1-1,0 1 1,0-1 0,0 1-1,-1-1 1,1 0-1,-1 0 1,1 0-1,-1 1 1,1-2-1,-1 1 1,0 0-1,0 0 1,1-2-1,-3 3-66,1 1-1,-1-1 1,0 1-1,1-1 0,-1 1 1,0 0-1,1-1 1,-1 1-1,0 0 0,0-1 1,1 1-1,-1 0 1,0 0-1,0 0 0,0 0 1,1 0-1,-1 0 1,0 0-1,0 0 0,1 0 1,-1 0-1,0 1 0,0-1 1,-1 0-1,-22 6 1322,14-1-1270,0 1 1,0 0 0,1 0 0,-1 1-1,2 0 1,-1 1 0,-13 16 0,17-19-158,0 0 1,1 1 0,0 0-1,0 0 1,1 0 0,0 1-1,0-1 1,0 1 0,0 0-1,1-1 1,1 1 0,-1 0-1,0 11 1,2-17-107,0-1 0,0 1 0,0 0 0,0-1 0,0 1 0,0 0 0,1-1 0,-1 1 0,0 0 0,0-1 0,1 1 0,-1 0 0,0-1 0,1 1 0,-1-1 0,1 1 0,-1-1 0,1 1 0,-1-1 0,1 1 0,-1-1 0,1 0 0,-1 1 0,1-1 0,0 0 0,-1 1 0,1-1 0,0 0 0,0 0 0,28 2 0,26-14 0,-35 2 0,0 0 0,19-13 0,-24 13 0,0 0 0,1 2 0,0 0 0,20-7 0,-36 15 0,1 0 0,0 0 0,0 0 0,0-1 0,0 1 0,0 0 0,0 0 0,0 0 0,0 1 0,-1-1 0,1 0 0,0 0 0,0 0 0,0 1 0,0-1 0,0 0 0,-1 1 0,1-1 0,0 1 0,0-1 0,-1 1 0,1-1 0,0 1 0,-1 0 0,1-1 0,0 1 0,-1 0 0,1-1 0,-1 1 0,1 0 0,-1 0 0,1 0 0,-1-1 0,0 1 0,1 0 0,-1 0 0,0 0 0,0 0 0,0 0 0,0 0 0,0-1 0,0 1 0,0 0 0,0 0 0,0 0 0,0 1 0,-5 59 0,3-36 0,12-94 0,-18-44 0,3 68 0,6 43-13,-1 1 0,0 0 0,1 0-1,-1 0 1,1 0 0,-1 0 0,1 0 0,-1 0 0,1 0-1,0 0 1,0 0 0,-1 1 0,1-1 0,0 0 0,0 0 0,0 1-1,0-1 1,0 0 0,0 1 0,0-1 0,0 1 0,0-1-1,0 1 1,0 0 0,0-1 0,0 1 0,1 0 0,-1 0-1,0 0 1,0 0 0,0 0 0,0 0 0,1 0 0,0 0 0,58 1-1716,-43 0 576,27 0-4820,3 0-4923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9:37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6 13933,'0'0'8627,"-9"-2"-5050,3 0-3284,-1 1-1,1 1 1,0-1 0,0 1 0,-1 0 0,1 1-1,0 0 1,-1 0 0,1 0 0,0 0 0,0 1-1,0 0 1,0 0 0,0 1 0,1 0 0,-1 0 0,1 0-1,-1 1 1,-7 6 0,9-7-209,-45 35 393,47-36-469,-1 0 0,1 0 0,-1 1 0,1-1 0,0 1 0,0-1 0,0 1 0,1 0 0,-1 0 0,0 0 0,1 0 0,0 0 0,0 0 0,0 0 0,-1 5 0,4-8-21,-1 1 1,1-1 0,0 0-1,-1 1 1,1-1 0,0 0-1,-1 0 1,1 0 0,0 0-1,-1 0 1,1-1 0,2 0-1,45-11-431,-36 8 327,0 0 0,0 1-1,0 0 1,0 2 0,0-1-1,0 2 1,19 0 0,-29 1 129,-1-1 1,0 1-1,1 0 0,-1 0 1,0 0-1,1 0 0,-1 0 1,0 0-1,0 1 0,0-1 1,0 1-1,0-1 1,0 1-1,0 0 0,-1 0 1,1 0-1,-1 0 0,1 0 1,-1 0-1,0 0 0,0 0 1,0 1-1,0-1 1,0 0-1,0 1 0,-1-1 1,1 1-1,-1-1 0,0 1 1,1-1-1,-1 1 0,0-1 1,-1 1-1,1-1 0,-1 4 1,1 2 115,-1 1 1,-1 0-1,0-1 1,0 1-1,0-1 1,-1 1-1,0-1 1,-9 14-1,-32 35-94,42-55-35,0 1 1,-1-1 0,1 1-1,-1-1 1,1 0 0,-1 0-1,0 0 1,0 0 0,0-1-1,0 1 1,0-1-1,0 0 1,-1 0 0,1 0-1,0 0 1,-1 0 0,1-1-1,-4 1 1,6-2-4,0 0 0,1 0 0,-1 0 0,1 0 0,0 0 0,-1 0 0,1 0 0,0 0-1,-1 0 1,1 0 0,0 0 0,0 0 0,0 0 0,0 0 0,0 0 0,0 0 0,0 0 0,0 0 0,0 0 0,1 0 0,-1 0 0,1-1 0,5-27-1195,22-27-5079,9 3-4276,-9 17-2391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9.13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 81 17104,'0'0'5974,"-1"9"-5013,1 1-921,-1-4 238,1-1 0,-1 1 0,1 0 0,1 0 0,-1-1 0,1 1 0,2 7 0,-2-12-237,-1 1 1,1-1-1,0 0 0,0 0 1,0 1-1,0-1 1,0 0-1,0 0 0,0 0 1,0 0-1,0 0 0,0 0 1,1 0-1,-1 0 1,0 0-1,1-1 0,-1 1 1,1 0-1,-1-1 1,0 1-1,1-1 0,-1 0 1,1 0-1,0 1 1,-1-1-1,1 0 0,-1 0 1,1 0-1,-1 0 1,1-1-1,-1 1 0,1 0 1,-1-1-1,1 1 1,-1-1-1,2 0 0,2-1-21,0-1-1,-1 1 0,0-1 0,0 0 0,1 0 1,-2 0-1,1 0 0,0-1 0,-1 0 0,1 1 0,-1-1 1,0 0-1,0-1 0,-1 1 0,5-10 0,1-4 37,0 0 0,9-32 0,-9 30 140,-9 42 96,0 2-267,0-6 115,1-1 1,1 1-1,1-1 1,0 0-1,1 1 0,1-1 1,0 0-1,1-1 1,11 23-1,25 40-191,-21-45 9,-3 0 0,23 61 1,-39-88 138,1-1 0,-1 1 1,0 0-1,0-1 0,-1 1 1,0 0-1,0 0 0,-1-1 1,0 1-1,0 0 0,0-1 1,-1 1-1,-4 10 0,5-15-61,0 1 0,0-1-1,-1 0 1,1 0 0,-1 0-1,1 1 1,-1-1 0,0-1-1,0 1 1,0 0-1,0 0 1,0-1 0,0 1-1,-1-1 1,1 0 0,0 1-1,-1-1 1,1 0 0,-1 0-1,1-1 1,-1 1 0,1-1-1,-1 1 1,0-1 0,1 0-1,-1 0 1,0 0 0,1 0-1,-1 0 1,1 0-1,-1-1 1,0 0 0,1 1-1,-1-1 1,1 0 0,-1 0-1,-2-2 1,0 0-37,1 1 0,0-1 0,0 0 0,0 0-1,1 0 1,-1-1 0,1 1 0,0-1 0,0 0 0,0 0 0,0 0 0,1-1-1,-1 1 1,1 0 0,0-1 0,1 0 0,-1 1 0,0-6 0,-1-2-12,0 0 1,1 0 0,0 1 0,1-1 0,1 0-1,1-18 1,0 24-37,0 0 0,1 0-1,-1 0 1,2 0 0,-1 0-1,0 0 1,1 0 0,0 1-1,1 0 1,-1-1 0,1 1-1,0 0 1,7-6 0,6-5-1409,2 0 1,25-16-1,-4 3-4321,-3-2-4412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9:37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51 14446,'0'0'3774,"-2"9"-187,-4 10-2016,1-8-474,1 0-1,1 1 1,0 0-1,1-1 1,0 1-1,0 16 0,3-27-1092,-1 0 1,1 0-1,0 0 0,-1 0 0,1 0 0,0 0 0,0 0 0,0 0 0,0-1 0,0 1 1,0 0-1,0-1 0,0 1 0,0 0 0,0-1 0,0 1 0,0-1 0,0 0 0,1 1 1,-1-1-1,0 0 0,0 0 0,0 0 0,1 1 0,-1-1 0,0 0 0,0-1 0,2 1 0,37-2 6,-33 0-78,1 0 0,-1-1 0,0 0 0,0 0 0,0 0 1,-1-1-1,1 0 0,-1 0 0,0 0 0,0-1 0,0 0 1,-1 0-1,1-1 0,8-11 0,-9 10 72,0-1 1,0 1-1,-1-1 0,0 0 1,0 0-1,0 0 0,-1-1 1,-1 1-1,1-1 1,-1 1-1,-1-1 0,1-13 1,-22 49 811,-2 46-410,20-67-384,1 0-1,0 0 0,0 0 1,1 1-1,0-1 0,0 0 1,1 0-1,-1 0 0,1 0 1,3 9-1,-4-14-109,1 0 0,0 1 0,0-1 0,0 0 0,0 0 0,0 0 0,1 0 0,-1-1 0,0 1 0,0 0 0,1 0 0,-1-1-1,0 1 1,1-1 0,-1 1 0,0-1 0,1 0 0,-1 1 0,1-1 0,-1 0 0,1 0 0,-1 0 0,3 0 0,0 0-845,0 0 0,0 0 0,0-1 0,0 1 0,0-1 0,0 0 0,6-3 0,14-12-6979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9:38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76 16720,'0'0'2947,"-5"12"208,-2 6-2504,1 0 0,0 1 0,1-1 1,2 1-1,-1 0 0,2 0 1,1 0-1,1 29 0,9 21-629,-3-25 48,1 55-1,-7-88 225,0 0-1,-1 1 1,0-1-1,-1 0 1,0 0-1,-1 0 1,0 0-1,-1 0 1,-9 19-1,10-100 695,13-44-2096,43-186 1,-49 284 863,0 1 1,1-1 0,1 1 0,14-28 0,-19 41 206,0-1-1,0 1 1,1 0 0,-1-1-1,1 1 1,-1 0 0,1 0 0,0 0-1,0 1 1,0-1 0,0 0 0,0 1-1,0-1 1,0 1 0,0-1-1,1 1 1,-1 0 0,0 0 0,1 0-1,-1 0 1,1 1 0,0-1 0,-1 1-1,1 0 1,-1-1 0,1 1 0,0 0-1,-1 0 1,1 1 0,-1-1-1,1 0 1,-1 1 0,1 0 0,-1 0-1,1-1 1,-1 1 0,1 1 0,-1-1-1,4 3 1,-3-2 53,0 0 0,0 0 0,0 0 0,0 1 1,0-1-1,-1 1 0,1 0 0,-1 0 0,0 0 0,1 0 0,-2 0 0,1 0 0,0 1 1,-1-1-1,1 1 0,-1-1 0,0 1 0,0-1 0,0 1 0,-1 0 0,1 0 0,-1-1 1,0 1-1,0 0 0,0-1 0,-1 1 0,1 0 0,-1 0 0,0-1 0,-2 7 0,0-2 281,-1 0 0,1 0-1,-1 0 1,-1-1 0,1 0-1,-1 0 1,-1 0 0,1 0-1,-1-1 1,0 0 0,-1 0-1,-7 6 1,8-8-259,1-1 0,0 1-1,-1-1 1,0 0 0,0-1 0,0 1-1,0-1 1,0 0 0,0-1 0,-1 1-1,1-1 1,0 0 0,-12-1 0,17 0-108,1 0 1,-1 0-1,1 0 1,-1 0-1,1 0 1,-1 0-1,1 0 0,-1-1 1,1 1-1,-1 0 1,1 0-1,-1-1 1,1 1-1,0 0 1,-1 0-1,1-1 1,-1 1-1,1-1 1,0 1-1,-1 0 1,1-1-1,0 1 1,-1-1-1,1 1 1,0-1-1,0 1 1,-1-1-1,1 1 1,0-1-1,0 1 0,0-1 1,0 0-1,5-21-3413,19-15-3509,21-5-3290,-20 20 604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9:38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15022,'0'0'11446,"-2"12"-9508,-40 183 407,-10 58-329,83-378-2414,-11 54 102,-13 39 68,-1 6-75,0-1-1,2 1 0,0 1 1,2 0-1,22-40 0,-31 62 300,0 1 0,1 0 0,-1 0 0,1 0 0,0 0 0,0 0 0,-1 1 0,1-1 0,0 0 0,1 1 0,-1-1 0,0 1 0,4-2 0,-5 3 0,0 0-1,0 0 0,0-1 1,0 1-1,1 0 1,-1 0-1,0 0 0,0 0 1,0 0-1,0 1 0,0-1 1,1 0-1,-1 1 1,0-1-1,0 0 0,0 1 1,0-1-1,0 1 0,0-1 1,0 1-1,1 1 1,1 1-6,-1 0 1,1 0-1,-1 0 1,1 1-1,-1-1 1,0 1 0,-1-1-1,1 1 1,0 0-1,-1 0 1,0 0-1,0 0 1,0 0 0,0 6-1,0 5 155,-2 0 0,1-1 0,-2 1 0,0-1 0,0 1 0,-2-1-1,1 0 1,-2 0 0,0 0 0,-1-1 0,0 1 0,-1-1 0,0-1 0,-1 0 0,-1 0 0,0 0-1,0-1 1,-1 0 0,-1-1 0,-20 17 0,28-25-145,1 0 0,0 0 0,-1-1 0,0 1 0,1 0 0,-1-1 0,0 0 0,1 0 0,-1 1 0,0-2 0,0 1 0,0 0 0,0-1 0,0 1 0,-4-1 0,6 0 0,0-1 0,-1 1 0,1-1 0,0 1 0,-1-1 0,1 1 0,0-1 0,0 0 0,0 0 0,0 0 0,0 0 0,0 0 0,0 0 0,0 0 0,0 0 0,0 0 0,0 0 0,1 0 0,-1-1 0,0 1 0,1 0 0,-1-1 0,1 1 0,0 0 0,-1-1 0,1 1 0,0 0 0,0-1 0,0 1 0,0-1 0,0 1 0,0-3 0,2-59-2491,-1 50 1131,1 0 0,1 1 1,0 0-1,1-1 0,1 1 0,0 0 0,0 1 0,1-1 0,9-13 0,8-8-8334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9:39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13068,'0'0'15973,"-9"7"-15290,1 0-550,1 0 0,0 1 0,0 0 0,1 0 0,0 0 0,0 1 0,1 0 0,0 0 0,1 0 0,0 1 0,0-1 0,1 1-1,0 0 1,1 0 0,0 0 0,1 0 0,0 1 0,0-1 0,1 0 0,1 13 0,0-20-134,0-1 0,0 1 0,1 0 0,-1-1 0,0 1 0,1-1 0,0 0 0,-1 1 0,1-1 0,0 0 0,0 0 0,0 0 0,0 0-1,1 0 1,-1-1 0,1 1 0,-1-1 0,1 0 0,-1 1 0,1-1 0,0 0 0,-1-1 0,1 1 0,0 0 0,0-1 0,0 1 0,-1-1 0,1 0 0,0 0 0,4-1 0,0 1-144,1 0 1,0-1-1,0 0 0,-1 0 1,1-1-1,-1 0 1,1 0-1,-1-1 0,0 0 1,8-4-1,-8 3 17,0 0-1,-1-1 0,0 0 1,0 0-1,0-1 0,0 0 1,-1 1-1,0-2 1,0 1-1,0-1 0,-1 1 1,0-1-1,-1-1 0,1 1 1,-1 0-1,-1-1 1,0 0-1,0 1 0,0-1 1,1-14-1,-11 25 1245,3 3-960,1 1 0,0 0 0,1-1 0,-1 2 0,1-1 1,0 0-1,1 0 0,0 1 0,0 0 0,1-1 0,0 1 1,0 0-1,1 0 0,0-1 0,1 15 0,0-20-155,0-1-1,0 0 1,0 1 0,0-1-1,0 0 1,0 0 0,0 0-1,0 1 1,0-1 0,0-1 0,1 1-1,-1 0 1,0 0 0,1 0-1,-1-1 1,1 1 0,-1 0-1,1-1 1,-1 0 0,1 1-1,-1-1 1,1 0 0,-1 0-1,1 0 1,-1 0 0,1 0-1,-1 0 1,1 0 0,0 0-1,-1-1 1,1 1 0,-1 0-1,1-1 1,1 0 0,4-1-139,1 0 1,0 0-1,-1-1 1,0 0 0,11-6-1,22-20-708,-30 20 645,1 0 1,0 1-1,1 1 1,-1 0-1,23-9 0,-33 15 213,-1 1-1,1 0 1,0 0-1,-1 0 1,1 0-1,0 0 1,0 0-1,-1 0 0,1 0 1,0 0-1,-1 0 1,1 1-1,0-1 1,-1 0-1,1 0 1,-1 1-1,1-1 0,0 0 1,-1 1-1,1-1 1,-1 0-1,1 1 1,-1-1-1,1 1 1,-1-1-1,1 1 0,-1-1 1,1 1-1,-1 0 1,0-1-1,1 1 1,-1-1-1,0 1 1,0 0-1,1-1 0,-1 1 1,0 0-1,0-1 1,0 1-1,0 0 1,0-1-1,0 1 1,0 0-1,0 0 0,0 43 760,-1-28-578,1 15 150,-1 41 532,17 129 0,-10-164-851,-1 1 1,-1-1-1,-3 1 1,-3 55 0,1-88-20,0-1 1,0 0-1,-1 0 1,1 0-1,-1 0 1,0 0-1,0 0 1,0-1-1,-1 1 1,1 0-1,-1-1 1,0 0-1,0 0 1,-5 5-1,7-7-4,-1 0 0,1 0 0,0 0 0,-1 0 0,1 0 0,-1-1 0,0 1-1,1 0 1,-1-1 0,0 1 0,1-1 0,-1 1 0,0-1 0,1 0 0,-1 0 0,0 0-1,0 0 1,1 0 0,-1 0 0,0 0 0,0-1 0,1 1 0,-1-1 0,0 1 0,1-1-1,-1 0 1,1 1 0,-1-1 0,1 0 0,-1 0 0,1 0 0,-1 0 0,1 0 0,0-1-1,0 1 1,0 0 0,0-1 0,-2-1 0,-4-8-1,0 0 0,1 0 0,1-1 0,-1 1 0,2-1 0,0-1 0,0 1 0,1 0 0,-2-17 0,1-10 0,0-69 0,4 92 0,1 0 0,1-1 0,0 1 0,1 0 0,1 0 0,0 0 0,1 1 0,1-1 0,0 1 0,1 1 0,1-1 0,0 1 0,1 0 0,1 1 0,0 0 0,0 1 0,1 0 0,1 0 0,0 1 0,1 1 0,0 0 0,15-8 0,15-5-833,0 2 1,84-29-1,-105 43-107,63-25-7025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54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1281,'0'0'-32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56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529 153 2050,'-36'-11'59,"35"11"20,1 0 1,-1 0-1,1 0 1,-1-1 0,1 1-1,-1 0 1,1 0-1,0 0 1,-1 0 0,1-1-1,-1 1 1,1 0 0,0 0-1,-1-1 1,1 1-1,-1 0 1,1-1 0,0 1-1,0 0 1,-1-1-1,1 1 1,0 0 0,0-1-1,-1 1 1,1-1-1,0 1 1,0 0 0,0-1-1,0 1 1,-1-1-1,1 1 1,0-1 0,0 1-1,0-1 1,0 1-1,0-1 1,0 1 0,0-1-1,0 1 1,1 0-1,-1-1 1,0 1 0,0-1-1,0 1 1,0-1-1,1 1 1,-1 0 0,0-1-1,0 1 1,1-1-1,-1 1 1,0 0 0,0-1-1,1 1 1,-1 0-1,1 0 1,-1-1 0,0 1-1,1 0 1,-1 0-1,1-1 1,0 1 0,14-10 1763,-10 8-3907,-8 1 2258,-1 0 0,0 0 1,1 0-1,-1 0 0,0 0 1,0 1-1,0 0 1,0-1-1,0 2 0,0-1 1,-4 1-1,2-1 52,-48 0 699,-25 1 1399,-105-13-1,124 11-1786,47 1-250,1 0 0,0 0 0,0-1 0,-14-2 1,27 3-284,-1-1 0,0 1 0,0 0 0,0 0 0,1 0 0,-1 0 0,0 0 0,0 0 0,0 0 0,1-1 0,-1 1 0,0 0 0,0 0 0,0 0 0,0 0 0,0-1 0,1 1 0,-1 0 0,0 0 0,0 0 0,0-1 0,0 1 0,0 0 0,0 0 0,0 0 0,0-1 0,0 1 0,0 0 0,0 0 0,0-1 0,0 1 0,0 0 0,0 0 0,0 0 0,0-1 0,0 1 0,0 0 0,0 0 0,0-1 0,0 1 0,0 0 0,0 0 0,-1 0 0,1 0 0,0-1 0,0 1 0,0 0 0,0 0 0,0 0 0,-1 0 0,1-1 0,0 1 0,0 0 0,0 0 0,-1 0 0,1 0 0,0 0 0,0 0 0,0 0 0,-1 0 0,1 0 0,0-1 0,0 1 0,-1 0 0,1 0 0,0 0 0,16-7 268,45 2-52,0 2 0,82 7 0,-16-1-47,742 0 1606,-840-4-1643,49-10 1,-50 7-28,51-3 0,-11 7-70,-80 13-54,2-9 16,1 0 1,-1 0-1,0-1 0,-1-1 0,1 1 0,0-2 0,-16 2 0,-80-3 43,57-1-46,-625 30-13,583-22 17,710-78-410,-132 22-4,-684 56 446,-242 31 103,-404 41 230,808-74-444,32-4-5,9 0-12,58-1-210,-52 0 260,389-29-173,-201 10 100,565-43-613,-950 95 1232,24-2-446,-203 20 41,-152 27-2071,514-78-252,5-2-1454,20-9-7973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58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95 5894,'-76'3'7217,"86"-6"-4218,12-5-2774,149 3 1024,213 20 0,-130-1-1115,1254-34 389,-1014 13 65,-1563-21 672,730 27-1196,-422 54 0,962-66-38,476-17-426,3 29-637,-576 2 867,452 16 10,-1163-19 1038,-746 7 727,922 18-1071,411-20-620,32-3-312,36-1-394,684-63-2193,-380 49 1583,141-11 402,-470 24 1094,-21 0 95,-16 2 361,-222 7 576,-290 45 0,-230 88-1077,547-97-1165,25-12-2183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00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481 165 8136,'-9'0'827,"-232"-10"6957,235 10-7676,0 0 0,0 1 0,0 0 0,0 0 0,1 0 0,-1 1 0,0 0 0,0 0 0,1 1 0,-1-1 0,1 1 0,0 0 0,-9 8 0,6-4-40,0 0 1,1 1-1,0 0 0,0 1 0,1-1 0,0 1 0,-6 13 0,-1 5 161,2 1 0,1 0 0,1 1 0,-8 52 1,4 23 280,4 0 1,10 194 0,1-257-503,2 0 0,1 0 0,2 0 1,2 0-1,20 53 0,-22-75-1,0-2 0,2 1 0,0-1 1,1 0-1,1-1 0,0 0 0,1-1 0,1 0 0,1-1 1,0-1-1,0 0 0,1 0 0,27 15 0,-26-19 33,-1 0 0,2-2 1,-1 0-1,1 0 0,0-2 0,0 0 0,1-1 0,0-1 0,29 2 0,-34-5-19,0-1-1,0 0 1,1-1 0,-1 0-1,0-1 1,-1 0-1,1-1 1,-1 0-1,1-1 1,-1-1-1,0 0 1,-1 0-1,20-16 1,2-5 133,-2-2 0,-1-1 0,-2-2 0,-1 0 0,-1-2 0,-2-1 0,-1-1 0,-2-1 0,31-76 0,-27 46 155,-2-2 1,-4-1-1,-2 0 0,-4-1 0,5-76 0,-14 102 3,-2 1 1,-2-1-1,-1 1 1,-3-1-1,-2 1 1,-13-52-1,15 82-234,-1-1-1,-1 1 1,0 0-1,-1 1 1,0-1 0,-1 1-1,-1 1 1,0-1-1,-14-14 1,14 19-54,0 0-1,-1 1 1,1 0 0,-1 0-1,-1 1 1,1 0-1,-1 1 1,0 1 0,0-1-1,-1 2 1,1 0 0,-1 0-1,-17-1 1,8 2-1,-1 2 0,0 0 1,0 2-1,1 0 0,-1 1 1,1 2-1,0 0 0,0 1 1,0 1-1,1 1 0,0 1 1,-29 17-1,-11 12-282,1 2-1,-79 70 1,83-59-1358,21-15-2927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01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567 103 8104,'-2'-10'1729,"2"10"-1723,-1-5 222,0 0 1,0 0-1,0 0 0,-1 0 1,0 0-1,0 1 0,0-1 1,-3-4-1,4 7-121,-1 0 0,0 0-1,0 0 1,0 1 0,0-1 0,-1 0-1,1 1 1,0-1 0,-1 1 0,1 0-1,-1 0 1,1 0 0,-1 0 0,0 0 0,1 1-1,-1-1 1,0 1 0,1 0 0,-1 0-1,0 0 1,1 0 0,-4 0 0,-4 2 57,-1 0 0,1 0-1,0 1 1,0 0 0,0 1 0,1 0 0,-1 0 0,1 1 0,0 1 0,0-1 0,1 1 0,0 1 0,-14 13 0,-2 4 147,2 1 0,0 1 0,-19 30 0,11-8-88,2 1 0,2 2 0,2 0 1,3 2-1,-29 106 0,32-76-19,3 1 1,4 0-1,-2 112 1,13-158-183,2 0 1,1 0-1,2 0 1,1 0-1,2-1 0,2 0 1,1-1-1,22 48 1,-26-68 13,1 0 1,1 0-1,0-1 0,2 0 1,-1-1-1,2 0 0,0-1 1,0 0-1,1-1 0,1 0 1,0-1-1,0-1 0,1 0 1,1-1-1,0 0 0,0-2 0,0 0 1,1 0-1,33 7 1,-35-12-32,0 0 1,1-1 0,-1-1 0,1 0-1,-1-1 1,0 0 0,1-2 0,-1 0 0,0 0-1,0-2 1,-1 1 0,1-2 0,-1 0 0,0-1-1,-1 0 1,1-1 0,19-16 0,4-7 137,-1-1 1,-2-2-1,-2-1 1,41-56 0,-17 14 380,-3-3 0,-3-1-1,57-130 1,-81 149-448,-2 0 0,-4-2 0,-2 0 0,-3-2 0,12-119 0,-25 156-57,-1 1-1,-1 0 0,-1 0 0,-2 0 0,-1 0 0,-1 0 1,-2 1-1,-14-39 0,17 56-13,-1-1-1,0 1 1,-1 0 0,0 0 0,0 1-1,-1 0 1,0 0 0,-1 0 0,0 1-1,-1 0 1,1 1 0,-1 0 0,-1 0-1,1 1 1,-1 0 0,0 1 0,-1 0-1,1 0 1,-1 1 0,0 1 0,0 0-1,0 0 1,-15-1 0,10 3-40,0 0 0,0 1 0,0 1 0,0 1-1,0 0 1,1 1 0,-1 1 0,1 0 0,-1 1 0,1 1 0,1 0 0,-1 1-1,1 0 1,0 2 0,1-1 0,-13 12 0,-20 18-1358,1 3-1,-73 87 1,93-100 383,-46 52-3196,5-12-2291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21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0 244 9033,'0'0'5301,"7"-8"-4058,-2 3-1119,0 0 0,-1 1 0,2 0 0,-1 0 0,0 0 0,1 1 0,0 0 0,-1 0 0,1 0-1,1 1 1,-1 0 0,0 0 0,0 0 0,1 1 0,-1 0 0,1 0 0,-1 1 0,12 0 0,312 5 588,-91 2-31,325-32 1915,-235 5-1637,690-50 1513,57 12-1827,1 47-217,-700 15-391,141 0 22,-337-26-9022,-211 22 2712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06.9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812 410 3331,'0'0'-379,"-5"-9"-128,-21-27 393,-34-25 4259,18 19-702,24 22-2483,-1 2-1,0 0 1,-31-21 0,41 33-799,0 1 0,-1 0 0,1 1 0,-1 0 0,0 0 0,0 1 0,0 1 0,0-1 0,0 2 0,-1-1 0,-16 1 0,16 1-1,0 1 1,0 0-1,0 1 1,0 0 0,1 1-1,-1 0 1,1 1-1,0 0 1,0 0 0,0 1-1,-16 11 1,11-5-30,1 0-1,0 1 1,0 1-1,2 1 1,-1 0-1,-14 21 1,4 3 61,1 1 0,1 1 0,3 1 0,1 1 0,-12 44 0,13-21-54,2 1 0,3 0 0,3 1 0,3 0 0,3 0 0,3 0 1,11 86-1,-3-99-85,2 0 1,3-1-1,2 0 1,2-1-1,2-1 1,3-1-1,39 65 1,-19-46 41,4-2 0,3-2-1,2-2 1,79 73 0,-101-109-47,1-1 0,1-1 0,1-2 1,2-1-1,0-2 0,44 18 0,-52-26-31,1-2 0,1-1 0,0-2 0,0 0 0,0-2 0,0-1 0,1-2 0,0 0 0,32-4 0,-52 1-17,-1-1 0,0 1 0,0-2 0,0 1 0,0-1-1,0-1 1,-1 1 0,1-1 0,-1-1 0,0 0 0,11-8 0,-7 2 2,-1 1-1,0-1 1,0-1-1,-1 0 1,-1-1 0,10-16-1,2-10 13,-2-1-1,-2 0 1,23-81-1,-21 48 27,-4-1-1,-3-1 0,-4 0 1,-3 0-1,-3 0 1,-10-108-1,-14 1 290,-67-263 0,76 387-279,-3 0 1,-3 1-1,-2 1 0,-2 1 0,-33-57 1,44 93 48,0 0 1,-1 0 0,-1 1-1,-1 1 1,0 1 0,-1 0 0,-1 1-1,-1 1 1,0 0 0,0 1 0,-1 1-1,-1 1 1,0 1 0,-1 0-1,0 2 1,-37-10 0,34 12-66,0 2 1,-1 0 0,0 1-1,0 2 1,0 1-1,0 1 1,0 0 0,-37 9-1,45-6-34,0 1 0,0 1 0,0 1 0,1 0-1,0 1 1,0 0 0,1 2 0,0 0 0,1 0 0,0 2 0,1-1 0,-21 24-1,17-13-22,0 1-1,1 0 0,2 1 1,0 1-1,1 0 0,2 1 0,-12 39 1,16-42-369,1 1 0,1-1 0,1 1 1,2 0-1,0 1 0,1-1 0,2 0 1,6 47-1,-6-64-76,1 1 1,1-1-1,-1 0 1,1 0 0,0 0-1,6 9 1,24 24-4690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24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0 136 7847,'112'2'6992,"32"3"-4839,205 5-1923,997-50 1456,-798 15 215,-143 14-1506,360-21-43,-742 30-193,-15 3-84,-1-1 0,0-1 0,0 1 0,1-1 0,-1 0-1,0-1 1,0 0 0,0 0 0,0 0 0,8-5 0,-15 7-63,0-1 0,0 1 0,0 0 0,0 0 0,0-1 0,0 1 0,0 0 0,0 0 0,0-1 0,0 1 0,0 0 1,0 0-1,0-1 0,0 1 0,0 0 0,0 0 0,0 0 0,0-1 0,0 1 0,-1 0 0,1 0 0,0-1 0,0 1 0,0 0 1,0 0-1,-1 0 0,1 0 0,0-1 0,0 1 0,0 0 0,-1 0 0,1 0 0,0 0 0,0 0 0,-1 0 0,1 0 0,0-1 1,0 1-1,-1 0 0,1 0 0,0 0 0,0 0 0,-1 0 0,1 0 0,0 0 0,0 0 0,-1 0 0,1 1 0,0-1 0,0 0 1,-1 0-1,-16-3-26,-94 2-321,75 3-2680,-64-7 1,54-6-2404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35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2248 8395 7111,'0'0'587,"0"11"-534,0-9-166,-1 60 751,0-49 88,0 1 0,-1-1-1,-1 0 1,0 0 0,-1 0 0,-5 15 0,-4-5-276,0-1 1,-2 0-1,0-2 1,-1 1 0,-1-2-1,-1 0 1,-1-1-1,0-1 1,-37 24 0,5-7 463,-2-3 1,-109 48-1,143-71-768,0-1 0,-1-1 1,1 0-1,-1-1 0,-1-2 0,1 0 0,0-1 0,-1 0 0,1-2 1,-1-1-1,0 0 0,1-2 0,0 0 0,0-1 0,-38-14 0,58 18-146,-108-45-33,-101-60 0,176 86 22,1-2 1,1-2 0,1 0-1,1-2 1,0-2 0,3 0-1,-27-34 1,-23-46 21,4-2-1,6-4 1,-58-132 0,55 80-23,-84-302 1,16-194-25,57-1 36,40-227-11,51-4-3,-2 361-68,17-214-212,60 6 6,131-276 267,-187 912 24,4 0 0,4 3 0,5 1 0,80-136 0,-94 188-4,2 2 0,3 1 0,1 2 0,2 1 0,2 2 0,1 1 1,3 3-1,0 1 0,3 2 0,71-39 0,-80 54 55,0 3 0,0 1 0,2 2 0,-1 1 0,66-8 1,-38 11 162,1 3 1,106 7-1,-160-1-206,0 2-1,-1-1 1,1 2 0,-1 0-1,20 9 1,-24-9-329,0 0-1,0-1 1,1 0-1,-1 0 1,1-1 0,0 0-1,0 0 1,0-1 0,0 0-1,0-1 1,0 0-1,0-1 1,14-1 0,-12-2-1213,-1-1 0,0 1 0,0-1-1,18-13 1,3-5-4731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35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8 155 11115,'0'0'53,"0"0"0,0 0 0,-1 0 0,1 0 0,0 0 0,0 0 0,-1 0 0,1 0 0,0 0 0,0 0 0,0 0 0,-1 0 0,1 0 0,0 0 0,0 0 0,0 0 0,-1 0 0,1 0 0,0 0 0,0 0 0,0 0 0,-1 0 0,1-1 0,0 1 0,0 0 0,0 0 0,0 0 0,-1 0 0,1 0 0,0-1 0,0 1 0,0 0 0,0 0 0,0 0 0,-1 0 0,1-1 0,0 1 0,0 0 0,0 0 0,0 0 0,0-1 0,0 1 0,0 0 0,0 0 0,0 0 1,0-1-1,0 1 0,0 0 0,0 0 0,0 0 0,0-1 0,10-11 376,19-9-258,-1 12 586,1 1 0,0 1-1,0 2 1,0 0 0,1 3-1,40 0 1,14-2-523,-10-3-119,-1-4-1,0-2 1,72-24 0,-144 36-113,1 0 1,0 1-1,0-1 0,-1 0 1,1 1-1,0-1 0,0 1 0,0 0 1,0 0-1,0-1 0,0 1 1,0 0-1,0 1 0,0-1 1,-1 0-1,1 1 0,2 0 0,-4-1 40,0 1-1,0 0 1,0 0-1,0 0 1,0 0-1,0 0 0,0 0 1,0 0-1,0-1 1,-1 1-1,1 0 1,0 0-1,-1 0 0,1-1 1,0 1-1,-1 0 1,1 0-1,-1-1 1,1 1-1,-1 0 0,0-1 1,1 1-1,-1 0 1,-1 0-1,-56 51 1920,-14 4-1260,-78 66 145,131-103-1641,1 0 0,-27 36-1,39-43-4312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37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83 14670,'0'0'2888,"5"-8"-107,1-1-1695,9-20 762,-10 0 3023,-6 29-4777,1-1-1,-1 0 1,0 1-1,1-1 1,-1 1-1,0-1 1,0 1 0,0-1-1,1 1 1,-1-1-1,0 1 1,0 0-1,0 0 1,0-1 0,0 1-1,0 0 1,0 0-1,0 0 1,1 0-1,-1 0 1,0 0 0,0 0-1,0 0 1,0 0-1,0 1 1,0-1-1,-1 1 1,-31 7-40,21 0-17,0 0-1,1 2 0,0-1 0,0 1 0,1 0 0,0 1 0,1 1 0,0-1 0,1 1 0,0 1 1,1 0-1,0 0 0,1 0 0,1 0 0,0 1 0,1 0 0,0 0 0,1 1 0,1-1 0,-2 25 1,4-37-42,0 1 0,1-1 1,-1 0-1,0 1 0,1-1 0,0 0 1,-1 1-1,1-1 0,0 0 1,0 0-1,0 0 0,0 0 1,0 0-1,1 0 0,-1 0 1,1 0-1,-1-1 0,1 1 1,0 0-1,3 1 0,-1 0-100,0-1-1,1 1 0,-1-1 1,1-1-1,-1 1 0,1-1 1,0 1-1,0-1 0,7 0 1,52-2-3420,-12-12-3978,-5-7-4140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38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47 20980,'-9'2'1356,"7"-1"-1273,-60 18 2663,58-18-2583,-1 1 1,1-1 0,1 1 0,-1 0-1,0 1 1,0-1 0,1 0 0,-1 1-1,1 0 1,0 0 0,0 0 0,0 0-1,0 0 1,-3 7 0,5-9-143,1 0 0,-1-1-1,1 1 1,0 0 0,0 0 0,-1 0 0,1 0 0,0-1 0,0 1 0,0 0-1,0 0 1,0 0 0,0 0 0,0 0 0,0-1 0,0 1 0,1 0 0,-1 0 0,0 0-1,0 0 1,1-1 0,-1 1 0,1 0 0,-1 0 0,1-1 0,-1 1 0,1 0-1,-1-1 1,1 1 0,-1-1 0,1 1 0,0 0 0,-1-1 0,1 1 0,0-1-1,0 0 1,-1 1 0,1-1 0,0 0 0,0 1 0,0-1 0,0 0 0,-1 0-1,3 1 888,-3-10-355,1 8-502,-1 0 0,1 0 0,-1 0 0,0 0 1,0 0-1,0 0 0,1 0 0,-1 0 1,0 0-1,0 0 0,0 0 0,0 0 0,0 0 1,-1 0-1,1 0 0,0 0 0,0 0 1,-1 0-1,1 0 0,-1 0 0,1 0 0,-1 0 1,1 0-1,-1 0 0,1 0 0,-1 1 0,0-1 1,1 0-1,-1 0 0,0 1 0,0-1 1,0 1-1,1-1 0,-1 1 0,-2-2 0,3 43-77,0-38 25,0 0 0,0-1 0,0 1 0,1 0-1,-1 0 1,1 0 0,0 0 0,0-1 0,0 1 0,0 0 0,0-1 0,1 1 0,-1-1 0,1 1 0,0-1 0,-1 0 0,1 1 0,0-1 0,0 0 0,1 0 0,-1-1 0,0 1-1,1 0 1,-1-1 0,1 1 0,-1-1 0,1 0 0,0 0 0,-1 0 0,4 0 0,-1 0 16,0 0-1,-1-1 1,1 1 0,0-1-1,-1 0 1,1-1 0,0 1-1,-1-1 1,1 0-1,-1 0 1,1 0 0,-1-1-1,0 0 1,1 0 0,-1 0-1,0 0 1,0-1 0,4-3-1,10-10 64,-1 0 0,27-35-1,-3 3 53,-41 48-128,0 0 0,0-1-1,1 1 1,-1-1 0,0 1-1,0 0 1,1 0-1,-1-1 1,0 1 0,1 0-1,-1-1 1,0 1 0,1 0-1,-1 0 1,1 0 0,-1-1-1,0 1 1,1 0-1,-1 0 1,1 0 0,-1 0-1,1 0 1,-1 0 0,0 0-1,1 0 1,-1 0-1,1 0 1,-1 0 0,1 0-1,-1 0 1,1 0 0,5 14 74,-4 41 82,-2-23-103,1-32-55,-1 1 0,1 0 0,-1 0 0,1 0 0,-1-1 0,1 1 0,0 0 0,-1-1 0,1 1 0,0 0 0,0-1 0,-1 1 0,1-1 0,0 1 0,0-1 0,0 0 0,0 1 0,-1-1 0,1 0 0,0 1 0,0-1 0,0 0 0,0 0 0,0 0 0,0 0 0,0 0 0,0 0 0,0 0 0,0 0 0,0 0 0,1-1 0,32-8 0,20-23-296,-47 26 222,1 0 0,0 1 0,1 0 0,-1 0 0,1 1 0,0 0 0,0 1 0,1 0 0,-1 0 0,17-2 0,-25 5 84,0 1 0,-1-1 0,1 0 0,0 1 0,-1-1 0,1 1 0,-1-1-1,1 0 1,0 1 0,-1 0 0,0-1 0,1 1 0,-1-1 0,1 1 0,-1-1 0,1 1 0,-1 0 0,0-1 0,0 1 0,1 0 0,-1-1 0,0 1 0,0 0 0,0-1 0,0 1 0,0 0 0,0 0 0,0-1 0,0 1 0,0 1 0,0 34 558,0-15-335,1-20-233,-1 0 0,1-1 0,-1 1 0,1-1 0,0 1 0,-1-1 0,1 1 0,-1-1 0,1 1 0,0-1 0,0 1 0,-1-1 0,1 0 0,0 0 0,0 1 0,-1-1 0,1 0 0,0 0 0,0 0 0,0 0 0,-1 0 0,1 0 0,0 0 0,0 0 0,0 0 0,-1 0 0,2-1 0,26-4 0,40-30-5424,6-4-4106,-67 37 9149,-1 0 1,0 0 0,0 1-1,1-1 1,-1 2 0,9-1-1,-12-2 509,1 0 0,0-1 0,-1 1 0,1-1 0,-1 1 0,0-1 0,5-8 0,-4 6-15,-2 4-18,-1-1-1,1 1 0,0 0 0,0 0 0,0 0 1,0 0-1,0 0 0,1 1 0,-1-1 0,1 1 0,4-3 1,4 9 2250,-7 16 73,-7 26-665,-2 1 0,-2-1 0,-19 66 0,14-67-1213,2 1 0,2 0 0,-2 67-1,11-121-353,0 1 0,0 0 0,0-1 0,1 1 0,5-12 0,2-7-15,17-98-24,-22 90-350,3 0 1,0 1 0,2 0-1,2 0 1,20-43-1,-28 70 143,0 1 0,0 0 1,1 0-1,0 0 0,0 1 0,0-1 0,0 1 0,0 0 0,1 0 1,-1 0-1,1 0 0,7-2 0,-11 4 43,0 1 1,1-1-1,-1 1 0,0-1 1,1 1-1,-1 0 0,0-1 1,1 1-1,-1 0 0,1 0 1,-1 0-1,0 0 0,1 0 1,-1 0-1,1 1 0,-1-1 1,0 0-1,1 1 0,-1-1 1,0 1-1,1-1 0,-1 1 1,0 0-1,0-1 0,0 1 1,0 0-1,1 0 0,-1 0 1,0 0-1,0 0 0,-1 0 1,1 0-1,0 0 0,0 1 1,0-1-1,-1 0 0,1 0 1,-1 1-1,1-1 0,-1 0 1,1 1-1,-1-1 0,0 0 1,0 1-1,0-1 0,1 0 1,-1 1-1,-1-1 0,1 1 1,0 1-1,0 0 83,0 1 0,0 0 0,-1 0 0,1-1 0,-1 1 0,0 0 0,0-1-1,0 1 1,-1-1 0,1 1 0,-1-1 0,0 0 0,0 0 0,0 1 0,0-1 0,0-1 0,-1 1 0,0 0 0,1 0 0,-1-1-1,-5 4 1,-18 11-3038,25-17 2796,57-35-15897,-30 22 6720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39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62 100 5189,'5'-3'3122,"16"-14"6903,-18 5-3319,-9 10-2999,-16 5-2422,17 0-1144,1 0 0,-1 0 0,0 0 0,1 1 0,0 0 1,0 0-1,0 0 0,0 0 0,0 0 0,1 1 0,0 0 0,0 0 0,0 0 1,1 0-1,-4 8 0,8-12-129,-1 0 0,1 0 0,-1 0 0,1-1 0,-1 1 1,1 0-1,0-1 0,-1 0 0,1 1 0,0-1 0,-1 0 0,1 0 0,0 1 1,-1-1-1,1-1 0,0 1 0,0 0 0,2-1 0,2 1 19,225-14-1098,-225 18 1731,-8-17-47,1 3-619,1 7-3,-1 0 0,1 0 0,0 0 1,0 1-1,1-1 0,-1 0 0,0 0 0,1 0 0,1-4 0,-1 6 1,0-1 0,0 1 0,0 1 0,0-1 0,0 0 0,1 0-1,-1 0 1,0 0 0,0 1 0,1-1 0,-1 1 0,0-1 0,1 1 0,-1-1 0,0 1-1,1 0 1,-1 0 0,1-1 0,-1 1 0,0 0 0,1 0 0,-1 1 0,2-1 0,81 5-239,-60-3 142,0 0 0,0-1 0,0-2 0,40-5 0,-59 4 151,-1 0 0,0 0 0,1-1-1,-1 1 1,0-1 0,0 0 0,-1 0 0,7-7 0,2-12 258,-12 21-304,0 1 1,0-1-1,0 0 1,0 1-1,0-1 1,0 0 0,0 1-1,-1-1 1,1 0-1,0 1 1,0-1-1,-1 0 1,1 1-1,0-1 1,-1 1-1,1-1 1,-1 0-1,1 1 1,-1-1-1,1 1 1,-1 0-1,1-1 1,-1 1-1,0-1 1,1 1-1,-1 0 1,1-1-1,-1 1 1,0 0 0,0-1-1,-2 0-4,-1 0 0,1 0 0,0 1 0,0-1 0,0 1 0,-1-1 0,1 1 0,0 0 0,-1 0 0,1 0 0,0 1 0,0-1 0,-1 1 0,1 0 0,0 0 0,0 0 0,0 0 0,0 0 0,0 1 0,0 0 0,0-1 0,0 1 0,1 0 0,-1 0 0,1 0 0,-4 4 0,3-2 0,0-1 0,0 1 0,0 0 0,1 0 0,-1 0 0,1 1 0,0-1 0,0 1 0,1-1 0,-1 1 0,1-1 0,0 1 0,0 0 0,1 0 0,-1-1 0,1 1 0,1 8 0,-1-11 5,1 1-1,0-1 1,0 0 0,1 0 0,-1 1-1,0-1 1,1 0 0,-1 0 0,1 0-1,0 0 1,-1-1 0,1 1 0,0 0-1,0-1 1,0 1 0,0-1 0,1 0-1,-1 0 1,0 1 0,0-1 0,1-1-1,-1 1 1,1 0 0,-1-1-1,1 1 1,4-1 0,10 3-299,0-1-1,28-1 1,-39-1 45,40-3-5164,3-10-6427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39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21396,'0'0'3716,"-14"72"-1826,7-27-1122,1 7-447,4 5-97,1-1-192,1-5-481,0-8-1184,0-3-769,0-12-705,1-6 320,-1-9-2114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40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3 217 8136,'-1'-12'1319,"0"0"1,1 0-1,0 0 1,1 0-1,0 0 1,1 0-1,3-13 1,-3 20-1001,0 0-1,1 0 1,-1 0 0,1 0-1,0 1 1,1-1 0,-1 1-1,1 0 1,0 0 0,0 0 0,0 0-1,0 1 1,1 0 0,0 0-1,-1 0 1,1 0 0,9-3-1,3-1-45,1 1-1,-1 1 0,1 1 0,0 0 1,0 1-1,0 1 0,1 1 0,-1 0 1,0 1-1,1 2 0,29 4 1,-45-5-281,0 0 0,0 0 0,-1 0 0,1 0 0,0 0 0,0 0 0,-1 1 1,1-1-1,-1 1 0,0 0 0,1 0 0,-1 0 0,0 0 0,0 0 1,0 0-1,0 1 0,-1-1 0,1 1 0,2 3 0,-3-1 46,0-1 1,0 0-1,0 0 0,0 1 0,-1-1 0,0 1 1,0-1-1,0 0 0,0 1 0,-1-1 0,-1 9 0,-4 7 337,-1 0-1,-1 0 0,-1-1 1,-14 24-1,17-33-134,-1 3-67,2-6-96,1-1-1,0 1 1,0 0-1,1 0 1,0 1-1,0-1 1,1 1-1,0-1 1,0 1-1,1 0 1,0 0-1,0-1 1,1 14-1,0-20-76,1 1 0,0-1 0,0 1 0,0-1 0,0 0 0,0 1 0,1-1 0,-1 0 0,0 0 0,1 0-1,-1 0 1,0 0 0,1 0 0,-1 0 0,1 0 0,0-1 0,-1 1 0,1-1 0,0 1 0,-1-1 0,1 0 0,0 1 0,-1-1-1,1 0 1,0 0 0,2 0 0,52-2 92,-51 2-86,7-2-169,-1 0-1,0-1 1,0 0-1,0-1 0,0 0 1,-1-1-1,0 0 0,19-12 1,-23 13 228,-1 1 0,0 0 1,0-1-1,-1 0 0,1 0 0,-1-1 1,0 1-1,0-1 0,0 0 0,-1 0 1,0 0-1,0 0 0,0-1 1,0 1-1,-1-1 0,2-8 0,-7 53 750,0 54-1,3-92-813,1 1 1,-1 0 0,0-1 0,0 1-1,0 0 1,1-1 0,-1 1 0,1-1-1,0 1 1,-1 0 0,1-1 0,0 1 0,0-1-1,0 0 1,0 1 0,0-1 0,0 0-1,0 0 1,0 1 0,0-1 0,1 0-1,-1 0 1,1 0 0,-1-1 0,2 2-1,1-1 1,0 0 0,-1 0 0,1 0-1,0 0 1,0-1 0,0 1-1,0-1 1,0 0 0,0 0 0,6-2-1,0 1-10,-1-1-1,0 0 1,1-1-1,-1 0 0,0 0 1,-1-1-1,1-1 1,13-8-1,-19 11-209,0-1 0,0 0 0,0 0-1,-1 0 1,1 0 0,-1-1 0,0 1 0,1-1-1,-2 1 1,1-1 0,0 0 0,1-3-1,-2 0-1396,0 0-1,0 1 0,0-1 0,0 0 0,-1 0 0,-1-10 0,-4-19-10181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40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3683,'0'0'26105,"74"31"-28027,-42-21-3235,-2-2-4259</inkml:trace>
  <inkml:trace contextRef="#ctx0" brushRef="#br0" timeOffset="1">412 173 19923,'0'0'7175,"-54"11"-5189,29 3-1474,0 6-192,2 6 33,7 2-225,3 5-64,11-4-32,2-2 0,9-4-32,15-9 0,9-10-449,6-4-479,5-5-1411,1-17-2369,-4-6-2979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41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67 8232,'0'0'20622,"-7"4"-20040,2-1-415,-1 0-1,1 1 1,0 0 0,0 0-1,1 0 1,-1 1 0,1-1-1,0 1 1,0 0 0,0 0-1,1 1 1,0-1 0,0 1-1,0 0 1,1-1 0,-1 1-1,-1 10 1,4-15-158,-1 0 0,1 0 1,0 0-1,-1 0 0,1 0 0,0 0 0,0 0 1,0 0-1,0 0 0,0 0 0,0 0 0,0 0 1,0 0-1,0 0 0,0 0 0,1 0 0,-1 0 1,0 0-1,1 0 0,-1 0 0,1-1 0,-1 1 1,1 0-1,-1 0 0,1 0 0,0 0 0,-1-1 0,1 1 1,0 0-1,-1-1 0,1 1 0,2 0 0,-1 0-3,1 0 0,0-1 0,-1 0-1,1 1 1,0-1 0,0 0-1,-1-1 1,1 1 0,0 0-1,-1-1 1,6-1 0,9-4-64,1 0 0,25-14 0,-12 2-514,-21 11 470,-1 1 0,1 1 0,-1 0 0,1 0 0,1 1 0,-1 0 0,1 1 0,21-4 0,-32 9 174,0-1 0,-1 0-1,1 1 1,0-1 0,0 0 0,-1 1-1,1-1 1,0 0 0,-1 1-1,0-1 1,1 0 0,-1 0 0,0 1-1,1-1 1,-2 1 0,-21 18 298,14-22-290,6-14-55,3 8-24,0 1 3,-1 0-1,2 1 1,-1-1 0,1 0-1,0 0 1,3-10-1,-3 15-9,1 0 0,-1-1 0,0 1 0,1 0 0,-1 0 0,1 0 0,0 0 0,0 0 0,0 1 0,0-1 0,0 1 0,0-1 0,0 1 0,0-1 0,0 1 0,1 0 0,-1 0-1,1 0 1,-1 0 0,1 1 0,3-1 0,57-9-3003,1 5-3739,-11 1-1982,-14 0-2272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45.34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717 6 6822,'-10'-1'2563,"-9"-1"-2360,1 0 0,-1 2-1,1 0 1,-1 1 0,0 1 0,1 0 0,0 2 0,0 0 0,0 1-1,0 1 1,-24 11 0,9 1 19,1 2-1,0 1 1,2 2 0,1 1-1,0 1 1,2 1 0,1 1-1,1 2 1,2 0-1,-27 45 1,32-45 37,1 2-1,1 0 1,2 0 0,2 1-1,0 1 1,3 0-1,0 1 1,2 0 0,2 0-1,1 0 1,1 49-1,3-72-224,1 1-1,0-1 0,1 0 1,0 0-1,1 0 1,0-1-1,0 1 0,1 0 1,1-1-1,0 0 0,0 0 1,12 15-1,-11-19-12,0 1 1,0-1-1,0-1 0,1 1 0,0-1 1,0 0-1,0 0 0,1-1 1,0 0-1,-1-1 0,1 0 0,1 0 1,-1 0-1,0-1 0,1 0 1,16 1-1,-6-3 89,-1 0 1,0-2-1,1 0 1,-1-1-1,0 0 0,0-2 1,0 0-1,-1-1 1,0 0-1,0-2 0,21-12 1,11-10 289,-2-1 0,60-52 0,-53 37-224,-1-3 0,-3-1 1,56-74-1,-88 100-64,0-1-1,-2-1 1,-1 0-1,0-1 1,-2 0 0,-2-1-1,0-1 1,-2 0-1,-1 0 1,5-40-1,-12 64-85,0-1 0,0 0-1,-1 1 1,0-1-1,0 0 1,0 1-1,-1-1 1,0 0 0,0 1-1,0-1 1,-1 1-1,0-1 1,0 1-1,0 0 1,-1 0-1,0 0 1,0 0 0,0 0-1,0 0 1,-1 1-1,0 0 1,0 0-1,0 0 1,0 0 0,0 0-1,-1 1 1,0 0-1,0 0 1,0 0-1,0 1 1,0 0 0,0 0-1,-1 0 1,1 0-1,-1 1 1,1 0-1,-10-1 1,-22-1-972,0 1 0,1 3 0,-1 0 0,0 3-1,-48 10 1,80-13 756,-56 8-5549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41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176 137 7751,'0'0'15935,"-11"-4"-13719,-40-12-540,48 16-1594,0-1 1,-1 1-1,1 0 1,0 0-1,-1 0 0,1 1 1,0-1-1,-1 1 0,1 0 1,0-1-1,-1 2 1,1-1-1,0 0 0,0 1 1,0-1-1,0 1 0,0 0 1,1 0-1,-1 0 1,0 0-1,1 0 0,0 1 1,-1-1-1,1 1 0,0 0 1,-2 3-1,-1 1 10,1-1 0,1 1 0,-1 0 0,1 0 0,0 0 0,1 1 0,0-1 0,0 0 0,-2 13 0,4-18-87,0 0-1,0-1 1,0 1-1,0 0 0,0-1 1,0 1-1,1 0 1,-1-1-1,0 1 1,1-1-1,-1 1 0,1 0 1,0-1-1,-1 1 1,1-1-1,0 0 0,0 1 1,0-1-1,0 0 1,0 1-1,1-1 1,-1 0-1,1 1 0,1-1-4,0 1-1,-1-1 1,1 0 0,0 0-1,0 0 1,-1-1-1,1 1 1,0-1-1,0 1 1,0-1-1,0 0 1,4 0-1,0-1-5,1 0-1,0 0 0,0-1 0,-1 0 0,1 0 1,-1-1-1,1 0 0,-1 0 0,8-5 0,1-5-21,-1 0 0,-1-1-1,0 0 1,0-1 0,-2-1-1,0 0 1,0-1 0,-2 0-1,0-1 1,-1 0 0,-1-1-1,9-28 1,-14 26 186,-14 32 48,-15 31 119,17-23-168,1-1 0,-11 38 1,17-48-92,0 0 0,1 0 0,0 1 0,0-1 0,1 1 0,0-1 0,0 1 0,1-1 0,2 15-1,-1-20-76,0 1 1,0-1-1,0 0 0,0 1 0,0-1 0,0 0 0,1 0 0,0 0 0,-1-1 0,1 1 0,0-1 0,0 1 0,1-1 0,-1 0 0,0 0 0,1 0 0,-1-1 0,1 1 0,0-1 0,-1 0 0,1 0 0,0 0 0,0-1 0,0 1 0,0-1 0,0 0 0,5 0 0,0 0-122,1 0 0,-1-1-1,0 0 1,1 0 0,-1-1 0,0 0 0,0 0 0,0-1-1,0 0 1,11-7 0,-11 5 92,-1-1 0,0 0-1,0-1 1,0 0 0,8-9-1,-14 12 174,1 1 0,0 0 0,-1-1 0,0 0 0,0 0-1,0 1 1,0-1 0,-1 0 0,1 0 0,-1 0-1,0-1 1,0 1 0,-1 0 0,1-8 0,-1 11-122,0 0 1,0 0 0,0 1-1,-1-1 1,1 0-1,0 0 1,0 1 0,-1-1-1,1 0 1,0 1-1,-1-1 1,1 0 0,-1 1-1,1-1 1,-1 1-1,1-1 1,-1 0 0,1 1-1,-1 0 1,1-1-1,-1 1 1,0-1 0,1 1-1,-1 0 1,0-1-1,0 1 1,0-1 0,-29-1 174,23 3-165,-1 0 0,1 0 0,0 1 1,-1 0-1,-10 4 0,13-3-20,1 0 0,-1-1 0,0 2 0,1-1 0,-1 0 0,1 1 0,0 0 0,0 0 0,1 0 0,-1 1 0,1-1 0,0 1 0,0-1 0,0 1 0,1 0 0,0 0 0,0 1 0,0-1 0,1 0 0,-1 1 0,0 10 0,2-15 0,1 1 0,-1 0 0,1 0 0,-1-1 0,1 1 0,0-1 0,0 1 0,0-1 0,0 1 0,0-1 0,0 1 0,0-1 0,1 0 0,-1 0 0,0 1 0,1-1 0,-1 0 0,1 0 0,-1 0 0,1-1 0,-1 1 0,1 0 0,0-1 0,-1 1 0,1-1 0,0 1 0,0-1 0,-1 0 0,1 1 0,3-1 0,65 2 0,-54-2 0,31-4-1318,-16-4-2537,7-10-5097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42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94 12268,'1'-1'379,"-1"0"0,1 0 1,-1 1-1,0-1 1,1 0-1,-1 0 0,0 0 1,0 0-1,1 0 1,-1 0-1,0 0 0,0 0 1,0 0-1,0 0 0,0 0 1,0 0-1,-1 0 1,1 0-1,0 0 0,0 0 1,-1 0-1,1 0 1,0 0-1,-1 0 0,1 1 1,-2-3-1,1 2-179,0 0 0,-1 1 0,1-1 1,-1 0-1,1 0 0,-1 1 0,1-1 0,-1 0 0,1 1 0,-1 0 0,1-1 0,-1 1 0,0 0 0,-2 0 1,-2 0-124,1 0 0,-1 0 1,1 1-1,-1 0 0,1 0 1,0 0-1,-1 1 0,1 0 1,-7 3-1,6-1 20,0 1-1,1 0 0,-1 0 1,1 1-1,0-1 0,1 1 1,-1 0-1,1 1 0,0-1 1,1 1-1,-1-1 0,1 1 1,1 0-1,-1 0 0,1 0 1,0 1-1,1-1 0,0 0 1,0 1-1,0-1 0,2 14 1,-1-20-82,0 1 1,0-1-1,1 1 1,-1-1 0,1 1-1,-1-1 1,1 0 0,-1 1-1,1-1 1,0 0 0,0 1-1,0-1 1,-1 0 0,1 0-1,0 0 1,0 0 0,1 0-1,-1 0 1,0 0 0,0 0-1,0-1 1,3 2 0,-1 0 5,1-2 0,-1 1 1,0 0-1,0-1 0,1 1 1,-1-1-1,0 0 0,1 0 1,-1 0-1,4-1 0,0 0 25,-1 0 0,1-1 0,0 0-1,-1 0 1,1 0 0,-1-1-1,0 0 1,1 0 0,8-7-1,-9 4 98,0-1-1,0 0 1,-1 0 0,0-1-1,0 1 1,-1-1-1,0 0 1,0 0-1,-1-1 1,0 1 0,4-17-1,-6 20-80,0 1-1,0 0 1,0 0-1,-1-1 1,0 1-1,0-1 1,0 1-1,0 0 1,0-1-1,-1 1 1,0 0-1,0-1 1,0 1-1,-1 0 1,1 0-1,-1 0 1,0 0-1,0 0 1,-1 1-1,1-1 1,-1 0-1,1 1 1,-1 0-1,0 0 1,-6-5-1,8 7-83,0 0-1,-1 0 1,1 0-1,-1 0 1,1 0 0,-1 0-1,1 0 1,-1 1-1,0-1 1,1 1 0,-1-1-1,0 1 1,1-1-1,-1 1 1,0 0 0,0 0-1,0 0 1,1 0 0,-1 0-1,0 0 1,1 1-1,-1-1 1,0 1 0,-2 0-1,2 1-57,0-1-1,1 1 1,-1-1-1,1 1 1,-1 0-1,1 0 1,0-1-1,-1 1 1,1 0-1,0 0 1,0 0-1,1 1 1,-1-1-1,0 0 1,1 0-1,-1 4 0,0 1-193,0 0-1,0 0 0,1 1 0,0-1 0,0 0 1,1 1-1,0-1 0,0 0 0,1 0 0,0 0 1,3 7-1,-3-10-363,1 0-1,0 0 1,0 0 0,0-1 0,0 1 0,0-1 0,1 0 0,0 0-1,-1 0 1,1-1 0,0 1 0,8 2 0,25 6-5891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43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19218,'0'0'9022,"-4"8"-7671,-2 4-1063,1 0 1,0 1 0,1 0 0,0 0-1,1 0 1,1 0 0,0 1 0,0-1-1,2 0 1,0 21 0,0-33-289,1-1 0,-1 1 0,0 0 0,0-1 0,0 1 0,1 0 0,-1-1 0,0 1 0,0 0 0,1-1 0,-1 1 0,1-1 0,-1 1 0,1-1 0,-1 1 0,1-1 0,-1 1 0,1-1 0,-1 1 0,1-1 0,-1 1 0,1-1 0,0 0 0,-1 0 0,1 1 0,0-1 0,-1 0 0,1 0 0,0 1 0,25-6 0,20-20 0,-5-13 0,-34 30 0,0 0 0,1 1 0,0 0 0,0 0 0,1 1 0,-1 0 0,1 0 0,1 1 0,10-5 0,-19 10 0,0 0 0,0 0 0,-1 0 0,1 0 0,0 1 0,0-1 0,-1 0 0,1 0 0,0 0 0,0 1 0,-1-1 0,1 0 0,0 1 0,-1-1 0,1 1 0,-1-1 0,1 1 0,0-1 0,-1 1 0,1-1 0,-1 1 0,1 0 0,-1-1 0,0 1 0,1-1 0,-1 1 0,1 0 0,-1 0 0,0-1 0,0 1 0,1 0 0,-1 0 0,0-1 0,0 1 0,0 0 0,0 0 0,0 0 0,4 42 0,-3-24 0,-1-17 0,0-1 0,0 1 0,1-1 0,-1 1 0,0-1 0,1 1 0,-1 0 0,1-1 0,0 0 0,0 1 0,-1-1 0,1 1 0,0-1 0,0 0 0,0 1 0,0-1 0,0 0 0,1 0 0,-1 0 0,0 0 0,0 0 0,1 0 0,-1 0 0,1-1 0,1 2 0,-1-2 0,1 0 0,-1 1 0,1-1 0,0 0 0,-1-1 0,1 1 0,0 0 0,-1-1 0,1 1 0,-1-1 0,1 0 0,-1 0 0,5-2 0,6-5 0,0 0 0,0 0 0,22-21 0,-24 18 0,24-19 0,-33 29 0,-1-1 0,1 1 0,0 0 0,0-1 0,0 1 0,0 0 0,0 0 0,0 1 0,0-1 0,0 0 0,1 1 0,-1-1 0,0 1 0,0 0 0,3 0 0,-3 1 0,-1 1 0,0 0 0,0-1 0,0 1 0,0 0 0,0 0 0,-1 0 0,1 0 0,0 0 0,-1 0 0,0 0 0,1 0 0,-1 0 0,0 0 0,0 3 0,1 1 0,0-1-492,0-1 0,0 0 0,0 1 0,1-1 1,0 0-1,0 0 0,0 0 0,0 0 0,1 0 0,-1 0 0,1-1 0,0 1 0,6 5 0,-6-7 111,-1-1-1,0 1 0,1-1 0,-1 0 0,0 0 0,1 0 0,0 0 0,-1 0 0,1 0 0,0-1 1,-1 1-1,1-1 0,0 0 0,-1 0 0,1 0 0,0 0 0,-1 0 0,1-1 0,0 1 0,0-1 1,-1 0-1,1 1 0,-1-1 0,1 0 0,2-2 0,19-13-6536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43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13389,'0'0'14168,"-11"7"-12492,0 0-1332,0 1 0,0 1 0,1 0 0,1 0-1,-13 15 1,19-20-262,-1 1 0,0-1-1,1 1 1,0 0 0,0 1 0,1-1-1,-1 0 1,1 1 0,0-1-1,1 1 1,-1 0 0,1-1-1,0 1 1,1 0 0,-1 0 0,1 0-1,1 9 1,0-13-82,-1-1 0,1 0 0,0 0 0,0 0 0,0 1 0,0-1 0,0 0 0,0 0 0,0 0 0,0-1 0,0 1 0,0 0 0,1 0 0,-1 0 0,0-1 0,0 1 0,1-1 0,-1 1 0,1-1 0,-1 0 0,0 1 0,1-1 0,-1 0 0,1 0 0,-1 0 0,1 0 0,-1 0 0,0 0 0,1 0 0,-1-1 0,1 1 0,1-1 0,3 0 0,-1 0 0,1 0 0,-1-1 0,0 1 0,1-1 0,-1 0 0,6-4 0,-5 1-17,-1 0-1,1 0 1,-1-1 0,-1 0-1,1 0 1,-1 0 0,0 0-1,0-1 1,5-13 0,-7 17 8,-1-1 0,1 1 1,-1-1-1,0 1 0,0-1 1,0 1-1,-1-1 1,1 0-1,-1 1 0,0-1 1,0 0-1,0 0 1,-1 1-1,1-1 0,-1 0 1,0 1-1,0-1 0,0 1 1,0-1-1,-1 1 1,-2-6-1,3 8 1,1 0 0,-1 0 1,0 0-1,1 0 0,-1 1 0,0-1 0,1 0 0,-1 0 1,0 1-1,0-1 0,0 0 0,0 1 0,0-1 1,1 1-1,-1-1 0,0 1 0,0-1 0,0 1 0,0 0 1,0 0-1,-1-1 0,1 1 0,0 0 0,0 0 1,0 0-1,0 0 0,0 0 0,0 0 0,0 0 1,0 1-1,0-1 0,0 0 0,0 1 0,0-1 0,0 0 1,0 1-1,0-1 0,0 1 0,0 0 0,0-1 1,1 1-1,-2 1 0,0 0-57,0 0 0,0 1-1,0-1 1,1 0 0,-1 1 0,1-1 0,0 1 0,0 0 0,0 0-1,0-1 1,0 1 0,0 0 0,1 0 0,-1 3 0,1-4-118,0 0-1,0-1 1,0 1 0,0 0 0,0-1 0,0 1 0,1 0 0,-1-1 0,0 1-1,1-1 1,0 1 0,-1 0 0,1-1 0,0 1 0,0-1 0,-1 0-1,1 1 1,0-1 0,1 0 0,-1 1 0,0-1 0,0 0 0,0 0-1,1 0 1,-1 0 0,0 0 0,1 0 0,-1-1 0,3 2 0,2 0-1182,1-1 0,-1 0 0,1 0 0,0 0 0,-1-1 0,8 0 0,-9 0 409,33 0-8941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43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161 214 20115,'-8'1'2979,"0"1"-2511,0-1-1,0 2 1,0-1 0,1 1 0,-1 0 0,1 0-1,0 1 1,0 0 0,0 0 0,1 1-1,-9 7 1,10-8-214,0 1 0,0-1-1,1 1 1,-1 0 0,1 0 0,1 1-1,-1-1 1,1 1 0,0 0 0,0 0-1,0 0 1,1 0 0,0 1 0,0-1-1,-1 12 1,3-16-254,0-1 0,0 0 0,-1 0 0,1 0 0,1 0 0,-1 0 0,0 0 0,0 0 0,0 0 0,0 0 0,1 0 0,-1 0 0,1 0 0,-1 0 0,1 0 0,-1 0 0,1 0 0,-1 0 0,1 0 0,0 0 0,-1 0 0,1-1 0,0 1 0,0 0 0,0-1 0,0 1 0,0 0 0,0-1 0,1 1 0,1 0 0,0 0 0,0 0 0,1-1 0,-1 0 0,0 1 0,0-1 0,1 0 0,-1-1 0,0 1 0,4-1 0,3-1 0,-1-1 0,0 1 0,0-2 0,-1 1 0,1-1 0,12-8 0,-7 0 0,0-1 0,-1 0 0,0-1 0,-1-1 0,-1 0 0,0-1 0,-1 0 0,13-30 0,-9 15 0,-3 1 0,0-1 0,-2-1 0,6-37 0,-15 61 0,-3 9 0,-4 7 0,-6 11 0,1 2 0,0 0 0,2 0 0,0 1 0,2 0 0,0 0 0,2 1 0,0 0 0,2 0 0,0 1 0,2-1 0,0 25 0,2-46-65,0 1 0,1-1 1,-1 0-1,1 0 0,0 0 0,-1 0 1,1 1-1,0-1 0,0 0 0,1-1 0,-1 1 1,0 0-1,1 0 0,-1 0 0,1-1 1,-1 1-1,1-1 0,0 1 0,0-1 0,0 0 1,-1 1-1,1-1 0,1 0 0,-1 0 1,4 1-1,-2-1-443,1 0 0,-1 0 0,0 0 1,1-1-1,-1 1 0,1-1 0,-1 0 1,0 0-1,1-1 0,-1 1 0,1-1 1,7-2-1,15-14-11867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44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1 217 7399,'0'0'13202,"2"9"-10165,-1-6-2897,-1-1-1,1 1 1,-1-1-1,1 0 1,0 1-1,0-1 1,0 0-1,0 1 1,0-1-1,0 0 1,1 0-1,-1 0 1,1 0-1,-1 0 1,1 0-1,0-1 1,0 1-1,0 0 1,0-1-1,0 0 0,0 1 1,0-1-1,1 0 1,-1 0-1,0 0 1,1 0-1,-1-1 1,0 1-1,1-1 1,-1 1-1,1-1 1,-1 0-1,1 0 1,-1 0-1,1 0 1,-1 0-1,1-1 1,2 0-1,10-2 9,0 0 1,0-1-1,-1-1 0,0 0 0,0-1 0,0 0 1,-1-1-1,0-1 0,0 0 0,-1 0 0,0-2 1,0 1-1,-1-2 0,0 1 0,-1-2 0,-1 1 1,1-1-1,-2-1 0,0 1 0,10-21 0,-17 31-137,0 0 0,0 0 0,-1 0-1,1 0 1,0-1 0,-1 1 0,1 0-1,-1 0 1,0 0 0,0-1 0,0 1 0,0 0-1,0 0 1,0-1 0,0 1 0,-1 0-1,1 0 1,-1 0 0,0-1 0,0 1-1,0 0 1,0 0 0,0 0 0,0 0-1,0 1 1,-1-1 0,1 0 0,0 0-1,-1 1 1,0-1 0,1 1 0,-1-1-1,0 1 1,-2-2 0,-1 2 2,0-1 1,0 0-1,0 1 0,0 0 1,0 0-1,0 1 0,-1 0 1,1-1-1,0 2 0,0-1 1,0 1-1,-1-1 0,1 1 1,-7 3-1,2 0-13,-1 1 0,1 0 0,-1 0 0,1 1 0,1 1 0,-1-1 0,1 2 0,1-1 0,-1 1 0,-10 13 0,9-9 0,0 1 0,1-1 0,0 1 0,1 1 0,1 0 0,0 0 0,-6 18 0,11-29 0,1 0 0,0 0 0,1 0 0,-1 0 0,0 0 0,1 1 0,0-1 0,0 0 0,0 0 0,0 0 0,0 0 0,0 1 0,1-1 0,0 0 0,0 0 0,0 0 0,2 4 0,-2-4 0,1-1 0,1 0 0,-1 0 0,0 0 0,0-1 0,1 1 0,-1 0 0,1-1 0,-1 0 0,1 1 0,0-1 0,0 0 0,-1 0 0,1-1 0,0 1 0,0-1 0,0 1 0,0-1 0,4 0 0,33 2-720,-1-2 0,60-7 1,-50 0-3796,78-21 0,-63 7-13155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45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16976,'0'0'4975,"10"-6"-3031,3 0-1379,0 0 0,1 0 0,-1 2 0,23-6 0,-31 9-449,0-1 1,1 1-1,0 1 1,-1-1-1,1 1 1,-1 0-1,1 0 1,0 0-1,-1 1 1,1 0-1,-1 0 1,1 0-1,-1 1 1,0-1-1,1 1 1,-1 1-1,6 3 1,-9-5-116,0 1 0,-1 0 0,1 0 0,-1 0 0,1 0 0,-1 0 0,0 0 0,1 0 0,-1 0 0,0 0 0,0 1 0,-1-1 1,1 0-1,0 1 0,-1-1 0,0 0 0,1 1 0,-1-1 0,0 1 0,0-1 0,0 1 0,-1-1 0,1 0 0,0 1 0,-1-1 0,0 0 0,1 1 1,-1-1-1,0 0 0,0 0 0,-1 1 0,1-1 0,0 0 0,-2 2 0,-5 7 43,-1 1 0,0-2-1,0 1 1,-15 12 0,-22 16 301,30-27 117,0 1 0,1 1 1,-25 29-1,39-41-420,0-1-1,0 0 1,0 1-1,0-1 1,0 1 0,0-1-1,0 1 1,0-1-1,1 1 1,-1 0 0,0-1-1,1 1 1,0 0-1,-1 0 1,1-1 0,0 1-1,0 0 1,0 0-1,0-1 1,0 1 0,1 0-1,0 3 1,0-4-21,0 1-1,0 0 1,0-1 0,1 0 0,-1 1-1,1-1 1,-1 0 0,1 1-1,0-1 1,-1 0 0,1 0 0,0-1-1,0 1 1,-1 0 0,1 0 0,0-1-1,2 1 1,12 2 3,0-1 1,1 0-1,31-2 0,-36 0 33,164-8-1923,-117 1-1795,0-4-3523,6-4-10614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45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0 17136,'0'0'7944,"-54"41"-7464,29-13 193,-2 2-161,5 2-287,1 0-97,1-5 160,7-1 32,3-5-192,5-6-128,2-7-1857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46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10954,'0'0'13293,"50"2"-12108,-24 8 96,3 3-512,6 0-673,1 5-192,5-1-1762,-2-2-2242,0-2-3875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46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44 19314,'0'0'2669,"10"-6"97,0 0-2330,0 1-1,1 0 1,0 0 0,0 1 0,0 1 0,13-3 0,-21 5-396,-1 0 0,0 1 0,1-1 0,-1 1 0,0-1 0,1 1 0,-1 0 0,1 0 0,-1 0 0,0 1 0,1-1 0,-1 0 0,1 1 0,-1 0 0,0-1 0,0 1 0,1 0 0,-1 0 0,0 0 0,0 1 0,0-1 0,0 0 1,0 1-1,0-1 0,0 1 0,-1 0 0,1 0 0,-1 0 0,1-1 0,-1 1 0,0 1 0,1-1 0,-1 0 0,0 0 0,0 0 0,-1 1 0,1-1 0,0 0 0,-1 1 0,1-1 0,-1 0 0,0 5 0,0-2 0,0 0-1,-1 0 1,0 0-1,0 0 1,0-1-1,0 1 1,-1 0-1,0 0 1,0-1-1,0 1 0,0-1 1,-1 0-1,0 1 1,0-1-1,-4 4 1,-8 9 314,-1-1-1,-19 15 1,19-17-157,-8 6 198,17-16-315,1 0 0,1 0 0,-1 1 0,1 0 1,-1 0-1,1 1 0,1-1 0,-1 1 0,1 0 0,0 0 0,-4 11 0,7-16-80,1-1 0,1 1 0,-1 0 0,0 0 0,0 0 0,0 0 0,0 0 0,0-1 0,1 1 0,-1 0 0,0 0 0,1 0 0,-1-1 0,1 1 0,-1 0 0,1 0 0,-1-1 0,1 1 0,0-1 0,-1 1 0,1 0 0,0-1 0,-1 1 0,1-1 0,0 1 0,-1-1 0,1 0 0,0 1 0,0-1 0,0 0 0,0 1 0,-1-1 0,1 0 0,0 0 0,0 0 0,0 0 0,0 0 0,1 0 0,45 2 0,-39-2 0,-6 0-2,96 0-2229,-75-1 554,0-1 0,0-1 0,0-1 0,29-9 0,-9-3-8236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46.3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231 25 4036,'-16'14'4319,"15"-12"-4218,-21 16 575,0 2-1,2 1 1,1 1 0,1 0-1,0 1 1,-17 33 0,24-32-543,1 1 1,1 0-1,2 1 1,0-1-1,2 2 1,0-1-1,2 1 0,1-1 1,2 1-1,0 0 1,1-1-1,2 1 1,1-1-1,1 1 1,1-1-1,1-1 1,2 1-1,0-1 1,2-1-1,1 0 0,0 0 1,2-1-1,25 32 1,65 62-92,-72-84-42,-1 2 0,-2 1 0,-1 1 1,36 63-1,-17 0-30,-19-39 252,64 104 1,-81-149-79,1-1 1,0 1 0,0-2 0,2 0-1,0 0 1,0-2 0,1 1 0,1-2-1,0 0 1,33 16 0,-40-23-51,1 0 0,0-1 0,0 0 0,0 0 0,0-1 0,0-1 0,0 1 0,1-2 0,-1 1 0,0-2 0,1 1 0,-1-1 0,13-3 0,-10 0 46,-1 0 1,0-1 0,0 0 0,-1-1-1,1 0 1,-1 0 0,0-2 0,-1 1-1,14-14 1,-1-3 274,-1 0 0,-1-2 0,-2 0 0,0-1 0,-2-1 0,-1-1 0,18-46 0,-5 2 342,-5-2 1,-2-1-1,21-144 0,-27 80-179,-2-180 0,-14 299-550,-1 0-1,0 0 0,-2 0 1,0 0-1,-2 0 0,-9-28 1,8 36-14,0 0 1,0 1 0,-1-1-1,-1 1 1,0 1-1,0 0 1,-1 0 0,-1 1-1,0 0 1,-18-14-1,-3 1-19,0 2-1,-2 2 0,0 0 0,-1 3 0,-1 1 0,-1 1 0,0 2 0,0 1 0,-1 2 0,-1 2 0,1 1 0,-49 0 0,47 5-382,1 2 0,0 1 0,-1 2 0,1 2 0,1 2 0,-1 1 0,-45 18 0,40-9-599,30-12-14,0 0 1,0-1 0,-1 0 0,0-1 0,-17 2 0,6-5-4910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46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338 1 19955,'0'0'10442,"-54"23"-9834,30 2-159,-4 7-65,-1 5-288,0 0-64,2 0 0,3-2-32,0-4-32,6-3-288,-3-5-673,3-7-1249,3-7-2370,3-9-2147,-3 0-6886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47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12908,'0'0'15022,"58"15"-13196,-25-3-384,6 1-161,4 0-993,7 0-288,0 0 0,-4 1-1505,-7-2-2980,-5 0-4675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48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1 385 13869,'0'0'281,"0"1"1,0-1-1,0 0 0,0 0 1,0 1-1,0-1 0,-1 0 0,1 0 1,0 1-1,0-1 0,0 0 1,0 0-1,0 1 0,0-1 0,0 0 1,0 1-1,0-1 0,1 0 1,-1 0-1,0 1 0,0-1 0,0 0 1,0 0-1,0 1 0,0-1 1,0 0-1,1 0 0,-1 0 0,0 1 1,0-1-1,0 0 0,0 0 1,1 0-1,-1 0 0,0 1 0,0-1 1,1 0-1,-1 0 0,0 0 1,0 0-1,1 0 0,-1 0 0,1 1 1,13-8 3827,20-23-3577,-31 26 408,57-52-705,-2-3 0,-3-2 0,79-117 0,-135 200-235,-7 16 0,-6 3 0,2 0 0,2 0 0,1 1 0,3 0 0,1 1 0,1 64 0,5-104-97,-1 0-1,0 0 1,1 0 0,-1 0-1,1 0 1,0-1-1,0 1 1,0 0 0,0-1-1,0 1 1,1-1 0,-1 1-1,1-1 1,0 1 0,-1-1-1,1 0 1,0 0-1,0 0 1,1 0 0,2 2-1,-2-3-257,0 1 0,0-1 0,-1 0 0,1-1 0,0 1 0,0 0-1,0-1 1,0 0 0,0 1 0,0-1 0,0-1 0,0 1 0,0 0 0,0-1-1,0 1 1,0-1 0,-1 0 0,1 0 0,0 0 0,3-2 0,32-22-13525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52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14 104 7079,'-1'-1'322,"1"1"0,-1 0 0,0-1 0,0 1 0,1 0 0,-1-1 0,0 1 0,1-1 0,-1 1 0,0-1 0,1 1 0,-1-1 0,1 0 0,-1 1 0,1-1 0,-1 0 0,1 1 0,-1-1 0,1 0 0,0 0 0,0 1 0,-1-1 0,1-1 0,0-22 3598,1 20-3604,-1 0 0,1 1 0,1-1 0,-1 1 0,0 0 0,1-1-1,0 1 1,-1 0 0,1 0 0,4-5 0,-3 5-166,1 1 0,-1 0 0,0 0 0,1 0 0,-1 0 0,1 0-1,0 1 1,-1-1 0,1 1 0,0 0 0,0 0 0,0 1 0,0-1-1,0 1 1,0 0 0,0 0 0,6 1 0,-8-1-148,0 1 1,1-1-1,-1 1 1,0 0 0,0 0-1,0 0 1,0 0-1,0 0 1,0 0-1,0 1 1,-1-1-1,1 1 1,0-1-1,-1 1 1,1 0-1,-1 0 1,1-1-1,-1 1 1,0 0-1,0 0 1,0 0 0,0 0-1,0 1 1,0-1-1,-1 0 1,1 0-1,-1 0 1,1 1-1,-1-1 1,0 4-1,0 1 7,0 1-1,0 0 1,-1-1 0,0 1-1,-1-1 1,0 1-1,0-1 1,0 0-1,-1 0 1,0 0-1,0 0 1,-9 12 0,3-5 85,-1-1 0,-1-1 0,-1 0 0,-24 21 0,35-27 351,12-2-261,24-3-246,-25-1 2,-9 0 57,63 2-2833,-19-3-2642,-7-3-2727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52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10890,'0'0'1591,"-9"8"251,1-2-1932,-8 6 1690,0 1 1,1 0-1,-14 17 0,26-27-1318,0 0 1,0 1-1,0-1 0,0 1 1,1 0-1,0 0 1,-1 0-1,2 0 0,-1 0 1,0 1-1,1-1 1,0 0-1,0 1 0,0-1 1,0 1-1,1-1 1,-1 1-1,1-1 0,1 1 1,-1 0-1,2 6 1,-1-8-284,1-1-1,0 1 1,0-1 0,0 1 0,0-1 0,0 0 0,0 0 0,1 0-1,-1-1 1,1 1 0,-1 0 0,1-1 0,0 0 0,-1 1 0,1-1-1,0 0 1,0 0 0,0-1 0,0 1 0,0-1 0,0 1 0,0-1-1,0 0 1,4 0 0,0 0-462,0 0 1,0 0-1,0-1 1,0 1-1,0-2 0,0 1 1,-1-1-1,1 0 0,9-4 1,-11 3-646,-1 1 1,0-1 0,0-1-1,-1 1 1,1 0 0,5-8-1,0-3-5485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53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13 7911,'0'0'16971,"-4"2"-16085,2-1-811,0 0 0,1-1 1,-1 2-1,1-1 0,-1 0 0,1 0 0,-1 0 0,1 1 0,0-1 0,-1 0 0,1 1 0,0 0 0,0-1 0,0 1 0,1-1 0,-1 1 0,0 0 0,0 0 1,1 0-1,-1-1 0,1 1 0,0 0 0,-1 0 0,1 0 0,0 0 0,0 0 0,0-1 0,1 1 0,-1 0 0,0 0 0,1 0 0,0 3 0,0-5-40,0 1 0,0 0 0,0-1 0,1 1 0,-1-1 0,0 1 0,0-1 0,0 1 0,1-1 0,-1 0 0,0 0 0,0 1 0,1-1 0,-1 0 0,0 0 0,0 0 0,1-1 0,-1 1 0,0 0 0,3-1 0,25-7 330,-20 4-344,-1-1 1,0 0-1,-1-1 0,14-12 1,12-9-481,-32 75 293,-1-47 199,0 1 0,-1-1 0,1 1 0,0-1 0,0 1 0,0-1 0,0 1 0,0-1 0,1 1 0,-1-1 0,0 1 0,1-1 0,-1 1 0,1-1 0,-1 0 0,1 1 0,0-1 0,-1 0 0,1 1 0,0-1 0,0 0 0,0 0 0,0 0 0,2 2 0,-1-4-9,0 1 1,0 0-1,0-1 1,0 1-1,1-1 1,-1 0-1,0 1 1,0-1-1,0 0 1,0 0-1,-1 0 1,1-1-1,0 1 1,0 0-1,-1-1 0,1 1 1,2-4-1,9-7-512,21-17-643,-16 22-3542,2 8-5514,-6 0 2190,-3-2 4207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54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3 116 384,'2'-8'4068,"8"-48"2277,-1 4 7174,-19 89-12681,7-30-783,1 0 0,-1 0 0,2 0 0,-1 1 0,1-1-1,0 0 1,0 1 0,1-1 0,0 1 0,1 9 0,2-15-39,-1 0 1,0-1 0,0 1-1,1-1 1,-1 0 0,1 1-1,-1-1 1,1-1 0,0 1-1,3 1 1,8 3-19,-11-4-6,0 0 0,0 1 0,-1 0-1,1-1 1,0 1 0,-1 0 0,1 1-1,-1-1 1,1 0 0,-1 1 0,0-1-1,0 1 1,0 0 0,0-1 0,-1 1 0,3 4-1,-2 0 68,-1 0 0,1 0 0,-1 0 0,0 1 0,-1-1 0,0 10-1,18-94 1517,-17 53-1572,-2 31-107,1-6 129,0 1 0,0 0 1,0-1-1,0 1 0,0-1 0,0 1 1,1 0-1,-1-1 0,0 1 0,1-1 1,0 1-1,-1-1 0,1 0 0,0 1 1,0-1-1,-1 1 0,1-1 0,0 0 1,0 0-1,1 0 0,-1 0 0,0 1 1,0-1-1,1-1 0,0 2 0,3-1 61,-1 0-1,0 0 0,0-1 0,1 1 0,-1-1 0,0 0 0,0-1 0,1 1 0,-1-1 0,0 1 0,0-1 0,0-1 0,1 1 0,-1-1 0,0 1 0,-1-1 0,7-3 0,-5 1-75,1 0 0,-1 0 0,0 0 0,0 0-1,0-1 1,-1 1 0,1-1 0,-1-1 0,0 1 0,5-10-1,-12 24 220,0 1 0,1-1 0,0 1 0,1-1 0,0 1 0,0 0 0,2 15-1,-1-24-216,1-1 0,0 1 0,-1-1-1,1 1 1,-1 0 0,1-1 0,0 0-1,-1 1 1,1-1 0,0 1 0,0-1-1,-1 0 1,1 1 0,0-1 0,0 0-1,0 0 1,-1 0 0,1 0 0,0 0 0,0 0-1,0 0 1,0 0 0,-1 0 0,1 0-1,0 0 1,0 0 0,1-1 0,25-5 155,-20 2-270,0 0 0,0 0 0,0 0 0,0-1 0,-1 0-1,0 0 1,0-1 0,0 0 0,-1 0 0,1 0 0,-2-1 0,5-6 0,-7 8 34,-13 37 543,9-28-374,1 0-1,-1 0 1,0 0-1,1 0 1,0 0-1,0 0 1,0 0 0,1 0-1,0 1 1,-1-1-1,1 0 1,1 1-1,0 7 1,0-11-175,-1-1 0,1 1 0,-1 0 0,1 0 1,-1-1-1,1 1 0,-1 0 0,1-1 0,0 1 0,-1-1 0,1 1 0,0 0 0,0-1 1,-1 0-1,1 1 0,0-1 0,0 0 0,0 1 0,0-1 0,-1 0 0,1 0 0,0 1 1,0-1-1,0 0 0,0 0 0,0 0 0,0 0 0,0 0 0,-1-1 0,1 1 0,0 0 1,0 0-1,0 0 0,1-1 0,0 0-260,0 1 0,-1-1 0,1 1 0,0-1 0,-1 0-1,1 0 1,0 0 0,-1 0 0,1 0 0,-1 0 0,0 0 0,1 0 0,-1 0 0,0-1 0,0 1 0,2-3 0,2-14-6691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54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16303,'0'0'12813,"54"6"-17906,-35 7 961,1-1-1570,-1-3-3010</inkml:trace>
  <inkml:trace contextRef="#ctx0" brushRef="#br0" timeOffset="1">194 50 9417,'0'0'15246,"-50"0"-15214,42 1-128,4 3-576,2-3-449,0 0-449,1-1-704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55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69 13229,'0'0'8450,"1"-9"-6256,1-28-197,-3 36-1909,1 0 0,0 0 0,0 0 0,0 0 0,-1 0 0,1 0 0,0 0 0,-1 0 1,1 0-1,-1 0 0,1 0 0,-1 1 0,1-1 0,-1 0 0,0 0 0,1 1 0,-1-1 0,0 0 0,1 1 0,-1-1 0,0 0 1,0 1-1,0-1 0,0 1 0,0 0 0,0-1 0,1 1 0,-1 0 0,0-1 0,0 1 0,0 0 0,0 0 0,0 0 0,0 0 1,0 0-1,0 0 0,0 0 0,0 0 0,0 0 0,0 1 0,-2-1 0,-1 1-2,0 0 0,-1 0 0,1 0 1,0 0-1,-1 1 0,1 0 0,-5 2 0,1 4-19,-1 0 1,2 0 0,-1 1-1,1 0 1,1 0-1,-1 1 1,2-1-1,-1 1 1,1 1-1,1-1 1,0 1-1,0 0 1,1 0-1,1 0 1,0 0-1,-1 13 1,3-23-65,0 1 1,0-1 0,0 1-1,0-1 1,0 0-1,0 1 1,0-1 0,1 1-1,-1-1 1,0 0-1,1 1 1,-1-1 0,1 0-1,0 1 1,-1-1-1,1 0 1,0 0 0,0 0-1,0 1 1,0-1 0,0 0-1,0 0 1,0-1-1,0 1 1,0 0 0,2 1-1,0-1 6,0 0 0,0-1 0,0 1 0,0-1 0,0 1 0,0-1 0,0 0 0,0 0 0,0 0 0,0-1 0,0 1 0,3-1 0,5-2 21,-1 0-1,0-1 1,0 0 0,0 0-1,0-1 1,12-8-1,-11 6-49,-1-1 0,0 0-1,0 0 1,-1-1 0,0-1-1,-1 1 1,0-1-1,0-1 1,-1 0 0,8-16-1,-14 26-54,-1 19-410,0 26 503,1 45 550,-4-1 1,-15 94 0,17-176-569,0 0 0,-1 0 0,1-1 0,-1 1 0,0-1 0,-1 1 0,1-1 0,-1 0 0,0 1 0,-7 7 0,9-12 0,-1 1 0,0 0 0,0-1 0,0 0 0,0 1 0,0-1 0,0 0 0,0 0 0,-1 0 0,1-1 0,0 1 0,-1 0 0,1-1 0,0 1 0,-1-1 0,1 0 0,0 0 0,-1 0 0,1 0 0,-1 0 0,1-1 0,0 1 0,-1-1 0,1 1 0,0-1 0,0 0 0,-1 0 0,1 0 0,-2-2 0,-3-1 0,0 0 0,1-1 0,-1 0 0,1 0 0,0-1 0,1 0 0,-1 0 0,1 0 0,0-1 0,1 0 0,-6-11 0,3 6 0,1-1 0,0 1 0,2-1 0,-1-1 0,-4-26 0,8 36-48,0 0-1,0 0 1,1 0-1,0 0 1,0 0-1,0-1 1,0 1-1,1 0 1,0 0 0,-1 0-1,2 0 1,-1 0-1,0 0 1,1 0-1,0 0 1,-1 1-1,2-1 1,-1 1 0,5-7-1,-1 5-226,1 0 1,0 0-1,-1 1 0,2 0 1,-1 0-1,0 0 0,1 1 1,0 0-1,9-1 0,65-21-10076,-41 12 1676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55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69 15022,'0'0'8622,"-4"-8"-5531,3 4-2851,-1 0 0,0 1 1,0-1-1,0 0 0,0 1 1,-1 0-1,0 0 1,1 0-1,-4-3 0,5 5-179,0 1-1,0-1 0,0 0 0,0 1 0,0-1 1,0 1-1,0 0 0,0-1 0,0 1 0,0 0 1,0 0-1,0 0 0,0-1 0,0 1 0,0 0 1,0 0-1,0 0 0,0 1 0,-2-1 0,1 1-37,1 0-1,-1 0 1,0 0-1,0 0 1,1 0-1,-1 1 1,0-1-1,1 0 1,0 1-1,-1 0 1,1-1-1,0 1 1,0 0-1,-2 2 1,-1 4 105,0 0 0,0 0 0,1 1 0,0-1 0,0 1 0,1 0 1,0 0-1,1 0 0,0 0 0,0 0 0,1 0 0,1 16 0,-1-23-121,0-1-1,1 0 1,-1 1-1,0-1 0,1 0 1,-1 1-1,1-1 1,-1 0-1,1 0 0,0 0 1,0 1-1,-1-1 1,1 0-1,0 0 1,0 0-1,0 0 0,0 0 1,0 0-1,0-1 1,0 1-1,1 0 1,-1 0-1,0-1 0,2 2 1,1-1 6,-1-1 1,1 1-1,-1-1 1,1 1-1,-1-1 0,1 0 1,-1 0-1,0-1 1,7 0-1,-2-1 3,0 0 0,0 0 0,0-1 0,0 0-1,-1-1 1,1 1 0,12-10 0,-15 8-16,1 1 0,-1-1 0,0 0 0,-1-1 0,1 1 0,-1-1 0,-1 0 0,1 0 0,-1 0 0,0-1 0,0 1 0,0-1 0,-1 1 0,0-1 0,-1 0 0,1 0 0,-1 0 0,-1 0 0,1 0 0,-1-10 0,-1 16 0,1-1 0,0 1 0,0 0 0,0 0 0,-1 0 0,1 0 0,-1 0 0,1 0 0,-1-1 0,1 1 0,-1 0 0,1 0 0,-1 1 0,0-1 0,0 0 0,1 0 0,-1 0 0,0 0 0,0 1 0,0-1 0,0 0 0,0 1 0,0-1 0,-2 0 0,1 0 0,-1 0 0,0 0 0,0 1 0,-1-1 0,1 1 0,0 0 0,0 0 0,0 0 0,-5 0 0,3 1 0,0 0 0,-1 0 0,1 0 0,0 1 0,0 0 0,0 0 0,0 0 0,0 0 0,0 1 0,-8 5 0,11-5-47,0-1 0,-1 1 0,1-1 0,0 1 1,0 0-1,1 0 0,-1 0 0,1 0 0,-1 0 0,1 0 0,0 0 0,0 0 0,0 1 1,0 3-1,1-6 1,0 1 0,1-1-1,-1 0 1,0 1 0,0-1 0,1 0 0,-1 0 0,1 1 0,-1-1 0,1 0 0,-1 0 0,1 0 0,0 0 0,0 1 0,0-1 0,-1 0 0,1 0 0,0-1 0,0 1-1,0 0 1,0 0 0,1 0 0,-1-1 0,0 1 0,0-1 0,0 1 0,1-1 0,-1 1 0,0-1 0,0 1 0,1-1 0,-1 0 0,0 0 0,1 0 0,-1 0-1,2 0 1,12 1-1964,-1 0 1,0-1-1,0-1 0,0 0 0,16-3 0,6-9-5272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51.9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6337 2748 12268,'0'0'1713,"-9"3"-53,-4 1-1077,1 0-1,-1-1 1,1 0-1,-1-1 1,0-1-1,0 0 0,0 0 1,0-2-1,-20-2 1,-195-39 1053,-240-55-4420,-485-212 1920,18-60 2335,641 250-674,-580-259 463,34-70-545,446 208-486,-461-276 2014,769 467-1921,-122-77-105,172 95 19,27 12-1859,9 18 1390,0 0-1,1 1 1,-1-1-1,0 0 0,0 0 1,0 1-1,1-1 1,-1 0-1,0 1 0,1-1 1,-1 0-1,1 1 1,-1-1-1,1 1 0,-1-1 1,1 1-1,-1-1 1,1 1-1,-1-1 0,1 1 1,0 0-1,-1-1 0,1 1 1,0 0-1,-1-1 1,1 1-1,1 0 0,21-7-7367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56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12 13741,'0'0'16608,"-9"5"-16219,9-4-386,-6 2 73,1 1 0,-1-1-1,1 1 1,1 1 0,-9 8-1,11-11-43,0 0 0,1 0 0,-1 0 0,1 1 0,0-1 0,0 0 0,0 1-1,0-1 1,0 1 0,0-1 0,1 1 0,-1 0 0,1-1 0,0 1 0,0 0 0,0-1 0,0 1-1,0 0 1,0-1 0,1 1 0,-1-1 0,3 6 0,-2-6-29,0-1 0,0 1 0,0-1 0,0 1 0,1-1 1,-1 1-1,0-1 0,1 1 0,0-1 0,-1 0 0,1 0 0,0 0 0,-1 0 0,1 0 1,0 0-1,0-1 0,0 1 0,0-1 0,0 1 0,0-1 0,-1 0 0,1 1 0,0-1 1,0 0-1,0 0 0,0 0 0,0-1 0,0 1 0,0 0 0,0-1 0,0 0 1,2 0-1,1 0 2,1-1 0,-1 1 0,0-1 1,0 0-1,0 0 0,-1-1 0,1 1 0,0-1 1,-1 0-1,0-1 0,5-3 0,15-37 312,-23 42-300,0 0 0,0 0 0,0 0 0,-1 0 0,1 0 0,0 0 0,-1-1 0,0 1 0,1 0 0,-1 0 0,0-1 0,0 1 0,0 0 0,-1-1 0,1 1 0,0 0 0,-1 0 0,0 0 0,-1-4 0,2 5-16,-1 0-1,1 1 1,-1-1-1,0 1 1,0-1 0,1 0-1,-1 1 1,0-1 0,0 1-1,1 0 1,-1-1-1,0 1 1,0 0 0,0-1-1,0 1 1,0 0-1,0 0 1,0 0 0,1 0-1,-1 0 1,0 0 0,0 0-1,0 0 1,0 0-1,-2 1 1,-23 14 3,-12 30-8,36-42 4,-1-1 0,1 1 0,0 0 0,1 0 0,-1-1 0,0 1 0,1 0 0,0 1 0,-1-1 0,1 0 0,0 3 0,1-5 0,0-1 0,1 0 0,-1 0 0,0 0 0,0 1 0,1-1 0,-1 0 0,1 0 0,-1 0 0,0 0 0,1 0 0,-1 0 0,0 0 0,1 0 0,-1 0 0,0 0 0,1 0 0,-1 0 0,1 0 0,-1 0 0,0 0 0,1 0 0,-1-1 0,0 1 0,1 0 0,-1 0 0,0 0 0,1 0 0,-1-1 0,0 1 0,0 0 0,1 0 0,-1-1 0,0 1 0,0 0 0,1 0 0,-1-1 0,0 1 0,0 0 0,0-1 0,1 0 0,12-10 0,-4-2-1948,-8 10 1035,1 1 0,-1-1 0,0 0 0,1 0 0,-1 1 0,-1-1 1,1 0-1,0 0 0,-1 0 0,1-5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56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152 219 13581,'0'0'11883,"-1"-9"-9966,-4-26-449,5 34-1422,0 0-1,-1 1 1,1-1 0,-1 0 0,1 0 0,-1 0 0,0 1 0,1-1 0,-1 0 0,0 1 0,0-1 0,1 0 0,-1 1-1,0-1 1,0 1 0,0-1 0,0 1 0,1 0 0,-1-1 0,0 1 0,0 0 0,0 0 0,0-1 0,0 1 0,0 0 0,0 0-1,0 0 1,0 0 0,0 0 0,0 0 0,0 1 0,0-1 0,0 0 0,0 0 0,0 1 0,0-1 0,-1 1-1,-30 16 58,23-8 46,0 1 0,1 0 0,1 0 0,-1 1 0,2-1 0,0 2 0,0-1 0,1 1 0,0 0 0,1 0 0,-4 15 0,8-26-146,0 0 1,-1 0-1,1-1 1,0 1-1,0 0 1,0 0-1,0 0 0,0-1 1,0 1-1,0 0 1,0 0-1,0 0 1,1-1-1,-1 1 0,0 0 1,0 0-1,1-1 1,-1 1-1,1 0 1,-1-1-1,0 1 0,1 0 1,-1-1-1,1 1 1,-1 0-1,1-1 1,0 1-1,-1-1 0,2 1 1,-1 0 2,1-1 1,0 1-1,-1-1 1,1 0-1,0 0 1,-1 0-1,1 0 1,0 0-1,0 0 1,-1 0-1,1 0 1,0-1-1,1 0 1,4-1 7,0 0 1,0-1 0,0 0 0,-1 0 0,11-8 0,-2-2-15,0-1 0,-1 0 0,-1-1 0,0-1 0,-1 0 0,-1-1 0,0 0 0,8-19 0,0-6 0,27-82 0,-82 214 0,27-72 0,1 1 0,1-1 0,0 2 0,1-1 0,2 0 0,0 1 0,-2 26 0,6-45-14,0 0 0,1-1 1,-1 1-1,0 0 0,1-1 0,-1 1 1,1-1-1,-1 1 0,0 0 0,1-1 1,0 1-1,-1-1 0,1 1 0,-1-1 1,1 0-1,-1 1 0,1-1 0,0 0 1,-1 1-1,1-1 0,0 0 0,0 0 1,-1 1-1,1-1 0,0 0 0,-1 0 0,1 0 1,0 0-1,0 0 0,-1 0 0,1 0 1,0 0-1,0 0 0,-1-1 0,1 1 1,0 0-1,-1 0 0,1-1 0,0 1 1,-1 0-1,2-1 0,31-13-2253,15-31-9809,-25 17 956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56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11403,'0'0'11931,"-10"6"-8787,-107 80 3145,165-92-6289,-30 1-151,0 1 0,1 1 0,0 1 0,-1 0 0,1 2 0,37 3 0,-55-3 161,0 0 0,0 0 0,0 0 0,0 0 0,0 0 0,0 1 0,0-1 0,0 0 0,-1 1 0,1-1 0,0 1 0,0-1 0,0 1 0,0-1 0,-1 1 0,1-1 0,0 1 0,-1 0-1,1 0 1,0-1 0,-1 1 0,1 0 0,-1 0 0,1 0 0,-1-1 0,0 1 0,1 0 0,-1 0 0,0 0 0,1 0 0,-1 0 0,0 0 0,0 0 0,0 0 0,0 0 0,0 0 0,0 0 0,0 0 0,0 0 0,0-1 0,-1 1 0,1 0 0,0 0 0,-1 0 0,1 0 0,0 0 0,-1 0 0,1 0 0,-1-1 0,1 1 0,-1 0 0,0 0-1,-3 5 80,0-1-1,0 0 0,0 1 0,0-2 0,-11 10 0,-30 12-1037,43-25 647,-1 0 0,1-1 0,-1 1-1,0 0 1,1-1 0,-1 0 0,1 0 0,-1 0 0,1 0-1,-1 0 1,-2-1 0,-7-4-9120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58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35 12812,'-1'-10'541,"-4"-14"12354,4 35-12526,-25 278 2290,26-289-2604,0 0 0,0 0 1,0 0-1,0 0 1,0 0-1,1 0 0,-1 0 1,0 1-1,0-1 1,0 0-1,0 0 0,0 0 1,0 0-1,0 0 1,0 0-1,0 0 0,0 0 1,0 0-1,0 0 0,1 0 1,-1 0-1,0 0 1,0 0-1,0 0 0,0 0 1,0 0-1,0 0 1,0 1-1,0-1 0,0 0 1,0 0-1,0 0 0,0 0 1,0 0-1,7-16 409,4-27-432,-15-15 92,3 47-188,-1-1-1,1 0 0,1 0 0,0 0 0,1 1 0,3-16 0,-3 24 65,0 1 0,0-1 0,0 0-1,0 1 1,1-1 0,-1 1 0,1-1 0,-1 1-1,1 0 1,0 0 0,0-1 0,0 1 0,1 1-1,-1-1 1,0 0 0,1 0 0,-1 1-1,1 0 1,-1-1 0,1 1 0,0 0 0,-1 0-1,1 0 1,0 1 0,0-1 0,0 1 0,0-1-1,-1 1 1,1 0 0,5 1 0,-5-1 22,1-1 0,-1 2 0,1-1 1,-1 0-1,0 1 0,1-1 1,-1 1-1,0 0 0,1 0 0,-1 1 1,0-1-1,0 1 0,0-1 0,0 1 1,0 0-1,0 0 0,0 0 0,-1 0 1,1 1-1,-1-1 0,0 1 0,0 0 1,0-1-1,0 1 0,0 0 1,0 0-1,-1 0 0,1 1 0,-1-1 1,0 0-1,0 0 0,0 1 0,0-1 1,-1 1-1,0-1 0,1 1 0,-1-1 1,0 0-1,-1 1 0,1-1 0,-1 1 1,1-1-1,-1 0 0,0 1 1,0-1-1,-2 4 0,-5 9 26,0 1 1,-2-2-1,0 0 0,0 0 1,-1 0-1,-23 21 1,16-16-41,-130 142-8,147-161 0,1 0 0,-1 0 0,0 0 0,0 0 0,0 0 0,1 0 0,-1 0 0,0 0 0,1 1 0,-1-1 0,1 0 0,-1 0 0,1 0 0,0 1 0,0-1 0,-1 0 0,1 1 0,0-1 0,0 0 0,0 0 0,1 2 0,-1-2 0,1 0 0,-1 0 0,1 0 0,0 0 0,-1-1 0,1 1 0,0 0 0,0 0 0,0-1 0,0 1 0,0 0 0,-1-1 0,1 1 0,0-1 0,0 1 0,0-1 0,1 0 0,-1 1 0,2-1 0,8 2 0,1-1 0,0 0 0,21-2 0,-17 1 0,41 1-52,-18 0-495,-1-1-1,1-2 0,39-7 1,-58 2-4156,-9 0-1292,0-4-3742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59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113 114 4324,'13'-30'13251,"-9"20"-11483,-2 1-1,1-1 1,-1 0 0,-1 0 0,1-17-1,-2 26-1707,-1 1-1,1-1 1,0 1 0,-1-1-1,1 1 1,-1-1-1,1 1 1,-1-1-1,1 1 1,-1-1 0,0 1-1,1 0 1,-1-1-1,1 1 1,-1 0 0,0 0-1,1 0 1,-1-1-1,0 1 1,1 0-1,-1 0 1,0 0 0,1 0-1,-1 0 1,0 0-1,1 0 1,-1 0-1,0 1 1,1-1 0,-2 0-1,-26 7 844,22-3-828,-1 1 0,1 0 1,0 0-1,0 1 0,1-1 0,-1 1 1,1 1-1,1-1 0,-1 1 1,1-1-1,0 1 0,1 0 1,-5 12-1,5-10-10,0 0 0,0 0 0,1 0 1,0 0-1,0 1 0,1-1 0,0 1 0,1-1 0,0 1 1,1-1-1,1 12 0,-1-19-73,-1-1 1,1 1-1,0 0 1,0 0-1,0-1 1,0 1-1,0 0 1,0-1-1,1 1 0,-1-1 1,0 0-1,1 1 1,-1-1-1,1 0 1,0 0-1,-1 0 0,1 0 1,0 0-1,-1 0 1,1 0-1,0-1 1,0 1-1,0-1 1,0 1-1,0-1 0,0 0 1,0 1-1,-1-1 1,1 0-1,0-1 1,0 1-1,0 0 0,0 0 1,0-1-1,3 0 1,2-1-80,0 1-1,-1-1 1,1-1 0,0 1 0,-1-1 0,1 0-1,-1 0 1,10-8 0,-9 5-727,0 0 1,-1-1-1,0 1 1,0-1-1,-1-1 1,1 1-1,-2-1 1,6-10-1,-7 11-1035,0 0-1,-1 0 0,0 0 0,0-1 1,-1 1-1,1-10 0,-2 4-5971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59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6 14830,'0'0'10810,"-5"-1"-10842,-1-1-825,-5 0 1856,5 1-5684,-1 1-5041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1:00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13 153 9577,'0'0'12940,"15"2"-7025,-19 5-5784,0-1-1,1 1 1,0-1 0,0 1-1,1 0 1,-1 0 0,2 1-1,-1-1 1,1 0-1,0 1 1,1-1 0,-1 0-1,1 1 1,3 13-1,-3-20-122,0 0 0,1 0-1,-1 0 1,1 0 0,0-1-1,-1 1 1,1 0 0,0 0 0,-1-1-1,1 1 1,0 0 0,0-1-1,0 1 1,-1-1 0,1 1-1,0-1 1,0 1 0,0-1-1,0 0 1,0 1 0,0-1-1,0 0 1,0 0 0,0 0-1,0 0 1,0 0 0,0 0-1,0 0 1,0 0 0,0 0-1,0 0 1,0-1 0,0 1-1,0 0 1,1-1 0,2 0 17,0 0 0,0-1-1,0 1 1,-1-1 0,1 0 0,0 0 0,5-4 0,4-8 72,0-1 1,-1 0-1,0-1 1,-2 0 0,0-1-1,13-28 1,-15 129 697,-8-83-792,1 0 0,-1 0 0,1-1 0,-1 1 0,1 0 0,-1-1-1,1 1 1,-1-1 0,1 1 0,0 0 0,-1-1 0,1 1 0,0-1 0,-1 0-1,1 1 1,0-1 0,0 0 0,-1 1 0,1-1 0,0 0 0,0 0 0,0 0-1,-1 1 1,1-1 0,0 0 0,0 0 0,0 0 0,0 0 0,-1-1 0,1 1 0,0 0-1,0 0 1,0 0 0,-1-1 0,1 1 0,0 0 0,0-1 0,-1 1 0,1-1-1,0 1 1,-1-1 0,1 1 0,0-1 0,-1 1 0,1-1 0,0 0 0,39-34 111,-31 27-156,-7 5 19,1 1-1,-1 0 0,1 0 1,-1 1-1,1-1 0,0 0 1,0 1-1,0 0 0,-1-1 1,7 0-1,-8 2 15,0 0 1,0 0-1,0 1 0,0-1 0,0 1 0,0-1 1,0 1-1,0-1 0,-1 1 0,1 0 1,0-1-1,0 1 0,0 0 0,-1-1 0,1 1 1,0 0-1,-1 0 0,1 0 0,-1 0 0,1 0 1,-1 0-1,0 0 0,1 0 0,-1 0 1,0 0-1,1 0 0,-1 0 0,0 0 0,0 0 1,0 0-1,0 0 0,0 0 0,0 0 0,0 0 1,-1 1-1,1-1 5,0 1 1,0-1-1,0 0 1,0 1-1,0-1 0,0 0 1,0 1-1,1-1 0,-1 0 1,0 0-1,1 1 1,-1-1-1,1 0 0,-1 0 1,1 1-1,0-1 1,0 0-1,-1 0 0,1 0 1,0 0-1,0 0 1,0 0-1,0 0 0,0-1 1,0 1-1,0 0 1,1 0-1,-1-1 0,2 2 1,-1-3-37,0 1 0,0-1 0,0 1 0,0-1 0,0 0 0,0 1 0,0-1 0,0 0 0,-1 0 0,1-1 0,0 1 0,0 0 0,-1 0 0,1-1 0,-1 1 0,1-1 0,-1 0 0,0 1 0,2-3 0,47-73-5038,-12-7-5095,-27 49 3740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1:01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5541,'0'0'11921,"-7"10"-9455,-40 69 1562,42-70-3425,0 1 0,1 0 0,1 0 0,-1 1 0,2-1 0,-1 1-1,-1 20 1,5-30-597,-1 0 1,1 0-1,-1 1 0,1-1 0,0 0 1,0 0-1,-1 0 0,1 0 0,0-1 1,0 1-1,0 0 0,0 0 0,0 0 1,0-1-1,0 1 0,0-1 0,0 1 0,0-1 1,0 1-1,1-1 0,-1 1 0,0-1 1,0 0-1,0 0 0,1 0 0,-1 1 1,0-1-1,0-1 0,1 1 0,0 0 0,54 0-591,-40-1-26,-15 1 597,1 0 0,-1-1 0,1 1 1,-1 1-1,1-1 0,-1 0 1,1 0-1,-1 1 0,0-1 0,1 0 1,-1 1-1,1 0 0,-1-1 0,0 1 1,1 0-1,-1 0 0,0 0 1,0-1-1,0 1 0,1 0 0,-1 1 1,0-1-1,0 0 0,-1 0 1,1 0-1,0 1 0,0-1 0,-1 0 1,2 2-1,-1 3 178,0 0 0,0-1 0,0 1 1,-1 0-1,0 0 0,-1 7 0,1 5 246,3-11-251,6-14 71,6-15 209,-9 10-261,-1-1 1,0 0-1,-1 0 1,-1-1-1,0 1 1,2-25-1,-5 37-242,0 33-182,0-30 252,-1 0 0,1-1-1,0 1 1,0 0-1,0 0 1,0 0 0,1 0-1,-1-1 1,0 1-1,1 0 1,-1 0 0,1-1-1,0 1 1,-1 0-1,1-1 1,0 1-1,0-1 1,0 1 0,0-1-1,0 1 1,1-1-1,-1 0 1,0 1 0,1-1-1,-1 0 1,1 0-1,-1 0 1,1 0 0,-1 0-1,1 0 1,0-1-1,-1 1 1,1-1 0,0 1-1,0-1 1,-1 1-1,1-1 1,0 0 0,0 0-1,0 0 1,0 0-1,-1 0 1,1 0 0,3-1-1,0 0 62,0-1-1,0 1 1,0-1-1,0 0 1,0 0-1,0 0 1,-1-1-1,1 0 1,-1 0-1,1 0 1,-1 0-1,0-1 1,-1 1-1,6-7 1,-8 8-53,3-3 0,0 0 0,0 0 0,0-1 1,-1 1-1,0-1 0,0 0 0,-1 0 1,0 0-1,0 0 0,2-11 0,-18 38-30,9-11 84,1-1-1,0 1 0,0 0 0,1 1 1,0-1-1,1 0 0,0 1 0,1-1 1,0 20-1,1-30-67,0 1 0,0-1 0,0 1 0,0-1 0,0 0 0,1 1 0,-1-1 0,0 1 0,0-1 0,0 1 0,1-1 0,-1 0 0,0 1 0,0-1 0,1 1 0,-1-1 0,0 0 0,1 1 0,-1-1 0,0 0 0,1 0 0,-1 1 0,1-1 0,-1 0 0,0 0 0,1 0 0,-1 1 0,1-1 0,-1 0 0,1 0 0,-1 0 0,1 0 0,0 0 0,21-4 0,16-17 0,-29 14-41,0 0 1,0-1-1,-1 0 1,11-15-1,-17 20 37,0-1 0,1 1 0,-1 0 0,-1-1-1,1 1 1,0-1 0,-1 1 0,0-1 0,0 0 0,0 0-1,0 0 1,0 1 0,-1-1 0,0 0 0,0 0 0,0 0 0,-1-5-1,1 9 8,0-1 1,0 1-1,0 0 0,0-1 0,0 1 0,0 0 0,0-1 0,0 1 0,0 0 0,-1 0 0,1-1 0,0 1 0,0 0 0,0-1 1,-1 1-1,1 0 0,0 0 0,0-1 0,-1 1 0,1 0 0,0 0 0,0 0 0,-1-1 0,1 1 0,0 0 0,-1 0 0,1 0 0,0 0 1,-1 0-1,1 0 0,0 0 0,-1 0 0,1 0 0,0 0 0,-1 0 0,1 0 0,0 0 0,-1 0 0,1 0 0,0 0 0,-1 0 1,1 0-1,0 0 0,-1 0 0,1 0 0,0 1 0,-1-1 0,1 0 0,0 0 0,0 0 0,-1 1 0,1-1 0,0 0 0,0 0 0,-1 1 1,1-1-1,0 0 0,0 0 0,0 1 0,0-1 0,-1 0 0,1 1 0,0-1 0,0 0 0,0 1 0,-13 20 72,12-16-74,-1-1-1,1 1 1,0 0-1,0-1 1,1 1-1,-1 0 1,1 0-1,0 0 1,1-1 0,-1 1-1,2 6 1,-1-9-3,0 0 1,0-1 0,1 1 0,-1 0 0,0-1 0,1 0-1,-1 1 1,1-1 0,0 0 0,-1 1 0,1-1-1,0 0 1,0 0 0,-1-1 0,1 1 0,0 0-1,0 0 1,0-1 0,0 0 0,0 1 0,0-1-1,0 0 1,0 0 0,0 0 0,0 0 0,1 0 0,1-1-1,-3 1-162,1 0-1,-1 0 1,1 0-1,0 0 1,-1-1-1,1 1 1,-1 0-1,1-1 0,-1 1 1,1-1-1,-1 0 1,1 0-1,-1 1 1,0-1-1,1 0 1,-1 0-1,2-2 1,-2 1-743,1 0 0,0 0 1,-1-1-1,0 1 1,1 0-1,-1-1 1,0 1-1,0-1 0,1-5 1,1-13-7251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1:02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10186,'0'0'21588,"46"21"-42023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1:02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13741,'0'0'13773,"-10"4"-11798,6-3-1839,-35 17 1525,37-17-1607,1 0 0,-1 1 0,0-1 1,1 0-1,-1 1 0,0-1 0,1 1 0,0-1 1,-1 1-1,1 0 0,0 0 0,0 0 1,0-1-1,0 1 0,0 0 0,0 0 1,1 0-1,-1 1 0,1-1 0,-1 0 1,1 2-1,0-3-105,0-1 0,1 1-1,-1-1 1,0 1 0,1-1 0,-1 1 0,1-1 0,-1 1 0,1-1 0,-1 0 0,1 1 0,-1-1 0,1 0 0,-1 1-1,1-1 1,0 0 0,-1 0 0,1 1 0,-1-1 0,1 0 0,0 0 0,-1 0 0,1 0 0,-1 0 0,1 0 0,0 0 0,-1 0-1,2 0 1,26 0-1123,-20-1 584,25 0-1067,-23-1 1449,-1 1 0,1 1 0,-1 0 0,1 0 0,-1 1 0,1 0 0,-1 1 0,0 0 0,12 3 0,-20-4 280,0-1 0,0 1-1,0-1 1,0 1 0,-1-1-1,1 1 1,0 0 0,0 0 0,0-1-1,0 1 1,-1 0 0,1 0 0,0 0-1,-1 0 1,1 0 0,-1 0 0,1 0-1,-1 0 1,1 0 0,-1 0-1,0 0 1,0 0 0,1 0 0,-1 0-1,0 0 1,0 0 0,0 0 0,0 3-1,-1-2 29,0 1-1,0 0 0,0-1 0,-1 1 1,1-1-1,-1 0 0,1 1 1,-1-1-1,0 0 0,0 0 1,-2 3-1,-7 4 60,0 0 0,-1 0 0,-16 8 0,2-4-1108,8-8-3734,3-4-6821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52.83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11 520 10570,'-1'0'157,"0"1"-1,0-1 1,1 1-1,-1 0 1,0-1-1,1 1 1,-1 0-1,0 0 1,1-1-1,-1 1 1,1 0-1,-1 0 1,1 0-1,0 0 1,-1 0-1,1 0 1,0-1-1,0 1 1,0 0-1,-1 0 1,1 0-1,0 0 1,0 0-1,0 0 1,1 0-1,-1 0 1,0 0-1,0 0 1,0 0-1,1 0 1,-1 0-1,0 0 1,1 0-1,-1-1 1,1 1 0,-1 0-1,1 0 1,-1 0-1,1-1 1,0 1-1,-1 0 1,1-1-1,0 1 1,0 0-1,0-1 1,-1 1-1,1-1 1,0 1-1,0-1 1,0 0-1,0 1 1,0-1-1,0 0 1,0 0-1,0 1 1,1-1-1,12 4 506,0 0 0,1-1 0,16 2 0,-12-2 122,16 4-333,0-1 0,0-3 0,0 0 0,55-5-1,-72 1-349,-1-1 0,0-2 0,0 1 0,0-2 0,0 0 0,-1-1-1,0-1 1,0 0 0,-1-1 0,0-1 0,18-13 0,-12 5 197,-2-1 0,1 0 0,-2-1 0,-1-1 0,0-1 0,-1-1 0,13-24 0,-23 35-257,0-1 0,0 1 0,-1-1 1,-1 0-1,0-1 0,0 1 0,-1-1 1,-1 0-1,0 1 0,-1-1 1,0 0-1,-1 0 0,-1 0 0,0 0 1,0 0-1,-6-19 0,4 25-1,0 1-1,0 0 1,0 0-1,-1 0 1,0 0-1,0 0 1,-1 1 0,1 0-1,-1 0 1,-1 0-1,1 1 1,0-1-1,-1 1 1,0 0-1,0 1 1,0 0-1,-1 0 1,1 0-1,-1 0 1,1 1-1,-1 0 1,0 1 0,0 0-1,-7-1 1,3 1-273,1 0 1,-1 1 0,0 0-1,1 0 1,-1 1-1,1 1 1,-11 2 0,14-2-814,-1 0 0,1 1 0,0 0 1,1 0-1,-1 0 0,0 1 0,1 0 1,0 0-1,-11 10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1:03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44 8360,'0'0'11093,"-8"-6"-9235,5 4-1864,-3-2 693,-1-1 1,0 1-1,0 1 1,-14-6 0,18 8-486,1 0 1,-1 0 0,0 1 0,1-1 0,-1 1 0,0 0 0,1 0 0,-1 0 0,0 0 0,1 0-1,-1 0 1,0 1 0,1-1 0,-1 1 0,1 0 0,-1 0 0,1 0 0,-1 0 0,1 0-1,0 1 1,-1-1 0,-2 3 0,-2 3-125,1 0-1,-1 1 0,1 0 1,1 0-1,0 0 1,0 1-1,0 0 0,1 0 1,0 0-1,1 0 1,0 1-1,1-1 0,-1 1 1,2 0-1,0-1 1,0 1-1,1 13 0,0-22-73,0 1-1,0-1 1,0 0-1,1 0 1,-1 1-1,0-1 1,1 0-1,-1 0 1,1 1-1,0-1 0,-1 0 1,1 0-1,0 0 1,-1 0-1,1 0 1,0 0-1,0 0 1,0 0-1,0 0 1,0 0-1,0-1 0,1 1 1,-1 0-1,0-1 1,0 1-1,0-1 1,1 1-1,-1-1 1,0 0-1,0 1 1,1-1-1,-1 0 0,0 0 1,1 0-1,-1 0 1,0 0-1,1 0 1,-1 0-1,0 0 1,1-1-1,-1 1 1,0-1-1,2 0 1,3 0 24,1-1 0,-1 0 1,0 0-1,1-1 0,-1 0 1,0 0-1,8-6 1,-5 2 59,0 0 0,-1-1 0,0-1 0,0 1 0,-1-1 0,0-1 0,0 1 0,-1-1 0,-1 0 0,1 0 0,-2-1 1,1 0-1,-1 0 0,-1 0 0,0 0 0,-1 0 0,2-15 0,-4 25-88,-1 1 0,1 0 0,0 0 0,0-1 0,0 1 0,0 0 0,0 0 0,0 0 0,-1-1 0,1 1 0,0 0 0,0 0 0,0 0 0,-1 0 0,1-1 0,0 1 0,0 0 0,0 0 0,-1 0 0,1 0 0,0 0 0,0 0 0,-1 0 0,1 0 0,0-1 0,0 1 0,-1 0 0,1 0 0,0 0 0,0 0 0,-1 0 0,1 0 0,0 1 0,0-1 0,-1 0 0,1 0 0,0 0 0,0 0 0,-1 0 0,1 0 0,0 0 0,0 0 0,0 1 0,-1-1 0,1 0 0,0 0 0,0 0 0,0 0 0,-1 1 0,1-1 0,0 0 0,0 0 0,0 0 0,0 1 0,0-1 0,0 0 0,-1 1 0,-11 10 0,8-5 0,0 0 0,1 0 0,0 0 0,0 1 0,-4 11 0,7-17 0,1-1 0,-1 1 0,0-1 0,0 1 0,1-1 0,-1 0 0,0 1 0,1-1 0,-1 0 0,0 1 0,1-1 0,-1 0 0,1 0 0,-1 1 0,1-1 0,-1 0 0,0 0 0,1 0 0,-1 0 0,1 1 0,-1-1 0,1 0 0,-1 0 0,1 0 0,-1 0 0,1 0 0,-1 0 0,1 0 0,-1 0 0,1 0 0,-1-1 0,2 1 0,15-2 0,32-8-84,-33 6 27,1 0 0,-1 1 1,1 1-1,23 0 0,-39 2 61,-1 0-1,1 0 1,0 0 0,0 1 0,-1-1 0,1 0 0,0 1-1,-1-1 1,1 0 0,0 1 0,-1-1 0,1 1 0,-1-1 0,1 1-1,0-1 1,-1 1 0,1-1 0,-1 1 0,0-1 0,1 1 0,-1 0-1,1-1 1,-1 1 0,0 0 0,0-1 0,1 1 0,-1 0-1,0 0 1,0-1 0,0 1 0,0 1 0,1 29 209,-2-21-181,30-33-32,-16 11 0,1-1 0,25-16 0,-35 26 0,0 0 0,1 1 0,-1-1 0,1 1 0,0 0 0,-1 0 0,1 0 0,0 1 0,0 0 0,1 0 0,-1 0 0,0 0 0,0 1 0,6 0 0,-10 1 0,-1-1 0,1 1 0,0 0 0,0-1 0,-1 1 0,1 0 0,0 0 0,-1 0 0,1-1 0,-1 1 0,1 0 0,-1 0 0,1 0 0,-1 0 0,0 0 0,1 0 0,-1 0 0,0 0 0,0 0 0,0 0 0,0 0 0,0 0 0,0 0 0,0 1 0,-1 35 0,1-28 0,3 14-3286,1-24-374,2-13-946,-3 6-7384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1:04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49 420 4837,'-19'14'13271,"17"-12"-12483,-1-1 1,1 1 0,0 0-1,0 1 1,0-1-1,0 0 1,0 1 0,0-1-1,1 1 1,-1-1-1,1 1 1,0 0 0,-1-1-1,1 1 1,1 0-1,-1 0 1,-1 4 0,17-14-325,34-38-464,69-82 0,-43 44 0,120-129 0,-195 211 0,0 1 0,0 0 0,0-1 0,0 1 0,0-1 0,0 1 0,0 0 0,1-1 0,-1 1 0,0 0 0,0 0 0,0-1 0,1 1 0,-1 0 0,0-1 0,1 1 0,-1 0 0,0 0 0,0 0 0,1-1 0,-1 1 0,0 0 0,1 0 0,-1 0 0,0 0 0,1 0 0,-1-1 0,1 1 0,-1 0 0,0 0 0,1 0 0,-1 0 0,0 0 0,1 0 0,-1 0 0,1 0 0,-1 0 0,0 1 0,1-1 0,-1 0 0,0 0 0,1 0 0,-1 0 0,0 0 0,1 1 0,-1-1 0,0 0 0,1 0 0,-1 1 0,0-1 0,0 26 0,-15 35 0,-5-14 0,-27 47 0,25-53 0,-28 72 0,41-74 4,10-38-5,-1 0 1,0 0-1,0 0 1,0 0-1,1-1 1,-1 1-1,0 0 1,1 0-1,-1 0 1,1-1-1,-1 1 1,1 0-1,-1-1 1,1 1-1,-1 0 1,1-1-1,0 1 1,-1-1-1,1 1 0,0-1 1,0 1-1,-1-1 1,1 1-1,0-1 1,0 0-1,0 1 1,0-1-1,-1 0 1,1 0-1,0 0 1,0 1-1,0-1 1,0 0-1,0 0 1,0 0-1,-1-1 1,2 1-1,1-15-6861,-3 12 4222,0-10-5202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1:04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41 392 7399,'0'0'15086,"-8"4"-13607,-25 13-128,40-17 2556,12-7-2930,22-28-557,-2-1-1,-1-2 1,-2-2-1,52-75 1,20-22 50,-108 137-470,0 0 0,0-1 0,0 1 0,0 0 0,0 0 0,0-1 0,0 1 0,0 0 0,0 0 0,1 0 0,-1-1 0,0 1 0,0 0 0,0 0 0,0 0 0,1 0 0,-1-1 0,0 1 0,0 0 0,0 0 0,1 0 0,-1 0 0,0 0 0,0 0 0,1 0 0,-1 0 0,0 0 0,0-1 0,0 1 0,1 0 0,-1 0 0,0 0 0,0 0 0,1 0 0,-1 0 0,0 1 0,0-1 0,1 0 0,-1 0 0,0 0 0,0 0 0,1 0 0,-1 0 0,0 0 0,0 0 0,0 1 0,1-1 0,-1 0 0,0 0 0,0 0 0,0 0 0,0 1 0,1-1 0,1 20 0,-7 24 0,-6-11 0,-2-1 0,-29 53 0,29-62 0,1 0 0,0 1 0,2 1 0,1 0 0,1 0 0,-5 31 0,13-35-570,1-21 484,-1 1 0,0-1 0,0 1-1,0-1 1,1 0 0,-1 1 0,0-1-1,1 0 1,-1 0 0,0 1 0,1-1 0,-1 0-1,0 0 1,1 1 0,-1-1 0,0 0 0,1 0-1,-1 0 1,1 0 0,-1 0 0,0 1 0,1-1-1,-1 0 1,1 0 0,-1 0 0,0 0 0,1 0-1,-1 0 1,1 0 0,-1 0 0,1-1-1,-1 1 1,0 0 0,1 0 0,-1 0 0,0 0-1,1 0 1,-1-1 0,1 1 0,-1 0 0,1-1-1,8-7-7926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1:05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6662,'0'0'20340,"-2"10"-18979,-40 151 909,24-104-2121,4 1 0,-9 63 0,21-108-2880,0-20-5902,1-6 2566,-2 4 4835,-5-17-7694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1:05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0 179 9545,'1'-11'3128,"-1"3"-2621,0 1 0,1-1 0,0 1 0,1-1 0,0 1 0,0 0 0,0 0 0,1 0-1,0 0 1,0 0 0,1 0 0,0 1 0,0-1 0,0 1 0,1 0 0,0 1 0,0-1 0,1 1-1,-1 0 1,1 0 0,8-4 0,-9 6-313,1 0 0,0 0 0,0 1 0,0 0 0,0 0 0,0 0 0,0 1 0,0 0 0,1 0 0,-1 0 0,0 1 0,1 0 0,6 1 0,-11-1-168,1 1 0,-1-1 0,1 1 1,-1 0-1,0-1 0,1 1 1,-1 0-1,0 0 0,1 1 0,-1-1 1,0 0-1,0 1 0,0-1 0,0 1 1,0 0-1,-1 0 0,1-1 1,0 1-1,-1 0 0,0 1 0,1-1 1,-1 0-1,0 0 0,0 1 0,0-1 1,0 0-1,0 1 0,-1-1 1,1 1-1,-1-1 0,0 1 0,0-1 1,0 5-1,0 2 205,-2-1 0,1 1-1,-1-1 1,-1 0 0,1 0 0,-1 0-1,-1 0 1,1 0 0,-1-1 0,-1 0 0,1 0-1,-12 13 1,12-15-206,0 0-1,0 0 1,-1 0 0,0-1-1,0 0 1,0 0-1,0 0 1,-1 0 0,1-1-1,-1 0 1,0 0 0,0-1-1,0 1 1,0-1-1,-1-1 1,1 1 0,-9 0-1,15-2-106,-1 0 0,1 0-1,-1 0 1,1 0 0,0 0 0,-1 0-1,1 0 1,0 0 0,-1-1 0,1 1-1,0 0 1,-1 0 0,1 0-1,0 0 1,-1-1 0,1 1 0,0 0-1,-1 0 1,1-1 0,0 1 0,0 0-1,-1-1 1,1 1 0,0 0 0,0 0-1,0-1 1,0 1 0,-1 0-1,1-1 1,0 1 0,0-1 0,0 1-1,0 0 1,0-1 0,0 1 0,0 0-1,0-1 1,0 1 0,0-1 0,0 1-1,0 0 1,0-1 0,0 1-1,0 0 1,0-1 0,1 1 0,-1 0-1,0-1 1,0 1 0,0 0 0,1-1-1,-1 1 1,13-20-3928,-6 16 2530,0 0 1,0 0 0,0 1-1,0 0 1,0 0 0,1 0-1,-1 1 1,11-2 0,13 1-4511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1:06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4965,'0'0'5776,"1"8"-1292,1 4-3419,-2 0 1,1-1-1,-1 1 0,-1 0 0,0 0 1,0 0-1,-2-1 0,1 1 0,-1-1 1,-5 12-1,-8 9 468,12-29-626,7-20-534,3-11-374,0-1-1,-2 1 1,1-49 0,-5 76-26,0 3 15,0 0-1,0 1 1,0-1 0,0 0-1,0 0 1,1 0 0,-1 0-1,1 0 1,-1 0-1,1 0 1,-1 0 0,1-1-1,0 1 1,0 0 0,0 0-1,0 0 1,0-1 0,2 2-1,1 0-266,1-1-1,-1 0 1,1 0 0,-1-1-1,1 1 1,0-1-1,0 0 1,0 0 0,-1-1-1,1 1 1,0-1-1,0 0 1,0 0 0,0-1-1,8-1 1,-4 0-1429,1 0 0,-1-1 0,1 0 0,-1-1 0,0 0 0,16-10 0,-2-3-4020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1:06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6374,'0'0'8926,"-9"4"-6230,2 1-2261,0 0 1,0 0 0,0 1-1,1 0 1,0 0 0,0 0-1,0 1 1,1 0 0,0 0-1,0 1 1,1-1 0,0 1-1,0 0 1,1 0 0,0 0-1,0 1 1,-2 11 0,4-15-135,0 0 0,0 0 0,1 1 0,0-1-1,0 0 1,0 1 0,0-1 0,2 6 0,-2-9-280,1-1 1,0 1-1,-1-1 0,1 1 1,0-1-1,0 0 0,0 1 0,0-1 1,0 0-1,0 0 0,0 0 1,1 0-1,-1 0 0,0 0 1,0 0-1,1 0 0,-1 0 0,1-1 1,-1 1-1,1 0 0,-1-1 1,1 1-1,-1-1 0,1 0 0,0 0 1,-1 1-1,1-1 0,-1 0 1,3-1-1,2 1-3,0 0-1,0-1 1,0 0 0,-1 0-1,1-1 1,0 1 0,-1-1 0,1 0-1,-1-1 1,0 1 0,0-1-1,0 0 1,0-1 0,0 1-1,0-1 1,-1 0 0,0 0-1,6-8 1,-5 7 78,-1-1 0,0 1-1,0-1 1,0 0 0,-1-1 0,0 1 0,-1 0-1,1-1 1,-1 0 0,0 1 0,-1-1-1,1 0 1,-1 0 0,-1 0 0,0-11-1,0 17-78,0 0 0,0-1 1,0 1-1,-1-1 0,1 1 0,0 0 0,-1-1 0,1 1 0,-1 0 0,0 0 0,1 0 0,-1-1 0,0 1 0,0 0 0,0 0 0,0 0 0,0 0 0,0 0 0,0 0 0,0 0 0,0 1 1,0-1-1,-1 0 0,1 1 0,0-1 0,0 1 0,-1-1 0,1 1 0,0-1 0,-1 1 0,1 0 0,-1 0 0,1 0 0,0 0 0,-1 0 0,1 0 0,0 0 0,-1 0 0,1 0 0,-3 1 1,0 0-58,1 0 0,-1 0 0,0 0 0,1 0 0,0 1 0,-1-1 1,1 1-1,0 0 0,0 0 0,0 0 0,0 0 0,0 1 0,0-1 1,-5 6-1,7-7-53,0 1 1,0-1-1,1 0 0,-1 1 1,0-1-1,0 1 1,0-1-1,1 1 1,-1-1-1,1 1 0,-1-1 1,1 1-1,0-1 1,0 1-1,0 0 0,0-1 1,0 1-1,0-1 1,0 1-1,0 0 1,1 1-1,0-2-118,-1 0 1,1 0 0,0 0-1,0 0 1,0 0-1,0 0 1,0 0-1,0 0 1,0-1-1,1 1 1,-1 0-1,0-1 1,0 1-1,0-1 1,1 0-1,-1 1 1,0-1-1,1 0 1,-1 0-1,2 0 1,6 1-1216,-1-1 0,1-1 1,0 0-1,-1 0 0,1 0 1,15-6-1,10-6-4996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1:06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97 9769,'0'0'14825,"-11"2"-14040,4-1-614,1 1 1,-1 0-1,1 0 1,-1 1-1,1 0 0,0 0 1,0 1-1,0-1 1,1 1-1,-1 1 1,1-1-1,0 1 1,0 0-1,0 0 1,1 0-1,0 0 1,0 1-1,0 0 1,1 0-1,0 0 1,0 0-1,0 0 0,1 1 1,-2 8-1,3-13-151,0-1-1,1 1 0,-1 0 0,1 0 0,0 0 1,-1 0-1,1 0 0,0 0 0,0 0 0,0 0 1,1 0-1,-1 0 0,0 0 0,1-1 0,-1 1 1,1 0-1,0 0 0,-1 0 0,1-1 0,0 1 1,1 2-1,0-3-15,-1 0 1,1 0 0,-1-1-1,0 1 1,1 0-1,0 0 1,-1-1 0,1 1-1,-1-1 1,1 1-1,0-1 1,-1 0 0,1 0-1,0 0 1,-1 0-1,1 0 1,0 0 0,-1 0-1,3-1 1,4 0-9,0-1 0,0-1 0,0 0 1,0 0-1,-1 0 0,1-1 0,-1 0 1,11-8-1,-5 1-65,-1 0 1,0-2 0,0 1-1,-1-2 1,-1 1 0,9-16-1,-14 20 70,0 1 0,-1-1-1,1 0 1,-2 0 0,1 0 0,-1 0-1,-1-1 1,0 0 0,0 1 0,-1-1-1,0-18 1,-14 35-220,2 7 322,0 1 0,1 1-1,1 0 1,1 0 0,0 1-1,1 0 1,1 0-1,0 1 1,1 0 0,1 0-1,1 0 1,-1 26 0,4-43-94,0 0-1,0 0 1,0 0 0,0 1-1,0-1 1,1 0 0,-1 0-1,0 0 1,1 0 0,-1 1-1,1-1 1,-1 0 0,1 0 0,-1 0-1,1 0 1,0 0 0,-1 0-1,1 0 1,0 0 0,0-1-1,0 1 1,0 0 0,0 0 0,0-1-1,0 1 1,0 0 0,0-1-1,0 1 1,0-1 0,0 0-1,1 1 1,-1-1 0,0 0 0,0 0-1,0 1 1,1-1 0,-1 0-1,0 0 1,0 0 0,0-1-1,3 1 1,0-1 0,0 0-1,1 1 1,-1-2-1,0 1 1,0 0-1,1-1 1,-1 0-1,0 0 1,0 0-1,6-5 1,-2 0-119,-1 1-1,1-2 1,-1 1 0,0-1-1,-1 0 1,0 0 0,0-1-1,-1 0 1,0 0 0,-1 0-1,0 0 1,0-1 0,-1 0-1,4-18 1,-10 25 78,-4 11-33,-6 12 7,8-11 200,1 0 1,0 0-1,0 1 0,1 0 0,0-1 0,1 1 1,0 1-1,1-1 0,0 0 0,0 16 0,1-25-129,1-1-1,-1 1 1,1 0-1,-1 0 0,0-1 1,1 1-1,0 0 1,-1-1-1,1 1 1,-1-1-1,1 1 0,0-1 1,-1 1-1,1-1 1,0 1-1,-1-1 0,1 1 1,0-1-1,0 0 1,0 0-1,-1 1 1,1-1-1,0 0 0,0 0 1,0 0-1,0 0 1,-1 0-1,1 0 0,0 0 1,0 0-1,0 0 1,0 0-1,-1-1 1,1 1-1,0 0 0,0 0 1,1-1-1,32-12 290,-25 7-318,-1-1-1,1-1 0,-1 0 1,0 0-1,8-11 0,27-26-694,-45 61 412,-8 12 310,6-20-234,1 1 0,-1 0 0,2 0 0,-1 0 0,1 1 0,1-1 1,-1 12-1,2-20-44,0-1 1,0 1 0,0-1 0,0 1-1,0-1 1,0 1 0,1-1-1,-1 0 1,0 1 0,0-1-1,1 1 1,-1-1 0,0 1 0,1-1-1,-1 0 1,0 1 0,1-1-1,-1 0 1,1 1 0,-1-1 0,0 0-1,1 0 1,-1 1 0,1-1-1,-1 0 1,1 0 0,-1 0 0,1 0-1,-1 0 1,1 1 0,-1-1-1,1 0 1,-1 0 0,1 0-1,-1 0 1,1 0 0,-1-1 0,1 1-1,-1 0 1,1 0 0,-1 0-1,1 0 1,-1 0 0,1-1 0,-1 1-1,0 0 1,1-1 0,-1 1-1,1 0 1,0-1 0,17-9-9541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1:07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19186,'0'0'5125,"-53"34"-3652,34-13-1280,1 3 383,3-1 97,4-3-353,4-3-192,5-2-160,2-2-288,3-4-545,12-4-224,6-5-1345,4 0-1730,4-12-3844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1:07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18610,'0'0'6005,"-10"13"-4521,-4 5-1168,1 1 0,1 1 0,1 0 0,0 0 0,-12 36-1,15-26-95,1 0 0,1 1 0,2-1 0,1 1-1,2 32 1,1-63-217,0 0 0,0 0 0,0 0 1,-1 0-1,1 0 0,0 0 0,0 0 0,0 1 0,0-1 0,0 0 0,0 0 1,0 0-1,1 0 0,-1 0 0,0 0 0,0 0 0,0 1 0,0-1 0,0 0 1,0 0-1,0 0 0,0 0 0,0 0 0,0 0 0,0 0 0,0 0 0,0 1 1,0-1-1,0 0 0,1 0 0,-1 0 0,0 0 0,0 0 0,0 0 0,0 0 0,0 0 1,0 0-1,0 0 0,1 0 0,-1 0 0,0 0 0,0 0 0,0 0 0,0 0 1,0 0-1,0 0 0,0 0 0,1 0 0,-1 0 0,0 0 0,0 0 0,0 0 1,0 0-1,0 0 0,0 0 0,0 0 0,1 0 0,-1 0 0,0 0 0,0 0 1,0-1-1,10-7 107,5-10-174,-10 8-197,0 1 0,-1-1 0,0 0 0,-1 0 0,0-1 0,0 1 0,-1-1 0,0 1 0,0-19 0,-2 28 272,0 1 0,0-1 0,0 1 0,0 0 0,0-1 0,0 1 0,0 0 0,0-1 0,0 1 0,0-1 0,0 1 0,0 0 0,0-1 0,0 1 0,0 0 0,-1-1 0,1 1 0,0-1 0,0 1 1,0 0-1,-1-1 0,1 1 0,0 0 0,0 0 0,-1-1 0,1 1 0,0 0 0,-1 0 0,1-1 0,0 1 0,-1 0 0,1 0 0,0 0 0,-1-1 0,1 1 0,0 0 0,-1 0 0,1 0 0,-1 0 0,1 0 0,0 0 0,-1 0 0,1 0 0,0 0 0,-1 0 0,1 0 0,-1 0 0,1 0 1,0 0-1,-1 0 0,1 1 0,-1-1 0,-16 15 781,15-11-745,0-1-1,0 1 0,1 0 1,0 0-1,0 0 1,0 0-1,0 0 1,0 0-1,1 0 1,0 0-1,0 0 1,0 0-1,0 0 0,1 0 1,-1 0-1,1 0 1,2 5-1,-2-7-39,0 0-1,0-1 1,0 1-1,1 0 1,-1 0-1,1-1 1,-1 1 0,1 0-1,0-1 1,-1 0-1,1 1 1,0-1-1,0 0 1,0 0-1,0 0 1,0 0-1,0-1 1,0 1-1,0 0 1,1-1-1,-1 1 1,0-1-1,0 0 1,0 0 0,1 0-1,-1 0 1,0 0-1,0 0 1,0-1-1,1 1 1,-1-1-1,3-1 1,0 1 0,0-1 1,0 0 0,0-1-1,-1 1 1,1-1 0,-1 0-1,0 0 1,0 0 0,0 0-1,0-1 1,5-6 0,38-53-310,-20 24 250,-26 38-55,-2 8 125,0 1-1,0 0 0,-1-1 1,0 0-1,0 1 0,-7 12 1,6-13 278,0 1 0,0 0 0,1 0 0,0 0 0,0 0 0,-1 10 1,3-17-261,0 0 0,0 0 1,0 1-1,0-1 1,0 0-1,0 0 1,0 0-1,0 0 1,1 0-1,-1 0 1,0 0-1,0 0 1,1 0-1,-1 0 1,1 0-1,-1 0 1,1-1-1,0 1 1,-1 0-1,1 0 1,0 0-1,-1-1 1,1 1-1,0 0 0,0 0 1,1 0-1,0-1-5,-1 1 0,1-1 0,0 0 0,-1 0-1,1 0 1,0 0 0,-1 0 0,1 0-1,0-1 1,-1 1 0,1 0 0,-1-1-1,1 1 1,0-1 0,-1 0 0,1 0-1,-1 1 1,2-2 0,35-29-2016,-31 25 1033,-2-1 0,1 0 1,-1 0-1,0 0 1,0-1-1,-1 1 0,1-1 1,-2 0-1,0 0 1,0-1-1,4-14 0,-5-5-7263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88DB8-530C-4269-8329-B8EA10861C27}" type="datetimeFigureOut">
              <a:rPr lang="de-DE" smtClean="0"/>
              <a:t>01.04.2025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571D5-6680-4734-923E-3B58AF67DB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8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7282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6048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3931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7786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8296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6811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2206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1009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81749-6197-D599-13CA-951BB92C3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2C66761-B5A9-BFD4-33B0-DCCFB9A8B3A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AF38F61-B3BA-2929-2DF8-6DDA7133096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6135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3D012-EE70-86D9-734A-A3C694CF9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254F6AD-7BD5-52ED-4BB5-6B54E03C163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C80FBDA-5821-11BD-53BC-91A38CFA6A3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1401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0902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3BC38-0E54-4E83-9C64-1B0FE8E89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C9CF90-778D-4430-989D-B06B207AD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D90CBE-81D9-4643-A1AE-B86217AC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1A4-8FFF-4BFB-90C9-FC24F5E6DCA6}" type="datetime1">
              <a:rPr lang="de-DE" smtClean="0"/>
              <a:t>01.04.2025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0430AE-4C6A-4F3A-BF2A-58629ABF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FF889-B734-4B7E-8C08-21F1DFED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67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5FA87-5309-445C-9DF0-8120FB89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5B6BD61-2396-495A-BFAA-9C771E69D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91E7EB-A39D-416C-A164-E12DC448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224E-D163-457A-82D1-D92A750C1CC3}" type="datetime1">
              <a:rPr lang="de-DE" smtClean="0"/>
              <a:t>01.04.2025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05BF50-DB73-4D9C-A233-232EF43F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98847C-98C6-4E04-B0E3-25C67DAD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83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9DF09E4-1D7F-4436-BB2D-7BBA2DFAA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B841EE-956E-461C-A772-D99AEC8E2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F7EA14-14D1-4580-B7B3-29A6990D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B4B2-FA34-4BF0-B75E-975C258D12B6}" type="datetime1">
              <a:rPr lang="de-DE" smtClean="0"/>
              <a:t>01.04.2025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8F3D65-3CE9-43EF-BC85-7C75F436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32D8BE-F679-4B2A-88DB-2FF5CF79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46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6674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057A8-F611-4FAA-B2BA-81B3F30C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70FC1B-9290-445A-A5BA-7821E22B5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A07C6F-E1A4-42EA-8DA9-D15F0C56B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476A-BEE6-49D0-91FF-E09CB16D9188}" type="datetime1">
              <a:rPr lang="de-DE" smtClean="0"/>
              <a:t>01.04.2025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EC9CDB-7938-478F-8860-68E65DC3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43BFFA-0090-4167-924A-A28E136B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49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E69AB-0989-4918-8829-5B0AD31C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9E048-9AC8-4172-A009-61338CF2D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99301D-3635-494B-B445-07057B44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9F584-F1B5-4C5C-802A-C88B9ABFDAC1}" type="datetime1">
              <a:rPr lang="de-DE" smtClean="0"/>
              <a:t>01.04.2025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B211C6-2A75-4A02-B91E-AF4317E2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7F28D0-1ACA-4356-ABE5-F6326394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52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1A188-A70B-4B7E-BCBE-00830D5D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A53C92-5708-4369-8C8B-E13D65EC9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EEE671-CCEF-4F19-BC77-7AB2D9DD8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CBA611-0CEB-4900-BB6B-BFD24572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7E3F-C99D-4F7A-B9BF-3D4AD8B01801}" type="datetime1">
              <a:rPr lang="de-DE" smtClean="0"/>
              <a:t>01.04.2025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E67985-3E25-4FF3-8259-41254491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D3AE17-1B1A-441A-ADAB-EA753EFA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5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6D44B-ECB2-494B-B8DD-1ECD56F8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788603-C259-4996-B635-C72A6C532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5EE397-1447-4365-8C4D-5FF9A09D7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F77450-0CED-4F63-AFF7-A0A89B354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992E2A0-8BDB-4F76-9EFD-16D48B207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146F1C1-333C-4E5A-8A21-0E00CC52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FBC1-A306-442D-9E8E-CCD47A24BC39}" type="datetime1">
              <a:rPr lang="de-DE" smtClean="0"/>
              <a:t>01.04.2025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140476-F72C-43CA-B524-0F82D8BB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74420F6-8C8B-4711-AE1B-287E0016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27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9DFFF-4E57-4515-ACFA-89CD362E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E44362-E8E0-474C-90E4-0F4FEE90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0AF1-C575-4C63-B2E4-2F9A4D8AF6FD}" type="datetime1">
              <a:rPr lang="de-DE" smtClean="0"/>
              <a:t>01.04.2025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B84C6F-AD33-4F88-A79E-033B17A4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A6BF78-29DB-4B06-A37A-C12BFB3A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48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3B09D0F-C34E-4F2E-A969-A4A7F8B9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CFDE-4171-468A-8ECB-9DD48FB7C024}" type="datetime1">
              <a:rPr lang="de-DE" smtClean="0"/>
              <a:t>01.04.2025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DA608D-A34D-41DE-A4B0-ED9CBA5D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BC1171-87BC-4E9C-9CA5-040C0BF2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46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AE8FB-302A-47F7-8EF6-814F266C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1ED2AE-63C2-4A88-8E72-1C8A8ADF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2D1504-586F-4EEF-B44E-8DCF11D09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8C045F-E74E-4EB9-A608-C48C206C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3E57-014D-4E4B-B56F-66D884F50570}" type="datetime1">
              <a:rPr lang="de-DE" smtClean="0"/>
              <a:t>01.04.2025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301431-C3F5-4240-8C69-5B2793FF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11E00E-D6B7-4E10-9B25-9B938B79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36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86D5B-B035-4C6E-B32C-E5BB0DB6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3C39EE-6645-4E2B-8C44-42420026A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FD9577-3F00-433F-A5B5-D5EDE2FF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6D8129-7F67-461A-ABC5-A539B51B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44EC-1717-4AC2-9F9C-14F02B911630}" type="datetime1">
              <a:rPr lang="de-DE" smtClean="0"/>
              <a:t>01.04.2025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2C1295-848A-4E26-9974-D57A161E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616B5E-694A-44C5-8863-49AC0D6C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94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B59945B-5C60-4625-AD95-0F99A2DB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D677A7-E942-4AD7-8973-E54D531E9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964EDA-3920-4803-A501-3B8BD18C1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3248A-B1E1-44F8-AED8-AFF90FB38D03}" type="datetime1">
              <a:rPr lang="de-DE" smtClean="0"/>
              <a:t>01.04.2025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16B5C8-851E-463F-BE62-78864A5EA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5A3770-135E-4C5B-87D8-C7193A65D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63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1" Type="http://schemas.openxmlformats.org/officeDocument/2006/relationships/customXml" Target="../ink/ink9.xml"/><Relationship Id="rId170" Type="http://schemas.openxmlformats.org/officeDocument/2006/relationships/customXml" Target="../ink/ink84.xml"/><Relationship Id="rId268" Type="http://schemas.openxmlformats.org/officeDocument/2006/relationships/customXml" Target="../ink/ink134.xml"/><Relationship Id="rId475" Type="http://schemas.openxmlformats.org/officeDocument/2006/relationships/image" Target="../media/image234.png"/><Relationship Id="rId682" Type="http://schemas.openxmlformats.org/officeDocument/2006/relationships/customXml" Target="../ink/ink343.xml"/><Relationship Id="rId128" Type="http://schemas.openxmlformats.org/officeDocument/2006/relationships/image" Target="../media/image63.png"/><Relationship Id="rId335" Type="http://schemas.openxmlformats.org/officeDocument/2006/relationships/image" Target="../media/image165.png"/><Relationship Id="rId542" Type="http://schemas.openxmlformats.org/officeDocument/2006/relationships/customXml" Target="../ink/ink272.xml"/><Relationship Id="rId987" Type="http://schemas.openxmlformats.org/officeDocument/2006/relationships/customXml" Target="../ink/ink496.xml"/><Relationship Id="rId1172" Type="http://schemas.openxmlformats.org/officeDocument/2006/relationships/customXml" Target="../ink/ink590.xml"/><Relationship Id="rId402" Type="http://schemas.openxmlformats.org/officeDocument/2006/relationships/customXml" Target="../ink/ink201.xml"/><Relationship Id="rId847" Type="http://schemas.openxmlformats.org/officeDocument/2006/relationships/image" Target="../media/image419.png"/><Relationship Id="rId1032" Type="http://schemas.openxmlformats.org/officeDocument/2006/relationships/image" Target="../media/image511.png"/><Relationship Id="rId707" Type="http://schemas.openxmlformats.org/officeDocument/2006/relationships/image" Target="../media/image349.png"/><Relationship Id="rId914" Type="http://schemas.openxmlformats.org/officeDocument/2006/relationships/image" Target="../media/image452.png"/><Relationship Id="rId1337" Type="http://schemas.openxmlformats.org/officeDocument/2006/relationships/image" Target="../media/image662.png"/><Relationship Id="rId43" Type="http://schemas.openxmlformats.org/officeDocument/2006/relationships/customXml" Target="../ink/ink20.xml"/><Relationship Id="rId1404" Type="http://schemas.openxmlformats.org/officeDocument/2006/relationships/customXml" Target="../ink/ink706.xml"/><Relationship Id="rId192" Type="http://schemas.openxmlformats.org/officeDocument/2006/relationships/customXml" Target="../ink/ink95.xml"/><Relationship Id="rId497" Type="http://schemas.openxmlformats.org/officeDocument/2006/relationships/image" Target="../media/image245.png"/><Relationship Id="rId357" Type="http://schemas.openxmlformats.org/officeDocument/2006/relationships/image" Target="../media/image176.png"/><Relationship Id="rId1194" Type="http://schemas.openxmlformats.org/officeDocument/2006/relationships/customXml" Target="../ink/ink601.xml"/><Relationship Id="rId217" Type="http://schemas.openxmlformats.org/officeDocument/2006/relationships/image" Target="../media/image107.png"/><Relationship Id="rId564" Type="http://schemas.openxmlformats.org/officeDocument/2006/relationships/customXml" Target="../ink/ink283.xml"/><Relationship Id="rId771" Type="http://schemas.openxmlformats.org/officeDocument/2006/relationships/image" Target="../media/image381.png"/><Relationship Id="rId869" Type="http://schemas.openxmlformats.org/officeDocument/2006/relationships/image" Target="../media/image430.png"/><Relationship Id="rId424" Type="http://schemas.openxmlformats.org/officeDocument/2006/relationships/customXml" Target="../ink/ink212.xml"/><Relationship Id="rId631" Type="http://schemas.openxmlformats.org/officeDocument/2006/relationships/image" Target="../media/image312.png"/><Relationship Id="rId729" Type="http://schemas.openxmlformats.org/officeDocument/2006/relationships/image" Target="../media/image360.png"/><Relationship Id="rId1054" Type="http://schemas.openxmlformats.org/officeDocument/2006/relationships/image" Target="../media/image522.png"/><Relationship Id="rId1261" Type="http://schemas.openxmlformats.org/officeDocument/2006/relationships/image" Target="../media/image624.png"/><Relationship Id="rId1359" Type="http://schemas.openxmlformats.org/officeDocument/2006/relationships/image" Target="../media/image673.png"/><Relationship Id="rId936" Type="http://schemas.openxmlformats.org/officeDocument/2006/relationships/image" Target="../media/image463.png"/><Relationship Id="rId1121" Type="http://schemas.openxmlformats.org/officeDocument/2006/relationships/customXml" Target="../ink/ink564.xml"/><Relationship Id="rId1219" Type="http://schemas.openxmlformats.org/officeDocument/2006/relationships/image" Target="../media/image603.png"/><Relationship Id="rId65" Type="http://schemas.openxmlformats.org/officeDocument/2006/relationships/customXml" Target="../ink/ink31.xml"/><Relationship Id="rId1426" Type="http://schemas.openxmlformats.org/officeDocument/2006/relationships/customXml" Target="../ink/ink717.xml"/><Relationship Id="rId281" Type="http://schemas.openxmlformats.org/officeDocument/2006/relationships/image" Target="../media/image138.png"/><Relationship Id="rId141" Type="http://schemas.openxmlformats.org/officeDocument/2006/relationships/image" Target="../media/image69.png"/><Relationship Id="rId379" Type="http://schemas.openxmlformats.org/officeDocument/2006/relationships/image" Target="../media/image187.png"/><Relationship Id="rId586" Type="http://schemas.openxmlformats.org/officeDocument/2006/relationships/customXml" Target="../ink/ink294.xml"/><Relationship Id="rId793" Type="http://schemas.openxmlformats.org/officeDocument/2006/relationships/image" Target="../media/image392.png"/><Relationship Id="rId7" Type="http://schemas.openxmlformats.org/officeDocument/2006/relationships/customXml" Target="../ink/ink2.xml"/><Relationship Id="rId239" Type="http://schemas.openxmlformats.org/officeDocument/2006/relationships/image" Target="../media/image118.png"/><Relationship Id="rId446" Type="http://schemas.openxmlformats.org/officeDocument/2006/relationships/customXml" Target="../ink/ink224.xml"/><Relationship Id="rId653" Type="http://schemas.openxmlformats.org/officeDocument/2006/relationships/customXml" Target="../ink/ink328.xml"/><Relationship Id="rId1076" Type="http://schemas.openxmlformats.org/officeDocument/2006/relationships/customXml" Target="../ink/ink541.xml"/><Relationship Id="rId1283" Type="http://schemas.openxmlformats.org/officeDocument/2006/relationships/image" Target="../media/image635.png"/><Relationship Id="rId306" Type="http://schemas.openxmlformats.org/officeDocument/2006/relationships/customXml" Target="../ink/ink153.xml"/><Relationship Id="rId860" Type="http://schemas.openxmlformats.org/officeDocument/2006/relationships/customXml" Target="../ink/ink432.xml"/><Relationship Id="rId958" Type="http://schemas.openxmlformats.org/officeDocument/2006/relationships/image" Target="../media/image474.png"/><Relationship Id="rId1143" Type="http://schemas.openxmlformats.org/officeDocument/2006/relationships/customXml" Target="../ink/ink575.xml"/><Relationship Id="rId87" Type="http://schemas.openxmlformats.org/officeDocument/2006/relationships/customXml" Target="../ink/ink42.xml"/><Relationship Id="rId513" Type="http://schemas.openxmlformats.org/officeDocument/2006/relationships/image" Target="../media/image253.png"/><Relationship Id="rId720" Type="http://schemas.openxmlformats.org/officeDocument/2006/relationships/customXml" Target="../ink/ink362.xml"/><Relationship Id="rId818" Type="http://schemas.openxmlformats.org/officeDocument/2006/relationships/customXml" Target="../ink/ink411.xml"/><Relationship Id="rId1350" Type="http://schemas.openxmlformats.org/officeDocument/2006/relationships/customXml" Target="../ink/ink679.xml"/><Relationship Id="rId1003" Type="http://schemas.openxmlformats.org/officeDocument/2006/relationships/customXml" Target="../ink/ink504.xml"/><Relationship Id="rId1210" Type="http://schemas.openxmlformats.org/officeDocument/2006/relationships/customXml" Target="../ink/ink609.xml"/><Relationship Id="rId1308" Type="http://schemas.openxmlformats.org/officeDocument/2006/relationships/customXml" Target="../ink/ink658.xml"/><Relationship Id="rId14" Type="http://schemas.openxmlformats.org/officeDocument/2006/relationships/image" Target="../media/image6.png"/><Relationship Id="rId163" Type="http://schemas.openxmlformats.org/officeDocument/2006/relationships/image" Target="../media/image80.png"/><Relationship Id="rId370" Type="http://schemas.openxmlformats.org/officeDocument/2006/relationships/customXml" Target="../ink/ink185.xml"/><Relationship Id="rId230" Type="http://schemas.openxmlformats.org/officeDocument/2006/relationships/customXml" Target="../ink/ink114.xml"/><Relationship Id="rId468" Type="http://schemas.openxmlformats.org/officeDocument/2006/relationships/customXml" Target="../ink/ink235.xml"/><Relationship Id="rId675" Type="http://schemas.openxmlformats.org/officeDocument/2006/relationships/image" Target="../media/image333.png"/><Relationship Id="rId882" Type="http://schemas.openxmlformats.org/officeDocument/2006/relationships/customXml" Target="../ink/ink443.xml"/><Relationship Id="rId1098" Type="http://schemas.openxmlformats.org/officeDocument/2006/relationships/image" Target="../media/image543.png"/><Relationship Id="rId328" Type="http://schemas.openxmlformats.org/officeDocument/2006/relationships/customXml" Target="../ink/ink164.xml"/><Relationship Id="rId535" Type="http://schemas.openxmlformats.org/officeDocument/2006/relationships/image" Target="../media/image264.png"/><Relationship Id="rId742" Type="http://schemas.openxmlformats.org/officeDocument/2006/relationships/customXml" Target="../ink/ink373.xml"/><Relationship Id="rId1165" Type="http://schemas.openxmlformats.org/officeDocument/2006/relationships/image" Target="../media/image576.png"/><Relationship Id="rId1372" Type="http://schemas.openxmlformats.org/officeDocument/2006/relationships/customXml" Target="../ink/ink690.xml"/><Relationship Id="rId602" Type="http://schemas.openxmlformats.org/officeDocument/2006/relationships/customXml" Target="../ink/ink302.xml"/><Relationship Id="rId1025" Type="http://schemas.openxmlformats.org/officeDocument/2006/relationships/customXml" Target="../ink/ink515.xml"/><Relationship Id="rId1232" Type="http://schemas.openxmlformats.org/officeDocument/2006/relationships/customXml" Target="../ink/ink620.xml"/><Relationship Id="rId907" Type="http://schemas.openxmlformats.org/officeDocument/2006/relationships/customXml" Target="../ink/ink456.xml"/><Relationship Id="rId36" Type="http://schemas.openxmlformats.org/officeDocument/2006/relationships/image" Target="../media/image17.png"/><Relationship Id="rId185" Type="http://schemas.openxmlformats.org/officeDocument/2006/relationships/image" Target="../media/image91.png"/><Relationship Id="rId392" Type="http://schemas.openxmlformats.org/officeDocument/2006/relationships/customXml" Target="../ink/ink196.xml"/><Relationship Id="rId697" Type="http://schemas.openxmlformats.org/officeDocument/2006/relationships/image" Target="../media/image344.png"/><Relationship Id="rId252" Type="http://schemas.openxmlformats.org/officeDocument/2006/relationships/customXml" Target="../ink/ink125.xml"/><Relationship Id="rId1187" Type="http://schemas.openxmlformats.org/officeDocument/2006/relationships/image" Target="../media/image587.png"/><Relationship Id="rId112" Type="http://schemas.openxmlformats.org/officeDocument/2006/relationships/image" Target="../media/image55.png"/><Relationship Id="rId557" Type="http://schemas.openxmlformats.org/officeDocument/2006/relationships/image" Target="../media/image275.png"/><Relationship Id="rId764" Type="http://schemas.openxmlformats.org/officeDocument/2006/relationships/customXml" Target="../ink/ink384.xml"/><Relationship Id="rId971" Type="http://schemas.openxmlformats.org/officeDocument/2006/relationships/customXml" Target="../ink/ink488.xml"/><Relationship Id="rId1394" Type="http://schemas.openxmlformats.org/officeDocument/2006/relationships/customXml" Target="../ink/ink701.xml"/><Relationship Id="rId417" Type="http://schemas.openxmlformats.org/officeDocument/2006/relationships/image" Target="../media/image206.png"/><Relationship Id="rId624" Type="http://schemas.openxmlformats.org/officeDocument/2006/relationships/customXml" Target="../ink/ink313.xml"/><Relationship Id="rId831" Type="http://schemas.openxmlformats.org/officeDocument/2006/relationships/image" Target="../media/image411.png"/><Relationship Id="rId1047" Type="http://schemas.openxmlformats.org/officeDocument/2006/relationships/customXml" Target="../ink/ink526.xml"/><Relationship Id="rId1254" Type="http://schemas.openxmlformats.org/officeDocument/2006/relationships/customXml" Target="../ink/ink631.xml"/><Relationship Id="rId929" Type="http://schemas.openxmlformats.org/officeDocument/2006/relationships/customXml" Target="../ink/ink467.xml"/><Relationship Id="rId1114" Type="http://schemas.openxmlformats.org/officeDocument/2006/relationships/image" Target="../media/image551.png"/><Relationship Id="rId1321" Type="http://schemas.openxmlformats.org/officeDocument/2006/relationships/image" Target="../media/image654.png"/><Relationship Id="rId58" Type="http://schemas.openxmlformats.org/officeDocument/2006/relationships/image" Target="../media/image28.png"/><Relationship Id="rId1419" Type="http://schemas.openxmlformats.org/officeDocument/2006/relationships/image" Target="../media/image703.png"/><Relationship Id="rId274" Type="http://schemas.openxmlformats.org/officeDocument/2006/relationships/customXml" Target="../ink/ink137.xml"/><Relationship Id="rId481" Type="http://schemas.openxmlformats.org/officeDocument/2006/relationships/image" Target="../media/image237.png"/><Relationship Id="rId134" Type="http://schemas.openxmlformats.org/officeDocument/2006/relationships/image" Target="../media/image66.png"/><Relationship Id="rId579" Type="http://schemas.openxmlformats.org/officeDocument/2006/relationships/image" Target="../media/image286.png"/><Relationship Id="rId786" Type="http://schemas.openxmlformats.org/officeDocument/2006/relationships/customXml" Target="../ink/ink395.xml"/><Relationship Id="rId993" Type="http://schemas.openxmlformats.org/officeDocument/2006/relationships/customXml" Target="../ink/ink499.xml"/><Relationship Id="rId341" Type="http://schemas.openxmlformats.org/officeDocument/2006/relationships/image" Target="../media/image168.png"/><Relationship Id="rId439" Type="http://schemas.openxmlformats.org/officeDocument/2006/relationships/image" Target="../media/image216.png"/><Relationship Id="rId646" Type="http://schemas.openxmlformats.org/officeDocument/2006/relationships/customXml" Target="../ink/ink324.xml"/><Relationship Id="rId1069" Type="http://schemas.openxmlformats.org/officeDocument/2006/relationships/image" Target="../media/image529.png"/><Relationship Id="rId1276" Type="http://schemas.openxmlformats.org/officeDocument/2006/relationships/customXml" Target="../ink/ink642.xml"/><Relationship Id="rId201" Type="http://schemas.openxmlformats.org/officeDocument/2006/relationships/image" Target="../media/image99.png"/><Relationship Id="rId506" Type="http://schemas.openxmlformats.org/officeDocument/2006/relationships/customXml" Target="../ink/ink254.xml"/><Relationship Id="rId853" Type="http://schemas.openxmlformats.org/officeDocument/2006/relationships/image" Target="../media/image422.png"/><Relationship Id="rId1136" Type="http://schemas.openxmlformats.org/officeDocument/2006/relationships/image" Target="../media/image562.png"/><Relationship Id="rId713" Type="http://schemas.openxmlformats.org/officeDocument/2006/relationships/image" Target="../media/image352.png"/><Relationship Id="rId920" Type="http://schemas.openxmlformats.org/officeDocument/2006/relationships/image" Target="../media/image455.png"/><Relationship Id="rId1343" Type="http://schemas.openxmlformats.org/officeDocument/2006/relationships/image" Target="../media/image665.png"/><Relationship Id="rId1203" Type="http://schemas.openxmlformats.org/officeDocument/2006/relationships/image" Target="../media/image595.png"/><Relationship Id="rId1410" Type="http://schemas.openxmlformats.org/officeDocument/2006/relationships/customXml" Target="../ink/ink709.xml"/><Relationship Id="rId296" Type="http://schemas.openxmlformats.org/officeDocument/2006/relationships/customXml" Target="../ink/ink148.xml"/><Relationship Id="rId156" Type="http://schemas.openxmlformats.org/officeDocument/2006/relationships/customXml" Target="../ink/ink77.xml"/><Relationship Id="rId363" Type="http://schemas.openxmlformats.org/officeDocument/2006/relationships/image" Target="../media/image179.png"/><Relationship Id="rId570" Type="http://schemas.openxmlformats.org/officeDocument/2006/relationships/customXml" Target="../ink/ink286.xml"/><Relationship Id="rId223" Type="http://schemas.openxmlformats.org/officeDocument/2006/relationships/image" Target="../media/image110.png"/><Relationship Id="rId430" Type="http://schemas.openxmlformats.org/officeDocument/2006/relationships/customXml" Target="../ink/ink215.xml"/><Relationship Id="rId668" Type="http://schemas.openxmlformats.org/officeDocument/2006/relationships/image" Target="../media/image330.png"/><Relationship Id="rId875" Type="http://schemas.openxmlformats.org/officeDocument/2006/relationships/image" Target="../media/image433.png"/><Relationship Id="rId1060" Type="http://schemas.openxmlformats.org/officeDocument/2006/relationships/image" Target="../media/image525.png"/><Relationship Id="rId1298" Type="http://schemas.openxmlformats.org/officeDocument/2006/relationships/customXml" Target="../ink/ink653.xml"/><Relationship Id="rId528" Type="http://schemas.openxmlformats.org/officeDocument/2006/relationships/customXml" Target="../ink/ink265.xml"/><Relationship Id="rId735" Type="http://schemas.openxmlformats.org/officeDocument/2006/relationships/image" Target="../media/image363.png"/><Relationship Id="rId942" Type="http://schemas.openxmlformats.org/officeDocument/2006/relationships/image" Target="../media/image466.png"/><Relationship Id="rId1158" Type="http://schemas.openxmlformats.org/officeDocument/2006/relationships/image" Target="../media/image573.png"/><Relationship Id="rId1365" Type="http://schemas.openxmlformats.org/officeDocument/2006/relationships/image" Target="../media/image676.png"/><Relationship Id="rId1018" Type="http://schemas.openxmlformats.org/officeDocument/2006/relationships/image" Target="../media/image504.png"/><Relationship Id="rId1225" Type="http://schemas.openxmlformats.org/officeDocument/2006/relationships/image" Target="../media/image606.png"/><Relationship Id="rId1432" Type="http://schemas.openxmlformats.org/officeDocument/2006/relationships/customXml" Target="../ink/ink720.xml"/><Relationship Id="rId71" Type="http://schemas.openxmlformats.org/officeDocument/2006/relationships/customXml" Target="../ink/ink34.xml"/><Relationship Id="rId802" Type="http://schemas.openxmlformats.org/officeDocument/2006/relationships/customXml" Target="../ink/ink403.xml"/><Relationship Id="rId29" Type="http://schemas.openxmlformats.org/officeDocument/2006/relationships/customXml" Target="../ink/ink13.xml"/><Relationship Id="rId178" Type="http://schemas.openxmlformats.org/officeDocument/2006/relationships/customXml" Target="../ink/ink88.xml"/><Relationship Id="rId385" Type="http://schemas.openxmlformats.org/officeDocument/2006/relationships/image" Target="../media/image190.png"/><Relationship Id="rId592" Type="http://schemas.openxmlformats.org/officeDocument/2006/relationships/customXml" Target="../ink/ink297.xml"/><Relationship Id="rId245" Type="http://schemas.openxmlformats.org/officeDocument/2006/relationships/image" Target="../media/image121.png"/><Relationship Id="rId452" Type="http://schemas.openxmlformats.org/officeDocument/2006/relationships/customXml" Target="../ink/ink227.xml"/><Relationship Id="rId897" Type="http://schemas.openxmlformats.org/officeDocument/2006/relationships/customXml" Target="../ink/ink451.xml"/><Relationship Id="rId1082" Type="http://schemas.openxmlformats.org/officeDocument/2006/relationships/customXml" Target="../ink/ink544.xml"/><Relationship Id="rId105" Type="http://schemas.openxmlformats.org/officeDocument/2006/relationships/customXml" Target="../ink/ink51.xml"/><Relationship Id="rId312" Type="http://schemas.openxmlformats.org/officeDocument/2006/relationships/customXml" Target="../ink/ink156.xml"/><Relationship Id="rId757" Type="http://schemas.openxmlformats.org/officeDocument/2006/relationships/image" Target="../media/image374.png"/><Relationship Id="rId964" Type="http://schemas.openxmlformats.org/officeDocument/2006/relationships/image" Target="../media/image477.png"/><Relationship Id="rId1387" Type="http://schemas.openxmlformats.org/officeDocument/2006/relationships/image" Target="../media/image687.png"/><Relationship Id="rId93" Type="http://schemas.openxmlformats.org/officeDocument/2006/relationships/customXml" Target="../ink/ink45.xml"/><Relationship Id="rId617" Type="http://schemas.openxmlformats.org/officeDocument/2006/relationships/image" Target="../media/image305.png"/><Relationship Id="rId824" Type="http://schemas.openxmlformats.org/officeDocument/2006/relationships/customXml" Target="../ink/ink414.xml"/><Relationship Id="rId1247" Type="http://schemas.openxmlformats.org/officeDocument/2006/relationships/image" Target="../media/image617.png"/><Relationship Id="rId1107" Type="http://schemas.openxmlformats.org/officeDocument/2006/relationships/customXml" Target="../ink/ink557.xml"/><Relationship Id="rId1314" Type="http://schemas.openxmlformats.org/officeDocument/2006/relationships/customXml" Target="../ink/ink661.xml"/><Relationship Id="rId20" Type="http://schemas.openxmlformats.org/officeDocument/2006/relationships/image" Target="../media/image9.png"/><Relationship Id="rId267" Type="http://schemas.openxmlformats.org/officeDocument/2006/relationships/image" Target="../media/image131.png"/><Relationship Id="rId474" Type="http://schemas.openxmlformats.org/officeDocument/2006/relationships/customXml" Target="../ink/ink238.xml"/><Relationship Id="rId127" Type="http://schemas.openxmlformats.org/officeDocument/2006/relationships/customXml" Target="../ink/ink62.xml"/><Relationship Id="rId681" Type="http://schemas.openxmlformats.org/officeDocument/2006/relationships/image" Target="../media/image336.png"/><Relationship Id="rId779" Type="http://schemas.openxmlformats.org/officeDocument/2006/relationships/image" Target="../media/image385.png"/><Relationship Id="rId986" Type="http://schemas.openxmlformats.org/officeDocument/2006/relationships/image" Target="../media/image488.png"/><Relationship Id="rId334" Type="http://schemas.openxmlformats.org/officeDocument/2006/relationships/customXml" Target="../ink/ink167.xml"/><Relationship Id="rId541" Type="http://schemas.openxmlformats.org/officeDocument/2006/relationships/image" Target="../media/image267.png"/><Relationship Id="rId639" Type="http://schemas.openxmlformats.org/officeDocument/2006/relationships/image" Target="../media/image316.png"/><Relationship Id="rId1171" Type="http://schemas.openxmlformats.org/officeDocument/2006/relationships/image" Target="../media/image579.png"/><Relationship Id="rId1269" Type="http://schemas.openxmlformats.org/officeDocument/2006/relationships/image" Target="../media/image628.png"/><Relationship Id="rId401" Type="http://schemas.openxmlformats.org/officeDocument/2006/relationships/image" Target="../media/image198.png"/><Relationship Id="rId846" Type="http://schemas.openxmlformats.org/officeDocument/2006/relationships/customXml" Target="../ink/ink425.xml"/><Relationship Id="rId1031" Type="http://schemas.openxmlformats.org/officeDocument/2006/relationships/customXml" Target="../ink/ink518.xml"/><Relationship Id="rId1129" Type="http://schemas.openxmlformats.org/officeDocument/2006/relationships/customXml" Target="../ink/ink568.xml"/><Relationship Id="rId706" Type="http://schemas.openxmlformats.org/officeDocument/2006/relationships/customXml" Target="../ink/ink355.xml"/><Relationship Id="rId913" Type="http://schemas.openxmlformats.org/officeDocument/2006/relationships/customXml" Target="../ink/ink459.xml"/><Relationship Id="rId1336" Type="http://schemas.openxmlformats.org/officeDocument/2006/relationships/customXml" Target="../ink/ink672.xml"/><Relationship Id="rId42" Type="http://schemas.openxmlformats.org/officeDocument/2006/relationships/image" Target="../media/image20.png"/><Relationship Id="rId1403" Type="http://schemas.openxmlformats.org/officeDocument/2006/relationships/image" Target="../media/image695.png"/><Relationship Id="rId191" Type="http://schemas.openxmlformats.org/officeDocument/2006/relationships/image" Target="../media/image94.png"/><Relationship Id="rId289" Type="http://schemas.openxmlformats.org/officeDocument/2006/relationships/image" Target="../media/image142.png"/><Relationship Id="rId496" Type="http://schemas.openxmlformats.org/officeDocument/2006/relationships/customXml" Target="../ink/ink249.xml"/><Relationship Id="rId149" Type="http://schemas.openxmlformats.org/officeDocument/2006/relationships/image" Target="../media/image73.png"/><Relationship Id="rId356" Type="http://schemas.openxmlformats.org/officeDocument/2006/relationships/customXml" Target="../ink/ink178.xml"/><Relationship Id="rId563" Type="http://schemas.openxmlformats.org/officeDocument/2006/relationships/image" Target="../media/image278.png"/><Relationship Id="rId770" Type="http://schemas.openxmlformats.org/officeDocument/2006/relationships/customXml" Target="../ink/ink387.xml"/><Relationship Id="rId1193" Type="http://schemas.openxmlformats.org/officeDocument/2006/relationships/image" Target="../media/image590.png"/><Relationship Id="rId216" Type="http://schemas.openxmlformats.org/officeDocument/2006/relationships/customXml" Target="../ink/ink107.xml"/><Relationship Id="rId423" Type="http://schemas.openxmlformats.org/officeDocument/2006/relationships/image" Target="../media/image209.png"/><Relationship Id="rId868" Type="http://schemas.openxmlformats.org/officeDocument/2006/relationships/customXml" Target="../ink/ink436.xml"/><Relationship Id="rId1053" Type="http://schemas.openxmlformats.org/officeDocument/2006/relationships/customXml" Target="../ink/ink529.xml"/><Relationship Id="rId1260" Type="http://schemas.openxmlformats.org/officeDocument/2006/relationships/customXml" Target="../ink/ink634.xml"/><Relationship Id="rId630" Type="http://schemas.openxmlformats.org/officeDocument/2006/relationships/customXml" Target="../ink/ink316.xml"/><Relationship Id="rId728" Type="http://schemas.openxmlformats.org/officeDocument/2006/relationships/customXml" Target="../ink/ink366.xml"/><Relationship Id="rId935" Type="http://schemas.openxmlformats.org/officeDocument/2006/relationships/customXml" Target="../ink/ink470.xml"/><Relationship Id="rId1358" Type="http://schemas.openxmlformats.org/officeDocument/2006/relationships/customXml" Target="../ink/ink683.xml"/><Relationship Id="rId64" Type="http://schemas.openxmlformats.org/officeDocument/2006/relationships/image" Target="../media/image31.png"/><Relationship Id="rId1120" Type="http://schemas.openxmlformats.org/officeDocument/2006/relationships/image" Target="../media/image554.png"/><Relationship Id="rId1218" Type="http://schemas.openxmlformats.org/officeDocument/2006/relationships/customXml" Target="../ink/ink613.xml"/><Relationship Id="rId1425" Type="http://schemas.openxmlformats.org/officeDocument/2006/relationships/image" Target="../media/image706.png"/><Relationship Id="rId280" Type="http://schemas.openxmlformats.org/officeDocument/2006/relationships/customXml" Target="../ink/ink140.xml"/><Relationship Id="rId140" Type="http://schemas.openxmlformats.org/officeDocument/2006/relationships/customXml" Target="../ink/ink69.xml"/><Relationship Id="rId378" Type="http://schemas.openxmlformats.org/officeDocument/2006/relationships/customXml" Target="../ink/ink189.xml"/><Relationship Id="rId585" Type="http://schemas.openxmlformats.org/officeDocument/2006/relationships/image" Target="../media/image289.png"/><Relationship Id="rId792" Type="http://schemas.openxmlformats.org/officeDocument/2006/relationships/customXml" Target="../ink/ink398.xml"/><Relationship Id="rId6" Type="http://schemas.openxmlformats.org/officeDocument/2006/relationships/image" Target="../media/image2.png"/><Relationship Id="rId238" Type="http://schemas.openxmlformats.org/officeDocument/2006/relationships/customXml" Target="../ink/ink118.xml"/><Relationship Id="rId445" Type="http://schemas.openxmlformats.org/officeDocument/2006/relationships/image" Target="../media/image219.png"/><Relationship Id="rId652" Type="http://schemas.openxmlformats.org/officeDocument/2006/relationships/image" Target="../media/image322.png"/><Relationship Id="rId1075" Type="http://schemas.openxmlformats.org/officeDocument/2006/relationships/image" Target="../media/image532.png"/><Relationship Id="rId1282" Type="http://schemas.openxmlformats.org/officeDocument/2006/relationships/customXml" Target="../ink/ink645.xml"/><Relationship Id="rId305" Type="http://schemas.openxmlformats.org/officeDocument/2006/relationships/image" Target="../media/image150.png"/><Relationship Id="rId512" Type="http://schemas.openxmlformats.org/officeDocument/2006/relationships/customXml" Target="../ink/ink257.xml"/><Relationship Id="rId957" Type="http://schemas.openxmlformats.org/officeDocument/2006/relationships/customXml" Target="../ink/ink481.xml"/><Relationship Id="rId1142" Type="http://schemas.openxmlformats.org/officeDocument/2006/relationships/image" Target="../media/image565.png"/><Relationship Id="rId86" Type="http://schemas.openxmlformats.org/officeDocument/2006/relationships/image" Target="../media/image42.png"/><Relationship Id="rId817" Type="http://schemas.openxmlformats.org/officeDocument/2006/relationships/image" Target="../media/image404.png"/><Relationship Id="rId1002" Type="http://schemas.openxmlformats.org/officeDocument/2006/relationships/image" Target="../media/image496.png"/><Relationship Id="rId1307" Type="http://schemas.openxmlformats.org/officeDocument/2006/relationships/image" Target="../media/image647.png"/><Relationship Id="rId13" Type="http://schemas.openxmlformats.org/officeDocument/2006/relationships/customXml" Target="../ink/ink5.xml"/><Relationship Id="rId162" Type="http://schemas.openxmlformats.org/officeDocument/2006/relationships/customXml" Target="../ink/ink80.xml"/><Relationship Id="rId467" Type="http://schemas.openxmlformats.org/officeDocument/2006/relationships/image" Target="../media/image230.png"/><Relationship Id="rId1097" Type="http://schemas.openxmlformats.org/officeDocument/2006/relationships/customXml" Target="../ink/ink552.xml"/><Relationship Id="rId674" Type="http://schemas.openxmlformats.org/officeDocument/2006/relationships/customXml" Target="../ink/ink339.xml"/><Relationship Id="rId881" Type="http://schemas.openxmlformats.org/officeDocument/2006/relationships/image" Target="../media/image436.png"/><Relationship Id="rId979" Type="http://schemas.openxmlformats.org/officeDocument/2006/relationships/customXml" Target="../ink/ink492.xml"/><Relationship Id="rId327" Type="http://schemas.openxmlformats.org/officeDocument/2006/relationships/image" Target="../media/image161.png"/><Relationship Id="rId534" Type="http://schemas.openxmlformats.org/officeDocument/2006/relationships/customXml" Target="../ink/ink268.xml"/><Relationship Id="rId741" Type="http://schemas.openxmlformats.org/officeDocument/2006/relationships/image" Target="../media/image366.png"/><Relationship Id="rId839" Type="http://schemas.openxmlformats.org/officeDocument/2006/relationships/image" Target="../media/image415.png"/><Relationship Id="rId1164" Type="http://schemas.openxmlformats.org/officeDocument/2006/relationships/customXml" Target="../ink/ink586.xml"/><Relationship Id="rId1371" Type="http://schemas.openxmlformats.org/officeDocument/2006/relationships/image" Target="../media/image679.png"/><Relationship Id="rId601" Type="http://schemas.openxmlformats.org/officeDocument/2006/relationships/image" Target="../media/image297.png"/><Relationship Id="rId1024" Type="http://schemas.openxmlformats.org/officeDocument/2006/relationships/image" Target="../media/image507.png"/><Relationship Id="rId1231" Type="http://schemas.openxmlformats.org/officeDocument/2006/relationships/image" Target="../media/image609.png"/><Relationship Id="rId906" Type="http://schemas.openxmlformats.org/officeDocument/2006/relationships/image" Target="../media/image448.png"/><Relationship Id="rId1329" Type="http://schemas.openxmlformats.org/officeDocument/2006/relationships/image" Target="../media/image658.png"/><Relationship Id="rId35" Type="http://schemas.openxmlformats.org/officeDocument/2006/relationships/customXml" Target="../ink/ink16.xml"/><Relationship Id="rId184" Type="http://schemas.openxmlformats.org/officeDocument/2006/relationships/customXml" Target="../ink/ink91.xml"/><Relationship Id="rId391" Type="http://schemas.openxmlformats.org/officeDocument/2006/relationships/image" Target="../media/image193.png"/><Relationship Id="rId251" Type="http://schemas.openxmlformats.org/officeDocument/2006/relationships/image" Target="../media/image124.png"/><Relationship Id="rId489" Type="http://schemas.openxmlformats.org/officeDocument/2006/relationships/image" Target="../media/image241.png"/><Relationship Id="rId696" Type="http://schemas.openxmlformats.org/officeDocument/2006/relationships/customXml" Target="../ink/ink350.xml"/><Relationship Id="rId349" Type="http://schemas.openxmlformats.org/officeDocument/2006/relationships/image" Target="../media/image172.png"/><Relationship Id="rId556" Type="http://schemas.openxmlformats.org/officeDocument/2006/relationships/customXml" Target="../ink/ink279.xml"/><Relationship Id="rId763" Type="http://schemas.openxmlformats.org/officeDocument/2006/relationships/image" Target="../media/image377.png"/><Relationship Id="rId1186" Type="http://schemas.openxmlformats.org/officeDocument/2006/relationships/customXml" Target="../ink/ink597.xml"/><Relationship Id="rId1393" Type="http://schemas.openxmlformats.org/officeDocument/2006/relationships/image" Target="../media/image690.png"/><Relationship Id="rId111" Type="http://schemas.openxmlformats.org/officeDocument/2006/relationships/customXml" Target="../ink/ink54.xml"/><Relationship Id="rId209" Type="http://schemas.openxmlformats.org/officeDocument/2006/relationships/image" Target="../media/image103.png"/><Relationship Id="rId416" Type="http://schemas.openxmlformats.org/officeDocument/2006/relationships/customXml" Target="../ink/ink208.xml"/><Relationship Id="rId970" Type="http://schemas.openxmlformats.org/officeDocument/2006/relationships/image" Target="../media/image480.png"/><Relationship Id="rId1046" Type="http://schemas.openxmlformats.org/officeDocument/2006/relationships/image" Target="../media/image518.png"/><Relationship Id="rId1253" Type="http://schemas.openxmlformats.org/officeDocument/2006/relationships/image" Target="../media/image620.png"/><Relationship Id="rId623" Type="http://schemas.openxmlformats.org/officeDocument/2006/relationships/image" Target="../media/image308.png"/><Relationship Id="rId830" Type="http://schemas.openxmlformats.org/officeDocument/2006/relationships/customXml" Target="../ink/ink417.xml"/><Relationship Id="rId928" Type="http://schemas.openxmlformats.org/officeDocument/2006/relationships/image" Target="../media/image459.png"/><Relationship Id="rId57" Type="http://schemas.openxmlformats.org/officeDocument/2006/relationships/customXml" Target="../ink/ink27.xml"/><Relationship Id="rId1113" Type="http://schemas.openxmlformats.org/officeDocument/2006/relationships/customXml" Target="../ink/ink560.xml"/><Relationship Id="rId1320" Type="http://schemas.openxmlformats.org/officeDocument/2006/relationships/customXml" Target="../ink/ink664.xml"/><Relationship Id="rId1418" Type="http://schemas.openxmlformats.org/officeDocument/2006/relationships/customXml" Target="../ink/ink713.xml"/><Relationship Id="rId273" Type="http://schemas.openxmlformats.org/officeDocument/2006/relationships/image" Target="../media/image134.png"/><Relationship Id="rId480" Type="http://schemas.openxmlformats.org/officeDocument/2006/relationships/customXml" Target="../ink/ink241.xml"/><Relationship Id="rId133" Type="http://schemas.openxmlformats.org/officeDocument/2006/relationships/customXml" Target="../ink/ink65.xml"/><Relationship Id="rId340" Type="http://schemas.openxmlformats.org/officeDocument/2006/relationships/customXml" Target="../ink/ink170.xml"/><Relationship Id="rId578" Type="http://schemas.openxmlformats.org/officeDocument/2006/relationships/customXml" Target="../ink/ink290.xml"/><Relationship Id="rId785" Type="http://schemas.openxmlformats.org/officeDocument/2006/relationships/image" Target="../media/image388.png"/><Relationship Id="rId992" Type="http://schemas.openxmlformats.org/officeDocument/2006/relationships/image" Target="../media/image491.png"/><Relationship Id="rId200" Type="http://schemas.openxmlformats.org/officeDocument/2006/relationships/customXml" Target="../ink/ink99.xml"/><Relationship Id="rId438" Type="http://schemas.openxmlformats.org/officeDocument/2006/relationships/customXml" Target="../ink/ink220.xml"/><Relationship Id="rId645" Type="http://schemas.openxmlformats.org/officeDocument/2006/relationships/image" Target="../media/image319.png"/><Relationship Id="rId852" Type="http://schemas.openxmlformats.org/officeDocument/2006/relationships/customXml" Target="../ink/ink428.xml"/><Relationship Id="rId1068" Type="http://schemas.openxmlformats.org/officeDocument/2006/relationships/customXml" Target="../ink/ink537.xml"/><Relationship Id="rId1275" Type="http://schemas.openxmlformats.org/officeDocument/2006/relationships/image" Target="../media/image631.png"/><Relationship Id="rId505" Type="http://schemas.openxmlformats.org/officeDocument/2006/relationships/image" Target="../media/image249.png"/><Relationship Id="rId712" Type="http://schemas.openxmlformats.org/officeDocument/2006/relationships/customXml" Target="../ink/ink358.xml"/><Relationship Id="rId1135" Type="http://schemas.openxmlformats.org/officeDocument/2006/relationships/customXml" Target="../ink/ink571.xml"/><Relationship Id="rId1342" Type="http://schemas.openxmlformats.org/officeDocument/2006/relationships/customXml" Target="../ink/ink675.xml"/><Relationship Id="rId79" Type="http://schemas.openxmlformats.org/officeDocument/2006/relationships/customXml" Target="../ink/ink38.xml"/><Relationship Id="rId1202" Type="http://schemas.openxmlformats.org/officeDocument/2006/relationships/customXml" Target="../ink/ink605.xml"/><Relationship Id="rId295" Type="http://schemas.openxmlformats.org/officeDocument/2006/relationships/image" Target="../media/image145.png"/><Relationship Id="rId723" Type="http://schemas.openxmlformats.org/officeDocument/2006/relationships/image" Target="../media/image357.png"/><Relationship Id="rId930" Type="http://schemas.openxmlformats.org/officeDocument/2006/relationships/image" Target="../media/image460.png"/><Relationship Id="rId1006" Type="http://schemas.openxmlformats.org/officeDocument/2006/relationships/image" Target="../media/image498.png"/><Relationship Id="rId1353" Type="http://schemas.openxmlformats.org/officeDocument/2006/relationships/image" Target="../media/image670.png"/><Relationship Id="rId155" Type="http://schemas.openxmlformats.org/officeDocument/2006/relationships/image" Target="../media/image76.png"/><Relationship Id="rId362" Type="http://schemas.openxmlformats.org/officeDocument/2006/relationships/customXml" Target="../ink/ink181.xml"/><Relationship Id="rId1213" Type="http://schemas.openxmlformats.org/officeDocument/2006/relationships/image" Target="../media/image600.png"/><Relationship Id="rId1297" Type="http://schemas.openxmlformats.org/officeDocument/2006/relationships/image" Target="../media/image642.png"/><Relationship Id="rId1420" Type="http://schemas.openxmlformats.org/officeDocument/2006/relationships/customXml" Target="../ink/ink714.xml"/><Relationship Id="rId222" Type="http://schemas.openxmlformats.org/officeDocument/2006/relationships/customXml" Target="../ink/ink110.xml"/><Relationship Id="rId667" Type="http://schemas.openxmlformats.org/officeDocument/2006/relationships/customXml" Target="../ink/ink335.xml"/><Relationship Id="rId874" Type="http://schemas.openxmlformats.org/officeDocument/2006/relationships/customXml" Target="../ink/ink439.xml"/><Relationship Id="rId17" Type="http://schemas.openxmlformats.org/officeDocument/2006/relationships/customXml" Target="../ink/ink7.xml"/><Relationship Id="rId527" Type="http://schemas.openxmlformats.org/officeDocument/2006/relationships/image" Target="../media/image260.png"/><Relationship Id="rId734" Type="http://schemas.openxmlformats.org/officeDocument/2006/relationships/customXml" Target="../ink/ink369.xml"/><Relationship Id="rId941" Type="http://schemas.openxmlformats.org/officeDocument/2006/relationships/customXml" Target="../ink/ink473.xml"/><Relationship Id="rId1157" Type="http://schemas.openxmlformats.org/officeDocument/2006/relationships/customXml" Target="../ink/ink582.xml"/><Relationship Id="rId1364" Type="http://schemas.openxmlformats.org/officeDocument/2006/relationships/customXml" Target="../ink/ink686.xml"/><Relationship Id="rId70" Type="http://schemas.openxmlformats.org/officeDocument/2006/relationships/image" Target="../media/image34.png"/><Relationship Id="rId166" Type="http://schemas.openxmlformats.org/officeDocument/2006/relationships/customXml" Target="../ink/ink82.xml"/><Relationship Id="rId373" Type="http://schemas.openxmlformats.org/officeDocument/2006/relationships/image" Target="../media/image184.png"/><Relationship Id="rId580" Type="http://schemas.openxmlformats.org/officeDocument/2006/relationships/customXml" Target="../ink/ink291.xml"/><Relationship Id="rId801" Type="http://schemas.openxmlformats.org/officeDocument/2006/relationships/image" Target="../media/image396.png"/><Relationship Id="rId1017" Type="http://schemas.openxmlformats.org/officeDocument/2006/relationships/customXml" Target="../ink/ink511.xml"/><Relationship Id="rId1224" Type="http://schemas.openxmlformats.org/officeDocument/2006/relationships/customXml" Target="../ink/ink616.xml"/><Relationship Id="rId1431" Type="http://schemas.openxmlformats.org/officeDocument/2006/relationships/image" Target="../media/image709.png"/><Relationship Id="rId1" Type="http://schemas.openxmlformats.org/officeDocument/2006/relationships/slideLayout" Target="../slideLayouts/slideLayout12.xml"/><Relationship Id="rId233" Type="http://schemas.openxmlformats.org/officeDocument/2006/relationships/image" Target="../media/image115.png"/><Relationship Id="rId440" Type="http://schemas.openxmlformats.org/officeDocument/2006/relationships/customXml" Target="../ink/ink221.xml"/><Relationship Id="rId678" Type="http://schemas.openxmlformats.org/officeDocument/2006/relationships/customXml" Target="../ink/ink341.xml"/><Relationship Id="rId885" Type="http://schemas.openxmlformats.org/officeDocument/2006/relationships/image" Target="../media/image438.png"/><Relationship Id="rId1070" Type="http://schemas.openxmlformats.org/officeDocument/2006/relationships/customXml" Target="../ink/ink538.xml"/><Relationship Id="rId28" Type="http://schemas.openxmlformats.org/officeDocument/2006/relationships/image" Target="../media/image13.png"/><Relationship Id="rId300" Type="http://schemas.openxmlformats.org/officeDocument/2006/relationships/customXml" Target="../ink/ink150.xml"/><Relationship Id="rId538" Type="http://schemas.openxmlformats.org/officeDocument/2006/relationships/customXml" Target="../ink/ink270.xml"/><Relationship Id="rId745" Type="http://schemas.openxmlformats.org/officeDocument/2006/relationships/image" Target="../media/image368.png"/><Relationship Id="rId952" Type="http://schemas.openxmlformats.org/officeDocument/2006/relationships/image" Target="../media/image471.png"/><Relationship Id="rId1168" Type="http://schemas.openxmlformats.org/officeDocument/2006/relationships/customXml" Target="../ink/ink588.xml"/><Relationship Id="rId1375" Type="http://schemas.openxmlformats.org/officeDocument/2006/relationships/image" Target="../media/image681.png"/><Relationship Id="rId81" Type="http://schemas.openxmlformats.org/officeDocument/2006/relationships/customXml" Target="../ink/ink39.xml"/><Relationship Id="rId177" Type="http://schemas.openxmlformats.org/officeDocument/2006/relationships/image" Target="../media/image87.png"/><Relationship Id="rId384" Type="http://schemas.openxmlformats.org/officeDocument/2006/relationships/customXml" Target="../ink/ink192.xml"/><Relationship Id="rId591" Type="http://schemas.openxmlformats.org/officeDocument/2006/relationships/image" Target="../media/image292.png"/><Relationship Id="rId605" Type="http://schemas.openxmlformats.org/officeDocument/2006/relationships/image" Target="../media/image299.png"/><Relationship Id="rId812" Type="http://schemas.openxmlformats.org/officeDocument/2006/relationships/customXml" Target="../ink/ink408.xml"/><Relationship Id="rId1028" Type="http://schemas.openxmlformats.org/officeDocument/2006/relationships/image" Target="../media/image509.png"/><Relationship Id="rId1235" Type="http://schemas.openxmlformats.org/officeDocument/2006/relationships/image" Target="../media/image611.png"/><Relationship Id="rId244" Type="http://schemas.openxmlformats.org/officeDocument/2006/relationships/customXml" Target="../ink/ink121.xml"/><Relationship Id="rId689" Type="http://schemas.openxmlformats.org/officeDocument/2006/relationships/image" Target="../media/image340.png"/><Relationship Id="rId896" Type="http://schemas.openxmlformats.org/officeDocument/2006/relationships/image" Target="../media/image443.png"/><Relationship Id="rId1081" Type="http://schemas.openxmlformats.org/officeDocument/2006/relationships/image" Target="../media/image535.png"/><Relationship Id="rId1302" Type="http://schemas.openxmlformats.org/officeDocument/2006/relationships/customXml" Target="../ink/ink655.xml"/><Relationship Id="rId39" Type="http://schemas.openxmlformats.org/officeDocument/2006/relationships/customXml" Target="../ink/ink18.xml"/><Relationship Id="rId451" Type="http://schemas.openxmlformats.org/officeDocument/2006/relationships/image" Target="../media/image222.png"/><Relationship Id="rId549" Type="http://schemas.openxmlformats.org/officeDocument/2006/relationships/image" Target="../media/image271.png"/><Relationship Id="rId756" Type="http://schemas.openxmlformats.org/officeDocument/2006/relationships/customXml" Target="../ink/ink380.xml"/><Relationship Id="rId1179" Type="http://schemas.openxmlformats.org/officeDocument/2006/relationships/image" Target="../media/image583.png"/><Relationship Id="rId1386" Type="http://schemas.openxmlformats.org/officeDocument/2006/relationships/customXml" Target="../ink/ink697.xml"/><Relationship Id="rId104" Type="http://schemas.openxmlformats.org/officeDocument/2006/relationships/image" Target="../media/image51.png"/><Relationship Id="rId188" Type="http://schemas.openxmlformats.org/officeDocument/2006/relationships/customXml" Target="../ink/ink93.xml"/><Relationship Id="rId311" Type="http://schemas.openxmlformats.org/officeDocument/2006/relationships/image" Target="../media/image153.png"/><Relationship Id="rId395" Type="http://schemas.openxmlformats.org/officeDocument/2006/relationships/image" Target="../media/image195.png"/><Relationship Id="rId409" Type="http://schemas.openxmlformats.org/officeDocument/2006/relationships/image" Target="../media/image202.png"/><Relationship Id="rId963" Type="http://schemas.openxmlformats.org/officeDocument/2006/relationships/customXml" Target="../ink/ink484.xml"/><Relationship Id="rId1039" Type="http://schemas.openxmlformats.org/officeDocument/2006/relationships/customXml" Target="../ink/ink522.xml"/><Relationship Id="rId1246" Type="http://schemas.openxmlformats.org/officeDocument/2006/relationships/customXml" Target="../ink/ink627.xml"/><Relationship Id="rId92" Type="http://schemas.openxmlformats.org/officeDocument/2006/relationships/image" Target="../media/image45.png"/><Relationship Id="rId616" Type="http://schemas.openxmlformats.org/officeDocument/2006/relationships/customXml" Target="../ink/ink309.xml"/><Relationship Id="rId823" Type="http://schemas.openxmlformats.org/officeDocument/2006/relationships/image" Target="../media/image407.png"/><Relationship Id="rId255" Type="http://schemas.openxmlformats.org/officeDocument/2006/relationships/customXml" Target="../ink/ink127.xml"/><Relationship Id="rId462" Type="http://schemas.openxmlformats.org/officeDocument/2006/relationships/customXml" Target="../ink/ink232.xml"/><Relationship Id="rId1092" Type="http://schemas.openxmlformats.org/officeDocument/2006/relationships/image" Target="../media/image540.png"/><Relationship Id="rId1106" Type="http://schemas.openxmlformats.org/officeDocument/2006/relationships/image" Target="../media/image547.png"/><Relationship Id="rId1313" Type="http://schemas.openxmlformats.org/officeDocument/2006/relationships/image" Target="../media/image650.png"/><Relationship Id="rId1397" Type="http://schemas.openxmlformats.org/officeDocument/2006/relationships/image" Target="../media/image692.png"/><Relationship Id="rId115" Type="http://schemas.openxmlformats.org/officeDocument/2006/relationships/customXml" Target="../ink/ink56.xml"/><Relationship Id="rId322" Type="http://schemas.openxmlformats.org/officeDocument/2006/relationships/customXml" Target="../ink/ink161.xml"/><Relationship Id="rId767" Type="http://schemas.openxmlformats.org/officeDocument/2006/relationships/image" Target="../media/image379.png"/><Relationship Id="rId974" Type="http://schemas.openxmlformats.org/officeDocument/2006/relationships/image" Target="../media/image482.png"/><Relationship Id="rId199" Type="http://schemas.openxmlformats.org/officeDocument/2006/relationships/image" Target="../media/image98.png"/><Relationship Id="rId627" Type="http://schemas.openxmlformats.org/officeDocument/2006/relationships/image" Target="../media/image310.png"/><Relationship Id="rId834" Type="http://schemas.openxmlformats.org/officeDocument/2006/relationships/customXml" Target="../ink/ink419.xml"/><Relationship Id="rId1257" Type="http://schemas.openxmlformats.org/officeDocument/2006/relationships/image" Target="../media/image622.png"/><Relationship Id="rId266" Type="http://schemas.openxmlformats.org/officeDocument/2006/relationships/customXml" Target="../ink/ink133.xml"/><Relationship Id="rId473" Type="http://schemas.openxmlformats.org/officeDocument/2006/relationships/image" Target="../media/image233.png"/><Relationship Id="rId680" Type="http://schemas.openxmlformats.org/officeDocument/2006/relationships/customXml" Target="../ink/ink342.xml"/><Relationship Id="rId901" Type="http://schemas.openxmlformats.org/officeDocument/2006/relationships/customXml" Target="../ink/ink453.xml"/><Relationship Id="rId1117" Type="http://schemas.openxmlformats.org/officeDocument/2006/relationships/customXml" Target="../ink/ink562.xml"/><Relationship Id="rId1324" Type="http://schemas.openxmlformats.org/officeDocument/2006/relationships/customXml" Target="../ink/ink666.xml"/><Relationship Id="rId30" Type="http://schemas.openxmlformats.org/officeDocument/2006/relationships/image" Target="../media/image14.png"/><Relationship Id="rId126" Type="http://schemas.openxmlformats.org/officeDocument/2006/relationships/image" Target="../media/image62.png"/><Relationship Id="rId333" Type="http://schemas.openxmlformats.org/officeDocument/2006/relationships/image" Target="../media/image164.png"/><Relationship Id="rId540" Type="http://schemas.openxmlformats.org/officeDocument/2006/relationships/customXml" Target="../ink/ink271.xml"/><Relationship Id="rId778" Type="http://schemas.openxmlformats.org/officeDocument/2006/relationships/customXml" Target="../ink/ink391.xml"/><Relationship Id="rId985" Type="http://schemas.openxmlformats.org/officeDocument/2006/relationships/customXml" Target="../ink/ink495.xml"/><Relationship Id="rId1170" Type="http://schemas.openxmlformats.org/officeDocument/2006/relationships/customXml" Target="../ink/ink589.xml"/><Relationship Id="rId638" Type="http://schemas.openxmlformats.org/officeDocument/2006/relationships/customXml" Target="../ink/ink320.xml"/><Relationship Id="rId845" Type="http://schemas.openxmlformats.org/officeDocument/2006/relationships/image" Target="../media/image418.png"/><Relationship Id="rId1030" Type="http://schemas.openxmlformats.org/officeDocument/2006/relationships/image" Target="../media/image510.png"/><Relationship Id="rId1268" Type="http://schemas.openxmlformats.org/officeDocument/2006/relationships/customXml" Target="../ink/ink638.xml"/><Relationship Id="rId277" Type="http://schemas.openxmlformats.org/officeDocument/2006/relationships/image" Target="../media/image136.png"/><Relationship Id="rId400" Type="http://schemas.openxmlformats.org/officeDocument/2006/relationships/customXml" Target="../ink/ink200.xml"/><Relationship Id="rId484" Type="http://schemas.openxmlformats.org/officeDocument/2006/relationships/customXml" Target="../ink/ink243.xml"/><Relationship Id="rId705" Type="http://schemas.openxmlformats.org/officeDocument/2006/relationships/image" Target="../media/image348.png"/><Relationship Id="rId1128" Type="http://schemas.openxmlformats.org/officeDocument/2006/relationships/image" Target="../media/image558.png"/><Relationship Id="rId1335" Type="http://schemas.openxmlformats.org/officeDocument/2006/relationships/image" Target="../media/image661.png"/><Relationship Id="rId137" Type="http://schemas.openxmlformats.org/officeDocument/2006/relationships/customXml" Target="../ink/ink67.xml"/><Relationship Id="rId344" Type="http://schemas.openxmlformats.org/officeDocument/2006/relationships/customXml" Target="../ink/ink172.xml"/><Relationship Id="rId691" Type="http://schemas.openxmlformats.org/officeDocument/2006/relationships/image" Target="../media/image341.png"/><Relationship Id="rId789" Type="http://schemas.openxmlformats.org/officeDocument/2006/relationships/image" Target="../media/image390.png"/><Relationship Id="rId912" Type="http://schemas.openxmlformats.org/officeDocument/2006/relationships/image" Target="../media/image451.png"/><Relationship Id="rId996" Type="http://schemas.openxmlformats.org/officeDocument/2006/relationships/image" Target="../media/image493.png"/><Relationship Id="rId41" Type="http://schemas.openxmlformats.org/officeDocument/2006/relationships/customXml" Target="../ink/ink19.xml"/><Relationship Id="rId551" Type="http://schemas.openxmlformats.org/officeDocument/2006/relationships/image" Target="../media/image272.png"/><Relationship Id="rId649" Type="http://schemas.openxmlformats.org/officeDocument/2006/relationships/customXml" Target="../ink/ink326.xml"/><Relationship Id="rId856" Type="http://schemas.openxmlformats.org/officeDocument/2006/relationships/customXml" Target="../ink/ink430.xml"/><Relationship Id="rId1181" Type="http://schemas.openxmlformats.org/officeDocument/2006/relationships/image" Target="../media/image584.png"/><Relationship Id="rId1279" Type="http://schemas.openxmlformats.org/officeDocument/2006/relationships/image" Target="../media/image633.png"/><Relationship Id="rId1402" Type="http://schemas.openxmlformats.org/officeDocument/2006/relationships/customXml" Target="../ink/ink705.xml"/><Relationship Id="rId190" Type="http://schemas.openxmlformats.org/officeDocument/2006/relationships/customXml" Target="../ink/ink94.xml"/><Relationship Id="rId204" Type="http://schemas.openxmlformats.org/officeDocument/2006/relationships/customXml" Target="../ink/ink101.xml"/><Relationship Id="rId288" Type="http://schemas.openxmlformats.org/officeDocument/2006/relationships/customXml" Target="../ink/ink144.xml"/><Relationship Id="rId411" Type="http://schemas.openxmlformats.org/officeDocument/2006/relationships/image" Target="../media/image203.png"/><Relationship Id="rId509" Type="http://schemas.openxmlformats.org/officeDocument/2006/relationships/image" Target="../media/image251.png"/><Relationship Id="rId1041" Type="http://schemas.openxmlformats.org/officeDocument/2006/relationships/customXml" Target="../ink/ink523.xml"/><Relationship Id="rId1139" Type="http://schemas.openxmlformats.org/officeDocument/2006/relationships/customXml" Target="../ink/ink573.xml"/><Relationship Id="rId1346" Type="http://schemas.openxmlformats.org/officeDocument/2006/relationships/customXml" Target="../ink/ink677.xml"/><Relationship Id="rId495" Type="http://schemas.openxmlformats.org/officeDocument/2006/relationships/image" Target="../media/image244.png"/><Relationship Id="rId716" Type="http://schemas.openxmlformats.org/officeDocument/2006/relationships/customXml" Target="../ink/ink360.xml"/><Relationship Id="rId923" Type="http://schemas.openxmlformats.org/officeDocument/2006/relationships/customXml" Target="../ink/ink464.xml"/><Relationship Id="rId52" Type="http://schemas.openxmlformats.org/officeDocument/2006/relationships/image" Target="../media/image25.png"/><Relationship Id="rId148" Type="http://schemas.openxmlformats.org/officeDocument/2006/relationships/customXml" Target="../ink/ink73.xml"/><Relationship Id="rId355" Type="http://schemas.openxmlformats.org/officeDocument/2006/relationships/image" Target="../media/image175.png"/><Relationship Id="rId562" Type="http://schemas.openxmlformats.org/officeDocument/2006/relationships/customXml" Target="../ink/ink282.xml"/><Relationship Id="rId1192" Type="http://schemas.openxmlformats.org/officeDocument/2006/relationships/customXml" Target="../ink/ink600.xml"/><Relationship Id="rId1206" Type="http://schemas.openxmlformats.org/officeDocument/2006/relationships/customXml" Target="../ink/ink607.xml"/><Relationship Id="rId1413" Type="http://schemas.openxmlformats.org/officeDocument/2006/relationships/image" Target="../media/image700.png"/><Relationship Id="rId215" Type="http://schemas.openxmlformats.org/officeDocument/2006/relationships/image" Target="../media/image106.png"/><Relationship Id="rId422" Type="http://schemas.openxmlformats.org/officeDocument/2006/relationships/customXml" Target="../ink/ink211.xml"/><Relationship Id="rId867" Type="http://schemas.openxmlformats.org/officeDocument/2006/relationships/image" Target="../media/image429.png"/><Relationship Id="rId1052" Type="http://schemas.openxmlformats.org/officeDocument/2006/relationships/image" Target="../media/image521.png"/><Relationship Id="rId299" Type="http://schemas.openxmlformats.org/officeDocument/2006/relationships/image" Target="../media/image147.png"/><Relationship Id="rId727" Type="http://schemas.openxmlformats.org/officeDocument/2006/relationships/image" Target="../media/image359.png"/><Relationship Id="rId934" Type="http://schemas.openxmlformats.org/officeDocument/2006/relationships/image" Target="../media/image462.png"/><Relationship Id="rId1357" Type="http://schemas.openxmlformats.org/officeDocument/2006/relationships/image" Target="../media/image672.png"/><Relationship Id="rId63" Type="http://schemas.openxmlformats.org/officeDocument/2006/relationships/customXml" Target="../ink/ink30.xml"/><Relationship Id="rId159" Type="http://schemas.openxmlformats.org/officeDocument/2006/relationships/image" Target="../media/image78.png"/><Relationship Id="rId366" Type="http://schemas.openxmlformats.org/officeDocument/2006/relationships/customXml" Target="../ink/ink183.xml"/><Relationship Id="rId573" Type="http://schemas.openxmlformats.org/officeDocument/2006/relationships/image" Target="../media/image283.png"/><Relationship Id="rId780" Type="http://schemas.openxmlformats.org/officeDocument/2006/relationships/customXml" Target="../ink/ink392.xml"/><Relationship Id="rId1217" Type="http://schemas.openxmlformats.org/officeDocument/2006/relationships/image" Target="../media/image602.png"/><Relationship Id="rId1424" Type="http://schemas.openxmlformats.org/officeDocument/2006/relationships/customXml" Target="../ink/ink716.xml"/><Relationship Id="rId226" Type="http://schemas.openxmlformats.org/officeDocument/2006/relationships/customXml" Target="../ink/ink112.xml"/><Relationship Id="rId433" Type="http://schemas.openxmlformats.org/officeDocument/2006/relationships/image" Target="../media/image213.png"/><Relationship Id="rId878" Type="http://schemas.openxmlformats.org/officeDocument/2006/relationships/customXml" Target="../ink/ink441.xml"/><Relationship Id="rId1063" Type="http://schemas.openxmlformats.org/officeDocument/2006/relationships/customXml" Target="../ink/ink534.xml"/><Relationship Id="rId1270" Type="http://schemas.openxmlformats.org/officeDocument/2006/relationships/customXml" Target="../ink/ink639.xml"/><Relationship Id="rId640" Type="http://schemas.openxmlformats.org/officeDocument/2006/relationships/customXml" Target="../ink/ink321.xml"/><Relationship Id="rId738" Type="http://schemas.openxmlformats.org/officeDocument/2006/relationships/customXml" Target="../ink/ink371.xml"/><Relationship Id="rId945" Type="http://schemas.openxmlformats.org/officeDocument/2006/relationships/customXml" Target="../ink/ink475.xml"/><Relationship Id="rId1368" Type="http://schemas.openxmlformats.org/officeDocument/2006/relationships/customXml" Target="../ink/ink688.xml"/><Relationship Id="rId74" Type="http://schemas.openxmlformats.org/officeDocument/2006/relationships/image" Target="../media/image36.png"/><Relationship Id="rId377" Type="http://schemas.openxmlformats.org/officeDocument/2006/relationships/image" Target="../media/image186.png"/><Relationship Id="rId500" Type="http://schemas.openxmlformats.org/officeDocument/2006/relationships/customXml" Target="../ink/ink251.xml"/><Relationship Id="rId584" Type="http://schemas.openxmlformats.org/officeDocument/2006/relationships/customXml" Target="../ink/ink293.xml"/><Relationship Id="rId805" Type="http://schemas.openxmlformats.org/officeDocument/2006/relationships/image" Target="../media/image398.png"/><Relationship Id="rId1130" Type="http://schemas.openxmlformats.org/officeDocument/2006/relationships/image" Target="../media/image559.png"/><Relationship Id="rId1228" Type="http://schemas.openxmlformats.org/officeDocument/2006/relationships/customXml" Target="../ink/ink618.xml"/><Relationship Id="rId5" Type="http://schemas.openxmlformats.org/officeDocument/2006/relationships/customXml" Target="../ink/ink1.xml"/><Relationship Id="rId237" Type="http://schemas.openxmlformats.org/officeDocument/2006/relationships/image" Target="../media/image117.png"/><Relationship Id="rId791" Type="http://schemas.openxmlformats.org/officeDocument/2006/relationships/image" Target="../media/image391.png"/><Relationship Id="rId889" Type="http://schemas.openxmlformats.org/officeDocument/2006/relationships/customXml" Target="../ink/ink447.xml"/><Relationship Id="rId1074" Type="http://schemas.openxmlformats.org/officeDocument/2006/relationships/customXml" Target="../ink/ink540.xml"/><Relationship Id="rId444" Type="http://schemas.openxmlformats.org/officeDocument/2006/relationships/customXml" Target="../ink/ink223.xml"/><Relationship Id="rId651" Type="http://schemas.openxmlformats.org/officeDocument/2006/relationships/customXml" Target="../ink/ink327.xml"/><Relationship Id="rId749" Type="http://schemas.openxmlformats.org/officeDocument/2006/relationships/image" Target="../media/image370.png"/><Relationship Id="rId1281" Type="http://schemas.openxmlformats.org/officeDocument/2006/relationships/image" Target="../media/image634.png"/><Relationship Id="rId1379" Type="http://schemas.openxmlformats.org/officeDocument/2006/relationships/image" Target="../media/image683.png"/><Relationship Id="rId290" Type="http://schemas.openxmlformats.org/officeDocument/2006/relationships/customXml" Target="../ink/ink145.xml"/><Relationship Id="rId304" Type="http://schemas.openxmlformats.org/officeDocument/2006/relationships/customXml" Target="../ink/ink152.xml"/><Relationship Id="rId388" Type="http://schemas.openxmlformats.org/officeDocument/2006/relationships/customXml" Target="../ink/ink194.xml"/><Relationship Id="rId511" Type="http://schemas.openxmlformats.org/officeDocument/2006/relationships/image" Target="../media/image252.png"/><Relationship Id="rId609" Type="http://schemas.openxmlformats.org/officeDocument/2006/relationships/image" Target="../media/image301.png"/><Relationship Id="rId956" Type="http://schemas.openxmlformats.org/officeDocument/2006/relationships/image" Target="../media/image473.png"/><Relationship Id="rId1141" Type="http://schemas.openxmlformats.org/officeDocument/2006/relationships/customXml" Target="../ink/ink574.xml"/><Relationship Id="rId1239" Type="http://schemas.openxmlformats.org/officeDocument/2006/relationships/image" Target="../media/image613.png"/><Relationship Id="rId85" Type="http://schemas.openxmlformats.org/officeDocument/2006/relationships/customXml" Target="../ink/ink41.xml"/><Relationship Id="rId150" Type="http://schemas.openxmlformats.org/officeDocument/2006/relationships/customXml" Target="../ink/ink74.xml"/><Relationship Id="rId595" Type="http://schemas.openxmlformats.org/officeDocument/2006/relationships/image" Target="../media/image294.png"/><Relationship Id="rId816" Type="http://schemas.openxmlformats.org/officeDocument/2006/relationships/customXml" Target="../ink/ink410.xml"/><Relationship Id="rId1001" Type="http://schemas.openxmlformats.org/officeDocument/2006/relationships/customXml" Target="../ink/ink503.xml"/><Relationship Id="rId248" Type="http://schemas.openxmlformats.org/officeDocument/2006/relationships/customXml" Target="../ink/ink123.xml"/><Relationship Id="rId455" Type="http://schemas.openxmlformats.org/officeDocument/2006/relationships/image" Target="../media/image224.png"/><Relationship Id="rId662" Type="http://schemas.openxmlformats.org/officeDocument/2006/relationships/image" Target="../media/image327.png"/><Relationship Id="rId1085" Type="http://schemas.openxmlformats.org/officeDocument/2006/relationships/image" Target="../media/image537.png"/><Relationship Id="rId1292" Type="http://schemas.openxmlformats.org/officeDocument/2006/relationships/customXml" Target="../ink/ink650.xml"/><Relationship Id="rId1306" Type="http://schemas.openxmlformats.org/officeDocument/2006/relationships/customXml" Target="../ink/ink657.xml"/><Relationship Id="rId12" Type="http://schemas.openxmlformats.org/officeDocument/2006/relationships/image" Target="../media/image5.png"/><Relationship Id="rId108" Type="http://schemas.openxmlformats.org/officeDocument/2006/relationships/image" Target="../media/image53.png"/><Relationship Id="rId315" Type="http://schemas.openxmlformats.org/officeDocument/2006/relationships/image" Target="../media/image155.png"/><Relationship Id="rId522" Type="http://schemas.openxmlformats.org/officeDocument/2006/relationships/customXml" Target="../ink/ink262.xml"/><Relationship Id="rId967" Type="http://schemas.openxmlformats.org/officeDocument/2006/relationships/customXml" Target="../ink/ink486.xml"/><Relationship Id="rId1152" Type="http://schemas.openxmlformats.org/officeDocument/2006/relationships/image" Target="../media/image570.png"/><Relationship Id="rId96" Type="http://schemas.openxmlformats.org/officeDocument/2006/relationships/image" Target="../media/image47.png"/><Relationship Id="rId161" Type="http://schemas.openxmlformats.org/officeDocument/2006/relationships/image" Target="../media/image79.png"/><Relationship Id="rId399" Type="http://schemas.openxmlformats.org/officeDocument/2006/relationships/image" Target="../media/image197.png"/><Relationship Id="rId827" Type="http://schemas.openxmlformats.org/officeDocument/2006/relationships/image" Target="../media/image409.png"/><Relationship Id="rId1012" Type="http://schemas.openxmlformats.org/officeDocument/2006/relationships/image" Target="../media/image501.png"/><Relationship Id="rId259" Type="http://schemas.openxmlformats.org/officeDocument/2006/relationships/image" Target="../media/image127.png"/><Relationship Id="rId466" Type="http://schemas.openxmlformats.org/officeDocument/2006/relationships/customXml" Target="../ink/ink234.xml"/><Relationship Id="rId673" Type="http://schemas.openxmlformats.org/officeDocument/2006/relationships/image" Target="../media/image332.png"/><Relationship Id="rId880" Type="http://schemas.openxmlformats.org/officeDocument/2006/relationships/customXml" Target="../ink/ink442.xml"/><Relationship Id="rId1096" Type="http://schemas.openxmlformats.org/officeDocument/2006/relationships/image" Target="../media/image542.png"/><Relationship Id="rId1317" Type="http://schemas.openxmlformats.org/officeDocument/2006/relationships/image" Target="../media/image652.png"/><Relationship Id="rId23" Type="http://schemas.openxmlformats.org/officeDocument/2006/relationships/customXml" Target="../ink/ink10.xml"/><Relationship Id="rId119" Type="http://schemas.openxmlformats.org/officeDocument/2006/relationships/customXml" Target="../ink/ink58.xml"/><Relationship Id="rId326" Type="http://schemas.openxmlformats.org/officeDocument/2006/relationships/customXml" Target="../ink/ink163.xml"/><Relationship Id="rId533" Type="http://schemas.openxmlformats.org/officeDocument/2006/relationships/image" Target="../media/image263.png"/><Relationship Id="rId978" Type="http://schemas.openxmlformats.org/officeDocument/2006/relationships/image" Target="../media/image484.png"/><Relationship Id="rId1163" Type="http://schemas.openxmlformats.org/officeDocument/2006/relationships/image" Target="../media/image575.png"/><Relationship Id="rId1370" Type="http://schemas.openxmlformats.org/officeDocument/2006/relationships/customXml" Target="../ink/ink689.xml"/><Relationship Id="rId740" Type="http://schemas.openxmlformats.org/officeDocument/2006/relationships/customXml" Target="../ink/ink372.xml"/><Relationship Id="rId838" Type="http://schemas.openxmlformats.org/officeDocument/2006/relationships/customXml" Target="../ink/ink421.xml"/><Relationship Id="rId1023" Type="http://schemas.openxmlformats.org/officeDocument/2006/relationships/customXml" Target="../ink/ink514.xml"/><Relationship Id="rId172" Type="http://schemas.openxmlformats.org/officeDocument/2006/relationships/customXml" Target="../ink/ink85.xml"/><Relationship Id="rId477" Type="http://schemas.openxmlformats.org/officeDocument/2006/relationships/image" Target="../media/image235.png"/><Relationship Id="rId600" Type="http://schemas.openxmlformats.org/officeDocument/2006/relationships/customXml" Target="../ink/ink301.xml"/><Relationship Id="rId684" Type="http://schemas.openxmlformats.org/officeDocument/2006/relationships/customXml" Target="../ink/ink344.xml"/><Relationship Id="rId1230" Type="http://schemas.openxmlformats.org/officeDocument/2006/relationships/customXml" Target="../ink/ink619.xml"/><Relationship Id="rId1328" Type="http://schemas.openxmlformats.org/officeDocument/2006/relationships/customXml" Target="../ink/ink668.xml"/><Relationship Id="rId337" Type="http://schemas.openxmlformats.org/officeDocument/2006/relationships/image" Target="../media/image166.png"/><Relationship Id="rId891" Type="http://schemas.openxmlformats.org/officeDocument/2006/relationships/customXml" Target="../ink/ink448.xml"/><Relationship Id="rId905" Type="http://schemas.openxmlformats.org/officeDocument/2006/relationships/customXml" Target="../ink/ink455.xml"/><Relationship Id="rId989" Type="http://schemas.openxmlformats.org/officeDocument/2006/relationships/customXml" Target="../ink/ink497.xml"/><Relationship Id="rId34" Type="http://schemas.openxmlformats.org/officeDocument/2006/relationships/image" Target="../media/image16.png"/><Relationship Id="rId544" Type="http://schemas.openxmlformats.org/officeDocument/2006/relationships/customXml" Target="../ink/ink273.xml"/><Relationship Id="rId751" Type="http://schemas.openxmlformats.org/officeDocument/2006/relationships/image" Target="../media/image371.png"/><Relationship Id="rId849" Type="http://schemas.openxmlformats.org/officeDocument/2006/relationships/image" Target="../media/image420.png"/><Relationship Id="rId1174" Type="http://schemas.openxmlformats.org/officeDocument/2006/relationships/customXml" Target="../ink/ink591.xml"/><Relationship Id="rId1381" Type="http://schemas.openxmlformats.org/officeDocument/2006/relationships/image" Target="../media/image684.png"/><Relationship Id="rId183" Type="http://schemas.openxmlformats.org/officeDocument/2006/relationships/image" Target="../media/image90.png"/><Relationship Id="rId390" Type="http://schemas.openxmlformats.org/officeDocument/2006/relationships/customXml" Target="../ink/ink195.xml"/><Relationship Id="rId404" Type="http://schemas.openxmlformats.org/officeDocument/2006/relationships/customXml" Target="../ink/ink202.xml"/><Relationship Id="rId611" Type="http://schemas.openxmlformats.org/officeDocument/2006/relationships/image" Target="../media/image302.png"/><Relationship Id="rId1034" Type="http://schemas.openxmlformats.org/officeDocument/2006/relationships/image" Target="../media/image512.png"/><Relationship Id="rId1241" Type="http://schemas.openxmlformats.org/officeDocument/2006/relationships/image" Target="../media/image614.png"/><Relationship Id="rId1339" Type="http://schemas.openxmlformats.org/officeDocument/2006/relationships/image" Target="../media/image663.png"/><Relationship Id="rId250" Type="http://schemas.openxmlformats.org/officeDocument/2006/relationships/customXml" Target="../ink/ink124.xml"/><Relationship Id="rId488" Type="http://schemas.openxmlformats.org/officeDocument/2006/relationships/customXml" Target="../ink/ink245.xml"/><Relationship Id="rId695" Type="http://schemas.openxmlformats.org/officeDocument/2006/relationships/image" Target="../media/image343.png"/><Relationship Id="rId709" Type="http://schemas.openxmlformats.org/officeDocument/2006/relationships/image" Target="../media/image350.png"/><Relationship Id="rId916" Type="http://schemas.openxmlformats.org/officeDocument/2006/relationships/image" Target="../media/image453.png"/><Relationship Id="rId1101" Type="http://schemas.openxmlformats.org/officeDocument/2006/relationships/customXml" Target="../ink/ink554.xml"/><Relationship Id="rId45" Type="http://schemas.openxmlformats.org/officeDocument/2006/relationships/customXml" Target="../ink/ink21.xml"/><Relationship Id="rId110" Type="http://schemas.openxmlformats.org/officeDocument/2006/relationships/image" Target="../media/image54.png"/><Relationship Id="rId348" Type="http://schemas.openxmlformats.org/officeDocument/2006/relationships/customXml" Target="../ink/ink174.xml"/><Relationship Id="rId555" Type="http://schemas.openxmlformats.org/officeDocument/2006/relationships/image" Target="../media/image274.png"/><Relationship Id="rId762" Type="http://schemas.openxmlformats.org/officeDocument/2006/relationships/customXml" Target="../ink/ink383.xml"/><Relationship Id="rId1185" Type="http://schemas.openxmlformats.org/officeDocument/2006/relationships/image" Target="../media/image586.png"/><Relationship Id="rId1392" Type="http://schemas.openxmlformats.org/officeDocument/2006/relationships/customXml" Target="../ink/ink700.xml"/><Relationship Id="rId1406" Type="http://schemas.openxmlformats.org/officeDocument/2006/relationships/customXml" Target="../ink/ink707.xml"/><Relationship Id="rId194" Type="http://schemas.openxmlformats.org/officeDocument/2006/relationships/customXml" Target="../ink/ink96.xml"/><Relationship Id="rId208" Type="http://schemas.openxmlformats.org/officeDocument/2006/relationships/customXml" Target="../ink/ink103.xml"/><Relationship Id="rId415" Type="http://schemas.openxmlformats.org/officeDocument/2006/relationships/image" Target="../media/image205.png"/><Relationship Id="rId622" Type="http://schemas.openxmlformats.org/officeDocument/2006/relationships/customXml" Target="../ink/ink312.xml"/><Relationship Id="rId1045" Type="http://schemas.openxmlformats.org/officeDocument/2006/relationships/customXml" Target="../ink/ink525.xml"/><Relationship Id="rId1252" Type="http://schemas.openxmlformats.org/officeDocument/2006/relationships/customXml" Target="../ink/ink630.xml"/><Relationship Id="rId261" Type="http://schemas.openxmlformats.org/officeDocument/2006/relationships/image" Target="../media/image128.png"/><Relationship Id="rId499" Type="http://schemas.openxmlformats.org/officeDocument/2006/relationships/image" Target="../media/image246.png"/><Relationship Id="rId927" Type="http://schemas.openxmlformats.org/officeDocument/2006/relationships/customXml" Target="../ink/ink466.xml"/><Relationship Id="rId1112" Type="http://schemas.openxmlformats.org/officeDocument/2006/relationships/image" Target="../media/image550.png"/><Relationship Id="rId56" Type="http://schemas.openxmlformats.org/officeDocument/2006/relationships/image" Target="../media/image27.png"/><Relationship Id="rId359" Type="http://schemas.openxmlformats.org/officeDocument/2006/relationships/image" Target="../media/image177.png"/><Relationship Id="rId566" Type="http://schemas.openxmlformats.org/officeDocument/2006/relationships/customXml" Target="../ink/ink284.xml"/><Relationship Id="rId773" Type="http://schemas.openxmlformats.org/officeDocument/2006/relationships/image" Target="../media/image382.png"/><Relationship Id="rId1196" Type="http://schemas.openxmlformats.org/officeDocument/2006/relationships/customXml" Target="../ink/ink602.xml"/><Relationship Id="rId1417" Type="http://schemas.openxmlformats.org/officeDocument/2006/relationships/image" Target="../media/image702.png"/><Relationship Id="rId121" Type="http://schemas.openxmlformats.org/officeDocument/2006/relationships/customXml" Target="../ink/ink59.xml"/><Relationship Id="rId219" Type="http://schemas.openxmlformats.org/officeDocument/2006/relationships/image" Target="../media/image108.png"/><Relationship Id="rId426" Type="http://schemas.openxmlformats.org/officeDocument/2006/relationships/customXml" Target="../ink/ink213.xml"/><Relationship Id="rId633" Type="http://schemas.openxmlformats.org/officeDocument/2006/relationships/image" Target="../media/image313.png"/><Relationship Id="rId980" Type="http://schemas.openxmlformats.org/officeDocument/2006/relationships/image" Target="../media/image485.png"/><Relationship Id="rId1056" Type="http://schemas.openxmlformats.org/officeDocument/2006/relationships/image" Target="../media/image523.png"/><Relationship Id="rId1263" Type="http://schemas.openxmlformats.org/officeDocument/2006/relationships/image" Target="../media/image625.png"/><Relationship Id="rId840" Type="http://schemas.openxmlformats.org/officeDocument/2006/relationships/customXml" Target="../ink/ink422.xml"/><Relationship Id="rId938" Type="http://schemas.openxmlformats.org/officeDocument/2006/relationships/image" Target="../media/image464.png"/><Relationship Id="rId67" Type="http://schemas.openxmlformats.org/officeDocument/2006/relationships/customXml" Target="../ink/ink32.xml"/><Relationship Id="rId272" Type="http://schemas.openxmlformats.org/officeDocument/2006/relationships/customXml" Target="../ink/ink136.xml"/><Relationship Id="rId577" Type="http://schemas.openxmlformats.org/officeDocument/2006/relationships/image" Target="../media/image285.png"/><Relationship Id="rId700" Type="http://schemas.openxmlformats.org/officeDocument/2006/relationships/customXml" Target="../ink/ink352.xml"/><Relationship Id="rId1123" Type="http://schemas.openxmlformats.org/officeDocument/2006/relationships/customXml" Target="../ink/ink565.xml"/><Relationship Id="rId1330" Type="http://schemas.openxmlformats.org/officeDocument/2006/relationships/customXml" Target="../ink/ink669.xml"/><Relationship Id="rId1428" Type="http://schemas.openxmlformats.org/officeDocument/2006/relationships/customXml" Target="../ink/ink718.xml"/><Relationship Id="rId132" Type="http://schemas.openxmlformats.org/officeDocument/2006/relationships/image" Target="../media/image65.png"/><Relationship Id="rId784" Type="http://schemas.openxmlformats.org/officeDocument/2006/relationships/customXml" Target="../ink/ink394.xml"/><Relationship Id="rId991" Type="http://schemas.openxmlformats.org/officeDocument/2006/relationships/customXml" Target="../ink/ink498.xml"/><Relationship Id="rId1067" Type="http://schemas.openxmlformats.org/officeDocument/2006/relationships/customXml" Target="../ink/ink536.xml"/><Relationship Id="rId437" Type="http://schemas.openxmlformats.org/officeDocument/2006/relationships/image" Target="../media/image215.png"/><Relationship Id="rId644" Type="http://schemas.openxmlformats.org/officeDocument/2006/relationships/customXml" Target="../ink/ink323.xml"/><Relationship Id="rId851" Type="http://schemas.openxmlformats.org/officeDocument/2006/relationships/image" Target="../media/image421.png"/><Relationship Id="rId1274" Type="http://schemas.openxmlformats.org/officeDocument/2006/relationships/customXml" Target="../ink/ink641.xml"/><Relationship Id="rId283" Type="http://schemas.openxmlformats.org/officeDocument/2006/relationships/image" Target="../media/image139.png"/><Relationship Id="rId490" Type="http://schemas.openxmlformats.org/officeDocument/2006/relationships/customXml" Target="../ink/ink246.xml"/><Relationship Id="rId504" Type="http://schemas.openxmlformats.org/officeDocument/2006/relationships/customXml" Target="../ink/ink253.xml"/><Relationship Id="rId711" Type="http://schemas.openxmlformats.org/officeDocument/2006/relationships/image" Target="../media/image351.png"/><Relationship Id="rId949" Type="http://schemas.openxmlformats.org/officeDocument/2006/relationships/customXml" Target="../ink/ink477.xml"/><Relationship Id="rId1134" Type="http://schemas.openxmlformats.org/officeDocument/2006/relationships/image" Target="../media/image561.png"/><Relationship Id="rId1341" Type="http://schemas.openxmlformats.org/officeDocument/2006/relationships/image" Target="../media/image664.png"/><Relationship Id="rId78" Type="http://schemas.openxmlformats.org/officeDocument/2006/relationships/image" Target="../media/image38.png"/><Relationship Id="rId143" Type="http://schemas.openxmlformats.org/officeDocument/2006/relationships/image" Target="../media/image70.png"/><Relationship Id="rId350" Type="http://schemas.openxmlformats.org/officeDocument/2006/relationships/customXml" Target="../ink/ink175.xml"/><Relationship Id="rId588" Type="http://schemas.openxmlformats.org/officeDocument/2006/relationships/customXml" Target="../ink/ink295.xml"/><Relationship Id="rId795" Type="http://schemas.openxmlformats.org/officeDocument/2006/relationships/image" Target="../media/image393.png"/><Relationship Id="rId809" Type="http://schemas.openxmlformats.org/officeDocument/2006/relationships/image" Target="../media/image400.png"/><Relationship Id="rId1201" Type="http://schemas.openxmlformats.org/officeDocument/2006/relationships/image" Target="../media/image594.png"/><Relationship Id="rId9" Type="http://schemas.openxmlformats.org/officeDocument/2006/relationships/customXml" Target="../ink/ink3.xml"/><Relationship Id="rId210" Type="http://schemas.openxmlformats.org/officeDocument/2006/relationships/customXml" Target="../ink/ink104.xml"/><Relationship Id="rId448" Type="http://schemas.openxmlformats.org/officeDocument/2006/relationships/customXml" Target="../ink/ink225.xml"/><Relationship Id="rId655" Type="http://schemas.openxmlformats.org/officeDocument/2006/relationships/customXml" Target="../ink/ink329.xml"/><Relationship Id="rId862" Type="http://schemas.openxmlformats.org/officeDocument/2006/relationships/customXml" Target="../ink/ink433.xml"/><Relationship Id="rId1078" Type="http://schemas.openxmlformats.org/officeDocument/2006/relationships/customXml" Target="../ink/ink542.xml"/><Relationship Id="rId1285" Type="http://schemas.openxmlformats.org/officeDocument/2006/relationships/image" Target="../media/image636.png"/><Relationship Id="rId294" Type="http://schemas.openxmlformats.org/officeDocument/2006/relationships/customXml" Target="../ink/ink147.xml"/><Relationship Id="rId308" Type="http://schemas.openxmlformats.org/officeDocument/2006/relationships/customXml" Target="../ink/ink154.xml"/><Relationship Id="rId515" Type="http://schemas.openxmlformats.org/officeDocument/2006/relationships/image" Target="../media/image254.png"/><Relationship Id="rId722" Type="http://schemas.openxmlformats.org/officeDocument/2006/relationships/customXml" Target="../ink/ink363.xml"/><Relationship Id="rId1145" Type="http://schemas.openxmlformats.org/officeDocument/2006/relationships/customXml" Target="../ink/ink576.xml"/><Relationship Id="rId1352" Type="http://schemas.openxmlformats.org/officeDocument/2006/relationships/customXml" Target="../ink/ink680.xml"/><Relationship Id="rId89" Type="http://schemas.openxmlformats.org/officeDocument/2006/relationships/customXml" Target="../ink/ink43.xml"/><Relationship Id="rId154" Type="http://schemas.openxmlformats.org/officeDocument/2006/relationships/customXml" Target="../ink/ink76.xml"/><Relationship Id="rId361" Type="http://schemas.openxmlformats.org/officeDocument/2006/relationships/image" Target="../media/image178.png"/><Relationship Id="rId599" Type="http://schemas.openxmlformats.org/officeDocument/2006/relationships/image" Target="../media/image296.png"/><Relationship Id="rId1005" Type="http://schemas.openxmlformats.org/officeDocument/2006/relationships/customXml" Target="../ink/ink505.xml"/><Relationship Id="rId1212" Type="http://schemas.openxmlformats.org/officeDocument/2006/relationships/customXml" Target="../ink/ink610.xml"/><Relationship Id="rId459" Type="http://schemas.openxmlformats.org/officeDocument/2006/relationships/image" Target="../media/image226.png"/><Relationship Id="rId666" Type="http://schemas.openxmlformats.org/officeDocument/2006/relationships/image" Target="../media/image329.png"/><Relationship Id="rId873" Type="http://schemas.openxmlformats.org/officeDocument/2006/relationships/image" Target="../media/image432.png"/><Relationship Id="rId1089" Type="http://schemas.openxmlformats.org/officeDocument/2006/relationships/customXml" Target="../ink/ink548.xml"/><Relationship Id="rId1296" Type="http://schemas.openxmlformats.org/officeDocument/2006/relationships/customXml" Target="../ink/ink652.xml"/><Relationship Id="rId16" Type="http://schemas.openxmlformats.org/officeDocument/2006/relationships/image" Target="../media/image7.png"/><Relationship Id="rId221" Type="http://schemas.openxmlformats.org/officeDocument/2006/relationships/image" Target="../media/image109.png"/><Relationship Id="rId319" Type="http://schemas.openxmlformats.org/officeDocument/2006/relationships/image" Target="../media/image157.png"/><Relationship Id="rId526" Type="http://schemas.openxmlformats.org/officeDocument/2006/relationships/customXml" Target="../ink/ink264.xml"/><Relationship Id="rId1156" Type="http://schemas.openxmlformats.org/officeDocument/2006/relationships/image" Target="../media/image572.png"/><Relationship Id="rId1363" Type="http://schemas.openxmlformats.org/officeDocument/2006/relationships/image" Target="../media/image675.png"/><Relationship Id="rId733" Type="http://schemas.openxmlformats.org/officeDocument/2006/relationships/image" Target="../media/image362.png"/><Relationship Id="rId940" Type="http://schemas.openxmlformats.org/officeDocument/2006/relationships/image" Target="../media/image465.png"/><Relationship Id="rId1016" Type="http://schemas.openxmlformats.org/officeDocument/2006/relationships/image" Target="../media/image503.png"/><Relationship Id="rId165" Type="http://schemas.openxmlformats.org/officeDocument/2006/relationships/image" Target="../media/image81.png"/><Relationship Id="rId372" Type="http://schemas.openxmlformats.org/officeDocument/2006/relationships/customXml" Target="../ink/ink186.xml"/><Relationship Id="rId677" Type="http://schemas.openxmlformats.org/officeDocument/2006/relationships/image" Target="../media/image334.png"/><Relationship Id="rId800" Type="http://schemas.openxmlformats.org/officeDocument/2006/relationships/customXml" Target="../ink/ink402.xml"/><Relationship Id="rId1223" Type="http://schemas.openxmlformats.org/officeDocument/2006/relationships/image" Target="../media/image605.png"/><Relationship Id="rId1430" Type="http://schemas.openxmlformats.org/officeDocument/2006/relationships/customXml" Target="../ink/ink719.xml"/><Relationship Id="rId232" Type="http://schemas.openxmlformats.org/officeDocument/2006/relationships/customXml" Target="../ink/ink115.xml"/><Relationship Id="rId884" Type="http://schemas.openxmlformats.org/officeDocument/2006/relationships/customXml" Target="../ink/ink444.xml"/><Relationship Id="rId27" Type="http://schemas.openxmlformats.org/officeDocument/2006/relationships/customXml" Target="../ink/ink12.xml"/><Relationship Id="rId537" Type="http://schemas.openxmlformats.org/officeDocument/2006/relationships/image" Target="../media/image265.png"/><Relationship Id="rId744" Type="http://schemas.openxmlformats.org/officeDocument/2006/relationships/customXml" Target="../ink/ink374.xml"/><Relationship Id="rId951" Type="http://schemas.openxmlformats.org/officeDocument/2006/relationships/customXml" Target="../ink/ink478.xml"/><Relationship Id="rId1167" Type="http://schemas.openxmlformats.org/officeDocument/2006/relationships/image" Target="../media/image577.png"/><Relationship Id="rId1374" Type="http://schemas.openxmlformats.org/officeDocument/2006/relationships/customXml" Target="../ink/ink691.xml"/><Relationship Id="rId80" Type="http://schemas.openxmlformats.org/officeDocument/2006/relationships/image" Target="../media/image39.png"/><Relationship Id="rId176" Type="http://schemas.openxmlformats.org/officeDocument/2006/relationships/customXml" Target="../ink/ink87.xml"/><Relationship Id="rId383" Type="http://schemas.openxmlformats.org/officeDocument/2006/relationships/image" Target="../media/image189.png"/><Relationship Id="rId590" Type="http://schemas.openxmlformats.org/officeDocument/2006/relationships/customXml" Target="../ink/ink296.xml"/><Relationship Id="rId604" Type="http://schemas.openxmlformats.org/officeDocument/2006/relationships/customXml" Target="../ink/ink303.xml"/><Relationship Id="rId811" Type="http://schemas.openxmlformats.org/officeDocument/2006/relationships/image" Target="../media/image401.png"/><Relationship Id="rId1027" Type="http://schemas.openxmlformats.org/officeDocument/2006/relationships/customXml" Target="../ink/ink516.xml"/><Relationship Id="rId1234" Type="http://schemas.openxmlformats.org/officeDocument/2006/relationships/customXml" Target="../ink/ink621.xml"/><Relationship Id="rId243" Type="http://schemas.openxmlformats.org/officeDocument/2006/relationships/image" Target="../media/image120.png"/><Relationship Id="rId450" Type="http://schemas.openxmlformats.org/officeDocument/2006/relationships/customXml" Target="../ink/ink226.xml"/><Relationship Id="rId688" Type="http://schemas.openxmlformats.org/officeDocument/2006/relationships/customXml" Target="../ink/ink346.xml"/><Relationship Id="rId895" Type="http://schemas.openxmlformats.org/officeDocument/2006/relationships/customXml" Target="../ink/ink450.xml"/><Relationship Id="rId909" Type="http://schemas.openxmlformats.org/officeDocument/2006/relationships/customXml" Target="../ink/ink457.xml"/><Relationship Id="rId1080" Type="http://schemas.openxmlformats.org/officeDocument/2006/relationships/customXml" Target="../ink/ink543.xml"/><Relationship Id="rId1301" Type="http://schemas.openxmlformats.org/officeDocument/2006/relationships/image" Target="../media/image644.png"/><Relationship Id="rId38" Type="http://schemas.openxmlformats.org/officeDocument/2006/relationships/image" Target="../media/image18.png"/><Relationship Id="rId103" Type="http://schemas.openxmlformats.org/officeDocument/2006/relationships/customXml" Target="../ink/ink50.xml"/><Relationship Id="rId310" Type="http://schemas.openxmlformats.org/officeDocument/2006/relationships/customXml" Target="../ink/ink155.xml"/><Relationship Id="rId548" Type="http://schemas.openxmlformats.org/officeDocument/2006/relationships/customXml" Target="../ink/ink275.xml"/><Relationship Id="rId755" Type="http://schemas.openxmlformats.org/officeDocument/2006/relationships/image" Target="../media/image373.png"/><Relationship Id="rId962" Type="http://schemas.openxmlformats.org/officeDocument/2006/relationships/image" Target="../media/image476.png"/><Relationship Id="rId1178" Type="http://schemas.openxmlformats.org/officeDocument/2006/relationships/customXml" Target="../ink/ink593.xml"/><Relationship Id="rId1385" Type="http://schemas.openxmlformats.org/officeDocument/2006/relationships/image" Target="../media/image686.png"/><Relationship Id="rId91" Type="http://schemas.openxmlformats.org/officeDocument/2006/relationships/customXml" Target="../ink/ink44.xml"/><Relationship Id="rId187" Type="http://schemas.openxmlformats.org/officeDocument/2006/relationships/image" Target="../media/image92.png"/><Relationship Id="rId394" Type="http://schemas.openxmlformats.org/officeDocument/2006/relationships/customXml" Target="../ink/ink197.xml"/><Relationship Id="rId408" Type="http://schemas.openxmlformats.org/officeDocument/2006/relationships/customXml" Target="../ink/ink204.xml"/><Relationship Id="rId615" Type="http://schemas.openxmlformats.org/officeDocument/2006/relationships/image" Target="../media/image304.png"/><Relationship Id="rId822" Type="http://schemas.openxmlformats.org/officeDocument/2006/relationships/customXml" Target="../ink/ink413.xml"/><Relationship Id="rId1038" Type="http://schemas.openxmlformats.org/officeDocument/2006/relationships/image" Target="../media/image514.png"/><Relationship Id="rId1245" Type="http://schemas.openxmlformats.org/officeDocument/2006/relationships/image" Target="../media/image616.png"/><Relationship Id="rId254" Type="http://schemas.openxmlformats.org/officeDocument/2006/relationships/customXml" Target="../ink/ink126.xml"/><Relationship Id="rId699" Type="http://schemas.openxmlformats.org/officeDocument/2006/relationships/image" Target="../media/image345.png"/><Relationship Id="rId1091" Type="http://schemas.openxmlformats.org/officeDocument/2006/relationships/customXml" Target="../ink/ink549.xml"/><Relationship Id="rId1105" Type="http://schemas.openxmlformats.org/officeDocument/2006/relationships/customXml" Target="../ink/ink556.xml"/><Relationship Id="rId1312" Type="http://schemas.openxmlformats.org/officeDocument/2006/relationships/customXml" Target="../ink/ink660.xml"/><Relationship Id="rId49" Type="http://schemas.openxmlformats.org/officeDocument/2006/relationships/customXml" Target="../ink/ink23.xml"/><Relationship Id="rId114" Type="http://schemas.openxmlformats.org/officeDocument/2006/relationships/image" Target="../media/image56.png"/><Relationship Id="rId461" Type="http://schemas.openxmlformats.org/officeDocument/2006/relationships/image" Target="../media/image227.png"/><Relationship Id="rId559" Type="http://schemas.openxmlformats.org/officeDocument/2006/relationships/image" Target="../media/image276.png"/><Relationship Id="rId766" Type="http://schemas.openxmlformats.org/officeDocument/2006/relationships/customXml" Target="../ink/ink385.xml"/><Relationship Id="rId1189" Type="http://schemas.openxmlformats.org/officeDocument/2006/relationships/image" Target="../media/image588.png"/><Relationship Id="rId1396" Type="http://schemas.openxmlformats.org/officeDocument/2006/relationships/customXml" Target="../ink/ink702.xml"/><Relationship Id="rId198" Type="http://schemas.openxmlformats.org/officeDocument/2006/relationships/customXml" Target="../ink/ink98.xml"/><Relationship Id="rId321" Type="http://schemas.openxmlformats.org/officeDocument/2006/relationships/image" Target="../media/image158.png"/><Relationship Id="rId419" Type="http://schemas.openxmlformats.org/officeDocument/2006/relationships/image" Target="../media/image207.png"/><Relationship Id="rId626" Type="http://schemas.openxmlformats.org/officeDocument/2006/relationships/customXml" Target="../ink/ink314.xml"/><Relationship Id="rId973" Type="http://schemas.openxmlformats.org/officeDocument/2006/relationships/customXml" Target="../ink/ink489.xml"/><Relationship Id="rId1049" Type="http://schemas.openxmlformats.org/officeDocument/2006/relationships/customXml" Target="../ink/ink527.xml"/><Relationship Id="rId1256" Type="http://schemas.openxmlformats.org/officeDocument/2006/relationships/customXml" Target="../ink/ink632.xml"/><Relationship Id="rId833" Type="http://schemas.openxmlformats.org/officeDocument/2006/relationships/image" Target="../media/image412.png"/><Relationship Id="rId1116" Type="http://schemas.openxmlformats.org/officeDocument/2006/relationships/image" Target="../media/image552.png"/><Relationship Id="rId265" Type="http://schemas.openxmlformats.org/officeDocument/2006/relationships/image" Target="../media/image130.png"/><Relationship Id="rId472" Type="http://schemas.openxmlformats.org/officeDocument/2006/relationships/customXml" Target="../ink/ink237.xml"/><Relationship Id="rId900" Type="http://schemas.openxmlformats.org/officeDocument/2006/relationships/image" Target="../media/image445.png"/><Relationship Id="rId1323" Type="http://schemas.openxmlformats.org/officeDocument/2006/relationships/image" Target="../media/image655.png"/><Relationship Id="rId125" Type="http://schemas.openxmlformats.org/officeDocument/2006/relationships/customXml" Target="../ink/ink61.xml"/><Relationship Id="rId332" Type="http://schemas.openxmlformats.org/officeDocument/2006/relationships/customXml" Target="../ink/ink166.xml"/><Relationship Id="rId777" Type="http://schemas.openxmlformats.org/officeDocument/2006/relationships/image" Target="../media/image384.png"/><Relationship Id="rId984" Type="http://schemas.openxmlformats.org/officeDocument/2006/relationships/image" Target="../media/image487.png"/><Relationship Id="rId637" Type="http://schemas.openxmlformats.org/officeDocument/2006/relationships/image" Target="../media/image315.png"/><Relationship Id="rId844" Type="http://schemas.openxmlformats.org/officeDocument/2006/relationships/customXml" Target="../ink/ink424.xml"/><Relationship Id="rId1267" Type="http://schemas.openxmlformats.org/officeDocument/2006/relationships/image" Target="../media/image627.png"/><Relationship Id="rId276" Type="http://schemas.openxmlformats.org/officeDocument/2006/relationships/customXml" Target="../ink/ink138.xml"/><Relationship Id="rId483" Type="http://schemas.openxmlformats.org/officeDocument/2006/relationships/image" Target="../media/image238.png"/><Relationship Id="rId690" Type="http://schemas.openxmlformats.org/officeDocument/2006/relationships/customXml" Target="../ink/ink347.xml"/><Relationship Id="rId704" Type="http://schemas.openxmlformats.org/officeDocument/2006/relationships/customXml" Target="../ink/ink354.xml"/><Relationship Id="rId911" Type="http://schemas.openxmlformats.org/officeDocument/2006/relationships/customXml" Target="../ink/ink458.xml"/><Relationship Id="rId1127" Type="http://schemas.openxmlformats.org/officeDocument/2006/relationships/customXml" Target="../ink/ink567.xml"/><Relationship Id="rId1334" Type="http://schemas.openxmlformats.org/officeDocument/2006/relationships/customXml" Target="../ink/ink671.xml"/><Relationship Id="rId40" Type="http://schemas.openxmlformats.org/officeDocument/2006/relationships/image" Target="../media/image19.png"/><Relationship Id="rId136" Type="http://schemas.openxmlformats.org/officeDocument/2006/relationships/image" Target="../media/image67.png"/><Relationship Id="rId343" Type="http://schemas.openxmlformats.org/officeDocument/2006/relationships/image" Target="../media/image169.png"/><Relationship Id="rId550" Type="http://schemas.openxmlformats.org/officeDocument/2006/relationships/customXml" Target="../ink/ink276.xml"/><Relationship Id="rId788" Type="http://schemas.openxmlformats.org/officeDocument/2006/relationships/customXml" Target="../ink/ink396.xml"/><Relationship Id="rId995" Type="http://schemas.openxmlformats.org/officeDocument/2006/relationships/customXml" Target="../ink/ink500.xml"/><Relationship Id="rId1180" Type="http://schemas.openxmlformats.org/officeDocument/2006/relationships/customXml" Target="../ink/ink594.xml"/><Relationship Id="rId1401" Type="http://schemas.openxmlformats.org/officeDocument/2006/relationships/image" Target="../media/image694.png"/><Relationship Id="rId203" Type="http://schemas.openxmlformats.org/officeDocument/2006/relationships/image" Target="../media/image100.png"/><Relationship Id="rId648" Type="http://schemas.openxmlformats.org/officeDocument/2006/relationships/image" Target="../media/image320.png"/><Relationship Id="rId855" Type="http://schemas.openxmlformats.org/officeDocument/2006/relationships/image" Target="../media/image423.png"/><Relationship Id="rId1040" Type="http://schemas.openxmlformats.org/officeDocument/2006/relationships/image" Target="../media/image515.png"/><Relationship Id="rId1278" Type="http://schemas.openxmlformats.org/officeDocument/2006/relationships/customXml" Target="../ink/ink643.xml"/><Relationship Id="rId287" Type="http://schemas.openxmlformats.org/officeDocument/2006/relationships/image" Target="../media/image141.png"/><Relationship Id="rId410" Type="http://schemas.openxmlformats.org/officeDocument/2006/relationships/customXml" Target="../ink/ink205.xml"/><Relationship Id="rId494" Type="http://schemas.openxmlformats.org/officeDocument/2006/relationships/customXml" Target="../ink/ink248.xml"/><Relationship Id="rId508" Type="http://schemas.openxmlformats.org/officeDocument/2006/relationships/customXml" Target="../ink/ink255.xml"/><Relationship Id="rId715" Type="http://schemas.openxmlformats.org/officeDocument/2006/relationships/image" Target="../media/image353.png"/><Relationship Id="rId922" Type="http://schemas.openxmlformats.org/officeDocument/2006/relationships/image" Target="../media/image456.png"/><Relationship Id="rId1138" Type="http://schemas.openxmlformats.org/officeDocument/2006/relationships/image" Target="../media/image563.png"/><Relationship Id="rId1345" Type="http://schemas.openxmlformats.org/officeDocument/2006/relationships/image" Target="../media/image666.png"/><Relationship Id="rId147" Type="http://schemas.openxmlformats.org/officeDocument/2006/relationships/image" Target="../media/image72.png"/><Relationship Id="rId354" Type="http://schemas.openxmlformats.org/officeDocument/2006/relationships/customXml" Target="../ink/ink177.xml"/><Relationship Id="rId799" Type="http://schemas.openxmlformats.org/officeDocument/2006/relationships/image" Target="../media/image395.png"/><Relationship Id="rId1191" Type="http://schemas.openxmlformats.org/officeDocument/2006/relationships/image" Target="../media/image589.png"/><Relationship Id="rId1205" Type="http://schemas.openxmlformats.org/officeDocument/2006/relationships/image" Target="../media/image596.png"/><Relationship Id="rId51" Type="http://schemas.openxmlformats.org/officeDocument/2006/relationships/customXml" Target="../ink/ink24.xml"/><Relationship Id="rId561" Type="http://schemas.openxmlformats.org/officeDocument/2006/relationships/image" Target="../media/image277.png"/><Relationship Id="rId659" Type="http://schemas.openxmlformats.org/officeDocument/2006/relationships/customXml" Target="../ink/ink331.xml"/><Relationship Id="rId866" Type="http://schemas.openxmlformats.org/officeDocument/2006/relationships/customXml" Target="../ink/ink435.xml"/><Relationship Id="rId1289" Type="http://schemas.openxmlformats.org/officeDocument/2006/relationships/image" Target="../media/image638.png"/><Relationship Id="rId1412" Type="http://schemas.openxmlformats.org/officeDocument/2006/relationships/customXml" Target="../ink/ink710.xml"/><Relationship Id="rId214" Type="http://schemas.openxmlformats.org/officeDocument/2006/relationships/customXml" Target="../ink/ink106.xml"/><Relationship Id="rId298" Type="http://schemas.openxmlformats.org/officeDocument/2006/relationships/customXml" Target="../ink/ink149.xml"/><Relationship Id="rId421" Type="http://schemas.openxmlformats.org/officeDocument/2006/relationships/image" Target="../media/image208.png"/><Relationship Id="rId519" Type="http://schemas.openxmlformats.org/officeDocument/2006/relationships/image" Target="../media/image256.png"/><Relationship Id="rId1051" Type="http://schemas.openxmlformats.org/officeDocument/2006/relationships/customXml" Target="../ink/ink528.xml"/><Relationship Id="rId1149" Type="http://schemas.openxmlformats.org/officeDocument/2006/relationships/customXml" Target="../ink/ink578.xml"/><Relationship Id="rId1356" Type="http://schemas.openxmlformats.org/officeDocument/2006/relationships/customXml" Target="../ink/ink682.xml"/><Relationship Id="rId158" Type="http://schemas.openxmlformats.org/officeDocument/2006/relationships/customXml" Target="../ink/ink78.xml"/><Relationship Id="rId726" Type="http://schemas.openxmlformats.org/officeDocument/2006/relationships/customXml" Target="../ink/ink365.xml"/><Relationship Id="rId933" Type="http://schemas.openxmlformats.org/officeDocument/2006/relationships/customXml" Target="../ink/ink469.xml"/><Relationship Id="rId1009" Type="http://schemas.openxmlformats.org/officeDocument/2006/relationships/customXml" Target="../ink/ink507.xml"/><Relationship Id="rId62" Type="http://schemas.openxmlformats.org/officeDocument/2006/relationships/image" Target="../media/image30.png"/><Relationship Id="rId365" Type="http://schemas.openxmlformats.org/officeDocument/2006/relationships/image" Target="../media/image180.png"/><Relationship Id="rId572" Type="http://schemas.openxmlformats.org/officeDocument/2006/relationships/customXml" Target="../ink/ink287.xml"/><Relationship Id="rId1216" Type="http://schemas.openxmlformats.org/officeDocument/2006/relationships/customXml" Target="../ink/ink612.xml"/><Relationship Id="rId1423" Type="http://schemas.openxmlformats.org/officeDocument/2006/relationships/image" Target="../media/image705.png"/><Relationship Id="rId225" Type="http://schemas.openxmlformats.org/officeDocument/2006/relationships/image" Target="../media/image111.png"/><Relationship Id="rId432" Type="http://schemas.openxmlformats.org/officeDocument/2006/relationships/customXml" Target="../ink/ink217.xml"/><Relationship Id="rId877" Type="http://schemas.openxmlformats.org/officeDocument/2006/relationships/image" Target="../media/image434.png"/><Relationship Id="rId1062" Type="http://schemas.openxmlformats.org/officeDocument/2006/relationships/image" Target="../media/image526.png"/><Relationship Id="rId737" Type="http://schemas.openxmlformats.org/officeDocument/2006/relationships/image" Target="../media/image364.png"/><Relationship Id="rId944" Type="http://schemas.openxmlformats.org/officeDocument/2006/relationships/image" Target="../media/image467.png"/><Relationship Id="rId1367" Type="http://schemas.openxmlformats.org/officeDocument/2006/relationships/image" Target="../media/image677.png"/><Relationship Id="rId73" Type="http://schemas.openxmlformats.org/officeDocument/2006/relationships/customXml" Target="../ink/ink35.xml"/><Relationship Id="rId169" Type="http://schemas.openxmlformats.org/officeDocument/2006/relationships/image" Target="../media/image83.png"/><Relationship Id="rId376" Type="http://schemas.openxmlformats.org/officeDocument/2006/relationships/customXml" Target="../ink/ink188.xml"/><Relationship Id="rId583" Type="http://schemas.openxmlformats.org/officeDocument/2006/relationships/image" Target="../media/image288.png"/><Relationship Id="rId790" Type="http://schemas.openxmlformats.org/officeDocument/2006/relationships/customXml" Target="../ink/ink397.xml"/><Relationship Id="rId804" Type="http://schemas.openxmlformats.org/officeDocument/2006/relationships/customXml" Target="../ink/ink404.xml"/><Relationship Id="rId1227" Type="http://schemas.openxmlformats.org/officeDocument/2006/relationships/image" Target="../media/image607.png"/><Relationship Id="rId4" Type="http://schemas.openxmlformats.org/officeDocument/2006/relationships/hyperlink" Target="http://www.bernhardkoester.de/vorlesungen/inhalt.html" TargetMode="External"/><Relationship Id="rId236" Type="http://schemas.openxmlformats.org/officeDocument/2006/relationships/customXml" Target="../ink/ink117.xml"/><Relationship Id="rId443" Type="http://schemas.openxmlformats.org/officeDocument/2006/relationships/image" Target="../media/image218.png"/><Relationship Id="rId650" Type="http://schemas.openxmlformats.org/officeDocument/2006/relationships/image" Target="../media/image321.png"/><Relationship Id="rId888" Type="http://schemas.openxmlformats.org/officeDocument/2006/relationships/customXml" Target="../ink/ink446.xml"/><Relationship Id="rId1073" Type="http://schemas.openxmlformats.org/officeDocument/2006/relationships/image" Target="../media/image531.png"/><Relationship Id="rId1280" Type="http://schemas.openxmlformats.org/officeDocument/2006/relationships/customXml" Target="../ink/ink644.xml"/><Relationship Id="rId303" Type="http://schemas.openxmlformats.org/officeDocument/2006/relationships/image" Target="../media/image149.png"/><Relationship Id="rId748" Type="http://schemas.openxmlformats.org/officeDocument/2006/relationships/customXml" Target="../ink/ink376.xml"/><Relationship Id="rId955" Type="http://schemas.openxmlformats.org/officeDocument/2006/relationships/customXml" Target="../ink/ink480.xml"/><Relationship Id="rId1140" Type="http://schemas.openxmlformats.org/officeDocument/2006/relationships/image" Target="../media/image564.png"/><Relationship Id="rId1378" Type="http://schemas.openxmlformats.org/officeDocument/2006/relationships/customXml" Target="../ink/ink693.xml"/><Relationship Id="rId84" Type="http://schemas.openxmlformats.org/officeDocument/2006/relationships/image" Target="../media/image41.png"/><Relationship Id="rId387" Type="http://schemas.openxmlformats.org/officeDocument/2006/relationships/image" Target="../media/image191.png"/><Relationship Id="rId510" Type="http://schemas.openxmlformats.org/officeDocument/2006/relationships/customXml" Target="../ink/ink256.xml"/><Relationship Id="rId594" Type="http://schemas.openxmlformats.org/officeDocument/2006/relationships/customXml" Target="../ink/ink298.xml"/><Relationship Id="rId608" Type="http://schemas.openxmlformats.org/officeDocument/2006/relationships/customXml" Target="../ink/ink305.xml"/><Relationship Id="rId815" Type="http://schemas.openxmlformats.org/officeDocument/2006/relationships/image" Target="../media/image403.png"/><Relationship Id="rId1238" Type="http://schemas.openxmlformats.org/officeDocument/2006/relationships/customXml" Target="../ink/ink623.xml"/><Relationship Id="rId247" Type="http://schemas.openxmlformats.org/officeDocument/2006/relationships/image" Target="../media/image122.png"/><Relationship Id="rId899" Type="http://schemas.openxmlformats.org/officeDocument/2006/relationships/customXml" Target="../ink/ink452.xml"/><Relationship Id="rId1000" Type="http://schemas.openxmlformats.org/officeDocument/2006/relationships/image" Target="../media/image495.png"/><Relationship Id="rId1084" Type="http://schemas.openxmlformats.org/officeDocument/2006/relationships/customXml" Target="../ink/ink545.xml"/><Relationship Id="rId1305" Type="http://schemas.openxmlformats.org/officeDocument/2006/relationships/image" Target="../media/image646.png"/><Relationship Id="rId107" Type="http://schemas.openxmlformats.org/officeDocument/2006/relationships/customXml" Target="../ink/ink52.xml"/><Relationship Id="rId454" Type="http://schemas.openxmlformats.org/officeDocument/2006/relationships/customXml" Target="../ink/ink228.xml"/><Relationship Id="rId661" Type="http://schemas.openxmlformats.org/officeDocument/2006/relationships/customXml" Target="../ink/ink332.xml"/><Relationship Id="rId759" Type="http://schemas.openxmlformats.org/officeDocument/2006/relationships/image" Target="../media/image375.png"/><Relationship Id="rId966" Type="http://schemas.openxmlformats.org/officeDocument/2006/relationships/image" Target="../media/image478.png"/><Relationship Id="rId1291" Type="http://schemas.openxmlformats.org/officeDocument/2006/relationships/image" Target="../media/image639.png"/><Relationship Id="rId1389" Type="http://schemas.openxmlformats.org/officeDocument/2006/relationships/image" Target="../media/image688.png"/><Relationship Id="rId11" Type="http://schemas.openxmlformats.org/officeDocument/2006/relationships/customXml" Target="../ink/ink4.xml"/><Relationship Id="rId314" Type="http://schemas.openxmlformats.org/officeDocument/2006/relationships/customXml" Target="../ink/ink157.xml"/><Relationship Id="rId398" Type="http://schemas.openxmlformats.org/officeDocument/2006/relationships/customXml" Target="../ink/ink199.xml"/><Relationship Id="rId521" Type="http://schemas.openxmlformats.org/officeDocument/2006/relationships/image" Target="../media/image257.png"/><Relationship Id="rId619" Type="http://schemas.openxmlformats.org/officeDocument/2006/relationships/image" Target="../media/image306.png"/><Relationship Id="rId1151" Type="http://schemas.openxmlformats.org/officeDocument/2006/relationships/customXml" Target="../ink/ink579.xml"/><Relationship Id="rId1249" Type="http://schemas.openxmlformats.org/officeDocument/2006/relationships/image" Target="../media/image618.png"/><Relationship Id="rId95" Type="http://schemas.openxmlformats.org/officeDocument/2006/relationships/customXml" Target="../ink/ink46.xml"/><Relationship Id="rId160" Type="http://schemas.openxmlformats.org/officeDocument/2006/relationships/customXml" Target="../ink/ink79.xml"/><Relationship Id="rId826" Type="http://schemas.openxmlformats.org/officeDocument/2006/relationships/customXml" Target="../ink/ink415.xml"/><Relationship Id="rId1011" Type="http://schemas.openxmlformats.org/officeDocument/2006/relationships/customXml" Target="../ink/ink508.xml"/><Relationship Id="rId1109" Type="http://schemas.openxmlformats.org/officeDocument/2006/relationships/customXml" Target="../ink/ink558.xml"/><Relationship Id="rId258" Type="http://schemas.openxmlformats.org/officeDocument/2006/relationships/customXml" Target="../ink/ink129.xml"/><Relationship Id="rId465" Type="http://schemas.openxmlformats.org/officeDocument/2006/relationships/image" Target="../media/image229.png"/><Relationship Id="rId672" Type="http://schemas.openxmlformats.org/officeDocument/2006/relationships/customXml" Target="../ink/ink338.xml"/><Relationship Id="rId1095" Type="http://schemas.openxmlformats.org/officeDocument/2006/relationships/customXml" Target="../ink/ink551.xml"/><Relationship Id="rId1316" Type="http://schemas.openxmlformats.org/officeDocument/2006/relationships/customXml" Target="../ink/ink662.xml"/><Relationship Id="rId22" Type="http://schemas.openxmlformats.org/officeDocument/2006/relationships/image" Target="../media/image10.png"/><Relationship Id="rId118" Type="http://schemas.openxmlformats.org/officeDocument/2006/relationships/image" Target="../media/image58.png"/><Relationship Id="rId325" Type="http://schemas.openxmlformats.org/officeDocument/2006/relationships/image" Target="../media/image160.png"/><Relationship Id="rId532" Type="http://schemas.openxmlformats.org/officeDocument/2006/relationships/customXml" Target="../ink/ink267.xml"/><Relationship Id="rId977" Type="http://schemas.openxmlformats.org/officeDocument/2006/relationships/customXml" Target="../ink/ink491.xml"/><Relationship Id="rId1162" Type="http://schemas.openxmlformats.org/officeDocument/2006/relationships/customXml" Target="../ink/ink585.xml"/><Relationship Id="rId171" Type="http://schemas.openxmlformats.org/officeDocument/2006/relationships/image" Target="../media/image84.png"/><Relationship Id="rId837" Type="http://schemas.openxmlformats.org/officeDocument/2006/relationships/image" Target="../media/image414.png"/><Relationship Id="rId1022" Type="http://schemas.openxmlformats.org/officeDocument/2006/relationships/image" Target="../media/image506.png"/><Relationship Id="rId269" Type="http://schemas.openxmlformats.org/officeDocument/2006/relationships/image" Target="../media/image132.png"/><Relationship Id="rId476" Type="http://schemas.openxmlformats.org/officeDocument/2006/relationships/customXml" Target="../ink/ink239.xml"/><Relationship Id="rId683" Type="http://schemas.openxmlformats.org/officeDocument/2006/relationships/image" Target="../media/image337.png"/><Relationship Id="rId890" Type="http://schemas.openxmlformats.org/officeDocument/2006/relationships/image" Target="../media/image440.png"/><Relationship Id="rId904" Type="http://schemas.openxmlformats.org/officeDocument/2006/relationships/image" Target="../media/image447.png"/><Relationship Id="rId1327" Type="http://schemas.openxmlformats.org/officeDocument/2006/relationships/image" Target="../media/image657.png"/><Relationship Id="rId33" Type="http://schemas.openxmlformats.org/officeDocument/2006/relationships/customXml" Target="../ink/ink15.xml"/><Relationship Id="rId129" Type="http://schemas.openxmlformats.org/officeDocument/2006/relationships/customXml" Target="../ink/ink63.xml"/><Relationship Id="rId336" Type="http://schemas.openxmlformats.org/officeDocument/2006/relationships/customXml" Target="../ink/ink168.xml"/><Relationship Id="rId543" Type="http://schemas.openxmlformats.org/officeDocument/2006/relationships/image" Target="../media/image268.png"/><Relationship Id="rId988" Type="http://schemas.openxmlformats.org/officeDocument/2006/relationships/image" Target="../media/image489.png"/><Relationship Id="rId1173" Type="http://schemas.openxmlformats.org/officeDocument/2006/relationships/image" Target="../media/image580.png"/><Relationship Id="rId1380" Type="http://schemas.openxmlformats.org/officeDocument/2006/relationships/customXml" Target="../ink/ink694.xml"/><Relationship Id="rId182" Type="http://schemas.openxmlformats.org/officeDocument/2006/relationships/customXml" Target="../ink/ink90.xml"/><Relationship Id="rId403" Type="http://schemas.openxmlformats.org/officeDocument/2006/relationships/image" Target="../media/image199.png"/><Relationship Id="rId750" Type="http://schemas.openxmlformats.org/officeDocument/2006/relationships/customXml" Target="../ink/ink377.xml"/><Relationship Id="rId848" Type="http://schemas.openxmlformats.org/officeDocument/2006/relationships/customXml" Target="../ink/ink426.xml"/><Relationship Id="rId1033" Type="http://schemas.openxmlformats.org/officeDocument/2006/relationships/customXml" Target="../ink/ink519.xml"/><Relationship Id="rId487" Type="http://schemas.openxmlformats.org/officeDocument/2006/relationships/image" Target="../media/image240.png"/><Relationship Id="rId610" Type="http://schemas.openxmlformats.org/officeDocument/2006/relationships/customXml" Target="../ink/ink306.xml"/><Relationship Id="rId694" Type="http://schemas.openxmlformats.org/officeDocument/2006/relationships/customXml" Target="../ink/ink349.xml"/><Relationship Id="rId708" Type="http://schemas.openxmlformats.org/officeDocument/2006/relationships/customXml" Target="../ink/ink356.xml"/><Relationship Id="rId915" Type="http://schemas.openxmlformats.org/officeDocument/2006/relationships/customXml" Target="../ink/ink460.xml"/><Relationship Id="rId1240" Type="http://schemas.openxmlformats.org/officeDocument/2006/relationships/customXml" Target="../ink/ink624.xml"/><Relationship Id="rId1338" Type="http://schemas.openxmlformats.org/officeDocument/2006/relationships/customXml" Target="../ink/ink673.xml"/><Relationship Id="rId347" Type="http://schemas.openxmlformats.org/officeDocument/2006/relationships/image" Target="../media/image171.png"/><Relationship Id="rId999" Type="http://schemas.openxmlformats.org/officeDocument/2006/relationships/customXml" Target="../ink/ink502.xml"/><Relationship Id="rId1100" Type="http://schemas.openxmlformats.org/officeDocument/2006/relationships/image" Target="../media/image544.png"/><Relationship Id="rId1184" Type="http://schemas.openxmlformats.org/officeDocument/2006/relationships/customXml" Target="../ink/ink596.xml"/><Relationship Id="rId1405" Type="http://schemas.openxmlformats.org/officeDocument/2006/relationships/image" Target="../media/image696.png"/><Relationship Id="rId44" Type="http://schemas.openxmlformats.org/officeDocument/2006/relationships/image" Target="../media/image21.png"/><Relationship Id="rId554" Type="http://schemas.openxmlformats.org/officeDocument/2006/relationships/customXml" Target="../ink/ink278.xml"/><Relationship Id="rId761" Type="http://schemas.openxmlformats.org/officeDocument/2006/relationships/image" Target="../media/image376.png"/><Relationship Id="rId859" Type="http://schemas.openxmlformats.org/officeDocument/2006/relationships/image" Target="../media/image425.png"/><Relationship Id="rId1391" Type="http://schemas.openxmlformats.org/officeDocument/2006/relationships/image" Target="../media/image689.png"/><Relationship Id="rId193" Type="http://schemas.openxmlformats.org/officeDocument/2006/relationships/image" Target="../media/image95.png"/><Relationship Id="rId207" Type="http://schemas.openxmlformats.org/officeDocument/2006/relationships/image" Target="../media/image102.png"/><Relationship Id="rId414" Type="http://schemas.openxmlformats.org/officeDocument/2006/relationships/customXml" Target="../ink/ink207.xml"/><Relationship Id="rId498" Type="http://schemas.openxmlformats.org/officeDocument/2006/relationships/customXml" Target="../ink/ink250.xml"/><Relationship Id="rId621" Type="http://schemas.openxmlformats.org/officeDocument/2006/relationships/image" Target="../media/image307.png"/><Relationship Id="rId1044" Type="http://schemas.openxmlformats.org/officeDocument/2006/relationships/image" Target="../media/image517.png"/><Relationship Id="rId1251" Type="http://schemas.openxmlformats.org/officeDocument/2006/relationships/image" Target="../media/image619.png"/><Relationship Id="rId1349" Type="http://schemas.openxmlformats.org/officeDocument/2006/relationships/image" Target="../media/image668.png"/><Relationship Id="rId260" Type="http://schemas.openxmlformats.org/officeDocument/2006/relationships/customXml" Target="../ink/ink130.xml"/><Relationship Id="rId719" Type="http://schemas.openxmlformats.org/officeDocument/2006/relationships/image" Target="../media/image355.png"/><Relationship Id="rId926" Type="http://schemas.openxmlformats.org/officeDocument/2006/relationships/image" Target="../media/image458.png"/><Relationship Id="rId1111" Type="http://schemas.openxmlformats.org/officeDocument/2006/relationships/customXml" Target="../ink/ink559.xml"/><Relationship Id="rId55" Type="http://schemas.openxmlformats.org/officeDocument/2006/relationships/customXml" Target="../ink/ink26.xml"/><Relationship Id="rId120" Type="http://schemas.openxmlformats.org/officeDocument/2006/relationships/image" Target="../media/image59.png"/><Relationship Id="rId358" Type="http://schemas.openxmlformats.org/officeDocument/2006/relationships/customXml" Target="../ink/ink179.xml"/><Relationship Id="rId565" Type="http://schemas.openxmlformats.org/officeDocument/2006/relationships/image" Target="../media/image279.png"/><Relationship Id="rId772" Type="http://schemas.openxmlformats.org/officeDocument/2006/relationships/customXml" Target="../ink/ink388.xml"/><Relationship Id="rId1195" Type="http://schemas.openxmlformats.org/officeDocument/2006/relationships/image" Target="../media/image591.png"/><Relationship Id="rId1209" Type="http://schemas.openxmlformats.org/officeDocument/2006/relationships/image" Target="../media/image598.png"/><Relationship Id="rId1416" Type="http://schemas.openxmlformats.org/officeDocument/2006/relationships/customXml" Target="../ink/ink712.xml"/><Relationship Id="rId218" Type="http://schemas.openxmlformats.org/officeDocument/2006/relationships/customXml" Target="../ink/ink108.xml"/><Relationship Id="rId425" Type="http://schemas.openxmlformats.org/officeDocument/2006/relationships/image" Target="../media/image210.png"/><Relationship Id="rId632" Type="http://schemas.openxmlformats.org/officeDocument/2006/relationships/customXml" Target="../ink/ink317.xml"/><Relationship Id="rId1055" Type="http://schemas.openxmlformats.org/officeDocument/2006/relationships/customXml" Target="../ink/ink530.xml"/><Relationship Id="rId1262" Type="http://schemas.openxmlformats.org/officeDocument/2006/relationships/customXml" Target="../ink/ink635.xml"/><Relationship Id="rId271" Type="http://schemas.openxmlformats.org/officeDocument/2006/relationships/image" Target="../media/image133.png"/><Relationship Id="rId937" Type="http://schemas.openxmlformats.org/officeDocument/2006/relationships/customXml" Target="../ink/ink471.xml"/><Relationship Id="rId1122" Type="http://schemas.openxmlformats.org/officeDocument/2006/relationships/image" Target="../media/image555.png"/><Relationship Id="rId66" Type="http://schemas.openxmlformats.org/officeDocument/2006/relationships/image" Target="../media/image32.png"/><Relationship Id="rId131" Type="http://schemas.openxmlformats.org/officeDocument/2006/relationships/customXml" Target="../ink/ink64.xml"/><Relationship Id="rId369" Type="http://schemas.openxmlformats.org/officeDocument/2006/relationships/image" Target="../media/image182.png"/><Relationship Id="rId576" Type="http://schemas.openxmlformats.org/officeDocument/2006/relationships/customXml" Target="../ink/ink289.xml"/><Relationship Id="rId783" Type="http://schemas.openxmlformats.org/officeDocument/2006/relationships/image" Target="../media/image387.png"/><Relationship Id="rId990" Type="http://schemas.openxmlformats.org/officeDocument/2006/relationships/image" Target="../media/image490.png"/><Relationship Id="rId1427" Type="http://schemas.openxmlformats.org/officeDocument/2006/relationships/image" Target="../media/image707.png"/><Relationship Id="rId229" Type="http://schemas.openxmlformats.org/officeDocument/2006/relationships/image" Target="../media/image113.png"/><Relationship Id="rId436" Type="http://schemas.openxmlformats.org/officeDocument/2006/relationships/customXml" Target="../ink/ink219.xml"/><Relationship Id="rId643" Type="http://schemas.openxmlformats.org/officeDocument/2006/relationships/image" Target="../media/image318.png"/><Relationship Id="rId1066" Type="http://schemas.openxmlformats.org/officeDocument/2006/relationships/image" Target="../media/image528.png"/><Relationship Id="rId1273" Type="http://schemas.openxmlformats.org/officeDocument/2006/relationships/image" Target="../media/image630.png"/><Relationship Id="rId850" Type="http://schemas.openxmlformats.org/officeDocument/2006/relationships/customXml" Target="../ink/ink427.xml"/><Relationship Id="rId948" Type="http://schemas.openxmlformats.org/officeDocument/2006/relationships/image" Target="../media/image469.png"/><Relationship Id="rId1133" Type="http://schemas.openxmlformats.org/officeDocument/2006/relationships/customXml" Target="../ink/ink570.xml"/><Relationship Id="rId77" Type="http://schemas.openxmlformats.org/officeDocument/2006/relationships/customXml" Target="../ink/ink37.xml"/><Relationship Id="rId282" Type="http://schemas.openxmlformats.org/officeDocument/2006/relationships/customXml" Target="../ink/ink141.xml"/><Relationship Id="rId503" Type="http://schemas.openxmlformats.org/officeDocument/2006/relationships/image" Target="../media/image248.png"/><Relationship Id="rId587" Type="http://schemas.openxmlformats.org/officeDocument/2006/relationships/image" Target="../media/image290.png"/><Relationship Id="rId710" Type="http://schemas.openxmlformats.org/officeDocument/2006/relationships/customXml" Target="../ink/ink357.xml"/><Relationship Id="rId808" Type="http://schemas.openxmlformats.org/officeDocument/2006/relationships/customXml" Target="../ink/ink406.xml"/><Relationship Id="rId1340" Type="http://schemas.openxmlformats.org/officeDocument/2006/relationships/customXml" Target="../ink/ink674.xml"/><Relationship Id="rId8" Type="http://schemas.openxmlformats.org/officeDocument/2006/relationships/image" Target="../media/image3.png"/><Relationship Id="rId142" Type="http://schemas.openxmlformats.org/officeDocument/2006/relationships/customXml" Target="../ink/ink70.xml"/><Relationship Id="rId447" Type="http://schemas.openxmlformats.org/officeDocument/2006/relationships/image" Target="../media/image220.png"/><Relationship Id="rId794" Type="http://schemas.openxmlformats.org/officeDocument/2006/relationships/customXml" Target="../ink/ink399.xml"/><Relationship Id="rId1077" Type="http://schemas.openxmlformats.org/officeDocument/2006/relationships/image" Target="../media/image533.png"/><Relationship Id="rId1200" Type="http://schemas.openxmlformats.org/officeDocument/2006/relationships/customXml" Target="../ink/ink604.xml"/><Relationship Id="rId654" Type="http://schemas.openxmlformats.org/officeDocument/2006/relationships/image" Target="../media/image323.png"/><Relationship Id="rId861" Type="http://schemas.openxmlformats.org/officeDocument/2006/relationships/image" Target="../media/image426.png"/><Relationship Id="rId959" Type="http://schemas.openxmlformats.org/officeDocument/2006/relationships/customXml" Target="../ink/ink482.xml"/><Relationship Id="rId1284" Type="http://schemas.openxmlformats.org/officeDocument/2006/relationships/customXml" Target="../ink/ink646.xml"/><Relationship Id="rId293" Type="http://schemas.openxmlformats.org/officeDocument/2006/relationships/image" Target="../media/image144.png"/><Relationship Id="rId307" Type="http://schemas.openxmlformats.org/officeDocument/2006/relationships/image" Target="../media/image151.png"/><Relationship Id="rId514" Type="http://schemas.openxmlformats.org/officeDocument/2006/relationships/customXml" Target="../ink/ink258.xml"/><Relationship Id="rId721" Type="http://schemas.openxmlformats.org/officeDocument/2006/relationships/image" Target="../media/image356.png"/><Relationship Id="rId1144" Type="http://schemas.openxmlformats.org/officeDocument/2006/relationships/image" Target="../media/image566.png"/><Relationship Id="rId1351" Type="http://schemas.openxmlformats.org/officeDocument/2006/relationships/image" Target="../media/image669.png"/><Relationship Id="rId88" Type="http://schemas.openxmlformats.org/officeDocument/2006/relationships/image" Target="../media/image43.png"/><Relationship Id="rId153" Type="http://schemas.openxmlformats.org/officeDocument/2006/relationships/image" Target="../media/image75.png"/><Relationship Id="rId360" Type="http://schemas.openxmlformats.org/officeDocument/2006/relationships/customXml" Target="../ink/ink180.xml"/><Relationship Id="rId598" Type="http://schemas.openxmlformats.org/officeDocument/2006/relationships/customXml" Target="../ink/ink300.xml"/><Relationship Id="rId819" Type="http://schemas.openxmlformats.org/officeDocument/2006/relationships/image" Target="../media/image405.png"/><Relationship Id="rId1004" Type="http://schemas.openxmlformats.org/officeDocument/2006/relationships/image" Target="../media/image497.png"/><Relationship Id="rId1211" Type="http://schemas.openxmlformats.org/officeDocument/2006/relationships/image" Target="../media/image599.png"/><Relationship Id="rId220" Type="http://schemas.openxmlformats.org/officeDocument/2006/relationships/customXml" Target="../ink/ink109.xml"/><Relationship Id="rId458" Type="http://schemas.openxmlformats.org/officeDocument/2006/relationships/customXml" Target="../ink/ink230.xml"/><Relationship Id="rId665" Type="http://schemas.openxmlformats.org/officeDocument/2006/relationships/customXml" Target="../ink/ink334.xml"/><Relationship Id="rId872" Type="http://schemas.openxmlformats.org/officeDocument/2006/relationships/customXml" Target="../ink/ink438.xml"/><Relationship Id="rId1088" Type="http://schemas.openxmlformats.org/officeDocument/2006/relationships/image" Target="../media/image538.png"/><Relationship Id="rId1295" Type="http://schemas.openxmlformats.org/officeDocument/2006/relationships/image" Target="../media/image641.png"/><Relationship Id="rId1309" Type="http://schemas.openxmlformats.org/officeDocument/2006/relationships/image" Target="../media/image648.png"/><Relationship Id="rId15" Type="http://schemas.openxmlformats.org/officeDocument/2006/relationships/customXml" Target="../ink/ink6.xml"/><Relationship Id="rId318" Type="http://schemas.openxmlformats.org/officeDocument/2006/relationships/customXml" Target="../ink/ink159.xml"/><Relationship Id="rId525" Type="http://schemas.openxmlformats.org/officeDocument/2006/relationships/image" Target="../media/image259.png"/><Relationship Id="rId732" Type="http://schemas.openxmlformats.org/officeDocument/2006/relationships/customXml" Target="../ink/ink368.xml"/><Relationship Id="rId1155" Type="http://schemas.openxmlformats.org/officeDocument/2006/relationships/customXml" Target="../ink/ink581.xml"/><Relationship Id="rId1362" Type="http://schemas.openxmlformats.org/officeDocument/2006/relationships/customXml" Target="../ink/ink685.xml"/><Relationship Id="rId99" Type="http://schemas.openxmlformats.org/officeDocument/2006/relationships/customXml" Target="../ink/ink48.xml"/><Relationship Id="rId164" Type="http://schemas.openxmlformats.org/officeDocument/2006/relationships/customXml" Target="../ink/ink81.xml"/><Relationship Id="rId371" Type="http://schemas.openxmlformats.org/officeDocument/2006/relationships/image" Target="../media/image183.png"/><Relationship Id="rId1015" Type="http://schemas.openxmlformats.org/officeDocument/2006/relationships/customXml" Target="../ink/ink510.xml"/><Relationship Id="rId1222" Type="http://schemas.openxmlformats.org/officeDocument/2006/relationships/customXml" Target="../ink/ink615.xml"/><Relationship Id="rId469" Type="http://schemas.openxmlformats.org/officeDocument/2006/relationships/image" Target="../media/image231.png"/><Relationship Id="rId676" Type="http://schemas.openxmlformats.org/officeDocument/2006/relationships/customXml" Target="../ink/ink340.xml"/><Relationship Id="rId883" Type="http://schemas.openxmlformats.org/officeDocument/2006/relationships/image" Target="../media/image437.png"/><Relationship Id="rId1099" Type="http://schemas.openxmlformats.org/officeDocument/2006/relationships/customXml" Target="../ink/ink553.xml"/><Relationship Id="rId26" Type="http://schemas.openxmlformats.org/officeDocument/2006/relationships/image" Target="../media/image12.png"/><Relationship Id="rId231" Type="http://schemas.openxmlformats.org/officeDocument/2006/relationships/image" Target="../media/image114.png"/><Relationship Id="rId329" Type="http://schemas.openxmlformats.org/officeDocument/2006/relationships/image" Target="../media/image162.png"/><Relationship Id="rId536" Type="http://schemas.openxmlformats.org/officeDocument/2006/relationships/customXml" Target="../ink/ink269.xml"/><Relationship Id="rId1166" Type="http://schemas.openxmlformats.org/officeDocument/2006/relationships/customXml" Target="../ink/ink587.xml"/><Relationship Id="rId1373" Type="http://schemas.openxmlformats.org/officeDocument/2006/relationships/image" Target="../media/image680.png"/><Relationship Id="rId175" Type="http://schemas.openxmlformats.org/officeDocument/2006/relationships/image" Target="../media/image86.png"/><Relationship Id="rId743" Type="http://schemas.openxmlformats.org/officeDocument/2006/relationships/image" Target="../media/image367.png"/><Relationship Id="rId950" Type="http://schemas.openxmlformats.org/officeDocument/2006/relationships/image" Target="../media/image470.png"/><Relationship Id="rId1026" Type="http://schemas.openxmlformats.org/officeDocument/2006/relationships/image" Target="../media/image508.png"/><Relationship Id="rId382" Type="http://schemas.openxmlformats.org/officeDocument/2006/relationships/customXml" Target="../ink/ink191.xml"/><Relationship Id="rId603" Type="http://schemas.openxmlformats.org/officeDocument/2006/relationships/image" Target="../media/image298.png"/><Relationship Id="rId687" Type="http://schemas.openxmlformats.org/officeDocument/2006/relationships/image" Target="../media/image339.png"/><Relationship Id="rId810" Type="http://schemas.openxmlformats.org/officeDocument/2006/relationships/customXml" Target="../ink/ink407.xml"/><Relationship Id="rId908" Type="http://schemas.openxmlformats.org/officeDocument/2006/relationships/image" Target="../media/image449.png"/><Relationship Id="rId1233" Type="http://schemas.openxmlformats.org/officeDocument/2006/relationships/image" Target="../media/image610.png"/><Relationship Id="rId242" Type="http://schemas.openxmlformats.org/officeDocument/2006/relationships/customXml" Target="../ink/ink120.xml"/><Relationship Id="rId894" Type="http://schemas.openxmlformats.org/officeDocument/2006/relationships/image" Target="../media/image442.png"/><Relationship Id="rId1177" Type="http://schemas.openxmlformats.org/officeDocument/2006/relationships/image" Target="../media/image582.png"/><Relationship Id="rId1300" Type="http://schemas.openxmlformats.org/officeDocument/2006/relationships/customXml" Target="../ink/ink654.xml"/><Relationship Id="rId37" Type="http://schemas.openxmlformats.org/officeDocument/2006/relationships/customXml" Target="../ink/ink17.xml"/><Relationship Id="rId102" Type="http://schemas.openxmlformats.org/officeDocument/2006/relationships/image" Target="../media/image50.png"/><Relationship Id="rId547" Type="http://schemas.openxmlformats.org/officeDocument/2006/relationships/image" Target="../media/image270.png"/><Relationship Id="rId754" Type="http://schemas.openxmlformats.org/officeDocument/2006/relationships/customXml" Target="../ink/ink379.xml"/><Relationship Id="rId961" Type="http://schemas.openxmlformats.org/officeDocument/2006/relationships/customXml" Target="../ink/ink483.xml"/><Relationship Id="rId1384" Type="http://schemas.openxmlformats.org/officeDocument/2006/relationships/customXml" Target="../ink/ink696.xml"/><Relationship Id="rId90" Type="http://schemas.openxmlformats.org/officeDocument/2006/relationships/image" Target="../media/image44.png"/><Relationship Id="rId186" Type="http://schemas.openxmlformats.org/officeDocument/2006/relationships/customXml" Target="../ink/ink92.xml"/><Relationship Id="rId393" Type="http://schemas.openxmlformats.org/officeDocument/2006/relationships/image" Target="../media/image194.png"/><Relationship Id="rId407" Type="http://schemas.openxmlformats.org/officeDocument/2006/relationships/image" Target="../media/image201.png"/><Relationship Id="rId614" Type="http://schemas.openxmlformats.org/officeDocument/2006/relationships/customXml" Target="../ink/ink308.xml"/><Relationship Id="rId821" Type="http://schemas.openxmlformats.org/officeDocument/2006/relationships/image" Target="../media/image406.png"/><Relationship Id="rId1037" Type="http://schemas.openxmlformats.org/officeDocument/2006/relationships/customXml" Target="../ink/ink521.xml"/><Relationship Id="rId1244" Type="http://schemas.openxmlformats.org/officeDocument/2006/relationships/customXml" Target="../ink/ink626.xml"/><Relationship Id="rId253" Type="http://schemas.openxmlformats.org/officeDocument/2006/relationships/image" Target="../media/image125.png"/><Relationship Id="rId460" Type="http://schemas.openxmlformats.org/officeDocument/2006/relationships/customXml" Target="../ink/ink231.xml"/><Relationship Id="rId698" Type="http://schemas.openxmlformats.org/officeDocument/2006/relationships/customXml" Target="../ink/ink351.xml"/><Relationship Id="rId919" Type="http://schemas.openxmlformats.org/officeDocument/2006/relationships/customXml" Target="../ink/ink462.xml"/><Relationship Id="rId1090" Type="http://schemas.openxmlformats.org/officeDocument/2006/relationships/image" Target="../media/image539.png"/><Relationship Id="rId1104" Type="http://schemas.openxmlformats.org/officeDocument/2006/relationships/image" Target="../media/image546.png"/><Relationship Id="rId1311" Type="http://schemas.openxmlformats.org/officeDocument/2006/relationships/image" Target="../media/image649.png"/><Relationship Id="rId48" Type="http://schemas.openxmlformats.org/officeDocument/2006/relationships/image" Target="../media/image23.png"/><Relationship Id="rId113" Type="http://schemas.openxmlformats.org/officeDocument/2006/relationships/customXml" Target="../ink/ink55.xml"/><Relationship Id="rId320" Type="http://schemas.openxmlformats.org/officeDocument/2006/relationships/customXml" Target="../ink/ink160.xml"/><Relationship Id="rId558" Type="http://schemas.openxmlformats.org/officeDocument/2006/relationships/customXml" Target="../ink/ink280.xml"/><Relationship Id="rId765" Type="http://schemas.openxmlformats.org/officeDocument/2006/relationships/image" Target="../media/image378.png"/><Relationship Id="rId972" Type="http://schemas.openxmlformats.org/officeDocument/2006/relationships/image" Target="../media/image481.png"/><Relationship Id="rId1188" Type="http://schemas.openxmlformats.org/officeDocument/2006/relationships/customXml" Target="../ink/ink598.xml"/><Relationship Id="rId1395" Type="http://schemas.openxmlformats.org/officeDocument/2006/relationships/image" Target="../media/image691.png"/><Relationship Id="rId1409" Type="http://schemas.openxmlformats.org/officeDocument/2006/relationships/image" Target="../media/image698.png"/><Relationship Id="rId197" Type="http://schemas.openxmlformats.org/officeDocument/2006/relationships/image" Target="../media/image97.png"/><Relationship Id="rId418" Type="http://schemas.openxmlformats.org/officeDocument/2006/relationships/customXml" Target="../ink/ink209.xml"/><Relationship Id="rId625" Type="http://schemas.openxmlformats.org/officeDocument/2006/relationships/image" Target="../media/image309.png"/><Relationship Id="rId832" Type="http://schemas.openxmlformats.org/officeDocument/2006/relationships/customXml" Target="../ink/ink418.xml"/><Relationship Id="rId1048" Type="http://schemas.openxmlformats.org/officeDocument/2006/relationships/image" Target="../media/image519.png"/><Relationship Id="rId1255" Type="http://schemas.openxmlformats.org/officeDocument/2006/relationships/image" Target="../media/image621.png"/><Relationship Id="rId264" Type="http://schemas.openxmlformats.org/officeDocument/2006/relationships/customXml" Target="../ink/ink132.xml"/><Relationship Id="rId471" Type="http://schemas.openxmlformats.org/officeDocument/2006/relationships/image" Target="../media/image232.png"/><Relationship Id="rId1115" Type="http://schemas.openxmlformats.org/officeDocument/2006/relationships/customXml" Target="../ink/ink561.xml"/><Relationship Id="rId1322" Type="http://schemas.openxmlformats.org/officeDocument/2006/relationships/customXml" Target="../ink/ink665.xml"/><Relationship Id="rId59" Type="http://schemas.openxmlformats.org/officeDocument/2006/relationships/customXml" Target="../ink/ink28.xml"/><Relationship Id="rId124" Type="http://schemas.openxmlformats.org/officeDocument/2006/relationships/image" Target="../media/image61.png"/><Relationship Id="rId569" Type="http://schemas.openxmlformats.org/officeDocument/2006/relationships/image" Target="../media/image281.png"/><Relationship Id="rId776" Type="http://schemas.openxmlformats.org/officeDocument/2006/relationships/customXml" Target="../ink/ink390.xml"/><Relationship Id="rId983" Type="http://schemas.openxmlformats.org/officeDocument/2006/relationships/customXml" Target="../ink/ink494.xml"/><Relationship Id="rId1199" Type="http://schemas.openxmlformats.org/officeDocument/2006/relationships/image" Target="../media/image593.png"/><Relationship Id="rId331" Type="http://schemas.openxmlformats.org/officeDocument/2006/relationships/image" Target="../media/image163.png"/><Relationship Id="rId429" Type="http://schemas.openxmlformats.org/officeDocument/2006/relationships/image" Target="../media/image212.png"/><Relationship Id="rId636" Type="http://schemas.openxmlformats.org/officeDocument/2006/relationships/customXml" Target="../ink/ink319.xml"/><Relationship Id="rId1059" Type="http://schemas.openxmlformats.org/officeDocument/2006/relationships/customXml" Target="../ink/ink532.xml"/><Relationship Id="rId1266" Type="http://schemas.openxmlformats.org/officeDocument/2006/relationships/customXml" Target="../ink/ink637.xml"/><Relationship Id="rId843" Type="http://schemas.openxmlformats.org/officeDocument/2006/relationships/image" Target="../media/image417.png"/><Relationship Id="rId1126" Type="http://schemas.openxmlformats.org/officeDocument/2006/relationships/image" Target="../media/image557.png"/><Relationship Id="rId275" Type="http://schemas.openxmlformats.org/officeDocument/2006/relationships/image" Target="../media/image135.png"/><Relationship Id="rId482" Type="http://schemas.openxmlformats.org/officeDocument/2006/relationships/customXml" Target="../ink/ink242.xml"/><Relationship Id="rId703" Type="http://schemas.openxmlformats.org/officeDocument/2006/relationships/image" Target="../media/image347.png"/><Relationship Id="rId910" Type="http://schemas.openxmlformats.org/officeDocument/2006/relationships/image" Target="../media/image450.png"/><Relationship Id="rId1333" Type="http://schemas.openxmlformats.org/officeDocument/2006/relationships/image" Target="../media/image660.png"/><Relationship Id="rId135" Type="http://schemas.openxmlformats.org/officeDocument/2006/relationships/customXml" Target="../ink/ink66.xml"/><Relationship Id="rId342" Type="http://schemas.openxmlformats.org/officeDocument/2006/relationships/customXml" Target="../ink/ink171.xml"/><Relationship Id="rId787" Type="http://schemas.openxmlformats.org/officeDocument/2006/relationships/image" Target="../media/image389.png"/><Relationship Id="rId994" Type="http://schemas.openxmlformats.org/officeDocument/2006/relationships/image" Target="../media/image492.png"/><Relationship Id="rId1400" Type="http://schemas.openxmlformats.org/officeDocument/2006/relationships/customXml" Target="../ink/ink704.xml"/><Relationship Id="rId202" Type="http://schemas.openxmlformats.org/officeDocument/2006/relationships/customXml" Target="../ink/ink100.xml"/><Relationship Id="rId647" Type="http://schemas.openxmlformats.org/officeDocument/2006/relationships/customXml" Target="../ink/ink325.xml"/><Relationship Id="rId854" Type="http://schemas.openxmlformats.org/officeDocument/2006/relationships/customXml" Target="../ink/ink429.xml"/><Relationship Id="rId1277" Type="http://schemas.openxmlformats.org/officeDocument/2006/relationships/image" Target="../media/image632.png"/><Relationship Id="rId286" Type="http://schemas.openxmlformats.org/officeDocument/2006/relationships/customXml" Target="../ink/ink143.xml"/><Relationship Id="rId493" Type="http://schemas.openxmlformats.org/officeDocument/2006/relationships/image" Target="../media/image243.png"/><Relationship Id="rId507" Type="http://schemas.openxmlformats.org/officeDocument/2006/relationships/image" Target="../media/image250.png"/><Relationship Id="rId714" Type="http://schemas.openxmlformats.org/officeDocument/2006/relationships/customXml" Target="../ink/ink359.xml"/><Relationship Id="rId921" Type="http://schemas.openxmlformats.org/officeDocument/2006/relationships/customXml" Target="../ink/ink463.xml"/><Relationship Id="rId1137" Type="http://schemas.openxmlformats.org/officeDocument/2006/relationships/customXml" Target="../ink/ink572.xml"/><Relationship Id="rId1344" Type="http://schemas.openxmlformats.org/officeDocument/2006/relationships/customXml" Target="../ink/ink676.xml"/><Relationship Id="rId50" Type="http://schemas.openxmlformats.org/officeDocument/2006/relationships/image" Target="../media/image24.png"/><Relationship Id="rId146" Type="http://schemas.openxmlformats.org/officeDocument/2006/relationships/customXml" Target="../ink/ink72.xml"/><Relationship Id="rId353" Type="http://schemas.openxmlformats.org/officeDocument/2006/relationships/image" Target="../media/image174.png"/><Relationship Id="rId560" Type="http://schemas.openxmlformats.org/officeDocument/2006/relationships/customXml" Target="../ink/ink281.xml"/><Relationship Id="rId798" Type="http://schemas.openxmlformats.org/officeDocument/2006/relationships/customXml" Target="../ink/ink401.xml"/><Relationship Id="rId1190" Type="http://schemas.openxmlformats.org/officeDocument/2006/relationships/customXml" Target="../ink/ink599.xml"/><Relationship Id="rId1204" Type="http://schemas.openxmlformats.org/officeDocument/2006/relationships/customXml" Target="../ink/ink606.xml"/><Relationship Id="rId1411" Type="http://schemas.openxmlformats.org/officeDocument/2006/relationships/image" Target="../media/image699.png"/><Relationship Id="rId213" Type="http://schemas.openxmlformats.org/officeDocument/2006/relationships/image" Target="../media/image105.png"/><Relationship Id="rId420" Type="http://schemas.openxmlformats.org/officeDocument/2006/relationships/customXml" Target="../ink/ink210.xml"/><Relationship Id="rId658" Type="http://schemas.openxmlformats.org/officeDocument/2006/relationships/image" Target="../media/image325.png"/><Relationship Id="rId865" Type="http://schemas.openxmlformats.org/officeDocument/2006/relationships/image" Target="../media/image428.png"/><Relationship Id="rId1050" Type="http://schemas.openxmlformats.org/officeDocument/2006/relationships/image" Target="../media/image520.png"/><Relationship Id="rId1288" Type="http://schemas.openxmlformats.org/officeDocument/2006/relationships/customXml" Target="../ink/ink648.xml"/><Relationship Id="rId297" Type="http://schemas.openxmlformats.org/officeDocument/2006/relationships/image" Target="../media/image146.png"/><Relationship Id="rId518" Type="http://schemas.openxmlformats.org/officeDocument/2006/relationships/customXml" Target="../ink/ink260.xml"/><Relationship Id="rId725" Type="http://schemas.openxmlformats.org/officeDocument/2006/relationships/image" Target="../media/image358.png"/><Relationship Id="rId932" Type="http://schemas.openxmlformats.org/officeDocument/2006/relationships/image" Target="../media/image461.png"/><Relationship Id="rId1148" Type="http://schemas.openxmlformats.org/officeDocument/2006/relationships/image" Target="../media/image568.png"/><Relationship Id="rId1355" Type="http://schemas.openxmlformats.org/officeDocument/2006/relationships/image" Target="../media/image671.png"/><Relationship Id="rId157" Type="http://schemas.openxmlformats.org/officeDocument/2006/relationships/image" Target="../media/image77.png"/><Relationship Id="rId364" Type="http://schemas.openxmlformats.org/officeDocument/2006/relationships/customXml" Target="../ink/ink182.xml"/><Relationship Id="rId1008" Type="http://schemas.openxmlformats.org/officeDocument/2006/relationships/image" Target="../media/image499.png"/><Relationship Id="rId1215" Type="http://schemas.openxmlformats.org/officeDocument/2006/relationships/image" Target="../media/image601.png"/><Relationship Id="rId1422" Type="http://schemas.openxmlformats.org/officeDocument/2006/relationships/customXml" Target="../ink/ink715.xml"/><Relationship Id="rId61" Type="http://schemas.openxmlformats.org/officeDocument/2006/relationships/customXml" Target="../ink/ink29.xml"/><Relationship Id="rId571" Type="http://schemas.openxmlformats.org/officeDocument/2006/relationships/image" Target="../media/image282.png"/><Relationship Id="rId669" Type="http://schemas.openxmlformats.org/officeDocument/2006/relationships/customXml" Target="../ink/ink336.xml"/><Relationship Id="rId876" Type="http://schemas.openxmlformats.org/officeDocument/2006/relationships/customXml" Target="../ink/ink440.xml"/><Relationship Id="rId1299" Type="http://schemas.openxmlformats.org/officeDocument/2006/relationships/image" Target="../media/image643.png"/><Relationship Id="rId19" Type="http://schemas.openxmlformats.org/officeDocument/2006/relationships/customXml" Target="../ink/ink8.xml"/><Relationship Id="rId224" Type="http://schemas.openxmlformats.org/officeDocument/2006/relationships/customXml" Target="../ink/ink111.xml"/><Relationship Id="rId431" Type="http://schemas.openxmlformats.org/officeDocument/2006/relationships/customXml" Target="../ink/ink216.xml"/><Relationship Id="rId529" Type="http://schemas.openxmlformats.org/officeDocument/2006/relationships/image" Target="../media/image261.png"/><Relationship Id="rId736" Type="http://schemas.openxmlformats.org/officeDocument/2006/relationships/customXml" Target="../ink/ink370.xml"/><Relationship Id="rId1061" Type="http://schemas.openxmlformats.org/officeDocument/2006/relationships/customXml" Target="../ink/ink533.xml"/><Relationship Id="rId1159" Type="http://schemas.openxmlformats.org/officeDocument/2006/relationships/customXml" Target="../ink/ink583.xml"/><Relationship Id="rId1366" Type="http://schemas.openxmlformats.org/officeDocument/2006/relationships/customXml" Target="../ink/ink687.xml"/><Relationship Id="rId168" Type="http://schemas.openxmlformats.org/officeDocument/2006/relationships/customXml" Target="../ink/ink83.xml"/><Relationship Id="rId943" Type="http://schemas.openxmlformats.org/officeDocument/2006/relationships/customXml" Target="../ink/ink474.xml"/><Relationship Id="rId1019" Type="http://schemas.openxmlformats.org/officeDocument/2006/relationships/customXml" Target="../ink/ink512.xml"/><Relationship Id="rId72" Type="http://schemas.openxmlformats.org/officeDocument/2006/relationships/image" Target="../media/image35.png"/><Relationship Id="rId375" Type="http://schemas.openxmlformats.org/officeDocument/2006/relationships/image" Target="../media/image185.png"/><Relationship Id="rId582" Type="http://schemas.openxmlformats.org/officeDocument/2006/relationships/customXml" Target="../ink/ink292.xml"/><Relationship Id="rId803" Type="http://schemas.openxmlformats.org/officeDocument/2006/relationships/image" Target="../media/image397.png"/><Relationship Id="rId1226" Type="http://schemas.openxmlformats.org/officeDocument/2006/relationships/customXml" Target="../ink/ink617.xml"/><Relationship Id="rId1433" Type="http://schemas.openxmlformats.org/officeDocument/2006/relationships/image" Target="../media/image710.png"/><Relationship Id="rId3" Type="http://schemas.openxmlformats.org/officeDocument/2006/relationships/image" Target="../media/image1.jpeg"/><Relationship Id="rId235" Type="http://schemas.openxmlformats.org/officeDocument/2006/relationships/image" Target="../media/image116.png"/><Relationship Id="rId442" Type="http://schemas.openxmlformats.org/officeDocument/2006/relationships/customXml" Target="../ink/ink222.xml"/><Relationship Id="rId887" Type="http://schemas.openxmlformats.org/officeDocument/2006/relationships/image" Target="../media/image439.png"/><Relationship Id="rId1072" Type="http://schemas.openxmlformats.org/officeDocument/2006/relationships/customXml" Target="../ink/ink539.xml"/><Relationship Id="rId302" Type="http://schemas.openxmlformats.org/officeDocument/2006/relationships/customXml" Target="../ink/ink151.xml"/><Relationship Id="rId747" Type="http://schemas.openxmlformats.org/officeDocument/2006/relationships/image" Target="../media/image369.png"/><Relationship Id="rId954" Type="http://schemas.openxmlformats.org/officeDocument/2006/relationships/image" Target="../media/image472.png"/><Relationship Id="rId1377" Type="http://schemas.openxmlformats.org/officeDocument/2006/relationships/image" Target="../media/image682.png"/><Relationship Id="rId83" Type="http://schemas.openxmlformats.org/officeDocument/2006/relationships/customXml" Target="../ink/ink40.xml"/><Relationship Id="rId179" Type="http://schemas.openxmlformats.org/officeDocument/2006/relationships/image" Target="../media/image88.png"/><Relationship Id="rId386" Type="http://schemas.openxmlformats.org/officeDocument/2006/relationships/customXml" Target="../ink/ink193.xml"/><Relationship Id="rId593" Type="http://schemas.openxmlformats.org/officeDocument/2006/relationships/image" Target="../media/image293.png"/><Relationship Id="rId607" Type="http://schemas.openxmlformats.org/officeDocument/2006/relationships/image" Target="../media/image300.png"/><Relationship Id="rId814" Type="http://schemas.openxmlformats.org/officeDocument/2006/relationships/customXml" Target="../ink/ink409.xml"/><Relationship Id="rId1237" Type="http://schemas.openxmlformats.org/officeDocument/2006/relationships/image" Target="../media/image612.png"/><Relationship Id="rId246" Type="http://schemas.openxmlformats.org/officeDocument/2006/relationships/customXml" Target="../ink/ink122.xml"/><Relationship Id="rId453" Type="http://schemas.openxmlformats.org/officeDocument/2006/relationships/image" Target="../media/image223.png"/><Relationship Id="rId660" Type="http://schemas.openxmlformats.org/officeDocument/2006/relationships/image" Target="../media/image326.png"/><Relationship Id="rId898" Type="http://schemas.openxmlformats.org/officeDocument/2006/relationships/image" Target="../media/image444.png"/><Relationship Id="rId1083" Type="http://schemas.openxmlformats.org/officeDocument/2006/relationships/image" Target="../media/image536.png"/><Relationship Id="rId1290" Type="http://schemas.openxmlformats.org/officeDocument/2006/relationships/customXml" Target="../ink/ink649.xml"/><Relationship Id="rId1304" Type="http://schemas.openxmlformats.org/officeDocument/2006/relationships/customXml" Target="../ink/ink656.xml"/><Relationship Id="rId106" Type="http://schemas.openxmlformats.org/officeDocument/2006/relationships/image" Target="../media/image52.png"/><Relationship Id="rId313" Type="http://schemas.openxmlformats.org/officeDocument/2006/relationships/image" Target="../media/image154.png"/><Relationship Id="rId758" Type="http://schemas.openxmlformats.org/officeDocument/2006/relationships/customXml" Target="../ink/ink381.xml"/><Relationship Id="rId965" Type="http://schemas.openxmlformats.org/officeDocument/2006/relationships/customXml" Target="../ink/ink485.xml"/><Relationship Id="rId1150" Type="http://schemas.openxmlformats.org/officeDocument/2006/relationships/image" Target="../media/image569.png"/><Relationship Id="rId1388" Type="http://schemas.openxmlformats.org/officeDocument/2006/relationships/customXml" Target="../ink/ink698.xml"/><Relationship Id="rId10" Type="http://schemas.openxmlformats.org/officeDocument/2006/relationships/image" Target="../media/image4.png"/><Relationship Id="rId94" Type="http://schemas.openxmlformats.org/officeDocument/2006/relationships/image" Target="../media/image46.png"/><Relationship Id="rId397" Type="http://schemas.openxmlformats.org/officeDocument/2006/relationships/image" Target="../media/image196.png"/><Relationship Id="rId520" Type="http://schemas.openxmlformats.org/officeDocument/2006/relationships/customXml" Target="../ink/ink261.xml"/><Relationship Id="rId618" Type="http://schemas.openxmlformats.org/officeDocument/2006/relationships/customXml" Target="../ink/ink310.xml"/><Relationship Id="rId825" Type="http://schemas.openxmlformats.org/officeDocument/2006/relationships/image" Target="../media/image408.png"/><Relationship Id="rId1248" Type="http://schemas.openxmlformats.org/officeDocument/2006/relationships/customXml" Target="../ink/ink628.xml"/><Relationship Id="rId257" Type="http://schemas.openxmlformats.org/officeDocument/2006/relationships/image" Target="../media/image126.png"/><Relationship Id="rId464" Type="http://schemas.openxmlformats.org/officeDocument/2006/relationships/customXml" Target="../ink/ink233.xml"/><Relationship Id="rId1010" Type="http://schemas.openxmlformats.org/officeDocument/2006/relationships/image" Target="../media/image500.png"/><Relationship Id="rId1094" Type="http://schemas.openxmlformats.org/officeDocument/2006/relationships/image" Target="../media/image541.png"/><Relationship Id="rId1108" Type="http://schemas.openxmlformats.org/officeDocument/2006/relationships/image" Target="../media/image548.png"/><Relationship Id="rId1315" Type="http://schemas.openxmlformats.org/officeDocument/2006/relationships/image" Target="../media/image651.png"/><Relationship Id="rId117" Type="http://schemas.openxmlformats.org/officeDocument/2006/relationships/customXml" Target="../ink/ink57.xml"/><Relationship Id="rId671" Type="http://schemas.openxmlformats.org/officeDocument/2006/relationships/image" Target="../media/image331.png"/><Relationship Id="rId769" Type="http://schemas.openxmlformats.org/officeDocument/2006/relationships/image" Target="../media/image380.png"/><Relationship Id="rId976" Type="http://schemas.openxmlformats.org/officeDocument/2006/relationships/image" Target="../media/image483.png"/><Relationship Id="rId1399" Type="http://schemas.openxmlformats.org/officeDocument/2006/relationships/image" Target="../media/image693.png"/><Relationship Id="rId324" Type="http://schemas.openxmlformats.org/officeDocument/2006/relationships/customXml" Target="../ink/ink162.xml"/><Relationship Id="rId531" Type="http://schemas.openxmlformats.org/officeDocument/2006/relationships/image" Target="../media/image262.png"/><Relationship Id="rId629" Type="http://schemas.openxmlformats.org/officeDocument/2006/relationships/image" Target="../media/image311.png"/><Relationship Id="rId1161" Type="http://schemas.openxmlformats.org/officeDocument/2006/relationships/image" Target="../media/image574.png"/><Relationship Id="rId1259" Type="http://schemas.openxmlformats.org/officeDocument/2006/relationships/image" Target="../media/image623.png"/><Relationship Id="rId836" Type="http://schemas.openxmlformats.org/officeDocument/2006/relationships/customXml" Target="../ink/ink420.xml"/><Relationship Id="rId1021" Type="http://schemas.openxmlformats.org/officeDocument/2006/relationships/customXml" Target="../ink/ink513.xml"/><Relationship Id="rId1119" Type="http://schemas.openxmlformats.org/officeDocument/2006/relationships/customXml" Target="../ink/ink563.xml"/><Relationship Id="rId903" Type="http://schemas.openxmlformats.org/officeDocument/2006/relationships/customXml" Target="../ink/ink454.xml"/><Relationship Id="rId1326" Type="http://schemas.openxmlformats.org/officeDocument/2006/relationships/customXml" Target="../ink/ink667.xml"/><Relationship Id="rId32" Type="http://schemas.openxmlformats.org/officeDocument/2006/relationships/image" Target="../media/image15.png"/><Relationship Id="rId181" Type="http://schemas.openxmlformats.org/officeDocument/2006/relationships/image" Target="../media/image89.png"/><Relationship Id="rId279" Type="http://schemas.openxmlformats.org/officeDocument/2006/relationships/image" Target="../media/image137.png"/><Relationship Id="rId486" Type="http://schemas.openxmlformats.org/officeDocument/2006/relationships/customXml" Target="../ink/ink244.xml"/><Relationship Id="rId693" Type="http://schemas.openxmlformats.org/officeDocument/2006/relationships/image" Target="../media/image342.png"/><Relationship Id="rId139" Type="http://schemas.openxmlformats.org/officeDocument/2006/relationships/customXml" Target="../ink/ink68.xml"/><Relationship Id="rId346" Type="http://schemas.openxmlformats.org/officeDocument/2006/relationships/customXml" Target="../ink/ink173.xml"/><Relationship Id="rId553" Type="http://schemas.openxmlformats.org/officeDocument/2006/relationships/image" Target="../media/image273.png"/><Relationship Id="rId760" Type="http://schemas.openxmlformats.org/officeDocument/2006/relationships/customXml" Target="../ink/ink382.xml"/><Relationship Id="rId998" Type="http://schemas.openxmlformats.org/officeDocument/2006/relationships/image" Target="../media/image494.png"/><Relationship Id="rId1183" Type="http://schemas.openxmlformats.org/officeDocument/2006/relationships/image" Target="../media/image585.png"/><Relationship Id="rId1390" Type="http://schemas.openxmlformats.org/officeDocument/2006/relationships/customXml" Target="../ink/ink699.xml"/><Relationship Id="rId206" Type="http://schemas.openxmlformats.org/officeDocument/2006/relationships/customXml" Target="../ink/ink102.xml"/><Relationship Id="rId413" Type="http://schemas.openxmlformats.org/officeDocument/2006/relationships/image" Target="../media/image204.png"/><Relationship Id="rId858" Type="http://schemas.openxmlformats.org/officeDocument/2006/relationships/customXml" Target="../ink/ink431.xml"/><Relationship Id="rId1043" Type="http://schemas.openxmlformats.org/officeDocument/2006/relationships/customXml" Target="../ink/ink524.xml"/><Relationship Id="rId620" Type="http://schemas.openxmlformats.org/officeDocument/2006/relationships/customXml" Target="../ink/ink311.xml"/><Relationship Id="rId718" Type="http://schemas.openxmlformats.org/officeDocument/2006/relationships/customXml" Target="../ink/ink361.xml"/><Relationship Id="rId925" Type="http://schemas.openxmlformats.org/officeDocument/2006/relationships/customXml" Target="../ink/ink465.xml"/><Relationship Id="rId1250" Type="http://schemas.openxmlformats.org/officeDocument/2006/relationships/customXml" Target="../ink/ink629.xml"/><Relationship Id="rId1348" Type="http://schemas.openxmlformats.org/officeDocument/2006/relationships/customXml" Target="../ink/ink678.xml"/><Relationship Id="rId1110" Type="http://schemas.openxmlformats.org/officeDocument/2006/relationships/image" Target="../media/image549.png"/><Relationship Id="rId1208" Type="http://schemas.openxmlformats.org/officeDocument/2006/relationships/customXml" Target="../ink/ink608.xml"/><Relationship Id="rId1415" Type="http://schemas.openxmlformats.org/officeDocument/2006/relationships/image" Target="../media/image701.png"/><Relationship Id="rId54" Type="http://schemas.openxmlformats.org/officeDocument/2006/relationships/image" Target="../media/image26.png"/><Relationship Id="rId270" Type="http://schemas.openxmlformats.org/officeDocument/2006/relationships/customXml" Target="../ink/ink135.xml"/><Relationship Id="rId130" Type="http://schemas.openxmlformats.org/officeDocument/2006/relationships/image" Target="../media/image64.png"/><Relationship Id="rId368" Type="http://schemas.openxmlformats.org/officeDocument/2006/relationships/customXml" Target="../ink/ink184.xml"/><Relationship Id="rId575" Type="http://schemas.openxmlformats.org/officeDocument/2006/relationships/image" Target="../media/image284.png"/><Relationship Id="rId782" Type="http://schemas.openxmlformats.org/officeDocument/2006/relationships/customXml" Target="../ink/ink393.xml"/><Relationship Id="rId228" Type="http://schemas.openxmlformats.org/officeDocument/2006/relationships/customXml" Target="../ink/ink113.xml"/><Relationship Id="rId435" Type="http://schemas.openxmlformats.org/officeDocument/2006/relationships/image" Target="../media/image214.png"/><Relationship Id="rId642" Type="http://schemas.openxmlformats.org/officeDocument/2006/relationships/customXml" Target="../ink/ink322.xml"/><Relationship Id="rId1065" Type="http://schemas.openxmlformats.org/officeDocument/2006/relationships/customXml" Target="../ink/ink535.xml"/><Relationship Id="rId1272" Type="http://schemas.openxmlformats.org/officeDocument/2006/relationships/customXml" Target="../ink/ink640.xml"/><Relationship Id="rId502" Type="http://schemas.openxmlformats.org/officeDocument/2006/relationships/customXml" Target="../ink/ink252.xml"/><Relationship Id="rId947" Type="http://schemas.openxmlformats.org/officeDocument/2006/relationships/customXml" Target="../ink/ink476.xml"/><Relationship Id="rId1132" Type="http://schemas.openxmlformats.org/officeDocument/2006/relationships/image" Target="../media/image560.png"/><Relationship Id="rId76" Type="http://schemas.openxmlformats.org/officeDocument/2006/relationships/image" Target="../media/image37.png"/><Relationship Id="rId807" Type="http://schemas.openxmlformats.org/officeDocument/2006/relationships/image" Target="../media/image399.png"/><Relationship Id="rId292" Type="http://schemas.openxmlformats.org/officeDocument/2006/relationships/customXml" Target="../ink/ink146.xml"/><Relationship Id="rId597" Type="http://schemas.openxmlformats.org/officeDocument/2006/relationships/image" Target="../media/image295.png"/><Relationship Id="rId152" Type="http://schemas.openxmlformats.org/officeDocument/2006/relationships/customXml" Target="../ink/ink75.xml"/><Relationship Id="rId457" Type="http://schemas.openxmlformats.org/officeDocument/2006/relationships/image" Target="../media/image225.png"/><Relationship Id="rId1087" Type="http://schemas.openxmlformats.org/officeDocument/2006/relationships/customXml" Target="../ink/ink547.xml"/><Relationship Id="rId1294" Type="http://schemas.openxmlformats.org/officeDocument/2006/relationships/customXml" Target="../ink/ink651.xml"/><Relationship Id="rId664" Type="http://schemas.openxmlformats.org/officeDocument/2006/relationships/image" Target="../media/image328.png"/><Relationship Id="rId871" Type="http://schemas.openxmlformats.org/officeDocument/2006/relationships/image" Target="../media/image431.png"/><Relationship Id="rId969" Type="http://schemas.openxmlformats.org/officeDocument/2006/relationships/customXml" Target="../ink/ink487.xml"/><Relationship Id="rId317" Type="http://schemas.openxmlformats.org/officeDocument/2006/relationships/image" Target="../media/image156.png"/><Relationship Id="rId524" Type="http://schemas.openxmlformats.org/officeDocument/2006/relationships/customXml" Target="../ink/ink263.xml"/><Relationship Id="rId731" Type="http://schemas.openxmlformats.org/officeDocument/2006/relationships/image" Target="../media/image361.png"/><Relationship Id="rId1154" Type="http://schemas.openxmlformats.org/officeDocument/2006/relationships/image" Target="../media/image571.png"/><Relationship Id="rId1361" Type="http://schemas.openxmlformats.org/officeDocument/2006/relationships/image" Target="../media/image674.png"/><Relationship Id="rId98" Type="http://schemas.openxmlformats.org/officeDocument/2006/relationships/image" Target="../media/image48.png"/><Relationship Id="rId829" Type="http://schemas.openxmlformats.org/officeDocument/2006/relationships/image" Target="../media/image410.png"/><Relationship Id="rId1014" Type="http://schemas.openxmlformats.org/officeDocument/2006/relationships/image" Target="../media/image502.png"/><Relationship Id="rId1221" Type="http://schemas.openxmlformats.org/officeDocument/2006/relationships/image" Target="../media/image604.png"/><Relationship Id="rId1319" Type="http://schemas.openxmlformats.org/officeDocument/2006/relationships/image" Target="../media/image653.png"/><Relationship Id="rId25" Type="http://schemas.openxmlformats.org/officeDocument/2006/relationships/customXml" Target="../ink/ink11.xml"/><Relationship Id="rId174" Type="http://schemas.openxmlformats.org/officeDocument/2006/relationships/customXml" Target="../ink/ink86.xml"/><Relationship Id="rId381" Type="http://schemas.openxmlformats.org/officeDocument/2006/relationships/image" Target="../media/image188.png"/><Relationship Id="rId241" Type="http://schemas.openxmlformats.org/officeDocument/2006/relationships/image" Target="../media/image119.png"/><Relationship Id="rId479" Type="http://schemas.openxmlformats.org/officeDocument/2006/relationships/image" Target="../media/image236.png"/><Relationship Id="rId686" Type="http://schemas.openxmlformats.org/officeDocument/2006/relationships/customXml" Target="../ink/ink345.xml"/><Relationship Id="rId893" Type="http://schemas.openxmlformats.org/officeDocument/2006/relationships/customXml" Target="../ink/ink449.xml"/><Relationship Id="rId339" Type="http://schemas.openxmlformats.org/officeDocument/2006/relationships/image" Target="../media/image167.png"/><Relationship Id="rId546" Type="http://schemas.openxmlformats.org/officeDocument/2006/relationships/customXml" Target="../ink/ink274.xml"/><Relationship Id="rId753" Type="http://schemas.openxmlformats.org/officeDocument/2006/relationships/image" Target="../media/image372.png"/><Relationship Id="rId1176" Type="http://schemas.openxmlformats.org/officeDocument/2006/relationships/customXml" Target="../ink/ink592.xml"/><Relationship Id="rId1383" Type="http://schemas.openxmlformats.org/officeDocument/2006/relationships/image" Target="../media/image685.png"/><Relationship Id="rId101" Type="http://schemas.openxmlformats.org/officeDocument/2006/relationships/customXml" Target="../ink/ink49.xml"/><Relationship Id="rId406" Type="http://schemas.openxmlformats.org/officeDocument/2006/relationships/customXml" Target="../ink/ink203.xml"/><Relationship Id="rId960" Type="http://schemas.openxmlformats.org/officeDocument/2006/relationships/image" Target="../media/image475.png"/><Relationship Id="rId1036" Type="http://schemas.openxmlformats.org/officeDocument/2006/relationships/image" Target="../media/image513.png"/><Relationship Id="rId1243" Type="http://schemas.openxmlformats.org/officeDocument/2006/relationships/image" Target="../media/image615.png"/><Relationship Id="rId613" Type="http://schemas.openxmlformats.org/officeDocument/2006/relationships/image" Target="../media/image303.png"/><Relationship Id="rId820" Type="http://schemas.openxmlformats.org/officeDocument/2006/relationships/customXml" Target="../ink/ink412.xml"/><Relationship Id="rId918" Type="http://schemas.openxmlformats.org/officeDocument/2006/relationships/image" Target="../media/image454.png"/><Relationship Id="rId1103" Type="http://schemas.openxmlformats.org/officeDocument/2006/relationships/customXml" Target="../ink/ink555.xml"/><Relationship Id="rId1310" Type="http://schemas.openxmlformats.org/officeDocument/2006/relationships/customXml" Target="../ink/ink659.xml"/><Relationship Id="rId1408" Type="http://schemas.openxmlformats.org/officeDocument/2006/relationships/customXml" Target="../ink/ink708.xml"/><Relationship Id="rId47" Type="http://schemas.openxmlformats.org/officeDocument/2006/relationships/customXml" Target="../ink/ink22.xml"/><Relationship Id="rId196" Type="http://schemas.openxmlformats.org/officeDocument/2006/relationships/customXml" Target="../ink/ink97.xml"/><Relationship Id="rId263" Type="http://schemas.openxmlformats.org/officeDocument/2006/relationships/image" Target="../media/image129.png"/><Relationship Id="rId470" Type="http://schemas.openxmlformats.org/officeDocument/2006/relationships/customXml" Target="../ink/ink236.xml"/><Relationship Id="rId123" Type="http://schemas.openxmlformats.org/officeDocument/2006/relationships/customXml" Target="../ink/ink60.xml"/><Relationship Id="rId330" Type="http://schemas.openxmlformats.org/officeDocument/2006/relationships/customXml" Target="../ink/ink165.xml"/><Relationship Id="rId568" Type="http://schemas.openxmlformats.org/officeDocument/2006/relationships/customXml" Target="../ink/ink285.xml"/><Relationship Id="rId775" Type="http://schemas.openxmlformats.org/officeDocument/2006/relationships/image" Target="../media/image383.png"/><Relationship Id="rId982" Type="http://schemas.openxmlformats.org/officeDocument/2006/relationships/image" Target="../media/image486.png"/><Relationship Id="rId1198" Type="http://schemas.openxmlformats.org/officeDocument/2006/relationships/customXml" Target="../ink/ink603.xml"/><Relationship Id="rId428" Type="http://schemas.openxmlformats.org/officeDocument/2006/relationships/customXml" Target="../ink/ink214.xml"/><Relationship Id="rId635" Type="http://schemas.openxmlformats.org/officeDocument/2006/relationships/image" Target="../media/image314.png"/><Relationship Id="rId842" Type="http://schemas.openxmlformats.org/officeDocument/2006/relationships/customXml" Target="../ink/ink423.xml"/><Relationship Id="rId1058" Type="http://schemas.openxmlformats.org/officeDocument/2006/relationships/image" Target="../media/image524.png"/><Relationship Id="rId1265" Type="http://schemas.openxmlformats.org/officeDocument/2006/relationships/image" Target="../media/image626.png"/><Relationship Id="rId702" Type="http://schemas.openxmlformats.org/officeDocument/2006/relationships/customXml" Target="../ink/ink353.xml"/><Relationship Id="rId1125" Type="http://schemas.openxmlformats.org/officeDocument/2006/relationships/customXml" Target="../ink/ink566.xml"/><Relationship Id="rId1332" Type="http://schemas.openxmlformats.org/officeDocument/2006/relationships/customXml" Target="../ink/ink670.xml"/><Relationship Id="rId69" Type="http://schemas.openxmlformats.org/officeDocument/2006/relationships/customXml" Target="../ink/ink33.xml"/><Relationship Id="rId285" Type="http://schemas.openxmlformats.org/officeDocument/2006/relationships/image" Target="../media/image140.png"/><Relationship Id="rId492" Type="http://schemas.openxmlformats.org/officeDocument/2006/relationships/customXml" Target="../ink/ink247.xml"/><Relationship Id="rId797" Type="http://schemas.openxmlformats.org/officeDocument/2006/relationships/image" Target="../media/image394.png"/><Relationship Id="rId145" Type="http://schemas.openxmlformats.org/officeDocument/2006/relationships/image" Target="../media/image71.png"/><Relationship Id="rId352" Type="http://schemas.openxmlformats.org/officeDocument/2006/relationships/customXml" Target="../ink/ink176.xml"/><Relationship Id="rId1287" Type="http://schemas.openxmlformats.org/officeDocument/2006/relationships/image" Target="../media/image637.png"/><Relationship Id="rId212" Type="http://schemas.openxmlformats.org/officeDocument/2006/relationships/customXml" Target="../ink/ink105.xml"/><Relationship Id="rId657" Type="http://schemas.openxmlformats.org/officeDocument/2006/relationships/customXml" Target="../ink/ink330.xml"/><Relationship Id="rId864" Type="http://schemas.openxmlformats.org/officeDocument/2006/relationships/customXml" Target="../ink/ink434.xml"/><Relationship Id="rId517" Type="http://schemas.openxmlformats.org/officeDocument/2006/relationships/image" Target="../media/image255.png"/><Relationship Id="rId724" Type="http://schemas.openxmlformats.org/officeDocument/2006/relationships/customXml" Target="../ink/ink364.xml"/><Relationship Id="rId931" Type="http://schemas.openxmlformats.org/officeDocument/2006/relationships/customXml" Target="../ink/ink468.xml"/><Relationship Id="rId1147" Type="http://schemas.openxmlformats.org/officeDocument/2006/relationships/customXml" Target="../ink/ink577.xml"/><Relationship Id="rId1354" Type="http://schemas.openxmlformats.org/officeDocument/2006/relationships/customXml" Target="../ink/ink681.xml"/><Relationship Id="rId60" Type="http://schemas.openxmlformats.org/officeDocument/2006/relationships/image" Target="../media/image29.png"/><Relationship Id="rId1007" Type="http://schemas.openxmlformats.org/officeDocument/2006/relationships/customXml" Target="../ink/ink506.xml"/><Relationship Id="rId1214" Type="http://schemas.openxmlformats.org/officeDocument/2006/relationships/customXml" Target="../ink/ink611.xml"/><Relationship Id="rId1421" Type="http://schemas.openxmlformats.org/officeDocument/2006/relationships/image" Target="../media/image704.png"/><Relationship Id="rId18" Type="http://schemas.openxmlformats.org/officeDocument/2006/relationships/image" Target="../media/image8.png"/><Relationship Id="rId167" Type="http://schemas.openxmlformats.org/officeDocument/2006/relationships/image" Target="../media/image82.png"/><Relationship Id="rId374" Type="http://schemas.openxmlformats.org/officeDocument/2006/relationships/customXml" Target="../ink/ink187.xml"/><Relationship Id="rId581" Type="http://schemas.openxmlformats.org/officeDocument/2006/relationships/image" Target="../media/image287.png"/><Relationship Id="rId234" Type="http://schemas.openxmlformats.org/officeDocument/2006/relationships/customXml" Target="../ink/ink116.xml"/><Relationship Id="rId679" Type="http://schemas.openxmlformats.org/officeDocument/2006/relationships/image" Target="../media/image335.png"/><Relationship Id="rId886" Type="http://schemas.openxmlformats.org/officeDocument/2006/relationships/customXml" Target="../ink/ink445.xml"/><Relationship Id="rId2" Type="http://schemas.openxmlformats.org/officeDocument/2006/relationships/notesSlide" Target="../notesSlides/notesSlide1.xml"/><Relationship Id="rId441" Type="http://schemas.openxmlformats.org/officeDocument/2006/relationships/image" Target="../media/image217.png"/><Relationship Id="rId539" Type="http://schemas.openxmlformats.org/officeDocument/2006/relationships/image" Target="../media/image266.png"/><Relationship Id="rId746" Type="http://schemas.openxmlformats.org/officeDocument/2006/relationships/customXml" Target="../ink/ink375.xml"/><Relationship Id="rId1071" Type="http://schemas.openxmlformats.org/officeDocument/2006/relationships/image" Target="../media/image530.png"/><Relationship Id="rId1169" Type="http://schemas.openxmlformats.org/officeDocument/2006/relationships/image" Target="../media/image578.png"/><Relationship Id="rId1376" Type="http://schemas.openxmlformats.org/officeDocument/2006/relationships/customXml" Target="../ink/ink692.xml"/><Relationship Id="rId301" Type="http://schemas.openxmlformats.org/officeDocument/2006/relationships/image" Target="../media/image148.png"/><Relationship Id="rId953" Type="http://schemas.openxmlformats.org/officeDocument/2006/relationships/customXml" Target="../ink/ink479.xml"/><Relationship Id="rId1029" Type="http://schemas.openxmlformats.org/officeDocument/2006/relationships/customXml" Target="../ink/ink517.xml"/><Relationship Id="rId1236" Type="http://schemas.openxmlformats.org/officeDocument/2006/relationships/customXml" Target="../ink/ink622.xml"/><Relationship Id="rId82" Type="http://schemas.openxmlformats.org/officeDocument/2006/relationships/image" Target="../media/image40.png"/><Relationship Id="rId606" Type="http://schemas.openxmlformats.org/officeDocument/2006/relationships/customXml" Target="../ink/ink304.xml"/><Relationship Id="rId813" Type="http://schemas.openxmlformats.org/officeDocument/2006/relationships/image" Target="../media/image402.png"/><Relationship Id="rId1303" Type="http://schemas.openxmlformats.org/officeDocument/2006/relationships/image" Target="../media/image645.png"/><Relationship Id="rId189" Type="http://schemas.openxmlformats.org/officeDocument/2006/relationships/image" Target="../media/image93.png"/><Relationship Id="rId396" Type="http://schemas.openxmlformats.org/officeDocument/2006/relationships/customXml" Target="../ink/ink198.xml"/><Relationship Id="rId256" Type="http://schemas.openxmlformats.org/officeDocument/2006/relationships/customXml" Target="../ink/ink128.xml"/><Relationship Id="rId463" Type="http://schemas.openxmlformats.org/officeDocument/2006/relationships/image" Target="../media/image228.png"/><Relationship Id="rId670" Type="http://schemas.openxmlformats.org/officeDocument/2006/relationships/customXml" Target="../ink/ink337.xml"/><Relationship Id="rId1093" Type="http://schemas.openxmlformats.org/officeDocument/2006/relationships/customXml" Target="../ink/ink550.xml"/><Relationship Id="rId116" Type="http://schemas.openxmlformats.org/officeDocument/2006/relationships/image" Target="../media/image57.png"/><Relationship Id="rId323" Type="http://schemas.openxmlformats.org/officeDocument/2006/relationships/image" Target="../media/image159.png"/><Relationship Id="rId530" Type="http://schemas.openxmlformats.org/officeDocument/2006/relationships/customXml" Target="../ink/ink266.xml"/><Relationship Id="rId768" Type="http://schemas.openxmlformats.org/officeDocument/2006/relationships/customXml" Target="../ink/ink386.xml"/><Relationship Id="rId975" Type="http://schemas.openxmlformats.org/officeDocument/2006/relationships/customXml" Target="../ink/ink490.xml"/><Relationship Id="rId1160" Type="http://schemas.openxmlformats.org/officeDocument/2006/relationships/customXml" Target="../ink/ink584.xml"/><Relationship Id="rId1398" Type="http://schemas.openxmlformats.org/officeDocument/2006/relationships/customXml" Target="../ink/ink703.xml"/><Relationship Id="rId628" Type="http://schemas.openxmlformats.org/officeDocument/2006/relationships/customXml" Target="../ink/ink315.xml"/><Relationship Id="rId835" Type="http://schemas.openxmlformats.org/officeDocument/2006/relationships/image" Target="../media/image413.png"/><Relationship Id="rId1258" Type="http://schemas.openxmlformats.org/officeDocument/2006/relationships/customXml" Target="../ink/ink633.xml"/><Relationship Id="rId1020" Type="http://schemas.openxmlformats.org/officeDocument/2006/relationships/image" Target="../media/image505.png"/><Relationship Id="rId1118" Type="http://schemas.openxmlformats.org/officeDocument/2006/relationships/image" Target="../media/image553.png"/><Relationship Id="rId1325" Type="http://schemas.openxmlformats.org/officeDocument/2006/relationships/image" Target="../media/image656.png"/><Relationship Id="rId902" Type="http://schemas.openxmlformats.org/officeDocument/2006/relationships/image" Target="../media/image446.png"/><Relationship Id="rId31" Type="http://schemas.openxmlformats.org/officeDocument/2006/relationships/customXml" Target="../ink/ink14.xml"/><Relationship Id="rId180" Type="http://schemas.openxmlformats.org/officeDocument/2006/relationships/customXml" Target="../ink/ink89.xml"/><Relationship Id="rId278" Type="http://schemas.openxmlformats.org/officeDocument/2006/relationships/customXml" Target="../ink/ink139.xml"/><Relationship Id="rId485" Type="http://schemas.openxmlformats.org/officeDocument/2006/relationships/image" Target="../media/image239.png"/><Relationship Id="rId692" Type="http://schemas.openxmlformats.org/officeDocument/2006/relationships/customXml" Target="../ink/ink348.xml"/><Relationship Id="rId138" Type="http://schemas.openxmlformats.org/officeDocument/2006/relationships/image" Target="../media/image68.png"/><Relationship Id="rId345" Type="http://schemas.openxmlformats.org/officeDocument/2006/relationships/image" Target="../media/image170.png"/><Relationship Id="rId552" Type="http://schemas.openxmlformats.org/officeDocument/2006/relationships/customXml" Target="../ink/ink277.xml"/><Relationship Id="rId997" Type="http://schemas.openxmlformats.org/officeDocument/2006/relationships/customXml" Target="../ink/ink501.xml"/><Relationship Id="rId1182" Type="http://schemas.openxmlformats.org/officeDocument/2006/relationships/customXml" Target="../ink/ink595.xml"/><Relationship Id="rId205" Type="http://schemas.openxmlformats.org/officeDocument/2006/relationships/image" Target="../media/image101.png"/><Relationship Id="rId412" Type="http://schemas.openxmlformats.org/officeDocument/2006/relationships/customXml" Target="../ink/ink206.xml"/><Relationship Id="rId857" Type="http://schemas.openxmlformats.org/officeDocument/2006/relationships/image" Target="../media/image424.png"/><Relationship Id="rId1042" Type="http://schemas.openxmlformats.org/officeDocument/2006/relationships/image" Target="../media/image516.png"/><Relationship Id="rId717" Type="http://schemas.openxmlformats.org/officeDocument/2006/relationships/image" Target="../media/image354.png"/><Relationship Id="rId924" Type="http://schemas.openxmlformats.org/officeDocument/2006/relationships/image" Target="../media/image457.png"/><Relationship Id="rId1347" Type="http://schemas.openxmlformats.org/officeDocument/2006/relationships/image" Target="../media/image667.png"/><Relationship Id="rId53" Type="http://schemas.openxmlformats.org/officeDocument/2006/relationships/customXml" Target="../ink/ink25.xml"/><Relationship Id="rId1207" Type="http://schemas.openxmlformats.org/officeDocument/2006/relationships/image" Target="../media/image597.png"/><Relationship Id="rId1414" Type="http://schemas.openxmlformats.org/officeDocument/2006/relationships/customXml" Target="../ink/ink711.xml"/><Relationship Id="rId367" Type="http://schemas.openxmlformats.org/officeDocument/2006/relationships/image" Target="../media/image181.png"/><Relationship Id="rId574" Type="http://schemas.openxmlformats.org/officeDocument/2006/relationships/customXml" Target="../ink/ink288.xml"/><Relationship Id="rId227" Type="http://schemas.openxmlformats.org/officeDocument/2006/relationships/image" Target="../media/image112.png"/><Relationship Id="rId781" Type="http://schemas.openxmlformats.org/officeDocument/2006/relationships/image" Target="../media/image386.png"/><Relationship Id="rId879" Type="http://schemas.openxmlformats.org/officeDocument/2006/relationships/image" Target="../media/image435.png"/><Relationship Id="rId434" Type="http://schemas.openxmlformats.org/officeDocument/2006/relationships/customXml" Target="../ink/ink218.xml"/><Relationship Id="rId641" Type="http://schemas.openxmlformats.org/officeDocument/2006/relationships/image" Target="../media/image317.png"/><Relationship Id="rId739" Type="http://schemas.openxmlformats.org/officeDocument/2006/relationships/image" Target="../media/image365.png"/><Relationship Id="rId1064" Type="http://schemas.openxmlformats.org/officeDocument/2006/relationships/image" Target="../media/image527.png"/><Relationship Id="rId1271" Type="http://schemas.openxmlformats.org/officeDocument/2006/relationships/image" Target="../media/image629.png"/><Relationship Id="rId1369" Type="http://schemas.openxmlformats.org/officeDocument/2006/relationships/image" Target="../media/image678.png"/><Relationship Id="rId501" Type="http://schemas.openxmlformats.org/officeDocument/2006/relationships/image" Target="../media/image247.png"/><Relationship Id="rId946" Type="http://schemas.openxmlformats.org/officeDocument/2006/relationships/image" Target="../media/image468.png"/><Relationship Id="rId1131" Type="http://schemas.openxmlformats.org/officeDocument/2006/relationships/customXml" Target="../ink/ink569.xml"/><Relationship Id="rId1229" Type="http://schemas.openxmlformats.org/officeDocument/2006/relationships/image" Target="../media/image608.png"/><Relationship Id="rId75" Type="http://schemas.openxmlformats.org/officeDocument/2006/relationships/customXml" Target="../ink/ink36.xml"/><Relationship Id="rId806" Type="http://schemas.openxmlformats.org/officeDocument/2006/relationships/customXml" Target="../ink/ink405.xml"/><Relationship Id="rId291" Type="http://schemas.openxmlformats.org/officeDocument/2006/relationships/image" Target="../media/image143.png"/><Relationship Id="rId151" Type="http://schemas.openxmlformats.org/officeDocument/2006/relationships/image" Target="../media/image74.png"/><Relationship Id="rId389" Type="http://schemas.openxmlformats.org/officeDocument/2006/relationships/image" Target="../media/image192.png"/><Relationship Id="rId596" Type="http://schemas.openxmlformats.org/officeDocument/2006/relationships/customXml" Target="../ink/ink299.xml"/><Relationship Id="rId249" Type="http://schemas.openxmlformats.org/officeDocument/2006/relationships/image" Target="../media/image123.png"/><Relationship Id="rId456" Type="http://schemas.openxmlformats.org/officeDocument/2006/relationships/customXml" Target="../ink/ink229.xml"/><Relationship Id="rId663" Type="http://schemas.openxmlformats.org/officeDocument/2006/relationships/customXml" Target="../ink/ink333.xml"/><Relationship Id="rId870" Type="http://schemas.openxmlformats.org/officeDocument/2006/relationships/customXml" Target="../ink/ink437.xml"/><Relationship Id="rId1086" Type="http://schemas.openxmlformats.org/officeDocument/2006/relationships/customXml" Target="../ink/ink546.xml"/><Relationship Id="rId1293" Type="http://schemas.openxmlformats.org/officeDocument/2006/relationships/image" Target="../media/image640.png"/><Relationship Id="rId109" Type="http://schemas.openxmlformats.org/officeDocument/2006/relationships/customXml" Target="../ink/ink53.xml"/><Relationship Id="rId316" Type="http://schemas.openxmlformats.org/officeDocument/2006/relationships/customXml" Target="../ink/ink158.xml"/><Relationship Id="rId523" Type="http://schemas.openxmlformats.org/officeDocument/2006/relationships/image" Target="../media/image258.png"/><Relationship Id="rId968" Type="http://schemas.openxmlformats.org/officeDocument/2006/relationships/image" Target="../media/image479.png"/><Relationship Id="rId1153" Type="http://schemas.openxmlformats.org/officeDocument/2006/relationships/customXml" Target="../ink/ink580.xml"/><Relationship Id="rId97" Type="http://schemas.openxmlformats.org/officeDocument/2006/relationships/customXml" Target="../ink/ink47.xml"/><Relationship Id="rId730" Type="http://schemas.openxmlformats.org/officeDocument/2006/relationships/customXml" Target="../ink/ink367.xml"/><Relationship Id="rId828" Type="http://schemas.openxmlformats.org/officeDocument/2006/relationships/customXml" Target="../ink/ink416.xml"/><Relationship Id="rId1013" Type="http://schemas.openxmlformats.org/officeDocument/2006/relationships/customXml" Target="../ink/ink509.xml"/><Relationship Id="rId1360" Type="http://schemas.openxmlformats.org/officeDocument/2006/relationships/customXml" Target="../ink/ink684.xml"/><Relationship Id="rId1220" Type="http://schemas.openxmlformats.org/officeDocument/2006/relationships/customXml" Target="../ink/ink614.xml"/><Relationship Id="rId1318" Type="http://schemas.openxmlformats.org/officeDocument/2006/relationships/customXml" Target="../ink/ink663.xml"/><Relationship Id="rId24" Type="http://schemas.openxmlformats.org/officeDocument/2006/relationships/image" Target="../media/image11.png"/><Relationship Id="rId173" Type="http://schemas.openxmlformats.org/officeDocument/2006/relationships/image" Target="../media/image85.png"/><Relationship Id="rId380" Type="http://schemas.openxmlformats.org/officeDocument/2006/relationships/customXml" Target="../ink/ink190.xml"/><Relationship Id="rId240" Type="http://schemas.openxmlformats.org/officeDocument/2006/relationships/customXml" Target="../ink/ink119.xml"/><Relationship Id="rId478" Type="http://schemas.openxmlformats.org/officeDocument/2006/relationships/customXml" Target="../ink/ink240.xml"/><Relationship Id="rId685" Type="http://schemas.openxmlformats.org/officeDocument/2006/relationships/image" Target="../media/image338.png"/><Relationship Id="rId892" Type="http://schemas.openxmlformats.org/officeDocument/2006/relationships/image" Target="../media/image441.png"/><Relationship Id="rId100" Type="http://schemas.openxmlformats.org/officeDocument/2006/relationships/image" Target="../media/image49.png"/><Relationship Id="rId338" Type="http://schemas.openxmlformats.org/officeDocument/2006/relationships/customXml" Target="../ink/ink169.xml"/><Relationship Id="rId545" Type="http://schemas.openxmlformats.org/officeDocument/2006/relationships/image" Target="../media/image269.png"/><Relationship Id="rId752" Type="http://schemas.openxmlformats.org/officeDocument/2006/relationships/customXml" Target="../ink/ink378.xml"/><Relationship Id="rId1175" Type="http://schemas.openxmlformats.org/officeDocument/2006/relationships/image" Target="../media/image581.png"/><Relationship Id="rId1382" Type="http://schemas.openxmlformats.org/officeDocument/2006/relationships/customXml" Target="../ink/ink695.xml"/><Relationship Id="rId405" Type="http://schemas.openxmlformats.org/officeDocument/2006/relationships/image" Target="../media/image200.png"/><Relationship Id="rId612" Type="http://schemas.openxmlformats.org/officeDocument/2006/relationships/customXml" Target="../ink/ink307.xml"/><Relationship Id="rId1035" Type="http://schemas.openxmlformats.org/officeDocument/2006/relationships/customXml" Target="../ink/ink520.xml"/><Relationship Id="rId1242" Type="http://schemas.openxmlformats.org/officeDocument/2006/relationships/customXml" Target="../ink/ink625.xml"/><Relationship Id="rId917" Type="http://schemas.openxmlformats.org/officeDocument/2006/relationships/customXml" Target="../ink/ink461.xml"/><Relationship Id="rId1102" Type="http://schemas.openxmlformats.org/officeDocument/2006/relationships/image" Target="../media/image545.png"/><Relationship Id="rId46" Type="http://schemas.openxmlformats.org/officeDocument/2006/relationships/image" Target="../media/image22.png"/><Relationship Id="rId1407" Type="http://schemas.openxmlformats.org/officeDocument/2006/relationships/image" Target="../media/image697.png"/><Relationship Id="rId195" Type="http://schemas.openxmlformats.org/officeDocument/2006/relationships/image" Target="../media/image96.png"/><Relationship Id="rId262" Type="http://schemas.openxmlformats.org/officeDocument/2006/relationships/customXml" Target="../ink/ink131.xml"/><Relationship Id="rId567" Type="http://schemas.openxmlformats.org/officeDocument/2006/relationships/image" Target="../media/image280.png"/><Relationship Id="rId1197" Type="http://schemas.openxmlformats.org/officeDocument/2006/relationships/image" Target="../media/image592.png"/><Relationship Id="rId122" Type="http://schemas.openxmlformats.org/officeDocument/2006/relationships/image" Target="../media/image60.png"/><Relationship Id="rId774" Type="http://schemas.openxmlformats.org/officeDocument/2006/relationships/customXml" Target="../ink/ink389.xml"/><Relationship Id="rId981" Type="http://schemas.openxmlformats.org/officeDocument/2006/relationships/customXml" Target="../ink/ink493.xml"/><Relationship Id="rId1057" Type="http://schemas.openxmlformats.org/officeDocument/2006/relationships/customXml" Target="../ink/ink531.xml"/><Relationship Id="rId427" Type="http://schemas.openxmlformats.org/officeDocument/2006/relationships/image" Target="../media/image211.png"/><Relationship Id="rId634" Type="http://schemas.openxmlformats.org/officeDocument/2006/relationships/customXml" Target="../ink/ink318.xml"/><Relationship Id="rId841" Type="http://schemas.openxmlformats.org/officeDocument/2006/relationships/image" Target="../media/image416.png"/><Relationship Id="rId1264" Type="http://schemas.openxmlformats.org/officeDocument/2006/relationships/customXml" Target="../ink/ink636.xml"/><Relationship Id="rId701" Type="http://schemas.openxmlformats.org/officeDocument/2006/relationships/image" Target="../media/image346.png"/><Relationship Id="rId939" Type="http://schemas.openxmlformats.org/officeDocument/2006/relationships/customXml" Target="../ink/ink472.xml"/><Relationship Id="rId1124" Type="http://schemas.openxmlformats.org/officeDocument/2006/relationships/image" Target="../media/image556.png"/><Relationship Id="rId1331" Type="http://schemas.openxmlformats.org/officeDocument/2006/relationships/image" Target="../media/image659.png"/><Relationship Id="rId68" Type="http://schemas.openxmlformats.org/officeDocument/2006/relationships/image" Target="../media/image33.png"/><Relationship Id="rId1429" Type="http://schemas.openxmlformats.org/officeDocument/2006/relationships/image" Target="../media/image708.png"/><Relationship Id="rId284" Type="http://schemas.openxmlformats.org/officeDocument/2006/relationships/customXml" Target="../ink/ink142.xml"/><Relationship Id="rId491" Type="http://schemas.openxmlformats.org/officeDocument/2006/relationships/image" Target="../media/image242.png"/><Relationship Id="rId144" Type="http://schemas.openxmlformats.org/officeDocument/2006/relationships/customXml" Target="../ink/ink71.xml"/><Relationship Id="rId589" Type="http://schemas.openxmlformats.org/officeDocument/2006/relationships/image" Target="../media/image291.png"/><Relationship Id="rId796" Type="http://schemas.openxmlformats.org/officeDocument/2006/relationships/customXml" Target="../ink/ink400.xml"/><Relationship Id="rId351" Type="http://schemas.openxmlformats.org/officeDocument/2006/relationships/image" Target="../media/image173.png"/><Relationship Id="rId449" Type="http://schemas.openxmlformats.org/officeDocument/2006/relationships/image" Target="../media/image221.png"/><Relationship Id="rId656" Type="http://schemas.openxmlformats.org/officeDocument/2006/relationships/image" Target="../media/image324.png"/><Relationship Id="rId863" Type="http://schemas.openxmlformats.org/officeDocument/2006/relationships/image" Target="../media/image427.png"/><Relationship Id="rId1079" Type="http://schemas.openxmlformats.org/officeDocument/2006/relationships/image" Target="../media/image534.png"/><Relationship Id="rId1286" Type="http://schemas.openxmlformats.org/officeDocument/2006/relationships/customXml" Target="../ink/ink647.xml"/><Relationship Id="rId211" Type="http://schemas.openxmlformats.org/officeDocument/2006/relationships/image" Target="../media/image104.png"/><Relationship Id="rId309" Type="http://schemas.openxmlformats.org/officeDocument/2006/relationships/image" Target="../media/image152.png"/><Relationship Id="rId516" Type="http://schemas.openxmlformats.org/officeDocument/2006/relationships/customXml" Target="../ink/ink259.xml"/><Relationship Id="rId1146" Type="http://schemas.openxmlformats.org/officeDocument/2006/relationships/image" Target="../media/image567.pn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15.png"/><Relationship Id="rId21" Type="http://schemas.openxmlformats.org/officeDocument/2006/relationships/customXml" Target="../ink/ink3391.xml"/><Relationship Id="rId42" Type="http://schemas.openxmlformats.org/officeDocument/2006/relationships/image" Target="../media/image3123.png"/><Relationship Id="rId47" Type="http://schemas.openxmlformats.org/officeDocument/2006/relationships/customXml" Target="../ink/ink3404.xml"/><Relationship Id="rId63" Type="http://schemas.openxmlformats.org/officeDocument/2006/relationships/customXml" Target="../ink/ink3412.xml"/><Relationship Id="rId68" Type="http://schemas.openxmlformats.org/officeDocument/2006/relationships/image" Target="../media/image3135.png"/><Relationship Id="rId84" Type="http://schemas.openxmlformats.org/officeDocument/2006/relationships/image" Target="../media/image3143.png"/><Relationship Id="rId16" Type="http://schemas.openxmlformats.org/officeDocument/2006/relationships/image" Target="../media/image3110.png"/><Relationship Id="rId11" Type="http://schemas.openxmlformats.org/officeDocument/2006/relationships/customXml" Target="../ink/ink3386.xml"/><Relationship Id="rId32" Type="http://schemas.openxmlformats.org/officeDocument/2006/relationships/image" Target="../media/image3118.png"/><Relationship Id="rId37" Type="http://schemas.openxmlformats.org/officeDocument/2006/relationships/customXml" Target="../ink/ink3399.xml"/><Relationship Id="rId53" Type="http://schemas.openxmlformats.org/officeDocument/2006/relationships/customXml" Target="../ink/ink3407.xml"/><Relationship Id="rId58" Type="http://schemas.openxmlformats.org/officeDocument/2006/relationships/image" Target="../media/image668.png"/><Relationship Id="rId74" Type="http://schemas.openxmlformats.org/officeDocument/2006/relationships/image" Target="../media/image3138.png"/><Relationship Id="rId79" Type="http://schemas.openxmlformats.org/officeDocument/2006/relationships/customXml" Target="../ink/ink3420.xml"/><Relationship Id="rId5" Type="http://schemas.openxmlformats.org/officeDocument/2006/relationships/customXml" Target="../ink/ink3383.xml"/><Relationship Id="rId19" Type="http://schemas.openxmlformats.org/officeDocument/2006/relationships/customXml" Target="../ink/ink3390.xml"/><Relationship Id="rId14" Type="http://schemas.openxmlformats.org/officeDocument/2006/relationships/image" Target="../media/image3109.png"/><Relationship Id="rId22" Type="http://schemas.openxmlformats.org/officeDocument/2006/relationships/image" Target="../media/image3113.png"/><Relationship Id="rId27" Type="http://schemas.openxmlformats.org/officeDocument/2006/relationships/customXml" Target="../ink/ink3394.xml"/><Relationship Id="rId30" Type="http://schemas.openxmlformats.org/officeDocument/2006/relationships/image" Target="../media/image3117.png"/><Relationship Id="rId35" Type="http://schemas.openxmlformats.org/officeDocument/2006/relationships/customXml" Target="../ink/ink3398.xml"/><Relationship Id="rId43" Type="http://schemas.openxmlformats.org/officeDocument/2006/relationships/customXml" Target="../ink/ink3402.xml"/><Relationship Id="rId48" Type="http://schemas.openxmlformats.org/officeDocument/2006/relationships/image" Target="../media/image3126.png"/><Relationship Id="rId56" Type="http://schemas.openxmlformats.org/officeDocument/2006/relationships/image" Target="../media/image3130.png"/><Relationship Id="rId64" Type="http://schemas.openxmlformats.org/officeDocument/2006/relationships/image" Target="../media/image3133.png"/><Relationship Id="rId69" Type="http://schemas.openxmlformats.org/officeDocument/2006/relationships/customXml" Target="../ink/ink3415.xml"/><Relationship Id="rId77" Type="http://schemas.openxmlformats.org/officeDocument/2006/relationships/customXml" Target="../ink/ink3419.xml"/><Relationship Id="rId8" Type="http://schemas.openxmlformats.org/officeDocument/2006/relationships/image" Target="../media/image3106.png"/><Relationship Id="rId51" Type="http://schemas.openxmlformats.org/officeDocument/2006/relationships/customXml" Target="../ink/ink3406.xml"/><Relationship Id="rId72" Type="http://schemas.openxmlformats.org/officeDocument/2006/relationships/image" Target="../media/image3137.png"/><Relationship Id="rId80" Type="http://schemas.openxmlformats.org/officeDocument/2006/relationships/image" Target="../media/image3141.png"/><Relationship Id="rId85" Type="http://schemas.openxmlformats.org/officeDocument/2006/relationships/customXml" Target="../ink/ink3423.xml"/><Relationship Id="rId3" Type="http://schemas.openxmlformats.org/officeDocument/2006/relationships/customXml" Target="../ink/ink3382.xml"/><Relationship Id="rId12" Type="http://schemas.openxmlformats.org/officeDocument/2006/relationships/image" Target="../media/image3108.png"/><Relationship Id="rId17" Type="http://schemas.openxmlformats.org/officeDocument/2006/relationships/customXml" Target="../ink/ink3389.xml"/><Relationship Id="rId25" Type="http://schemas.openxmlformats.org/officeDocument/2006/relationships/customXml" Target="../ink/ink3393.xml"/><Relationship Id="rId33" Type="http://schemas.openxmlformats.org/officeDocument/2006/relationships/customXml" Target="../ink/ink3397.xml"/><Relationship Id="rId38" Type="http://schemas.openxmlformats.org/officeDocument/2006/relationships/image" Target="../media/image3121.png"/><Relationship Id="rId46" Type="http://schemas.openxmlformats.org/officeDocument/2006/relationships/image" Target="../media/image3125.png"/><Relationship Id="rId59" Type="http://schemas.openxmlformats.org/officeDocument/2006/relationships/customXml" Target="../ink/ink3410.xml"/><Relationship Id="rId67" Type="http://schemas.openxmlformats.org/officeDocument/2006/relationships/customXml" Target="../ink/ink3414.xml"/><Relationship Id="rId20" Type="http://schemas.openxmlformats.org/officeDocument/2006/relationships/image" Target="../media/image3112.png"/><Relationship Id="rId41" Type="http://schemas.openxmlformats.org/officeDocument/2006/relationships/customXml" Target="../ink/ink3401.xml"/><Relationship Id="rId54" Type="http://schemas.openxmlformats.org/officeDocument/2006/relationships/image" Target="../media/image3129.png"/><Relationship Id="rId62" Type="http://schemas.openxmlformats.org/officeDocument/2006/relationships/image" Target="../media/image3132.png"/><Relationship Id="rId70" Type="http://schemas.openxmlformats.org/officeDocument/2006/relationships/image" Target="../media/image3136.png"/><Relationship Id="rId75" Type="http://schemas.openxmlformats.org/officeDocument/2006/relationships/customXml" Target="../ink/ink3418.xml"/><Relationship Id="rId83" Type="http://schemas.openxmlformats.org/officeDocument/2006/relationships/customXml" Target="../ink/ink34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05.png"/><Relationship Id="rId15" Type="http://schemas.openxmlformats.org/officeDocument/2006/relationships/customXml" Target="../ink/ink3388.xml"/><Relationship Id="rId23" Type="http://schemas.openxmlformats.org/officeDocument/2006/relationships/customXml" Target="../ink/ink3392.xml"/><Relationship Id="rId28" Type="http://schemas.openxmlformats.org/officeDocument/2006/relationships/image" Target="../media/image3116.png"/><Relationship Id="rId36" Type="http://schemas.openxmlformats.org/officeDocument/2006/relationships/image" Target="../media/image3120.png"/><Relationship Id="rId49" Type="http://schemas.openxmlformats.org/officeDocument/2006/relationships/customXml" Target="../ink/ink3405.xml"/><Relationship Id="rId57" Type="http://schemas.openxmlformats.org/officeDocument/2006/relationships/customXml" Target="../ink/ink3409.xml"/><Relationship Id="rId10" Type="http://schemas.openxmlformats.org/officeDocument/2006/relationships/image" Target="../media/image3107.png"/><Relationship Id="rId31" Type="http://schemas.openxmlformats.org/officeDocument/2006/relationships/customXml" Target="../ink/ink3396.xml"/><Relationship Id="rId44" Type="http://schemas.openxmlformats.org/officeDocument/2006/relationships/image" Target="../media/image3124.png"/><Relationship Id="rId52" Type="http://schemas.openxmlformats.org/officeDocument/2006/relationships/image" Target="../media/image3128.png"/><Relationship Id="rId60" Type="http://schemas.openxmlformats.org/officeDocument/2006/relationships/image" Target="../media/image3131.png"/><Relationship Id="rId65" Type="http://schemas.openxmlformats.org/officeDocument/2006/relationships/customXml" Target="../ink/ink3413.xml"/><Relationship Id="rId73" Type="http://schemas.openxmlformats.org/officeDocument/2006/relationships/customXml" Target="../ink/ink3417.xml"/><Relationship Id="rId78" Type="http://schemas.openxmlformats.org/officeDocument/2006/relationships/image" Target="../media/image3140.png"/><Relationship Id="rId81" Type="http://schemas.openxmlformats.org/officeDocument/2006/relationships/customXml" Target="../ink/ink3421.xml"/><Relationship Id="rId86" Type="http://schemas.openxmlformats.org/officeDocument/2006/relationships/image" Target="../media/image3144.png"/><Relationship Id="rId4" Type="http://schemas.openxmlformats.org/officeDocument/2006/relationships/image" Target="../media/image3104.png"/><Relationship Id="rId9" Type="http://schemas.openxmlformats.org/officeDocument/2006/relationships/customXml" Target="../ink/ink3385.xml"/><Relationship Id="rId13" Type="http://schemas.openxmlformats.org/officeDocument/2006/relationships/customXml" Target="../ink/ink3387.xml"/><Relationship Id="rId18" Type="http://schemas.openxmlformats.org/officeDocument/2006/relationships/image" Target="../media/image3111.png"/><Relationship Id="rId39" Type="http://schemas.openxmlformats.org/officeDocument/2006/relationships/customXml" Target="../ink/ink3400.xml"/><Relationship Id="rId34" Type="http://schemas.openxmlformats.org/officeDocument/2006/relationships/image" Target="../media/image3119.png"/><Relationship Id="rId50" Type="http://schemas.openxmlformats.org/officeDocument/2006/relationships/image" Target="../media/image3127.png"/><Relationship Id="rId55" Type="http://schemas.openxmlformats.org/officeDocument/2006/relationships/customXml" Target="../ink/ink3408.xml"/><Relationship Id="rId76" Type="http://schemas.openxmlformats.org/officeDocument/2006/relationships/image" Target="../media/image3139.png"/><Relationship Id="rId7" Type="http://schemas.openxmlformats.org/officeDocument/2006/relationships/customXml" Target="../ink/ink3384.xml"/><Relationship Id="rId71" Type="http://schemas.openxmlformats.org/officeDocument/2006/relationships/customXml" Target="../ink/ink3416.xml"/><Relationship Id="rId2" Type="http://schemas.openxmlformats.org/officeDocument/2006/relationships/notesSlide" Target="../notesSlides/notesSlide10.xml"/><Relationship Id="rId29" Type="http://schemas.openxmlformats.org/officeDocument/2006/relationships/customXml" Target="../ink/ink3395.xml"/><Relationship Id="rId24" Type="http://schemas.openxmlformats.org/officeDocument/2006/relationships/image" Target="../media/image3114.png"/><Relationship Id="rId40" Type="http://schemas.openxmlformats.org/officeDocument/2006/relationships/image" Target="../media/image3122.png"/><Relationship Id="rId45" Type="http://schemas.openxmlformats.org/officeDocument/2006/relationships/customXml" Target="../ink/ink3403.xml"/><Relationship Id="rId66" Type="http://schemas.openxmlformats.org/officeDocument/2006/relationships/image" Target="../media/image3134.png"/><Relationship Id="rId61" Type="http://schemas.openxmlformats.org/officeDocument/2006/relationships/customXml" Target="../ink/ink3411.xml"/><Relationship Id="rId82" Type="http://schemas.openxmlformats.org/officeDocument/2006/relationships/image" Target="../media/image3142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200.png"/><Relationship Id="rId671" Type="http://schemas.openxmlformats.org/officeDocument/2006/relationships/image" Target="../media/image3475.png"/><Relationship Id="rId769" Type="http://schemas.openxmlformats.org/officeDocument/2006/relationships/customXml" Target="../ink/ink3809.xml"/><Relationship Id="rId976" Type="http://schemas.openxmlformats.org/officeDocument/2006/relationships/image" Target="../media/image3628.png"/><Relationship Id="rId21" Type="http://schemas.openxmlformats.org/officeDocument/2006/relationships/image" Target="../media/image3153.png"/><Relationship Id="rId324" Type="http://schemas.openxmlformats.org/officeDocument/2006/relationships/image" Target="../media/image3303.png"/><Relationship Id="rId531" Type="http://schemas.openxmlformats.org/officeDocument/2006/relationships/image" Target="../media/image3405.png"/><Relationship Id="rId629" Type="http://schemas.openxmlformats.org/officeDocument/2006/relationships/image" Target="../media/image3454.png"/><Relationship Id="rId170" Type="http://schemas.openxmlformats.org/officeDocument/2006/relationships/customXml" Target="../ink/ink3507.xml"/><Relationship Id="rId836" Type="http://schemas.openxmlformats.org/officeDocument/2006/relationships/image" Target="../media/image3558.png"/><Relationship Id="rId268" Type="http://schemas.openxmlformats.org/officeDocument/2006/relationships/image" Target="../media/image3275.png"/><Relationship Id="rId475" Type="http://schemas.openxmlformats.org/officeDocument/2006/relationships/customXml" Target="../ink/ink3661.xml"/><Relationship Id="rId682" Type="http://schemas.openxmlformats.org/officeDocument/2006/relationships/customXml" Target="../ink/ink3765.xml"/><Relationship Id="rId903" Type="http://schemas.openxmlformats.org/officeDocument/2006/relationships/customXml" Target="../ink/ink3876.xml"/><Relationship Id="rId32" Type="http://schemas.openxmlformats.org/officeDocument/2006/relationships/customXml" Target="../ink/ink3438.xml"/><Relationship Id="rId128" Type="http://schemas.openxmlformats.org/officeDocument/2006/relationships/customXml" Target="../ink/ink3486.xml"/><Relationship Id="rId335" Type="http://schemas.openxmlformats.org/officeDocument/2006/relationships/customXml" Target="../ink/ink3590.xml"/><Relationship Id="rId542" Type="http://schemas.openxmlformats.org/officeDocument/2006/relationships/customXml" Target="../ink/ink3695.xml"/><Relationship Id="rId987" Type="http://schemas.openxmlformats.org/officeDocument/2006/relationships/image" Target="../media/image3633.png"/><Relationship Id="rId181" Type="http://schemas.openxmlformats.org/officeDocument/2006/relationships/image" Target="../media/image3232.png"/><Relationship Id="rId402" Type="http://schemas.openxmlformats.org/officeDocument/2006/relationships/image" Target="../media/image3341.png"/><Relationship Id="rId847" Type="http://schemas.openxmlformats.org/officeDocument/2006/relationships/customXml" Target="../ink/ink3848.xml"/><Relationship Id="rId279" Type="http://schemas.openxmlformats.org/officeDocument/2006/relationships/customXml" Target="../ink/ink3562.xml"/><Relationship Id="rId486" Type="http://schemas.openxmlformats.org/officeDocument/2006/relationships/image" Target="../media/image3383.png"/><Relationship Id="rId693" Type="http://schemas.openxmlformats.org/officeDocument/2006/relationships/image" Target="../media/image3486.png"/><Relationship Id="rId707" Type="http://schemas.openxmlformats.org/officeDocument/2006/relationships/image" Target="../media/image3493.png"/><Relationship Id="rId914" Type="http://schemas.openxmlformats.org/officeDocument/2006/relationships/image" Target="../media/image3597.png"/><Relationship Id="rId43" Type="http://schemas.openxmlformats.org/officeDocument/2006/relationships/image" Target="../media/image3163.png"/><Relationship Id="rId139" Type="http://schemas.openxmlformats.org/officeDocument/2006/relationships/image" Target="../media/image3211.png"/><Relationship Id="rId346" Type="http://schemas.openxmlformats.org/officeDocument/2006/relationships/image" Target="../media/image3314.png"/><Relationship Id="rId553" Type="http://schemas.openxmlformats.org/officeDocument/2006/relationships/image" Target="../media/image3416.png"/><Relationship Id="rId760" Type="http://schemas.openxmlformats.org/officeDocument/2006/relationships/image" Target="../media/image3520.png"/><Relationship Id="rId998" Type="http://schemas.openxmlformats.org/officeDocument/2006/relationships/customXml" Target="../ink/ink3924.xml"/><Relationship Id="rId192" Type="http://schemas.openxmlformats.org/officeDocument/2006/relationships/customXml" Target="../ink/ink3518.xml"/><Relationship Id="rId206" Type="http://schemas.openxmlformats.org/officeDocument/2006/relationships/customXml" Target="../ink/ink3525.xml"/><Relationship Id="rId413" Type="http://schemas.openxmlformats.org/officeDocument/2006/relationships/customXml" Target="../ink/ink3630.xml"/><Relationship Id="rId858" Type="http://schemas.openxmlformats.org/officeDocument/2006/relationships/image" Target="../media/image3569.png"/><Relationship Id="rId497" Type="http://schemas.openxmlformats.org/officeDocument/2006/relationships/customXml" Target="../ink/ink3672.xml"/><Relationship Id="rId620" Type="http://schemas.openxmlformats.org/officeDocument/2006/relationships/customXml" Target="../ink/ink3734.xml"/><Relationship Id="rId718" Type="http://schemas.openxmlformats.org/officeDocument/2006/relationships/customXml" Target="../ink/ink3783.xml"/><Relationship Id="rId925" Type="http://schemas.openxmlformats.org/officeDocument/2006/relationships/customXml" Target="../ink/ink3887.xml"/><Relationship Id="rId357" Type="http://schemas.openxmlformats.org/officeDocument/2006/relationships/customXml" Target="../ink/ink3601.xml"/><Relationship Id="rId54" Type="http://schemas.openxmlformats.org/officeDocument/2006/relationships/customXml" Target="../ink/ink3449.xml"/><Relationship Id="rId217" Type="http://schemas.openxmlformats.org/officeDocument/2006/relationships/customXml" Target="../ink/ink3531.xml"/><Relationship Id="rId564" Type="http://schemas.openxmlformats.org/officeDocument/2006/relationships/customXml" Target="../ink/ink3706.xml"/><Relationship Id="rId771" Type="http://schemas.openxmlformats.org/officeDocument/2006/relationships/customXml" Target="../ink/ink3810.xml"/><Relationship Id="rId869" Type="http://schemas.openxmlformats.org/officeDocument/2006/relationships/customXml" Target="../ink/ink3859.xml"/><Relationship Id="rId424" Type="http://schemas.openxmlformats.org/officeDocument/2006/relationships/image" Target="../media/image3352.png"/><Relationship Id="rId631" Type="http://schemas.openxmlformats.org/officeDocument/2006/relationships/image" Target="../media/image3455.png"/><Relationship Id="rId729" Type="http://schemas.openxmlformats.org/officeDocument/2006/relationships/image" Target="../media/image3504.png"/><Relationship Id="rId270" Type="http://schemas.openxmlformats.org/officeDocument/2006/relationships/image" Target="../media/image3276.png"/><Relationship Id="rId936" Type="http://schemas.openxmlformats.org/officeDocument/2006/relationships/image" Target="../media/image3608.png"/><Relationship Id="rId65" Type="http://schemas.openxmlformats.org/officeDocument/2006/relationships/image" Target="../media/image3174.png"/><Relationship Id="rId130" Type="http://schemas.openxmlformats.org/officeDocument/2006/relationships/customXml" Target="../ink/ink3487.xml"/><Relationship Id="rId368" Type="http://schemas.openxmlformats.org/officeDocument/2006/relationships/customXml" Target="../ink/ink3607.xml"/><Relationship Id="rId575" Type="http://schemas.openxmlformats.org/officeDocument/2006/relationships/image" Target="../media/image3427.png"/><Relationship Id="rId782" Type="http://schemas.openxmlformats.org/officeDocument/2006/relationships/image" Target="../media/image3531.png"/><Relationship Id="rId228" Type="http://schemas.openxmlformats.org/officeDocument/2006/relationships/image" Target="../media/image3255.png"/><Relationship Id="rId435" Type="http://schemas.openxmlformats.org/officeDocument/2006/relationships/customXml" Target="../ink/ink3641.xml"/><Relationship Id="rId642" Type="http://schemas.openxmlformats.org/officeDocument/2006/relationships/customXml" Target="../ink/ink3745.xml"/><Relationship Id="rId281" Type="http://schemas.openxmlformats.org/officeDocument/2006/relationships/customXml" Target="../ink/ink3563.xml"/><Relationship Id="rId502" Type="http://schemas.openxmlformats.org/officeDocument/2006/relationships/image" Target="../media/image3391.png"/><Relationship Id="rId947" Type="http://schemas.openxmlformats.org/officeDocument/2006/relationships/customXml" Target="../ink/ink3898.xml"/><Relationship Id="rId76" Type="http://schemas.openxmlformats.org/officeDocument/2006/relationships/customXml" Target="../ink/ink3460.xml"/><Relationship Id="rId141" Type="http://schemas.openxmlformats.org/officeDocument/2006/relationships/image" Target="../media/image3212.png"/><Relationship Id="rId379" Type="http://schemas.openxmlformats.org/officeDocument/2006/relationships/customXml" Target="../ink/ink3613.xml"/><Relationship Id="rId586" Type="http://schemas.openxmlformats.org/officeDocument/2006/relationships/customXml" Target="../ink/ink3717.xml"/><Relationship Id="rId793" Type="http://schemas.openxmlformats.org/officeDocument/2006/relationships/customXml" Target="../ink/ink3821.xml"/><Relationship Id="rId807" Type="http://schemas.openxmlformats.org/officeDocument/2006/relationships/customXml" Target="../ink/ink3828.xml"/><Relationship Id="rId7" Type="http://schemas.openxmlformats.org/officeDocument/2006/relationships/image" Target="../media/image3146.png"/><Relationship Id="rId239" Type="http://schemas.openxmlformats.org/officeDocument/2006/relationships/customXml" Target="../ink/ink3542.xml"/><Relationship Id="rId446" Type="http://schemas.openxmlformats.org/officeDocument/2006/relationships/image" Target="../media/image3363.png"/><Relationship Id="rId653" Type="http://schemas.openxmlformats.org/officeDocument/2006/relationships/image" Target="../media/image3466.png"/><Relationship Id="rId292" Type="http://schemas.openxmlformats.org/officeDocument/2006/relationships/image" Target="../media/image3287.png"/><Relationship Id="rId306" Type="http://schemas.openxmlformats.org/officeDocument/2006/relationships/image" Target="../media/image3294.png"/><Relationship Id="rId860" Type="http://schemas.openxmlformats.org/officeDocument/2006/relationships/image" Target="../media/image3570.png"/><Relationship Id="rId958" Type="http://schemas.openxmlformats.org/officeDocument/2006/relationships/image" Target="../media/image3619.png"/><Relationship Id="rId87" Type="http://schemas.openxmlformats.org/officeDocument/2006/relationships/image" Target="../media/image3185.png"/><Relationship Id="rId513" Type="http://schemas.openxmlformats.org/officeDocument/2006/relationships/customXml" Target="../ink/ink3680.xml"/><Relationship Id="rId597" Type="http://schemas.openxmlformats.org/officeDocument/2006/relationships/image" Target="../media/image3438.png"/><Relationship Id="rId720" Type="http://schemas.openxmlformats.org/officeDocument/2006/relationships/customXml" Target="../ink/ink3784.xml"/><Relationship Id="rId818" Type="http://schemas.openxmlformats.org/officeDocument/2006/relationships/image" Target="../media/image3549.png"/><Relationship Id="rId152" Type="http://schemas.openxmlformats.org/officeDocument/2006/relationships/customXml" Target="../ink/ink3498.xml"/><Relationship Id="rId457" Type="http://schemas.openxmlformats.org/officeDocument/2006/relationships/customXml" Target="../ink/ink3652.xml"/><Relationship Id="rId1003" Type="http://schemas.openxmlformats.org/officeDocument/2006/relationships/image" Target="../media/image3641.png"/><Relationship Id="rId664" Type="http://schemas.openxmlformats.org/officeDocument/2006/relationships/customXml" Target="../ink/ink3756.xml"/><Relationship Id="rId871" Type="http://schemas.openxmlformats.org/officeDocument/2006/relationships/customXml" Target="../ink/ink3860.xml"/><Relationship Id="rId969" Type="http://schemas.openxmlformats.org/officeDocument/2006/relationships/customXml" Target="../ink/ink3909.xml"/><Relationship Id="rId14" Type="http://schemas.openxmlformats.org/officeDocument/2006/relationships/customXml" Target="../ink/ink3429.xml"/><Relationship Id="rId317" Type="http://schemas.openxmlformats.org/officeDocument/2006/relationships/customXml" Target="../ink/ink3581.xml"/><Relationship Id="rId524" Type="http://schemas.openxmlformats.org/officeDocument/2006/relationships/customXml" Target="../ink/ink3686.xml"/><Relationship Id="rId731" Type="http://schemas.openxmlformats.org/officeDocument/2006/relationships/image" Target="../media/image3505.png"/><Relationship Id="rId98" Type="http://schemas.openxmlformats.org/officeDocument/2006/relationships/customXml" Target="../ink/ink3471.xml"/><Relationship Id="rId163" Type="http://schemas.openxmlformats.org/officeDocument/2006/relationships/image" Target="../media/image3223.png"/><Relationship Id="rId370" Type="http://schemas.openxmlformats.org/officeDocument/2006/relationships/customXml" Target="../ink/ink3608.xml"/><Relationship Id="rId829" Type="http://schemas.openxmlformats.org/officeDocument/2006/relationships/customXml" Target="../ink/ink3839.xml"/><Relationship Id="rId1014" Type="http://schemas.openxmlformats.org/officeDocument/2006/relationships/customXml" Target="../ink/ink3932.xml"/><Relationship Id="rId230" Type="http://schemas.openxmlformats.org/officeDocument/2006/relationships/image" Target="../media/image3256.png"/><Relationship Id="rId468" Type="http://schemas.openxmlformats.org/officeDocument/2006/relationships/image" Target="../media/image3374.png"/><Relationship Id="rId675" Type="http://schemas.openxmlformats.org/officeDocument/2006/relationships/image" Target="../media/image3477.png"/><Relationship Id="rId882" Type="http://schemas.openxmlformats.org/officeDocument/2006/relationships/image" Target="../media/image3581.png"/><Relationship Id="rId25" Type="http://schemas.openxmlformats.org/officeDocument/2006/relationships/image" Target="../media/image3155.png"/><Relationship Id="rId328" Type="http://schemas.openxmlformats.org/officeDocument/2006/relationships/image" Target="../media/image3305.png"/><Relationship Id="rId535" Type="http://schemas.openxmlformats.org/officeDocument/2006/relationships/image" Target="../media/image3407.png"/><Relationship Id="rId742" Type="http://schemas.openxmlformats.org/officeDocument/2006/relationships/image" Target="../media/image3511.png"/><Relationship Id="rId174" Type="http://schemas.openxmlformats.org/officeDocument/2006/relationships/customXml" Target="../ink/ink3509.xml"/><Relationship Id="rId381" Type="http://schemas.openxmlformats.org/officeDocument/2006/relationships/customXml" Target="../ink/ink3614.xml"/><Relationship Id="rId602" Type="http://schemas.openxmlformats.org/officeDocument/2006/relationships/customXml" Target="../ink/ink3725.xml"/><Relationship Id="rId241" Type="http://schemas.openxmlformats.org/officeDocument/2006/relationships/customXml" Target="../ink/ink3543.xml"/><Relationship Id="rId479" Type="http://schemas.openxmlformats.org/officeDocument/2006/relationships/customXml" Target="../ink/ink3663.xml"/><Relationship Id="rId686" Type="http://schemas.openxmlformats.org/officeDocument/2006/relationships/customXml" Target="../ink/ink3767.xml"/><Relationship Id="rId893" Type="http://schemas.openxmlformats.org/officeDocument/2006/relationships/customXml" Target="../ink/ink3871.xml"/><Relationship Id="rId907" Type="http://schemas.openxmlformats.org/officeDocument/2006/relationships/customXml" Target="../ink/ink3878.xml"/><Relationship Id="rId36" Type="http://schemas.openxmlformats.org/officeDocument/2006/relationships/customXml" Target="../ink/ink3440.xml"/><Relationship Id="rId339" Type="http://schemas.openxmlformats.org/officeDocument/2006/relationships/customXml" Target="../ink/ink3592.xml"/><Relationship Id="rId546" Type="http://schemas.openxmlformats.org/officeDocument/2006/relationships/customXml" Target="../ink/ink3697.xml"/><Relationship Id="rId753" Type="http://schemas.openxmlformats.org/officeDocument/2006/relationships/customXml" Target="../ink/ink3801.xml"/><Relationship Id="rId101" Type="http://schemas.openxmlformats.org/officeDocument/2006/relationships/image" Target="../media/image3192.png"/><Relationship Id="rId185" Type="http://schemas.openxmlformats.org/officeDocument/2006/relationships/image" Target="../media/image3234.png"/><Relationship Id="rId406" Type="http://schemas.openxmlformats.org/officeDocument/2006/relationships/image" Target="../media/image3343.png"/><Relationship Id="rId960" Type="http://schemas.openxmlformats.org/officeDocument/2006/relationships/image" Target="../media/image3620.png"/><Relationship Id="rId392" Type="http://schemas.openxmlformats.org/officeDocument/2006/relationships/image" Target="../media/image3336.png"/><Relationship Id="rId613" Type="http://schemas.openxmlformats.org/officeDocument/2006/relationships/image" Target="../media/image3446.png"/><Relationship Id="rId697" Type="http://schemas.openxmlformats.org/officeDocument/2006/relationships/image" Target="../media/image3488.png"/><Relationship Id="rId820" Type="http://schemas.openxmlformats.org/officeDocument/2006/relationships/image" Target="../media/image3550.png"/><Relationship Id="rId918" Type="http://schemas.openxmlformats.org/officeDocument/2006/relationships/image" Target="../media/image3599.png"/><Relationship Id="rId252" Type="http://schemas.openxmlformats.org/officeDocument/2006/relationships/image" Target="../media/image3267.png"/><Relationship Id="rId47" Type="http://schemas.openxmlformats.org/officeDocument/2006/relationships/image" Target="../media/image3165.png"/><Relationship Id="rId112" Type="http://schemas.openxmlformats.org/officeDocument/2006/relationships/customXml" Target="../ink/ink3478.xml"/><Relationship Id="rId557" Type="http://schemas.openxmlformats.org/officeDocument/2006/relationships/image" Target="../media/image3418.png"/><Relationship Id="rId764" Type="http://schemas.openxmlformats.org/officeDocument/2006/relationships/image" Target="../media/image3522.png"/><Relationship Id="rId971" Type="http://schemas.openxmlformats.org/officeDocument/2006/relationships/customXml" Target="../ink/ink3910.xml"/><Relationship Id="rId196" Type="http://schemas.openxmlformats.org/officeDocument/2006/relationships/customXml" Target="../ink/ink3520.xml"/><Relationship Id="rId417" Type="http://schemas.openxmlformats.org/officeDocument/2006/relationships/customXml" Target="../ink/ink3632.xml"/><Relationship Id="rId624" Type="http://schemas.openxmlformats.org/officeDocument/2006/relationships/customXml" Target="../ink/ink3736.xml"/><Relationship Id="rId831" Type="http://schemas.openxmlformats.org/officeDocument/2006/relationships/customXml" Target="../ink/ink3840.xml"/><Relationship Id="rId263" Type="http://schemas.openxmlformats.org/officeDocument/2006/relationships/customXml" Target="../ink/ink3554.xml"/><Relationship Id="rId470" Type="http://schemas.openxmlformats.org/officeDocument/2006/relationships/image" Target="../media/image3375.png"/><Relationship Id="rId929" Type="http://schemas.openxmlformats.org/officeDocument/2006/relationships/customXml" Target="../ink/ink3889.xml"/><Relationship Id="rId58" Type="http://schemas.openxmlformats.org/officeDocument/2006/relationships/customXml" Target="../ink/ink3451.xml"/><Relationship Id="rId123" Type="http://schemas.openxmlformats.org/officeDocument/2006/relationships/image" Target="../media/image3203.png"/><Relationship Id="rId330" Type="http://schemas.openxmlformats.org/officeDocument/2006/relationships/image" Target="../media/image3306.png"/><Relationship Id="rId568" Type="http://schemas.openxmlformats.org/officeDocument/2006/relationships/customXml" Target="../ink/ink3708.xml"/><Relationship Id="rId775" Type="http://schemas.openxmlformats.org/officeDocument/2006/relationships/customXml" Target="../ink/ink3812.xml"/><Relationship Id="rId982" Type="http://schemas.openxmlformats.org/officeDocument/2006/relationships/image" Target="../media/image3631.png"/><Relationship Id="rId428" Type="http://schemas.openxmlformats.org/officeDocument/2006/relationships/image" Target="../media/image3354.png"/><Relationship Id="rId635" Type="http://schemas.openxmlformats.org/officeDocument/2006/relationships/image" Target="../media/image3457.png"/><Relationship Id="rId842" Type="http://schemas.openxmlformats.org/officeDocument/2006/relationships/image" Target="../media/image3561.png"/><Relationship Id="rId274" Type="http://schemas.openxmlformats.org/officeDocument/2006/relationships/image" Target="../media/image3278.png"/><Relationship Id="rId481" Type="http://schemas.openxmlformats.org/officeDocument/2006/relationships/customXml" Target="../ink/ink3664.xml"/><Relationship Id="rId702" Type="http://schemas.openxmlformats.org/officeDocument/2006/relationships/customXml" Target="../ink/ink3775.xml"/><Relationship Id="rId69" Type="http://schemas.openxmlformats.org/officeDocument/2006/relationships/image" Target="../media/image3176.png"/><Relationship Id="rId134" Type="http://schemas.openxmlformats.org/officeDocument/2006/relationships/customXml" Target="../ink/ink3489.xml"/><Relationship Id="rId579" Type="http://schemas.openxmlformats.org/officeDocument/2006/relationships/image" Target="../media/image3429.png"/><Relationship Id="rId786" Type="http://schemas.openxmlformats.org/officeDocument/2006/relationships/image" Target="../media/image3533.png"/><Relationship Id="rId993" Type="http://schemas.openxmlformats.org/officeDocument/2006/relationships/image" Target="../media/image3636.png"/><Relationship Id="rId341" Type="http://schemas.openxmlformats.org/officeDocument/2006/relationships/customXml" Target="../ink/ink3593.xml"/><Relationship Id="rId439" Type="http://schemas.openxmlformats.org/officeDocument/2006/relationships/customXml" Target="../ink/ink3643.xml"/><Relationship Id="rId646" Type="http://schemas.openxmlformats.org/officeDocument/2006/relationships/customXml" Target="../ink/ink3747.xml"/><Relationship Id="rId201" Type="http://schemas.openxmlformats.org/officeDocument/2006/relationships/image" Target="../media/image3242.png"/><Relationship Id="rId285" Type="http://schemas.openxmlformats.org/officeDocument/2006/relationships/customXml" Target="../ink/ink3565.xml"/><Relationship Id="rId506" Type="http://schemas.openxmlformats.org/officeDocument/2006/relationships/image" Target="../media/image3393.png"/><Relationship Id="rId853" Type="http://schemas.openxmlformats.org/officeDocument/2006/relationships/customXml" Target="../ink/ink3851.xml"/><Relationship Id="rId492" Type="http://schemas.openxmlformats.org/officeDocument/2006/relationships/image" Target="../media/image3386.png"/><Relationship Id="rId713" Type="http://schemas.openxmlformats.org/officeDocument/2006/relationships/image" Target="../media/image3496.png"/><Relationship Id="rId797" Type="http://schemas.openxmlformats.org/officeDocument/2006/relationships/customXml" Target="../ink/ink3823.xml"/><Relationship Id="rId920" Type="http://schemas.openxmlformats.org/officeDocument/2006/relationships/image" Target="../media/image3600.png"/><Relationship Id="rId145" Type="http://schemas.openxmlformats.org/officeDocument/2006/relationships/image" Target="../media/image3214.png"/><Relationship Id="rId352" Type="http://schemas.openxmlformats.org/officeDocument/2006/relationships/image" Target="../media/image3317.png"/><Relationship Id="rId212" Type="http://schemas.openxmlformats.org/officeDocument/2006/relationships/customXml" Target="../ink/ink3528.xml"/><Relationship Id="rId657" Type="http://schemas.openxmlformats.org/officeDocument/2006/relationships/image" Target="../media/image3468.png"/><Relationship Id="rId864" Type="http://schemas.openxmlformats.org/officeDocument/2006/relationships/image" Target="../media/image3572.png"/><Relationship Id="rId296" Type="http://schemas.openxmlformats.org/officeDocument/2006/relationships/image" Target="../media/image3289.png"/><Relationship Id="rId517" Type="http://schemas.openxmlformats.org/officeDocument/2006/relationships/image" Target="../media/image3398.png"/><Relationship Id="rId724" Type="http://schemas.openxmlformats.org/officeDocument/2006/relationships/customXml" Target="../ink/ink3786.xml"/><Relationship Id="rId931" Type="http://schemas.openxmlformats.org/officeDocument/2006/relationships/customXml" Target="../ink/ink3890.xml"/><Relationship Id="rId60" Type="http://schemas.openxmlformats.org/officeDocument/2006/relationships/customXml" Target="../ink/ink3452.xml"/><Relationship Id="rId156" Type="http://schemas.openxmlformats.org/officeDocument/2006/relationships/customXml" Target="../ink/ink3500.xml"/><Relationship Id="rId363" Type="http://schemas.openxmlformats.org/officeDocument/2006/relationships/customXml" Target="../ink/ink3604.xml"/><Relationship Id="rId570" Type="http://schemas.openxmlformats.org/officeDocument/2006/relationships/customXml" Target="../ink/ink3709.xml"/><Relationship Id="rId1007" Type="http://schemas.openxmlformats.org/officeDocument/2006/relationships/image" Target="../media/image3643.png"/><Relationship Id="rId223" Type="http://schemas.openxmlformats.org/officeDocument/2006/relationships/customXml" Target="../ink/ink3534.xml"/><Relationship Id="rId430" Type="http://schemas.openxmlformats.org/officeDocument/2006/relationships/image" Target="../media/image3355.png"/><Relationship Id="rId668" Type="http://schemas.openxmlformats.org/officeDocument/2006/relationships/customXml" Target="../ink/ink3758.xml"/><Relationship Id="rId875" Type="http://schemas.openxmlformats.org/officeDocument/2006/relationships/customXml" Target="../ink/ink3862.xml"/><Relationship Id="rId18" Type="http://schemas.openxmlformats.org/officeDocument/2006/relationships/customXml" Target="../ink/ink3431.xml"/><Relationship Id="rId528" Type="http://schemas.openxmlformats.org/officeDocument/2006/relationships/customXml" Target="../ink/ink3688.xml"/><Relationship Id="rId735" Type="http://schemas.openxmlformats.org/officeDocument/2006/relationships/image" Target="../media/image3507.png"/><Relationship Id="rId942" Type="http://schemas.openxmlformats.org/officeDocument/2006/relationships/image" Target="../media/image3611.png"/><Relationship Id="rId167" Type="http://schemas.openxmlformats.org/officeDocument/2006/relationships/image" Target="../media/image3225.png"/><Relationship Id="rId374" Type="http://schemas.openxmlformats.org/officeDocument/2006/relationships/image" Target="../media/image3327.png"/><Relationship Id="rId581" Type="http://schemas.openxmlformats.org/officeDocument/2006/relationships/image" Target="../media/image3430.png"/><Relationship Id="rId71" Type="http://schemas.openxmlformats.org/officeDocument/2006/relationships/image" Target="../media/image3177.png"/><Relationship Id="rId234" Type="http://schemas.openxmlformats.org/officeDocument/2006/relationships/image" Target="../media/image3258.png"/><Relationship Id="rId679" Type="http://schemas.openxmlformats.org/officeDocument/2006/relationships/image" Target="../media/image3479.png"/><Relationship Id="rId802" Type="http://schemas.openxmlformats.org/officeDocument/2006/relationships/image" Target="../media/image3541.png"/><Relationship Id="rId886" Type="http://schemas.openxmlformats.org/officeDocument/2006/relationships/image" Target="../media/image3583.png"/><Relationship Id="rId2" Type="http://schemas.openxmlformats.org/officeDocument/2006/relationships/notesSlide" Target="../notesSlides/notesSlide11.xml"/><Relationship Id="rId29" Type="http://schemas.openxmlformats.org/officeDocument/2006/relationships/image" Target="../media/image3157.png"/><Relationship Id="rId441" Type="http://schemas.openxmlformats.org/officeDocument/2006/relationships/customXml" Target="../ink/ink3644.xml"/><Relationship Id="rId539" Type="http://schemas.openxmlformats.org/officeDocument/2006/relationships/image" Target="../media/image3409.png"/><Relationship Id="rId746" Type="http://schemas.openxmlformats.org/officeDocument/2006/relationships/image" Target="../media/image3513.png"/><Relationship Id="rId178" Type="http://schemas.openxmlformats.org/officeDocument/2006/relationships/customXml" Target="../ink/ink3511.xml"/><Relationship Id="rId301" Type="http://schemas.openxmlformats.org/officeDocument/2006/relationships/customXml" Target="../ink/ink3573.xml"/><Relationship Id="rId953" Type="http://schemas.openxmlformats.org/officeDocument/2006/relationships/customXml" Target="../ink/ink3901.xml"/><Relationship Id="rId82" Type="http://schemas.openxmlformats.org/officeDocument/2006/relationships/customXml" Target="../ink/ink3463.xml"/><Relationship Id="rId385" Type="http://schemas.openxmlformats.org/officeDocument/2006/relationships/customXml" Target="../ink/ink3616.xml"/><Relationship Id="rId592" Type="http://schemas.openxmlformats.org/officeDocument/2006/relationships/customXml" Target="../ink/ink3720.xml"/><Relationship Id="rId606" Type="http://schemas.openxmlformats.org/officeDocument/2006/relationships/customXml" Target="../ink/ink3727.xml"/><Relationship Id="rId813" Type="http://schemas.openxmlformats.org/officeDocument/2006/relationships/customXml" Target="../ink/ink3831.xml"/><Relationship Id="rId245" Type="http://schemas.openxmlformats.org/officeDocument/2006/relationships/customXml" Target="../ink/ink3545.xml"/><Relationship Id="rId452" Type="http://schemas.openxmlformats.org/officeDocument/2006/relationships/image" Target="../media/image3366.png"/><Relationship Id="rId897" Type="http://schemas.openxmlformats.org/officeDocument/2006/relationships/customXml" Target="../ink/ink3873.xml"/><Relationship Id="rId105" Type="http://schemas.openxmlformats.org/officeDocument/2006/relationships/image" Target="../media/image3194.png"/><Relationship Id="rId312" Type="http://schemas.openxmlformats.org/officeDocument/2006/relationships/image" Target="../media/image3297.png"/><Relationship Id="rId757" Type="http://schemas.openxmlformats.org/officeDocument/2006/relationships/customXml" Target="../ink/ink3803.xml"/><Relationship Id="rId964" Type="http://schemas.openxmlformats.org/officeDocument/2006/relationships/image" Target="../media/image3622.png"/><Relationship Id="rId93" Type="http://schemas.openxmlformats.org/officeDocument/2006/relationships/image" Target="../media/image3188.png"/><Relationship Id="rId189" Type="http://schemas.openxmlformats.org/officeDocument/2006/relationships/image" Target="../media/image3236.png"/><Relationship Id="rId396" Type="http://schemas.openxmlformats.org/officeDocument/2006/relationships/image" Target="../media/image3338.png"/><Relationship Id="rId617" Type="http://schemas.openxmlformats.org/officeDocument/2006/relationships/image" Target="../media/image3448.png"/><Relationship Id="rId824" Type="http://schemas.openxmlformats.org/officeDocument/2006/relationships/image" Target="../media/image3552.png"/><Relationship Id="rId256" Type="http://schemas.openxmlformats.org/officeDocument/2006/relationships/image" Target="../media/image3269.png"/><Relationship Id="rId463" Type="http://schemas.openxmlformats.org/officeDocument/2006/relationships/customXml" Target="../ink/ink3655.xml"/><Relationship Id="rId670" Type="http://schemas.openxmlformats.org/officeDocument/2006/relationships/customXml" Target="../ink/ink3759.xml"/><Relationship Id="rId116" Type="http://schemas.openxmlformats.org/officeDocument/2006/relationships/customXml" Target="../ink/ink3480.xml"/><Relationship Id="rId323" Type="http://schemas.openxmlformats.org/officeDocument/2006/relationships/customXml" Target="../ink/ink3584.xml"/><Relationship Id="rId530" Type="http://schemas.openxmlformats.org/officeDocument/2006/relationships/customXml" Target="../ink/ink3689.xml"/><Relationship Id="rId768" Type="http://schemas.openxmlformats.org/officeDocument/2006/relationships/image" Target="../media/image3524.png"/><Relationship Id="rId975" Type="http://schemas.openxmlformats.org/officeDocument/2006/relationships/customXml" Target="../ink/ink3912.xml"/><Relationship Id="rId20" Type="http://schemas.openxmlformats.org/officeDocument/2006/relationships/customXml" Target="../ink/ink3432.xml"/><Relationship Id="rId628" Type="http://schemas.openxmlformats.org/officeDocument/2006/relationships/customXml" Target="../ink/ink3738.xml"/><Relationship Id="rId835" Type="http://schemas.openxmlformats.org/officeDocument/2006/relationships/customXml" Target="../ink/ink3842.xml"/><Relationship Id="rId267" Type="http://schemas.openxmlformats.org/officeDocument/2006/relationships/customXml" Target="../ink/ink3556.xml"/><Relationship Id="rId474" Type="http://schemas.openxmlformats.org/officeDocument/2006/relationships/image" Target="../media/image3377.png"/><Relationship Id="rId127" Type="http://schemas.openxmlformats.org/officeDocument/2006/relationships/image" Target="../media/image3205.png"/><Relationship Id="rId681" Type="http://schemas.openxmlformats.org/officeDocument/2006/relationships/image" Target="../media/image3480.png"/><Relationship Id="rId779" Type="http://schemas.openxmlformats.org/officeDocument/2006/relationships/customXml" Target="../ink/ink3814.xml"/><Relationship Id="rId902" Type="http://schemas.openxmlformats.org/officeDocument/2006/relationships/image" Target="../media/image3591.png"/><Relationship Id="rId986" Type="http://schemas.openxmlformats.org/officeDocument/2006/relationships/customXml" Target="../ink/ink3918.xml"/><Relationship Id="rId31" Type="http://schemas.openxmlformats.org/officeDocument/2006/relationships/image" Target="../media/image3158.png"/><Relationship Id="rId334" Type="http://schemas.openxmlformats.org/officeDocument/2006/relationships/image" Target="../media/image3308.png"/><Relationship Id="rId541" Type="http://schemas.openxmlformats.org/officeDocument/2006/relationships/image" Target="../media/image3410.png"/><Relationship Id="rId639" Type="http://schemas.openxmlformats.org/officeDocument/2006/relationships/image" Target="../media/image3459.png"/><Relationship Id="rId180" Type="http://schemas.openxmlformats.org/officeDocument/2006/relationships/customXml" Target="../ink/ink3512.xml"/><Relationship Id="rId278" Type="http://schemas.openxmlformats.org/officeDocument/2006/relationships/image" Target="../media/image3280.png"/><Relationship Id="rId401" Type="http://schemas.openxmlformats.org/officeDocument/2006/relationships/customXml" Target="../ink/ink3624.xml"/><Relationship Id="rId846" Type="http://schemas.openxmlformats.org/officeDocument/2006/relationships/image" Target="../media/image3563.png"/><Relationship Id="rId485" Type="http://schemas.openxmlformats.org/officeDocument/2006/relationships/customXml" Target="../ink/ink3666.xml"/><Relationship Id="rId692" Type="http://schemas.openxmlformats.org/officeDocument/2006/relationships/customXml" Target="../ink/ink3770.xml"/><Relationship Id="rId706" Type="http://schemas.openxmlformats.org/officeDocument/2006/relationships/customXml" Target="../ink/ink3777.xml"/><Relationship Id="rId913" Type="http://schemas.openxmlformats.org/officeDocument/2006/relationships/customXml" Target="../ink/ink3881.xml"/><Relationship Id="rId42" Type="http://schemas.openxmlformats.org/officeDocument/2006/relationships/customXml" Target="../ink/ink3443.xml"/><Relationship Id="rId138" Type="http://schemas.openxmlformats.org/officeDocument/2006/relationships/customXml" Target="../ink/ink3491.xml"/><Relationship Id="rId345" Type="http://schemas.openxmlformats.org/officeDocument/2006/relationships/customXml" Target="../ink/ink3595.xml"/><Relationship Id="rId552" Type="http://schemas.openxmlformats.org/officeDocument/2006/relationships/customXml" Target="../ink/ink3700.xml"/><Relationship Id="rId997" Type="http://schemas.openxmlformats.org/officeDocument/2006/relationships/image" Target="../media/image3638.png"/><Relationship Id="rId191" Type="http://schemas.openxmlformats.org/officeDocument/2006/relationships/image" Target="../media/image3237.png"/><Relationship Id="rId205" Type="http://schemas.openxmlformats.org/officeDocument/2006/relationships/image" Target="../media/image3244.png"/><Relationship Id="rId412" Type="http://schemas.openxmlformats.org/officeDocument/2006/relationships/image" Target="../media/image3346.png"/><Relationship Id="rId857" Type="http://schemas.openxmlformats.org/officeDocument/2006/relationships/customXml" Target="../ink/ink3853.xml"/><Relationship Id="rId289" Type="http://schemas.openxmlformats.org/officeDocument/2006/relationships/customXml" Target="../ink/ink3567.xml"/><Relationship Id="rId496" Type="http://schemas.openxmlformats.org/officeDocument/2006/relationships/image" Target="../media/image3388.png"/><Relationship Id="rId717" Type="http://schemas.openxmlformats.org/officeDocument/2006/relationships/image" Target="../media/image3498.png"/><Relationship Id="rId924" Type="http://schemas.openxmlformats.org/officeDocument/2006/relationships/image" Target="../media/image3602.png"/><Relationship Id="rId53" Type="http://schemas.openxmlformats.org/officeDocument/2006/relationships/image" Target="../media/image3168.png"/><Relationship Id="rId149" Type="http://schemas.openxmlformats.org/officeDocument/2006/relationships/image" Target="../media/image3216.png"/><Relationship Id="rId356" Type="http://schemas.openxmlformats.org/officeDocument/2006/relationships/image" Target="../media/image3319.png"/><Relationship Id="rId563" Type="http://schemas.openxmlformats.org/officeDocument/2006/relationships/image" Target="../media/image3421.png"/><Relationship Id="rId770" Type="http://schemas.openxmlformats.org/officeDocument/2006/relationships/image" Target="../media/image3525.png"/><Relationship Id="rId216" Type="http://schemas.openxmlformats.org/officeDocument/2006/relationships/image" Target="../media/image3249.png"/><Relationship Id="rId423" Type="http://schemas.openxmlformats.org/officeDocument/2006/relationships/customXml" Target="../ink/ink3635.xml"/><Relationship Id="rId868" Type="http://schemas.openxmlformats.org/officeDocument/2006/relationships/image" Target="../media/image3574.png"/><Relationship Id="rId630" Type="http://schemas.openxmlformats.org/officeDocument/2006/relationships/customXml" Target="../ink/ink3739.xml"/><Relationship Id="rId728" Type="http://schemas.openxmlformats.org/officeDocument/2006/relationships/customXml" Target="../ink/ink3788.xml"/><Relationship Id="rId935" Type="http://schemas.openxmlformats.org/officeDocument/2006/relationships/customXml" Target="../ink/ink3892.xml"/><Relationship Id="rId64" Type="http://schemas.openxmlformats.org/officeDocument/2006/relationships/customXml" Target="../ink/ink3454.xml"/><Relationship Id="rId367" Type="http://schemas.openxmlformats.org/officeDocument/2006/relationships/image" Target="../media/image3324.png"/><Relationship Id="rId574" Type="http://schemas.openxmlformats.org/officeDocument/2006/relationships/customXml" Target="../ink/ink3711.xml"/><Relationship Id="rId227" Type="http://schemas.openxmlformats.org/officeDocument/2006/relationships/customXml" Target="../ink/ink3536.xml"/><Relationship Id="rId781" Type="http://schemas.openxmlformats.org/officeDocument/2006/relationships/customXml" Target="../ink/ink3815.xml"/><Relationship Id="rId879" Type="http://schemas.openxmlformats.org/officeDocument/2006/relationships/customXml" Target="../ink/ink3864.xml"/><Relationship Id="rId434" Type="http://schemas.openxmlformats.org/officeDocument/2006/relationships/image" Target="../media/image3357.png"/><Relationship Id="rId641" Type="http://schemas.openxmlformats.org/officeDocument/2006/relationships/image" Target="../media/image3460.png"/><Relationship Id="rId739" Type="http://schemas.openxmlformats.org/officeDocument/2006/relationships/customXml" Target="../ink/ink3794.xml"/><Relationship Id="rId280" Type="http://schemas.openxmlformats.org/officeDocument/2006/relationships/image" Target="../media/image3281.png"/><Relationship Id="rId501" Type="http://schemas.openxmlformats.org/officeDocument/2006/relationships/customXml" Target="../ink/ink3674.xml"/><Relationship Id="rId946" Type="http://schemas.openxmlformats.org/officeDocument/2006/relationships/image" Target="../media/image3613.png"/><Relationship Id="rId75" Type="http://schemas.openxmlformats.org/officeDocument/2006/relationships/image" Target="../media/image3179.png"/><Relationship Id="rId140" Type="http://schemas.openxmlformats.org/officeDocument/2006/relationships/customXml" Target="../ink/ink3492.xml"/><Relationship Id="rId378" Type="http://schemas.openxmlformats.org/officeDocument/2006/relationships/image" Target="../media/image3329.png"/><Relationship Id="rId585" Type="http://schemas.openxmlformats.org/officeDocument/2006/relationships/image" Target="../media/image3432.png"/><Relationship Id="rId792" Type="http://schemas.openxmlformats.org/officeDocument/2006/relationships/image" Target="../media/image3536.png"/><Relationship Id="rId806" Type="http://schemas.openxmlformats.org/officeDocument/2006/relationships/image" Target="../media/image3543.png"/><Relationship Id="rId6" Type="http://schemas.openxmlformats.org/officeDocument/2006/relationships/customXml" Target="../ink/ink3425.xml"/><Relationship Id="rId238" Type="http://schemas.openxmlformats.org/officeDocument/2006/relationships/image" Target="../media/image3260.png"/><Relationship Id="rId445" Type="http://schemas.openxmlformats.org/officeDocument/2006/relationships/customXml" Target="../ink/ink3646.xml"/><Relationship Id="rId652" Type="http://schemas.openxmlformats.org/officeDocument/2006/relationships/customXml" Target="../ink/ink3750.xml"/><Relationship Id="rId291" Type="http://schemas.openxmlformats.org/officeDocument/2006/relationships/customXml" Target="../ink/ink3568.xml"/><Relationship Id="rId305" Type="http://schemas.openxmlformats.org/officeDocument/2006/relationships/customXml" Target="../ink/ink3575.xml"/><Relationship Id="rId512" Type="http://schemas.openxmlformats.org/officeDocument/2006/relationships/image" Target="../media/image3396.png"/><Relationship Id="rId957" Type="http://schemas.openxmlformats.org/officeDocument/2006/relationships/customXml" Target="../ink/ink3903.xml"/><Relationship Id="rId86" Type="http://schemas.openxmlformats.org/officeDocument/2006/relationships/customXml" Target="../ink/ink3465.xml"/><Relationship Id="rId151" Type="http://schemas.openxmlformats.org/officeDocument/2006/relationships/image" Target="../media/image3217.png"/><Relationship Id="rId389" Type="http://schemas.openxmlformats.org/officeDocument/2006/relationships/customXml" Target="../ink/ink3618.xml"/><Relationship Id="rId596" Type="http://schemas.openxmlformats.org/officeDocument/2006/relationships/customXml" Target="../ink/ink3722.xml"/><Relationship Id="rId817" Type="http://schemas.openxmlformats.org/officeDocument/2006/relationships/customXml" Target="../ink/ink3833.xml"/><Relationship Id="rId1002" Type="http://schemas.openxmlformats.org/officeDocument/2006/relationships/customXml" Target="../ink/ink3926.xml"/><Relationship Id="rId249" Type="http://schemas.openxmlformats.org/officeDocument/2006/relationships/customXml" Target="../ink/ink3547.xml"/><Relationship Id="rId456" Type="http://schemas.openxmlformats.org/officeDocument/2006/relationships/image" Target="../media/image3368.png"/><Relationship Id="rId663" Type="http://schemas.openxmlformats.org/officeDocument/2006/relationships/image" Target="../media/image3471.png"/><Relationship Id="rId870" Type="http://schemas.openxmlformats.org/officeDocument/2006/relationships/image" Target="../media/image3575.png"/><Relationship Id="rId13" Type="http://schemas.openxmlformats.org/officeDocument/2006/relationships/image" Target="../media/image3149.png"/><Relationship Id="rId109" Type="http://schemas.openxmlformats.org/officeDocument/2006/relationships/image" Target="../media/image3196.png"/><Relationship Id="rId316" Type="http://schemas.openxmlformats.org/officeDocument/2006/relationships/image" Target="../media/image3299.png"/><Relationship Id="rId523" Type="http://schemas.openxmlformats.org/officeDocument/2006/relationships/image" Target="../media/image3401.png"/><Relationship Id="rId968" Type="http://schemas.openxmlformats.org/officeDocument/2006/relationships/image" Target="../media/image3624.png"/><Relationship Id="rId97" Type="http://schemas.openxmlformats.org/officeDocument/2006/relationships/image" Target="../media/image3190.png"/><Relationship Id="rId730" Type="http://schemas.openxmlformats.org/officeDocument/2006/relationships/customXml" Target="../ink/ink3789.xml"/><Relationship Id="rId828" Type="http://schemas.openxmlformats.org/officeDocument/2006/relationships/image" Target="../media/image3554.png"/><Relationship Id="rId1013" Type="http://schemas.openxmlformats.org/officeDocument/2006/relationships/image" Target="../media/image3646.png"/><Relationship Id="rId162" Type="http://schemas.openxmlformats.org/officeDocument/2006/relationships/customXml" Target="../ink/ink3503.xml"/><Relationship Id="rId467" Type="http://schemas.openxmlformats.org/officeDocument/2006/relationships/customXml" Target="../ink/ink3657.xml"/><Relationship Id="rId674" Type="http://schemas.openxmlformats.org/officeDocument/2006/relationships/customXml" Target="../ink/ink3761.xml"/><Relationship Id="rId881" Type="http://schemas.openxmlformats.org/officeDocument/2006/relationships/customXml" Target="../ink/ink3865.xml"/><Relationship Id="rId979" Type="http://schemas.openxmlformats.org/officeDocument/2006/relationships/customXml" Target="../ink/ink3914.xml"/><Relationship Id="rId24" Type="http://schemas.openxmlformats.org/officeDocument/2006/relationships/customXml" Target="../ink/ink3434.xml"/><Relationship Id="rId327" Type="http://schemas.openxmlformats.org/officeDocument/2006/relationships/customXml" Target="../ink/ink3586.xml"/><Relationship Id="rId534" Type="http://schemas.openxmlformats.org/officeDocument/2006/relationships/customXml" Target="../ink/ink3691.xml"/><Relationship Id="rId741" Type="http://schemas.openxmlformats.org/officeDocument/2006/relationships/customXml" Target="../ink/ink3795.xml"/><Relationship Id="rId839" Type="http://schemas.openxmlformats.org/officeDocument/2006/relationships/customXml" Target="../ink/ink3844.xml"/><Relationship Id="rId173" Type="http://schemas.openxmlformats.org/officeDocument/2006/relationships/image" Target="../media/image3228.png"/><Relationship Id="rId380" Type="http://schemas.openxmlformats.org/officeDocument/2006/relationships/image" Target="../media/image3330.png"/><Relationship Id="rId601" Type="http://schemas.openxmlformats.org/officeDocument/2006/relationships/image" Target="../media/image3440.png"/><Relationship Id="rId240" Type="http://schemas.openxmlformats.org/officeDocument/2006/relationships/image" Target="../media/image3261.png"/><Relationship Id="rId478" Type="http://schemas.openxmlformats.org/officeDocument/2006/relationships/image" Target="../media/image3379.png"/><Relationship Id="rId685" Type="http://schemas.openxmlformats.org/officeDocument/2006/relationships/image" Target="../media/image3482.png"/><Relationship Id="rId892" Type="http://schemas.openxmlformats.org/officeDocument/2006/relationships/image" Target="../media/image3586.png"/><Relationship Id="rId906" Type="http://schemas.openxmlformats.org/officeDocument/2006/relationships/image" Target="../media/image3593.png"/><Relationship Id="rId35" Type="http://schemas.openxmlformats.org/officeDocument/2006/relationships/image" Target="../media/image3159.png"/><Relationship Id="rId100" Type="http://schemas.openxmlformats.org/officeDocument/2006/relationships/customXml" Target="../ink/ink3472.xml"/><Relationship Id="rId338" Type="http://schemas.openxmlformats.org/officeDocument/2006/relationships/image" Target="../media/image3310.png"/><Relationship Id="rId545" Type="http://schemas.openxmlformats.org/officeDocument/2006/relationships/image" Target="../media/image3412.png"/><Relationship Id="rId752" Type="http://schemas.openxmlformats.org/officeDocument/2006/relationships/image" Target="../media/image3516.png"/><Relationship Id="rId184" Type="http://schemas.openxmlformats.org/officeDocument/2006/relationships/customXml" Target="../ink/ink3514.xml"/><Relationship Id="rId391" Type="http://schemas.openxmlformats.org/officeDocument/2006/relationships/customXml" Target="../ink/ink3619.xml"/><Relationship Id="rId405" Type="http://schemas.openxmlformats.org/officeDocument/2006/relationships/customXml" Target="../ink/ink3626.xml"/><Relationship Id="rId612" Type="http://schemas.openxmlformats.org/officeDocument/2006/relationships/customXml" Target="../ink/ink3730.xml"/><Relationship Id="rId251" Type="http://schemas.openxmlformats.org/officeDocument/2006/relationships/customXml" Target="../ink/ink3548.xml"/><Relationship Id="rId489" Type="http://schemas.openxmlformats.org/officeDocument/2006/relationships/customXml" Target="../ink/ink3668.xml"/><Relationship Id="rId696" Type="http://schemas.openxmlformats.org/officeDocument/2006/relationships/customXml" Target="../ink/ink3772.xml"/><Relationship Id="rId917" Type="http://schemas.openxmlformats.org/officeDocument/2006/relationships/customXml" Target="../ink/ink3883.xml"/><Relationship Id="rId46" Type="http://schemas.openxmlformats.org/officeDocument/2006/relationships/customXml" Target="../ink/ink3445.xml"/><Relationship Id="rId349" Type="http://schemas.openxmlformats.org/officeDocument/2006/relationships/customXml" Target="../ink/ink3597.xml"/><Relationship Id="rId556" Type="http://schemas.openxmlformats.org/officeDocument/2006/relationships/customXml" Target="../ink/ink3702.xml"/><Relationship Id="rId763" Type="http://schemas.openxmlformats.org/officeDocument/2006/relationships/customXml" Target="../ink/ink3806.xml"/><Relationship Id="rId111" Type="http://schemas.openxmlformats.org/officeDocument/2006/relationships/image" Target="../media/image3197.png"/><Relationship Id="rId195" Type="http://schemas.openxmlformats.org/officeDocument/2006/relationships/image" Target="../media/image3239.png"/><Relationship Id="rId209" Type="http://schemas.openxmlformats.org/officeDocument/2006/relationships/image" Target="../media/image3246.png"/><Relationship Id="rId416" Type="http://schemas.openxmlformats.org/officeDocument/2006/relationships/image" Target="../media/image3348.png"/><Relationship Id="rId970" Type="http://schemas.openxmlformats.org/officeDocument/2006/relationships/image" Target="../media/image3625.png"/><Relationship Id="rId623" Type="http://schemas.openxmlformats.org/officeDocument/2006/relationships/image" Target="../media/image3451.png"/><Relationship Id="rId830" Type="http://schemas.openxmlformats.org/officeDocument/2006/relationships/image" Target="../media/image3555.png"/><Relationship Id="rId928" Type="http://schemas.openxmlformats.org/officeDocument/2006/relationships/image" Target="../media/image3604.png"/><Relationship Id="rId57" Type="http://schemas.openxmlformats.org/officeDocument/2006/relationships/image" Target="../media/image3170.png"/><Relationship Id="rId262" Type="http://schemas.openxmlformats.org/officeDocument/2006/relationships/image" Target="../media/image3272.png"/><Relationship Id="rId567" Type="http://schemas.openxmlformats.org/officeDocument/2006/relationships/image" Target="../media/image3423.png"/><Relationship Id="rId122" Type="http://schemas.openxmlformats.org/officeDocument/2006/relationships/customXml" Target="../ink/ink3483.xml"/><Relationship Id="rId774" Type="http://schemas.openxmlformats.org/officeDocument/2006/relationships/image" Target="../media/image3527.png"/><Relationship Id="rId981" Type="http://schemas.openxmlformats.org/officeDocument/2006/relationships/customXml" Target="../ink/ink3915.xml"/><Relationship Id="rId427" Type="http://schemas.openxmlformats.org/officeDocument/2006/relationships/customXml" Target="../ink/ink3637.xml"/><Relationship Id="rId634" Type="http://schemas.openxmlformats.org/officeDocument/2006/relationships/customXml" Target="../ink/ink3741.xml"/><Relationship Id="rId841" Type="http://schemas.openxmlformats.org/officeDocument/2006/relationships/customXml" Target="../ink/ink3845.xml"/><Relationship Id="rId273" Type="http://schemas.openxmlformats.org/officeDocument/2006/relationships/customXml" Target="../ink/ink3559.xml"/><Relationship Id="rId480" Type="http://schemas.openxmlformats.org/officeDocument/2006/relationships/image" Target="../media/image3380.png"/><Relationship Id="rId701" Type="http://schemas.openxmlformats.org/officeDocument/2006/relationships/image" Target="../media/image3490.png"/><Relationship Id="rId939" Type="http://schemas.openxmlformats.org/officeDocument/2006/relationships/customXml" Target="../ink/ink3894.xml"/><Relationship Id="rId68" Type="http://schemas.openxmlformats.org/officeDocument/2006/relationships/customXml" Target="../ink/ink3456.xml"/><Relationship Id="rId133" Type="http://schemas.openxmlformats.org/officeDocument/2006/relationships/image" Target="../media/image3208.png"/><Relationship Id="rId340" Type="http://schemas.openxmlformats.org/officeDocument/2006/relationships/image" Target="../media/image3311.png"/><Relationship Id="rId578" Type="http://schemas.openxmlformats.org/officeDocument/2006/relationships/customXml" Target="../ink/ink3713.xml"/><Relationship Id="rId785" Type="http://schemas.openxmlformats.org/officeDocument/2006/relationships/customXml" Target="../ink/ink3817.xml"/><Relationship Id="rId992" Type="http://schemas.openxmlformats.org/officeDocument/2006/relationships/customXml" Target="../ink/ink3921.xml"/><Relationship Id="rId200" Type="http://schemas.openxmlformats.org/officeDocument/2006/relationships/customXml" Target="../ink/ink3522.xml"/><Relationship Id="rId438" Type="http://schemas.openxmlformats.org/officeDocument/2006/relationships/image" Target="../media/image3359.png"/><Relationship Id="rId645" Type="http://schemas.openxmlformats.org/officeDocument/2006/relationships/image" Target="../media/image3462.png"/><Relationship Id="rId852" Type="http://schemas.openxmlformats.org/officeDocument/2006/relationships/image" Target="../media/image3566.png"/><Relationship Id="rId284" Type="http://schemas.openxmlformats.org/officeDocument/2006/relationships/image" Target="../media/image3283.png"/><Relationship Id="rId491" Type="http://schemas.openxmlformats.org/officeDocument/2006/relationships/customXml" Target="../ink/ink3669.xml"/><Relationship Id="rId505" Type="http://schemas.openxmlformats.org/officeDocument/2006/relationships/customXml" Target="../ink/ink3676.xml"/><Relationship Id="rId712" Type="http://schemas.openxmlformats.org/officeDocument/2006/relationships/customXml" Target="../ink/ink3780.xml"/><Relationship Id="rId79" Type="http://schemas.openxmlformats.org/officeDocument/2006/relationships/image" Target="../media/image3181.png"/><Relationship Id="rId144" Type="http://schemas.openxmlformats.org/officeDocument/2006/relationships/customXml" Target="../ink/ink3494.xml"/><Relationship Id="rId589" Type="http://schemas.openxmlformats.org/officeDocument/2006/relationships/image" Target="../media/image3434.png"/><Relationship Id="rId796" Type="http://schemas.openxmlformats.org/officeDocument/2006/relationships/image" Target="../media/image3538.png"/><Relationship Id="rId351" Type="http://schemas.openxmlformats.org/officeDocument/2006/relationships/customXml" Target="../ink/ink3598.xml"/><Relationship Id="rId449" Type="http://schemas.openxmlformats.org/officeDocument/2006/relationships/customXml" Target="../ink/ink3648.xml"/><Relationship Id="rId656" Type="http://schemas.openxmlformats.org/officeDocument/2006/relationships/customXml" Target="../ink/ink3752.xml"/><Relationship Id="rId863" Type="http://schemas.openxmlformats.org/officeDocument/2006/relationships/customXml" Target="../ink/ink3856.xml"/><Relationship Id="rId211" Type="http://schemas.openxmlformats.org/officeDocument/2006/relationships/image" Target="../media/image3247.png"/><Relationship Id="rId295" Type="http://schemas.openxmlformats.org/officeDocument/2006/relationships/customXml" Target="../ink/ink3570.xml"/><Relationship Id="rId309" Type="http://schemas.openxmlformats.org/officeDocument/2006/relationships/customXml" Target="../ink/ink3577.xml"/><Relationship Id="rId516" Type="http://schemas.openxmlformats.org/officeDocument/2006/relationships/customXml" Target="../ink/ink3682.xml"/><Relationship Id="rId723" Type="http://schemas.openxmlformats.org/officeDocument/2006/relationships/image" Target="../media/image3501.png"/><Relationship Id="rId930" Type="http://schemas.openxmlformats.org/officeDocument/2006/relationships/image" Target="../media/image3605.png"/><Relationship Id="rId1006" Type="http://schemas.openxmlformats.org/officeDocument/2006/relationships/customXml" Target="../ink/ink3928.xml"/><Relationship Id="rId155" Type="http://schemas.openxmlformats.org/officeDocument/2006/relationships/image" Target="../media/image3219.png"/><Relationship Id="rId362" Type="http://schemas.openxmlformats.org/officeDocument/2006/relationships/image" Target="../media/image3322.png"/><Relationship Id="rId222" Type="http://schemas.openxmlformats.org/officeDocument/2006/relationships/image" Target="../media/image3252.png"/><Relationship Id="rId667" Type="http://schemas.openxmlformats.org/officeDocument/2006/relationships/image" Target="../media/image3473.png"/><Relationship Id="rId874" Type="http://schemas.openxmlformats.org/officeDocument/2006/relationships/image" Target="../media/image3577.png"/><Relationship Id="rId17" Type="http://schemas.openxmlformats.org/officeDocument/2006/relationships/image" Target="../media/image3151.png"/><Relationship Id="rId527" Type="http://schemas.openxmlformats.org/officeDocument/2006/relationships/image" Target="../media/image3403.png"/><Relationship Id="rId734" Type="http://schemas.openxmlformats.org/officeDocument/2006/relationships/customXml" Target="../ink/ink3791.xml"/><Relationship Id="rId941" Type="http://schemas.openxmlformats.org/officeDocument/2006/relationships/customXml" Target="../ink/ink3895.xml"/><Relationship Id="rId70" Type="http://schemas.openxmlformats.org/officeDocument/2006/relationships/customXml" Target="../ink/ink3457.xml"/><Relationship Id="rId166" Type="http://schemas.openxmlformats.org/officeDocument/2006/relationships/customXml" Target="../ink/ink3505.xml"/><Relationship Id="rId373" Type="http://schemas.openxmlformats.org/officeDocument/2006/relationships/customXml" Target="../ink/ink3610.xml"/><Relationship Id="rId580" Type="http://schemas.openxmlformats.org/officeDocument/2006/relationships/customXml" Target="../ink/ink3714.xml"/><Relationship Id="rId801" Type="http://schemas.openxmlformats.org/officeDocument/2006/relationships/customXml" Target="../ink/ink3825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3539.xml"/><Relationship Id="rId440" Type="http://schemas.openxmlformats.org/officeDocument/2006/relationships/image" Target="../media/image3360.png"/><Relationship Id="rId678" Type="http://schemas.openxmlformats.org/officeDocument/2006/relationships/customXml" Target="../ink/ink3763.xml"/><Relationship Id="rId885" Type="http://schemas.openxmlformats.org/officeDocument/2006/relationships/customXml" Target="../ink/ink3867.xml"/><Relationship Id="rId28" Type="http://schemas.openxmlformats.org/officeDocument/2006/relationships/customXml" Target="../ink/ink3436.xml"/><Relationship Id="rId300" Type="http://schemas.openxmlformats.org/officeDocument/2006/relationships/image" Target="../media/image3291.png"/><Relationship Id="rId538" Type="http://schemas.openxmlformats.org/officeDocument/2006/relationships/customXml" Target="../ink/ink3693.xml"/><Relationship Id="rId745" Type="http://schemas.openxmlformats.org/officeDocument/2006/relationships/customXml" Target="../ink/ink3797.xml"/><Relationship Id="rId952" Type="http://schemas.openxmlformats.org/officeDocument/2006/relationships/image" Target="../media/image3616.png"/><Relationship Id="rId81" Type="http://schemas.openxmlformats.org/officeDocument/2006/relationships/image" Target="../media/image3182.png"/><Relationship Id="rId177" Type="http://schemas.openxmlformats.org/officeDocument/2006/relationships/image" Target="../media/image3230.png"/><Relationship Id="rId384" Type="http://schemas.openxmlformats.org/officeDocument/2006/relationships/image" Target="../media/image3332.png"/><Relationship Id="rId591" Type="http://schemas.openxmlformats.org/officeDocument/2006/relationships/image" Target="../media/image3435.png"/><Relationship Id="rId605" Type="http://schemas.openxmlformats.org/officeDocument/2006/relationships/image" Target="../media/image3442.png"/><Relationship Id="rId812" Type="http://schemas.openxmlformats.org/officeDocument/2006/relationships/image" Target="../media/image3546.png"/><Relationship Id="rId244" Type="http://schemas.openxmlformats.org/officeDocument/2006/relationships/image" Target="../media/image3263.png"/><Relationship Id="rId689" Type="http://schemas.openxmlformats.org/officeDocument/2006/relationships/image" Target="../media/image3484.png"/><Relationship Id="rId896" Type="http://schemas.openxmlformats.org/officeDocument/2006/relationships/image" Target="../media/image3588.png"/><Relationship Id="rId39" Type="http://schemas.openxmlformats.org/officeDocument/2006/relationships/image" Target="../media/image3161.png"/><Relationship Id="rId451" Type="http://schemas.openxmlformats.org/officeDocument/2006/relationships/customXml" Target="../ink/ink3649.xml"/><Relationship Id="rId549" Type="http://schemas.openxmlformats.org/officeDocument/2006/relationships/image" Target="../media/image3414.png"/><Relationship Id="rId756" Type="http://schemas.openxmlformats.org/officeDocument/2006/relationships/image" Target="../media/image3518.png"/><Relationship Id="rId104" Type="http://schemas.openxmlformats.org/officeDocument/2006/relationships/customXml" Target="../ink/ink3474.xml"/><Relationship Id="rId188" Type="http://schemas.openxmlformats.org/officeDocument/2006/relationships/customXml" Target="../ink/ink3516.xml"/><Relationship Id="rId311" Type="http://schemas.openxmlformats.org/officeDocument/2006/relationships/customXml" Target="../ink/ink3578.xml"/><Relationship Id="rId395" Type="http://schemas.openxmlformats.org/officeDocument/2006/relationships/customXml" Target="../ink/ink3621.xml"/><Relationship Id="rId409" Type="http://schemas.openxmlformats.org/officeDocument/2006/relationships/customXml" Target="../ink/ink3628.xml"/><Relationship Id="rId963" Type="http://schemas.openxmlformats.org/officeDocument/2006/relationships/customXml" Target="../ink/ink3906.xml"/><Relationship Id="rId92" Type="http://schemas.openxmlformats.org/officeDocument/2006/relationships/customXml" Target="../ink/ink3468.xml"/><Relationship Id="rId616" Type="http://schemas.openxmlformats.org/officeDocument/2006/relationships/customXml" Target="../ink/ink3732.xml"/><Relationship Id="rId823" Type="http://schemas.openxmlformats.org/officeDocument/2006/relationships/customXml" Target="../ink/ink3836.xml"/><Relationship Id="rId255" Type="http://schemas.openxmlformats.org/officeDocument/2006/relationships/customXml" Target="../ink/ink3550.xml"/><Relationship Id="rId462" Type="http://schemas.openxmlformats.org/officeDocument/2006/relationships/image" Target="../media/image3371.png"/><Relationship Id="rId115" Type="http://schemas.openxmlformats.org/officeDocument/2006/relationships/image" Target="../media/image3199.png"/><Relationship Id="rId322" Type="http://schemas.openxmlformats.org/officeDocument/2006/relationships/image" Target="../media/image3302.png"/><Relationship Id="rId767" Type="http://schemas.openxmlformats.org/officeDocument/2006/relationships/customXml" Target="../ink/ink3808.xml"/><Relationship Id="rId974" Type="http://schemas.openxmlformats.org/officeDocument/2006/relationships/image" Target="../media/image3627.png"/><Relationship Id="rId199" Type="http://schemas.openxmlformats.org/officeDocument/2006/relationships/image" Target="../media/image3241.png"/><Relationship Id="rId627" Type="http://schemas.openxmlformats.org/officeDocument/2006/relationships/image" Target="../media/image3453.png"/><Relationship Id="rId834" Type="http://schemas.openxmlformats.org/officeDocument/2006/relationships/image" Target="../media/image3557.png"/><Relationship Id="rId266" Type="http://schemas.openxmlformats.org/officeDocument/2006/relationships/image" Target="../media/image3274.png"/><Relationship Id="rId473" Type="http://schemas.openxmlformats.org/officeDocument/2006/relationships/customXml" Target="../ink/ink3660.xml"/><Relationship Id="rId680" Type="http://schemas.openxmlformats.org/officeDocument/2006/relationships/customXml" Target="../ink/ink3764.xml"/><Relationship Id="rId901" Type="http://schemas.openxmlformats.org/officeDocument/2006/relationships/customXml" Target="../ink/ink3875.xml"/><Relationship Id="rId30" Type="http://schemas.openxmlformats.org/officeDocument/2006/relationships/customXml" Target="../ink/ink3437.xml"/><Relationship Id="rId126" Type="http://schemas.openxmlformats.org/officeDocument/2006/relationships/customXml" Target="../ink/ink3485.xml"/><Relationship Id="rId333" Type="http://schemas.openxmlformats.org/officeDocument/2006/relationships/customXml" Target="../ink/ink3589.xml"/><Relationship Id="rId540" Type="http://schemas.openxmlformats.org/officeDocument/2006/relationships/customXml" Target="../ink/ink3694.xml"/><Relationship Id="rId778" Type="http://schemas.openxmlformats.org/officeDocument/2006/relationships/image" Target="../media/image3529.png"/><Relationship Id="rId985" Type="http://schemas.openxmlformats.org/officeDocument/2006/relationships/image" Target="../media/image3632.png"/><Relationship Id="rId638" Type="http://schemas.openxmlformats.org/officeDocument/2006/relationships/customXml" Target="../ink/ink3743.xml"/><Relationship Id="rId845" Type="http://schemas.openxmlformats.org/officeDocument/2006/relationships/customXml" Target="../ink/ink3847.xml"/><Relationship Id="rId277" Type="http://schemas.openxmlformats.org/officeDocument/2006/relationships/customXml" Target="../ink/ink3561.xml"/><Relationship Id="rId400" Type="http://schemas.openxmlformats.org/officeDocument/2006/relationships/image" Target="../media/image3340.png"/><Relationship Id="rId484" Type="http://schemas.openxmlformats.org/officeDocument/2006/relationships/image" Target="../media/image3382.png"/><Relationship Id="rId705" Type="http://schemas.openxmlformats.org/officeDocument/2006/relationships/image" Target="../media/image3492.png"/><Relationship Id="rId137" Type="http://schemas.openxmlformats.org/officeDocument/2006/relationships/image" Target="../media/image3210.png"/><Relationship Id="rId344" Type="http://schemas.openxmlformats.org/officeDocument/2006/relationships/image" Target="../media/image3313.png"/><Relationship Id="rId691" Type="http://schemas.openxmlformats.org/officeDocument/2006/relationships/image" Target="../media/image3485.png"/><Relationship Id="rId789" Type="http://schemas.openxmlformats.org/officeDocument/2006/relationships/customXml" Target="../ink/ink3819.xml"/><Relationship Id="rId912" Type="http://schemas.openxmlformats.org/officeDocument/2006/relationships/image" Target="../media/image3596.png"/><Relationship Id="rId996" Type="http://schemas.openxmlformats.org/officeDocument/2006/relationships/customXml" Target="../ink/ink3923.xml"/><Relationship Id="rId41" Type="http://schemas.openxmlformats.org/officeDocument/2006/relationships/image" Target="../media/image3162.png"/><Relationship Id="rId551" Type="http://schemas.openxmlformats.org/officeDocument/2006/relationships/image" Target="../media/image3415.png"/><Relationship Id="rId649" Type="http://schemas.openxmlformats.org/officeDocument/2006/relationships/image" Target="../media/image3464.png"/><Relationship Id="rId856" Type="http://schemas.openxmlformats.org/officeDocument/2006/relationships/image" Target="../media/image3568.png"/><Relationship Id="rId190" Type="http://schemas.openxmlformats.org/officeDocument/2006/relationships/customXml" Target="../ink/ink3517.xml"/><Relationship Id="rId204" Type="http://schemas.openxmlformats.org/officeDocument/2006/relationships/customXml" Target="../ink/ink3524.xml"/><Relationship Id="rId288" Type="http://schemas.openxmlformats.org/officeDocument/2006/relationships/image" Target="../media/image3285.png"/><Relationship Id="rId411" Type="http://schemas.openxmlformats.org/officeDocument/2006/relationships/customXml" Target="../ink/ink3629.xml"/><Relationship Id="rId509" Type="http://schemas.openxmlformats.org/officeDocument/2006/relationships/customXml" Target="../ink/ink3678.xml"/><Relationship Id="rId495" Type="http://schemas.openxmlformats.org/officeDocument/2006/relationships/customXml" Target="../ink/ink3671.xml"/><Relationship Id="rId716" Type="http://schemas.openxmlformats.org/officeDocument/2006/relationships/customXml" Target="../ink/ink3782.xml"/><Relationship Id="rId923" Type="http://schemas.openxmlformats.org/officeDocument/2006/relationships/customXml" Target="../ink/ink3886.xml"/><Relationship Id="rId10" Type="http://schemas.openxmlformats.org/officeDocument/2006/relationships/customXml" Target="../ink/ink3427.xml"/><Relationship Id="rId52" Type="http://schemas.openxmlformats.org/officeDocument/2006/relationships/customXml" Target="../ink/ink3448.xml"/><Relationship Id="rId94" Type="http://schemas.openxmlformats.org/officeDocument/2006/relationships/customXml" Target="../ink/ink3469.xml"/><Relationship Id="rId148" Type="http://schemas.openxmlformats.org/officeDocument/2006/relationships/customXml" Target="../ink/ink3496.xml"/><Relationship Id="rId355" Type="http://schemas.openxmlformats.org/officeDocument/2006/relationships/customXml" Target="../ink/ink3600.xml"/><Relationship Id="rId397" Type="http://schemas.openxmlformats.org/officeDocument/2006/relationships/customXml" Target="../ink/ink3622.xml"/><Relationship Id="rId520" Type="http://schemas.openxmlformats.org/officeDocument/2006/relationships/customXml" Target="../ink/ink3684.xml"/><Relationship Id="rId562" Type="http://schemas.openxmlformats.org/officeDocument/2006/relationships/customXml" Target="../ink/ink3705.xml"/><Relationship Id="rId618" Type="http://schemas.openxmlformats.org/officeDocument/2006/relationships/customXml" Target="../ink/ink3733.xml"/><Relationship Id="rId825" Type="http://schemas.openxmlformats.org/officeDocument/2006/relationships/customXml" Target="../ink/ink3837.xml"/><Relationship Id="rId215" Type="http://schemas.openxmlformats.org/officeDocument/2006/relationships/customXml" Target="../ink/ink3530.xml"/><Relationship Id="rId257" Type="http://schemas.openxmlformats.org/officeDocument/2006/relationships/customXml" Target="../ink/ink3551.xml"/><Relationship Id="rId422" Type="http://schemas.openxmlformats.org/officeDocument/2006/relationships/image" Target="../media/image3351.png"/><Relationship Id="rId464" Type="http://schemas.openxmlformats.org/officeDocument/2006/relationships/image" Target="../media/image3372.png"/><Relationship Id="rId867" Type="http://schemas.openxmlformats.org/officeDocument/2006/relationships/customXml" Target="../ink/ink3858.xml"/><Relationship Id="rId1010" Type="http://schemas.openxmlformats.org/officeDocument/2006/relationships/customXml" Target="../ink/ink3930.xml"/><Relationship Id="rId299" Type="http://schemas.openxmlformats.org/officeDocument/2006/relationships/customXml" Target="../ink/ink3572.xml"/><Relationship Id="rId727" Type="http://schemas.openxmlformats.org/officeDocument/2006/relationships/image" Target="../media/image3503.png"/><Relationship Id="rId934" Type="http://schemas.openxmlformats.org/officeDocument/2006/relationships/image" Target="../media/image3607.png"/><Relationship Id="rId63" Type="http://schemas.openxmlformats.org/officeDocument/2006/relationships/image" Target="../media/image3173.png"/><Relationship Id="rId159" Type="http://schemas.openxmlformats.org/officeDocument/2006/relationships/image" Target="../media/image3221.png"/><Relationship Id="rId366" Type="http://schemas.openxmlformats.org/officeDocument/2006/relationships/customXml" Target="../ink/ink3606.xml"/><Relationship Id="rId573" Type="http://schemas.openxmlformats.org/officeDocument/2006/relationships/image" Target="../media/image3426.png"/><Relationship Id="rId780" Type="http://schemas.openxmlformats.org/officeDocument/2006/relationships/image" Target="../media/image3530.png"/><Relationship Id="rId226" Type="http://schemas.openxmlformats.org/officeDocument/2006/relationships/image" Target="../media/image3254.png"/><Relationship Id="rId433" Type="http://schemas.openxmlformats.org/officeDocument/2006/relationships/customXml" Target="../ink/ink3640.xml"/><Relationship Id="rId878" Type="http://schemas.openxmlformats.org/officeDocument/2006/relationships/image" Target="../media/image3579.png"/><Relationship Id="rId640" Type="http://schemas.openxmlformats.org/officeDocument/2006/relationships/customXml" Target="../ink/ink3744.xml"/><Relationship Id="rId738" Type="http://schemas.openxmlformats.org/officeDocument/2006/relationships/customXml" Target="../ink/ink3793.xml"/><Relationship Id="rId945" Type="http://schemas.openxmlformats.org/officeDocument/2006/relationships/customXml" Target="../ink/ink3897.xml"/><Relationship Id="rId74" Type="http://schemas.openxmlformats.org/officeDocument/2006/relationships/customXml" Target="../ink/ink3459.xml"/><Relationship Id="rId377" Type="http://schemas.openxmlformats.org/officeDocument/2006/relationships/customXml" Target="../ink/ink3612.xml"/><Relationship Id="rId500" Type="http://schemas.openxmlformats.org/officeDocument/2006/relationships/image" Target="../media/image3390.png"/><Relationship Id="rId584" Type="http://schemas.openxmlformats.org/officeDocument/2006/relationships/customXml" Target="../ink/ink3716.xml"/><Relationship Id="rId805" Type="http://schemas.openxmlformats.org/officeDocument/2006/relationships/customXml" Target="../ink/ink3827.xml"/><Relationship Id="rId5" Type="http://schemas.openxmlformats.org/officeDocument/2006/relationships/image" Target="../media/image3145.png"/><Relationship Id="rId237" Type="http://schemas.openxmlformats.org/officeDocument/2006/relationships/customXml" Target="../ink/ink3541.xml"/><Relationship Id="rId791" Type="http://schemas.openxmlformats.org/officeDocument/2006/relationships/customXml" Target="../ink/ink3820.xml"/><Relationship Id="rId889" Type="http://schemas.openxmlformats.org/officeDocument/2006/relationships/customXml" Target="../ink/ink3869.xml"/><Relationship Id="rId444" Type="http://schemas.openxmlformats.org/officeDocument/2006/relationships/image" Target="../media/image3362.png"/><Relationship Id="rId651" Type="http://schemas.openxmlformats.org/officeDocument/2006/relationships/image" Target="../media/image3465.png"/><Relationship Id="rId749" Type="http://schemas.openxmlformats.org/officeDocument/2006/relationships/customXml" Target="../ink/ink3799.xml"/><Relationship Id="rId290" Type="http://schemas.openxmlformats.org/officeDocument/2006/relationships/image" Target="../media/image3286.png"/><Relationship Id="rId304" Type="http://schemas.openxmlformats.org/officeDocument/2006/relationships/image" Target="../media/image3293.png"/><Relationship Id="rId388" Type="http://schemas.openxmlformats.org/officeDocument/2006/relationships/image" Target="../media/image3334.png"/><Relationship Id="rId511" Type="http://schemas.openxmlformats.org/officeDocument/2006/relationships/customXml" Target="../ink/ink3679.xml"/><Relationship Id="rId609" Type="http://schemas.openxmlformats.org/officeDocument/2006/relationships/image" Target="../media/image3444.png"/><Relationship Id="rId956" Type="http://schemas.openxmlformats.org/officeDocument/2006/relationships/image" Target="../media/image3618.png"/><Relationship Id="rId85" Type="http://schemas.openxmlformats.org/officeDocument/2006/relationships/image" Target="../media/image3184.png"/><Relationship Id="rId150" Type="http://schemas.openxmlformats.org/officeDocument/2006/relationships/customXml" Target="../ink/ink3497.xml"/><Relationship Id="rId595" Type="http://schemas.openxmlformats.org/officeDocument/2006/relationships/image" Target="../media/image3437.png"/><Relationship Id="rId816" Type="http://schemas.openxmlformats.org/officeDocument/2006/relationships/image" Target="../media/image3548.png"/><Relationship Id="rId1001" Type="http://schemas.openxmlformats.org/officeDocument/2006/relationships/image" Target="../media/image3640.png"/><Relationship Id="rId248" Type="http://schemas.openxmlformats.org/officeDocument/2006/relationships/image" Target="../media/image3265.png"/><Relationship Id="rId455" Type="http://schemas.openxmlformats.org/officeDocument/2006/relationships/customXml" Target="../ink/ink3651.xml"/><Relationship Id="rId662" Type="http://schemas.openxmlformats.org/officeDocument/2006/relationships/customXml" Target="../ink/ink3755.xml"/><Relationship Id="rId12" Type="http://schemas.openxmlformats.org/officeDocument/2006/relationships/customXml" Target="../ink/ink3428.xml"/><Relationship Id="rId108" Type="http://schemas.openxmlformats.org/officeDocument/2006/relationships/customXml" Target="../ink/ink3476.xml"/><Relationship Id="rId315" Type="http://schemas.openxmlformats.org/officeDocument/2006/relationships/customXml" Target="../ink/ink3580.xml"/><Relationship Id="rId522" Type="http://schemas.openxmlformats.org/officeDocument/2006/relationships/customXml" Target="../ink/ink3685.xml"/><Relationship Id="rId967" Type="http://schemas.openxmlformats.org/officeDocument/2006/relationships/customXml" Target="../ink/ink3908.xml"/><Relationship Id="rId96" Type="http://schemas.openxmlformats.org/officeDocument/2006/relationships/customXml" Target="../ink/ink3470.xml"/><Relationship Id="rId161" Type="http://schemas.openxmlformats.org/officeDocument/2006/relationships/image" Target="../media/image3222.png"/><Relationship Id="rId399" Type="http://schemas.openxmlformats.org/officeDocument/2006/relationships/customXml" Target="../ink/ink3623.xml"/><Relationship Id="rId827" Type="http://schemas.openxmlformats.org/officeDocument/2006/relationships/customXml" Target="../ink/ink3838.xml"/><Relationship Id="rId1012" Type="http://schemas.openxmlformats.org/officeDocument/2006/relationships/customXml" Target="../ink/ink3931.xml"/><Relationship Id="rId259" Type="http://schemas.openxmlformats.org/officeDocument/2006/relationships/customXml" Target="../ink/ink3552.xml"/><Relationship Id="rId466" Type="http://schemas.openxmlformats.org/officeDocument/2006/relationships/image" Target="../media/image3373.png"/><Relationship Id="rId673" Type="http://schemas.openxmlformats.org/officeDocument/2006/relationships/image" Target="../media/image3476.png"/><Relationship Id="rId880" Type="http://schemas.openxmlformats.org/officeDocument/2006/relationships/image" Target="../media/image3580.png"/><Relationship Id="rId23" Type="http://schemas.openxmlformats.org/officeDocument/2006/relationships/image" Target="../media/image3154.png"/><Relationship Id="rId119" Type="http://schemas.openxmlformats.org/officeDocument/2006/relationships/image" Target="../media/image3201.png"/><Relationship Id="rId326" Type="http://schemas.openxmlformats.org/officeDocument/2006/relationships/image" Target="../media/image3304.png"/><Relationship Id="rId533" Type="http://schemas.openxmlformats.org/officeDocument/2006/relationships/image" Target="../media/image3406.png"/><Relationship Id="rId978" Type="http://schemas.openxmlformats.org/officeDocument/2006/relationships/image" Target="../media/image3629.png"/><Relationship Id="rId740" Type="http://schemas.openxmlformats.org/officeDocument/2006/relationships/image" Target="../media/image3509.png"/><Relationship Id="rId838" Type="http://schemas.openxmlformats.org/officeDocument/2006/relationships/image" Target="../media/image3559.png"/><Relationship Id="rId172" Type="http://schemas.openxmlformats.org/officeDocument/2006/relationships/customXml" Target="../ink/ink3508.xml"/><Relationship Id="rId477" Type="http://schemas.openxmlformats.org/officeDocument/2006/relationships/customXml" Target="../ink/ink3662.xml"/><Relationship Id="rId600" Type="http://schemas.openxmlformats.org/officeDocument/2006/relationships/customXml" Target="../ink/ink3724.xml"/><Relationship Id="rId684" Type="http://schemas.openxmlformats.org/officeDocument/2006/relationships/customXml" Target="../ink/ink3766.xml"/><Relationship Id="rId337" Type="http://schemas.openxmlformats.org/officeDocument/2006/relationships/customXml" Target="../ink/ink3591.xml"/><Relationship Id="rId891" Type="http://schemas.openxmlformats.org/officeDocument/2006/relationships/customXml" Target="../ink/ink3870.xml"/><Relationship Id="rId905" Type="http://schemas.openxmlformats.org/officeDocument/2006/relationships/customXml" Target="../ink/ink3877.xml"/><Relationship Id="rId989" Type="http://schemas.openxmlformats.org/officeDocument/2006/relationships/image" Target="../media/image3634.png"/><Relationship Id="rId34" Type="http://schemas.openxmlformats.org/officeDocument/2006/relationships/customXml" Target="../ink/ink3439.xml"/><Relationship Id="rId544" Type="http://schemas.openxmlformats.org/officeDocument/2006/relationships/customXml" Target="../ink/ink3696.xml"/><Relationship Id="rId751" Type="http://schemas.openxmlformats.org/officeDocument/2006/relationships/customXml" Target="../ink/ink3800.xml"/><Relationship Id="rId849" Type="http://schemas.openxmlformats.org/officeDocument/2006/relationships/customXml" Target="../ink/ink3849.xml"/><Relationship Id="rId183" Type="http://schemas.openxmlformats.org/officeDocument/2006/relationships/image" Target="../media/image3233.png"/><Relationship Id="rId390" Type="http://schemas.openxmlformats.org/officeDocument/2006/relationships/image" Target="../media/image3335.png"/><Relationship Id="rId404" Type="http://schemas.openxmlformats.org/officeDocument/2006/relationships/image" Target="../media/image3342.png"/><Relationship Id="rId611" Type="http://schemas.openxmlformats.org/officeDocument/2006/relationships/image" Target="../media/image3445.png"/><Relationship Id="rId250" Type="http://schemas.openxmlformats.org/officeDocument/2006/relationships/image" Target="../media/image3266.png"/><Relationship Id="rId488" Type="http://schemas.openxmlformats.org/officeDocument/2006/relationships/image" Target="../media/image3384.png"/><Relationship Id="rId695" Type="http://schemas.openxmlformats.org/officeDocument/2006/relationships/image" Target="../media/image3487.png"/><Relationship Id="rId709" Type="http://schemas.openxmlformats.org/officeDocument/2006/relationships/image" Target="../media/image3494.png"/><Relationship Id="rId916" Type="http://schemas.openxmlformats.org/officeDocument/2006/relationships/image" Target="../media/image3598.png"/><Relationship Id="rId45" Type="http://schemas.openxmlformats.org/officeDocument/2006/relationships/image" Target="../media/image3164.png"/><Relationship Id="rId110" Type="http://schemas.openxmlformats.org/officeDocument/2006/relationships/customXml" Target="../ink/ink3477.xml"/><Relationship Id="rId348" Type="http://schemas.openxmlformats.org/officeDocument/2006/relationships/image" Target="../media/image3315.png"/><Relationship Id="rId555" Type="http://schemas.openxmlformats.org/officeDocument/2006/relationships/image" Target="../media/image3417.png"/><Relationship Id="rId762" Type="http://schemas.openxmlformats.org/officeDocument/2006/relationships/image" Target="../media/image3521.png"/><Relationship Id="rId194" Type="http://schemas.openxmlformats.org/officeDocument/2006/relationships/customXml" Target="../ink/ink3519.xml"/><Relationship Id="rId208" Type="http://schemas.openxmlformats.org/officeDocument/2006/relationships/customXml" Target="../ink/ink3526.xml"/><Relationship Id="rId415" Type="http://schemas.openxmlformats.org/officeDocument/2006/relationships/customXml" Target="../ink/ink3631.xml"/><Relationship Id="rId622" Type="http://schemas.openxmlformats.org/officeDocument/2006/relationships/customXml" Target="../ink/ink3735.xml"/><Relationship Id="rId261" Type="http://schemas.openxmlformats.org/officeDocument/2006/relationships/customXml" Target="../ink/ink3553.xml"/><Relationship Id="rId499" Type="http://schemas.openxmlformats.org/officeDocument/2006/relationships/customXml" Target="../ink/ink3673.xml"/><Relationship Id="rId927" Type="http://schemas.openxmlformats.org/officeDocument/2006/relationships/customXml" Target="../ink/ink3888.xml"/><Relationship Id="rId56" Type="http://schemas.openxmlformats.org/officeDocument/2006/relationships/customXml" Target="../ink/ink3450.xml"/><Relationship Id="rId359" Type="http://schemas.openxmlformats.org/officeDocument/2006/relationships/customXml" Target="../ink/ink3602.xml"/><Relationship Id="rId566" Type="http://schemas.openxmlformats.org/officeDocument/2006/relationships/customXml" Target="../ink/ink3707.xml"/><Relationship Id="rId773" Type="http://schemas.openxmlformats.org/officeDocument/2006/relationships/customXml" Target="../ink/ink3811.xml"/><Relationship Id="rId121" Type="http://schemas.openxmlformats.org/officeDocument/2006/relationships/image" Target="../media/image3202.png"/><Relationship Id="rId219" Type="http://schemas.openxmlformats.org/officeDocument/2006/relationships/customXml" Target="../ink/ink3532.xml"/><Relationship Id="rId426" Type="http://schemas.openxmlformats.org/officeDocument/2006/relationships/image" Target="../media/image3353.png"/><Relationship Id="rId633" Type="http://schemas.openxmlformats.org/officeDocument/2006/relationships/image" Target="../media/image3456.png"/><Relationship Id="rId980" Type="http://schemas.openxmlformats.org/officeDocument/2006/relationships/image" Target="../media/image3630.png"/><Relationship Id="rId840" Type="http://schemas.openxmlformats.org/officeDocument/2006/relationships/image" Target="../media/image3560.png"/><Relationship Id="rId938" Type="http://schemas.openxmlformats.org/officeDocument/2006/relationships/image" Target="../media/image3609.png"/><Relationship Id="rId67" Type="http://schemas.openxmlformats.org/officeDocument/2006/relationships/image" Target="../media/image3175.png"/><Relationship Id="rId272" Type="http://schemas.openxmlformats.org/officeDocument/2006/relationships/image" Target="../media/image3277.png"/><Relationship Id="rId577" Type="http://schemas.openxmlformats.org/officeDocument/2006/relationships/image" Target="../media/image3428.png"/><Relationship Id="rId700" Type="http://schemas.openxmlformats.org/officeDocument/2006/relationships/customXml" Target="../ink/ink3774.xml"/><Relationship Id="rId132" Type="http://schemas.openxmlformats.org/officeDocument/2006/relationships/customXml" Target="../ink/ink3488.xml"/><Relationship Id="rId784" Type="http://schemas.openxmlformats.org/officeDocument/2006/relationships/image" Target="../media/image3532.png"/><Relationship Id="rId991" Type="http://schemas.openxmlformats.org/officeDocument/2006/relationships/image" Target="../media/image3635.png"/><Relationship Id="rId437" Type="http://schemas.openxmlformats.org/officeDocument/2006/relationships/customXml" Target="../ink/ink3642.xml"/><Relationship Id="rId644" Type="http://schemas.openxmlformats.org/officeDocument/2006/relationships/customXml" Target="../ink/ink3746.xml"/><Relationship Id="rId851" Type="http://schemas.openxmlformats.org/officeDocument/2006/relationships/customXml" Target="../ink/ink3850.xml"/><Relationship Id="rId283" Type="http://schemas.openxmlformats.org/officeDocument/2006/relationships/customXml" Target="../ink/ink3564.xml"/><Relationship Id="rId490" Type="http://schemas.openxmlformats.org/officeDocument/2006/relationships/image" Target="../media/image3385.png"/><Relationship Id="rId504" Type="http://schemas.openxmlformats.org/officeDocument/2006/relationships/image" Target="../media/image3392.png"/><Relationship Id="rId711" Type="http://schemas.openxmlformats.org/officeDocument/2006/relationships/image" Target="../media/image3495.png"/><Relationship Id="rId949" Type="http://schemas.openxmlformats.org/officeDocument/2006/relationships/customXml" Target="../ink/ink3899.xml"/><Relationship Id="rId78" Type="http://schemas.openxmlformats.org/officeDocument/2006/relationships/customXml" Target="../ink/ink3461.xml"/><Relationship Id="rId143" Type="http://schemas.openxmlformats.org/officeDocument/2006/relationships/image" Target="../media/image3213.png"/><Relationship Id="rId350" Type="http://schemas.openxmlformats.org/officeDocument/2006/relationships/image" Target="../media/image3316.png"/><Relationship Id="rId588" Type="http://schemas.openxmlformats.org/officeDocument/2006/relationships/customXml" Target="../ink/ink3718.xml"/><Relationship Id="rId795" Type="http://schemas.openxmlformats.org/officeDocument/2006/relationships/customXml" Target="../ink/ink3822.xml"/><Relationship Id="rId809" Type="http://schemas.openxmlformats.org/officeDocument/2006/relationships/customXml" Target="../ink/ink3829.xml"/><Relationship Id="rId9" Type="http://schemas.openxmlformats.org/officeDocument/2006/relationships/image" Target="../media/image3147.png"/><Relationship Id="rId210" Type="http://schemas.openxmlformats.org/officeDocument/2006/relationships/customXml" Target="../ink/ink3527.xml"/><Relationship Id="rId448" Type="http://schemas.openxmlformats.org/officeDocument/2006/relationships/image" Target="../media/image3364.png"/><Relationship Id="rId655" Type="http://schemas.openxmlformats.org/officeDocument/2006/relationships/image" Target="../media/image3467.png"/><Relationship Id="rId862" Type="http://schemas.openxmlformats.org/officeDocument/2006/relationships/image" Target="../media/image3571.png"/><Relationship Id="rId294" Type="http://schemas.openxmlformats.org/officeDocument/2006/relationships/image" Target="../media/image3288.png"/><Relationship Id="rId308" Type="http://schemas.openxmlformats.org/officeDocument/2006/relationships/image" Target="../media/image3295.png"/><Relationship Id="rId515" Type="http://schemas.openxmlformats.org/officeDocument/2006/relationships/customXml" Target="../ink/ink3681.xml"/><Relationship Id="rId722" Type="http://schemas.openxmlformats.org/officeDocument/2006/relationships/customXml" Target="../ink/ink3785.xml"/><Relationship Id="rId89" Type="http://schemas.openxmlformats.org/officeDocument/2006/relationships/image" Target="../media/image3186.png"/><Relationship Id="rId154" Type="http://schemas.openxmlformats.org/officeDocument/2006/relationships/customXml" Target="../ink/ink3499.xml"/><Relationship Id="rId361" Type="http://schemas.openxmlformats.org/officeDocument/2006/relationships/customXml" Target="../ink/ink3603.xml"/><Relationship Id="rId599" Type="http://schemas.openxmlformats.org/officeDocument/2006/relationships/image" Target="../media/image3439.png"/><Relationship Id="rId1005" Type="http://schemas.openxmlformats.org/officeDocument/2006/relationships/image" Target="../media/image3642.png"/><Relationship Id="rId459" Type="http://schemas.openxmlformats.org/officeDocument/2006/relationships/customXml" Target="../ink/ink3653.xml"/><Relationship Id="rId666" Type="http://schemas.openxmlformats.org/officeDocument/2006/relationships/customXml" Target="../ink/ink3757.xml"/><Relationship Id="rId873" Type="http://schemas.openxmlformats.org/officeDocument/2006/relationships/customXml" Target="../ink/ink3861.xml"/><Relationship Id="rId16" Type="http://schemas.openxmlformats.org/officeDocument/2006/relationships/customXml" Target="../ink/ink3430.xml"/><Relationship Id="rId221" Type="http://schemas.openxmlformats.org/officeDocument/2006/relationships/customXml" Target="../ink/ink3533.xml"/><Relationship Id="rId319" Type="http://schemas.openxmlformats.org/officeDocument/2006/relationships/customXml" Target="../ink/ink3582.xml"/><Relationship Id="rId526" Type="http://schemas.openxmlformats.org/officeDocument/2006/relationships/customXml" Target="../ink/ink3687.xml"/><Relationship Id="rId733" Type="http://schemas.openxmlformats.org/officeDocument/2006/relationships/image" Target="../media/image3506.png"/><Relationship Id="rId940" Type="http://schemas.openxmlformats.org/officeDocument/2006/relationships/image" Target="../media/image3610.png"/><Relationship Id="rId165" Type="http://schemas.openxmlformats.org/officeDocument/2006/relationships/image" Target="../media/image3224.png"/><Relationship Id="rId372" Type="http://schemas.openxmlformats.org/officeDocument/2006/relationships/image" Target="../media/image3326.png"/><Relationship Id="rId677" Type="http://schemas.openxmlformats.org/officeDocument/2006/relationships/image" Target="../media/image3478.png"/><Relationship Id="rId800" Type="http://schemas.openxmlformats.org/officeDocument/2006/relationships/image" Target="../media/image3540.png"/><Relationship Id="rId232" Type="http://schemas.openxmlformats.org/officeDocument/2006/relationships/image" Target="../media/image3257.png"/><Relationship Id="rId884" Type="http://schemas.openxmlformats.org/officeDocument/2006/relationships/image" Target="../media/image3582.png"/><Relationship Id="rId27" Type="http://schemas.openxmlformats.org/officeDocument/2006/relationships/image" Target="../media/image3156.png"/><Relationship Id="rId537" Type="http://schemas.openxmlformats.org/officeDocument/2006/relationships/image" Target="../media/image3408.png"/><Relationship Id="rId744" Type="http://schemas.openxmlformats.org/officeDocument/2006/relationships/image" Target="../media/image3512.png"/><Relationship Id="rId951" Type="http://schemas.openxmlformats.org/officeDocument/2006/relationships/customXml" Target="../ink/ink3900.xml"/><Relationship Id="rId80" Type="http://schemas.openxmlformats.org/officeDocument/2006/relationships/customXml" Target="../ink/ink3462.xml"/><Relationship Id="rId176" Type="http://schemas.openxmlformats.org/officeDocument/2006/relationships/customXml" Target="../ink/ink3510.xml"/><Relationship Id="rId383" Type="http://schemas.openxmlformats.org/officeDocument/2006/relationships/customXml" Target="../ink/ink3615.xml"/><Relationship Id="rId590" Type="http://schemas.openxmlformats.org/officeDocument/2006/relationships/customXml" Target="../ink/ink3719.xml"/><Relationship Id="rId604" Type="http://schemas.openxmlformats.org/officeDocument/2006/relationships/customXml" Target="../ink/ink3726.xml"/><Relationship Id="rId811" Type="http://schemas.openxmlformats.org/officeDocument/2006/relationships/customXml" Target="../ink/ink3830.xml"/><Relationship Id="rId243" Type="http://schemas.openxmlformats.org/officeDocument/2006/relationships/customXml" Target="../ink/ink3544.xml"/><Relationship Id="rId450" Type="http://schemas.openxmlformats.org/officeDocument/2006/relationships/image" Target="../media/image3365.png"/><Relationship Id="rId688" Type="http://schemas.openxmlformats.org/officeDocument/2006/relationships/customXml" Target="../ink/ink3768.xml"/><Relationship Id="rId895" Type="http://schemas.openxmlformats.org/officeDocument/2006/relationships/customXml" Target="../ink/ink3872.xml"/><Relationship Id="rId909" Type="http://schemas.openxmlformats.org/officeDocument/2006/relationships/customXml" Target="../ink/ink3879.xml"/><Relationship Id="rId38" Type="http://schemas.openxmlformats.org/officeDocument/2006/relationships/customXml" Target="../ink/ink3441.xml"/><Relationship Id="rId103" Type="http://schemas.openxmlformats.org/officeDocument/2006/relationships/image" Target="../media/image3193.png"/><Relationship Id="rId310" Type="http://schemas.openxmlformats.org/officeDocument/2006/relationships/image" Target="../media/image3296.png"/><Relationship Id="rId548" Type="http://schemas.openxmlformats.org/officeDocument/2006/relationships/customXml" Target="../ink/ink3698.xml"/><Relationship Id="rId755" Type="http://schemas.openxmlformats.org/officeDocument/2006/relationships/customXml" Target="../ink/ink3802.xml"/><Relationship Id="rId962" Type="http://schemas.openxmlformats.org/officeDocument/2006/relationships/image" Target="../media/image3621.png"/><Relationship Id="rId91" Type="http://schemas.openxmlformats.org/officeDocument/2006/relationships/image" Target="../media/image3187.png"/><Relationship Id="rId187" Type="http://schemas.openxmlformats.org/officeDocument/2006/relationships/image" Target="../media/image3235.png"/><Relationship Id="rId394" Type="http://schemas.openxmlformats.org/officeDocument/2006/relationships/image" Target="../media/image3337.png"/><Relationship Id="rId408" Type="http://schemas.openxmlformats.org/officeDocument/2006/relationships/image" Target="../media/image3344.png"/><Relationship Id="rId615" Type="http://schemas.openxmlformats.org/officeDocument/2006/relationships/image" Target="../media/image3447.png"/><Relationship Id="rId822" Type="http://schemas.openxmlformats.org/officeDocument/2006/relationships/image" Target="../media/image3551.png"/><Relationship Id="rId254" Type="http://schemas.openxmlformats.org/officeDocument/2006/relationships/image" Target="../media/image3268.png"/><Relationship Id="rId699" Type="http://schemas.openxmlformats.org/officeDocument/2006/relationships/image" Target="../media/image3489.png"/><Relationship Id="rId49" Type="http://schemas.openxmlformats.org/officeDocument/2006/relationships/image" Target="../media/image3166.png"/><Relationship Id="rId114" Type="http://schemas.openxmlformats.org/officeDocument/2006/relationships/customXml" Target="../ink/ink3479.xml"/><Relationship Id="rId461" Type="http://schemas.openxmlformats.org/officeDocument/2006/relationships/customXml" Target="../ink/ink3654.xml"/><Relationship Id="rId559" Type="http://schemas.openxmlformats.org/officeDocument/2006/relationships/image" Target="../media/image3419.png"/><Relationship Id="rId766" Type="http://schemas.openxmlformats.org/officeDocument/2006/relationships/image" Target="../media/image3523.png"/><Relationship Id="rId198" Type="http://schemas.openxmlformats.org/officeDocument/2006/relationships/customXml" Target="../ink/ink3521.xml"/><Relationship Id="rId321" Type="http://schemas.openxmlformats.org/officeDocument/2006/relationships/customXml" Target="../ink/ink3583.xml"/><Relationship Id="rId419" Type="http://schemas.openxmlformats.org/officeDocument/2006/relationships/customXml" Target="../ink/ink3633.xml"/><Relationship Id="rId626" Type="http://schemas.openxmlformats.org/officeDocument/2006/relationships/customXml" Target="../ink/ink3737.xml"/><Relationship Id="rId973" Type="http://schemas.openxmlformats.org/officeDocument/2006/relationships/customXml" Target="../ink/ink3911.xml"/><Relationship Id="rId833" Type="http://schemas.openxmlformats.org/officeDocument/2006/relationships/customXml" Target="../ink/ink3841.xml"/><Relationship Id="rId265" Type="http://schemas.openxmlformats.org/officeDocument/2006/relationships/customXml" Target="../ink/ink3555.xml"/><Relationship Id="rId472" Type="http://schemas.openxmlformats.org/officeDocument/2006/relationships/image" Target="../media/image3376.png"/><Relationship Id="rId900" Type="http://schemas.openxmlformats.org/officeDocument/2006/relationships/image" Target="../media/image3590.png"/><Relationship Id="rId125" Type="http://schemas.openxmlformats.org/officeDocument/2006/relationships/image" Target="../media/image3204.png"/><Relationship Id="rId332" Type="http://schemas.openxmlformats.org/officeDocument/2006/relationships/image" Target="../media/image3307.png"/><Relationship Id="rId777" Type="http://schemas.openxmlformats.org/officeDocument/2006/relationships/customXml" Target="../ink/ink3813.xml"/><Relationship Id="rId984" Type="http://schemas.openxmlformats.org/officeDocument/2006/relationships/customXml" Target="../ink/ink3917.xml"/><Relationship Id="rId637" Type="http://schemas.openxmlformats.org/officeDocument/2006/relationships/image" Target="../media/image3458.png"/><Relationship Id="rId844" Type="http://schemas.openxmlformats.org/officeDocument/2006/relationships/image" Target="../media/image3562.png"/><Relationship Id="rId276" Type="http://schemas.openxmlformats.org/officeDocument/2006/relationships/image" Target="../media/image3279.png"/><Relationship Id="rId483" Type="http://schemas.openxmlformats.org/officeDocument/2006/relationships/customXml" Target="../ink/ink3665.xml"/><Relationship Id="rId690" Type="http://schemas.openxmlformats.org/officeDocument/2006/relationships/customXml" Target="../ink/ink3769.xml"/><Relationship Id="rId704" Type="http://schemas.openxmlformats.org/officeDocument/2006/relationships/customXml" Target="../ink/ink3776.xml"/><Relationship Id="rId911" Type="http://schemas.openxmlformats.org/officeDocument/2006/relationships/customXml" Target="../ink/ink3880.xml"/><Relationship Id="rId40" Type="http://schemas.openxmlformats.org/officeDocument/2006/relationships/customXml" Target="../ink/ink3442.xml"/><Relationship Id="rId136" Type="http://schemas.openxmlformats.org/officeDocument/2006/relationships/customXml" Target="../ink/ink3490.xml"/><Relationship Id="rId343" Type="http://schemas.openxmlformats.org/officeDocument/2006/relationships/customXml" Target="../ink/ink3594.xml"/><Relationship Id="rId550" Type="http://schemas.openxmlformats.org/officeDocument/2006/relationships/customXml" Target="../ink/ink3699.xml"/><Relationship Id="rId788" Type="http://schemas.openxmlformats.org/officeDocument/2006/relationships/image" Target="../media/image3534.png"/><Relationship Id="rId995" Type="http://schemas.openxmlformats.org/officeDocument/2006/relationships/image" Target="../media/image3637.png"/><Relationship Id="rId203" Type="http://schemas.openxmlformats.org/officeDocument/2006/relationships/image" Target="../media/image3243.png"/><Relationship Id="rId648" Type="http://schemas.openxmlformats.org/officeDocument/2006/relationships/customXml" Target="../ink/ink3748.xml"/><Relationship Id="rId855" Type="http://schemas.openxmlformats.org/officeDocument/2006/relationships/customXml" Target="../ink/ink3852.xml"/><Relationship Id="rId287" Type="http://schemas.openxmlformats.org/officeDocument/2006/relationships/customXml" Target="../ink/ink3566.xml"/><Relationship Id="rId410" Type="http://schemas.openxmlformats.org/officeDocument/2006/relationships/image" Target="../media/image3345.png"/><Relationship Id="rId494" Type="http://schemas.openxmlformats.org/officeDocument/2006/relationships/image" Target="../media/image3387.png"/><Relationship Id="rId508" Type="http://schemas.openxmlformats.org/officeDocument/2006/relationships/image" Target="../media/image3394.png"/><Relationship Id="rId715" Type="http://schemas.openxmlformats.org/officeDocument/2006/relationships/image" Target="../media/image3497.png"/><Relationship Id="rId922" Type="http://schemas.openxmlformats.org/officeDocument/2006/relationships/image" Target="../media/image3601.png"/><Relationship Id="rId147" Type="http://schemas.openxmlformats.org/officeDocument/2006/relationships/image" Target="../media/image3215.png"/><Relationship Id="rId354" Type="http://schemas.openxmlformats.org/officeDocument/2006/relationships/image" Target="../media/image3318.png"/><Relationship Id="rId799" Type="http://schemas.openxmlformats.org/officeDocument/2006/relationships/customXml" Target="../ink/ink3824.xml"/><Relationship Id="rId51" Type="http://schemas.openxmlformats.org/officeDocument/2006/relationships/image" Target="../media/image3167.png"/><Relationship Id="rId561" Type="http://schemas.openxmlformats.org/officeDocument/2006/relationships/image" Target="../media/image3420.png"/><Relationship Id="rId659" Type="http://schemas.openxmlformats.org/officeDocument/2006/relationships/image" Target="../media/image3469.png"/><Relationship Id="rId866" Type="http://schemas.openxmlformats.org/officeDocument/2006/relationships/image" Target="../media/image3573.png"/><Relationship Id="rId214" Type="http://schemas.openxmlformats.org/officeDocument/2006/relationships/customXml" Target="../ink/ink3529.xml"/><Relationship Id="rId298" Type="http://schemas.openxmlformats.org/officeDocument/2006/relationships/image" Target="../media/image3290.png"/><Relationship Id="rId421" Type="http://schemas.openxmlformats.org/officeDocument/2006/relationships/customXml" Target="../ink/ink3634.xml"/><Relationship Id="rId519" Type="http://schemas.openxmlformats.org/officeDocument/2006/relationships/image" Target="../media/image3399.png"/><Relationship Id="rId158" Type="http://schemas.openxmlformats.org/officeDocument/2006/relationships/customXml" Target="../ink/ink3501.xml"/><Relationship Id="rId726" Type="http://schemas.openxmlformats.org/officeDocument/2006/relationships/customXml" Target="../ink/ink3787.xml"/><Relationship Id="rId933" Type="http://schemas.openxmlformats.org/officeDocument/2006/relationships/customXml" Target="../ink/ink3891.xml"/><Relationship Id="rId1009" Type="http://schemas.openxmlformats.org/officeDocument/2006/relationships/image" Target="../media/image3644.png"/><Relationship Id="rId62" Type="http://schemas.openxmlformats.org/officeDocument/2006/relationships/customXml" Target="../ink/ink3453.xml"/><Relationship Id="rId365" Type="http://schemas.openxmlformats.org/officeDocument/2006/relationships/image" Target="../media/image3323.png"/><Relationship Id="rId572" Type="http://schemas.openxmlformats.org/officeDocument/2006/relationships/customXml" Target="../ink/ink3710.xml"/><Relationship Id="rId225" Type="http://schemas.openxmlformats.org/officeDocument/2006/relationships/customXml" Target="../ink/ink3535.xml"/><Relationship Id="rId432" Type="http://schemas.openxmlformats.org/officeDocument/2006/relationships/image" Target="../media/image3356.png"/><Relationship Id="rId877" Type="http://schemas.openxmlformats.org/officeDocument/2006/relationships/customXml" Target="../ink/ink3863.xml"/><Relationship Id="rId737" Type="http://schemas.openxmlformats.org/officeDocument/2006/relationships/image" Target="../media/image3508.png"/><Relationship Id="rId944" Type="http://schemas.openxmlformats.org/officeDocument/2006/relationships/image" Target="../media/image3612.png"/><Relationship Id="rId73" Type="http://schemas.openxmlformats.org/officeDocument/2006/relationships/image" Target="../media/image3178.png"/><Relationship Id="rId169" Type="http://schemas.openxmlformats.org/officeDocument/2006/relationships/image" Target="../media/image3226.png"/><Relationship Id="rId376" Type="http://schemas.openxmlformats.org/officeDocument/2006/relationships/image" Target="../media/image3328.png"/><Relationship Id="rId583" Type="http://schemas.openxmlformats.org/officeDocument/2006/relationships/image" Target="../media/image3431.png"/><Relationship Id="rId790" Type="http://schemas.openxmlformats.org/officeDocument/2006/relationships/image" Target="../media/image3535.png"/><Relationship Id="rId804" Type="http://schemas.openxmlformats.org/officeDocument/2006/relationships/image" Target="../media/image3542.png"/><Relationship Id="rId4" Type="http://schemas.openxmlformats.org/officeDocument/2006/relationships/customXml" Target="../ink/ink3424.xml"/><Relationship Id="rId236" Type="http://schemas.openxmlformats.org/officeDocument/2006/relationships/image" Target="../media/image3259.png"/><Relationship Id="rId443" Type="http://schemas.openxmlformats.org/officeDocument/2006/relationships/customXml" Target="../ink/ink3645.xml"/><Relationship Id="rId650" Type="http://schemas.openxmlformats.org/officeDocument/2006/relationships/customXml" Target="../ink/ink3749.xml"/><Relationship Id="rId888" Type="http://schemas.openxmlformats.org/officeDocument/2006/relationships/image" Target="../media/image3584.png"/><Relationship Id="rId303" Type="http://schemas.openxmlformats.org/officeDocument/2006/relationships/customXml" Target="../ink/ink3574.xml"/><Relationship Id="rId748" Type="http://schemas.openxmlformats.org/officeDocument/2006/relationships/image" Target="../media/image3514.png"/><Relationship Id="rId955" Type="http://schemas.openxmlformats.org/officeDocument/2006/relationships/customXml" Target="../ink/ink3902.xml"/><Relationship Id="rId84" Type="http://schemas.openxmlformats.org/officeDocument/2006/relationships/customXml" Target="../ink/ink3464.xml"/><Relationship Id="rId387" Type="http://schemas.openxmlformats.org/officeDocument/2006/relationships/customXml" Target="../ink/ink3617.xml"/><Relationship Id="rId510" Type="http://schemas.openxmlformats.org/officeDocument/2006/relationships/image" Target="../media/image3395.png"/><Relationship Id="rId594" Type="http://schemas.openxmlformats.org/officeDocument/2006/relationships/customXml" Target="../ink/ink3721.xml"/><Relationship Id="rId608" Type="http://schemas.openxmlformats.org/officeDocument/2006/relationships/customXml" Target="../ink/ink3728.xml"/><Relationship Id="rId815" Type="http://schemas.openxmlformats.org/officeDocument/2006/relationships/customXml" Target="../ink/ink3832.xml"/><Relationship Id="rId247" Type="http://schemas.openxmlformats.org/officeDocument/2006/relationships/customXml" Target="../ink/ink3546.xml"/><Relationship Id="rId899" Type="http://schemas.openxmlformats.org/officeDocument/2006/relationships/customXml" Target="../ink/ink3874.xml"/><Relationship Id="rId1000" Type="http://schemas.openxmlformats.org/officeDocument/2006/relationships/customXml" Target="../ink/ink3925.xml"/><Relationship Id="rId107" Type="http://schemas.openxmlformats.org/officeDocument/2006/relationships/image" Target="../media/image3195.png"/><Relationship Id="rId454" Type="http://schemas.openxmlformats.org/officeDocument/2006/relationships/image" Target="../media/image3367.png"/><Relationship Id="rId661" Type="http://schemas.openxmlformats.org/officeDocument/2006/relationships/image" Target="../media/image3470.png"/><Relationship Id="rId759" Type="http://schemas.openxmlformats.org/officeDocument/2006/relationships/customXml" Target="../ink/ink3804.xml"/><Relationship Id="rId966" Type="http://schemas.openxmlformats.org/officeDocument/2006/relationships/image" Target="../media/image3623.png"/><Relationship Id="rId11" Type="http://schemas.openxmlformats.org/officeDocument/2006/relationships/image" Target="../media/image3148.png"/><Relationship Id="rId314" Type="http://schemas.openxmlformats.org/officeDocument/2006/relationships/image" Target="../media/image3298.png"/><Relationship Id="rId398" Type="http://schemas.openxmlformats.org/officeDocument/2006/relationships/image" Target="../media/image3339.png"/><Relationship Id="rId521" Type="http://schemas.openxmlformats.org/officeDocument/2006/relationships/image" Target="../media/image3400.png"/><Relationship Id="rId619" Type="http://schemas.openxmlformats.org/officeDocument/2006/relationships/image" Target="../media/image3449.png"/><Relationship Id="rId95" Type="http://schemas.openxmlformats.org/officeDocument/2006/relationships/image" Target="../media/image3189.png"/><Relationship Id="rId160" Type="http://schemas.openxmlformats.org/officeDocument/2006/relationships/customXml" Target="../ink/ink3502.xml"/><Relationship Id="rId826" Type="http://schemas.openxmlformats.org/officeDocument/2006/relationships/image" Target="../media/image3553.png"/><Relationship Id="rId1011" Type="http://schemas.openxmlformats.org/officeDocument/2006/relationships/image" Target="../media/image3645.png"/><Relationship Id="rId258" Type="http://schemas.openxmlformats.org/officeDocument/2006/relationships/image" Target="../media/image3270.png"/><Relationship Id="rId465" Type="http://schemas.openxmlformats.org/officeDocument/2006/relationships/customXml" Target="../ink/ink3656.xml"/><Relationship Id="rId672" Type="http://schemas.openxmlformats.org/officeDocument/2006/relationships/customXml" Target="../ink/ink3760.xml"/><Relationship Id="rId22" Type="http://schemas.openxmlformats.org/officeDocument/2006/relationships/customXml" Target="../ink/ink3433.xml"/><Relationship Id="rId118" Type="http://schemas.openxmlformats.org/officeDocument/2006/relationships/customXml" Target="../ink/ink3481.xml"/><Relationship Id="rId325" Type="http://schemas.openxmlformats.org/officeDocument/2006/relationships/customXml" Target="../ink/ink3585.xml"/><Relationship Id="rId532" Type="http://schemas.openxmlformats.org/officeDocument/2006/relationships/customXml" Target="../ink/ink3690.xml"/><Relationship Id="rId977" Type="http://schemas.openxmlformats.org/officeDocument/2006/relationships/customXml" Target="../ink/ink3913.xml"/><Relationship Id="rId171" Type="http://schemas.openxmlformats.org/officeDocument/2006/relationships/image" Target="../media/image3227.png"/><Relationship Id="rId837" Type="http://schemas.openxmlformats.org/officeDocument/2006/relationships/customXml" Target="../ink/ink3843.xml"/><Relationship Id="rId269" Type="http://schemas.openxmlformats.org/officeDocument/2006/relationships/customXml" Target="../ink/ink3557.xml"/><Relationship Id="rId476" Type="http://schemas.openxmlformats.org/officeDocument/2006/relationships/image" Target="../media/image3378.png"/><Relationship Id="rId683" Type="http://schemas.openxmlformats.org/officeDocument/2006/relationships/image" Target="../media/image3481.png"/><Relationship Id="rId890" Type="http://schemas.openxmlformats.org/officeDocument/2006/relationships/image" Target="../media/image3585.png"/><Relationship Id="rId904" Type="http://schemas.openxmlformats.org/officeDocument/2006/relationships/image" Target="../media/image3592.png"/><Relationship Id="rId33" Type="http://schemas.openxmlformats.org/officeDocument/2006/relationships/image" Target="../media/image668.png"/><Relationship Id="rId129" Type="http://schemas.openxmlformats.org/officeDocument/2006/relationships/image" Target="../media/image3206.png"/><Relationship Id="rId336" Type="http://schemas.openxmlformats.org/officeDocument/2006/relationships/image" Target="../media/image3309.png"/><Relationship Id="rId543" Type="http://schemas.openxmlformats.org/officeDocument/2006/relationships/image" Target="../media/image3411.png"/><Relationship Id="rId988" Type="http://schemas.openxmlformats.org/officeDocument/2006/relationships/customXml" Target="../ink/ink3919.xml"/><Relationship Id="rId182" Type="http://schemas.openxmlformats.org/officeDocument/2006/relationships/customXml" Target="../ink/ink3513.xml"/><Relationship Id="rId403" Type="http://schemas.openxmlformats.org/officeDocument/2006/relationships/customXml" Target="../ink/ink3625.xml"/><Relationship Id="rId750" Type="http://schemas.openxmlformats.org/officeDocument/2006/relationships/image" Target="../media/image3515.png"/><Relationship Id="rId848" Type="http://schemas.openxmlformats.org/officeDocument/2006/relationships/image" Target="../media/image3564.png"/><Relationship Id="rId487" Type="http://schemas.openxmlformats.org/officeDocument/2006/relationships/customXml" Target="../ink/ink3667.xml"/><Relationship Id="rId610" Type="http://schemas.openxmlformats.org/officeDocument/2006/relationships/customXml" Target="../ink/ink3729.xml"/><Relationship Id="rId694" Type="http://schemas.openxmlformats.org/officeDocument/2006/relationships/customXml" Target="../ink/ink3771.xml"/><Relationship Id="rId708" Type="http://schemas.openxmlformats.org/officeDocument/2006/relationships/customXml" Target="../ink/ink3778.xml"/><Relationship Id="rId915" Type="http://schemas.openxmlformats.org/officeDocument/2006/relationships/customXml" Target="../ink/ink3882.xml"/><Relationship Id="rId347" Type="http://schemas.openxmlformats.org/officeDocument/2006/relationships/customXml" Target="../ink/ink3596.xml"/><Relationship Id="rId999" Type="http://schemas.openxmlformats.org/officeDocument/2006/relationships/image" Target="../media/image3639.png"/><Relationship Id="rId44" Type="http://schemas.openxmlformats.org/officeDocument/2006/relationships/customXml" Target="../ink/ink3444.xml"/><Relationship Id="rId554" Type="http://schemas.openxmlformats.org/officeDocument/2006/relationships/customXml" Target="../ink/ink3701.xml"/><Relationship Id="rId761" Type="http://schemas.openxmlformats.org/officeDocument/2006/relationships/customXml" Target="../ink/ink3805.xml"/><Relationship Id="rId859" Type="http://schemas.openxmlformats.org/officeDocument/2006/relationships/customXml" Target="../ink/ink3854.xml"/><Relationship Id="rId193" Type="http://schemas.openxmlformats.org/officeDocument/2006/relationships/image" Target="../media/image3238.png"/><Relationship Id="rId207" Type="http://schemas.openxmlformats.org/officeDocument/2006/relationships/image" Target="../media/image3245.png"/><Relationship Id="rId414" Type="http://schemas.openxmlformats.org/officeDocument/2006/relationships/image" Target="../media/image3347.png"/><Relationship Id="rId498" Type="http://schemas.openxmlformats.org/officeDocument/2006/relationships/image" Target="../media/image3389.png"/><Relationship Id="rId621" Type="http://schemas.openxmlformats.org/officeDocument/2006/relationships/image" Target="../media/image3450.png"/><Relationship Id="rId260" Type="http://schemas.openxmlformats.org/officeDocument/2006/relationships/image" Target="../media/image3271.png"/><Relationship Id="rId719" Type="http://schemas.openxmlformats.org/officeDocument/2006/relationships/image" Target="../media/image3499.png"/><Relationship Id="rId926" Type="http://schemas.openxmlformats.org/officeDocument/2006/relationships/image" Target="../media/image3603.png"/><Relationship Id="rId55" Type="http://schemas.openxmlformats.org/officeDocument/2006/relationships/image" Target="../media/image3169.png"/><Relationship Id="rId120" Type="http://schemas.openxmlformats.org/officeDocument/2006/relationships/customXml" Target="../ink/ink3482.xml"/><Relationship Id="rId358" Type="http://schemas.openxmlformats.org/officeDocument/2006/relationships/image" Target="../media/image3320.png"/><Relationship Id="rId565" Type="http://schemas.openxmlformats.org/officeDocument/2006/relationships/image" Target="../media/image3422.png"/><Relationship Id="rId772" Type="http://schemas.openxmlformats.org/officeDocument/2006/relationships/image" Target="../media/image3526.png"/><Relationship Id="rId218" Type="http://schemas.openxmlformats.org/officeDocument/2006/relationships/image" Target="../media/image3250.png"/><Relationship Id="rId425" Type="http://schemas.openxmlformats.org/officeDocument/2006/relationships/customXml" Target="../ink/ink3636.xml"/><Relationship Id="rId632" Type="http://schemas.openxmlformats.org/officeDocument/2006/relationships/customXml" Target="../ink/ink3740.xml"/><Relationship Id="rId271" Type="http://schemas.openxmlformats.org/officeDocument/2006/relationships/customXml" Target="../ink/ink3558.xml"/><Relationship Id="rId937" Type="http://schemas.openxmlformats.org/officeDocument/2006/relationships/customXml" Target="../ink/ink3893.xml"/><Relationship Id="rId66" Type="http://schemas.openxmlformats.org/officeDocument/2006/relationships/customXml" Target="../ink/ink3455.xml"/><Relationship Id="rId131" Type="http://schemas.openxmlformats.org/officeDocument/2006/relationships/image" Target="../media/image3207.png"/><Relationship Id="rId369" Type="http://schemas.openxmlformats.org/officeDocument/2006/relationships/image" Target="../media/image3325.png"/><Relationship Id="rId576" Type="http://schemas.openxmlformats.org/officeDocument/2006/relationships/customXml" Target="../ink/ink3712.xml"/><Relationship Id="rId783" Type="http://schemas.openxmlformats.org/officeDocument/2006/relationships/customXml" Target="../ink/ink3816.xml"/><Relationship Id="rId990" Type="http://schemas.openxmlformats.org/officeDocument/2006/relationships/customXml" Target="../ink/ink3920.xml"/><Relationship Id="rId229" Type="http://schemas.openxmlformats.org/officeDocument/2006/relationships/customXml" Target="../ink/ink3537.xml"/><Relationship Id="rId436" Type="http://schemas.openxmlformats.org/officeDocument/2006/relationships/image" Target="../media/image3358.png"/><Relationship Id="rId643" Type="http://schemas.openxmlformats.org/officeDocument/2006/relationships/image" Target="../media/image3461.png"/><Relationship Id="rId850" Type="http://schemas.openxmlformats.org/officeDocument/2006/relationships/image" Target="../media/image3565.png"/><Relationship Id="rId948" Type="http://schemas.openxmlformats.org/officeDocument/2006/relationships/image" Target="../media/image3614.png"/><Relationship Id="rId77" Type="http://schemas.openxmlformats.org/officeDocument/2006/relationships/image" Target="../media/image3180.png"/><Relationship Id="rId282" Type="http://schemas.openxmlformats.org/officeDocument/2006/relationships/image" Target="../media/image3282.png"/><Relationship Id="rId503" Type="http://schemas.openxmlformats.org/officeDocument/2006/relationships/customXml" Target="../ink/ink3675.xml"/><Relationship Id="rId587" Type="http://schemas.openxmlformats.org/officeDocument/2006/relationships/image" Target="../media/image3433.png"/><Relationship Id="rId710" Type="http://schemas.openxmlformats.org/officeDocument/2006/relationships/customXml" Target="../ink/ink3779.xml"/><Relationship Id="rId808" Type="http://schemas.openxmlformats.org/officeDocument/2006/relationships/image" Target="../media/image3544.png"/><Relationship Id="rId8" Type="http://schemas.openxmlformats.org/officeDocument/2006/relationships/customXml" Target="../ink/ink3426.xml"/><Relationship Id="rId142" Type="http://schemas.openxmlformats.org/officeDocument/2006/relationships/customXml" Target="../ink/ink3493.xml"/><Relationship Id="rId447" Type="http://schemas.openxmlformats.org/officeDocument/2006/relationships/customXml" Target="../ink/ink3647.xml"/><Relationship Id="rId794" Type="http://schemas.openxmlformats.org/officeDocument/2006/relationships/image" Target="../media/image3537.png"/><Relationship Id="rId654" Type="http://schemas.openxmlformats.org/officeDocument/2006/relationships/customXml" Target="../ink/ink3751.xml"/><Relationship Id="rId861" Type="http://schemas.openxmlformats.org/officeDocument/2006/relationships/customXml" Target="../ink/ink3855.xml"/><Relationship Id="rId959" Type="http://schemas.openxmlformats.org/officeDocument/2006/relationships/customXml" Target="../ink/ink3904.xml"/><Relationship Id="rId293" Type="http://schemas.openxmlformats.org/officeDocument/2006/relationships/customXml" Target="../ink/ink3569.xml"/><Relationship Id="rId307" Type="http://schemas.openxmlformats.org/officeDocument/2006/relationships/customXml" Target="../ink/ink3576.xml"/><Relationship Id="rId514" Type="http://schemas.openxmlformats.org/officeDocument/2006/relationships/image" Target="../media/image3397.png"/><Relationship Id="rId721" Type="http://schemas.openxmlformats.org/officeDocument/2006/relationships/image" Target="../media/image3500.png"/><Relationship Id="rId88" Type="http://schemas.openxmlformats.org/officeDocument/2006/relationships/customXml" Target="../ink/ink3466.xml"/><Relationship Id="rId153" Type="http://schemas.openxmlformats.org/officeDocument/2006/relationships/image" Target="../media/image3218.png"/><Relationship Id="rId360" Type="http://schemas.openxmlformats.org/officeDocument/2006/relationships/image" Target="../media/image3321.png"/><Relationship Id="rId598" Type="http://schemas.openxmlformats.org/officeDocument/2006/relationships/customXml" Target="../ink/ink3723.xml"/><Relationship Id="rId819" Type="http://schemas.openxmlformats.org/officeDocument/2006/relationships/customXml" Target="../ink/ink3834.xml"/><Relationship Id="rId1004" Type="http://schemas.openxmlformats.org/officeDocument/2006/relationships/customXml" Target="../ink/ink3927.xml"/><Relationship Id="rId220" Type="http://schemas.openxmlformats.org/officeDocument/2006/relationships/image" Target="../media/image3251.png"/><Relationship Id="rId458" Type="http://schemas.openxmlformats.org/officeDocument/2006/relationships/image" Target="../media/image3369.png"/><Relationship Id="rId665" Type="http://schemas.openxmlformats.org/officeDocument/2006/relationships/image" Target="../media/image3472.png"/><Relationship Id="rId872" Type="http://schemas.openxmlformats.org/officeDocument/2006/relationships/image" Target="../media/image3576.png"/><Relationship Id="rId15" Type="http://schemas.openxmlformats.org/officeDocument/2006/relationships/image" Target="../media/image3150.png"/><Relationship Id="rId318" Type="http://schemas.openxmlformats.org/officeDocument/2006/relationships/image" Target="../media/image3300.png"/><Relationship Id="rId525" Type="http://schemas.openxmlformats.org/officeDocument/2006/relationships/image" Target="../media/image3402.png"/><Relationship Id="rId732" Type="http://schemas.openxmlformats.org/officeDocument/2006/relationships/customXml" Target="../ink/ink3790.xml"/><Relationship Id="rId99" Type="http://schemas.openxmlformats.org/officeDocument/2006/relationships/image" Target="../media/image3191.png"/><Relationship Id="rId164" Type="http://schemas.openxmlformats.org/officeDocument/2006/relationships/customXml" Target="../ink/ink3504.xml"/><Relationship Id="rId371" Type="http://schemas.openxmlformats.org/officeDocument/2006/relationships/customXml" Target="../ink/ink3609.xml"/><Relationship Id="rId1015" Type="http://schemas.openxmlformats.org/officeDocument/2006/relationships/image" Target="../media/image3647.png"/><Relationship Id="rId469" Type="http://schemas.openxmlformats.org/officeDocument/2006/relationships/customXml" Target="../ink/ink3658.xml"/><Relationship Id="rId676" Type="http://schemas.openxmlformats.org/officeDocument/2006/relationships/customXml" Target="../ink/ink3762.xml"/><Relationship Id="rId883" Type="http://schemas.openxmlformats.org/officeDocument/2006/relationships/customXml" Target="../ink/ink3866.xml"/><Relationship Id="rId26" Type="http://schemas.openxmlformats.org/officeDocument/2006/relationships/customXml" Target="../ink/ink3435.xml"/><Relationship Id="rId231" Type="http://schemas.openxmlformats.org/officeDocument/2006/relationships/customXml" Target="../ink/ink3538.xml"/><Relationship Id="rId329" Type="http://schemas.openxmlformats.org/officeDocument/2006/relationships/customXml" Target="../ink/ink3587.xml"/><Relationship Id="rId536" Type="http://schemas.openxmlformats.org/officeDocument/2006/relationships/customXml" Target="../ink/ink3692.xml"/><Relationship Id="rId175" Type="http://schemas.openxmlformats.org/officeDocument/2006/relationships/image" Target="../media/image3229.png"/><Relationship Id="rId743" Type="http://schemas.openxmlformats.org/officeDocument/2006/relationships/customXml" Target="../ink/ink3796.xml"/><Relationship Id="rId950" Type="http://schemas.openxmlformats.org/officeDocument/2006/relationships/image" Target="../media/image3615.png"/><Relationship Id="rId382" Type="http://schemas.openxmlformats.org/officeDocument/2006/relationships/image" Target="../media/image3331.png"/><Relationship Id="rId603" Type="http://schemas.openxmlformats.org/officeDocument/2006/relationships/image" Target="../media/image3441.png"/><Relationship Id="rId687" Type="http://schemas.openxmlformats.org/officeDocument/2006/relationships/image" Target="../media/image3483.png"/><Relationship Id="rId810" Type="http://schemas.openxmlformats.org/officeDocument/2006/relationships/image" Target="../media/image3545.png"/><Relationship Id="rId908" Type="http://schemas.openxmlformats.org/officeDocument/2006/relationships/image" Target="../media/image3594.png"/><Relationship Id="rId242" Type="http://schemas.openxmlformats.org/officeDocument/2006/relationships/image" Target="../media/image3262.png"/><Relationship Id="rId894" Type="http://schemas.openxmlformats.org/officeDocument/2006/relationships/image" Target="../media/image3587.png"/><Relationship Id="rId37" Type="http://schemas.openxmlformats.org/officeDocument/2006/relationships/image" Target="../media/image3160.png"/><Relationship Id="rId102" Type="http://schemas.openxmlformats.org/officeDocument/2006/relationships/customXml" Target="../ink/ink3473.xml"/><Relationship Id="rId547" Type="http://schemas.openxmlformats.org/officeDocument/2006/relationships/image" Target="../media/image3413.png"/><Relationship Id="rId754" Type="http://schemas.openxmlformats.org/officeDocument/2006/relationships/image" Target="../media/image3517.png"/><Relationship Id="rId961" Type="http://schemas.openxmlformats.org/officeDocument/2006/relationships/customXml" Target="../ink/ink3905.xml"/><Relationship Id="rId90" Type="http://schemas.openxmlformats.org/officeDocument/2006/relationships/customXml" Target="../ink/ink3467.xml"/><Relationship Id="rId186" Type="http://schemas.openxmlformats.org/officeDocument/2006/relationships/customXml" Target="../ink/ink3515.xml"/><Relationship Id="rId393" Type="http://schemas.openxmlformats.org/officeDocument/2006/relationships/customXml" Target="../ink/ink3620.xml"/><Relationship Id="rId407" Type="http://schemas.openxmlformats.org/officeDocument/2006/relationships/customXml" Target="../ink/ink3627.xml"/><Relationship Id="rId614" Type="http://schemas.openxmlformats.org/officeDocument/2006/relationships/customXml" Target="../ink/ink3731.xml"/><Relationship Id="rId821" Type="http://schemas.openxmlformats.org/officeDocument/2006/relationships/customXml" Target="../ink/ink3835.xml"/><Relationship Id="rId253" Type="http://schemas.openxmlformats.org/officeDocument/2006/relationships/customXml" Target="../ink/ink3549.xml"/><Relationship Id="rId460" Type="http://schemas.openxmlformats.org/officeDocument/2006/relationships/image" Target="../media/image3370.png"/><Relationship Id="rId698" Type="http://schemas.openxmlformats.org/officeDocument/2006/relationships/customXml" Target="../ink/ink3773.xml"/><Relationship Id="rId919" Type="http://schemas.openxmlformats.org/officeDocument/2006/relationships/customXml" Target="../ink/ink3884.xml"/><Relationship Id="rId48" Type="http://schemas.openxmlformats.org/officeDocument/2006/relationships/customXml" Target="../ink/ink3446.xml"/><Relationship Id="rId113" Type="http://schemas.openxmlformats.org/officeDocument/2006/relationships/image" Target="../media/image3198.png"/><Relationship Id="rId320" Type="http://schemas.openxmlformats.org/officeDocument/2006/relationships/image" Target="../media/image3301.png"/><Relationship Id="rId558" Type="http://schemas.openxmlformats.org/officeDocument/2006/relationships/customXml" Target="../ink/ink3703.xml"/><Relationship Id="rId765" Type="http://schemas.openxmlformats.org/officeDocument/2006/relationships/customXml" Target="../ink/ink3807.xml"/><Relationship Id="rId972" Type="http://schemas.openxmlformats.org/officeDocument/2006/relationships/image" Target="../media/image3626.png"/><Relationship Id="rId197" Type="http://schemas.openxmlformats.org/officeDocument/2006/relationships/image" Target="../media/image3240.png"/><Relationship Id="rId418" Type="http://schemas.openxmlformats.org/officeDocument/2006/relationships/image" Target="../media/image3349.png"/><Relationship Id="rId625" Type="http://schemas.openxmlformats.org/officeDocument/2006/relationships/image" Target="../media/image3452.png"/><Relationship Id="rId832" Type="http://schemas.openxmlformats.org/officeDocument/2006/relationships/image" Target="../media/image3556.png"/><Relationship Id="rId264" Type="http://schemas.openxmlformats.org/officeDocument/2006/relationships/image" Target="../media/image3273.png"/><Relationship Id="rId471" Type="http://schemas.openxmlformats.org/officeDocument/2006/relationships/customXml" Target="../ink/ink3659.xml"/><Relationship Id="rId59" Type="http://schemas.openxmlformats.org/officeDocument/2006/relationships/image" Target="../media/image3171.png"/><Relationship Id="rId124" Type="http://schemas.openxmlformats.org/officeDocument/2006/relationships/customXml" Target="../ink/ink3484.xml"/><Relationship Id="rId569" Type="http://schemas.openxmlformats.org/officeDocument/2006/relationships/image" Target="../media/image3424.png"/><Relationship Id="rId776" Type="http://schemas.openxmlformats.org/officeDocument/2006/relationships/image" Target="../media/image3528.png"/><Relationship Id="rId983" Type="http://schemas.openxmlformats.org/officeDocument/2006/relationships/customXml" Target="../ink/ink3916.xml"/><Relationship Id="rId331" Type="http://schemas.openxmlformats.org/officeDocument/2006/relationships/customXml" Target="../ink/ink3588.xml"/><Relationship Id="rId429" Type="http://schemas.openxmlformats.org/officeDocument/2006/relationships/customXml" Target="../ink/ink3638.xml"/><Relationship Id="rId636" Type="http://schemas.openxmlformats.org/officeDocument/2006/relationships/customXml" Target="../ink/ink3742.xml"/><Relationship Id="rId843" Type="http://schemas.openxmlformats.org/officeDocument/2006/relationships/customXml" Target="../ink/ink3846.xml"/><Relationship Id="rId275" Type="http://schemas.openxmlformats.org/officeDocument/2006/relationships/customXml" Target="../ink/ink3560.xml"/><Relationship Id="rId482" Type="http://schemas.openxmlformats.org/officeDocument/2006/relationships/image" Target="../media/image3381.png"/><Relationship Id="rId703" Type="http://schemas.openxmlformats.org/officeDocument/2006/relationships/image" Target="../media/image3491.png"/><Relationship Id="rId910" Type="http://schemas.openxmlformats.org/officeDocument/2006/relationships/image" Target="../media/image3595.png"/><Relationship Id="rId135" Type="http://schemas.openxmlformats.org/officeDocument/2006/relationships/image" Target="../media/image3209.png"/><Relationship Id="rId342" Type="http://schemas.openxmlformats.org/officeDocument/2006/relationships/image" Target="../media/image3312.png"/><Relationship Id="rId787" Type="http://schemas.openxmlformats.org/officeDocument/2006/relationships/customXml" Target="../ink/ink3818.xml"/><Relationship Id="rId994" Type="http://schemas.openxmlformats.org/officeDocument/2006/relationships/customXml" Target="../ink/ink3922.xml"/><Relationship Id="rId202" Type="http://schemas.openxmlformats.org/officeDocument/2006/relationships/customXml" Target="../ink/ink3523.xml"/><Relationship Id="rId647" Type="http://schemas.openxmlformats.org/officeDocument/2006/relationships/image" Target="../media/image3463.png"/><Relationship Id="rId854" Type="http://schemas.openxmlformats.org/officeDocument/2006/relationships/image" Target="../media/image3567.png"/><Relationship Id="rId286" Type="http://schemas.openxmlformats.org/officeDocument/2006/relationships/image" Target="../media/image3284.png"/><Relationship Id="rId493" Type="http://schemas.openxmlformats.org/officeDocument/2006/relationships/customXml" Target="../ink/ink3670.xml"/><Relationship Id="rId507" Type="http://schemas.openxmlformats.org/officeDocument/2006/relationships/customXml" Target="../ink/ink3677.xml"/><Relationship Id="rId714" Type="http://schemas.openxmlformats.org/officeDocument/2006/relationships/customXml" Target="../ink/ink3781.xml"/><Relationship Id="rId921" Type="http://schemas.openxmlformats.org/officeDocument/2006/relationships/customXml" Target="../ink/ink3885.xml"/><Relationship Id="rId50" Type="http://schemas.openxmlformats.org/officeDocument/2006/relationships/customXml" Target="../ink/ink3447.xml"/><Relationship Id="rId146" Type="http://schemas.openxmlformats.org/officeDocument/2006/relationships/customXml" Target="../ink/ink3495.xml"/><Relationship Id="rId353" Type="http://schemas.openxmlformats.org/officeDocument/2006/relationships/customXml" Target="../ink/ink3599.xml"/><Relationship Id="rId560" Type="http://schemas.openxmlformats.org/officeDocument/2006/relationships/customXml" Target="../ink/ink3704.xml"/><Relationship Id="rId798" Type="http://schemas.openxmlformats.org/officeDocument/2006/relationships/image" Target="../media/image3539.png"/><Relationship Id="rId213" Type="http://schemas.openxmlformats.org/officeDocument/2006/relationships/image" Target="../media/image3248.png"/><Relationship Id="rId420" Type="http://schemas.openxmlformats.org/officeDocument/2006/relationships/image" Target="../media/image3350.png"/><Relationship Id="rId658" Type="http://schemas.openxmlformats.org/officeDocument/2006/relationships/customXml" Target="../ink/ink3753.xml"/><Relationship Id="rId865" Type="http://schemas.openxmlformats.org/officeDocument/2006/relationships/customXml" Target="../ink/ink3857.xml"/><Relationship Id="rId297" Type="http://schemas.openxmlformats.org/officeDocument/2006/relationships/customXml" Target="../ink/ink3571.xml"/><Relationship Id="rId518" Type="http://schemas.openxmlformats.org/officeDocument/2006/relationships/customXml" Target="../ink/ink3683.xml"/><Relationship Id="rId725" Type="http://schemas.openxmlformats.org/officeDocument/2006/relationships/image" Target="../media/image3502.png"/><Relationship Id="rId932" Type="http://schemas.openxmlformats.org/officeDocument/2006/relationships/image" Target="../media/image3606.png"/><Relationship Id="rId157" Type="http://schemas.openxmlformats.org/officeDocument/2006/relationships/image" Target="../media/image3220.png"/><Relationship Id="rId364" Type="http://schemas.openxmlformats.org/officeDocument/2006/relationships/customXml" Target="../ink/ink3605.xml"/><Relationship Id="rId1008" Type="http://schemas.openxmlformats.org/officeDocument/2006/relationships/customXml" Target="../ink/ink3929.xml"/><Relationship Id="rId61" Type="http://schemas.openxmlformats.org/officeDocument/2006/relationships/image" Target="../media/image3172.png"/><Relationship Id="rId571" Type="http://schemas.openxmlformats.org/officeDocument/2006/relationships/image" Target="../media/image3425.png"/><Relationship Id="rId669" Type="http://schemas.openxmlformats.org/officeDocument/2006/relationships/image" Target="../media/image3474.png"/><Relationship Id="rId876" Type="http://schemas.openxmlformats.org/officeDocument/2006/relationships/image" Target="../media/image3578.png"/><Relationship Id="rId19" Type="http://schemas.openxmlformats.org/officeDocument/2006/relationships/image" Target="../media/image3152.png"/><Relationship Id="rId224" Type="http://schemas.openxmlformats.org/officeDocument/2006/relationships/image" Target="../media/image3253.png"/><Relationship Id="rId431" Type="http://schemas.openxmlformats.org/officeDocument/2006/relationships/customXml" Target="../ink/ink3639.xml"/><Relationship Id="rId529" Type="http://schemas.openxmlformats.org/officeDocument/2006/relationships/image" Target="../media/image3404.png"/><Relationship Id="rId736" Type="http://schemas.openxmlformats.org/officeDocument/2006/relationships/customXml" Target="../ink/ink3792.xml"/><Relationship Id="rId168" Type="http://schemas.openxmlformats.org/officeDocument/2006/relationships/customXml" Target="../ink/ink3506.xml"/><Relationship Id="rId943" Type="http://schemas.openxmlformats.org/officeDocument/2006/relationships/customXml" Target="../ink/ink3896.xml"/><Relationship Id="rId72" Type="http://schemas.openxmlformats.org/officeDocument/2006/relationships/customXml" Target="../ink/ink3458.xml"/><Relationship Id="rId375" Type="http://schemas.openxmlformats.org/officeDocument/2006/relationships/customXml" Target="../ink/ink3611.xml"/><Relationship Id="rId582" Type="http://schemas.openxmlformats.org/officeDocument/2006/relationships/customXml" Target="../ink/ink3715.xml"/><Relationship Id="rId803" Type="http://schemas.openxmlformats.org/officeDocument/2006/relationships/customXml" Target="../ink/ink3826.xml"/><Relationship Id="rId3" Type="http://schemas.openxmlformats.org/officeDocument/2006/relationships/image" Target="../media/image11011.png"/><Relationship Id="rId235" Type="http://schemas.openxmlformats.org/officeDocument/2006/relationships/customXml" Target="../ink/ink3540.xml"/><Relationship Id="rId442" Type="http://schemas.openxmlformats.org/officeDocument/2006/relationships/image" Target="../media/image3361.png"/><Relationship Id="rId887" Type="http://schemas.openxmlformats.org/officeDocument/2006/relationships/customXml" Target="../ink/ink3868.xml"/><Relationship Id="rId302" Type="http://schemas.openxmlformats.org/officeDocument/2006/relationships/image" Target="../media/image3292.png"/><Relationship Id="rId747" Type="http://schemas.openxmlformats.org/officeDocument/2006/relationships/customXml" Target="../ink/ink3798.xml"/><Relationship Id="rId954" Type="http://schemas.openxmlformats.org/officeDocument/2006/relationships/image" Target="../media/image3617.png"/><Relationship Id="rId83" Type="http://schemas.openxmlformats.org/officeDocument/2006/relationships/image" Target="../media/image3183.png"/><Relationship Id="rId179" Type="http://schemas.openxmlformats.org/officeDocument/2006/relationships/image" Target="../media/image3231.png"/><Relationship Id="rId386" Type="http://schemas.openxmlformats.org/officeDocument/2006/relationships/image" Target="../media/image3333.png"/><Relationship Id="rId593" Type="http://schemas.openxmlformats.org/officeDocument/2006/relationships/image" Target="../media/image3436.png"/><Relationship Id="rId607" Type="http://schemas.openxmlformats.org/officeDocument/2006/relationships/image" Target="../media/image3443.png"/><Relationship Id="rId814" Type="http://schemas.openxmlformats.org/officeDocument/2006/relationships/image" Target="../media/image3547.png"/><Relationship Id="rId246" Type="http://schemas.openxmlformats.org/officeDocument/2006/relationships/image" Target="../media/image3264.png"/><Relationship Id="rId453" Type="http://schemas.openxmlformats.org/officeDocument/2006/relationships/customXml" Target="../ink/ink3650.xml"/><Relationship Id="rId660" Type="http://schemas.openxmlformats.org/officeDocument/2006/relationships/customXml" Target="../ink/ink3754.xml"/><Relationship Id="rId898" Type="http://schemas.openxmlformats.org/officeDocument/2006/relationships/image" Target="../media/image3589.png"/><Relationship Id="rId106" Type="http://schemas.openxmlformats.org/officeDocument/2006/relationships/customXml" Target="../ink/ink3475.xml"/><Relationship Id="rId313" Type="http://schemas.openxmlformats.org/officeDocument/2006/relationships/customXml" Target="../ink/ink3579.xml"/><Relationship Id="rId758" Type="http://schemas.openxmlformats.org/officeDocument/2006/relationships/image" Target="../media/image3519.png"/><Relationship Id="rId965" Type="http://schemas.openxmlformats.org/officeDocument/2006/relationships/customXml" Target="../ink/ink390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93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48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81.png"/><Relationship Id="rId671" Type="http://schemas.openxmlformats.org/officeDocument/2006/relationships/customXml" Target="../ink/ink1059.xml"/><Relationship Id="rId769" Type="http://schemas.openxmlformats.org/officeDocument/2006/relationships/customXml" Target="../ink/ink1109.xml"/><Relationship Id="rId21" Type="http://schemas.openxmlformats.org/officeDocument/2006/relationships/image" Target="../media/image1936.png"/><Relationship Id="rId324" Type="http://schemas.openxmlformats.org/officeDocument/2006/relationships/image" Target="../media/image2082.png"/><Relationship Id="rId531" Type="http://schemas.openxmlformats.org/officeDocument/2006/relationships/customXml" Target="../ink/ink989.xml"/><Relationship Id="rId629" Type="http://schemas.openxmlformats.org/officeDocument/2006/relationships/customXml" Target="../ink/ink1038.xml"/><Relationship Id="rId170" Type="http://schemas.openxmlformats.org/officeDocument/2006/relationships/image" Target="../media/image2007.png"/><Relationship Id="rId836" Type="http://schemas.openxmlformats.org/officeDocument/2006/relationships/image" Target="../media/image746.png"/><Relationship Id="rId268" Type="http://schemas.openxmlformats.org/officeDocument/2006/relationships/image" Target="../media/image2055.png"/><Relationship Id="rId475" Type="http://schemas.openxmlformats.org/officeDocument/2006/relationships/customXml" Target="../ink/ink961.xml"/><Relationship Id="rId682" Type="http://schemas.openxmlformats.org/officeDocument/2006/relationships/customXml" Target="../ink/ink1065.xml"/><Relationship Id="rId32" Type="http://schemas.openxmlformats.org/officeDocument/2006/relationships/customXml" Target="../ink/ink735.xml"/><Relationship Id="rId128" Type="http://schemas.openxmlformats.org/officeDocument/2006/relationships/image" Target="../media/image1986.png"/><Relationship Id="rId335" Type="http://schemas.openxmlformats.org/officeDocument/2006/relationships/customXml" Target="../ink/ink890.xml"/><Relationship Id="rId542" Type="http://schemas.openxmlformats.org/officeDocument/2006/relationships/image" Target="../media/image2189.png"/><Relationship Id="rId181" Type="http://schemas.openxmlformats.org/officeDocument/2006/relationships/customXml" Target="../ink/ink811.xml"/><Relationship Id="rId402" Type="http://schemas.openxmlformats.org/officeDocument/2006/relationships/customXml" Target="../ink/ink924.xml"/><Relationship Id="rId847" Type="http://schemas.openxmlformats.org/officeDocument/2006/relationships/customXml" Target="../ink/ink1148.xml"/><Relationship Id="rId279" Type="http://schemas.openxmlformats.org/officeDocument/2006/relationships/image" Target="../media/image2060.png"/><Relationship Id="rId486" Type="http://schemas.openxmlformats.org/officeDocument/2006/relationships/image" Target="../media/image2162.png"/><Relationship Id="rId693" Type="http://schemas.openxmlformats.org/officeDocument/2006/relationships/image" Target="../media/image6750.png"/><Relationship Id="rId707" Type="http://schemas.openxmlformats.org/officeDocument/2006/relationships/image" Target="../media/image6820.png"/><Relationship Id="rId43" Type="http://schemas.openxmlformats.org/officeDocument/2006/relationships/image" Target="../media/image1947.png"/><Relationship Id="rId139" Type="http://schemas.openxmlformats.org/officeDocument/2006/relationships/customXml" Target="../ink/ink790.xml"/><Relationship Id="rId346" Type="http://schemas.openxmlformats.org/officeDocument/2006/relationships/image" Target="../media/image2093.png"/><Relationship Id="rId553" Type="http://schemas.openxmlformats.org/officeDocument/2006/relationships/customXml" Target="../ink/ink1000.xml"/><Relationship Id="rId760" Type="http://schemas.openxmlformats.org/officeDocument/2006/relationships/customXml" Target="../ink/ink1104.xml"/><Relationship Id="rId192" Type="http://schemas.openxmlformats.org/officeDocument/2006/relationships/customXml" Target="../ink/ink817.xml"/><Relationship Id="rId206" Type="http://schemas.openxmlformats.org/officeDocument/2006/relationships/customXml" Target="../ink/ink824.xml"/><Relationship Id="rId413" Type="http://schemas.openxmlformats.org/officeDocument/2006/relationships/image" Target="../media/image2126.png"/><Relationship Id="rId858" Type="http://schemas.openxmlformats.org/officeDocument/2006/relationships/image" Target="../media/image757.png"/><Relationship Id="rId497" Type="http://schemas.openxmlformats.org/officeDocument/2006/relationships/customXml" Target="../ink/ink972.xml"/><Relationship Id="rId620" Type="http://schemas.openxmlformats.org/officeDocument/2006/relationships/image" Target="../media/image6390.png"/><Relationship Id="rId718" Type="http://schemas.openxmlformats.org/officeDocument/2006/relationships/customXml" Target="../ink/ink1083.xml"/><Relationship Id="rId357" Type="http://schemas.openxmlformats.org/officeDocument/2006/relationships/customXml" Target="../ink/ink901.xml"/><Relationship Id="rId54" Type="http://schemas.openxmlformats.org/officeDocument/2006/relationships/customXml" Target="../ink/ink746.xml"/><Relationship Id="rId217" Type="http://schemas.openxmlformats.org/officeDocument/2006/relationships/image" Target="../media/image2030.png"/><Relationship Id="rId564" Type="http://schemas.openxmlformats.org/officeDocument/2006/relationships/image" Target="../media/image2200.png"/><Relationship Id="rId771" Type="http://schemas.openxmlformats.org/officeDocument/2006/relationships/customXml" Target="../ink/ink1110.xml"/><Relationship Id="rId869" Type="http://schemas.openxmlformats.org/officeDocument/2006/relationships/image" Target="../media/image762.png"/><Relationship Id="rId424" Type="http://schemas.openxmlformats.org/officeDocument/2006/relationships/customXml" Target="../ink/ink935.xml"/><Relationship Id="rId631" Type="http://schemas.openxmlformats.org/officeDocument/2006/relationships/customXml" Target="../ink/ink1039.xml"/><Relationship Id="rId729" Type="http://schemas.openxmlformats.org/officeDocument/2006/relationships/image" Target="../media/image6930.png"/><Relationship Id="rId270" Type="http://schemas.openxmlformats.org/officeDocument/2006/relationships/image" Target="../media/image2056.png"/><Relationship Id="rId65" Type="http://schemas.openxmlformats.org/officeDocument/2006/relationships/image" Target="../media/image1958.png"/><Relationship Id="rId130" Type="http://schemas.openxmlformats.org/officeDocument/2006/relationships/image" Target="../media/image1987.png"/><Relationship Id="rId368" Type="http://schemas.openxmlformats.org/officeDocument/2006/relationships/image" Target="../media/image2104.png"/><Relationship Id="rId575" Type="http://schemas.openxmlformats.org/officeDocument/2006/relationships/customXml" Target="../ink/ink1011.xml"/><Relationship Id="rId782" Type="http://schemas.openxmlformats.org/officeDocument/2006/relationships/image" Target="../media/image719.png"/><Relationship Id="rId228" Type="http://schemas.openxmlformats.org/officeDocument/2006/relationships/customXml" Target="../ink/ink835.xml"/><Relationship Id="rId435" Type="http://schemas.openxmlformats.org/officeDocument/2006/relationships/image" Target="../media/image2137.png"/><Relationship Id="rId642" Type="http://schemas.openxmlformats.org/officeDocument/2006/relationships/image" Target="../media/image6500.png"/><Relationship Id="rId281" Type="http://schemas.openxmlformats.org/officeDocument/2006/relationships/image" Target="../media/image2061.png"/><Relationship Id="rId502" Type="http://schemas.openxmlformats.org/officeDocument/2006/relationships/image" Target="../media/image2170.png"/><Relationship Id="rId76" Type="http://schemas.openxmlformats.org/officeDocument/2006/relationships/image" Target="../media/image1962.png"/><Relationship Id="rId141" Type="http://schemas.openxmlformats.org/officeDocument/2006/relationships/customXml" Target="../ink/ink791.xml"/><Relationship Id="rId379" Type="http://schemas.openxmlformats.org/officeDocument/2006/relationships/customXml" Target="../ink/ink912.xml"/><Relationship Id="rId586" Type="http://schemas.openxmlformats.org/officeDocument/2006/relationships/image" Target="../media/image6220.png"/><Relationship Id="rId793" Type="http://schemas.openxmlformats.org/officeDocument/2006/relationships/customXml" Target="../ink/ink1121.xml"/><Relationship Id="rId807" Type="http://schemas.openxmlformats.org/officeDocument/2006/relationships/customXml" Target="../ink/ink1128.xml"/><Relationship Id="rId7" Type="http://schemas.openxmlformats.org/officeDocument/2006/relationships/image" Target="../media/image1929.png"/><Relationship Id="rId239" Type="http://schemas.openxmlformats.org/officeDocument/2006/relationships/image" Target="../media/image2041.png"/><Relationship Id="rId446" Type="http://schemas.openxmlformats.org/officeDocument/2006/relationships/image" Target="../media/image2142.png"/><Relationship Id="rId653" Type="http://schemas.openxmlformats.org/officeDocument/2006/relationships/customXml" Target="../ink/ink1050.xml"/><Relationship Id="rId292" Type="http://schemas.openxmlformats.org/officeDocument/2006/relationships/customXml" Target="../ink/ink868.xml"/><Relationship Id="rId306" Type="http://schemas.openxmlformats.org/officeDocument/2006/relationships/customXml" Target="../ink/ink875.xml"/><Relationship Id="rId860" Type="http://schemas.openxmlformats.org/officeDocument/2006/relationships/image" Target="../media/image758.png"/><Relationship Id="rId87" Type="http://schemas.openxmlformats.org/officeDocument/2006/relationships/image" Target="../media/image1966.png"/><Relationship Id="rId513" Type="http://schemas.openxmlformats.org/officeDocument/2006/relationships/customXml" Target="../ink/ink980.xml"/><Relationship Id="rId597" Type="http://schemas.openxmlformats.org/officeDocument/2006/relationships/customXml" Target="../ink/ink1022.xml"/><Relationship Id="rId720" Type="http://schemas.openxmlformats.org/officeDocument/2006/relationships/customXml" Target="../ink/ink1084.xml"/><Relationship Id="rId818" Type="http://schemas.openxmlformats.org/officeDocument/2006/relationships/image" Target="../media/image737.png"/><Relationship Id="rId152" Type="http://schemas.openxmlformats.org/officeDocument/2006/relationships/image" Target="../media/image1998.png"/><Relationship Id="rId457" Type="http://schemas.openxmlformats.org/officeDocument/2006/relationships/customXml" Target="../ink/ink952.xml"/><Relationship Id="rId664" Type="http://schemas.openxmlformats.org/officeDocument/2006/relationships/image" Target="../media/image6610.png"/><Relationship Id="rId871" Type="http://schemas.openxmlformats.org/officeDocument/2006/relationships/image" Target="../media/image763.png"/><Relationship Id="rId14" Type="http://schemas.openxmlformats.org/officeDocument/2006/relationships/customXml" Target="../ink/ink726.xml"/><Relationship Id="rId317" Type="http://schemas.openxmlformats.org/officeDocument/2006/relationships/customXml" Target="../ink/ink881.xml"/><Relationship Id="rId524" Type="http://schemas.openxmlformats.org/officeDocument/2006/relationships/image" Target="../media/image2181.png"/><Relationship Id="rId731" Type="http://schemas.openxmlformats.org/officeDocument/2006/relationships/image" Target="../media/image6940.png"/><Relationship Id="rId98" Type="http://schemas.openxmlformats.org/officeDocument/2006/relationships/customXml" Target="../ink/ink769.xml"/><Relationship Id="rId163" Type="http://schemas.openxmlformats.org/officeDocument/2006/relationships/customXml" Target="../ink/ink802.xml"/><Relationship Id="rId370" Type="http://schemas.openxmlformats.org/officeDocument/2006/relationships/image" Target="../media/image2105.png"/><Relationship Id="rId829" Type="http://schemas.openxmlformats.org/officeDocument/2006/relationships/customXml" Target="../ink/ink1139.xml"/><Relationship Id="rId230" Type="http://schemas.openxmlformats.org/officeDocument/2006/relationships/customXml" Target="../ink/ink836.xml"/><Relationship Id="rId468" Type="http://schemas.openxmlformats.org/officeDocument/2006/relationships/image" Target="../media/image2153.png"/><Relationship Id="rId675" Type="http://schemas.openxmlformats.org/officeDocument/2006/relationships/customXml" Target="../ink/ink1061.xml"/><Relationship Id="rId25" Type="http://schemas.openxmlformats.org/officeDocument/2006/relationships/image" Target="../media/image1938.png"/><Relationship Id="rId328" Type="http://schemas.openxmlformats.org/officeDocument/2006/relationships/image" Target="../media/image2084.png"/><Relationship Id="rId535" Type="http://schemas.openxmlformats.org/officeDocument/2006/relationships/customXml" Target="../ink/ink991.xml"/><Relationship Id="rId742" Type="http://schemas.openxmlformats.org/officeDocument/2006/relationships/customXml" Target="../ink/ink1095.xml"/><Relationship Id="rId174" Type="http://schemas.openxmlformats.org/officeDocument/2006/relationships/image" Target="../media/image2009.png"/><Relationship Id="rId381" Type="http://schemas.openxmlformats.org/officeDocument/2006/relationships/customXml" Target="../ink/ink913.xml"/><Relationship Id="rId602" Type="http://schemas.openxmlformats.org/officeDocument/2006/relationships/image" Target="../media/image6300.png"/><Relationship Id="rId241" Type="http://schemas.openxmlformats.org/officeDocument/2006/relationships/image" Target="../media/image2042.png"/><Relationship Id="rId479" Type="http://schemas.openxmlformats.org/officeDocument/2006/relationships/customXml" Target="../ink/ink963.xml"/><Relationship Id="rId686" Type="http://schemas.openxmlformats.org/officeDocument/2006/relationships/customXml" Target="../ink/ink1067.xml"/><Relationship Id="rId36" Type="http://schemas.openxmlformats.org/officeDocument/2006/relationships/customXml" Target="../ink/ink737.xml"/><Relationship Id="rId339" Type="http://schemas.openxmlformats.org/officeDocument/2006/relationships/customXml" Target="../ink/ink892.xml"/><Relationship Id="rId546" Type="http://schemas.openxmlformats.org/officeDocument/2006/relationships/image" Target="../media/image2191.png"/><Relationship Id="rId753" Type="http://schemas.openxmlformats.org/officeDocument/2006/relationships/image" Target="../media/image7050.png"/><Relationship Id="rId101" Type="http://schemas.openxmlformats.org/officeDocument/2006/relationships/image" Target="../media/image1973.png"/><Relationship Id="rId185" Type="http://schemas.openxmlformats.org/officeDocument/2006/relationships/customXml" Target="../ink/ink813.xml"/><Relationship Id="rId406" Type="http://schemas.openxmlformats.org/officeDocument/2006/relationships/customXml" Target="../ink/ink926.xml"/><Relationship Id="rId392" Type="http://schemas.openxmlformats.org/officeDocument/2006/relationships/customXml" Target="../ink/ink919.xml"/><Relationship Id="rId613" Type="http://schemas.openxmlformats.org/officeDocument/2006/relationships/customXml" Target="../ink/ink1030.xml"/><Relationship Id="rId697" Type="http://schemas.openxmlformats.org/officeDocument/2006/relationships/image" Target="../media/image6770.png"/><Relationship Id="rId820" Type="http://schemas.openxmlformats.org/officeDocument/2006/relationships/image" Target="../media/image738.png"/><Relationship Id="rId252" Type="http://schemas.openxmlformats.org/officeDocument/2006/relationships/customXml" Target="../ink/ink847.xml"/><Relationship Id="rId47" Type="http://schemas.openxmlformats.org/officeDocument/2006/relationships/image" Target="../media/image1949.png"/><Relationship Id="rId112" Type="http://schemas.openxmlformats.org/officeDocument/2006/relationships/customXml" Target="../ink/ink776.xml"/><Relationship Id="rId557" Type="http://schemas.openxmlformats.org/officeDocument/2006/relationships/customXml" Target="../ink/ink1002.xml"/><Relationship Id="rId764" Type="http://schemas.openxmlformats.org/officeDocument/2006/relationships/image" Target="../media/image7100.png"/><Relationship Id="rId196" Type="http://schemas.openxmlformats.org/officeDocument/2006/relationships/customXml" Target="../ink/ink819.xml"/><Relationship Id="rId417" Type="http://schemas.openxmlformats.org/officeDocument/2006/relationships/image" Target="../media/image2128.png"/><Relationship Id="rId624" Type="http://schemas.openxmlformats.org/officeDocument/2006/relationships/image" Target="../media/image6410.png"/><Relationship Id="rId831" Type="http://schemas.openxmlformats.org/officeDocument/2006/relationships/customXml" Target="../ink/ink1140.xml"/><Relationship Id="rId263" Type="http://schemas.openxmlformats.org/officeDocument/2006/relationships/customXml" Target="../ink/ink853.xml"/><Relationship Id="rId470" Type="http://schemas.openxmlformats.org/officeDocument/2006/relationships/image" Target="../media/image2154.png"/><Relationship Id="rId58" Type="http://schemas.openxmlformats.org/officeDocument/2006/relationships/customXml" Target="../ink/ink748.xml"/><Relationship Id="rId123" Type="http://schemas.openxmlformats.org/officeDocument/2006/relationships/customXml" Target="../ink/ink782.xml"/><Relationship Id="rId330" Type="http://schemas.openxmlformats.org/officeDocument/2006/relationships/image" Target="../media/image2085.png"/><Relationship Id="rId568" Type="http://schemas.openxmlformats.org/officeDocument/2006/relationships/image" Target="../media/image6130.png"/><Relationship Id="rId775" Type="http://schemas.openxmlformats.org/officeDocument/2006/relationships/customXml" Target="../ink/ink1112.xml"/><Relationship Id="rId428" Type="http://schemas.openxmlformats.org/officeDocument/2006/relationships/customXml" Target="../ink/ink937.xml"/><Relationship Id="rId635" Type="http://schemas.openxmlformats.org/officeDocument/2006/relationships/customXml" Target="../ink/ink1041.xml"/><Relationship Id="rId842" Type="http://schemas.openxmlformats.org/officeDocument/2006/relationships/image" Target="../media/image749.png"/><Relationship Id="rId274" Type="http://schemas.openxmlformats.org/officeDocument/2006/relationships/customXml" Target="../ink/ink859.xml"/><Relationship Id="rId481" Type="http://schemas.openxmlformats.org/officeDocument/2006/relationships/customXml" Target="../ink/ink964.xml"/><Relationship Id="rId702" Type="http://schemas.openxmlformats.org/officeDocument/2006/relationships/customXml" Target="../ink/ink1075.xml"/><Relationship Id="rId69" Type="http://schemas.openxmlformats.org/officeDocument/2006/relationships/image" Target="../media/image1074.png"/><Relationship Id="rId134" Type="http://schemas.openxmlformats.org/officeDocument/2006/relationships/image" Target="../media/image1989.png"/><Relationship Id="rId579" Type="http://schemas.openxmlformats.org/officeDocument/2006/relationships/customXml" Target="../ink/ink1013.xml"/><Relationship Id="rId786" Type="http://schemas.openxmlformats.org/officeDocument/2006/relationships/image" Target="../media/image721.png"/><Relationship Id="rId341" Type="http://schemas.openxmlformats.org/officeDocument/2006/relationships/customXml" Target="../ink/ink893.xml"/><Relationship Id="rId439" Type="http://schemas.openxmlformats.org/officeDocument/2006/relationships/image" Target="../media/image2139.png"/><Relationship Id="rId646" Type="http://schemas.openxmlformats.org/officeDocument/2006/relationships/image" Target="../media/image6520.png"/><Relationship Id="rId201" Type="http://schemas.openxmlformats.org/officeDocument/2006/relationships/image" Target="../media/image2022.png"/><Relationship Id="rId285" Type="http://schemas.openxmlformats.org/officeDocument/2006/relationships/image" Target="../media/image2063.png"/><Relationship Id="rId506" Type="http://schemas.openxmlformats.org/officeDocument/2006/relationships/image" Target="../media/image2172.png"/><Relationship Id="rId853" Type="http://schemas.openxmlformats.org/officeDocument/2006/relationships/customXml" Target="../ink/ink1151.xml"/><Relationship Id="rId492" Type="http://schemas.openxmlformats.org/officeDocument/2006/relationships/image" Target="../media/image2165.png"/><Relationship Id="rId713" Type="http://schemas.openxmlformats.org/officeDocument/2006/relationships/image" Target="../media/image6850.png"/><Relationship Id="rId797" Type="http://schemas.openxmlformats.org/officeDocument/2006/relationships/customXml" Target="../ink/ink1123.xml"/><Relationship Id="rId145" Type="http://schemas.openxmlformats.org/officeDocument/2006/relationships/customXml" Target="../ink/ink793.xml"/><Relationship Id="rId352" Type="http://schemas.openxmlformats.org/officeDocument/2006/relationships/image" Target="../media/image2096.png"/><Relationship Id="rId212" Type="http://schemas.openxmlformats.org/officeDocument/2006/relationships/customXml" Target="../ink/ink827.xml"/><Relationship Id="rId657" Type="http://schemas.openxmlformats.org/officeDocument/2006/relationships/customXml" Target="../ink/ink1052.xml"/><Relationship Id="rId864" Type="http://schemas.openxmlformats.org/officeDocument/2006/relationships/customXml" Target="../ink/ink1157.xml"/><Relationship Id="rId296" Type="http://schemas.openxmlformats.org/officeDocument/2006/relationships/customXml" Target="../ink/ink870.xml"/><Relationship Id="rId517" Type="http://schemas.openxmlformats.org/officeDocument/2006/relationships/customXml" Target="../ink/ink982.xml"/><Relationship Id="rId724" Type="http://schemas.openxmlformats.org/officeDocument/2006/relationships/customXml" Target="../ink/ink1086.xml"/><Relationship Id="rId60" Type="http://schemas.openxmlformats.org/officeDocument/2006/relationships/customXml" Target="../ink/ink749.xml"/><Relationship Id="rId156" Type="http://schemas.openxmlformats.org/officeDocument/2006/relationships/image" Target="../media/image2000.png"/><Relationship Id="rId363" Type="http://schemas.openxmlformats.org/officeDocument/2006/relationships/customXml" Target="../ink/ink904.xml"/><Relationship Id="rId570" Type="http://schemas.openxmlformats.org/officeDocument/2006/relationships/image" Target="../media/image6140.png"/><Relationship Id="rId223" Type="http://schemas.openxmlformats.org/officeDocument/2006/relationships/image" Target="../media/image2033.png"/><Relationship Id="rId430" Type="http://schemas.openxmlformats.org/officeDocument/2006/relationships/customXml" Target="../ink/ink938.xml"/><Relationship Id="rId668" Type="http://schemas.openxmlformats.org/officeDocument/2006/relationships/image" Target="../media/image6630.png"/><Relationship Id="rId875" Type="http://schemas.openxmlformats.org/officeDocument/2006/relationships/image" Target="../media/image765.png"/><Relationship Id="rId18" Type="http://schemas.openxmlformats.org/officeDocument/2006/relationships/customXml" Target="../ink/ink728.xml"/><Relationship Id="rId528" Type="http://schemas.openxmlformats.org/officeDocument/2006/relationships/image" Target="../media/image2183.png"/><Relationship Id="rId735" Type="http://schemas.openxmlformats.org/officeDocument/2006/relationships/image" Target="../media/image6960.png"/><Relationship Id="rId167" Type="http://schemas.openxmlformats.org/officeDocument/2006/relationships/customXml" Target="../ink/ink804.xml"/><Relationship Id="rId374" Type="http://schemas.openxmlformats.org/officeDocument/2006/relationships/image" Target="../media/image2107.png"/><Relationship Id="rId581" Type="http://schemas.openxmlformats.org/officeDocument/2006/relationships/customXml" Target="../ink/ink1014.xml"/><Relationship Id="rId71" Type="http://schemas.openxmlformats.org/officeDocument/2006/relationships/image" Target="../media/image1960.png"/><Relationship Id="rId234" Type="http://schemas.openxmlformats.org/officeDocument/2006/relationships/customXml" Target="../ink/ink838.xml"/><Relationship Id="rId679" Type="http://schemas.openxmlformats.org/officeDocument/2006/relationships/customXml" Target="../ink/ink1063.xml"/><Relationship Id="rId802" Type="http://schemas.openxmlformats.org/officeDocument/2006/relationships/image" Target="../media/image729.png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1940.png"/><Relationship Id="rId441" Type="http://schemas.openxmlformats.org/officeDocument/2006/relationships/image" Target="../media/image2140.png"/><Relationship Id="rId539" Type="http://schemas.openxmlformats.org/officeDocument/2006/relationships/customXml" Target="../ink/ink993.xml"/><Relationship Id="rId746" Type="http://schemas.openxmlformats.org/officeDocument/2006/relationships/customXml" Target="../ink/ink1097.xml"/><Relationship Id="rId178" Type="http://schemas.openxmlformats.org/officeDocument/2006/relationships/image" Target="../media/image2011.png"/><Relationship Id="rId301" Type="http://schemas.openxmlformats.org/officeDocument/2006/relationships/image" Target="../media/image2071.png"/><Relationship Id="rId82" Type="http://schemas.openxmlformats.org/officeDocument/2006/relationships/image" Target="../media/image1919.png"/><Relationship Id="rId385" Type="http://schemas.openxmlformats.org/officeDocument/2006/relationships/image" Target="../media/image2112.png"/><Relationship Id="rId592" Type="http://schemas.openxmlformats.org/officeDocument/2006/relationships/image" Target="../media/image6250.png"/><Relationship Id="rId606" Type="http://schemas.openxmlformats.org/officeDocument/2006/relationships/image" Target="../media/image6320.png"/><Relationship Id="rId813" Type="http://schemas.openxmlformats.org/officeDocument/2006/relationships/customXml" Target="../ink/ink1131.xml"/><Relationship Id="rId245" Type="http://schemas.openxmlformats.org/officeDocument/2006/relationships/image" Target="../media/image2044.png"/><Relationship Id="rId452" Type="http://schemas.openxmlformats.org/officeDocument/2006/relationships/image" Target="../media/image2145.png"/><Relationship Id="rId105" Type="http://schemas.openxmlformats.org/officeDocument/2006/relationships/image" Target="../media/image1975.png"/><Relationship Id="rId312" Type="http://schemas.openxmlformats.org/officeDocument/2006/relationships/customXml" Target="../ink/ink878.xml"/><Relationship Id="rId757" Type="http://schemas.openxmlformats.org/officeDocument/2006/relationships/image" Target="../media/image7070.png"/><Relationship Id="rId93" Type="http://schemas.openxmlformats.org/officeDocument/2006/relationships/image" Target="../media/image1969.png"/><Relationship Id="rId189" Type="http://schemas.openxmlformats.org/officeDocument/2006/relationships/customXml" Target="../ink/ink815.xml"/><Relationship Id="rId396" Type="http://schemas.openxmlformats.org/officeDocument/2006/relationships/customXml" Target="../ink/ink921.xml"/><Relationship Id="rId617" Type="http://schemas.openxmlformats.org/officeDocument/2006/relationships/customXml" Target="../ink/ink1032.xml"/><Relationship Id="rId824" Type="http://schemas.openxmlformats.org/officeDocument/2006/relationships/image" Target="../media/image740.png"/><Relationship Id="rId256" Type="http://schemas.openxmlformats.org/officeDocument/2006/relationships/customXml" Target="../ink/ink849.xml"/><Relationship Id="rId463" Type="http://schemas.openxmlformats.org/officeDocument/2006/relationships/customXml" Target="../ink/ink955.xml"/><Relationship Id="rId670" Type="http://schemas.openxmlformats.org/officeDocument/2006/relationships/image" Target="../media/image6640.png"/><Relationship Id="rId116" Type="http://schemas.openxmlformats.org/officeDocument/2006/relationships/customXml" Target="../ink/ink778.xml"/><Relationship Id="rId323" Type="http://schemas.openxmlformats.org/officeDocument/2006/relationships/customXml" Target="../ink/ink884.xml"/><Relationship Id="rId530" Type="http://schemas.openxmlformats.org/officeDocument/2006/relationships/image" Target="../media/image1605.png"/><Relationship Id="rId768" Type="http://schemas.openxmlformats.org/officeDocument/2006/relationships/image" Target="../media/image712.png"/><Relationship Id="rId20" Type="http://schemas.openxmlformats.org/officeDocument/2006/relationships/customXml" Target="../ink/ink729.xml"/><Relationship Id="rId628" Type="http://schemas.openxmlformats.org/officeDocument/2006/relationships/image" Target="../media/image6430.png"/><Relationship Id="rId835" Type="http://schemas.openxmlformats.org/officeDocument/2006/relationships/customXml" Target="../ink/ink1142.xml"/><Relationship Id="rId267" Type="http://schemas.openxmlformats.org/officeDocument/2006/relationships/customXml" Target="../ink/ink855.xml"/><Relationship Id="rId474" Type="http://schemas.openxmlformats.org/officeDocument/2006/relationships/image" Target="../media/image2156.png"/><Relationship Id="rId127" Type="http://schemas.openxmlformats.org/officeDocument/2006/relationships/customXml" Target="../ink/ink784.xml"/><Relationship Id="rId681" Type="http://schemas.openxmlformats.org/officeDocument/2006/relationships/customXml" Target="../ink/ink1064.xml"/><Relationship Id="rId779" Type="http://schemas.openxmlformats.org/officeDocument/2006/relationships/customXml" Target="../ink/ink1114.xml"/><Relationship Id="rId31" Type="http://schemas.openxmlformats.org/officeDocument/2006/relationships/image" Target="../media/image1941.png"/><Relationship Id="rId334" Type="http://schemas.openxmlformats.org/officeDocument/2006/relationships/image" Target="../media/image2087.png"/><Relationship Id="rId541" Type="http://schemas.openxmlformats.org/officeDocument/2006/relationships/customXml" Target="../ink/ink994.xml"/><Relationship Id="rId639" Type="http://schemas.openxmlformats.org/officeDocument/2006/relationships/customXml" Target="../ink/ink1043.xml"/><Relationship Id="rId180" Type="http://schemas.openxmlformats.org/officeDocument/2006/relationships/image" Target="../media/image2012.png"/><Relationship Id="rId278" Type="http://schemas.openxmlformats.org/officeDocument/2006/relationships/customXml" Target="../ink/ink861.xml"/><Relationship Id="rId401" Type="http://schemas.openxmlformats.org/officeDocument/2006/relationships/image" Target="../media/image2120.png"/><Relationship Id="rId846" Type="http://schemas.openxmlformats.org/officeDocument/2006/relationships/image" Target="../media/image751.png"/><Relationship Id="rId485" Type="http://schemas.openxmlformats.org/officeDocument/2006/relationships/customXml" Target="../ink/ink966.xml"/><Relationship Id="rId692" Type="http://schemas.openxmlformats.org/officeDocument/2006/relationships/customXml" Target="../ink/ink1070.xml"/><Relationship Id="rId706" Type="http://schemas.openxmlformats.org/officeDocument/2006/relationships/customXml" Target="../ink/ink1077.xml"/><Relationship Id="rId42" Type="http://schemas.openxmlformats.org/officeDocument/2006/relationships/customXml" Target="../ink/ink740.xml"/><Relationship Id="rId138" Type="http://schemas.openxmlformats.org/officeDocument/2006/relationships/image" Target="../media/image1991.png"/><Relationship Id="rId345" Type="http://schemas.openxmlformats.org/officeDocument/2006/relationships/customXml" Target="../ink/ink895.xml"/><Relationship Id="rId552" Type="http://schemas.openxmlformats.org/officeDocument/2006/relationships/image" Target="../media/image2194.png"/><Relationship Id="rId191" Type="http://schemas.openxmlformats.org/officeDocument/2006/relationships/image" Target="../media/image2017.png"/><Relationship Id="rId205" Type="http://schemas.openxmlformats.org/officeDocument/2006/relationships/image" Target="../media/image2024.png"/><Relationship Id="rId412" Type="http://schemas.openxmlformats.org/officeDocument/2006/relationships/customXml" Target="../ink/ink929.xml"/><Relationship Id="rId857" Type="http://schemas.openxmlformats.org/officeDocument/2006/relationships/customXml" Target="../ink/ink1153.xml"/><Relationship Id="rId289" Type="http://schemas.openxmlformats.org/officeDocument/2006/relationships/image" Target="../media/image2065.png"/><Relationship Id="rId496" Type="http://schemas.openxmlformats.org/officeDocument/2006/relationships/image" Target="../media/image2167.png"/><Relationship Id="rId717" Type="http://schemas.openxmlformats.org/officeDocument/2006/relationships/image" Target="../media/image6870.png"/><Relationship Id="rId53" Type="http://schemas.openxmlformats.org/officeDocument/2006/relationships/image" Target="../media/image1952.png"/><Relationship Id="rId149" Type="http://schemas.openxmlformats.org/officeDocument/2006/relationships/customXml" Target="../ink/ink795.xml"/><Relationship Id="rId356" Type="http://schemas.openxmlformats.org/officeDocument/2006/relationships/image" Target="../media/image2098.png"/><Relationship Id="rId563" Type="http://schemas.openxmlformats.org/officeDocument/2006/relationships/customXml" Target="../ink/ink1005.xml"/><Relationship Id="rId770" Type="http://schemas.openxmlformats.org/officeDocument/2006/relationships/image" Target="../media/image713.png"/><Relationship Id="rId216" Type="http://schemas.openxmlformats.org/officeDocument/2006/relationships/customXml" Target="../ink/ink829.xml"/><Relationship Id="rId423" Type="http://schemas.openxmlformats.org/officeDocument/2006/relationships/image" Target="../media/image2131.png"/><Relationship Id="rId868" Type="http://schemas.openxmlformats.org/officeDocument/2006/relationships/customXml" Target="../ink/ink1159.xml"/><Relationship Id="rId630" Type="http://schemas.openxmlformats.org/officeDocument/2006/relationships/image" Target="../media/image6440.png"/><Relationship Id="rId728" Type="http://schemas.openxmlformats.org/officeDocument/2006/relationships/customXml" Target="../ink/ink1088.xml"/><Relationship Id="rId64" Type="http://schemas.openxmlformats.org/officeDocument/2006/relationships/customXml" Target="../ink/ink751.xml"/><Relationship Id="rId367" Type="http://schemas.openxmlformats.org/officeDocument/2006/relationships/customXml" Target="../ink/ink906.xml"/><Relationship Id="rId574" Type="http://schemas.openxmlformats.org/officeDocument/2006/relationships/image" Target="../media/image6160.png"/><Relationship Id="rId227" Type="http://schemas.openxmlformats.org/officeDocument/2006/relationships/image" Target="../media/image2035.png"/><Relationship Id="rId781" Type="http://schemas.openxmlformats.org/officeDocument/2006/relationships/customXml" Target="../ink/ink1115.xml"/><Relationship Id="rId879" Type="http://schemas.openxmlformats.org/officeDocument/2006/relationships/image" Target="../media/image767.png"/><Relationship Id="rId434" Type="http://schemas.openxmlformats.org/officeDocument/2006/relationships/customXml" Target="../ink/ink940.xml"/><Relationship Id="rId641" Type="http://schemas.openxmlformats.org/officeDocument/2006/relationships/customXml" Target="../ink/ink1044.xml"/><Relationship Id="rId739" Type="http://schemas.openxmlformats.org/officeDocument/2006/relationships/image" Target="../media/image6980.png"/><Relationship Id="rId280" Type="http://schemas.openxmlformats.org/officeDocument/2006/relationships/customXml" Target="../ink/ink862.xml"/><Relationship Id="rId501" Type="http://schemas.openxmlformats.org/officeDocument/2006/relationships/customXml" Target="../ink/ink974.xml"/><Relationship Id="rId75" Type="http://schemas.openxmlformats.org/officeDocument/2006/relationships/customXml" Target="../ink/ink757.xml"/><Relationship Id="rId140" Type="http://schemas.openxmlformats.org/officeDocument/2006/relationships/image" Target="../media/image1992.png"/><Relationship Id="rId378" Type="http://schemas.openxmlformats.org/officeDocument/2006/relationships/image" Target="../media/image2109.png"/><Relationship Id="rId585" Type="http://schemas.openxmlformats.org/officeDocument/2006/relationships/customXml" Target="../ink/ink1016.xml"/><Relationship Id="rId792" Type="http://schemas.openxmlformats.org/officeDocument/2006/relationships/image" Target="../media/image724.png"/><Relationship Id="rId806" Type="http://schemas.openxmlformats.org/officeDocument/2006/relationships/image" Target="../media/image731.png"/><Relationship Id="rId6" Type="http://schemas.openxmlformats.org/officeDocument/2006/relationships/customXml" Target="../ink/ink722.xml"/><Relationship Id="rId238" Type="http://schemas.openxmlformats.org/officeDocument/2006/relationships/customXml" Target="../ink/ink840.xml"/><Relationship Id="rId445" Type="http://schemas.openxmlformats.org/officeDocument/2006/relationships/customXml" Target="../ink/ink946.xml"/><Relationship Id="rId652" Type="http://schemas.openxmlformats.org/officeDocument/2006/relationships/image" Target="../media/image6550.png"/><Relationship Id="rId291" Type="http://schemas.openxmlformats.org/officeDocument/2006/relationships/image" Target="../media/image2066.png"/><Relationship Id="rId305" Type="http://schemas.openxmlformats.org/officeDocument/2006/relationships/image" Target="../media/image2073.png"/><Relationship Id="rId512" Type="http://schemas.openxmlformats.org/officeDocument/2006/relationships/image" Target="../media/image2175.png"/><Relationship Id="rId86" Type="http://schemas.openxmlformats.org/officeDocument/2006/relationships/customXml" Target="../ink/ink763.xml"/><Relationship Id="rId151" Type="http://schemas.openxmlformats.org/officeDocument/2006/relationships/customXml" Target="../ink/ink796.xml"/><Relationship Id="rId389" Type="http://schemas.openxmlformats.org/officeDocument/2006/relationships/image" Target="../media/image2114.png"/><Relationship Id="rId596" Type="http://schemas.openxmlformats.org/officeDocument/2006/relationships/image" Target="../media/image6270.png"/><Relationship Id="rId817" Type="http://schemas.openxmlformats.org/officeDocument/2006/relationships/customXml" Target="../ink/ink1133.xml"/><Relationship Id="rId249" Type="http://schemas.openxmlformats.org/officeDocument/2006/relationships/image" Target="../media/image2046.png"/><Relationship Id="rId456" Type="http://schemas.openxmlformats.org/officeDocument/2006/relationships/image" Target="../media/image2147.png"/><Relationship Id="rId663" Type="http://schemas.openxmlformats.org/officeDocument/2006/relationships/customXml" Target="../ink/ink1055.xml"/><Relationship Id="rId870" Type="http://schemas.openxmlformats.org/officeDocument/2006/relationships/customXml" Target="../ink/ink1160.xml"/><Relationship Id="rId13" Type="http://schemas.openxmlformats.org/officeDocument/2006/relationships/image" Target="../media/image1932.png"/><Relationship Id="rId109" Type="http://schemas.openxmlformats.org/officeDocument/2006/relationships/image" Target="../media/image1977.png"/><Relationship Id="rId316" Type="http://schemas.openxmlformats.org/officeDocument/2006/relationships/image" Target="../media/image2078.png"/><Relationship Id="rId523" Type="http://schemas.openxmlformats.org/officeDocument/2006/relationships/customXml" Target="../ink/ink985.xml"/><Relationship Id="rId97" Type="http://schemas.openxmlformats.org/officeDocument/2006/relationships/image" Target="../media/image1971.png"/><Relationship Id="rId730" Type="http://schemas.openxmlformats.org/officeDocument/2006/relationships/customXml" Target="../ink/ink1089.xml"/><Relationship Id="rId828" Type="http://schemas.openxmlformats.org/officeDocument/2006/relationships/image" Target="../media/image742.png"/><Relationship Id="rId162" Type="http://schemas.openxmlformats.org/officeDocument/2006/relationships/image" Target="../media/image2003.png"/><Relationship Id="rId467" Type="http://schemas.openxmlformats.org/officeDocument/2006/relationships/customXml" Target="../ink/ink957.xml"/><Relationship Id="rId674" Type="http://schemas.openxmlformats.org/officeDocument/2006/relationships/image" Target="../media/image6660.png"/><Relationship Id="rId881" Type="http://schemas.openxmlformats.org/officeDocument/2006/relationships/image" Target="../media/image768.png"/><Relationship Id="rId24" Type="http://schemas.openxmlformats.org/officeDocument/2006/relationships/customXml" Target="../ink/ink731.xml"/><Relationship Id="rId327" Type="http://schemas.openxmlformats.org/officeDocument/2006/relationships/customXml" Target="../ink/ink886.xml"/><Relationship Id="rId534" Type="http://schemas.openxmlformats.org/officeDocument/2006/relationships/image" Target="../media/image2185.png"/><Relationship Id="rId741" Type="http://schemas.openxmlformats.org/officeDocument/2006/relationships/image" Target="../media/image6990.png"/><Relationship Id="rId839" Type="http://schemas.openxmlformats.org/officeDocument/2006/relationships/customXml" Target="../ink/ink1144.xml"/><Relationship Id="rId173" Type="http://schemas.openxmlformats.org/officeDocument/2006/relationships/customXml" Target="../ink/ink807.xml"/><Relationship Id="rId380" Type="http://schemas.openxmlformats.org/officeDocument/2006/relationships/image" Target="../media/image2110.png"/><Relationship Id="rId601" Type="http://schemas.openxmlformats.org/officeDocument/2006/relationships/customXml" Target="../ink/ink1024.xml"/><Relationship Id="rId240" Type="http://schemas.openxmlformats.org/officeDocument/2006/relationships/customXml" Target="../ink/ink841.xml"/><Relationship Id="rId478" Type="http://schemas.openxmlformats.org/officeDocument/2006/relationships/image" Target="../media/image2158.png"/><Relationship Id="rId685" Type="http://schemas.openxmlformats.org/officeDocument/2006/relationships/image" Target="../media/image6710.png"/><Relationship Id="rId35" Type="http://schemas.openxmlformats.org/officeDocument/2006/relationships/image" Target="../media/image1943.png"/><Relationship Id="rId100" Type="http://schemas.openxmlformats.org/officeDocument/2006/relationships/customXml" Target="../ink/ink770.xml"/><Relationship Id="rId338" Type="http://schemas.openxmlformats.org/officeDocument/2006/relationships/image" Target="../media/image2089.png"/><Relationship Id="rId545" Type="http://schemas.openxmlformats.org/officeDocument/2006/relationships/customXml" Target="../ink/ink996.xml"/><Relationship Id="rId752" Type="http://schemas.openxmlformats.org/officeDocument/2006/relationships/customXml" Target="../ink/ink1100.xml"/><Relationship Id="rId184" Type="http://schemas.openxmlformats.org/officeDocument/2006/relationships/image" Target="../media/image2014.png"/><Relationship Id="rId391" Type="http://schemas.openxmlformats.org/officeDocument/2006/relationships/image" Target="../media/image2115.png"/><Relationship Id="rId405" Type="http://schemas.openxmlformats.org/officeDocument/2006/relationships/image" Target="../media/image2122.png"/><Relationship Id="rId612" Type="http://schemas.openxmlformats.org/officeDocument/2006/relationships/image" Target="../media/image6350.png"/><Relationship Id="rId251" Type="http://schemas.openxmlformats.org/officeDocument/2006/relationships/image" Target="../media/image2047.png"/><Relationship Id="rId489" Type="http://schemas.openxmlformats.org/officeDocument/2006/relationships/customXml" Target="../ink/ink968.xml"/><Relationship Id="rId696" Type="http://schemas.openxmlformats.org/officeDocument/2006/relationships/customXml" Target="../ink/ink1072.xml"/><Relationship Id="rId46" Type="http://schemas.openxmlformats.org/officeDocument/2006/relationships/customXml" Target="../ink/ink742.xml"/><Relationship Id="rId349" Type="http://schemas.openxmlformats.org/officeDocument/2006/relationships/customXml" Target="../ink/ink897.xml"/><Relationship Id="rId556" Type="http://schemas.openxmlformats.org/officeDocument/2006/relationships/image" Target="../media/image2196.png"/><Relationship Id="rId763" Type="http://schemas.openxmlformats.org/officeDocument/2006/relationships/customXml" Target="../ink/ink1106.xml"/><Relationship Id="rId111" Type="http://schemas.openxmlformats.org/officeDocument/2006/relationships/image" Target="../media/image1978.png"/><Relationship Id="rId195" Type="http://schemas.openxmlformats.org/officeDocument/2006/relationships/image" Target="../media/image2019.png"/><Relationship Id="rId209" Type="http://schemas.openxmlformats.org/officeDocument/2006/relationships/image" Target="../media/image2026.png"/><Relationship Id="rId416" Type="http://schemas.openxmlformats.org/officeDocument/2006/relationships/customXml" Target="../ink/ink931.xml"/><Relationship Id="rId623" Type="http://schemas.openxmlformats.org/officeDocument/2006/relationships/customXml" Target="../ink/ink1035.xml"/><Relationship Id="rId830" Type="http://schemas.openxmlformats.org/officeDocument/2006/relationships/image" Target="../media/image743.png"/><Relationship Id="rId15" Type="http://schemas.openxmlformats.org/officeDocument/2006/relationships/image" Target="../media/image1933.png"/><Relationship Id="rId57" Type="http://schemas.openxmlformats.org/officeDocument/2006/relationships/image" Target="../media/image1954.png"/><Relationship Id="rId262" Type="http://schemas.openxmlformats.org/officeDocument/2006/relationships/customXml" Target="../ink/ink852.xml"/><Relationship Id="rId318" Type="http://schemas.openxmlformats.org/officeDocument/2006/relationships/image" Target="../media/image2079.png"/><Relationship Id="rId525" Type="http://schemas.openxmlformats.org/officeDocument/2006/relationships/customXml" Target="../ink/ink986.xml"/><Relationship Id="rId567" Type="http://schemas.openxmlformats.org/officeDocument/2006/relationships/customXml" Target="../ink/ink1007.xml"/><Relationship Id="rId732" Type="http://schemas.openxmlformats.org/officeDocument/2006/relationships/customXml" Target="../ink/ink1090.xml"/><Relationship Id="rId99" Type="http://schemas.openxmlformats.org/officeDocument/2006/relationships/image" Target="../media/image1972.png"/><Relationship Id="rId122" Type="http://schemas.openxmlformats.org/officeDocument/2006/relationships/customXml" Target="../ink/ink781.xml"/><Relationship Id="rId164" Type="http://schemas.openxmlformats.org/officeDocument/2006/relationships/image" Target="../media/image2004.png"/><Relationship Id="rId371" Type="http://schemas.openxmlformats.org/officeDocument/2006/relationships/customXml" Target="../ink/ink908.xml"/><Relationship Id="rId774" Type="http://schemas.openxmlformats.org/officeDocument/2006/relationships/image" Target="../media/image715.png"/><Relationship Id="rId427" Type="http://schemas.openxmlformats.org/officeDocument/2006/relationships/image" Target="../media/image2133.png"/><Relationship Id="rId469" Type="http://schemas.openxmlformats.org/officeDocument/2006/relationships/customXml" Target="../ink/ink958.xml"/><Relationship Id="rId634" Type="http://schemas.openxmlformats.org/officeDocument/2006/relationships/image" Target="../media/image6460.png"/><Relationship Id="rId676" Type="http://schemas.openxmlformats.org/officeDocument/2006/relationships/image" Target="../media/image6670.png"/><Relationship Id="rId841" Type="http://schemas.openxmlformats.org/officeDocument/2006/relationships/customXml" Target="../ink/ink1145.xml"/><Relationship Id="rId26" Type="http://schemas.openxmlformats.org/officeDocument/2006/relationships/customXml" Target="../ink/ink732.xml"/><Relationship Id="rId231" Type="http://schemas.openxmlformats.org/officeDocument/2006/relationships/image" Target="../media/image2037.png"/><Relationship Id="rId273" Type="http://schemas.openxmlformats.org/officeDocument/2006/relationships/image" Target="../media/image2057.png"/><Relationship Id="rId329" Type="http://schemas.openxmlformats.org/officeDocument/2006/relationships/customXml" Target="../ink/ink887.xml"/><Relationship Id="rId480" Type="http://schemas.openxmlformats.org/officeDocument/2006/relationships/image" Target="../media/image2159.png"/><Relationship Id="rId536" Type="http://schemas.openxmlformats.org/officeDocument/2006/relationships/image" Target="../media/image2186.png"/><Relationship Id="rId701" Type="http://schemas.openxmlformats.org/officeDocument/2006/relationships/image" Target="../media/image6790.png"/><Relationship Id="rId68" Type="http://schemas.openxmlformats.org/officeDocument/2006/relationships/customXml" Target="../ink/ink753.xml"/><Relationship Id="rId133" Type="http://schemas.openxmlformats.org/officeDocument/2006/relationships/customXml" Target="../ink/ink787.xml"/><Relationship Id="rId175" Type="http://schemas.openxmlformats.org/officeDocument/2006/relationships/customXml" Target="../ink/ink808.xml"/><Relationship Id="rId340" Type="http://schemas.openxmlformats.org/officeDocument/2006/relationships/image" Target="../media/image2090.png"/><Relationship Id="rId578" Type="http://schemas.openxmlformats.org/officeDocument/2006/relationships/image" Target="../media/image6180.png"/><Relationship Id="rId743" Type="http://schemas.openxmlformats.org/officeDocument/2006/relationships/image" Target="../media/image7000.png"/><Relationship Id="rId785" Type="http://schemas.openxmlformats.org/officeDocument/2006/relationships/customXml" Target="../ink/ink1117.xml"/><Relationship Id="rId200" Type="http://schemas.openxmlformats.org/officeDocument/2006/relationships/customXml" Target="../ink/ink821.xml"/><Relationship Id="rId382" Type="http://schemas.openxmlformats.org/officeDocument/2006/relationships/image" Target="../media/image2111.png"/><Relationship Id="rId438" Type="http://schemas.openxmlformats.org/officeDocument/2006/relationships/customXml" Target="../ink/ink942.xml"/><Relationship Id="rId603" Type="http://schemas.openxmlformats.org/officeDocument/2006/relationships/customXml" Target="../ink/ink1025.xml"/><Relationship Id="rId645" Type="http://schemas.openxmlformats.org/officeDocument/2006/relationships/customXml" Target="../ink/ink1046.xml"/><Relationship Id="rId687" Type="http://schemas.openxmlformats.org/officeDocument/2006/relationships/image" Target="../media/image6720.png"/><Relationship Id="rId810" Type="http://schemas.openxmlformats.org/officeDocument/2006/relationships/image" Target="../media/image733.png"/><Relationship Id="rId852" Type="http://schemas.openxmlformats.org/officeDocument/2006/relationships/image" Target="../media/image754.png"/><Relationship Id="rId242" Type="http://schemas.openxmlformats.org/officeDocument/2006/relationships/customXml" Target="../ink/ink842.xml"/><Relationship Id="rId284" Type="http://schemas.openxmlformats.org/officeDocument/2006/relationships/customXml" Target="../ink/ink864.xml"/><Relationship Id="rId491" Type="http://schemas.openxmlformats.org/officeDocument/2006/relationships/customXml" Target="../ink/ink969.xml"/><Relationship Id="rId505" Type="http://schemas.openxmlformats.org/officeDocument/2006/relationships/customXml" Target="../ink/ink976.xml"/><Relationship Id="rId712" Type="http://schemas.openxmlformats.org/officeDocument/2006/relationships/customXml" Target="../ink/ink1080.xml"/><Relationship Id="rId37" Type="http://schemas.openxmlformats.org/officeDocument/2006/relationships/image" Target="../media/image1944.png"/><Relationship Id="rId79" Type="http://schemas.openxmlformats.org/officeDocument/2006/relationships/customXml" Target="../ink/ink759.xml"/><Relationship Id="rId102" Type="http://schemas.openxmlformats.org/officeDocument/2006/relationships/customXml" Target="../ink/ink771.xml"/><Relationship Id="rId144" Type="http://schemas.openxmlformats.org/officeDocument/2006/relationships/image" Target="../media/image1994.png"/><Relationship Id="rId547" Type="http://schemas.openxmlformats.org/officeDocument/2006/relationships/customXml" Target="../ink/ink997.xml"/><Relationship Id="rId589" Type="http://schemas.openxmlformats.org/officeDocument/2006/relationships/customXml" Target="../ink/ink1018.xml"/><Relationship Id="rId754" Type="http://schemas.openxmlformats.org/officeDocument/2006/relationships/customXml" Target="../ink/ink1101.xml"/><Relationship Id="rId796" Type="http://schemas.openxmlformats.org/officeDocument/2006/relationships/image" Target="../media/image726.png"/><Relationship Id="rId90" Type="http://schemas.openxmlformats.org/officeDocument/2006/relationships/customXml" Target="../ink/ink765.xml"/><Relationship Id="rId186" Type="http://schemas.openxmlformats.org/officeDocument/2006/relationships/image" Target="../media/image2015.png"/><Relationship Id="rId351" Type="http://schemas.openxmlformats.org/officeDocument/2006/relationships/customXml" Target="../ink/ink898.xml"/><Relationship Id="rId393" Type="http://schemas.openxmlformats.org/officeDocument/2006/relationships/image" Target="../media/image2116.png"/><Relationship Id="rId407" Type="http://schemas.openxmlformats.org/officeDocument/2006/relationships/image" Target="../media/image2123.png"/><Relationship Id="rId449" Type="http://schemas.openxmlformats.org/officeDocument/2006/relationships/customXml" Target="../ink/ink948.xml"/><Relationship Id="rId614" Type="http://schemas.openxmlformats.org/officeDocument/2006/relationships/image" Target="../media/image6360.png"/><Relationship Id="rId656" Type="http://schemas.openxmlformats.org/officeDocument/2006/relationships/image" Target="../media/image6570.png"/><Relationship Id="rId821" Type="http://schemas.openxmlformats.org/officeDocument/2006/relationships/customXml" Target="../ink/ink1135.xml"/><Relationship Id="rId863" Type="http://schemas.openxmlformats.org/officeDocument/2006/relationships/image" Target="../media/image759.png"/><Relationship Id="rId211" Type="http://schemas.openxmlformats.org/officeDocument/2006/relationships/image" Target="../media/image2027.png"/><Relationship Id="rId253" Type="http://schemas.openxmlformats.org/officeDocument/2006/relationships/image" Target="../media/image2048.png"/><Relationship Id="rId295" Type="http://schemas.openxmlformats.org/officeDocument/2006/relationships/image" Target="../media/image2068.png"/><Relationship Id="rId309" Type="http://schemas.openxmlformats.org/officeDocument/2006/relationships/image" Target="../media/image2075.png"/><Relationship Id="rId460" Type="http://schemas.openxmlformats.org/officeDocument/2006/relationships/image" Target="../media/image2149.png"/><Relationship Id="rId516" Type="http://schemas.openxmlformats.org/officeDocument/2006/relationships/image" Target="../media/image2177.png"/><Relationship Id="rId698" Type="http://schemas.openxmlformats.org/officeDocument/2006/relationships/customXml" Target="../ink/ink1073.xml"/><Relationship Id="rId48" Type="http://schemas.openxmlformats.org/officeDocument/2006/relationships/customXml" Target="../ink/ink743.xml"/><Relationship Id="rId113" Type="http://schemas.openxmlformats.org/officeDocument/2006/relationships/image" Target="../media/image1979.png"/><Relationship Id="rId320" Type="http://schemas.openxmlformats.org/officeDocument/2006/relationships/image" Target="../media/image2080.png"/><Relationship Id="rId558" Type="http://schemas.openxmlformats.org/officeDocument/2006/relationships/image" Target="../media/image2197.png"/><Relationship Id="rId723" Type="http://schemas.openxmlformats.org/officeDocument/2006/relationships/image" Target="../media/image6900.png"/><Relationship Id="rId765" Type="http://schemas.openxmlformats.org/officeDocument/2006/relationships/customXml" Target="../ink/ink1107.xml"/><Relationship Id="rId155" Type="http://schemas.openxmlformats.org/officeDocument/2006/relationships/customXml" Target="../ink/ink798.xml"/><Relationship Id="rId197" Type="http://schemas.openxmlformats.org/officeDocument/2006/relationships/image" Target="../media/image2020.png"/><Relationship Id="rId362" Type="http://schemas.openxmlformats.org/officeDocument/2006/relationships/image" Target="../media/image2101.png"/><Relationship Id="rId418" Type="http://schemas.openxmlformats.org/officeDocument/2006/relationships/customXml" Target="../ink/ink932.xml"/><Relationship Id="rId625" Type="http://schemas.openxmlformats.org/officeDocument/2006/relationships/customXml" Target="../ink/ink1036.xml"/><Relationship Id="rId832" Type="http://schemas.openxmlformats.org/officeDocument/2006/relationships/image" Target="../media/image744.png"/><Relationship Id="rId222" Type="http://schemas.openxmlformats.org/officeDocument/2006/relationships/customXml" Target="../ink/ink832.xml"/><Relationship Id="rId264" Type="http://schemas.openxmlformats.org/officeDocument/2006/relationships/image" Target="../media/image2053.png"/><Relationship Id="rId471" Type="http://schemas.openxmlformats.org/officeDocument/2006/relationships/customXml" Target="../ink/ink959.xml"/><Relationship Id="rId667" Type="http://schemas.openxmlformats.org/officeDocument/2006/relationships/customXml" Target="../ink/ink1057.xml"/><Relationship Id="rId874" Type="http://schemas.openxmlformats.org/officeDocument/2006/relationships/customXml" Target="../ink/ink1162.xml"/><Relationship Id="rId17" Type="http://schemas.openxmlformats.org/officeDocument/2006/relationships/image" Target="../media/image1934.png"/><Relationship Id="rId59" Type="http://schemas.openxmlformats.org/officeDocument/2006/relationships/image" Target="../media/image1955.png"/><Relationship Id="rId124" Type="http://schemas.openxmlformats.org/officeDocument/2006/relationships/image" Target="../media/image1984.png"/><Relationship Id="rId527" Type="http://schemas.openxmlformats.org/officeDocument/2006/relationships/customXml" Target="../ink/ink987.xml"/><Relationship Id="rId569" Type="http://schemas.openxmlformats.org/officeDocument/2006/relationships/customXml" Target="../ink/ink1008.xml"/><Relationship Id="rId734" Type="http://schemas.openxmlformats.org/officeDocument/2006/relationships/customXml" Target="../ink/ink1091.xml"/><Relationship Id="rId776" Type="http://schemas.openxmlformats.org/officeDocument/2006/relationships/image" Target="../media/image716.png"/><Relationship Id="rId70" Type="http://schemas.openxmlformats.org/officeDocument/2006/relationships/customXml" Target="../ink/ink754.xml"/><Relationship Id="rId166" Type="http://schemas.openxmlformats.org/officeDocument/2006/relationships/image" Target="../media/image2005.png"/><Relationship Id="rId331" Type="http://schemas.openxmlformats.org/officeDocument/2006/relationships/customXml" Target="../ink/ink888.xml"/><Relationship Id="rId373" Type="http://schemas.openxmlformats.org/officeDocument/2006/relationships/customXml" Target="../ink/ink909.xml"/><Relationship Id="rId429" Type="http://schemas.openxmlformats.org/officeDocument/2006/relationships/image" Target="../media/image2134.png"/><Relationship Id="rId580" Type="http://schemas.openxmlformats.org/officeDocument/2006/relationships/image" Target="../media/image6190.png"/><Relationship Id="rId636" Type="http://schemas.openxmlformats.org/officeDocument/2006/relationships/image" Target="../media/image6470.png"/><Relationship Id="rId801" Type="http://schemas.openxmlformats.org/officeDocument/2006/relationships/customXml" Target="../ink/ink1125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038.png"/><Relationship Id="rId440" Type="http://schemas.openxmlformats.org/officeDocument/2006/relationships/customXml" Target="../ink/ink943.xml"/><Relationship Id="rId678" Type="http://schemas.openxmlformats.org/officeDocument/2006/relationships/image" Target="../media/image6680.png"/><Relationship Id="rId843" Type="http://schemas.openxmlformats.org/officeDocument/2006/relationships/customXml" Target="../ink/ink1146.xml"/><Relationship Id="rId28" Type="http://schemas.openxmlformats.org/officeDocument/2006/relationships/customXml" Target="../ink/ink733.xml"/><Relationship Id="rId275" Type="http://schemas.openxmlformats.org/officeDocument/2006/relationships/image" Target="../media/image2058.png"/><Relationship Id="rId300" Type="http://schemas.openxmlformats.org/officeDocument/2006/relationships/customXml" Target="../ink/ink872.xml"/><Relationship Id="rId482" Type="http://schemas.openxmlformats.org/officeDocument/2006/relationships/image" Target="../media/image2160.png"/><Relationship Id="rId538" Type="http://schemas.openxmlformats.org/officeDocument/2006/relationships/image" Target="../media/image2187.png"/><Relationship Id="rId703" Type="http://schemas.openxmlformats.org/officeDocument/2006/relationships/image" Target="../media/image6800.png"/><Relationship Id="rId745" Type="http://schemas.openxmlformats.org/officeDocument/2006/relationships/image" Target="../media/image7010.png"/><Relationship Id="rId81" Type="http://schemas.openxmlformats.org/officeDocument/2006/relationships/customXml" Target="../ink/ink760.xml"/><Relationship Id="rId135" Type="http://schemas.openxmlformats.org/officeDocument/2006/relationships/customXml" Target="../ink/ink788.xml"/><Relationship Id="rId177" Type="http://schemas.openxmlformats.org/officeDocument/2006/relationships/customXml" Target="../ink/ink809.xml"/><Relationship Id="rId342" Type="http://schemas.openxmlformats.org/officeDocument/2006/relationships/image" Target="../media/image2091.png"/><Relationship Id="rId384" Type="http://schemas.openxmlformats.org/officeDocument/2006/relationships/customXml" Target="../ink/ink915.xml"/><Relationship Id="rId591" Type="http://schemas.openxmlformats.org/officeDocument/2006/relationships/customXml" Target="../ink/ink1019.xml"/><Relationship Id="rId605" Type="http://schemas.openxmlformats.org/officeDocument/2006/relationships/customXml" Target="../ink/ink1026.xml"/><Relationship Id="rId787" Type="http://schemas.openxmlformats.org/officeDocument/2006/relationships/customXml" Target="../ink/ink1118.xml"/><Relationship Id="rId812" Type="http://schemas.openxmlformats.org/officeDocument/2006/relationships/image" Target="../media/image734.png"/><Relationship Id="rId202" Type="http://schemas.openxmlformats.org/officeDocument/2006/relationships/customXml" Target="../ink/ink822.xml"/><Relationship Id="rId244" Type="http://schemas.openxmlformats.org/officeDocument/2006/relationships/customXml" Target="../ink/ink843.xml"/><Relationship Id="rId647" Type="http://schemas.openxmlformats.org/officeDocument/2006/relationships/customXml" Target="../ink/ink1047.xml"/><Relationship Id="rId689" Type="http://schemas.openxmlformats.org/officeDocument/2006/relationships/image" Target="../media/image6730.png"/><Relationship Id="rId854" Type="http://schemas.openxmlformats.org/officeDocument/2006/relationships/image" Target="../media/image755.png"/><Relationship Id="rId39" Type="http://schemas.openxmlformats.org/officeDocument/2006/relationships/image" Target="../media/image1945.png"/><Relationship Id="rId286" Type="http://schemas.openxmlformats.org/officeDocument/2006/relationships/customXml" Target="../ink/ink865.xml"/><Relationship Id="rId451" Type="http://schemas.openxmlformats.org/officeDocument/2006/relationships/customXml" Target="../ink/ink949.xml"/><Relationship Id="rId493" Type="http://schemas.openxmlformats.org/officeDocument/2006/relationships/customXml" Target="../ink/ink970.xml"/><Relationship Id="rId507" Type="http://schemas.openxmlformats.org/officeDocument/2006/relationships/customXml" Target="../ink/ink977.xml"/><Relationship Id="rId549" Type="http://schemas.openxmlformats.org/officeDocument/2006/relationships/customXml" Target="../ink/ink998.xml"/><Relationship Id="rId714" Type="http://schemas.openxmlformats.org/officeDocument/2006/relationships/customXml" Target="../ink/ink1081.xml"/><Relationship Id="rId756" Type="http://schemas.openxmlformats.org/officeDocument/2006/relationships/customXml" Target="../ink/ink1102.xml"/><Relationship Id="rId50" Type="http://schemas.openxmlformats.org/officeDocument/2006/relationships/customXml" Target="../ink/ink744.xml"/><Relationship Id="rId104" Type="http://schemas.openxmlformats.org/officeDocument/2006/relationships/customXml" Target="../ink/ink772.xml"/><Relationship Id="rId146" Type="http://schemas.openxmlformats.org/officeDocument/2006/relationships/image" Target="../media/image1995.png"/><Relationship Id="rId188" Type="http://schemas.openxmlformats.org/officeDocument/2006/relationships/image" Target="../media/image2016.png"/><Relationship Id="rId311" Type="http://schemas.openxmlformats.org/officeDocument/2006/relationships/image" Target="../media/image2076.png"/><Relationship Id="rId353" Type="http://schemas.openxmlformats.org/officeDocument/2006/relationships/customXml" Target="../ink/ink899.xml"/><Relationship Id="rId395" Type="http://schemas.openxmlformats.org/officeDocument/2006/relationships/image" Target="../media/image2117.png"/><Relationship Id="rId409" Type="http://schemas.openxmlformats.org/officeDocument/2006/relationships/image" Target="../media/image2124.png"/><Relationship Id="rId560" Type="http://schemas.openxmlformats.org/officeDocument/2006/relationships/image" Target="../media/image2198.png"/><Relationship Id="rId798" Type="http://schemas.openxmlformats.org/officeDocument/2006/relationships/image" Target="../media/image727.png"/><Relationship Id="rId92" Type="http://schemas.openxmlformats.org/officeDocument/2006/relationships/customXml" Target="../ink/ink766.xml"/><Relationship Id="rId213" Type="http://schemas.openxmlformats.org/officeDocument/2006/relationships/image" Target="../media/image2028.png"/><Relationship Id="rId420" Type="http://schemas.openxmlformats.org/officeDocument/2006/relationships/customXml" Target="../ink/ink933.xml"/><Relationship Id="rId616" Type="http://schemas.openxmlformats.org/officeDocument/2006/relationships/image" Target="../media/image6370.png"/><Relationship Id="rId658" Type="http://schemas.openxmlformats.org/officeDocument/2006/relationships/image" Target="../media/image6580.png"/><Relationship Id="rId823" Type="http://schemas.openxmlformats.org/officeDocument/2006/relationships/customXml" Target="../ink/ink1136.xml"/><Relationship Id="rId865" Type="http://schemas.openxmlformats.org/officeDocument/2006/relationships/image" Target="../media/image760.png"/><Relationship Id="rId255" Type="http://schemas.openxmlformats.org/officeDocument/2006/relationships/image" Target="../media/image2049.png"/><Relationship Id="rId297" Type="http://schemas.openxmlformats.org/officeDocument/2006/relationships/image" Target="../media/image2069.png"/><Relationship Id="rId462" Type="http://schemas.openxmlformats.org/officeDocument/2006/relationships/image" Target="../media/image2150.png"/><Relationship Id="rId518" Type="http://schemas.openxmlformats.org/officeDocument/2006/relationships/image" Target="../media/image2178.png"/><Relationship Id="rId725" Type="http://schemas.openxmlformats.org/officeDocument/2006/relationships/image" Target="../media/image6910.png"/><Relationship Id="rId115" Type="http://schemas.openxmlformats.org/officeDocument/2006/relationships/image" Target="../media/image1980.png"/><Relationship Id="rId157" Type="http://schemas.openxmlformats.org/officeDocument/2006/relationships/customXml" Target="../ink/ink799.xml"/><Relationship Id="rId322" Type="http://schemas.openxmlformats.org/officeDocument/2006/relationships/image" Target="../media/image2081.png"/><Relationship Id="rId364" Type="http://schemas.openxmlformats.org/officeDocument/2006/relationships/image" Target="../media/image2102.png"/><Relationship Id="rId767" Type="http://schemas.openxmlformats.org/officeDocument/2006/relationships/customXml" Target="../ink/ink1108.xml"/><Relationship Id="rId61" Type="http://schemas.openxmlformats.org/officeDocument/2006/relationships/image" Target="../media/image1956.png"/><Relationship Id="rId199" Type="http://schemas.openxmlformats.org/officeDocument/2006/relationships/image" Target="../media/image2021.png"/><Relationship Id="rId571" Type="http://schemas.openxmlformats.org/officeDocument/2006/relationships/customXml" Target="../ink/ink1009.xml"/><Relationship Id="rId627" Type="http://schemas.openxmlformats.org/officeDocument/2006/relationships/customXml" Target="../ink/ink1037.xml"/><Relationship Id="rId669" Type="http://schemas.openxmlformats.org/officeDocument/2006/relationships/customXml" Target="../ink/ink1058.xml"/><Relationship Id="rId834" Type="http://schemas.openxmlformats.org/officeDocument/2006/relationships/image" Target="../media/image745.png"/><Relationship Id="rId876" Type="http://schemas.openxmlformats.org/officeDocument/2006/relationships/customXml" Target="../ink/ink1163.xml"/><Relationship Id="rId19" Type="http://schemas.openxmlformats.org/officeDocument/2006/relationships/image" Target="../media/image1935.png"/><Relationship Id="rId224" Type="http://schemas.openxmlformats.org/officeDocument/2006/relationships/customXml" Target="../ink/ink833.xml"/><Relationship Id="rId266" Type="http://schemas.openxmlformats.org/officeDocument/2006/relationships/image" Target="../media/image2054.png"/><Relationship Id="rId431" Type="http://schemas.openxmlformats.org/officeDocument/2006/relationships/image" Target="../media/image2135.png"/><Relationship Id="rId473" Type="http://schemas.openxmlformats.org/officeDocument/2006/relationships/customXml" Target="../ink/ink960.xml"/><Relationship Id="rId529" Type="http://schemas.openxmlformats.org/officeDocument/2006/relationships/customXml" Target="../ink/ink988.xml"/><Relationship Id="rId680" Type="http://schemas.openxmlformats.org/officeDocument/2006/relationships/image" Target="../media/image6690.png"/><Relationship Id="rId736" Type="http://schemas.openxmlformats.org/officeDocument/2006/relationships/customXml" Target="../ink/ink1092.xml"/><Relationship Id="rId30" Type="http://schemas.openxmlformats.org/officeDocument/2006/relationships/customXml" Target="../ink/ink734.xml"/><Relationship Id="rId126" Type="http://schemas.openxmlformats.org/officeDocument/2006/relationships/image" Target="../media/image1985.png"/><Relationship Id="rId168" Type="http://schemas.openxmlformats.org/officeDocument/2006/relationships/image" Target="../media/image2006.png"/><Relationship Id="rId333" Type="http://schemas.openxmlformats.org/officeDocument/2006/relationships/customXml" Target="../ink/ink889.xml"/><Relationship Id="rId540" Type="http://schemas.openxmlformats.org/officeDocument/2006/relationships/image" Target="../media/image2188.png"/><Relationship Id="rId778" Type="http://schemas.openxmlformats.org/officeDocument/2006/relationships/image" Target="../media/image717.png"/><Relationship Id="rId72" Type="http://schemas.openxmlformats.org/officeDocument/2006/relationships/customXml" Target="../ink/ink755.xml"/><Relationship Id="rId375" Type="http://schemas.openxmlformats.org/officeDocument/2006/relationships/customXml" Target="../ink/ink910.xml"/><Relationship Id="rId582" Type="http://schemas.openxmlformats.org/officeDocument/2006/relationships/image" Target="../media/image6200.png"/><Relationship Id="rId638" Type="http://schemas.openxmlformats.org/officeDocument/2006/relationships/image" Target="../media/image6480.png"/><Relationship Id="rId803" Type="http://schemas.openxmlformats.org/officeDocument/2006/relationships/customXml" Target="../ink/ink1126.xml"/><Relationship Id="rId845" Type="http://schemas.openxmlformats.org/officeDocument/2006/relationships/customXml" Target="../ink/ink1147.xml"/><Relationship Id="rId3" Type="http://schemas.openxmlformats.org/officeDocument/2006/relationships/image" Target="../media/image3510.png"/><Relationship Id="rId235" Type="http://schemas.openxmlformats.org/officeDocument/2006/relationships/image" Target="../media/image2039.png"/><Relationship Id="rId277" Type="http://schemas.openxmlformats.org/officeDocument/2006/relationships/image" Target="../media/image2059.png"/><Relationship Id="rId400" Type="http://schemas.openxmlformats.org/officeDocument/2006/relationships/customXml" Target="../ink/ink923.xml"/><Relationship Id="rId442" Type="http://schemas.openxmlformats.org/officeDocument/2006/relationships/customXml" Target="../ink/ink944.xml"/><Relationship Id="rId484" Type="http://schemas.openxmlformats.org/officeDocument/2006/relationships/image" Target="../media/image2161.png"/><Relationship Id="rId705" Type="http://schemas.openxmlformats.org/officeDocument/2006/relationships/image" Target="../media/image6810.png"/><Relationship Id="rId137" Type="http://schemas.openxmlformats.org/officeDocument/2006/relationships/customXml" Target="../ink/ink789.xml"/><Relationship Id="rId302" Type="http://schemas.openxmlformats.org/officeDocument/2006/relationships/customXml" Target="../ink/ink873.xml"/><Relationship Id="rId344" Type="http://schemas.openxmlformats.org/officeDocument/2006/relationships/image" Target="../media/image2092.png"/><Relationship Id="rId691" Type="http://schemas.openxmlformats.org/officeDocument/2006/relationships/image" Target="../media/image6740.png"/><Relationship Id="rId747" Type="http://schemas.openxmlformats.org/officeDocument/2006/relationships/image" Target="../media/image7020.png"/><Relationship Id="rId789" Type="http://schemas.openxmlformats.org/officeDocument/2006/relationships/customXml" Target="../ink/ink1119.xml"/><Relationship Id="rId41" Type="http://schemas.openxmlformats.org/officeDocument/2006/relationships/image" Target="../media/image1946.png"/><Relationship Id="rId83" Type="http://schemas.openxmlformats.org/officeDocument/2006/relationships/customXml" Target="../ink/ink761.xml"/><Relationship Id="rId179" Type="http://schemas.openxmlformats.org/officeDocument/2006/relationships/customXml" Target="../ink/ink810.xml"/><Relationship Id="rId386" Type="http://schemas.openxmlformats.org/officeDocument/2006/relationships/customXml" Target="../ink/ink916.xml"/><Relationship Id="rId551" Type="http://schemas.openxmlformats.org/officeDocument/2006/relationships/customXml" Target="../ink/ink999.xml"/><Relationship Id="rId593" Type="http://schemas.openxmlformats.org/officeDocument/2006/relationships/customXml" Target="../ink/ink1020.xml"/><Relationship Id="rId607" Type="http://schemas.openxmlformats.org/officeDocument/2006/relationships/customXml" Target="../ink/ink1027.xml"/><Relationship Id="rId649" Type="http://schemas.openxmlformats.org/officeDocument/2006/relationships/customXml" Target="../ink/ink1048.xml"/><Relationship Id="rId814" Type="http://schemas.openxmlformats.org/officeDocument/2006/relationships/image" Target="../media/image735.png"/><Relationship Id="rId856" Type="http://schemas.openxmlformats.org/officeDocument/2006/relationships/image" Target="../media/image756.png"/><Relationship Id="rId190" Type="http://schemas.openxmlformats.org/officeDocument/2006/relationships/customXml" Target="../ink/ink816.xml"/><Relationship Id="rId204" Type="http://schemas.openxmlformats.org/officeDocument/2006/relationships/customXml" Target="../ink/ink823.xml"/><Relationship Id="rId246" Type="http://schemas.openxmlformats.org/officeDocument/2006/relationships/customXml" Target="../ink/ink844.xml"/><Relationship Id="rId288" Type="http://schemas.openxmlformats.org/officeDocument/2006/relationships/customXml" Target="../ink/ink866.xml"/><Relationship Id="rId411" Type="http://schemas.openxmlformats.org/officeDocument/2006/relationships/image" Target="../media/image2125.png"/><Relationship Id="rId453" Type="http://schemas.openxmlformats.org/officeDocument/2006/relationships/customXml" Target="../ink/ink950.xml"/><Relationship Id="rId509" Type="http://schemas.openxmlformats.org/officeDocument/2006/relationships/customXml" Target="../ink/ink978.xml"/><Relationship Id="rId660" Type="http://schemas.openxmlformats.org/officeDocument/2006/relationships/image" Target="../media/image6590.png"/><Relationship Id="rId106" Type="http://schemas.openxmlformats.org/officeDocument/2006/relationships/customXml" Target="../ink/ink773.xml"/><Relationship Id="rId313" Type="http://schemas.openxmlformats.org/officeDocument/2006/relationships/customXml" Target="../ink/ink879.xml"/><Relationship Id="rId495" Type="http://schemas.openxmlformats.org/officeDocument/2006/relationships/customXml" Target="../ink/ink971.xml"/><Relationship Id="rId716" Type="http://schemas.openxmlformats.org/officeDocument/2006/relationships/customXml" Target="../ink/ink1082.xml"/><Relationship Id="rId758" Type="http://schemas.openxmlformats.org/officeDocument/2006/relationships/customXml" Target="../ink/ink1103.xml"/><Relationship Id="rId10" Type="http://schemas.openxmlformats.org/officeDocument/2006/relationships/customXml" Target="../ink/ink724.xml"/><Relationship Id="rId52" Type="http://schemas.openxmlformats.org/officeDocument/2006/relationships/customXml" Target="../ink/ink745.xml"/><Relationship Id="rId94" Type="http://schemas.openxmlformats.org/officeDocument/2006/relationships/customXml" Target="../ink/ink767.xml"/><Relationship Id="rId148" Type="http://schemas.openxmlformats.org/officeDocument/2006/relationships/image" Target="../media/image1996.png"/><Relationship Id="rId355" Type="http://schemas.openxmlformats.org/officeDocument/2006/relationships/customXml" Target="../ink/ink900.xml"/><Relationship Id="rId397" Type="http://schemas.openxmlformats.org/officeDocument/2006/relationships/image" Target="../media/image2118.png"/><Relationship Id="rId520" Type="http://schemas.openxmlformats.org/officeDocument/2006/relationships/image" Target="../media/image2179.png"/><Relationship Id="rId562" Type="http://schemas.openxmlformats.org/officeDocument/2006/relationships/image" Target="../media/image2199.png"/><Relationship Id="rId618" Type="http://schemas.openxmlformats.org/officeDocument/2006/relationships/image" Target="../media/image6380.png"/><Relationship Id="rId825" Type="http://schemas.openxmlformats.org/officeDocument/2006/relationships/customXml" Target="../ink/ink1137.xml"/><Relationship Id="rId215" Type="http://schemas.openxmlformats.org/officeDocument/2006/relationships/image" Target="../media/image2029.png"/><Relationship Id="rId257" Type="http://schemas.openxmlformats.org/officeDocument/2006/relationships/image" Target="../media/image2050.png"/><Relationship Id="rId422" Type="http://schemas.openxmlformats.org/officeDocument/2006/relationships/customXml" Target="../ink/ink934.xml"/><Relationship Id="rId464" Type="http://schemas.openxmlformats.org/officeDocument/2006/relationships/image" Target="../media/image2151.png"/><Relationship Id="rId867" Type="http://schemas.openxmlformats.org/officeDocument/2006/relationships/image" Target="../media/image761.png"/><Relationship Id="rId299" Type="http://schemas.openxmlformats.org/officeDocument/2006/relationships/image" Target="../media/image2070.png"/><Relationship Id="rId727" Type="http://schemas.openxmlformats.org/officeDocument/2006/relationships/image" Target="../media/image6920.png"/><Relationship Id="rId63" Type="http://schemas.openxmlformats.org/officeDocument/2006/relationships/image" Target="../media/image1957.png"/><Relationship Id="rId159" Type="http://schemas.openxmlformats.org/officeDocument/2006/relationships/customXml" Target="../ink/ink800.xml"/><Relationship Id="rId366" Type="http://schemas.openxmlformats.org/officeDocument/2006/relationships/image" Target="../media/image2103.png"/><Relationship Id="rId573" Type="http://schemas.openxmlformats.org/officeDocument/2006/relationships/customXml" Target="../ink/ink1010.xml"/><Relationship Id="rId780" Type="http://schemas.openxmlformats.org/officeDocument/2006/relationships/image" Target="../media/image718.png"/><Relationship Id="rId226" Type="http://schemas.openxmlformats.org/officeDocument/2006/relationships/customXml" Target="../ink/ink834.xml"/><Relationship Id="rId433" Type="http://schemas.openxmlformats.org/officeDocument/2006/relationships/image" Target="../media/image2136.png"/><Relationship Id="rId878" Type="http://schemas.openxmlformats.org/officeDocument/2006/relationships/customXml" Target="../ink/ink1164.xml"/><Relationship Id="rId640" Type="http://schemas.openxmlformats.org/officeDocument/2006/relationships/image" Target="../media/image6490.png"/><Relationship Id="rId738" Type="http://schemas.openxmlformats.org/officeDocument/2006/relationships/customXml" Target="../ink/ink1093.xml"/><Relationship Id="rId74" Type="http://schemas.openxmlformats.org/officeDocument/2006/relationships/customXml" Target="../ink/ink756.xml"/><Relationship Id="rId377" Type="http://schemas.openxmlformats.org/officeDocument/2006/relationships/customXml" Target="../ink/ink911.xml"/><Relationship Id="rId500" Type="http://schemas.openxmlformats.org/officeDocument/2006/relationships/image" Target="../media/image2169.png"/><Relationship Id="rId584" Type="http://schemas.openxmlformats.org/officeDocument/2006/relationships/image" Target="../media/image6210.png"/><Relationship Id="rId805" Type="http://schemas.openxmlformats.org/officeDocument/2006/relationships/customXml" Target="../ink/ink1127.xml"/><Relationship Id="rId5" Type="http://schemas.openxmlformats.org/officeDocument/2006/relationships/image" Target="../media/image1928.png"/><Relationship Id="rId237" Type="http://schemas.openxmlformats.org/officeDocument/2006/relationships/image" Target="../media/image2040.png"/><Relationship Id="rId791" Type="http://schemas.openxmlformats.org/officeDocument/2006/relationships/customXml" Target="../ink/ink1120.xml"/><Relationship Id="rId444" Type="http://schemas.openxmlformats.org/officeDocument/2006/relationships/image" Target="../media/image2141.png"/><Relationship Id="rId651" Type="http://schemas.openxmlformats.org/officeDocument/2006/relationships/customXml" Target="../ink/ink1049.xml"/><Relationship Id="rId749" Type="http://schemas.openxmlformats.org/officeDocument/2006/relationships/image" Target="../media/image7030.png"/><Relationship Id="rId290" Type="http://schemas.openxmlformats.org/officeDocument/2006/relationships/customXml" Target="../ink/ink867.xml"/><Relationship Id="rId304" Type="http://schemas.openxmlformats.org/officeDocument/2006/relationships/customXml" Target="../ink/ink874.xml"/><Relationship Id="rId388" Type="http://schemas.openxmlformats.org/officeDocument/2006/relationships/customXml" Target="../ink/ink917.xml"/><Relationship Id="rId511" Type="http://schemas.openxmlformats.org/officeDocument/2006/relationships/customXml" Target="../ink/ink979.xml"/><Relationship Id="rId609" Type="http://schemas.openxmlformats.org/officeDocument/2006/relationships/customXml" Target="../ink/ink1028.xml"/><Relationship Id="rId85" Type="http://schemas.openxmlformats.org/officeDocument/2006/relationships/customXml" Target="../ink/ink762.xml"/><Relationship Id="rId150" Type="http://schemas.openxmlformats.org/officeDocument/2006/relationships/image" Target="../media/image1997.png"/><Relationship Id="rId595" Type="http://schemas.openxmlformats.org/officeDocument/2006/relationships/customXml" Target="../ink/ink1021.xml"/><Relationship Id="rId816" Type="http://schemas.openxmlformats.org/officeDocument/2006/relationships/image" Target="../media/image736.png"/><Relationship Id="rId248" Type="http://schemas.openxmlformats.org/officeDocument/2006/relationships/customXml" Target="../ink/ink845.xml"/><Relationship Id="rId455" Type="http://schemas.openxmlformats.org/officeDocument/2006/relationships/customXml" Target="../ink/ink951.xml"/><Relationship Id="rId662" Type="http://schemas.openxmlformats.org/officeDocument/2006/relationships/image" Target="../media/image6600.png"/><Relationship Id="rId12" Type="http://schemas.openxmlformats.org/officeDocument/2006/relationships/customXml" Target="../ink/ink725.xml"/><Relationship Id="rId108" Type="http://schemas.openxmlformats.org/officeDocument/2006/relationships/customXml" Target="../ink/ink774.xml"/><Relationship Id="rId315" Type="http://schemas.openxmlformats.org/officeDocument/2006/relationships/customXml" Target="../ink/ink880.xml"/><Relationship Id="rId522" Type="http://schemas.openxmlformats.org/officeDocument/2006/relationships/image" Target="../media/image2180.png"/><Relationship Id="rId96" Type="http://schemas.openxmlformats.org/officeDocument/2006/relationships/customXml" Target="../ink/ink768.xml"/><Relationship Id="rId161" Type="http://schemas.openxmlformats.org/officeDocument/2006/relationships/customXml" Target="../ink/ink801.xml"/><Relationship Id="rId399" Type="http://schemas.openxmlformats.org/officeDocument/2006/relationships/image" Target="../media/image2119.png"/><Relationship Id="rId827" Type="http://schemas.openxmlformats.org/officeDocument/2006/relationships/customXml" Target="../ink/ink1138.xml"/><Relationship Id="rId259" Type="http://schemas.openxmlformats.org/officeDocument/2006/relationships/image" Target="../media/image2051.png"/><Relationship Id="rId466" Type="http://schemas.openxmlformats.org/officeDocument/2006/relationships/image" Target="../media/image2152.png"/><Relationship Id="rId673" Type="http://schemas.openxmlformats.org/officeDocument/2006/relationships/customXml" Target="../ink/ink1060.xml"/><Relationship Id="rId880" Type="http://schemas.openxmlformats.org/officeDocument/2006/relationships/customXml" Target="../ink/ink1165.xml"/><Relationship Id="rId23" Type="http://schemas.openxmlformats.org/officeDocument/2006/relationships/image" Target="../media/image1937.png"/><Relationship Id="rId119" Type="http://schemas.openxmlformats.org/officeDocument/2006/relationships/image" Target="../media/image1982.png"/><Relationship Id="rId326" Type="http://schemas.openxmlformats.org/officeDocument/2006/relationships/image" Target="../media/image2083.png"/><Relationship Id="rId533" Type="http://schemas.openxmlformats.org/officeDocument/2006/relationships/customXml" Target="../ink/ink990.xml"/><Relationship Id="rId740" Type="http://schemas.openxmlformats.org/officeDocument/2006/relationships/customXml" Target="../ink/ink1094.xml"/><Relationship Id="rId838" Type="http://schemas.openxmlformats.org/officeDocument/2006/relationships/image" Target="../media/image747.png"/><Relationship Id="rId172" Type="http://schemas.openxmlformats.org/officeDocument/2006/relationships/image" Target="../media/image2008.png"/><Relationship Id="rId477" Type="http://schemas.openxmlformats.org/officeDocument/2006/relationships/customXml" Target="../ink/ink962.xml"/><Relationship Id="rId600" Type="http://schemas.openxmlformats.org/officeDocument/2006/relationships/image" Target="../media/image6290.png"/><Relationship Id="rId684" Type="http://schemas.openxmlformats.org/officeDocument/2006/relationships/customXml" Target="../ink/ink1066.xml"/><Relationship Id="rId337" Type="http://schemas.openxmlformats.org/officeDocument/2006/relationships/customXml" Target="../ink/ink891.xml"/><Relationship Id="rId34" Type="http://schemas.openxmlformats.org/officeDocument/2006/relationships/customXml" Target="../ink/ink736.xml"/><Relationship Id="rId544" Type="http://schemas.openxmlformats.org/officeDocument/2006/relationships/image" Target="../media/image2190.png"/><Relationship Id="rId751" Type="http://schemas.openxmlformats.org/officeDocument/2006/relationships/image" Target="../media/image7040.png"/><Relationship Id="rId849" Type="http://schemas.openxmlformats.org/officeDocument/2006/relationships/customXml" Target="../ink/ink1149.xml"/><Relationship Id="rId183" Type="http://schemas.openxmlformats.org/officeDocument/2006/relationships/customXml" Target="../ink/ink812.xml"/><Relationship Id="rId390" Type="http://schemas.openxmlformats.org/officeDocument/2006/relationships/customXml" Target="../ink/ink918.xml"/><Relationship Id="rId404" Type="http://schemas.openxmlformats.org/officeDocument/2006/relationships/customXml" Target="../ink/ink925.xml"/><Relationship Id="rId611" Type="http://schemas.openxmlformats.org/officeDocument/2006/relationships/customXml" Target="../ink/ink1029.xml"/><Relationship Id="rId250" Type="http://schemas.openxmlformats.org/officeDocument/2006/relationships/customXml" Target="../ink/ink846.xml"/><Relationship Id="rId488" Type="http://schemas.openxmlformats.org/officeDocument/2006/relationships/image" Target="../media/image2163.png"/><Relationship Id="rId695" Type="http://schemas.openxmlformats.org/officeDocument/2006/relationships/image" Target="../media/image6760.png"/><Relationship Id="rId709" Type="http://schemas.openxmlformats.org/officeDocument/2006/relationships/image" Target="../media/image6830.png"/><Relationship Id="rId45" Type="http://schemas.openxmlformats.org/officeDocument/2006/relationships/image" Target="../media/image1948.png"/><Relationship Id="rId110" Type="http://schemas.openxmlformats.org/officeDocument/2006/relationships/customXml" Target="../ink/ink775.xml"/><Relationship Id="rId348" Type="http://schemas.openxmlformats.org/officeDocument/2006/relationships/image" Target="../media/image2094.png"/><Relationship Id="rId555" Type="http://schemas.openxmlformats.org/officeDocument/2006/relationships/customXml" Target="../ink/ink1001.xml"/><Relationship Id="rId762" Type="http://schemas.openxmlformats.org/officeDocument/2006/relationships/customXml" Target="../ink/ink1105.xml"/><Relationship Id="rId194" Type="http://schemas.openxmlformats.org/officeDocument/2006/relationships/customXml" Target="../ink/ink818.xml"/><Relationship Id="rId208" Type="http://schemas.openxmlformats.org/officeDocument/2006/relationships/customXml" Target="../ink/ink825.xml"/><Relationship Id="rId415" Type="http://schemas.openxmlformats.org/officeDocument/2006/relationships/image" Target="../media/image2127.png"/><Relationship Id="rId622" Type="http://schemas.openxmlformats.org/officeDocument/2006/relationships/image" Target="../media/image6400.png"/><Relationship Id="rId261" Type="http://schemas.openxmlformats.org/officeDocument/2006/relationships/image" Target="../media/image2052.png"/><Relationship Id="rId499" Type="http://schemas.openxmlformats.org/officeDocument/2006/relationships/customXml" Target="../ink/ink973.xml"/><Relationship Id="rId56" Type="http://schemas.openxmlformats.org/officeDocument/2006/relationships/customXml" Target="../ink/ink747.xml"/><Relationship Id="rId359" Type="http://schemas.openxmlformats.org/officeDocument/2006/relationships/customXml" Target="../ink/ink902.xml"/><Relationship Id="rId566" Type="http://schemas.openxmlformats.org/officeDocument/2006/relationships/image" Target="../media/image6120.png"/><Relationship Id="rId773" Type="http://schemas.openxmlformats.org/officeDocument/2006/relationships/customXml" Target="../ink/ink1111.xml"/><Relationship Id="rId121" Type="http://schemas.openxmlformats.org/officeDocument/2006/relationships/image" Target="../media/image1983.png"/><Relationship Id="rId219" Type="http://schemas.openxmlformats.org/officeDocument/2006/relationships/image" Target="../media/image2031.png"/><Relationship Id="rId426" Type="http://schemas.openxmlformats.org/officeDocument/2006/relationships/customXml" Target="../ink/ink936.xml"/><Relationship Id="rId633" Type="http://schemas.openxmlformats.org/officeDocument/2006/relationships/customXml" Target="../ink/ink1040.xml"/><Relationship Id="rId840" Type="http://schemas.openxmlformats.org/officeDocument/2006/relationships/image" Target="../media/image748.png"/><Relationship Id="rId67" Type="http://schemas.openxmlformats.org/officeDocument/2006/relationships/image" Target="../media/image1959.png"/><Relationship Id="rId272" Type="http://schemas.openxmlformats.org/officeDocument/2006/relationships/customXml" Target="../ink/ink858.xml"/><Relationship Id="rId577" Type="http://schemas.openxmlformats.org/officeDocument/2006/relationships/customXml" Target="../ink/ink1012.xml"/><Relationship Id="rId700" Type="http://schemas.openxmlformats.org/officeDocument/2006/relationships/customXml" Target="../ink/ink1074.xml"/><Relationship Id="rId132" Type="http://schemas.openxmlformats.org/officeDocument/2006/relationships/image" Target="../media/image1988.png"/><Relationship Id="rId784" Type="http://schemas.openxmlformats.org/officeDocument/2006/relationships/image" Target="../media/image720.png"/><Relationship Id="rId437" Type="http://schemas.openxmlformats.org/officeDocument/2006/relationships/image" Target="../media/image2138.png"/><Relationship Id="rId644" Type="http://schemas.openxmlformats.org/officeDocument/2006/relationships/image" Target="../media/image6510.png"/><Relationship Id="rId851" Type="http://schemas.openxmlformats.org/officeDocument/2006/relationships/customXml" Target="../ink/ink1150.xml"/><Relationship Id="rId283" Type="http://schemas.openxmlformats.org/officeDocument/2006/relationships/image" Target="../media/image2062.png"/><Relationship Id="rId490" Type="http://schemas.openxmlformats.org/officeDocument/2006/relationships/image" Target="../media/image2164.png"/><Relationship Id="rId504" Type="http://schemas.openxmlformats.org/officeDocument/2006/relationships/image" Target="../media/image2171.png"/><Relationship Id="rId711" Type="http://schemas.openxmlformats.org/officeDocument/2006/relationships/image" Target="../media/image6840.png"/><Relationship Id="rId78" Type="http://schemas.openxmlformats.org/officeDocument/2006/relationships/image" Target="../media/image1963.png"/><Relationship Id="rId143" Type="http://schemas.openxmlformats.org/officeDocument/2006/relationships/customXml" Target="../ink/ink792.xml"/><Relationship Id="rId350" Type="http://schemas.openxmlformats.org/officeDocument/2006/relationships/image" Target="../media/image2095.png"/><Relationship Id="rId588" Type="http://schemas.openxmlformats.org/officeDocument/2006/relationships/image" Target="../media/image6230.png"/><Relationship Id="rId795" Type="http://schemas.openxmlformats.org/officeDocument/2006/relationships/customXml" Target="../ink/ink1122.xml"/><Relationship Id="rId809" Type="http://schemas.openxmlformats.org/officeDocument/2006/relationships/customXml" Target="../ink/ink1129.xml"/><Relationship Id="rId9" Type="http://schemas.openxmlformats.org/officeDocument/2006/relationships/image" Target="../media/image1930.png"/><Relationship Id="rId210" Type="http://schemas.openxmlformats.org/officeDocument/2006/relationships/customXml" Target="../ink/ink826.xml"/><Relationship Id="rId448" Type="http://schemas.openxmlformats.org/officeDocument/2006/relationships/image" Target="../media/image2143.png"/><Relationship Id="rId655" Type="http://schemas.openxmlformats.org/officeDocument/2006/relationships/customXml" Target="../ink/ink1051.xml"/><Relationship Id="rId862" Type="http://schemas.openxmlformats.org/officeDocument/2006/relationships/customXml" Target="../ink/ink1156.xml"/><Relationship Id="rId294" Type="http://schemas.openxmlformats.org/officeDocument/2006/relationships/customXml" Target="../ink/ink869.xml"/><Relationship Id="rId308" Type="http://schemas.openxmlformats.org/officeDocument/2006/relationships/customXml" Target="../ink/ink876.xml"/><Relationship Id="rId515" Type="http://schemas.openxmlformats.org/officeDocument/2006/relationships/customXml" Target="../ink/ink981.xml"/><Relationship Id="rId722" Type="http://schemas.openxmlformats.org/officeDocument/2006/relationships/customXml" Target="../ink/ink1085.xml"/><Relationship Id="rId89" Type="http://schemas.openxmlformats.org/officeDocument/2006/relationships/image" Target="../media/image1967.png"/><Relationship Id="rId154" Type="http://schemas.openxmlformats.org/officeDocument/2006/relationships/image" Target="../media/image1999.png"/><Relationship Id="rId361" Type="http://schemas.openxmlformats.org/officeDocument/2006/relationships/customXml" Target="../ink/ink903.xml"/><Relationship Id="rId599" Type="http://schemas.openxmlformats.org/officeDocument/2006/relationships/customXml" Target="../ink/ink1023.xml"/><Relationship Id="rId459" Type="http://schemas.openxmlformats.org/officeDocument/2006/relationships/customXml" Target="../ink/ink953.xml"/><Relationship Id="rId666" Type="http://schemas.openxmlformats.org/officeDocument/2006/relationships/image" Target="../media/image6620.png"/><Relationship Id="rId873" Type="http://schemas.openxmlformats.org/officeDocument/2006/relationships/image" Target="../media/image764.png"/><Relationship Id="rId16" Type="http://schemas.openxmlformats.org/officeDocument/2006/relationships/customXml" Target="../ink/ink727.xml"/><Relationship Id="rId221" Type="http://schemas.openxmlformats.org/officeDocument/2006/relationships/image" Target="../media/image2032.png"/><Relationship Id="rId319" Type="http://schemas.openxmlformats.org/officeDocument/2006/relationships/customXml" Target="../ink/ink882.xml"/><Relationship Id="rId526" Type="http://schemas.openxmlformats.org/officeDocument/2006/relationships/image" Target="../media/image2182.png"/><Relationship Id="rId733" Type="http://schemas.openxmlformats.org/officeDocument/2006/relationships/image" Target="../media/image6950.png"/><Relationship Id="rId165" Type="http://schemas.openxmlformats.org/officeDocument/2006/relationships/customXml" Target="../ink/ink803.xml"/><Relationship Id="rId372" Type="http://schemas.openxmlformats.org/officeDocument/2006/relationships/image" Target="../media/image2106.png"/><Relationship Id="rId677" Type="http://schemas.openxmlformats.org/officeDocument/2006/relationships/customXml" Target="../ink/ink1062.xml"/><Relationship Id="rId800" Type="http://schemas.openxmlformats.org/officeDocument/2006/relationships/image" Target="../media/image728.png"/><Relationship Id="rId232" Type="http://schemas.openxmlformats.org/officeDocument/2006/relationships/customXml" Target="../ink/ink837.xml"/><Relationship Id="rId27" Type="http://schemas.openxmlformats.org/officeDocument/2006/relationships/image" Target="../media/image1939.png"/><Relationship Id="rId537" Type="http://schemas.openxmlformats.org/officeDocument/2006/relationships/customXml" Target="../ink/ink992.xml"/><Relationship Id="rId744" Type="http://schemas.openxmlformats.org/officeDocument/2006/relationships/customXml" Target="../ink/ink1096.xml"/><Relationship Id="rId80" Type="http://schemas.openxmlformats.org/officeDocument/2006/relationships/image" Target="../media/image1964.png"/><Relationship Id="rId176" Type="http://schemas.openxmlformats.org/officeDocument/2006/relationships/image" Target="../media/image2010.png"/><Relationship Id="rId383" Type="http://schemas.openxmlformats.org/officeDocument/2006/relationships/customXml" Target="../ink/ink914.xml"/><Relationship Id="rId590" Type="http://schemas.openxmlformats.org/officeDocument/2006/relationships/image" Target="../media/image6240.png"/><Relationship Id="rId604" Type="http://schemas.openxmlformats.org/officeDocument/2006/relationships/image" Target="../media/image6310.png"/><Relationship Id="rId811" Type="http://schemas.openxmlformats.org/officeDocument/2006/relationships/customXml" Target="../ink/ink1130.xml"/><Relationship Id="rId243" Type="http://schemas.openxmlformats.org/officeDocument/2006/relationships/image" Target="../media/image2043.png"/><Relationship Id="rId450" Type="http://schemas.openxmlformats.org/officeDocument/2006/relationships/image" Target="../media/image2144.png"/><Relationship Id="rId688" Type="http://schemas.openxmlformats.org/officeDocument/2006/relationships/customXml" Target="../ink/ink1068.xml"/><Relationship Id="rId38" Type="http://schemas.openxmlformats.org/officeDocument/2006/relationships/customXml" Target="../ink/ink738.xml"/><Relationship Id="rId103" Type="http://schemas.openxmlformats.org/officeDocument/2006/relationships/image" Target="../media/image1974.png"/><Relationship Id="rId310" Type="http://schemas.openxmlformats.org/officeDocument/2006/relationships/customXml" Target="../ink/ink877.xml"/><Relationship Id="rId548" Type="http://schemas.openxmlformats.org/officeDocument/2006/relationships/image" Target="../media/image2192.png"/><Relationship Id="rId755" Type="http://schemas.openxmlformats.org/officeDocument/2006/relationships/image" Target="../media/image7060.png"/><Relationship Id="rId91" Type="http://schemas.openxmlformats.org/officeDocument/2006/relationships/image" Target="../media/image1968.png"/><Relationship Id="rId187" Type="http://schemas.openxmlformats.org/officeDocument/2006/relationships/customXml" Target="../ink/ink814.xml"/><Relationship Id="rId394" Type="http://schemas.openxmlformats.org/officeDocument/2006/relationships/customXml" Target="../ink/ink920.xml"/><Relationship Id="rId408" Type="http://schemas.openxmlformats.org/officeDocument/2006/relationships/customXml" Target="../ink/ink927.xml"/><Relationship Id="rId615" Type="http://schemas.openxmlformats.org/officeDocument/2006/relationships/customXml" Target="../ink/ink1031.xml"/><Relationship Id="rId822" Type="http://schemas.openxmlformats.org/officeDocument/2006/relationships/image" Target="../media/image739.png"/><Relationship Id="rId254" Type="http://schemas.openxmlformats.org/officeDocument/2006/relationships/customXml" Target="../ink/ink848.xml"/><Relationship Id="rId699" Type="http://schemas.openxmlformats.org/officeDocument/2006/relationships/image" Target="../media/image6780.png"/><Relationship Id="rId49" Type="http://schemas.openxmlformats.org/officeDocument/2006/relationships/image" Target="../media/image1950.png"/><Relationship Id="rId114" Type="http://schemas.openxmlformats.org/officeDocument/2006/relationships/customXml" Target="../ink/ink777.xml"/><Relationship Id="rId461" Type="http://schemas.openxmlformats.org/officeDocument/2006/relationships/customXml" Target="../ink/ink954.xml"/><Relationship Id="rId559" Type="http://schemas.openxmlformats.org/officeDocument/2006/relationships/customXml" Target="../ink/ink1003.xml"/><Relationship Id="rId766" Type="http://schemas.openxmlformats.org/officeDocument/2006/relationships/image" Target="../media/image711.png"/><Relationship Id="rId198" Type="http://schemas.openxmlformats.org/officeDocument/2006/relationships/customXml" Target="../ink/ink820.xml"/><Relationship Id="rId321" Type="http://schemas.openxmlformats.org/officeDocument/2006/relationships/customXml" Target="../ink/ink883.xml"/><Relationship Id="rId419" Type="http://schemas.openxmlformats.org/officeDocument/2006/relationships/image" Target="../media/image2129.png"/><Relationship Id="rId626" Type="http://schemas.openxmlformats.org/officeDocument/2006/relationships/image" Target="../media/image6420.png"/><Relationship Id="rId833" Type="http://schemas.openxmlformats.org/officeDocument/2006/relationships/customXml" Target="../ink/ink1141.xml"/><Relationship Id="rId265" Type="http://schemas.openxmlformats.org/officeDocument/2006/relationships/customXml" Target="../ink/ink854.xml"/><Relationship Id="rId472" Type="http://schemas.openxmlformats.org/officeDocument/2006/relationships/image" Target="../media/image2155.png"/><Relationship Id="rId125" Type="http://schemas.openxmlformats.org/officeDocument/2006/relationships/customXml" Target="../ink/ink783.xml"/><Relationship Id="rId332" Type="http://schemas.openxmlformats.org/officeDocument/2006/relationships/image" Target="../media/image2086.png"/><Relationship Id="rId777" Type="http://schemas.openxmlformats.org/officeDocument/2006/relationships/customXml" Target="../ink/ink1113.xml"/><Relationship Id="rId637" Type="http://schemas.openxmlformats.org/officeDocument/2006/relationships/customXml" Target="../ink/ink1042.xml"/><Relationship Id="rId844" Type="http://schemas.openxmlformats.org/officeDocument/2006/relationships/image" Target="../media/image750.png"/><Relationship Id="rId276" Type="http://schemas.openxmlformats.org/officeDocument/2006/relationships/customXml" Target="../ink/ink860.xml"/><Relationship Id="rId483" Type="http://schemas.openxmlformats.org/officeDocument/2006/relationships/customXml" Target="../ink/ink965.xml"/><Relationship Id="rId690" Type="http://schemas.openxmlformats.org/officeDocument/2006/relationships/customXml" Target="../ink/ink1069.xml"/><Relationship Id="rId704" Type="http://schemas.openxmlformats.org/officeDocument/2006/relationships/customXml" Target="../ink/ink1076.xml"/><Relationship Id="rId40" Type="http://schemas.openxmlformats.org/officeDocument/2006/relationships/customXml" Target="../ink/ink739.xml"/><Relationship Id="rId136" Type="http://schemas.openxmlformats.org/officeDocument/2006/relationships/image" Target="../media/image1990.png"/><Relationship Id="rId343" Type="http://schemas.openxmlformats.org/officeDocument/2006/relationships/customXml" Target="../ink/ink894.xml"/><Relationship Id="rId550" Type="http://schemas.openxmlformats.org/officeDocument/2006/relationships/image" Target="../media/image2193.png"/><Relationship Id="rId788" Type="http://schemas.openxmlformats.org/officeDocument/2006/relationships/image" Target="../media/image722.png"/><Relationship Id="rId203" Type="http://schemas.openxmlformats.org/officeDocument/2006/relationships/image" Target="../media/image2023.png"/><Relationship Id="rId648" Type="http://schemas.openxmlformats.org/officeDocument/2006/relationships/image" Target="../media/image6530.png"/><Relationship Id="rId855" Type="http://schemas.openxmlformats.org/officeDocument/2006/relationships/customXml" Target="../ink/ink1152.xml"/><Relationship Id="rId287" Type="http://schemas.openxmlformats.org/officeDocument/2006/relationships/image" Target="../media/image2064.png"/><Relationship Id="rId410" Type="http://schemas.openxmlformats.org/officeDocument/2006/relationships/customXml" Target="../ink/ink928.xml"/><Relationship Id="rId494" Type="http://schemas.openxmlformats.org/officeDocument/2006/relationships/image" Target="../media/image2166.png"/><Relationship Id="rId508" Type="http://schemas.openxmlformats.org/officeDocument/2006/relationships/image" Target="../media/image2173.png"/><Relationship Id="rId715" Type="http://schemas.openxmlformats.org/officeDocument/2006/relationships/image" Target="../media/image6860.png"/><Relationship Id="rId147" Type="http://schemas.openxmlformats.org/officeDocument/2006/relationships/customXml" Target="../ink/ink794.xml"/><Relationship Id="rId354" Type="http://schemas.openxmlformats.org/officeDocument/2006/relationships/image" Target="../media/image2097.png"/><Relationship Id="rId799" Type="http://schemas.openxmlformats.org/officeDocument/2006/relationships/customXml" Target="../ink/ink1124.xml"/><Relationship Id="rId51" Type="http://schemas.openxmlformats.org/officeDocument/2006/relationships/image" Target="../media/image1951.png"/><Relationship Id="rId561" Type="http://schemas.openxmlformats.org/officeDocument/2006/relationships/customXml" Target="../ink/ink1004.xml"/><Relationship Id="rId659" Type="http://schemas.openxmlformats.org/officeDocument/2006/relationships/customXml" Target="../ink/ink1053.xml"/><Relationship Id="rId866" Type="http://schemas.openxmlformats.org/officeDocument/2006/relationships/customXml" Target="../ink/ink1158.xml"/><Relationship Id="rId214" Type="http://schemas.openxmlformats.org/officeDocument/2006/relationships/customXml" Target="../ink/ink828.xml"/><Relationship Id="rId298" Type="http://schemas.openxmlformats.org/officeDocument/2006/relationships/customXml" Target="../ink/ink871.xml"/><Relationship Id="rId421" Type="http://schemas.openxmlformats.org/officeDocument/2006/relationships/image" Target="../media/image2130.png"/><Relationship Id="rId519" Type="http://schemas.openxmlformats.org/officeDocument/2006/relationships/customXml" Target="../ink/ink983.xml"/><Relationship Id="rId158" Type="http://schemas.openxmlformats.org/officeDocument/2006/relationships/image" Target="../media/image2001.png"/><Relationship Id="rId726" Type="http://schemas.openxmlformats.org/officeDocument/2006/relationships/customXml" Target="../ink/ink1087.xml"/><Relationship Id="rId62" Type="http://schemas.openxmlformats.org/officeDocument/2006/relationships/customXml" Target="../ink/ink750.xml"/><Relationship Id="rId365" Type="http://schemas.openxmlformats.org/officeDocument/2006/relationships/customXml" Target="../ink/ink905.xml"/><Relationship Id="rId572" Type="http://schemas.openxmlformats.org/officeDocument/2006/relationships/image" Target="../media/image6150.png"/><Relationship Id="rId225" Type="http://schemas.openxmlformats.org/officeDocument/2006/relationships/image" Target="../media/image2034.png"/><Relationship Id="rId432" Type="http://schemas.openxmlformats.org/officeDocument/2006/relationships/customXml" Target="../ink/ink939.xml"/><Relationship Id="rId877" Type="http://schemas.openxmlformats.org/officeDocument/2006/relationships/image" Target="../media/image766.png"/><Relationship Id="rId737" Type="http://schemas.openxmlformats.org/officeDocument/2006/relationships/image" Target="../media/image6970.png"/><Relationship Id="rId73" Type="http://schemas.openxmlformats.org/officeDocument/2006/relationships/image" Target="../media/image1961.png"/><Relationship Id="rId169" Type="http://schemas.openxmlformats.org/officeDocument/2006/relationships/customXml" Target="../ink/ink805.xml"/><Relationship Id="rId376" Type="http://schemas.openxmlformats.org/officeDocument/2006/relationships/image" Target="../media/image2108.png"/><Relationship Id="rId583" Type="http://schemas.openxmlformats.org/officeDocument/2006/relationships/customXml" Target="../ink/ink1015.xml"/><Relationship Id="rId790" Type="http://schemas.openxmlformats.org/officeDocument/2006/relationships/image" Target="../media/image723.png"/><Relationship Id="rId804" Type="http://schemas.openxmlformats.org/officeDocument/2006/relationships/image" Target="../media/image730.png"/><Relationship Id="rId4" Type="http://schemas.openxmlformats.org/officeDocument/2006/relationships/customXml" Target="../ink/ink721.xml"/><Relationship Id="rId236" Type="http://schemas.openxmlformats.org/officeDocument/2006/relationships/customXml" Target="../ink/ink839.xml"/><Relationship Id="rId443" Type="http://schemas.openxmlformats.org/officeDocument/2006/relationships/customXml" Target="../ink/ink945.xml"/><Relationship Id="rId650" Type="http://schemas.openxmlformats.org/officeDocument/2006/relationships/image" Target="../media/image6540.png"/><Relationship Id="rId303" Type="http://schemas.openxmlformats.org/officeDocument/2006/relationships/image" Target="../media/image2072.png"/><Relationship Id="rId748" Type="http://schemas.openxmlformats.org/officeDocument/2006/relationships/customXml" Target="../ink/ink1098.xml"/><Relationship Id="rId84" Type="http://schemas.openxmlformats.org/officeDocument/2006/relationships/image" Target="../media/image1965.png"/><Relationship Id="rId387" Type="http://schemas.openxmlformats.org/officeDocument/2006/relationships/image" Target="../media/image2113.png"/><Relationship Id="rId510" Type="http://schemas.openxmlformats.org/officeDocument/2006/relationships/image" Target="../media/image2174.png"/><Relationship Id="rId594" Type="http://schemas.openxmlformats.org/officeDocument/2006/relationships/image" Target="../media/image6260.png"/><Relationship Id="rId608" Type="http://schemas.openxmlformats.org/officeDocument/2006/relationships/image" Target="../media/image6330.png"/><Relationship Id="rId815" Type="http://schemas.openxmlformats.org/officeDocument/2006/relationships/customXml" Target="../ink/ink1132.xml"/><Relationship Id="rId247" Type="http://schemas.openxmlformats.org/officeDocument/2006/relationships/image" Target="../media/image2045.png"/><Relationship Id="rId107" Type="http://schemas.openxmlformats.org/officeDocument/2006/relationships/image" Target="../media/image1976.png"/><Relationship Id="rId454" Type="http://schemas.openxmlformats.org/officeDocument/2006/relationships/image" Target="../media/image2146.png"/><Relationship Id="rId661" Type="http://schemas.openxmlformats.org/officeDocument/2006/relationships/customXml" Target="../ink/ink1054.xml"/><Relationship Id="rId759" Type="http://schemas.openxmlformats.org/officeDocument/2006/relationships/image" Target="../media/image7080.png"/><Relationship Id="rId11" Type="http://schemas.openxmlformats.org/officeDocument/2006/relationships/image" Target="../media/image1931.png"/><Relationship Id="rId314" Type="http://schemas.openxmlformats.org/officeDocument/2006/relationships/image" Target="../media/image2077.png"/><Relationship Id="rId398" Type="http://schemas.openxmlformats.org/officeDocument/2006/relationships/customXml" Target="../ink/ink922.xml"/><Relationship Id="rId521" Type="http://schemas.openxmlformats.org/officeDocument/2006/relationships/customXml" Target="../ink/ink984.xml"/><Relationship Id="rId619" Type="http://schemas.openxmlformats.org/officeDocument/2006/relationships/customXml" Target="../ink/ink1033.xml"/><Relationship Id="rId95" Type="http://schemas.openxmlformats.org/officeDocument/2006/relationships/image" Target="../media/image1970.png"/><Relationship Id="rId160" Type="http://schemas.openxmlformats.org/officeDocument/2006/relationships/image" Target="../media/image2002.png"/><Relationship Id="rId826" Type="http://schemas.openxmlformats.org/officeDocument/2006/relationships/image" Target="../media/image741.png"/><Relationship Id="rId258" Type="http://schemas.openxmlformats.org/officeDocument/2006/relationships/customXml" Target="../ink/ink850.xml"/><Relationship Id="rId465" Type="http://schemas.openxmlformats.org/officeDocument/2006/relationships/customXml" Target="../ink/ink956.xml"/><Relationship Id="rId672" Type="http://schemas.openxmlformats.org/officeDocument/2006/relationships/image" Target="../media/image6650.png"/><Relationship Id="rId22" Type="http://schemas.openxmlformats.org/officeDocument/2006/relationships/customXml" Target="../ink/ink730.xml"/><Relationship Id="rId118" Type="http://schemas.openxmlformats.org/officeDocument/2006/relationships/customXml" Target="../ink/ink779.xml"/><Relationship Id="rId325" Type="http://schemas.openxmlformats.org/officeDocument/2006/relationships/customXml" Target="../ink/ink885.xml"/><Relationship Id="rId532" Type="http://schemas.openxmlformats.org/officeDocument/2006/relationships/image" Target="../media/image2184.png"/><Relationship Id="rId171" Type="http://schemas.openxmlformats.org/officeDocument/2006/relationships/customXml" Target="../ink/ink806.xml"/><Relationship Id="rId837" Type="http://schemas.openxmlformats.org/officeDocument/2006/relationships/customXml" Target="../ink/ink1143.xml"/><Relationship Id="rId269" Type="http://schemas.openxmlformats.org/officeDocument/2006/relationships/customXml" Target="../ink/ink856.xml"/><Relationship Id="rId476" Type="http://schemas.openxmlformats.org/officeDocument/2006/relationships/image" Target="../media/image2157.png"/><Relationship Id="rId683" Type="http://schemas.openxmlformats.org/officeDocument/2006/relationships/image" Target="../media/image6700.png"/><Relationship Id="rId33" Type="http://schemas.openxmlformats.org/officeDocument/2006/relationships/image" Target="../media/image1942.png"/><Relationship Id="rId129" Type="http://schemas.openxmlformats.org/officeDocument/2006/relationships/customXml" Target="../ink/ink785.xml"/><Relationship Id="rId336" Type="http://schemas.openxmlformats.org/officeDocument/2006/relationships/image" Target="../media/image2088.png"/><Relationship Id="rId543" Type="http://schemas.openxmlformats.org/officeDocument/2006/relationships/customXml" Target="../ink/ink995.xml"/><Relationship Id="rId182" Type="http://schemas.openxmlformats.org/officeDocument/2006/relationships/image" Target="../media/image2013.png"/><Relationship Id="rId403" Type="http://schemas.openxmlformats.org/officeDocument/2006/relationships/image" Target="../media/image2121.png"/><Relationship Id="rId750" Type="http://schemas.openxmlformats.org/officeDocument/2006/relationships/customXml" Target="../ink/ink1099.xml"/><Relationship Id="rId848" Type="http://schemas.openxmlformats.org/officeDocument/2006/relationships/image" Target="../media/image752.png"/><Relationship Id="rId487" Type="http://schemas.openxmlformats.org/officeDocument/2006/relationships/customXml" Target="../ink/ink967.xml"/><Relationship Id="rId610" Type="http://schemas.openxmlformats.org/officeDocument/2006/relationships/image" Target="../media/image6340.png"/><Relationship Id="rId694" Type="http://schemas.openxmlformats.org/officeDocument/2006/relationships/customXml" Target="../ink/ink1071.xml"/><Relationship Id="rId708" Type="http://schemas.openxmlformats.org/officeDocument/2006/relationships/customXml" Target="../ink/ink1078.xml"/><Relationship Id="rId347" Type="http://schemas.openxmlformats.org/officeDocument/2006/relationships/customXml" Target="../ink/ink896.xml"/><Relationship Id="rId44" Type="http://schemas.openxmlformats.org/officeDocument/2006/relationships/customXml" Target="../ink/ink741.xml"/><Relationship Id="rId554" Type="http://schemas.openxmlformats.org/officeDocument/2006/relationships/image" Target="../media/image2195.png"/><Relationship Id="rId761" Type="http://schemas.openxmlformats.org/officeDocument/2006/relationships/image" Target="../media/image7090.png"/><Relationship Id="rId859" Type="http://schemas.openxmlformats.org/officeDocument/2006/relationships/customXml" Target="../ink/ink1154.xml"/><Relationship Id="rId193" Type="http://schemas.openxmlformats.org/officeDocument/2006/relationships/image" Target="../media/image2018.png"/><Relationship Id="rId207" Type="http://schemas.openxmlformats.org/officeDocument/2006/relationships/image" Target="../media/image2025.png"/><Relationship Id="rId414" Type="http://schemas.openxmlformats.org/officeDocument/2006/relationships/customXml" Target="../ink/ink930.xml"/><Relationship Id="rId498" Type="http://schemas.openxmlformats.org/officeDocument/2006/relationships/image" Target="../media/image2168.png"/><Relationship Id="rId621" Type="http://schemas.openxmlformats.org/officeDocument/2006/relationships/customXml" Target="../ink/ink1034.xml"/><Relationship Id="rId260" Type="http://schemas.openxmlformats.org/officeDocument/2006/relationships/customXml" Target="../ink/ink851.xml"/><Relationship Id="rId719" Type="http://schemas.openxmlformats.org/officeDocument/2006/relationships/image" Target="../media/image6880.png"/><Relationship Id="rId55" Type="http://schemas.openxmlformats.org/officeDocument/2006/relationships/image" Target="../media/image1953.png"/><Relationship Id="rId120" Type="http://schemas.openxmlformats.org/officeDocument/2006/relationships/customXml" Target="../ink/ink780.xml"/><Relationship Id="rId358" Type="http://schemas.openxmlformats.org/officeDocument/2006/relationships/image" Target="../media/image2099.png"/><Relationship Id="rId565" Type="http://schemas.openxmlformats.org/officeDocument/2006/relationships/customXml" Target="../ink/ink1006.xml"/><Relationship Id="rId772" Type="http://schemas.openxmlformats.org/officeDocument/2006/relationships/image" Target="../media/image714.png"/><Relationship Id="rId218" Type="http://schemas.openxmlformats.org/officeDocument/2006/relationships/customXml" Target="../ink/ink830.xml"/><Relationship Id="rId425" Type="http://schemas.openxmlformats.org/officeDocument/2006/relationships/image" Target="../media/image2132.png"/><Relationship Id="rId632" Type="http://schemas.openxmlformats.org/officeDocument/2006/relationships/image" Target="../media/image6450.png"/><Relationship Id="rId271" Type="http://schemas.openxmlformats.org/officeDocument/2006/relationships/customXml" Target="../ink/ink857.xml"/><Relationship Id="rId66" Type="http://schemas.openxmlformats.org/officeDocument/2006/relationships/customXml" Target="../ink/ink752.xml"/><Relationship Id="rId131" Type="http://schemas.openxmlformats.org/officeDocument/2006/relationships/customXml" Target="../ink/ink786.xml"/><Relationship Id="rId369" Type="http://schemas.openxmlformats.org/officeDocument/2006/relationships/customXml" Target="../ink/ink907.xml"/><Relationship Id="rId576" Type="http://schemas.openxmlformats.org/officeDocument/2006/relationships/image" Target="../media/image6170.png"/><Relationship Id="rId783" Type="http://schemas.openxmlformats.org/officeDocument/2006/relationships/customXml" Target="../ink/ink1116.xml"/><Relationship Id="rId229" Type="http://schemas.openxmlformats.org/officeDocument/2006/relationships/image" Target="../media/image2036.png"/><Relationship Id="rId436" Type="http://schemas.openxmlformats.org/officeDocument/2006/relationships/customXml" Target="../ink/ink941.xml"/><Relationship Id="rId643" Type="http://schemas.openxmlformats.org/officeDocument/2006/relationships/customXml" Target="../ink/ink1045.xml"/><Relationship Id="rId850" Type="http://schemas.openxmlformats.org/officeDocument/2006/relationships/image" Target="../media/image753.png"/><Relationship Id="rId77" Type="http://schemas.openxmlformats.org/officeDocument/2006/relationships/customXml" Target="../ink/ink758.xml"/><Relationship Id="rId282" Type="http://schemas.openxmlformats.org/officeDocument/2006/relationships/customXml" Target="../ink/ink863.xml"/><Relationship Id="rId503" Type="http://schemas.openxmlformats.org/officeDocument/2006/relationships/customXml" Target="../ink/ink975.xml"/><Relationship Id="rId587" Type="http://schemas.openxmlformats.org/officeDocument/2006/relationships/customXml" Target="../ink/ink1017.xml"/><Relationship Id="rId710" Type="http://schemas.openxmlformats.org/officeDocument/2006/relationships/customXml" Target="../ink/ink1079.xml"/><Relationship Id="rId808" Type="http://schemas.openxmlformats.org/officeDocument/2006/relationships/image" Target="../media/image732.png"/><Relationship Id="rId8" Type="http://schemas.openxmlformats.org/officeDocument/2006/relationships/customXml" Target="../ink/ink723.xml"/><Relationship Id="rId142" Type="http://schemas.openxmlformats.org/officeDocument/2006/relationships/image" Target="../media/image1993.png"/><Relationship Id="rId447" Type="http://schemas.openxmlformats.org/officeDocument/2006/relationships/customXml" Target="../ink/ink947.xml"/><Relationship Id="rId794" Type="http://schemas.openxmlformats.org/officeDocument/2006/relationships/image" Target="../media/image725.png"/><Relationship Id="rId654" Type="http://schemas.openxmlformats.org/officeDocument/2006/relationships/image" Target="../media/image6560.png"/><Relationship Id="rId861" Type="http://schemas.openxmlformats.org/officeDocument/2006/relationships/customXml" Target="../ink/ink1155.xml"/><Relationship Id="rId293" Type="http://schemas.openxmlformats.org/officeDocument/2006/relationships/image" Target="../media/image2067.png"/><Relationship Id="rId307" Type="http://schemas.openxmlformats.org/officeDocument/2006/relationships/image" Target="../media/image2074.png"/><Relationship Id="rId514" Type="http://schemas.openxmlformats.org/officeDocument/2006/relationships/image" Target="../media/image2176.png"/><Relationship Id="rId721" Type="http://schemas.openxmlformats.org/officeDocument/2006/relationships/image" Target="../media/image6890.png"/><Relationship Id="rId88" Type="http://schemas.openxmlformats.org/officeDocument/2006/relationships/customXml" Target="../ink/ink764.xml"/><Relationship Id="rId153" Type="http://schemas.openxmlformats.org/officeDocument/2006/relationships/customXml" Target="../ink/ink797.xml"/><Relationship Id="rId360" Type="http://schemas.openxmlformats.org/officeDocument/2006/relationships/image" Target="../media/image2100.png"/><Relationship Id="rId598" Type="http://schemas.openxmlformats.org/officeDocument/2006/relationships/image" Target="../media/image6280.png"/><Relationship Id="rId819" Type="http://schemas.openxmlformats.org/officeDocument/2006/relationships/customXml" Target="../ink/ink1134.xml"/><Relationship Id="rId220" Type="http://schemas.openxmlformats.org/officeDocument/2006/relationships/customXml" Target="../ink/ink831.xml"/><Relationship Id="rId458" Type="http://schemas.openxmlformats.org/officeDocument/2006/relationships/image" Target="../media/image2148.png"/><Relationship Id="rId665" Type="http://schemas.openxmlformats.org/officeDocument/2006/relationships/customXml" Target="../ink/ink1056.xml"/><Relationship Id="rId872" Type="http://schemas.openxmlformats.org/officeDocument/2006/relationships/customXml" Target="../ink/ink1161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05.png"/><Relationship Id="rId299" Type="http://schemas.openxmlformats.org/officeDocument/2006/relationships/customXml" Target="../ink/ink1311.xml"/><Relationship Id="rId21" Type="http://schemas.openxmlformats.org/officeDocument/2006/relationships/image" Target="../media/image7580.png"/><Relationship Id="rId63" Type="http://schemas.openxmlformats.org/officeDocument/2006/relationships/image" Target="../media/image779.png"/><Relationship Id="rId159" Type="http://schemas.openxmlformats.org/officeDocument/2006/relationships/customXml" Target="../ink/ink1241.xml"/><Relationship Id="rId324" Type="http://schemas.openxmlformats.org/officeDocument/2006/relationships/image" Target="../media/image908.png"/><Relationship Id="rId366" Type="http://schemas.openxmlformats.org/officeDocument/2006/relationships/image" Target="../media/image929.png"/><Relationship Id="rId170" Type="http://schemas.openxmlformats.org/officeDocument/2006/relationships/image" Target="../media/image831.png"/><Relationship Id="rId226" Type="http://schemas.openxmlformats.org/officeDocument/2006/relationships/image" Target="../media/image859.png"/><Relationship Id="rId433" Type="http://schemas.openxmlformats.org/officeDocument/2006/relationships/customXml" Target="../ink/ink1378.xml"/><Relationship Id="rId268" Type="http://schemas.openxmlformats.org/officeDocument/2006/relationships/image" Target="../media/image880.png"/><Relationship Id="rId32" Type="http://schemas.openxmlformats.org/officeDocument/2006/relationships/customXml" Target="../ink/ink1177.xml"/><Relationship Id="rId74" Type="http://schemas.openxmlformats.org/officeDocument/2006/relationships/customXml" Target="../ink/ink1198.xml"/><Relationship Id="rId128" Type="http://schemas.openxmlformats.org/officeDocument/2006/relationships/customXml" Target="../ink/ink1225.xml"/><Relationship Id="rId335" Type="http://schemas.openxmlformats.org/officeDocument/2006/relationships/customXml" Target="../ink/ink1329.xml"/><Relationship Id="rId377" Type="http://schemas.openxmlformats.org/officeDocument/2006/relationships/customXml" Target="../ink/ink1350.xml"/><Relationship Id="rId181" Type="http://schemas.openxmlformats.org/officeDocument/2006/relationships/customXml" Target="../ink/ink1252.xml"/><Relationship Id="rId237" Type="http://schemas.openxmlformats.org/officeDocument/2006/relationships/customXml" Target="../ink/ink1280.xml"/><Relationship Id="rId402" Type="http://schemas.openxmlformats.org/officeDocument/2006/relationships/image" Target="../media/image947.png"/><Relationship Id="rId279" Type="http://schemas.openxmlformats.org/officeDocument/2006/relationships/customXml" Target="../ink/ink1301.xml"/><Relationship Id="rId444" Type="http://schemas.openxmlformats.org/officeDocument/2006/relationships/image" Target="../media/image968.png"/><Relationship Id="rId43" Type="http://schemas.openxmlformats.org/officeDocument/2006/relationships/image" Target="../media/image769.png"/><Relationship Id="rId139" Type="http://schemas.openxmlformats.org/officeDocument/2006/relationships/image" Target="../media/image816.png"/><Relationship Id="rId290" Type="http://schemas.openxmlformats.org/officeDocument/2006/relationships/image" Target="../media/image891.png"/><Relationship Id="rId304" Type="http://schemas.openxmlformats.org/officeDocument/2006/relationships/image" Target="../media/image898.png"/><Relationship Id="rId346" Type="http://schemas.openxmlformats.org/officeDocument/2006/relationships/image" Target="../media/image919.png"/><Relationship Id="rId388" Type="http://schemas.openxmlformats.org/officeDocument/2006/relationships/image" Target="../media/image940.png"/><Relationship Id="rId85" Type="http://schemas.openxmlformats.org/officeDocument/2006/relationships/image" Target="../media/image790.png"/><Relationship Id="rId150" Type="http://schemas.openxmlformats.org/officeDocument/2006/relationships/customXml" Target="../ink/ink1236.xml"/><Relationship Id="rId192" Type="http://schemas.openxmlformats.org/officeDocument/2006/relationships/image" Target="../media/image842.png"/><Relationship Id="rId206" Type="http://schemas.openxmlformats.org/officeDocument/2006/relationships/image" Target="../media/image849.png"/><Relationship Id="rId413" Type="http://schemas.openxmlformats.org/officeDocument/2006/relationships/customXml" Target="../ink/ink1368.xml"/><Relationship Id="rId248" Type="http://schemas.openxmlformats.org/officeDocument/2006/relationships/image" Target="../media/image870.png"/><Relationship Id="rId455" Type="http://schemas.openxmlformats.org/officeDocument/2006/relationships/customXml" Target="../ink/ink1389.xml"/><Relationship Id="rId12" Type="http://schemas.openxmlformats.org/officeDocument/2006/relationships/customXml" Target="../ink/ink1167.xml"/><Relationship Id="rId108" Type="http://schemas.openxmlformats.org/officeDocument/2006/relationships/customXml" Target="../ink/ink1215.xml"/><Relationship Id="rId315" Type="http://schemas.openxmlformats.org/officeDocument/2006/relationships/customXml" Target="../ink/ink1319.xml"/><Relationship Id="rId357" Type="http://schemas.openxmlformats.org/officeDocument/2006/relationships/customXml" Target="../ink/ink1340.xml"/><Relationship Id="rId54" Type="http://schemas.openxmlformats.org/officeDocument/2006/relationships/customXml" Target="../ink/ink1188.xml"/><Relationship Id="rId96" Type="http://schemas.openxmlformats.org/officeDocument/2006/relationships/customXml" Target="../ink/ink1209.xml"/><Relationship Id="rId161" Type="http://schemas.openxmlformats.org/officeDocument/2006/relationships/customXml" Target="../ink/ink1242.xml"/><Relationship Id="rId217" Type="http://schemas.openxmlformats.org/officeDocument/2006/relationships/customXml" Target="../ink/ink1270.xml"/><Relationship Id="rId399" Type="http://schemas.openxmlformats.org/officeDocument/2006/relationships/customXml" Target="../ink/ink1361.xml"/><Relationship Id="rId259" Type="http://schemas.openxmlformats.org/officeDocument/2006/relationships/customXml" Target="../ink/ink1291.xml"/><Relationship Id="rId424" Type="http://schemas.openxmlformats.org/officeDocument/2006/relationships/image" Target="../media/image958.png"/><Relationship Id="rId23" Type="http://schemas.openxmlformats.org/officeDocument/2006/relationships/image" Target="../media/image7590.png"/><Relationship Id="rId119" Type="http://schemas.openxmlformats.org/officeDocument/2006/relationships/image" Target="../media/image806.png"/><Relationship Id="rId270" Type="http://schemas.openxmlformats.org/officeDocument/2006/relationships/image" Target="../media/image881.png"/><Relationship Id="rId326" Type="http://schemas.openxmlformats.org/officeDocument/2006/relationships/image" Target="../media/image909.png"/><Relationship Id="rId65" Type="http://schemas.openxmlformats.org/officeDocument/2006/relationships/image" Target="../media/image780.png"/><Relationship Id="rId130" Type="http://schemas.openxmlformats.org/officeDocument/2006/relationships/customXml" Target="../ink/ink1226.xml"/><Relationship Id="rId368" Type="http://schemas.openxmlformats.org/officeDocument/2006/relationships/image" Target="../media/image930.png"/><Relationship Id="rId172" Type="http://schemas.openxmlformats.org/officeDocument/2006/relationships/image" Target="../media/image832.png"/><Relationship Id="rId228" Type="http://schemas.openxmlformats.org/officeDocument/2006/relationships/image" Target="../media/image860.png"/><Relationship Id="rId435" Type="http://schemas.openxmlformats.org/officeDocument/2006/relationships/customXml" Target="../ink/ink1379.xml"/><Relationship Id="rId281" Type="http://schemas.openxmlformats.org/officeDocument/2006/relationships/customXml" Target="../ink/ink1302.xml"/><Relationship Id="rId337" Type="http://schemas.openxmlformats.org/officeDocument/2006/relationships/customXml" Target="../ink/ink1330.xml"/><Relationship Id="rId34" Type="http://schemas.openxmlformats.org/officeDocument/2006/relationships/customXml" Target="../ink/ink1178.xml"/><Relationship Id="rId76" Type="http://schemas.openxmlformats.org/officeDocument/2006/relationships/customXml" Target="../ink/ink1199.xml"/><Relationship Id="rId141" Type="http://schemas.openxmlformats.org/officeDocument/2006/relationships/image" Target="../media/image817.png"/><Relationship Id="rId379" Type="http://schemas.openxmlformats.org/officeDocument/2006/relationships/customXml" Target="../ink/ink1351.xml"/><Relationship Id="rId183" Type="http://schemas.openxmlformats.org/officeDocument/2006/relationships/customXml" Target="../ink/ink1253.xml"/><Relationship Id="rId239" Type="http://schemas.openxmlformats.org/officeDocument/2006/relationships/customXml" Target="../ink/ink1281.xml"/><Relationship Id="rId390" Type="http://schemas.openxmlformats.org/officeDocument/2006/relationships/image" Target="../media/image941.png"/><Relationship Id="rId404" Type="http://schemas.openxmlformats.org/officeDocument/2006/relationships/image" Target="../media/image948.png"/><Relationship Id="rId446" Type="http://schemas.openxmlformats.org/officeDocument/2006/relationships/image" Target="../media/image969.png"/><Relationship Id="rId250" Type="http://schemas.openxmlformats.org/officeDocument/2006/relationships/image" Target="../media/image871.png"/><Relationship Id="rId292" Type="http://schemas.openxmlformats.org/officeDocument/2006/relationships/image" Target="../media/image892.png"/><Relationship Id="rId306" Type="http://schemas.openxmlformats.org/officeDocument/2006/relationships/image" Target="../media/image899.png"/><Relationship Id="rId45" Type="http://schemas.openxmlformats.org/officeDocument/2006/relationships/image" Target="../media/image770.png"/><Relationship Id="rId87" Type="http://schemas.openxmlformats.org/officeDocument/2006/relationships/image" Target="../media/image791.png"/><Relationship Id="rId110" Type="http://schemas.openxmlformats.org/officeDocument/2006/relationships/customXml" Target="../ink/ink1216.xml"/><Relationship Id="rId348" Type="http://schemas.openxmlformats.org/officeDocument/2006/relationships/image" Target="../media/image920.png"/><Relationship Id="rId152" Type="http://schemas.openxmlformats.org/officeDocument/2006/relationships/image" Target="../media/image822.png"/><Relationship Id="rId194" Type="http://schemas.openxmlformats.org/officeDocument/2006/relationships/image" Target="../media/image843.png"/><Relationship Id="rId208" Type="http://schemas.openxmlformats.org/officeDocument/2006/relationships/image" Target="../media/image850.png"/><Relationship Id="rId415" Type="http://schemas.openxmlformats.org/officeDocument/2006/relationships/customXml" Target="../ink/ink1369.xml"/><Relationship Id="rId457" Type="http://schemas.openxmlformats.org/officeDocument/2006/relationships/customXml" Target="../ink/ink1390.xml"/><Relationship Id="rId261" Type="http://schemas.openxmlformats.org/officeDocument/2006/relationships/customXml" Target="../ink/ink1292.xml"/><Relationship Id="rId14" Type="http://schemas.openxmlformats.org/officeDocument/2006/relationships/customXml" Target="../ink/ink1168.xml"/><Relationship Id="rId56" Type="http://schemas.openxmlformats.org/officeDocument/2006/relationships/customXml" Target="../ink/ink1189.xml"/><Relationship Id="rId317" Type="http://schemas.openxmlformats.org/officeDocument/2006/relationships/customXml" Target="../ink/ink1320.xml"/><Relationship Id="rId359" Type="http://schemas.openxmlformats.org/officeDocument/2006/relationships/customXml" Target="../ink/ink1341.xml"/><Relationship Id="rId98" Type="http://schemas.openxmlformats.org/officeDocument/2006/relationships/customXml" Target="../ink/ink1210.xml"/><Relationship Id="rId121" Type="http://schemas.openxmlformats.org/officeDocument/2006/relationships/image" Target="../media/image807.png"/><Relationship Id="rId163" Type="http://schemas.openxmlformats.org/officeDocument/2006/relationships/customXml" Target="../ink/ink1243.xml"/><Relationship Id="rId219" Type="http://schemas.openxmlformats.org/officeDocument/2006/relationships/customXml" Target="../ink/ink1271.xml"/><Relationship Id="rId370" Type="http://schemas.openxmlformats.org/officeDocument/2006/relationships/image" Target="../media/image931.png"/><Relationship Id="rId426" Type="http://schemas.openxmlformats.org/officeDocument/2006/relationships/image" Target="../media/image959.png"/><Relationship Id="rId230" Type="http://schemas.openxmlformats.org/officeDocument/2006/relationships/image" Target="../media/image861.png"/><Relationship Id="rId25" Type="http://schemas.openxmlformats.org/officeDocument/2006/relationships/image" Target="../media/image7600.png"/><Relationship Id="rId67" Type="http://schemas.openxmlformats.org/officeDocument/2006/relationships/image" Target="../media/image781.png"/><Relationship Id="rId272" Type="http://schemas.openxmlformats.org/officeDocument/2006/relationships/image" Target="../media/image882.png"/><Relationship Id="rId328" Type="http://schemas.openxmlformats.org/officeDocument/2006/relationships/image" Target="../media/image910.png"/><Relationship Id="rId132" Type="http://schemas.openxmlformats.org/officeDocument/2006/relationships/customXml" Target="../ink/ink1227.xml"/><Relationship Id="rId174" Type="http://schemas.openxmlformats.org/officeDocument/2006/relationships/image" Target="../media/image833.png"/><Relationship Id="rId381" Type="http://schemas.openxmlformats.org/officeDocument/2006/relationships/customXml" Target="../ink/ink1352.xml"/><Relationship Id="rId241" Type="http://schemas.openxmlformats.org/officeDocument/2006/relationships/customXml" Target="../ink/ink1282.xml"/><Relationship Id="rId437" Type="http://schemas.openxmlformats.org/officeDocument/2006/relationships/customXml" Target="../ink/ink1380.xml"/><Relationship Id="rId36" Type="http://schemas.openxmlformats.org/officeDocument/2006/relationships/customXml" Target="../ink/ink1179.xml"/><Relationship Id="rId283" Type="http://schemas.openxmlformats.org/officeDocument/2006/relationships/customXml" Target="../ink/ink1303.xml"/><Relationship Id="rId339" Type="http://schemas.openxmlformats.org/officeDocument/2006/relationships/customXml" Target="../ink/ink1331.xml"/><Relationship Id="rId78" Type="http://schemas.openxmlformats.org/officeDocument/2006/relationships/customXml" Target="../ink/ink1200.xml"/><Relationship Id="rId101" Type="http://schemas.openxmlformats.org/officeDocument/2006/relationships/image" Target="../media/image798.png"/><Relationship Id="rId143" Type="http://schemas.openxmlformats.org/officeDocument/2006/relationships/image" Target="../media/image818.png"/><Relationship Id="rId185" Type="http://schemas.openxmlformats.org/officeDocument/2006/relationships/customXml" Target="../ink/ink1254.xml"/><Relationship Id="rId350" Type="http://schemas.openxmlformats.org/officeDocument/2006/relationships/image" Target="../media/image921.png"/><Relationship Id="rId406" Type="http://schemas.openxmlformats.org/officeDocument/2006/relationships/image" Target="../media/image949.png"/><Relationship Id="rId9" Type="http://schemas.openxmlformats.org/officeDocument/2006/relationships/image" Target="NULL"/><Relationship Id="rId210" Type="http://schemas.openxmlformats.org/officeDocument/2006/relationships/image" Target="../media/image851.png"/><Relationship Id="rId392" Type="http://schemas.openxmlformats.org/officeDocument/2006/relationships/image" Target="../media/image942.png"/><Relationship Id="rId448" Type="http://schemas.openxmlformats.org/officeDocument/2006/relationships/image" Target="../media/image970.png"/><Relationship Id="rId252" Type="http://schemas.openxmlformats.org/officeDocument/2006/relationships/image" Target="../media/image872.png"/><Relationship Id="rId294" Type="http://schemas.openxmlformats.org/officeDocument/2006/relationships/image" Target="../media/image893.png"/><Relationship Id="rId308" Type="http://schemas.openxmlformats.org/officeDocument/2006/relationships/image" Target="../media/image900.png"/><Relationship Id="rId47" Type="http://schemas.openxmlformats.org/officeDocument/2006/relationships/image" Target="../media/image771.png"/><Relationship Id="rId89" Type="http://schemas.openxmlformats.org/officeDocument/2006/relationships/image" Target="../media/image792.png"/><Relationship Id="rId112" Type="http://schemas.openxmlformats.org/officeDocument/2006/relationships/customXml" Target="../ink/ink1217.xml"/><Relationship Id="rId154" Type="http://schemas.openxmlformats.org/officeDocument/2006/relationships/image" Target="../media/image823.png"/><Relationship Id="rId361" Type="http://schemas.openxmlformats.org/officeDocument/2006/relationships/customXml" Target="../ink/ink1342.xml"/><Relationship Id="rId196" Type="http://schemas.openxmlformats.org/officeDocument/2006/relationships/image" Target="../media/image844.png"/><Relationship Id="rId417" Type="http://schemas.openxmlformats.org/officeDocument/2006/relationships/customXml" Target="../ink/ink1370.xml"/><Relationship Id="rId459" Type="http://schemas.openxmlformats.org/officeDocument/2006/relationships/customXml" Target="../ink/ink1391.xml"/><Relationship Id="rId16" Type="http://schemas.openxmlformats.org/officeDocument/2006/relationships/customXml" Target="../ink/ink1169.xml"/><Relationship Id="rId221" Type="http://schemas.openxmlformats.org/officeDocument/2006/relationships/customXml" Target="../ink/ink1272.xml"/><Relationship Id="rId263" Type="http://schemas.openxmlformats.org/officeDocument/2006/relationships/customXml" Target="../ink/ink1293.xml"/><Relationship Id="rId319" Type="http://schemas.openxmlformats.org/officeDocument/2006/relationships/customXml" Target="../ink/ink1321.xml"/><Relationship Id="rId58" Type="http://schemas.openxmlformats.org/officeDocument/2006/relationships/customXml" Target="../ink/ink1190.xml"/><Relationship Id="rId123" Type="http://schemas.openxmlformats.org/officeDocument/2006/relationships/image" Target="../media/image808.png"/><Relationship Id="rId330" Type="http://schemas.openxmlformats.org/officeDocument/2006/relationships/image" Target="../media/image911.png"/><Relationship Id="rId165" Type="http://schemas.openxmlformats.org/officeDocument/2006/relationships/customXml" Target="../ink/ink1244.xml"/><Relationship Id="rId372" Type="http://schemas.openxmlformats.org/officeDocument/2006/relationships/image" Target="../media/image932.png"/><Relationship Id="rId428" Type="http://schemas.openxmlformats.org/officeDocument/2006/relationships/image" Target="../media/image960.png"/><Relationship Id="rId232" Type="http://schemas.openxmlformats.org/officeDocument/2006/relationships/image" Target="../media/image862.png"/><Relationship Id="rId274" Type="http://schemas.openxmlformats.org/officeDocument/2006/relationships/image" Target="../media/image883.png"/><Relationship Id="rId27" Type="http://schemas.openxmlformats.org/officeDocument/2006/relationships/image" Target="../media/image7610.png"/><Relationship Id="rId69" Type="http://schemas.openxmlformats.org/officeDocument/2006/relationships/image" Target="../media/image782.png"/><Relationship Id="rId134" Type="http://schemas.openxmlformats.org/officeDocument/2006/relationships/customXml" Target="../ink/ink1228.xml"/><Relationship Id="rId80" Type="http://schemas.openxmlformats.org/officeDocument/2006/relationships/customXml" Target="../ink/ink1201.xml"/><Relationship Id="rId176" Type="http://schemas.openxmlformats.org/officeDocument/2006/relationships/image" Target="../media/image834.png"/><Relationship Id="rId341" Type="http://schemas.openxmlformats.org/officeDocument/2006/relationships/customXml" Target="../ink/ink1332.xml"/><Relationship Id="rId383" Type="http://schemas.openxmlformats.org/officeDocument/2006/relationships/customXml" Target="../ink/ink1353.xml"/><Relationship Id="rId439" Type="http://schemas.openxmlformats.org/officeDocument/2006/relationships/customXml" Target="../ink/ink1381.xml"/><Relationship Id="rId201" Type="http://schemas.openxmlformats.org/officeDocument/2006/relationships/customXml" Target="../ink/ink1262.xml"/><Relationship Id="rId243" Type="http://schemas.openxmlformats.org/officeDocument/2006/relationships/customXml" Target="../ink/ink1283.xml"/><Relationship Id="rId285" Type="http://schemas.openxmlformats.org/officeDocument/2006/relationships/customXml" Target="../ink/ink1304.xml"/><Relationship Id="rId450" Type="http://schemas.openxmlformats.org/officeDocument/2006/relationships/image" Target="../media/image971.png"/><Relationship Id="rId38" Type="http://schemas.openxmlformats.org/officeDocument/2006/relationships/customXml" Target="../ink/ink1180.xml"/><Relationship Id="rId103" Type="http://schemas.openxmlformats.org/officeDocument/2006/relationships/image" Target="../media/image799.png"/><Relationship Id="rId310" Type="http://schemas.openxmlformats.org/officeDocument/2006/relationships/image" Target="../media/image901.png"/><Relationship Id="rId91" Type="http://schemas.openxmlformats.org/officeDocument/2006/relationships/image" Target="../media/image793.png"/><Relationship Id="rId145" Type="http://schemas.openxmlformats.org/officeDocument/2006/relationships/image" Target="../media/image819.png"/><Relationship Id="rId187" Type="http://schemas.openxmlformats.org/officeDocument/2006/relationships/customXml" Target="../ink/ink1255.xml"/><Relationship Id="rId352" Type="http://schemas.openxmlformats.org/officeDocument/2006/relationships/image" Target="../media/image922.png"/><Relationship Id="rId394" Type="http://schemas.openxmlformats.org/officeDocument/2006/relationships/image" Target="../media/image943.png"/><Relationship Id="rId408" Type="http://schemas.openxmlformats.org/officeDocument/2006/relationships/image" Target="../media/image950.png"/><Relationship Id="rId212" Type="http://schemas.openxmlformats.org/officeDocument/2006/relationships/image" Target="../media/image852.png"/><Relationship Id="rId254" Type="http://schemas.openxmlformats.org/officeDocument/2006/relationships/image" Target="../media/image873.png"/><Relationship Id="rId49" Type="http://schemas.openxmlformats.org/officeDocument/2006/relationships/image" Target="../media/image772.png"/><Relationship Id="rId114" Type="http://schemas.openxmlformats.org/officeDocument/2006/relationships/customXml" Target="../ink/ink1218.xml"/><Relationship Id="rId296" Type="http://schemas.openxmlformats.org/officeDocument/2006/relationships/image" Target="../media/image894.png"/><Relationship Id="rId60" Type="http://schemas.openxmlformats.org/officeDocument/2006/relationships/customXml" Target="../ink/ink1191.xml"/><Relationship Id="rId156" Type="http://schemas.openxmlformats.org/officeDocument/2006/relationships/image" Target="../media/image824.png"/><Relationship Id="rId198" Type="http://schemas.openxmlformats.org/officeDocument/2006/relationships/image" Target="../media/image845.png"/><Relationship Id="rId321" Type="http://schemas.openxmlformats.org/officeDocument/2006/relationships/customXml" Target="../ink/ink1322.xml"/><Relationship Id="rId363" Type="http://schemas.openxmlformats.org/officeDocument/2006/relationships/customXml" Target="../ink/ink1343.xml"/><Relationship Id="rId419" Type="http://schemas.openxmlformats.org/officeDocument/2006/relationships/customXml" Target="../ink/ink1371.xml"/><Relationship Id="rId223" Type="http://schemas.openxmlformats.org/officeDocument/2006/relationships/customXml" Target="../ink/ink1273.xml"/><Relationship Id="rId430" Type="http://schemas.openxmlformats.org/officeDocument/2006/relationships/image" Target="../media/image961.png"/><Relationship Id="rId18" Type="http://schemas.openxmlformats.org/officeDocument/2006/relationships/customXml" Target="../ink/ink1170.xml"/><Relationship Id="rId265" Type="http://schemas.openxmlformats.org/officeDocument/2006/relationships/customXml" Target="../ink/ink1294.xml"/><Relationship Id="rId125" Type="http://schemas.openxmlformats.org/officeDocument/2006/relationships/image" Target="../media/image809.png"/><Relationship Id="rId167" Type="http://schemas.openxmlformats.org/officeDocument/2006/relationships/customXml" Target="../ink/ink1245.xml"/><Relationship Id="rId332" Type="http://schemas.openxmlformats.org/officeDocument/2006/relationships/image" Target="../media/image912.png"/><Relationship Id="rId374" Type="http://schemas.openxmlformats.org/officeDocument/2006/relationships/image" Target="../media/image933.png"/><Relationship Id="rId71" Type="http://schemas.openxmlformats.org/officeDocument/2006/relationships/image" Target="../media/image783.png"/><Relationship Id="rId92" Type="http://schemas.openxmlformats.org/officeDocument/2006/relationships/customXml" Target="../ink/ink1207.xml"/><Relationship Id="rId213" Type="http://schemas.openxmlformats.org/officeDocument/2006/relationships/customXml" Target="../ink/ink1268.xml"/><Relationship Id="rId234" Type="http://schemas.openxmlformats.org/officeDocument/2006/relationships/image" Target="../media/image863.png"/><Relationship Id="rId420" Type="http://schemas.openxmlformats.org/officeDocument/2006/relationships/image" Target="../media/image956.png"/><Relationship Id="rId2" Type="http://schemas.openxmlformats.org/officeDocument/2006/relationships/notesSlide" Target="../notesSlides/notesSlide3.xml"/><Relationship Id="rId29" Type="http://schemas.openxmlformats.org/officeDocument/2006/relationships/image" Target="../media/image7620.png"/><Relationship Id="rId255" Type="http://schemas.openxmlformats.org/officeDocument/2006/relationships/customXml" Target="../ink/ink1289.xml"/><Relationship Id="rId276" Type="http://schemas.openxmlformats.org/officeDocument/2006/relationships/image" Target="../media/image884.png"/><Relationship Id="rId297" Type="http://schemas.openxmlformats.org/officeDocument/2006/relationships/customXml" Target="../ink/ink1310.xml"/><Relationship Id="rId441" Type="http://schemas.openxmlformats.org/officeDocument/2006/relationships/customXml" Target="../ink/ink1382.xml"/><Relationship Id="rId40" Type="http://schemas.openxmlformats.org/officeDocument/2006/relationships/customXml" Target="../ink/ink1181.xml"/><Relationship Id="rId115" Type="http://schemas.openxmlformats.org/officeDocument/2006/relationships/image" Target="../media/image6660.png"/><Relationship Id="rId136" Type="http://schemas.openxmlformats.org/officeDocument/2006/relationships/customXml" Target="../ink/ink1229.xml"/><Relationship Id="rId157" Type="http://schemas.openxmlformats.org/officeDocument/2006/relationships/customXml" Target="../ink/ink1240.xml"/><Relationship Id="rId178" Type="http://schemas.openxmlformats.org/officeDocument/2006/relationships/image" Target="../media/image835.png"/><Relationship Id="rId301" Type="http://schemas.openxmlformats.org/officeDocument/2006/relationships/customXml" Target="../ink/ink1312.xml"/><Relationship Id="rId322" Type="http://schemas.openxmlformats.org/officeDocument/2006/relationships/image" Target="../media/image907.png"/><Relationship Id="rId343" Type="http://schemas.openxmlformats.org/officeDocument/2006/relationships/customXml" Target="../ink/ink1333.xml"/><Relationship Id="rId364" Type="http://schemas.openxmlformats.org/officeDocument/2006/relationships/image" Target="../media/image928.png"/><Relationship Id="rId61" Type="http://schemas.openxmlformats.org/officeDocument/2006/relationships/image" Target="../media/image778.png"/><Relationship Id="rId82" Type="http://schemas.openxmlformats.org/officeDocument/2006/relationships/customXml" Target="../ink/ink1202.xml"/><Relationship Id="rId199" Type="http://schemas.openxmlformats.org/officeDocument/2006/relationships/customXml" Target="../ink/ink1261.xml"/><Relationship Id="rId203" Type="http://schemas.openxmlformats.org/officeDocument/2006/relationships/customXml" Target="../ink/ink1263.xml"/><Relationship Id="rId385" Type="http://schemas.openxmlformats.org/officeDocument/2006/relationships/customXml" Target="../ink/ink1354.xml"/><Relationship Id="rId19" Type="http://schemas.openxmlformats.org/officeDocument/2006/relationships/image" Target="../media/image7570.png"/><Relationship Id="rId224" Type="http://schemas.openxmlformats.org/officeDocument/2006/relationships/image" Target="../media/image858.png"/><Relationship Id="rId245" Type="http://schemas.openxmlformats.org/officeDocument/2006/relationships/customXml" Target="../ink/ink1284.xml"/><Relationship Id="rId266" Type="http://schemas.openxmlformats.org/officeDocument/2006/relationships/image" Target="../media/image879.png"/><Relationship Id="rId287" Type="http://schemas.openxmlformats.org/officeDocument/2006/relationships/customXml" Target="../ink/ink1305.xml"/><Relationship Id="rId410" Type="http://schemas.openxmlformats.org/officeDocument/2006/relationships/image" Target="../media/image951.png"/><Relationship Id="rId431" Type="http://schemas.openxmlformats.org/officeDocument/2006/relationships/customXml" Target="../ink/ink1377.xml"/><Relationship Id="rId452" Type="http://schemas.openxmlformats.org/officeDocument/2006/relationships/image" Target="../media/image972.png"/><Relationship Id="rId30" Type="http://schemas.openxmlformats.org/officeDocument/2006/relationships/customXml" Target="../ink/ink1176.xml"/><Relationship Id="rId105" Type="http://schemas.openxmlformats.org/officeDocument/2006/relationships/image" Target="../media/image800.png"/><Relationship Id="rId126" Type="http://schemas.openxmlformats.org/officeDocument/2006/relationships/customXml" Target="../ink/ink1224.xml"/><Relationship Id="rId147" Type="http://schemas.openxmlformats.org/officeDocument/2006/relationships/image" Target="../media/image820.png"/><Relationship Id="rId168" Type="http://schemas.openxmlformats.org/officeDocument/2006/relationships/image" Target="../media/image830.png"/><Relationship Id="rId312" Type="http://schemas.openxmlformats.org/officeDocument/2006/relationships/image" Target="../media/image902.png"/><Relationship Id="rId333" Type="http://schemas.openxmlformats.org/officeDocument/2006/relationships/customXml" Target="../ink/ink1328.xml"/><Relationship Id="rId354" Type="http://schemas.openxmlformats.org/officeDocument/2006/relationships/image" Target="../media/image923.png"/><Relationship Id="rId51" Type="http://schemas.openxmlformats.org/officeDocument/2006/relationships/image" Target="../media/image773.png"/><Relationship Id="rId72" Type="http://schemas.openxmlformats.org/officeDocument/2006/relationships/customXml" Target="../ink/ink1197.xml"/><Relationship Id="rId93" Type="http://schemas.openxmlformats.org/officeDocument/2006/relationships/image" Target="../media/image794.png"/><Relationship Id="rId189" Type="http://schemas.openxmlformats.org/officeDocument/2006/relationships/customXml" Target="../ink/ink1256.xml"/><Relationship Id="rId375" Type="http://schemas.openxmlformats.org/officeDocument/2006/relationships/customXml" Target="../ink/ink1349.xml"/><Relationship Id="rId396" Type="http://schemas.openxmlformats.org/officeDocument/2006/relationships/image" Target="../media/image944.png"/><Relationship Id="rId3" Type="http://schemas.openxmlformats.org/officeDocument/2006/relationships/image" Target="NULL"/><Relationship Id="rId214" Type="http://schemas.openxmlformats.org/officeDocument/2006/relationships/image" Target="../media/image853.png"/><Relationship Id="rId235" Type="http://schemas.openxmlformats.org/officeDocument/2006/relationships/customXml" Target="../ink/ink1279.xml"/><Relationship Id="rId256" Type="http://schemas.openxmlformats.org/officeDocument/2006/relationships/image" Target="../media/image874.png"/><Relationship Id="rId277" Type="http://schemas.openxmlformats.org/officeDocument/2006/relationships/customXml" Target="../ink/ink1300.xml"/><Relationship Id="rId298" Type="http://schemas.openxmlformats.org/officeDocument/2006/relationships/image" Target="../media/image895.png"/><Relationship Id="rId400" Type="http://schemas.openxmlformats.org/officeDocument/2006/relationships/image" Target="../media/image946.png"/><Relationship Id="rId421" Type="http://schemas.openxmlformats.org/officeDocument/2006/relationships/customXml" Target="../ink/ink1372.xml"/><Relationship Id="rId442" Type="http://schemas.openxmlformats.org/officeDocument/2006/relationships/image" Target="../media/image967.png"/><Relationship Id="rId116" Type="http://schemas.openxmlformats.org/officeDocument/2006/relationships/customXml" Target="../ink/ink1219.xml"/><Relationship Id="rId137" Type="http://schemas.openxmlformats.org/officeDocument/2006/relationships/image" Target="../media/image815.png"/><Relationship Id="rId158" Type="http://schemas.openxmlformats.org/officeDocument/2006/relationships/image" Target="../media/image825.png"/><Relationship Id="rId302" Type="http://schemas.openxmlformats.org/officeDocument/2006/relationships/image" Target="../media/image897.png"/><Relationship Id="rId323" Type="http://schemas.openxmlformats.org/officeDocument/2006/relationships/customXml" Target="../ink/ink1323.xml"/><Relationship Id="rId344" Type="http://schemas.openxmlformats.org/officeDocument/2006/relationships/image" Target="../media/image918.png"/><Relationship Id="rId20" Type="http://schemas.openxmlformats.org/officeDocument/2006/relationships/customXml" Target="../ink/ink1171.xml"/><Relationship Id="rId41" Type="http://schemas.openxmlformats.org/officeDocument/2006/relationships/image" Target="../media/image7680.png"/><Relationship Id="rId62" Type="http://schemas.openxmlformats.org/officeDocument/2006/relationships/customXml" Target="../ink/ink1192.xml"/><Relationship Id="rId83" Type="http://schemas.openxmlformats.org/officeDocument/2006/relationships/image" Target="../media/image789.png"/><Relationship Id="rId179" Type="http://schemas.openxmlformats.org/officeDocument/2006/relationships/customXml" Target="../ink/ink1251.xml"/><Relationship Id="rId365" Type="http://schemas.openxmlformats.org/officeDocument/2006/relationships/customXml" Target="../ink/ink1344.xml"/><Relationship Id="rId386" Type="http://schemas.openxmlformats.org/officeDocument/2006/relationships/image" Target="../media/image939.png"/><Relationship Id="rId190" Type="http://schemas.openxmlformats.org/officeDocument/2006/relationships/image" Target="../media/image841.png"/><Relationship Id="rId204" Type="http://schemas.openxmlformats.org/officeDocument/2006/relationships/image" Target="../media/image848.png"/><Relationship Id="rId225" Type="http://schemas.openxmlformats.org/officeDocument/2006/relationships/customXml" Target="../ink/ink1274.xml"/><Relationship Id="rId246" Type="http://schemas.openxmlformats.org/officeDocument/2006/relationships/image" Target="../media/image869.png"/><Relationship Id="rId267" Type="http://schemas.openxmlformats.org/officeDocument/2006/relationships/customXml" Target="../ink/ink1295.xml"/><Relationship Id="rId288" Type="http://schemas.openxmlformats.org/officeDocument/2006/relationships/image" Target="../media/image890.png"/><Relationship Id="rId411" Type="http://schemas.openxmlformats.org/officeDocument/2006/relationships/customXml" Target="../ink/ink1367.xml"/><Relationship Id="rId432" Type="http://schemas.openxmlformats.org/officeDocument/2006/relationships/image" Target="../media/image962.png"/><Relationship Id="rId453" Type="http://schemas.openxmlformats.org/officeDocument/2006/relationships/customXml" Target="../ink/ink1388.xml"/><Relationship Id="rId106" Type="http://schemas.openxmlformats.org/officeDocument/2006/relationships/customXml" Target="../ink/ink1214.xml"/><Relationship Id="rId127" Type="http://schemas.openxmlformats.org/officeDocument/2006/relationships/image" Target="../media/image810.png"/><Relationship Id="rId313" Type="http://schemas.openxmlformats.org/officeDocument/2006/relationships/customXml" Target="../ink/ink1318.xml"/><Relationship Id="rId10" Type="http://schemas.openxmlformats.org/officeDocument/2006/relationships/customXml" Target="../ink/ink1166.xml"/><Relationship Id="rId31" Type="http://schemas.openxmlformats.org/officeDocument/2006/relationships/image" Target="../media/image7630.png"/><Relationship Id="rId52" Type="http://schemas.openxmlformats.org/officeDocument/2006/relationships/customXml" Target="../ink/ink1187.xml"/><Relationship Id="rId73" Type="http://schemas.openxmlformats.org/officeDocument/2006/relationships/image" Target="../media/image784.png"/><Relationship Id="rId94" Type="http://schemas.openxmlformats.org/officeDocument/2006/relationships/customXml" Target="../ink/ink1208.xml"/><Relationship Id="rId148" Type="http://schemas.openxmlformats.org/officeDocument/2006/relationships/customXml" Target="../ink/ink1235.xml"/><Relationship Id="rId169" Type="http://schemas.openxmlformats.org/officeDocument/2006/relationships/customXml" Target="../ink/ink1246.xml"/><Relationship Id="rId334" Type="http://schemas.openxmlformats.org/officeDocument/2006/relationships/image" Target="../media/image913.png"/><Relationship Id="rId355" Type="http://schemas.openxmlformats.org/officeDocument/2006/relationships/customXml" Target="../ink/ink1339.xml"/><Relationship Id="rId376" Type="http://schemas.openxmlformats.org/officeDocument/2006/relationships/image" Target="../media/image934.png"/><Relationship Id="rId397" Type="http://schemas.openxmlformats.org/officeDocument/2006/relationships/customXml" Target="../ink/ink1360.xml"/><Relationship Id="rId4" Type="http://schemas.openxmlformats.org/officeDocument/2006/relationships/image" Target="NULL"/><Relationship Id="rId180" Type="http://schemas.openxmlformats.org/officeDocument/2006/relationships/image" Target="../media/image836.png"/><Relationship Id="rId215" Type="http://schemas.openxmlformats.org/officeDocument/2006/relationships/customXml" Target="../ink/ink1269.xml"/><Relationship Id="rId236" Type="http://schemas.openxmlformats.org/officeDocument/2006/relationships/image" Target="../media/image864.png"/><Relationship Id="rId257" Type="http://schemas.openxmlformats.org/officeDocument/2006/relationships/customXml" Target="../ink/ink1290.xml"/><Relationship Id="rId278" Type="http://schemas.openxmlformats.org/officeDocument/2006/relationships/image" Target="../media/image885.png"/><Relationship Id="rId401" Type="http://schemas.openxmlformats.org/officeDocument/2006/relationships/customXml" Target="../ink/ink1362.xml"/><Relationship Id="rId422" Type="http://schemas.openxmlformats.org/officeDocument/2006/relationships/image" Target="../media/image957.png"/><Relationship Id="rId443" Type="http://schemas.openxmlformats.org/officeDocument/2006/relationships/customXml" Target="../ink/ink1383.xml"/><Relationship Id="rId303" Type="http://schemas.openxmlformats.org/officeDocument/2006/relationships/customXml" Target="../ink/ink1313.xml"/><Relationship Id="rId42" Type="http://schemas.openxmlformats.org/officeDocument/2006/relationships/customXml" Target="../ink/ink1182.xml"/><Relationship Id="rId84" Type="http://schemas.openxmlformats.org/officeDocument/2006/relationships/customXml" Target="../ink/ink1203.xml"/><Relationship Id="rId138" Type="http://schemas.openxmlformats.org/officeDocument/2006/relationships/customXml" Target="../ink/ink1230.xml"/><Relationship Id="rId345" Type="http://schemas.openxmlformats.org/officeDocument/2006/relationships/customXml" Target="../ink/ink1334.xml"/><Relationship Id="rId387" Type="http://schemas.openxmlformats.org/officeDocument/2006/relationships/customXml" Target="../ink/ink1355.xml"/><Relationship Id="rId191" Type="http://schemas.openxmlformats.org/officeDocument/2006/relationships/customXml" Target="../ink/ink1257.xml"/><Relationship Id="rId205" Type="http://schemas.openxmlformats.org/officeDocument/2006/relationships/customXml" Target="../ink/ink1264.xml"/><Relationship Id="rId247" Type="http://schemas.openxmlformats.org/officeDocument/2006/relationships/customXml" Target="../ink/ink1285.xml"/><Relationship Id="rId412" Type="http://schemas.openxmlformats.org/officeDocument/2006/relationships/image" Target="../media/image952.png"/><Relationship Id="rId107" Type="http://schemas.openxmlformats.org/officeDocument/2006/relationships/image" Target="../media/image801.png"/><Relationship Id="rId289" Type="http://schemas.openxmlformats.org/officeDocument/2006/relationships/customXml" Target="../ink/ink1306.xml"/><Relationship Id="rId454" Type="http://schemas.openxmlformats.org/officeDocument/2006/relationships/image" Target="../media/image973.png"/><Relationship Id="rId11" Type="http://schemas.openxmlformats.org/officeDocument/2006/relationships/image" Target="../media/image2201.png"/><Relationship Id="rId53" Type="http://schemas.openxmlformats.org/officeDocument/2006/relationships/image" Target="../media/image774.png"/><Relationship Id="rId149" Type="http://schemas.openxmlformats.org/officeDocument/2006/relationships/image" Target="../media/image821.png"/><Relationship Id="rId314" Type="http://schemas.openxmlformats.org/officeDocument/2006/relationships/image" Target="../media/image903.png"/><Relationship Id="rId356" Type="http://schemas.openxmlformats.org/officeDocument/2006/relationships/image" Target="../media/image924.png"/><Relationship Id="rId398" Type="http://schemas.openxmlformats.org/officeDocument/2006/relationships/image" Target="../media/image945.png"/><Relationship Id="rId95" Type="http://schemas.openxmlformats.org/officeDocument/2006/relationships/image" Target="../media/image795.png"/><Relationship Id="rId160" Type="http://schemas.openxmlformats.org/officeDocument/2006/relationships/image" Target="../media/image826.png"/><Relationship Id="rId216" Type="http://schemas.openxmlformats.org/officeDocument/2006/relationships/image" Target="../media/image854.png"/><Relationship Id="rId423" Type="http://schemas.openxmlformats.org/officeDocument/2006/relationships/customXml" Target="../ink/ink1373.xml"/><Relationship Id="rId258" Type="http://schemas.openxmlformats.org/officeDocument/2006/relationships/image" Target="../media/image875.png"/><Relationship Id="rId22" Type="http://schemas.openxmlformats.org/officeDocument/2006/relationships/customXml" Target="../ink/ink1172.xml"/><Relationship Id="rId64" Type="http://schemas.openxmlformats.org/officeDocument/2006/relationships/customXml" Target="../ink/ink1193.xml"/><Relationship Id="rId118" Type="http://schemas.openxmlformats.org/officeDocument/2006/relationships/customXml" Target="../ink/ink1220.xml"/><Relationship Id="rId325" Type="http://schemas.openxmlformats.org/officeDocument/2006/relationships/customXml" Target="../ink/ink1324.xml"/><Relationship Id="rId367" Type="http://schemas.openxmlformats.org/officeDocument/2006/relationships/customXml" Target="../ink/ink1345.xml"/><Relationship Id="rId171" Type="http://schemas.openxmlformats.org/officeDocument/2006/relationships/customXml" Target="../ink/ink1247.xml"/><Relationship Id="rId227" Type="http://schemas.openxmlformats.org/officeDocument/2006/relationships/customXml" Target="../ink/ink1275.xml"/><Relationship Id="rId269" Type="http://schemas.openxmlformats.org/officeDocument/2006/relationships/customXml" Target="../ink/ink1296.xml"/><Relationship Id="rId434" Type="http://schemas.openxmlformats.org/officeDocument/2006/relationships/image" Target="../media/image963.png"/><Relationship Id="rId33" Type="http://schemas.openxmlformats.org/officeDocument/2006/relationships/image" Target="../media/image7640.png"/><Relationship Id="rId129" Type="http://schemas.openxmlformats.org/officeDocument/2006/relationships/image" Target="../media/image811.png"/><Relationship Id="rId280" Type="http://schemas.openxmlformats.org/officeDocument/2006/relationships/image" Target="../media/image886.png"/><Relationship Id="rId336" Type="http://schemas.openxmlformats.org/officeDocument/2006/relationships/image" Target="../media/image914.png"/><Relationship Id="rId75" Type="http://schemas.openxmlformats.org/officeDocument/2006/relationships/image" Target="../media/image785.png"/><Relationship Id="rId140" Type="http://schemas.openxmlformats.org/officeDocument/2006/relationships/customXml" Target="../ink/ink1231.xml"/><Relationship Id="rId182" Type="http://schemas.openxmlformats.org/officeDocument/2006/relationships/image" Target="../media/image837.png"/><Relationship Id="rId378" Type="http://schemas.openxmlformats.org/officeDocument/2006/relationships/image" Target="../media/image935.png"/><Relationship Id="rId403" Type="http://schemas.openxmlformats.org/officeDocument/2006/relationships/customXml" Target="../ink/ink1363.xml"/><Relationship Id="rId238" Type="http://schemas.openxmlformats.org/officeDocument/2006/relationships/image" Target="../media/image865.png"/><Relationship Id="rId445" Type="http://schemas.openxmlformats.org/officeDocument/2006/relationships/customXml" Target="../ink/ink1384.xml"/><Relationship Id="rId291" Type="http://schemas.openxmlformats.org/officeDocument/2006/relationships/customXml" Target="../ink/ink1307.xml"/><Relationship Id="rId305" Type="http://schemas.openxmlformats.org/officeDocument/2006/relationships/customXml" Target="../ink/ink1314.xml"/><Relationship Id="rId347" Type="http://schemas.openxmlformats.org/officeDocument/2006/relationships/customXml" Target="../ink/ink1335.xml"/><Relationship Id="rId44" Type="http://schemas.openxmlformats.org/officeDocument/2006/relationships/customXml" Target="../ink/ink1183.xml"/><Relationship Id="rId86" Type="http://schemas.openxmlformats.org/officeDocument/2006/relationships/customXml" Target="../ink/ink1204.xml"/><Relationship Id="rId151" Type="http://schemas.openxmlformats.org/officeDocument/2006/relationships/customXml" Target="../ink/ink1237.xml"/><Relationship Id="rId389" Type="http://schemas.openxmlformats.org/officeDocument/2006/relationships/customXml" Target="../ink/ink1356.xml"/><Relationship Id="rId193" Type="http://schemas.openxmlformats.org/officeDocument/2006/relationships/customXml" Target="../ink/ink1258.xml"/><Relationship Id="rId207" Type="http://schemas.openxmlformats.org/officeDocument/2006/relationships/customXml" Target="../ink/ink1265.xml"/><Relationship Id="rId249" Type="http://schemas.openxmlformats.org/officeDocument/2006/relationships/customXml" Target="../ink/ink1286.xml"/><Relationship Id="rId414" Type="http://schemas.openxmlformats.org/officeDocument/2006/relationships/image" Target="../media/image953.png"/><Relationship Id="rId456" Type="http://schemas.openxmlformats.org/officeDocument/2006/relationships/image" Target="../media/image974.png"/><Relationship Id="rId13" Type="http://schemas.openxmlformats.org/officeDocument/2006/relationships/image" Target="../media/image2202.png"/><Relationship Id="rId109" Type="http://schemas.openxmlformats.org/officeDocument/2006/relationships/image" Target="../media/image802.png"/><Relationship Id="rId260" Type="http://schemas.openxmlformats.org/officeDocument/2006/relationships/image" Target="../media/image876.png"/><Relationship Id="rId316" Type="http://schemas.openxmlformats.org/officeDocument/2006/relationships/image" Target="../media/image904.png"/><Relationship Id="rId55" Type="http://schemas.openxmlformats.org/officeDocument/2006/relationships/image" Target="../media/image775.png"/><Relationship Id="rId97" Type="http://schemas.openxmlformats.org/officeDocument/2006/relationships/image" Target="../media/image796.png"/><Relationship Id="rId120" Type="http://schemas.openxmlformats.org/officeDocument/2006/relationships/customXml" Target="../ink/ink1221.xml"/><Relationship Id="rId358" Type="http://schemas.openxmlformats.org/officeDocument/2006/relationships/image" Target="../media/image925.png"/><Relationship Id="rId162" Type="http://schemas.openxmlformats.org/officeDocument/2006/relationships/image" Target="../media/image827.png"/><Relationship Id="rId218" Type="http://schemas.openxmlformats.org/officeDocument/2006/relationships/image" Target="../media/image855.png"/><Relationship Id="rId425" Type="http://schemas.openxmlformats.org/officeDocument/2006/relationships/customXml" Target="../ink/ink1374.xml"/><Relationship Id="rId271" Type="http://schemas.openxmlformats.org/officeDocument/2006/relationships/customXml" Target="../ink/ink1297.xml"/><Relationship Id="rId24" Type="http://schemas.openxmlformats.org/officeDocument/2006/relationships/customXml" Target="../ink/ink1173.xml"/><Relationship Id="rId66" Type="http://schemas.openxmlformats.org/officeDocument/2006/relationships/customXml" Target="../ink/ink1194.xml"/><Relationship Id="rId131" Type="http://schemas.openxmlformats.org/officeDocument/2006/relationships/image" Target="../media/image812.png"/><Relationship Id="rId327" Type="http://schemas.openxmlformats.org/officeDocument/2006/relationships/customXml" Target="../ink/ink1325.xml"/><Relationship Id="rId369" Type="http://schemas.openxmlformats.org/officeDocument/2006/relationships/customXml" Target="../ink/ink1346.xml"/><Relationship Id="rId173" Type="http://schemas.openxmlformats.org/officeDocument/2006/relationships/customXml" Target="../ink/ink1248.xml"/><Relationship Id="rId229" Type="http://schemas.openxmlformats.org/officeDocument/2006/relationships/customXml" Target="../ink/ink1276.xml"/><Relationship Id="rId380" Type="http://schemas.openxmlformats.org/officeDocument/2006/relationships/image" Target="../media/image936.png"/><Relationship Id="rId436" Type="http://schemas.openxmlformats.org/officeDocument/2006/relationships/image" Target="../media/image964.png"/><Relationship Id="rId240" Type="http://schemas.openxmlformats.org/officeDocument/2006/relationships/image" Target="../media/image866.png"/><Relationship Id="rId35" Type="http://schemas.openxmlformats.org/officeDocument/2006/relationships/image" Target="../media/image7650.png"/><Relationship Id="rId77" Type="http://schemas.openxmlformats.org/officeDocument/2006/relationships/image" Target="../media/image786.png"/><Relationship Id="rId100" Type="http://schemas.openxmlformats.org/officeDocument/2006/relationships/customXml" Target="../ink/ink1211.xml"/><Relationship Id="rId282" Type="http://schemas.openxmlformats.org/officeDocument/2006/relationships/image" Target="../media/image887.png"/><Relationship Id="rId338" Type="http://schemas.openxmlformats.org/officeDocument/2006/relationships/image" Target="../media/image915.png"/><Relationship Id="rId142" Type="http://schemas.openxmlformats.org/officeDocument/2006/relationships/customXml" Target="../ink/ink1232.xml"/><Relationship Id="rId184" Type="http://schemas.openxmlformats.org/officeDocument/2006/relationships/image" Target="../media/image838.png"/><Relationship Id="rId391" Type="http://schemas.openxmlformats.org/officeDocument/2006/relationships/customXml" Target="../ink/ink1357.xml"/><Relationship Id="rId405" Type="http://schemas.openxmlformats.org/officeDocument/2006/relationships/customXml" Target="../ink/ink1364.xml"/><Relationship Id="rId447" Type="http://schemas.openxmlformats.org/officeDocument/2006/relationships/customXml" Target="../ink/ink1385.xml"/><Relationship Id="rId251" Type="http://schemas.openxmlformats.org/officeDocument/2006/relationships/customXml" Target="../ink/ink1287.xml"/><Relationship Id="rId46" Type="http://schemas.openxmlformats.org/officeDocument/2006/relationships/customXml" Target="../ink/ink1184.xml"/><Relationship Id="rId293" Type="http://schemas.openxmlformats.org/officeDocument/2006/relationships/customXml" Target="../ink/ink1308.xml"/><Relationship Id="rId307" Type="http://schemas.openxmlformats.org/officeDocument/2006/relationships/customXml" Target="../ink/ink1315.xml"/><Relationship Id="rId349" Type="http://schemas.openxmlformats.org/officeDocument/2006/relationships/customXml" Target="../ink/ink1336.xml"/><Relationship Id="rId88" Type="http://schemas.openxmlformats.org/officeDocument/2006/relationships/customXml" Target="../ink/ink1205.xml"/><Relationship Id="rId111" Type="http://schemas.openxmlformats.org/officeDocument/2006/relationships/image" Target="../media/image803.png"/><Relationship Id="rId153" Type="http://schemas.openxmlformats.org/officeDocument/2006/relationships/customXml" Target="../ink/ink1238.xml"/><Relationship Id="rId195" Type="http://schemas.openxmlformats.org/officeDocument/2006/relationships/customXml" Target="../ink/ink1259.xml"/><Relationship Id="rId209" Type="http://schemas.openxmlformats.org/officeDocument/2006/relationships/customXml" Target="../ink/ink1266.xml"/><Relationship Id="rId360" Type="http://schemas.openxmlformats.org/officeDocument/2006/relationships/image" Target="../media/image926.png"/><Relationship Id="rId416" Type="http://schemas.openxmlformats.org/officeDocument/2006/relationships/image" Target="../media/image954.png"/><Relationship Id="rId220" Type="http://schemas.openxmlformats.org/officeDocument/2006/relationships/image" Target="../media/image856.png"/><Relationship Id="rId458" Type="http://schemas.openxmlformats.org/officeDocument/2006/relationships/image" Target="../media/image975.png"/><Relationship Id="rId15" Type="http://schemas.openxmlformats.org/officeDocument/2006/relationships/image" Target="../media/image2203.png"/><Relationship Id="rId57" Type="http://schemas.openxmlformats.org/officeDocument/2006/relationships/image" Target="../media/image776.png"/><Relationship Id="rId262" Type="http://schemas.openxmlformats.org/officeDocument/2006/relationships/image" Target="../media/image877.png"/><Relationship Id="rId318" Type="http://schemas.openxmlformats.org/officeDocument/2006/relationships/image" Target="../media/image905.png"/><Relationship Id="rId99" Type="http://schemas.openxmlformats.org/officeDocument/2006/relationships/image" Target="../media/image797.png"/><Relationship Id="rId122" Type="http://schemas.openxmlformats.org/officeDocument/2006/relationships/customXml" Target="../ink/ink1222.xml"/><Relationship Id="rId164" Type="http://schemas.openxmlformats.org/officeDocument/2006/relationships/image" Target="../media/image828.png"/><Relationship Id="rId371" Type="http://schemas.openxmlformats.org/officeDocument/2006/relationships/customXml" Target="../ink/ink1347.xml"/><Relationship Id="rId427" Type="http://schemas.openxmlformats.org/officeDocument/2006/relationships/customXml" Target="../ink/ink1375.xml"/><Relationship Id="rId26" Type="http://schemas.openxmlformats.org/officeDocument/2006/relationships/customXml" Target="../ink/ink1174.xml"/><Relationship Id="rId231" Type="http://schemas.openxmlformats.org/officeDocument/2006/relationships/customXml" Target="../ink/ink1277.xml"/><Relationship Id="rId273" Type="http://schemas.openxmlformats.org/officeDocument/2006/relationships/customXml" Target="../ink/ink1298.xml"/><Relationship Id="rId329" Type="http://schemas.openxmlformats.org/officeDocument/2006/relationships/customXml" Target="../ink/ink1326.xml"/><Relationship Id="rId68" Type="http://schemas.openxmlformats.org/officeDocument/2006/relationships/customXml" Target="../ink/ink1195.xml"/><Relationship Id="rId133" Type="http://schemas.openxmlformats.org/officeDocument/2006/relationships/image" Target="../media/image813.png"/><Relationship Id="rId175" Type="http://schemas.openxmlformats.org/officeDocument/2006/relationships/customXml" Target="../ink/ink1249.xml"/><Relationship Id="rId340" Type="http://schemas.openxmlformats.org/officeDocument/2006/relationships/image" Target="../media/image916.png"/><Relationship Id="rId200" Type="http://schemas.openxmlformats.org/officeDocument/2006/relationships/image" Target="../media/image846.png"/><Relationship Id="rId382" Type="http://schemas.openxmlformats.org/officeDocument/2006/relationships/image" Target="../media/image937.png"/><Relationship Id="rId438" Type="http://schemas.openxmlformats.org/officeDocument/2006/relationships/image" Target="../media/image965.png"/><Relationship Id="rId242" Type="http://schemas.openxmlformats.org/officeDocument/2006/relationships/image" Target="../media/image867.png"/><Relationship Id="rId284" Type="http://schemas.openxmlformats.org/officeDocument/2006/relationships/image" Target="../media/image888.png"/><Relationship Id="rId37" Type="http://schemas.openxmlformats.org/officeDocument/2006/relationships/image" Target="../media/image7660.png"/><Relationship Id="rId79" Type="http://schemas.openxmlformats.org/officeDocument/2006/relationships/image" Target="../media/image787.png"/><Relationship Id="rId102" Type="http://schemas.openxmlformats.org/officeDocument/2006/relationships/customXml" Target="../ink/ink1212.xml"/><Relationship Id="rId144" Type="http://schemas.openxmlformats.org/officeDocument/2006/relationships/customXml" Target="../ink/ink1233.xml"/><Relationship Id="rId90" Type="http://schemas.openxmlformats.org/officeDocument/2006/relationships/customXml" Target="../ink/ink1206.xml"/><Relationship Id="rId186" Type="http://schemas.openxmlformats.org/officeDocument/2006/relationships/image" Target="../media/image839.png"/><Relationship Id="rId351" Type="http://schemas.openxmlformats.org/officeDocument/2006/relationships/customXml" Target="../ink/ink1337.xml"/><Relationship Id="rId393" Type="http://schemas.openxmlformats.org/officeDocument/2006/relationships/customXml" Target="../ink/ink1358.xml"/><Relationship Id="rId407" Type="http://schemas.openxmlformats.org/officeDocument/2006/relationships/customXml" Target="../ink/ink1365.xml"/><Relationship Id="rId449" Type="http://schemas.openxmlformats.org/officeDocument/2006/relationships/customXml" Target="../ink/ink1386.xml"/><Relationship Id="rId211" Type="http://schemas.openxmlformats.org/officeDocument/2006/relationships/customXml" Target="../ink/ink1267.xml"/><Relationship Id="rId253" Type="http://schemas.openxmlformats.org/officeDocument/2006/relationships/customXml" Target="../ink/ink1288.xml"/><Relationship Id="rId295" Type="http://schemas.openxmlformats.org/officeDocument/2006/relationships/customXml" Target="../ink/ink1309.xml"/><Relationship Id="rId309" Type="http://schemas.openxmlformats.org/officeDocument/2006/relationships/customXml" Target="../ink/ink1316.xml"/><Relationship Id="rId460" Type="http://schemas.openxmlformats.org/officeDocument/2006/relationships/image" Target="../media/image976.png"/><Relationship Id="rId48" Type="http://schemas.openxmlformats.org/officeDocument/2006/relationships/customXml" Target="../ink/ink1185.xml"/><Relationship Id="rId113" Type="http://schemas.openxmlformats.org/officeDocument/2006/relationships/image" Target="../media/image804.png"/><Relationship Id="rId320" Type="http://schemas.openxmlformats.org/officeDocument/2006/relationships/image" Target="../media/image906.png"/><Relationship Id="rId155" Type="http://schemas.openxmlformats.org/officeDocument/2006/relationships/customXml" Target="../ink/ink1239.xml"/><Relationship Id="rId197" Type="http://schemas.openxmlformats.org/officeDocument/2006/relationships/customXml" Target="../ink/ink1260.xml"/><Relationship Id="rId362" Type="http://schemas.openxmlformats.org/officeDocument/2006/relationships/image" Target="../media/image927.png"/><Relationship Id="rId418" Type="http://schemas.openxmlformats.org/officeDocument/2006/relationships/image" Target="../media/image955.png"/><Relationship Id="rId222" Type="http://schemas.openxmlformats.org/officeDocument/2006/relationships/image" Target="../media/image857.png"/><Relationship Id="rId264" Type="http://schemas.openxmlformats.org/officeDocument/2006/relationships/image" Target="../media/image878.png"/><Relationship Id="rId17" Type="http://schemas.openxmlformats.org/officeDocument/2006/relationships/image" Target="../media/image2204.png"/><Relationship Id="rId59" Type="http://schemas.openxmlformats.org/officeDocument/2006/relationships/image" Target="../media/image777.png"/><Relationship Id="rId124" Type="http://schemas.openxmlformats.org/officeDocument/2006/relationships/customXml" Target="../ink/ink1223.xml"/><Relationship Id="rId70" Type="http://schemas.openxmlformats.org/officeDocument/2006/relationships/customXml" Target="../ink/ink1196.xml"/><Relationship Id="rId166" Type="http://schemas.openxmlformats.org/officeDocument/2006/relationships/image" Target="../media/image829.png"/><Relationship Id="rId331" Type="http://schemas.openxmlformats.org/officeDocument/2006/relationships/customXml" Target="../ink/ink1327.xml"/><Relationship Id="rId373" Type="http://schemas.openxmlformats.org/officeDocument/2006/relationships/customXml" Target="../ink/ink1348.xml"/><Relationship Id="rId429" Type="http://schemas.openxmlformats.org/officeDocument/2006/relationships/customXml" Target="../ink/ink1376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278.xml"/><Relationship Id="rId440" Type="http://schemas.openxmlformats.org/officeDocument/2006/relationships/image" Target="../media/image966.png"/><Relationship Id="rId28" Type="http://schemas.openxmlformats.org/officeDocument/2006/relationships/customXml" Target="../ink/ink1175.xml"/><Relationship Id="rId275" Type="http://schemas.openxmlformats.org/officeDocument/2006/relationships/customXml" Target="../ink/ink1299.xml"/><Relationship Id="rId300" Type="http://schemas.openxmlformats.org/officeDocument/2006/relationships/image" Target="../media/image896.png"/><Relationship Id="rId81" Type="http://schemas.openxmlformats.org/officeDocument/2006/relationships/image" Target="../media/image788.png"/><Relationship Id="rId135" Type="http://schemas.openxmlformats.org/officeDocument/2006/relationships/image" Target="../media/image814.png"/><Relationship Id="rId177" Type="http://schemas.openxmlformats.org/officeDocument/2006/relationships/customXml" Target="../ink/ink1250.xml"/><Relationship Id="rId342" Type="http://schemas.openxmlformats.org/officeDocument/2006/relationships/image" Target="../media/image917.png"/><Relationship Id="rId384" Type="http://schemas.openxmlformats.org/officeDocument/2006/relationships/image" Target="../media/image938.png"/><Relationship Id="rId202" Type="http://schemas.openxmlformats.org/officeDocument/2006/relationships/image" Target="../media/image847.png"/><Relationship Id="rId244" Type="http://schemas.openxmlformats.org/officeDocument/2006/relationships/image" Target="../media/image868.png"/><Relationship Id="rId39" Type="http://schemas.openxmlformats.org/officeDocument/2006/relationships/image" Target="../media/image7670.png"/><Relationship Id="rId286" Type="http://schemas.openxmlformats.org/officeDocument/2006/relationships/image" Target="../media/image889.png"/><Relationship Id="rId451" Type="http://schemas.openxmlformats.org/officeDocument/2006/relationships/customXml" Target="../ink/ink1387.xml"/><Relationship Id="rId50" Type="http://schemas.openxmlformats.org/officeDocument/2006/relationships/customXml" Target="../ink/ink1186.xml"/><Relationship Id="rId104" Type="http://schemas.openxmlformats.org/officeDocument/2006/relationships/customXml" Target="../ink/ink1213.xml"/><Relationship Id="rId146" Type="http://schemas.openxmlformats.org/officeDocument/2006/relationships/customXml" Target="../ink/ink1234.xml"/><Relationship Id="rId188" Type="http://schemas.openxmlformats.org/officeDocument/2006/relationships/image" Target="../media/image840.png"/><Relationship Id="rId311" Type="http://schemas.openxmlformats.org/officeDocument/2006/relationships/customXml" Target="../ink/ink1317.xml"/><Relationship Id="rId353" Type="http://schemas.openxmlformats.org/officeDocument/2006/relationships/customXml" Target="../ink/ink1338.xml"/><Relationship Id="rId395" Type="http://schemas.openxmlformats.org/officeDocument/2006/relationships/customXml" Target="../ink/ink1359.xml"/><Relationship Id="rId409" Type="http://schemas.openxmlformats.org/officeDocument/2006/relationships/customXml" Target="../ink/ink1366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51.xml"/><Relationship Id="rId671" Type="http://schemas.openxmlformats.org/officeDocument/2006/relationships/image" Target="../media/image1303.png"/><Relationship Id="rId769" Type="http://schemas.openxmlformats.org/officeDocument/2006/relationships/image" Target="../media/image1352.png"/><Relationship Id="rId21" Type="http://schemas.openxmlformats.org/officeDocument/2006/relationships/customXml" Target="../ink/ink1401.xml"/><Relationship Id="rId324" Type="http://schemas.openxmlformats.org/officeDocument/2006/relationships/image" Target="../media/image1132.png"/><Relationship Id="rId531" Type="http://schemas.openxmlformats.org/officeDocument/2006/relationships/customXml" Target="../ink/ink1660.xml"/><Relationship Id="rId629" Type="http://schemas.openxmlformats.org/officeDocument/2006/relationships/image" Target="../media/image826.png"/><Relationship Id="rId170" Type="http://schemas.openxmlformats.org/officeDocument/2006/relationships/image" Target="../media/image1055.png"/><Relationship Id="rId836" Type="http://schemas.openxmlformats.org/officeDocument/2006/relationships/customXml" Target="../ink/ink1813.xml"/><Relationship Id="rId268" Type="http://schemas.openxmlformats.org/officeDocument/2006/relationships/image" Target="../media/image1104.png"/><Relationship Id="rId475" Type="http://schemas.openxmlformats.org/officeDocument/2006/relationships/image" Target="../media/image1207.png"/><Relationship Id="rId682" Type="http://schemas.openxmlformats.org/officeDocument/2006/relationships/customXml" Target="../ink/ink1736.xml"/><Relationship Id="rId903" Type="http://schemas.openxmlformats.org/officeDocument/2006/relationships/image" Target="../media/image1419.png"/><Relationship Id="rId32" Type="http://schemas.openxmlformats.org/officeDocument/2006/relationships/image" Target="../media/image988.png"/><Relationship Id="rId128" Type="http://schemas.openxmlformats.org/officeDocument/2006/relationships/image" Target="../media/image1034.png"/><Relationship Id="rId335" Type="http://schemas.openxmlformats.org/officeDocument/2006/relationships/customXml" Target="../ink/ink1561.xml"/><Relationship Id="rId542" Type="http://schemas.openxmlformats.org/officeDocument/2006/relationships/customXml" Target="../ink/ink1666.xml"/><Relationship Id="rId181" Type="http://schemas.openxmlformats.org/officeDocument/2006/relationships/image" Target="../media/image1060.png"/><Relationship Id="rId402" Type="http://schemas.openxmlformats.org/officeDocument/2006/relationships/customXml" Target="../ink/ink1595.xml"/><Relationship Id="rId847" Type="http://schemas.openxmlformats.org/officeDocument/2006/relationships/image" Target="../media/image1391.png"/><Relationship Id="rId279" Type="http://schemas.openxmlformats.org/officeDocument/2006/relationships/customXml" Target="../ink/ink1533.xml"/><Relationship Id="rId486" Type="http://schemas.openxmlformats.org/officeDocument/2006/relationships/customXml" Target="../ink/ink1637.xml"/><Relationship Id="rId693" Type="http://schemas.openxmlformats.org/officeDocument/2006/relationships/image" Target="../media/image1314.png"/><Relationship Id="rId707" Type="http://schemas.openxmlformats.org/officeDocument/2006/relationships/image" Target="../media/image1321.png"/><Relationship Id="rId914" Type="http://schemas.openxmlformats.org/officeDocument/2006/relationships/customXml" Target="../ink/ink1852.xml"/><Relationship Id="rId43" Type="http://schemas.openxmlformats.org/officeDocument/2006/relationships/customXml" Target="../ink/ink1412.xml"/><Relationship Id="rId139" Type="http://schemas.openxmlformats.org/officeDocument/2006/relationships/customXml" Target="../ink/ink1462.xml"/><Relationship Id="rId346" Type="http://schemas.openxmlformats.org/officeDocument/2006/relationships/image" Target="../media/image1143.png"/><Relationship Id="rId553" Type="http://schemas.openxmlformats.org/officeDocument/2006/relationships/image" Target="../media/image1245.png"/><Relationship Id="rId760" Type="http://schemas.openxmlformats.org/officeDocument/2006/relationships/customXml" Target="../ink/ink1775.xml"/><Relationship Id="rId192" Type="http://schemas.openxmlformats.org/officeDocument/2006/relationships/image" Target="../media/image1065.png"/><Relationship Id="rId206" Type="http://schemas.openxmlformats.org/officeDocument/2006/relationships/image" Target="../media/image1072.png"/><Relationship Id="rId413" Type="http://schemas.openxmlformats.org/officeDocument/2006/relationships/image" Target="../media/image1176.png"/><Relationship Id="rId858" Type="http://schemas.openxmlformats.org/officeDocument/2006/relationships/customXml" Target="../ink/ink1824.xml"/><Relationship Id="rId497" Type="http://schemas.openxmlformats.org/officeDocument/2006/relationships/image" Target="../media/image1218.png"/><Relationship Id="rId620" Type="http://schemas.openxmlformats.org/officeDocument/2006/relationships/customXml" Target="../ink/ink1705.xml"/><Relationship Id="rId718" Type="http://schemas.openxmlformats.org/officeDocument/2006/relationships/customXml" Target="../ink/ink1754.xml"/><Relationship Id="rId925" Type="http://schemas.openxmlformats.org/officeDocument/2006/relationships/image" Target="../media/image1429.png"/><Relationship Id="rId357" Type="http://schemas.openxmlformats.org/officeDocument/2006/relationships/customXml" Target="../ink/ink1572.xml"/><Relationship Id="rId54" Type="http://schemas.openxmlformats.org/officeDocument/2006/relationships/image" Target="../media/image999.png"/><Relationship Id="rId217" Type="http://schemas.openxmlformats.org/officeDocument/2006/relationships/customXml" Target="../ink/ink1502.xml"/><Relationship Id="rId564" Type="http://schemas.openxmlformats.org/officeDocument/2006/relationships/customXml" Target="../ink/ink1677.xml"/><Relationship Id="rId771" Type="http://schemas.openxmlformats.org/officeDocument/2006/relationships/image" Target="../media/image1353.png"/><Relationship Id="rId869" Type="http://schemas.openxmlformats.org/officeDocument/2006/relationships/image" Target="../media/image1402.png"/><Relationship Id="rId424" Type="http://schemas.openxmlformats.org/officeDocument/2006/relationships/customXml" Target="../ink/ink1606.xml"/><Relationship Id="rId631" Type="http://schemas.openxmlformats.org/officeDocument/2006/relationships/image" Target="../media/image1283.png"/><Relationship Id="rId729" Type="http://schemas.openxmlformats.org/officeDocument/2006/relationships/image" Target="../media/image1332.png"/><Relationship Id="rId270" Type="http://schemas.openxmlformats.org/officeDocument/2006/relationships/image" Target="../media/image1105.png"/><Relationship Id="rId936" Type="http://schemas.openxmlformats.org/officeDocument/2006/relationships/image" Target="../media/image1434.png"/><Relationship Id="rId65" Type="http://schemas.openxmlformats.org/officeDocument/2006/relationships/image" Target="../media/image1004.png"/><Relationship Id="rId130" Type="http://schemas.openxmlformats.org/officeDocument/2006/relationships/image" Target="../media/image1035.png"/><Relationship Id="rId368" Type="http://schemas.openxmlformats.org/officeDocument/2006/relationships/image" Target="../media/image1154.png"/><Relationship Id="rId575" Type="http://schemas.openxmlformats.org/officeDocument/2006/relationships/image" Target="../media/image1256.png"/><Relationship Id="rId782" Type="http://schemas.openxmlformats.org/officeDocument/2006/relationships/customXml" Target="../ink/ink1786.xml"/><Relationship Id="rId228" Type="http://schemas.openxmlformats.org/officeDocument/2006/relationships/image" Target="../media/image1084.png"/><Relationship Id="rId435" Type="http://schemas.openxmlformats.org/officeDocument/2006/relationships/image" Target="../media/image1187.png"/><Relationship Id="rId642" Type="http://schemas.openxmlformats.org/officeDocument/2006/relationships/customXml" Target="../ink/ink1716.xml"/><Relationship Id="rId281" Type="http://schemas.openxmlformats.org/officeDocument/2006/relationships/customXml" Target="../ink/ink1534.xml"/><Relationship Id="rId502" Type="http://schemas.openxmlformats.org/officeDocument/2006/relationships/customXml" Target="../ink/ink1645.xml"/><Relationship Id="rId947" Type="http://schemas.openxmlformats.org/officeDocument/2006/relationships/customXml" Target="../ink/ink1869.xml"/><Relationship Id="rId76" Type="http://schemas.openxmlformats.org/officeDocument/2006/relationships/image" Target="../media/image1009.png"/><Relationship Id="rId141" Type="http://schemas.openxmlformats.org/officeDocument/2006/relationships/customXml" Target="../ink/ink1463.xml"/><Relationship Id="rId379" Type="http://schemas.openxmlformats.org/officeDocument/2006/relationships/customXml" Target="../ink/ink1583.xml"/><Relationship Id="rId586" Type="http://schemas.openxmlformats.org/officeDocument/2006/relationships/customXml" Target="../ink/ink1688.xml"/><Relationship Id="rId793" Type="http://schemas.openxmlformats.org/officeDocument/2006/relationships/image" Target="../media/image1364.png"/><Relationship Id="rId807" Type="http://schemas.openxmlformats.org/officeDocument/2006/relationships/image" Target="../media/image1371.png"/><Relationship Id="rId7" Type="http://schemas.openxmlformats.org/officeDocument/2006/relationships/customXml" Target="../ink/ink1394.xml"/><Relationship Id="rId239" Type="http://schemas.openxmlformats.org/officeDocument/2006/relationships/customXml" Target="../ink/ink1513.xml"/><Relationship Id="rId446" Type="http://schemas.openxmlformats.org/officeDocument/2006/relationships/customXml" Target="../ink/ink1617.xml"/><Relationship Id="rId653" Type="http://schemas.openxmlformats.org/officeDocument/2006/relationships/image" Target="../media/image1294.png"/><Relationship Id="rId292" Type="http://schemas.openxmlformats.org/officeDocument/2006/relationships/image" Target="../media/image1116.png"/><Relationship Id="rId306" Type="http://schemas.openxmlformats.org/officeDocument/2006/relationships/image" Target="../media/image1123.png"/><Relationship Id="rId860" Type="http://schemas.openxmlformats.org/officeDocument/2006/relationships/customXml" Target="../ink/ink1825.xml"/><Relationship Id="rId958" Type="http://schemas.openxmlformats.org/officeDocument/2006/relationships/image" Target="../media/image1445.png"/><Relationship Id="rId87" Type="http://schemas.openxmlformats.org/officeDocument/2006/relationships/customXml" Target="../ink/ink1435.xml"/><Relationship Id="rId513" Type="http://schemas.openxmlformats.org/officeDocument/2006/relationships/image" Target="../media/image1226.png"/><Relationship Id="rId597" Type="http://schemas.openxmlformats.org/officeDocument/2006/relationships/image" Target="../media/image1267.png"/><Relationship Id="rId720" Type="http://schemas.openxmlformats.org/officeDocument/2006/relationships/customXml" Target="../ink/ink1755.xml"/><Relationship Id="rId818" Type="http://schemas.openxmlformats.org/officeDocument/2006/relationships/customXml" Target="../ink/ink1804.xml"/><Relationship Id="rId152" Type="http://schemas.openxmlformats.org/officeDocument/2006/relationships/image" Target="../media/image1046.png"/><Relationship Id="rId457" Type="http://schemas.openxmlformats.org/officeDocument/2006/relationships/image" Target="../media/image1198.png"/><Relationship Id="rId664" Type="http://schemas.openxmlformats.org/officeDocument/2006/relationships/customXml" Target="../ink/ink1727.xml"/><Relationship Id="rId871" Type="http://schemas.openxmlformats.org/officeDocument/2006/relationships/image" Target="../media/image1403.png"/><Relationship Id="rId14" Type="http://schemas.openxmlformats.org/officeDocument/2006/relationships/image" Target="../media/image979.png"/><Relationship Id="rId317" Type="http://schemas.openxmlformats.org/officeDocument/2006/relationships/customXml" Target="../ink/ink1552.xml"/><Relationship Id="rId524" Type="http://schemas.openxmlformats.org/officeDocument/2006/relationships/customXml" Target="../ink/ink1656.xml"/><Relationship Id="rId731" Type="http://schemas.openxmlformats.org/officeDocument/2006/relationships/image" Target="../media/image1333.png"/><Relationship Id="rId98" Type="http://schemas.openxmlformats.org/officeDocument/2006/relationships/customXml" Target="../ink/ink1441.xml"/><Relationship Id="rId163" Type="http://schemas.openxmlformats.org/officeDocument/2006/relationships/customXml" Target="../ink/ink1474.xml"/><Relationship Id="rId370" Type="http://schemas.openxmlformats.org/officeDocument/2006/relationships/image" Target="../media/image1155.png"/><Relationship Id="rId829" Type="http://schemas.openxmlformats.org/officeDocument/2006/relationships/image" Target="../media/image1382.png"/><Relationship Id="rId230" Type="http://schemas.openxmlformats.org/officeDocument/2006/relationships/image" Target="../media/image1085.png"/><Relationship Id="rId468" Type="http://schemas.openxmlformats.org/officeDocument/2006/relationships/customXml" Target="../ink/ink1628.xml"/><Relationship Id="rId675" Type="http://schemas.openxmlformats.org/officeDocument/2006/relationships/image" Target="../media/image1305.png"/><Relationship Id="rId882" Type="http://schemas.openxmlformats.org/officeDocument/2006/relationships/customXml" Target="../ink/ink1836.xml"/><Relationship Id="rId25" Type="http://schemas.openxmlformats.org/officeDocument/2006/relationships/customXml" Target="../ink/ink1403.xml"/><Relationship Id="rId328" Type="http://schemas.openxmlformats.org/officeDocument/2006/relationships/image" Target="../media/image1134.png"/><Relationship Id="rId535" Type="http://schemas.openxmlformats.org/officeDocument/2006/relationships/customXml" Target="../ink/ink1662.xml"/><Relationship Id="rId742" Type="http://schemas.openxmlformats.org/officeDocument/2006/relationships/customXml" Target="../ink/ink1766.xml"/><Relationship Id="rId174" Type="http://schemas.openxmlformats.org/officeDocument/2006/relationships/image" Target="../media/image1057.png"/><Relationship Id="rId381" Type="http://schemas.openxmlformats.org/officeDocument/2006/relationships/customXml" Target="../ink/ink1584.xml"/><Relationship Id="rId602" Type="http://schemas.openxmlformats.org/officeDocument/2006/relationships/customXml" Target="../ink/ink1696.xml"/><Relationship Id="rId241" Type="http://schemas.openxmlformats.org/officeDocument/2006/relationships/customXml" Target="../ink/ink1514.xml"/><Relationship Id="rId479" Type="http://schemas.openxmlformats.org/officeDocument/2006/relationships/image" Target="../media/image1209.png"/><Relationship Id="rId686" Type="http://schemas.openxmlformats.org/officeDocument/2006/relationships/customXml" Target="../ink/ink1738.xml"/><Relationship Id="rId893" Type="http://schemas.openxmlformats.org/officeDocument/2006/relationships/image" Target="../media/image1414.png"/><Relationship Id="rId907" Type="http://schemas.openxmlformats.org/officeDocument/2006/relationships/image" Target="../media/image668.png"/><Relationship Id="rId36" Type="http://schemas.openxmlformats.org/officeDocument/2006/relationships/image" Target="../media/image990.png"/><Relationship Id="rId339" Type="http://schemas.openxmlformats.org/officeDocument/2006/relationships/customXml" Target="../ink/ink1563.xml"/><Relationship Id="rId546" Type="http://schemas.openxmlformats.org/officeDocument/2006/relationships/customXml" Target="../ink/ink1668.xml"/><Relationship Id="rId753" Type="http://schemas.openxmlformats.org/officeDocument/2006/relationships/image" Target="../media/image1344.png"/><Relationship Id="rId101" Type="http://schemas.openxmlformats.org/officeDocument/2006/relationships/customXml" Target="../ink/ink1443.xml"/><Relationship Id="rId185" Type="http://schemas.openxmlformats.org/officeDocument/2006/relationships/customXml" Target="../ink/ink1486.xml"/><Relationship Id="rId406" Type="http://schemas.openxmlformats.org/officeDocument/2006/relationships/customXml" Target="../ink/ink1597.xml"/><Relationship Id="rId960" Type="http://schemas.openxmlformats.org/officeDocument/2006/relationships/customXml" Target="../ink/ink1876.xml"/><Relationship Id="rId392" Type="http://schemas.openxmlformats.org/officeDocument/2006/relationships/customXml" Target="../ink/ink1590.xml"/><Relationship Id="rId613" Type="http://schemas.openxmlformats.org/officeDocument/2006/relationships/image" Target="../media/image1275.png"/><Relationship Id="rId697" Type="http://schemas.openxmlformats.org/officeDocument/2006/relationships/image" Target="../media/image1316.png"/><Relationship Id="rId820" Type="http://schemas.openxmlformats.org/officeDocument/2006/relationships/customXml" Target="../ink/ink1805.xml"/><Relationship Id="rId918" Type="http://schemas.openxmlformats.org/officeDocument/2006/relationships/customXml" Target="../ink/ink1854.xml"/><Relationship Id="rId252" Type="http://schemas.openxmlformats.org/officeDocument/2006/relationships/image" Target="../media/image1096.png"/><Relationship Id="rId47" Type="http://schemas.openxmlformats.org/officeDocument/2006/relationships/customXml" Target="../ink/ink1414.xml"/><Relationship Id="rId112" Type="http://schemas.openxmlformats.org/officeDocument/2006/relationships/image" Target="../media/image1026.png"/><Relationship Id="rId557" Type="http://schemas.openxmlformats.org/officeDocument/2006/relationships/image" Target="../media/image1247.png"/><Relationship Id="rId764" Type="http://schemas.openxmlformats.org/officeDocument/2006/relationships/customXml" Target="../ink/ink1777.xml"/><Relationship Id="rId196" Type="http://schemas.openxmlformats.org/officeDocument/2006/relationships/image" Target="../media/image1067.png"/><Relationship Id="rId417" Type="http://schemas.openxmlformats.org/officeDocument/2006/relationships/image" Target="../media/image1178.png"/><Relationship Id="rId624" Type="http://schemas.openxmlformats.org/officeDocument/2006/relationships/customXml" Target="../ink/ink1707.xml"/><Relationship Id="rId831" Type="http://schemas.openxmlformats.org/officeDocument/2006/relationships/image" Target="../media/image1383.png"/><Relationship Id="rId263" Type="http://schemas.openxmlformats.org/officeDocument/2006/relationships/customXml" Target="../ink/ink1525.xml"/><Relationship Id="rId470" Type="http://schemas.openxmlformats.org/officeDocument/2006/relationships/customXml" Target="../ink/ink1629.xml"/><Relationship Id="rId929" Type="http://schemas.openxmlformats.org/officeDocument/2006/relationships/customXml" Target="../ink/ink1860.xml"/><Relationship Id="rId58" Type="http://schemas.openxmlformats.org/officeDocument/2006/relationships/customXml" Target="../ink/ink1420.xml"/><Relationship Id="rId123" Type="http://schemas.openxmlformats.org/officeDocument/2006/relationships/customXml" Target="../ink/ink1454.xml"/><Relationship Id="rId330" Type="http://schemas.openxmlformats.org/officeDocument/2006/relationships/image" Target="../media/image1135.png"/><Relationship Id="rId568" Type="http://schemas.openxmlformats.org/officeDocument/2006/relationships/customXml" Target="../ink/ink1679.xml"/><Relationship Id="rId775" Type="http://schemas.openxmlformats.org/officeDocument/2006/relationships/image" Target="../media/image1355.png"/><Relationship Id="rId428" Type="http://schemas.openxmlformats.org/officeDocument/2006/relationships/customXml" Target="../ink/ink1608.xml"/><Relationship Id="rId635" Type="http://schemas.openxmlformats.org/officeDocument/2006/relationships/image" Target="../media/image1285.png"/><Relationship Id="rId842" Type="http://schemas.openxmlformats.org/officeDocument/2006/relationships/customXml" Target="../ink/ink1816.xml"/><Relationship Id="rId274" Type="http://schemas.openxmlformats.org/officeDocument/2006/relationships/image" Target="../media/image1107.png"/><Relationship Id="rId481" Type="http://schemas.openxmlformats.org/officeDocument/2006/relationships/image" Target="../media/image1210.png"/><Relationship Id="rId702" Type="http://schemas.openxmlformats.org/officeDocument/2006/relationships/customXml" Target="../ink/ink1746.xml"/><Relationship Id="rId69" Type="http://schemas.openxmlformats.org/officeDocument/2006/relationships/image" Target="../media/image1006.png"/><Relationship Id="rId134" Type="http://schemas.openxmlformats.org/officeDocument/2006/relationships/image" Target="../media/image1037.png"/><Relationship Id="rId579" Type="http://schemas.openxmlformats.org/officeDocument/2006/relationships/image" Target="../media/image1258.png"/><Relationship Id="rId786" Type="http://schemas.openxmlformats.org/officeDocument/2006/relationships/customXml" Target="../ink/ink1788.xml"/><Relationship Id="rId341" Type="http://schemas.openxmlformats.org/officeDocument/2006/relationships/customXml" Target="../ink/ink1564.xml"/><Relationship Id="rId439" Type="http://schemas.openxmlformats.org/officeDocument/2006/relationships/image" Target="../media/image1189.png"/><Relationship Id="rId646" Type="http://schemas.openxmlformats.org/officeDocument/2006/relationships/customXml" Target="../ink/ink1718.xml"/><Relationship Id="rId201" Type="http://schemas.openxmlformats.org/officeDocument/2006/relationships/customXml" Target="../ink/ink1494.xml"/><Relationship Id="rId285" Type="http://schemas.openxmlformats.org/officeDocument/2006/relationships/customXml" Target="../ink/ink1536.xml"/><Relationship Id="rId506" Type="http://schemas.openxmlformats.org/officeDocument/2006/relationships/customXml" Target="../ink/ink1647.xml"/><Relationship Id="rId853" Type="http://schemas.openxmlformats.org/officeDocument/2006/relationships/image" Target="../media/image1394.png"/><Relationship Id="rId492" Type="http://schemas.openxmlformats.org/officeDocument/2006/relationships/customXml" Target="../ink/ink1640.xml"/><Relationship Id="rId713" Type="http://schemas.openxmlformats.org/officeDocument/2006/relationships/image" Target="../media/image1324.png"/><Relationship Id="rId797" Type="http://schemas.openxmlformats.org/officeDocument/2006/relationships/image" Target="../media/image1366.png"/><Relationship Id="rId920" Type="http://schemas.openxmlformats.org/officeDocument/2006/relationships/customXml" Target="../ink/ink1855.xml"/><Relationship Id="rId145" Type="http://schemas.openxmlformats.org/officeDocument/2006/relationships/customXml" Target="../ink/ink1465.xml"/><Relationship Id="rId352" Type="http://schemas.openxmlformats.org/officeDocument/2006/relationships/image" Target="../media/image1146.png"/><Relationship Id="rId212" Type="http://schemas.openxmlformats.org/officeDocument/2006/relationships/image" Target="../media/image1076.png"/><Relationship Id="rId657" Type="http://schemas.openxmlformats.org/officeDocument/2006/relationships/image" Target="../media/image1296.png"/><Relationship Id="rId864" Type="http://schemas.openxmlformats.org/officeDocument/2006/relationships/customXml" Target="../ink/ink1827.xml"/><Relationship Id="rId296" Type="http://schemas.openxmlformats.org/officeDocument/2006/relationships/image" Target="../media/image1118.png"/><Relationship Id="rId517" Type="http://schemas.openxmlformats.org/officeDocument/2006/relationships/image" Target="../media/image1228.png"/><Relationship Id="rId724" Type="http://schemas.openxmlformats.org/officeDocument/2006/relationships/customXml" Target="../ink/ink1757.xml"/><Relationship Id="rId931" Type="http://schemas.openxmlformats.org/officeDocument/2006/relationships/customXml" Target="../ink/ink1861.xml"/><Relationship Id="rId60" Type="http://schemas.openxmlformats.org/officeDocument/2006/relationships/customXml" Target="../ink/ink1421.xml"/><Relationship Id="rId156" Type="http://schemas.openxmlformats.org/officeDocument/2006/relationships/image" Target="../media/image1048.png"/><Relationship Id="rId363" Type="http://schemas.openxmlformats.org/officeDocument/2006/relationships/customXml" Target="../ink/ink1575.xml"/><Relationship Id="rId570" Type="http://schemas.openxmlformats.org/officeDocument/2006/relationships/customXml" Target="../ink/ink1680.xml"/><Relationship Id="rId223" Type="http://schemas.openxmlformats.org/officeDocument/2006/relationships/customXml" Target="../ink/ink1505.xml"/><Relationship Id="rId430" Type="http://schemas.openxmlformats.org/officeDocument/2006/relationships/customXml" Target="../ink/ink1609.xml"/><Relationship Id="rId668" Type="http://schemas.openxmlformats.org/officeDocument/2006/relationships/customXml" Target="../ink/ink1729.xml"/><Relationship Id="rId875" Type="http://schemas.openxmlformats.org/officeDocument/2006/relationships/image" Target="../media/image1405.png"/><Relationship Id="rId18" Type="http://schemas.openxmlformats.org/officeDocument/2006/relationships/image" Target="../media/image981.png"/><Relationship Id="rId528" Type="http://schemas.openxmlformats.org/officeDocument/2006/relationships/customXml" Target="../ink/ink1658.xml"/><Relationship Id="rId735" Type="http://schemas.openxmlformats.org/officeDocument/2006/relationships/image" Target="../media/image1335.png"/><Relationship Id="rId942" Type="http://schemas.openxmlformats.org/officeDocument/2006/relationships/image" Target="../media/image1437.png"/><Relationship Id="rId167" Type="http://schemas.openxmlformats.org/officeDocument/2006/relationships/customXml" Target="../ink/ink1476.xml"/><Relationship Id="rId374" Type="http://schemas.openxmlformats.org/officeDocument/2006/relationships/image" Target="../media/image1157.png"/><Relationship Id="rId581" Type="http://schemas.openxmlformats.org/officeDocument/2006/relationships/image" Target="../media/image1259.png"/><Relationship Id="rId71" Type="http://schemas.openxmlformats.org/officeDocument/2006/relationships/image" Target="../media/image1007.png"/><Relationship Id="rId234" Type="http://schemas.openxmlformats.org/officeDocument/2006/relationships/image" Target="../media/image1087.png"/><Relationship Id="rId679" Type="http://schemas.openxmlformats.org/officeDocument/2006/relationships/image" Target="../media/image1307.png"/><Relationship Id="rId802" Type="http://schemas.openxmlformats.org/officeDocument/2006/relationships/customXml" Target="../ink/ink1796.xml"/><Relationship Id="rId886" Type="http://schemas.openxmlformats.org/officeDocument/2006/relationships/customXml" Target="../ink/ink1838.xml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1405.xml"/><Relationship Id="rId441" Type="http://schemas.openxmlformats.org/officeDocument/2006/relationships/image" Target="../media/image1190.png"/><Relationship Id="rId539" Type="http://schemas.openxmlformats.org/officeDocument/2006/relationships/customXml" Target="../ink/ink1664.xml"/><Relationship Id="rId746" Type="http://schemas.openxmlformats.org/officeDocument/2006/relationships/customXml" Target="../ink/ink1768.xml"/><Relationship Id="rId178" Type="http://schemas.openxmlformats.org/officeDocument/2006/relationships/customXml" Target="../ink/ink1482.xml"/><Relationship Id="rId301" Type="http://schemas.openxmlformats.org/officeDocument/2006/relationships/customXml" Target="../ink/ink1544.xml"/><Relationship Id="rId953" Type="http://schemas.openxmlformats.org/officeDocument/2006/relationships/customXml" Target="../ink/ink1872.xml"/><Relationship Id="rId82" Type="http://schemas.openxmlformats.org/officeDocument/2006/relationships/image" Target="../media/image1012.png"/><Relationship Id="rId385" Type="http://schemas.openxmlformats.org/officeDocument/2006/relationships/customXml" Target="../ink/ink1586.xml"/><Relationship Id="rId592" Type="http://schemas.openxmlformats.org/officeDocument/2006/relationships/customXml" Target="../ink/ink1691.xml"/><Relationship Id="rId606" Type="http://schemas.openxmlformats.org/officeDocument/2006/relationships/customXml" Target="../ink/ink1698.xml"/><Relationship Id="rId813" Type="http://schemas.openxmlformats.org/officeDocument/2006/relationships/image" Target="../media/image1374.png"/><Relationship Id="rId245" Type="http://schemas.openxmlformats.org/officeDocument/2006/relationships/customXml" Target="../ink/ink1516.xml"/><Relationship Id="rId452" Type="http://schemas.openxmlformats.org/officeDocument/2006/relationships/customXml" Target="../ink/ink1620.xml"/><Relationship Id="rId897" Type="http://schemas.openxmlformats.org/officeDocument/2006/relationships/image" Target="../media/image1416.png"/><Relationship Id="rId105" Type="http://schemas.openxmlformats.org/officeDocument/2006/relationships/customXml" Target="../ink/ink1445.xml"/><Relationship Id="rId312" Type="http://schemas.openxmlformats.org/officeDocument/2006/relationships/image" Target="../media/image1126.png"/><Relationship Id="rId757" Type="http://schemas.openxmlformats.org/officeDocument/2006/relationships/image" Target="../media/image1346.png"/><Relationship Id="rId964" Type="http://schemas.openxmlformats.org/officeDocument/2006/relationships/customXml" Target="../ink/ink1878.xml"/><Relationship Id="rId93" Type="http://schemas.openxmlformats.org/officeDocument/2006/relationships/customXml" Target="../ink/ink1438.xml"/><Relationship Id="rId189" Type="http://schemas.openxmlformats.org/officeDocument/2006/relationships/customXml" Target="../ink/ink1488.xml"/><Relationship Id="rId396" Type="http://schemas.openxmlformats.org/officeDocument/2006/relationships/customXml" Target="../ink/ink1592.xml"/><Relationship Id="rId617" Type="http://schemas.openxmlformats.org/officeDocument/2006/relationships/image" Target="../media/image1277.png"/><Relationship Id="rId824" Type="http://schemas.openxmlformats.org/officeDocument/2006/relationships/customXml" Target="../ink/ink1807.xml"/><Relationship Id="rId256" Type="http://schemas.openxmlformats.org/officeDocument/2006/relationships/image" Target="../media/image1098.png"/><Relationship Id="rId463" Type="http://schemas.openxmlformats.org/officeDocument/2006/relationships/image" Target="../media/image1201.png"/><Relationship Id="rId670" Type="http://schemas.openxmlformats.org/officeDocument/2006/relationships/customXml" Target="../ink/ink1730.xml"/><Relationship Id="rId116" Type="http://schemas.openxmlformats.org/officeDocument/2006/relationships/image" Target="../media/image1028.png"/><Relationship Id="rId323" Type="http://schemas.openxmlformats.org/officeDocument/2006/relationships/customXml" Target="../ink/ink1555.xml"/><Relationship Id="rId530" Type="http://schemas.openxmlformats.org/officeDocument/2006/relationships/customXml" Target="../ink/ink1659.xml"/><Relationship Id="rId768" Type="http://schemas.openxmlformats.org/officeDocument/2006/relationships/customXml" Target="../ink/ink1779.xml"/><Relationship Id="rId20" Type="http://schemas.openxmlformats.org/officeDocument/2006/relationships/image" Target="../media/image982.png"/><Relationship Id="rId628" Type="http://schemas.openxmlformats.org/officeDocument/2006/relationships/customXml" Target="../ink/ink1709.xml"/><Relationship Id="rId835" Type="http://schemas.openxmlformats.org/officeDocument/2006/relationships/image" Target="../media/image1385.png"/><Relationship Id="rId267" Type="http://schemas.openxmlformats.org/officeDocument/2006/relationships/customXml" Target="../ink/ink1527.xml"/><Relationship Id="rId474" Type="http://schemas.openxmlformats.org/officeDocument/2006/relationships/customXml" Target="../ink/ink1631.xml"/><Relationship Id="rId127" Type="http://schemas.openxmlformats.org/officeDocument/2006/relationships/customXml" Target="../ink/ink1456.xml"/><Relationship Id="rId681" Type="http://schemas.openxmlformats.org/officeDocument/2006/relationships/image" Target="../media/image1308.png"/><Relationship Id="rId779" Type="http://schemas.openxmlformats.org/officeDocument/2006/relationships/image" Target="../media/image1357.png"/><Relationship Id="rId902" Type="http://schemas.openxmlformats.org/officeDocument/2006/relationships/customXml" Target="../ink/ink1846.xml"/><Relationship Id="rId31" Type="http://schemas.openxmlformats.org/officeDocument/2006/relationships/customXml" Target="../ink/ink1406.xml"/><Relationship Id="rId334" Type="http://schemas.openxmlformats.org/officeDocument/2006/relationships/image" Target="../media/image1137.png"/><Relationship Id="rId541" Type="http://schemas.openxmlformats.org/officeDocument/2006/relationships/customXml" Target="../ink/ink1665.xml"/><Relationship Id="rId639" Type="http://schemas.openxmlformats.org/officeDocument/2006/relationships/image" Target="../media/image1287.png"/><Relationship Id="rId180" Type="http://schemas.openxmlformats.org/officeDocument/2006/relationships/customXml" Target="../ink/ink1483.xml"/><Relationship Id="rId278" Type="http://schemas.openxmlformats.org/officeDocument/2006/relationships/image" Target="../media/image1109.png"/><Relationship Id="rId401" Type="http://schemas.openxmlformats.org/officeDocument/2006/relationships/image" Target="../media/image1170.png"/><Relationship Id="rId846" Type="http://schemas.openxmlformats.org/officeDocument/2006/relationships/customXml" Target="../ink/ink1818.xml"/><Relationship Id="rId485" Type="http://schemas.openxmlformats.org/officeDocument/2006/relationships/image" Target="../media/image1212.png"/><Relationship Id="rId692" Type="http://schemas.openxmlformats.org/officeDocument/2006/relationships/customXml" Target="../ink/ink1741.xml"/><Relationship Id="rId706" Type="http://schemas.openxmlformats.org/officeDocument/2006/relationships/customXml" Target="../ink/ink1748.xml"/><Relationship Id="rId913" Type="http://schemas.openxmlformats.org/officeDocument/2006/relationships/image" Target="../media/image1423.png"/><Relationship Id="rId42" Type="http://schemas.openxmlformats.org/officeDocument/2006/relationships/image" Target="../media/image993.png"/><Relationship Id="rId138" Type="http://schemas.openxmlformats.org/officeDocument/2006/relationships/image" Target="../media/image1039.png"/><Relationship Id="rId345" Type="http://schemas.openxmlformats.org/officeDocument/2006/relationships/customXml" Target="../ink/ink1566.xml"/><Relationship Id="rId552" Type="http://schemas.openxmlformats.org/officeDocument/2006/relationships/customXml" Target="../ink/ink1671.xml"/><Relationship Id="rId191" Type="http://schemas.openxmlformats.org/officeDocument/2006/relationships/customXml" Target="../ink/ink1489.xml"/><Relationship Id="rId205" Type="http://schemas.openxmlformats.org/officeDocument/2006/relationships/customXml" Target="../ink/ink1496.xml"/><Relationship Id="rId412" Type="http://schemas.openxmlformats.org/officeDocument/2006/relationships/customXml" Target="../ink/ink1600.xml"/><Relationship Id="rId857" Type="http://schemas.openxmlformats.org/officeDocument/2006/relationships/image" Target="../media/image1396.png"/><Relationship Id="rId289" Type="http://schemas.openxmlformats.org/officeDocument/2006/relationships/customXml" Target="../ink/ink1538.xml"/><Relationship Id="rId496" Type="http://schemas.openxmlformats.org/officeDocument/2006/relationships/customXml" Target="../ink/ink1642.xml"/><Relationship Id="rId717" Type="http://schemas.openxmlformats.org/officeDocument/2006/relationships/image" Target="../media/image1326.png"/><Relationship Id="rId924" Type="http://schemas.openxmlformats.org/officeDocument/2006/relationships/customXml" Target="../ink/ink1857.xml"/><Relationship Id="rId53" Type="http://schemas.openxmlformats.org/officeDocument/2006/relationships/customXml" Target="../ink/ink1417.xml"/><Relationship Id="rId149" Type="http://schemas.openxmlformats.org/officeDocument/2006/relationships/customXml" Target="../ink/ink1467.xml"/><Relationship Id="rId356" Type="http://schemas.openxmlformats.org/officeDocument/2006/relationships/image" Target="../media/image1148.png"/><Relationship Id="rId563" Type="http://schemas.openxmlformats.org/officeDocument/2006/relationships/image" Target="../media/image1250.png"/><Relationship Id="rId770" Type="http://schemas.openxmlformats.org/officeDocument/2006/relationships/customXml" Target="../ink/ink1780.xml"/><Relationship Id="rId216" Type="http://schemas.openxmlformats.org/officeDocument/2006/relationships/image" Target="../media/image1078.png"/><Relationship Id="rId423" Type="http://schemas.openxmlformats.org/officeDocument/2006/relationships/image" Target="../media/image1181.png"/><Relationship Id="rId868" Type="http://schemas.openxmlformats.org/officeDocument/2006/relationships/customXml" Target="../ink/ink1829.xml"/><Relationship Id="rId630" Type="http://schemas.openxmlformats.org/officeDocument/2006/relationships/customXml" Target="../ink/ink1710.xml"/><Relationship Id="rId728" Type="http://schemas.openxmlformats.org/officeDocument/2006/relationships/customXml" Target="../ink/ink1759.xml"/><Relationship Id="rId935" Type="http://schemas.openxmlformats.org/officeDocument/2006/relationships/customXml" Target="../ink/ink1863.xml"/><Relationship Id="rId64" Type="http://schemas.openxmlformats.org/officeDocument/2006/relationships/customXml" Target="../ink/ink1423.xml"/><Relationship Id="rId367" Type="http://schemas.openxmlformats.org/officeDocument/2006/relationships/customXml" Target="../ink/ink1577.xml"/><Relationship Id="rId574" Type="http://schemas.openxmlformats.org/officeDocument/2006/relationships/customXml" Target="../ink/ink1682.xml"/><Relationship Id="rId227" Type="http://schemas.openxmlformats.org/officeDocument/2006/relationships/customXml" Target="../ink/ink1507.xml"/><Relationship Id="rId781" Type="http://schemas.openxmlformats.org/officeDocument/2006/relationships/image" Target="../media/image1358.png"/><Relationship Id="rId879" Type="http://schemas.openxmlformats.org/officeDocument/2006/relationships/image" Target="../media/image1407.png"/><Relationship Id="rId434" Type="http://schemas.openxmlformats.org/officeDocument/2006/relationships/customXml" Target="../ink/ink1611.xml"/><Relationship Id="rId641" Type="http://schemas.openxmlformats.org/officeDocument/2006/relationships/image" Target="../media/image1288.png"/><Relationship Id="rId739" Type="http://schemas.openxmlformats.org/officeDocument/2006/relationships/image" Target="../media/image1337.png"/><Relationship Id="rId280" Type="http://schemas.openxmlformats.org/officeDocument/2006/relationships/image" Target="../media/image1110.png"/><Relationship Id="rId501" Type="http://schemas.openxmlformats.org/officeDocument/2006/relationships/image" Target="../media/image1220.png"/><Relationship Id="rId946" Type="http://schemas.openxmlformats.org/officeDocument/2006/relationships/image" Target="../media/image1439.png"/><Relationship Id="rId75" Type="http://schemas.openxmlformats.org/officeDocument/2006/relationships/customXml" Target="../ink/ink1429.xml"/><Relationship Id="rId140" Type="http://schemas.openxmlformats.org/officeDocument/2006/relationships/image" Target="../media/image1040.png"/><Relationship Id="rId378" Type="http://schemas.openxmlformats.org/officeDocument/2006/relationships/image" Target="../media/image1159.png"/><Relationship Id="rId585" Type="http://schemas.openxmlformats.org/officeDocument/2006/relationships/image" Target="../media/image1261.png"/><Relationship Id="rId792" Type="http://schemas.openxmlformats.org/officeDocument/2006/relationships/customXml" Target="../ink/ink1791.xml"/><Relationship Id="rId806" Type="http://schemas.openxmlformats.org/officeDocument/2006/relationships/customXml" Target="../ink/ink1798.xml"/><Relationship Id="rId6" Type="http://schemas.openxmlformats.org/officeDocument/2006/relationships/image" Target="../media/image9760.png"/><Relationship Id="rId238" Type="http://schemas.openxmlformats.org/officeDocument/2006/relationships/image" Target="../media/image1089.png"/><Relationship Id="rId445" Type="http://schemas.openxmlformats.org/officeDocument/2006/relationships/image" Target="../media/image1192.png"/><Relationship Id="rId652" Type="http://schemas.openxmlformats.org/officeDocument/2006/relationships/customXml" Target="../ink/ink1721.xml"/><Relationship Id="rId291" Type="http://schemas.openxmlformats.org/officeDocument/2006/relationships/customXml" Target="../ink/ink1539.xml"/><Relationship Id="rId305" Type="http://schemas.openxmlformats.org/officeDocument/2006/relationships/customXml" Target="../ink/ink1546.xml"/><Relationship Id="rId512" Type="http://schemas.openxmlformats.org/officeDocument/2006/relationships/customXml" Target="../ink/ink1650.xml"/><Relationship Id="rId957" Type="http://schemas.openxmlformats.org/officeDocument/2006/relationships/customXml" Target="../ink/ink1874.xml"/><Relationship Id="rId86" Type="http://schemas.openxmlformats.org/officeDocument/2006/relationships/image" Target="../media/image1014.png"/><Relationship Id="rId151" Type="http://schemas.openxmlformats.org/officeDocument/2006/relationships/customXml" Target="../ink/ink1468.xml"/><Relationship Id="rId389" Type="http://schemas.openxmlformats.org/officeDocument/2006/relationships/customXml" Target="../ink/ink1588.xml"/><Relationship Id="rId596" Type="http://schemas.openxmlformats.org/officeDocument/2006/relationships/customXml" Target="../ink/ink1693.xml"/><Relationship Id="rId817" Type="http://schemas.openxmlformats.org/officeDocument/2006/relationships/image" Target="../media/image1376.png"/><Relationship Id="rId249" Type="http://schemas.openxmlformats.org/officeDocument/2006/relationships/customXml" Target="../ink/ink1518.xml"/><Relationship Id="rId456" Type="http://schemas.openxmlformats.org/officeDocument/2006/relationships/customXml" Target="../ink/ink1622.xml"/><Relationship Id="rId663" Type="http://schemas.openxmlformats.org/officeDocument/2006/relationships/image" Target="../media/image1299.png"/><Relationship Id="rId870" Type="http://schemas.openxmlformats.org/officeDocument/2006/relationships/customXml" Target="../ink/ink1830.xml"/><Relationship Id="rId13" Type="http://schemas.openxmlformats.org/officeDocument/2006/relationships/customXml" Target="../ink/ink1397.xml"/><Relationship Id="rId109" Type="http://schemas.openxmlformats.org/officeDocument/2006/relationships/customXml" Target="../ink/ink1447.xml"/><Relationship Id="rId316" Type="http://schemas.openxmlformats.org/officeDocument/2006/relationships/image" Target="../media/image1128.png"/><Relationship Id="rId523" Type="http://schemas.openxmlformats.org/officeDocument/2006/relationships/image" Target="../media/image1231.png"/><Relationship Id="rId97" Type="http://schemas.openxmlformats.org/officeDocument/2006/relationships/customXml" Target="../ink/ink1440.xml"/><Relationship Id="rId730" Type="http://schemas.openxmlformats.org/officeDocument/2006/relationships/customXml" Target="../ink/ink1760.xml"/><Relationship Id="rId828" Type="http://schemas.openxmlformats.org/officeDocument/2006/relationships/customXml" Target="../ink/ink1809.xml"/><Relationship Id="rId162" Type="http://schemas.openxmlformats.org/officeDocument/2006/relationships/image" Target="../media/image1051.png"/><Relationship Id="rId467" Type="http://schemas.openxmlformats.org/officeDocument/2006/relationships/image" Target="../media/image1203.png"/><Relationship Id="rId674" Type="http://schemas.openxmlformats.org/officeDocument/2006/relationships/customXml" Target="../ink/ink1732.xml"/><Relationship Id="rId881" Type="http://schemas.openxmlformats.org/officeDocument/2006/relationships/image" Target="../media/image1408.png"/><Relationship Id="rId24" Type="http://schemas.openxmlformats.org/officeDocument/2006/relationships/image" Target="../media/image984.png"/><Relationship Id="rId327" Type="http://schemas.openxmlformats.org/officeDocument/2006/relationships/customXml" Target="../ink/ink1557.xml"/><Relationship Id="rId534" Type="http://schemas.openxmlformats.org/officeDocument/2006/relationships/image" Target="../media/image1236.png"/><Relationship Id="rId741" Type="http://schemas.openxmlformats.org/officeDocument/2006/relationships/image" Target="../media/image1338.png"/><Relationship Id="rId839" Type="http://schemas.openxmlformats.org/officeDocument/2006/relationships/image" Target="../media/image1387.png"/><Relationship Id="rId173" Type="http://schemas.openxmlformats.org/officeDocument/2006/relationships/customXml" Target="../ink/ink1479.xml"/><Relationship Id="rId380" Type="http://schemas.openxmlformats.org/officeDocument/2006/relationships/image" Target="../media/image1160.png"/><Relationship Id="rId601" Type="http://schemas.openxmlformats.org/officeDocument/2006/relationships/image" Target="../media/image1269.png"/><Relationship Id="rId240" Type="http://schemas.openxmlformats.org/officeDocument/2006/relationships/image" Target="../media/image1090.png"/><Relationship Id="rId478" Type="http://schemas.openxmlformats.org/officeDocument/2006/relationships/customXml" Target="../ink/ink1633.xml"/><Relationship Id="rId685" Type="http://schemas.openxmlformats.org/officeDocument/2006/relationships/image" Target="../media/image1310.png"/><Relationship Id="rId892" Type="http://schemas.openxmlformats.org/officeDocument/2006/relationships/customXml" Target="../ink/ink1841.xml"/><Relationship Id="rId906" Type="http://schemas.openxmlformats.org/officeDocument/2006/relationships/customXml" Target="../ink/ink1848.xml"/><Relationship Id="rId35" Type="http://schemas.openxmlformats.org/officeDocument/2006/relationships/customXml" Target="../ink/ink1408.xml"/><Relationship Id="rId100" Type="http://schemas.openxmlformats.org/officeDocument/2006/relationships/image" Target="../media/image1020.png"/><Relationship Id="rId338" Type="http://schemas.openxmlformats.org/officeDocument/2006/relationships/image" Target="../media/image1139.png"/><Relationship Id="rId545" Type="http://schemas.openxmlformats.org/officeDocument/2006/relationships/image" Target="../media/image1241.png"/><Relationship Id="rId752" Type="http://schemas.openxmlformats.org/officeDocument/2006/relationships/customXml" Target="../ink/ink1771.xml"/><Relationship Id="rId184" Type="http://schemas.openxmlformats.org/officeDocument/2006/relationships/customXml" Target="../ink/ink1485.xml"/><Relationship Id="rId391" Type="http://schemas.openxmlformats.org/officeDocument/2006/relationships/customXml" Target="../ink/ink1589.xml"/><Relationship Id="rId405" Type="http://schemas.openxmlformats.org/officeDocument/2006/relationships/image" Target="../media/image1172.png"/><Relationship Id="rId612" Type="http://schemas.openxmlformats.org/officeDocument/2006/relationships/customXml" Target="../ink/ink1701.xml"/><Relationship Id="rId251" Type="http://schemas.openxmlformats.org/officeDocument/2006/relationships/customXml" Target="../ink/ink1519.xml"/><Relationship Id="rId489" Type="http://schemas.openxmlformats.org/officeDocument/2006/relationships/image" Target="../media/image1214.png"/><Relationship Id="rId696" Type="http://schemas.openxmlformats.org/officeDocument/2006/relationships/customXml" Target="../ink/ink1743.xml"/><Relationship Id="rId917" Type="http://schemas.openxmlformats.org/officeDocument/2006/relationships/image" Target="../media/image1425.png"/><Relationship Id="rId46" Type="http://schemas.openxmlformats.org/officeDocument/2006/relationships/image" Target="../media/image995.png"/><Relationship Id="rId349" Type="http://schemas.openxmlformats.org/officeDocument/2006/relationships/customXml" Target="../ink/ink1568.xml"/><Relationship Id="rId556" Type="http://schemas.openxmlformats.org/officeDocument/2006/relationships/customXml" Target="../ink/ink1673.xml"/><Relationship Id="rId763" Type="http://schemas.openxmlformats.org/officeDocument/2006/relationships/image" Target="../media/image1349.png"/><Relationship Id="rId111" Type="http://schemas.openxmlformats.org/officeDocument/2006/relationships/customXml" Target="../ink/ink1448.xml"/><Relationship Id="rId195" Type="http://schemas.openxmlformats.org/officeDocument/2006/relationships/customXml" Target="../ink/ink1491.xml"/><Relationship Id="rId209" Type="http://schemas.openxmlformats.org/officeDocument/2006/relationships/customXml" Target="../ink/ink1498.xml"/><Relationship Id="rId416" Type="http://schemas.openxmlformats.org/officeDocument/2006/relationships/customXml" Target="../ink/ink1602.xml"/><Relationship Id="rId623" Type="http://schemas.openxmlformats.org/officeDocument/2006/relationships/image" Target="../media/image1280.png"/><Relationship Id="rId830" Type="http://schemas.openxmlformats.org/officeDocument/2006/relationships/customXml" Target="../ink/ink1810.xml"/><Relationship Id="rId928" Type="http://schemas.openxmlformats.org/officeDocument/2006/relationships/customXml" Target="../ink/ink1859.xml"/><Relationship Id="rId57" Type="http://schemas.openxmlformats.org/officeDocument/2006/relationships/customXml" Target="../ink/ink1419.xml"/><Relationship Id="rId262" Type="http://schemas.openxmlformats.org/officeDocument/2006/relationships/image" Target="../media/image1101.png"/><Relationship Id="rId567" Type="http://schemas.openxmlformats.org/officeDocument/2006/relationships/image" Target="../media/image1252.png"/><Relationship Id="rId122" Type="http://schemas.openxmlformats.org/officeDocument/2006/relationships/image" Target="../media/image1031.png"/><Relationship Id="rId774" Type="http://schemas.openxmlformats.org/officeDocument/2006/relationships/customXml" Target="../ink/ink1782.xml"/><Relationship Id="rId427" Type="http://schemas.openxmlformats.org/officeDocument/2006/relationships/image" Target="../media/image1183.png"/><Relationship Id="rId634" Type="http://schemas.openxmlformats.org/officeDocument/2006/relationships/customXml" Target="../ink/ink1712.xml"/><Relationship Id="rId841" Type="http://schemas.openxmlformats.org/officeDocument/2006/relationships/image" Target="../media/image1388.png"/><Relationship Id="rId273" Type="http://schemas.openxmlformats.org/officeDocument/2006/relationships/customXml" Target="../ink/ink1530.xml"/><Relationship Id="rId480" Type="http://schemas.openxmlformats.org/officeDocument/2006/relationships/customXml" Target="../ink/ink1634.xml"/><Relationship Id="rId701" Type="http://schemas.openxmlformats.org/officeDocument/2006/relationships/image" Target="../media/image1318.png"/><Relationship Id="rId939" Type="http://schemas.openxmlformats.org/officeDocument/2006/relationships/customXml" Target="../ink/ink1865.xml"/><Relationship Id="rId68" Type="http://schemas.openxmlformats.org/officeDocument/2006/relationships/customXml" Target="../ink/ink1425.xml"/><Relationship Id="rId133" Type="http://schemas.openxmlformats.org/officeDocument/2006/relationships/customXml" Target="../ink/ink1459.xml"/><Relationship Id="rId340" Type="http://schemas.openxmlformats.org/officeDocument/2006/relationships/image" Target="../media/image1140.png"/><Relationship Id="rId578" Type="http://schemas.openxmlformats.org/officeDocument/2006/relationships/customXml" Target="../ink/ink1684.xml"/><Relationship Id="rId785" Type="http://schemas.openxmlformats.org/officeDocument/2006/relationships/image" Target="../media/image1360.png"/><Relationship Id="rId200" Type="http://schemas.openxmlformats.org/officeDocument/2006/relationships/image" Target="../media/image1069.png"/><Relationship Id="rId438" Type="http://schemas.openxmlformats.org/officeDocument/2006/relationships/customXml" Target="../ink/ink1613.xml"/><Relationship Id="rId645" Type="http://schemas.openxmlformats.org/officeDocument/2006/relationships/image" Target="../media/image1290.png"/><Relationship Id="rId852" Type="http://schemas.openxmlformats.org/officeDocument/2006/relationships/customXml" Target="../ink/ink1821.xml"/><Relationship Id="rId284" Type="http://schemas.openxmlformats.org/officeDocument/2006/relationships/image" Target="../media/image1112.png"/><Relationship Id="rId491" Type="http://schemas.openxmlformats.org/officeDocument/2006/relationships/image" Target="../media/image1215.png"/><Relationship Id="rId505" Type="http://schemas.openxmlformats.org/officeDocument/2006/relationships/image" Target="../media/image1222.png"/><Relationship Id="rId712" Type="http://schemas.openxmlformats.org/officeDocument/2006/relationships/customXml" Target="../ink/ink1751.xml"/><Relationship Id="rId79" Type="http://schemas.openxmlformats.org/officeDocument/2006/relationships/customXml" Target="../ink/ink1431.xml"/><Relationship Id="rId144" Type="http://schemas.openxmlformats.org/officeDocument/2006/relationships/image" Target="../media/image1042.png"/><Relationship Id="rId589" Type="http://schemas.openxmlformats.org/officeDocument/2006/relationships/image" Target="../media/image1263.png"/><Relationship Id="rId796" Type="http://schemas.openxmlformats.org/officeDocument/2006/relationships/customXml" Target="../ink/ink1793.xml"/><Relationship Id="rId351" Type="http://schemas.openxmlformats.org/officeDocument/2006/relationships/customXml" Target="../ink/ink1569.xml"/><Relationship Id="rId449" Type="http://schemas.openxmlformats.org/officeDocument/2006/relationships/image" Target="../media/image1194.png"/><Relationship Id="rId656" Type="http://schemas.openxmlformats.org/officeDocument/2006/relationships/customXml" Target="../ink/ink1723.xml"/><Relationship Id="rId863" Type="http://schemas.openxmlformats.org/officeDocument/2006/relationships/image" Target="../media/image1399.png"/><Relationship Id="rId211" Type="http://schemas.openxmlformats.org/officeDocument/2006/relationships/customXml" Target="../ink/ink1499.xml"/><Relationship Id="rId295" Type="http://schemas.openxmlformats.org/officeDocument/2006/relationships/customXml" Target="../ink/ink1541.xml"/><Relationship Id="rId309" Type="http://schemas.openxmlformats.org/officeDocument/2006/relationships/customXml" Target="../ink/ink1548.xml"/><Relationship Id="rId516" Type="http://schemas.openxmlformats.org/officeDocument/2006/relationships/customXml" Target="../ink/ink1652.xml"/><Relationship Id="rId723" Type="http://schemas.openxmlformats.org/officeDocument/2006/relationships/image" Target="../media/image1329.png"/><Relationship Id="rId930" Type="http://schemas.openxmlformats.org/officeDocument/2006/relationships/image" Target="../media/image1431.png"/><Relationship Id="rId155" Type="http://schemas.openxmlformats.org/officeDocument/2006/relationships/customXml" Target="../ink/ink1470.xml"/><Relationship Id="rId362" Type="http://schemas.openxmlformats.org/officeDocument/2006/relationships/image" Target="../media/image1151.png"/><Relationship Id="rId222" Type="http://schemas.openxmlformats.org/officeDocument/2006/relationships/image" Target="../media/image1081.png"/><Relationship Id="rId667" Type="http://schemas.openxmlformats.org/officeDocument/2006/relationships/image" Target="../media/image1301.png"/><Relationship Id="rId874" Type="http://schemas.openxmlformats.org/officeDocument/2006/relationships/customXml" Target="../ink/ink1832.xml"/><Relationship Id="rId17" Type="http://schemas.openxmlformats.org/officeDocument/2006/relationships/customXml" Target="../ink/ink1399.xml"/><Relationship Id="rId527" Type="http://schemas.openxmlformats.org/officeDocument/2006/relationships/image" Target="../media/image1233.png"/><Relationship Id="rId734" Type="http://schemas.openxmlformats.org/officeDocument/2006/relationships/customXml" Target="../ink/ink1762.xml"/><Relationship Id="rId941" Type="http://schemas.openxmlformats.org/officeDocument/2006/relationships/customXml" Target="../ink/ink1866.xml"/><Relationship Id="rId70" Type="http://schemas.openxmlformats.org/officeDocument/2006/relationships/customXml" Target="../ink/ink1426.xml"/><Relationship Id="rId166" Type="http://schemas.openxmlformats.org/officeDocument/2006/relationships/image" Target="../media/image1053.png"/><Relationship Id="rId373" Type="http://schemas.openxmlformats.org/officeDocument/2006/relationships/customXml" Target="../ink/ink1580.xml"/><Relationship Id="rId580" Type="http://schemas.openxmlformats.org/officeDocument/2006/relationships/customXml" Target="../ink/ink1685.xml"/><Relationship Id="rId801" Type="http://schemas.openxmlformats.org/officeDocument/2006/relationships/image" Target="../media/image1368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510.xml"/><Relationship Id="rId440" Type="http://schemas.openxmlformats.org/officeDocument/2006/relationships/customXml" Target="../ink/ink1614.xml"/><Relationship Id="rId678" Type="http://schemas.openxmlformats.org/officeDocument/2006/relationships/customXml" Target="../ink/ink1734.xml"/><Relationship Id="rId885" Type="http://schemas.openxmlformats.org/officeDocument/2006/relationships/image" Target="../media/image1410.png"/><Relationship Id="rId28" Type="http://schemas.openxmlformats.org/officeDocument/2006/relationships/image" Target="../media/image986.png"/><Relationship Id="rId300" Type="http://schemas.openxmlformats.org/officeDocument/2006/relationships/image" Target="../media/image1120.png"/><Relationship Id="rId538" Type="http://schemas.openxmlformats.org/officeDocument/2006/relationships/image" Target="../media/image1238.png"/><Relationship Id="rId745" Type="http://schemas.openxmlformats.org/officeDocument/2006/relationships/image" Target="../media/image1340.png"/><Relationship Id="rId952" Type="http://schemas.openxmlformats.org/officeDocument/2006/relationships/image" Target="../media/image1442.png"/><Relationship Id="rId81" Type="http://schemas.openxmlformats.org/officeDocument/2006/relationships/customXml" Target="../ink/ink1432.xml"/><Relationship Id="rId177" Type="http://schemas.openxmlformats.org/officeDocument/2006/relationships/customXml" Target="../ink/ink1481.xml"/><Relationship Id="rId384" Type="http://schemas.openxmlformats.org/officeDocument/2006/relationships/image" Target="../media/image1162.png"/><Relationship Id="rId591" Type="http://schemas.openxmlformats.org/officeDocument/2006/relationships/image" Target="../media/image1264.png"/><Relationship Id="rId605" Type="http://schemas.openxmlformats.org/officeDocument/2006/relationships/image" Target="../media/image1271.png"/><Relationship Id="rId812" Type="http://schemas.openxmlformats.org/officeDocument/2006/relationships/customXml" Target="../ink/ink1801.xml"/><Relationship Id="rId244" Type="http://schemas.openxmlformats.org/officeDocument/2006/relationships/image" Target="../media/image1092.png"/><Relationship Id="rId689" Type="http://schemas.openxmlformats.org/officeDocument/2006/relationships/image" Target="../media/image1312.png"/><Relationship Id="rId896" Type="http://schemas.openxmlformats.org/officeDocument/2006/relationships/customXml" Target="../ink/ink1843.xml"/><Relationship Id="rId39" Type="http://schemas.openxmlformats.org/officeDocument/2006/relationships/customXml" Target="../ink/ink1410.xml"/><Relationship Id="rId451" Type="http://schemas.openxmlformats.org/officeDocument/2006/relationships/image" Target="../media/image1195.png"/><Relationship Id="rId549" Type="http://schemas.openxmlformats.org/officeDocument/2006/relationships/image" Target="../media/image1243.png"/><Relationship Id="rId756" Type="http://schemas.openxmlformats.org/officeDocument/2006/relationships/customXml" Target="../ink/ink1773.xml"/><Relationship Id="rId104" Type="http://schemas.openxmlformats.org/officeDocument/2006/relationships/image" Target="../media/image1022.png"/><Relationship Id="rId188" Type="http://schemas.openxmlformats.org/officeDocument/2006/relationships/image" Target="../media/image1063.png"/><Relationship Id="rId311" Type="http://schemas.openxmlformats.org/officeDocument/2006/relationships/customXml" Target="../ink/ink1549.xml"/><Relationship Id="rId395" Type="http://schemas.openxmlformats.org/officeDocument/2006/relationships/image" Target="../media/image1167.png"/><Relationship Id="rId409" Type="http://schemas.openxmlformats.org/officeDocument/2006/relationships/image" Target="../media/image1174.png"/><Relationship Id="rId963" Type="http://schemas.openxmlformats.org/officeDocument/2006/relationships/image" Target="../media/image1447.png"/><Relationship Id="rId92" Type="http://schemas.openxmlformats.org/officeDocument/2006/relationships/image" Target="../media/image1017.png"/><Relationship Id="rId213" Type="http://schemas.openxmlformats.org/officeDocument/2006/relationships/customXml" Target="../ink/ink1500.xml"/><Relationship Id="rId420" Type="http://schemas.openxmlformats.org/officeDocument/2006/relationships/customXml" Target="../ink/ink1604.xml"/><Relationship Id="rId616" Type="http://schemas.openxmlformats.org/officeDocument/2006/relationships/customXml" Target="../ink/ink1703.xml"/><Relationship Id="rId658" Type="http://schemas.openxmlformats.org/officeDocument/2006/relationships/customXml" Target="../ink/ink1724.xml"/><Relationship Id="rId823" Type="http://schemas.openxmlformats.org/officeDocument/2006/relationships/image" Target="../media/image1379.png"/><Relationship Id="rId865" Type="http://schemas.openxmlformats.org/officeDocument/2006/relationships/image" Target="../media/image1400.png"/><Relationship Id="rId255" Type="http://schemas.openxmlformats.org/officeDocument/2006/relationships/customXml" Target="../ink/ink1521.xml"/><Relationship Id="rId297" Type="http://schemas.openxmlformats.org/officeDocument/2006/relationships/customXml" Target="../ink/ink1542.xml"/><Relationship Id="rId462" Type="http://schemas.openxmlformats.org/officeDocument/2006/relationships/customXml" Target="../ink/ink1625.xml"/><Relationship Id="rId518" Type="http://schemas.openxmlformats.org/officeDocument/2006/relationships/customXml" Target="../ink/ink1653.xml"/><Relationship Id="rId725" Type="http://schemas.openxmlformats.org/officeDocument/2006/relationships/image" Target="../media/image1330.png"/><Relationship Id="rId932" Type="http://schemas.openxmlformats.org/officeDocument/2006/relationships/image" Target="../media/image1432.png"/><Relationship Id="rId115" Type="http://schemas.openxmlformats.org/officeDocument/2006/relationships/customXml" Target="../ink/ink1450.xml"/><Relationship Id="rId157" Type="http://schemas.openxmlformats.org/officeDocument/2006/relationships/customXml" Target="../ink/ink1471.xml"/><Relationship Id="rId322" Type="http://schemas.openxmlformats.org/officeDocument/2006/relationships/image" Target="../media/image1131.png"/><Relationship Id="rId364" Type="http://schemas.openxmlformats.org/officeDocument/2006/relationships/image" Target="../media/image1152.png"/><Relationship Id="rId767" Type="http://schemas.openxmlformats.org/officeDocument/2006/relationships/image" Target="../media/image1351.png"/><Relationship Id="rId61" Type="http://schemas.openxmlformats.org/officeDocument/2006/relationships/image" Target="../media/image1002.png"/><Relationship Id="rId199" Type="http://schemas.openxmlformats.org/officeDocument/2006/relationships/customXml" Target="../ink/ink1493.xml"/><Relationship Id="rId571" Type="http://schemas.openxmlformats.org/officeDocument/2006/relationships/image" Target="../media/image1254.png"/><Relationship Id="rId627" Type="http://schemas.openxmlformats.org/officeDocument/2006/relationships/image" Target="../media/image1282.png"/><Relationship Id="rId669" Type="http://schemas.openxmlformats.org/officeDocument/2006/relationships/image" Target="../media/image1302.png"/><Relationship Id="rId834" Type="http://schemas.openxmlformats.org/officeDocument/2006/relationships/customXml" Target="../ink/ink1812.xml"/><Relationship Id="rId876" Type="http://schemas.openxmlformats.org/officeDocument/2006/relationships/customXml" Target="../ink/ink1833.xml"/><Relationship Id="rId19" Type="http://schemas.openxmlformats.org/officeDocument/2006/relationships/customXml" Target="../ink/ink1400.xml"/><Relationship Id="rId224" Type="http://schemas.openxmlformats.org/officeDocument/2006/relationships/image" Target="../media/image1082.png"/><Relationship Id="rId266" Type="http://schemas.openxmlformats.org/officeDocument/2006/relationships/image" Target="../media/image1103.png"/><Relationship Id="rId431" Type="http://schemas.openxmlformats.org/officeDocument/2006/relationships/image" Target="../media/image1185.png"/><Relationship Id="rId473" Type="http://schemas.openxmlformats.org/officeDocument/2006/relationships/image" Target="../media/image1206.png"/><Relationship Id="rId529" Type="http://schemas.openxmlformats.org/officeDocument/2006/relationships/image" Target="../media/image1234.png"/><Relationship Id="rId680" Type="http://schemas.openxmlformats.org/officeDocument/2006/relationships/customXml" Target="../ink/ink1735.xml"/><Relationship Id="rId736" Type="http://schemas.openxmlformats.org/officeDocument/2006/relationships/customXml" Target="../ink/ink1763.xml"/><Relationship Id="rId901" Type="http://schemas.openxmlformats.org/officeDocument/2006/relationships/image" Target="../media/image1418.png"/><Relationship Id="rId30" Type="http://schemas.openxmlformats.org/officeDocument/2006/relationships/image" Target="../media/image987.png"/><Relationship Id="rId126" Type="http://schemas.openxmlformats.org/officeDocument/2006/relationships/image" Target="../media/image1033.png"/><Relationship Id="rId168" Type="http://schemas.openxmlformats.org/officeDocument/2006/relationships/image" Target="../media/image1054.png"/><Relationship Id="rId333" Type="http://schemas.openxmlformats.org/officeDocument/2006/relationships/customXml" Target="../ink/ink1560.xml"/><Relationship Id="rId540" Type="http://schemas.openxmlformats.org/officeDocument/2006/relationships/image" Target="../media/image1239.png"/><Relationship Id="rId778" Type="http://schemas.openxmlformats.org/officeDocument/2006/relationships/customXml" Target="../ink/ink1784.xml"/><Relationship Id="rId943" Type="http://schemas.openxmlformats.org/officeDocument/2006/relationships/customXml" Target="../ink/ink1867.xml"/><Relationship Id="rId72" Type="http://schemas.openxmlformats.org/officeDocument/2006/relationships/customXml" Target="../ink/ink1427.xml"/><Relationship Id="rId375" Type="http://schemas.openxmlformats.org/officeDocument/2006/relationships/customXml" Target="../ink/ink1581.xml"/><Relationship Id="rId582" Type="http://schemas.openxmlformats.org/officeDocument/2006/relationships/customXml" Target="../ink/ink1686.xml"/><Relationship Id="rId638" Type="http://schemas.openxmlformats.org/officeDocument/2006/relationships/customXml" Target="../ink/ink1714.xml"/><Relationship Id="rId803" Type="http://schemas.openxmlformats.org/officeDocument/2006/relationships/image" Target="../media/image1369.png"/><Relationship Id="rId845" Type="http://schemas.openxmlformats.org/officeDocument/2006/relationships/image" Target="../media/image1390.png"/><Relationship Id="rId3" Type="http://schemas.openxmlformats.org/officeDocument/2006/relationships/customXml" Target="../ink/ink1392.xml"/><Relationship Id="rId235" Type="http://schemas.openxmlformats.org/officeDocument/2006/relationships/customXml" Target="../ink/ink1511.xml"/><Relationship Id="rId277" Type="http://schemas.openxmlformats.org/officeDocument/2006/relationships/customXml" Target="../ink/ink1532.xml"/><Relationship Id="rId400" Type="http://schemas.openxmlformats.org/officeDocument/2006/relationships/customXml" Target="../ink/ink1594.xml"/><Relationship Id="rId442" Type="http://schemas.openxmlformats.org/officeDocument/2006/relationships/customXml" Target="../ink/ink1615.xml"/><Relationship Id="rId484" Type="http://schemas.openxmlformats.org/officeDocument/2006/relationships/customXml" Target="../ink/ink1636.xml"/><Relationship Id="rId705" Type="http://schemas.openxmlformats.org/officeDocument/2006/relationships/image" Target="../media/image1320.png"/><Relationship Id="rId887" Type="http://schemas.openxmlformats.org/officeDocument/2006/relationships/image" Target="../media/image1411.png"/><Relationship Id="rId137" Type="http://schemas.openxmlformats.org/officeDocument/2006/relationships/customXml" Target="../ink/ink1461.xml"/><Relationship Id="rId302" Type="http://schemas.openxmlformats.org/officeDocument/2006/relationships/image" Target="../media/image1121.png"/><Relationship Id="rId344" Type="http://schemas.openxmlformats.org/officeDocument/2006/relationships/image" Target="../media/image1142.png"/><Relationship Id="rId691" Type="http://schemas.openxmlformats.org/officeDocument/2006/relationships/image" Target="../media/image1313.png"/><Relationship Id="rId747" Type="http://schemas.openxmlformats.org/officeDocument/2006/relationships/image" Target="../media/image1341.png"/><Relationship Id="rId789" Type="http://schemas.openxmlformats.org/officeDocument/2006/relationships/image" Target="../media/image1362.png"/><Relationship Id="rId912" Type="http://schemas.openxmlformats.org/officeDocument/2006/relationships/customXml" Target="../ink/ink1851.xml"/><Relationship Id="rId954" Type="http://schemas.openxmlformats.org/officeDocument/2006/relationships/image" Target="../media/image1443.png"/><Relationship Id="rId41" Type="http://schemas.openxmlformats.org/officeDocument/2006/relationships/customXml" Target="../ink/ink1411.xml"/><Relationship Id="rId83" Type="http://schemas.openxmlformats.org/officeDocument/2006/relationships/customXml" Target="../ink/ink1433.xml"/><Relationship Id="rId179" Type="http://schemas.openxmlformats.org/officeDocument/2006/relationships/image" Target="../media/image1059.png"/><Relationship Id="rId386" Type="http://schemas.openxmlformats.org/officeDocument/2006/relationships/image" Target="../media/image1163.png"/><Relationship Id="rId551" Type="http://schemas.openxmlformats.org/officeDocument/2006/relationships/image" Target="../media/image1244.png"/><Relationship Id="rId593" Type="http://schemas.openxmlformats.org/officeDocument/2006/relationships/image" Target="../media/image1265.png"/><Relationship Id="rId607" Type="http://schemas.openxmlformats.org/officeDocument/2006/relationships/image" Target="../media/image1272.png"/><Relationship Id="rId649" Type="http://schemas.openxmlformats.org/officeDocument/2006/relationships/image" Target="../media/image1292.png"/><Relationship Id="rId814" Type="http://schemas.openxmlformats.org/officeDocument/2006/relationships/customXml" Target="../ink/ink1802.xml"/><Relationship Id="rId856" Type="http://schemas.openxmlformats.org/officeDocument/2006/relationships/customXml" Target="../ink/ink1823.xml"/><Relationship Id="rId190" Type="http://schemas.openxmlformats.org/officeDocument/2006/relationships/image" Target="../media/image1064.png"/><Relationship Id="rId204" Type="http://schemas.openxmlformats.org/officeDocument/2006/relationships/image" Target="../media/image1071.png"/><Relationship Id="rId246" Type="http://schemas.openxmlformats.org/officeDocument/2006/relationships/image" Target="../media/image1093.png"/><Relationship Id="rId288" Type="http://schemas.openxmlformats.org/officeDocument/2006/relationships/image" Target="../media/image1114.png"/><Relationship Id="rId411" Type="http://schemas.openxmlformats.org/officeDocument/2006/relationships/image" Target="../media/image1175.png"/><Relationship Id="rId453" Type="http://schemas.openxmlformats.org/officeDocument/2006/relationships/image" Target="../media/image1196.png"/><Relationship Id="rId509" Type="http://schemas.openxmlformats.org/officeDocument/2006/relationships/image" Target="../media/image1224.png"/><Relationship Id="rId660" Type="http://schemas.openxmlformats.org/officeDocument/2006/relationships/customXml" Target="../ink/ink1725.xml"/><Relationship Id="rId898" Type="http://schemas.openxmlformats.org/officeDocument/2006/relationships/customXml" Target="../ink/ink1844.xml"/><Relationship Id="rId106" Type="http://schemas.openxmlformats.org/officeDocument/2006/relationships/image" Target="../media/image1023.png"/><Relationship Id="rId313" Type="http://schemas.openxmlformats.org/officeDocument/2006/relationships/customXml" Target="../ink/ink1550.xml"/><Relationship Id="rId495" Type="http://schemas.openxmlformats.org/officeDocument/2006/relationships/image" Target="../media/image1217.png"/><Relationship Id="rId716" Type="http://schemas.openxmlformats.org/officeDocument/2006/relationships/customXml" Target="../ink/ink1753.xml"/><Relationship Id="rId758" Type="http://schemas.openxmlformats.org/officeDocument/2006/relationships/customXml" Target="../ink/ink1774.xml"/><Relationship Id="rId923" Type="http://schemas.openxmlformats.org/officeDocument/2006/relationships/image" Target="../media/image1428.png"/><Relationship Id="rId965" Type="http://schemas.openxmlformats.org/officeDocument/2006/relationships/image" Target="../media/image1448.png"/><Relationship Id="rId10" Type="http://schemas.openxmlformats.org/officeDocument/2006/relationships/image" Target="../media/image978.png"/><Relationship Id="rId52" Type="http://schemas.openxmlformats.org/officeDocument/2006/relationships/image" Target="../media/image998.png"/><Relationship Id="rId94" Type="http://schemas.openxmlformats.org/officeDocument/2006/relationships/image" Target="../media/image1018.png"/><Relationship Id="rId148" Type="http://schemas.openxmlformats.org/officeDocument/2006/relationships/image" Target="../media/image1044.png"/><Relationship Id="rId355" Type="http://schemas.openxmlformats.org/officeDocument/2006/relationships/customXml" Target="../ink/ink1571.xml"/><Relationship Id="rId397" Type="http://schemas.openxmlformats.org/officeDocument/2006/relationships/image" Target="../media/image1168.png"/><Relationship Id="rId520" Type="http://schemas.openxmlformats.org/officeDocument/2006/relationships/customXml" Target="../ink/ink1654.xml"/><Relationship Id="rId562" Type="http://schemas.openxmlformats.org/officeDocument/2006/relationships/customXml" Target="../ink/ink1676.xml"/><Relationship Id="rId618" Type="http://schemas.openxmlformats.org/officeDocument/2006/relationships/customXml" Target="../ink/ink1704.xml"/><Relationship Id="rId825" Type="http://schemas.openxmlformats.org/officeDocument/2006/relationships/image" Target="../media/image1380.png"/><Relationship Id="rId215" Type="http://schemas.openxmlformats.org/officeDocument/2006/relationships/customXml" Target="../ink/ink1501.xml"/><Relationship Id="rId257" Type="http://schemas.openxmlformats.org/officeDocument/2006/relationships/customXml" Target="../ink/ink1522.xml"/><Relationship Id="rId422" Type="http://schemas.openxmlformats.org/officeDocument/2006/relationships/customXml" Target="../ink/ink1605.xml"/><Relationship Id="rId464" Type="http://schemas.openxmlformats.org/officeDocument/2006/relationships/customXml" Target="../ink/ink1626.xml"/><Relationship Id="rId867" Type="http://schemas.openxmlformats.org/officeDocument/2006/relationships/image" Target="../media/image1401.png"/><Relationship Id="rId299" Type="http://schemas.openxmlformats.org/officeDocument/2006/relationships/customXml" Target="../ink/ink1543.xml"/><Relationship Id="rId727" Type="http://schemas.openxmlformats.org/officeDocument/2006/relationships/image" Target="../media/image1331.png"/><Relationship Id="rId934" Type="http://schemas.openxmlformats.org/officeDocument/2006/relationships/image" Target="../media/image1433.png"/><Relationship Id="rId63" Type="http://schemas.openxmlformats.org/officeDocument/2006/relationships/image" Target="../media/image1003.png"/><Relationship Id="rId159" Type="http://schemas.openxmlformats.org/officeDocument/2006/relationships/customXml" Target="../ink/ink1472.xml"/><Relationship Id="rId366" Type="http://schemas.openxmlformats.org/officeDocument/2006/relationships/image" Target="../media/image1153.png"/><Relationship Id="rId573" Type="http://schemas.openxmlformats.org/officeDocument/2006/relationships/image" Target="../media/image1255.png"/><Relationship Id="rId780" Type="http://schemas.openxmlformats.org/officeDocument/2006/relationships/customXml" Target="../ink/ink1785.xml"/><Relationship Id="rId226" Type="http://schemas.openxmlformats.org/officeDocument/2006/relationships/image" Target="../media/image1083.png"/><Relationship Id="rId433" Type="http://schemas.openxmlformats.org/officeDocument/2006/relationships/image" Target="../media/image1186.png"/><Relationship Id="rId878" Type="http://schemas.openxmlformats.org/officeDocument/2006/relationships/customXml" Target="../ink/ink1834.xml"/><Relationship Id="rId640" Type="http://schemas.openxmlformats.org/officeDocument/2006/relationships/customXml" Target="../ink/ink1715.xml"/><Relationship Id="rId738" Type="http://schemas.openxmlformats.org/officeDocument/2006/relationships/customXml" Target="../ink/ink1764.xml"/><Relationship Id="rId945" Type="http://schemas.openxmlformats.org/officeDocument/2006/relationships/customXml" Target="../ink/ink1868.xml"/><Relationship Id="rId74" Type="http://schemas.openxmlformats.org/officeDocument/2006/relationships/customXml" Target="../ink/ink1428.xml"/><Relationship Id="rId377" Type="http://schemas.openxmlformats.org/officeDocument/2006/relationships/customXml" Target="../ink/ink1582.xml"/><Relationship Id="rId500" Type="http://schemas.openxmlformats.org/officeDocument/2006/relationships/customXml" Target="../ink/ink1644.xml"/><Relationship Id="rId584" Type="http://schemas.openxmlformats.org/officeDocument/2006/relationships/customXml" Target="../ink/ink1687.xml"/><Relationship Id="rId805" Type="http://schemas.openxmlformats.org/officeDocument/2006/relationships/image" Target="../media/image1370.png"/><Relationship Id="rId5" Type="http://schemas.openxmlformats.org/officeDocument/2006/relationships/customXml" Target="../ink/ink1393.xml"/><Relationship Id="rId237" Type="http://schemas.openxmlformats.org/officeDocument/2006/relationships/customXml" Target="../ink/ink1512.xml"/><Relationship Id="rId791" Type="http://schemas.openxmlformats.org/officeDocument/2006/relationships/image" Target="../media/image1363.png"/><Relationship Id="rId889" Type="http://schemas.openxmlformats.org/officeDocument/2006/relationships/image" Target="../media/image1412.png"/><Relationship Id="rId444" Type="http://schemas.openxmlformats.org/officeDocument/2006/relationships/customXml" Target="../ink/ink1616.xml"/><Relationship Id="rId651" Type="http://schemas.openxmlformats.org/officeDocument/2006/relationships/image" Target="../media/image1293.png"/><Relationship Id="rId749" Type="http://schemas.openxmlformats.org/officeDocument/2006/relationships/image" Target="../media/image1342.png"/><Relationship Id="rId290" Type="http://schemas.openxmlformats.org/officeDocument/2006/relationships/image" Target="../media/image1115.png"/><Relationship Id="rId304" Type="http://schemas.openxmlformats.org/officeDocument/2006/relationships/image" Target="../media/image1122.png"/><Relationship Id="rId388" Type="http://schemas.openxmlformats.org/officeDocument/2006/relationships/image" Target="../media/image1164.png"/><Relationship Id="rId511" Type="http://schemas.openxmlformats.org/officeDocument/2006/relationships/image" Target="../media/image1225.png"/><Relationship Id="rId609" Type="http://schemas.openxmlformats.org/officeDocument/2006/relationships/image" Target="../media/image1273.png"/><Relationship Id="rId956" Type="http://schemas.openxmlformats.org/officeDocument/2006/relationships/image" Target="../media/image1444.png"/><Relationship Id="rId85" Type="http://schemas.openxmlformats.org/officeDocument/2006/relationships/customXml" Target="../ink/ink1434.xml"/><Relationship Id="rId150" Type="http://schemas.openxmlformats.org/officeDocument/2006/relationships/image" Target="../media/image1045.png"/><Relationship Id="rId595" Type="http://schemas.openxmlformats.org/officeDocument/2006/relationships/image" Target="../media/image1266.png"/><Relationship Id="rId816" Type="http://schemas.openxmlformats.org/officeDocument/2006/relationships/customXml" Target="../ink/ink1803.xml"/><Relationship Id="rId248" Type="http://schemas.openxmlformats.org/officeDocument/2006/relationships/image" Target="../media/image1094.png"/><Relationship Id="rId455" Type="http://schemas.openxmlformats.org/officeDocument/2006/relationships/image" Target="../media/image1197.png"/><Relationship Id="rId662" Type="http://schemas.openxmlformats.org/officeDocument/2006/relationships/customXml" Target="../ink/ink1726.xml"/><Relationship Id="rId12" Type="http://schemas.openxmlformats.org/officeDocument/2006/relationships/image" Target="../media/image6660.png"/><Relationship Id="rId108" Type="http://schemas.openxmlformats.org/officeDocument/2006/relationships/image" Target="../media/image1024.png"/><Relationship Id="rId315" Type="http://schemas.openxmlformats.org/officeDocument/2006/relationships/customXml" Target="../ink/ink1551.xml"/><Relationship Id="rId522" Type="http://schemas.openxmlformats.org/officeDocument/2006/relationships/customXml" Target="../ink/ink1655.xml"/><Relationship Id="rId967" Type="http://schemas.openxmlformats.org/officeDocument/2006/relationships/image" Target="../media/image1449.png"/><Relationship Id="rId96" Type="http://schemas.openxmlformats.org/officeDocument/2006/relationships/image" Target="../media/image1019.png"/><Relationship Id="rId161" Type="http://schemas.openxmlformats.org/officeDocument/2006/relationships/customXml" Target="../ink/ink1473.xml"/><Relationship Id="rId399" Type="http://schemas.openxmlformats.org/officeDocument/2006/relationships/image" Target="../media/image1169.png"/><Relationship Id="rId827" Type="http://schemas.openxmlformats.org/officeDocument/2006/relationships/image" Target="../media/image1381.png"/><Relationship Id="rId259" Type="http://schemas.openxmlformats.org/officeDocument/2006/relationships/customXml" Target="../ink/ink1523.xml"/><Relationship Id="rId466" Type="http://schemas.openxmlformats.org/officeDocument/2006/relationships/customXml" Target="../ink/ink1627.xml"/><Relationship Id="rId673" Type="http://schemas.openxmlformats.org/officeDocument/2006/relationships/image" Target="../media/image1304.png"/><Relationship Id="rId880" Type="http://schemas.openxmlformats.org/officeDocument/2006/relationships/customXml" Target="../ink/ink1835.xml"/><Relationship Id="rId23" Type="http://schemas.openxmlformats.org/officeDocument/2006/relationships/customXml" Target="../ink/ink1402.xml"/><Relationship Id="rId119" Type="http://schemas.openxmlformats.org/officeDocument/2006/relationships/customXml" Target="../ink/ink1452.xml"/><Relationship Id="rId326" Type="http://schemas.openxmlformats.org/officeDocument/2006/relationships/image" Target="../media/image1133.png"/><Relationship Id="rId533" Type="http://schemas.openxmlformats.org/officeDocument/2006/relationships/customXml" Target="../ink/ink1661.xml"/><Relationship Id="rId740" Type="http://schemas.openxmlformats.org/officeDocument/2006/relationships/customXml" Target="../ink/ink1765.xml"/><Relationship Id="rId838" Type="http://schemas.openxmlformats.org/officeDocument/2006/relationships/customXml" Target="../ink/ink1814.xml"/><Relationship Id="rId172" Type="http://schemas.openxmlformats.org/officeDocument/2006/relationships/image" Target="../media/image1056.png"/><Relationship Id="rId477" Type="http://schemas.openxmlformats.org/officeDocument/2006/relationships/image" Target="../media/image1208.png"/><Relationship Id="rId600" Type="http://schemas.openxmlformats.org/officeDocument/2006/relationships/customXml" Target="../ink/ink1695.xml"/><Relationship Id="rId684" Type="http://schemas.openxmlformats.org/officeDocument/2006/relationships/customXml" Target="../ink/ink1737.xml"/><Relationship Id="rId337" Type="http://schemas.openxmlformats.org/officeDocument/2006/relationships/customXml" Target="../ink/ink1562.xml"/><Relationship Id="rId891" Type="http://schemas.openxmlformats.org/officeDocument/2006/relationships/image" Target="../media/image1413.png"/><Relationship Id="rId905" Type="http://schemas.openxmlformats.org/officeDocument/2006/relationships/image" Target="../media/image1420.png"/><Relationship Id="rId34" Type="http://schemas.openxmlformats.org/officeDocument/2006/relationships/image" Target="../media/image989.png"/><Relationship Id="rId544" Type="http://schemas.openxmlformats.org/officeDocument/2006/relationships/customXml" Target="../ink/ink1667.xml"/><Relationship Id="rId751" Type="http://schemas.openxmlformats.org/officeDocument/2006/relationships/image" Target="../media/image1343.png"/><Relationship Id="rId849" Type="http://schemas.openxmlformats.org/officeDocument/2006/relationships/image" Target="../media/image1392.png"/><Relationship Id="rId183" Type="http://schemas.openxmlformats.org/officeDocument/2006/relationships/image" Target="../media/image1061.png"/><Relationship Id="rId390" Type="http://schemas.openxmlformats.org/officeDocument/2006/relationships/image" Target="../media/image1165.png"/><Relationship Id="rId404" Type="http://schemas.openxmlformats.org/officeDocument/2006/relationships/customXml" Target="../ink/ink1596.xml"/><Relationship Id="rId611" Type="http://schemas.openxmlformats.org/officeDocument/2006/relationships/image" Target="../media/image1274.png"/><Relationship Id="rId250" Type="http://schemas.openxmlformats.org/officeDocument/2006/relationships/image" Target="../media/image1095.png"/><Relationship Id="rId488" Type="http://schemas.openxmlformats.org/officeDocument/2006/relationships/customXml" Target="../ink/ink1638.xml"/><Relationship Id="rId695" Type="http://schemas.openxmlformats.org/officeDocument/2006/relationships/image" Target="../media/image1315.png"/><Relationship Id="rId709" Type="http://schemas.openxmlformats.org/officeDocument/2006/relationships/image" Target="../media/image1322.png"/><Relationship Id="rId916" Type="http://schemas.openxmlformats.org/officeDocument/2006/relationships/customXml" Target="../ink/ink1853.xml"/><Relationship Id="rId45" Type="http://schemas.openxmlformats.org/officeDocument/2006/relationships/customXml" Target="../ink/ink1413.xml"/><Relationship Id="rId110" Type="http://schemas.openxmlformats.org/officeDocument/2006/relationships/image" Target="../media/image1025.png"/><Relationship Id="rId348" Type="http://schemas.openxmlformats.org/officeDocument/2006/relationships/image" Target="../media/image1144.png"/><Relationship Id="rId555" Type="http://schemas.openxmlformats.org/officeDocument/2006/relationships/image" Target="../media/image1246.png"/><Relationship Id="rId762" Type="http://schemas.openxmlformats.org/officeDocument/2006/relationships/customXml" Target="../ink/ink1776.xml"/><Relationship Id="rId194" Type="http://schemas.openxmlformats.org/officeDocument/2006/relationships/image" Target="../media/image1066.png"/><Relationship Id="rId208" Type="http://schemas.openxmlformats.org/officeDocument/2006/relationships/image" Target="../media/image1073.png"/><Relationship Id="rId415" Type="http://schemas.openxmlformats.org/officeDocument/2006/relationships/image" Target="../media/image1177.png"/><Relationship Id="rId622" Type="http://schemas.openxmlformats.org/officeDocument/2006/relationships/customXml" Target="../ink/ink1706.xml"/><Relationship Id="rId261" Type="http://schemas.openxmlformats.org/officeDocument/2006/relationships/customXml" Target="../ink/ink1524.xml"/><Relationship Id="rId499" Type="http://schemas.openxmlformats.org/officeDocument/2006/relationships/image" Target="../media/image1219.png"/><Relationship Id="rId927" Type="http://schemas.openxmlformats.org/officeDocument/2006/relationships/image" Target="../media/image1430.png"/><Relationship Id="rId56" Type="http://schemas.openxmlformats.org/officeDocument/2006/relationships/image" Target="../media/image1000.png"/><Relationship Id="rId359" Type="http://schemas.openxmlformats.org/officeDocument/2006/relationships/customXml" Target="../ink/ink1573.xml"/><Relationship Id="rId566" Type="http://schemas.openxmlformats.org/officeDocument/2006/relationships/customXml" Target="../ink/ink1678.xml"/><Relationship Id="rId773" Type="http://schemas.openxmlformats.org/officeDocument/2006/relationships/image" Target="../media/image1354.png"/><Relationship Id="rId121" Type="http://schemas.openxmlformats.org/officeDocument/2006/relationships/customXml" Target="../ink/ink1453.xml"/><Relationship Id="rId219" Type="http://schemas.openxmlformats.org/officeDocument/2006/relationships/customXml" Target="../ink/ink1503.xml"/><Relationship Id="rId426" Type="http://schemas.openxmlformats.org/officeDocument/2006/relationships/customXml" Target="../ink/ink1607.xml"/><Relationship Id="rId633" Type="http://schemas.openxmlformats.org/officeDocument/2006/relationships/image" Target="../media/image1284.png"/><Relationship Id="rId840" Type="http://schemas.openxmlformats.org/officeDocument/2006/relationships/customXml" Target="../ink/ink1815.xml"/><Relationship Id="rId938" Type="http://schemas.openxmlformats.org/officeDocument/2006/relationships/image" Target="../media/image1435.png"/><Relationship Id="rId67" Type="http://schemas.openxmlformats.org/officeDocument/2006/relationships/image" Target="../media/image1005.png"/><Relationship Id="rId272" Type="http://schemas.openxmlformats.org/officeDocument/2006/relationships/image" Target="../media/image1106.png"/><Relationship Id="rId577" Type="http://schemas.openxmlformats.org/officeDocument/2006/relationships/image" Target="../media/image1257.png"/><Relationship Id="rId700" Type="http://schemas.openxmlformats.org/officeDocument/2006/relationships/customXml" Target="../ink/ink1745.xml"/><Relationship Id="rId132" Type="http://schemas.openxmlformats.org/officeDocument/2006/relationships/image" Target="../media/image1036.png"/><Relationship Id="rId784" Type="http://schemas.openxmlformats.org/officeDocument/2006/relationships/customXml" Target="../ink/ink1787.xml"/><Relationship Id="rId437" Type="http://schemas.openxmlformats.org/officeDocument/2006/relationships/image" Target="../media/image1188.png"/><Relationship Id="rId644" Type="http://schemas.openxmlformats.org/officeDocument/2006/relationships/customXml" Target="../ink/ink1717.xml"/><Relationship Id="rId851" Type="http://schemas.openxmlformats.org/officeDocument/2006/relationships/image" Target="../media/image1393.png"/><Relationship Id="rId283" Type="http://schemas.openxmlformats.org/officeDocument/2006/relationships/customXml" Target="../ink/ink1535.xml"/><Relationship Id="rId490" Type="http://schemas.openxmlformats.org/officeDocument/2006/relationships/customXml" Target="../ink/ink1639.xml"/><Relationship Id="rId504" Type="http://schemas.openxmlformats.org/officeDocument/2006/relationships/customXml" Target="../ink/ink1646.xml"/><Relationship Id="rId711" Type="http://schemas.openxmlformats.org/officeDocument/2006/relationships/image" Target="../media/image1323.png"/><Relationship Id="rId949" Type="http://schemas.openxmlformats.org/officeDocument/2006/relationships/customXml" Target="../ink/ink1870.xml"/><Relationship Id="rId78" Type="http://schemas.openxmlformats.org/officeDocument/2006/relationships/image" Target="../media/image1010.png"/><Relationship Id="rId143" Type="http://schemas.openxmlformats.org/officeDocument/2006/relationships/customXml" Target="../ink/ink1464.xml"/><Relationship Id="rId350" Type="http://schemas.openxmlformats.org/officeDocument/2006/relationships/image" Target="../media/image1145.png"/><Relationship Id="rId588" Type="http://schemas.openxmlformats.org/officeDocument/2006/relationships/customXml" Target="../ink/ink1689.xml"/><Relationship Id="rId795" Type="http://schemas.openxmlformats.org/officeDocument/2006/relationships/image" Target="../media/image1365.png"/><Relationship Id="rId809" Type="http://schemas.openxmlformats.org/officeDocument/2006/relationships/image" Target="../media/image1372.png"/><Relationship Id="rId9" Type="http://schemas.openxmlformats.org/officeDocument/2006/relationships/customXml" Target="../ink/ink1395.xml"/><Relationship Id="rId210" Type="http://schemas.openxmlformats.org/officeDocument/2006/relationships/image" Target="../media/image1075.png"/><Relationship Id="rId448" Type="http://schemas.openxmlformats.org/officeDocument/2006/relationships/customXml" Target="../ink/ink1618.xml"/><Relationship Id="rId655" Type="http://schemas.openxmlformats.org/officeDocument/2006/relationships/image" Target="../media/image1295.png"/><Relationship Id="rId862" Type="http://schemas.openxmlformats.org/officeDocument/2006/relationships/customXml" Target="../ink/ink1826.xml"/><Relationship Id="rId294" Type="http://schemas.openxmlformats.org/officeDocument/2006/relationships/image" Target="../media/image1117.png"/><Relationship Id="rId308" Type="http://schemas.openxmlformats.org/officeDocument/2006/relationships/image" Target="../media/image1124.png"/><Relationship Id="rId515" Type="http://schemas.openxmlformats.org/officeDocument/2006/relationships/image" Target="../media/image1227.png"/><Relationship Id="rId722" Type="http://schemas.openxmlformats.org/officeDocument/2006/relationships/customXml" Target="../ink/ink1756.xml"/><Relationship Id="rId89" Type="http://schemas.openxmlformats.org/officeDocument/2006/relationships/customXml" Target="../ink/ink1436.xml"/><Relationship Id="rId154" Type="http://schemas.openxmlformats.org/officeDocument/2006/relationships/image" Target="../media/image1047.png"/><Relationship Id="rId361" Type="http://schemas.openxmlformats.org/officeDocument/2006/relationships/customXml" Target="../ink/ink1574.xml"/><Relationship Id="rId599" Type="http://schemas.openxmlformats.org/officeDocument/2006/relationships/image" Target="../media/image1268.png"/><Relationship Id="rId459" Type="http://schemas.openxmlformats.org/officeDocument/2006/relationships/image" Target="../media/image1199.png"/><Relationship Id="rId666" Type="http://schemas.openxmlformats.org/officeDocument/2006/relationships/customXml" Target="../ink/ink1728.xml"/><Relationship Id="rId873" Type="http://schemas.openxmlformats.org/officeDocument/2006/relationships/image" Target="../media/image1404.png"/><Relationship Id="rId16" Type="http://schemas.openxmlformats.org/officeDocument/2006/relationships/image" Target="../media/image980.png"/><Relationship Id="rId221" Type="http://schemas.openxmlformats.org/officeDocument/2006/relationships/customXml" Target="../ink/ink1504.xml"/><Relationship Id="rId319" Type="http://schemas.openxmlformats.org/officeDocument/2006/relationships/customXml" Target="../ink/ink1553.xml"/><Relationship Id="rId526" Type="http://schemas.openxmlformats.org/officeDocument/2006/relationships/customXml" Target="../ink/ink1657.xml"/><Relationship Id="rId733" Type="http://schemas.openxmlformats.org/officeDocument/2006/relationships/image" Target="../media/image1334.png"/><Relationship Id="rId940" Type="http://schemas.openxmlformats.org/officeDocument/2006/relationships/image" Target="../media/image1436.png"/><Relationship Id="rId165" Type="http://schemas.openxmlformats.org/officeDocument/2006/relationships/customXml" Target="../ink/ink1475.xml"/><Relationship Id="rId372" Type="http://schemas.openxmlformats.org/officeDocument/2006/relationships/image" Target="../media/image1156.png"/><Relationship Id="rId677" Type="http://schemas.openxmlformats.org/officeDocument/2006/relationships/image" Target="../media/image1306.png"/><Relationship Id="rId800" Type="http://schemas.openxmlformats.org/officeDocument/2006/relationships/customXml" Target="../ink/ink1795.xml"/><Relationship Id="rId232" Type="http://schemas.openxmlformats.org/officeDocument/2006/relationships/image" Target="../media/image1086.png"/><Relationship Id="rId884" Type="http://schemas.openxmlformats.org/officeDocument/2006/relationships/customXml" Target="../ink/ink1837.xml"/><Relationship Id="rId27" Type="http://schemas.openxmlformats.org/officeDocument/2006/relationships/customXml" Target="../ink/ink1404.xml"/><Relationship Id="rId537" Type="http://schemas.openxmlformats.org/officeDocument/2006/relationships/customXml" Target="../ink/ink1663.xml"/><Relationship Id="rId744" Type="http://schemas.openxmlformats.org/officeDocument/2006/relationships/customXml" Target="../ink/ink1767.xml"/><Relationship Id="rId951" Type="http://schemas.openxmlformats.org/officeDocument/2006/relationships/customXml" Target="../ink/ink1871.xml"/><Relationship Id="rId80" Type="http://schemas.openxmlformats.org/officeDocument/2006/relationships/image" Target="../media/image1011.png"/><Relationship Id="rId176" Type="http://schemas.openxmlformats.org/officeDocument/2006/relationships/image" Target="../media/image1058.png"/><Relationship Id="rId383" Type="http://schemas.openxmlformats.org/officeDocument/2006/relationships/customXml" Target="../ink/ink1585.xml"/><Relationship Id="rId590" Type="http://schemas.openxmlformats.org/officeDocument/2006/relationships/customXml" Target="../ink/ink1690.xml"/><Relationship Id="rId604" Type="http://schemas.openxmlformats.org/officeDocument/2006/relationships/customXml" Target="../ink/ink1697.xml"/><Relationship Id="rId811" Type="http://schemas.openxmlformats.org/officeDocument/2006/relationships/image" Target="../media/image1373.png"/><Relationship Id="rId243" Type="http://schemas.openxmlformats.org/officeDocument/2006/relationships/customXml" Target="../ink/ink1515.xml"/><Relationship Id="rId450" Type="http://schemas.openxmlformats.org/officeDocument/2006/relationships/customXml" Target="../ink/ink1619.xml"/><Relationship Id="rId688" Type="http://schemas.openxmlformats.org/officeDocument/2006/relationships/customXml" Target="../ink/ink1739.xml"/><Relationship Id="rId895" Type="http://schemas.openxmlformats.org/officeDocument/2006/relationships/image" Target="../media/image1415.png"/><Relationship Id="rId909" Type="http://schemas.openxmlformats.org/officeDocument/2006/relationships/image" Target="../media/image1421.png"/><Relationship Id="rId38" Type="http://schemas.openxmlformats.org/officeDocument/2006/relationships/image" Target="../media/image991.png"/><Relationship Id="rId103" Type="http://schemas.openxmlformats.org/officeDocument/2006/relationships/customXml" Target="../ink/ink1444.xml"/><Relationship Id="rId310" Type="http://schemas.openxmlformats.org/officeDocument/2006/relationships/image" Target="../media/image1125.png"/><Relationship Id="rId548" Type="http://schemas.openxmlformats.org/officeDocument/2006/relationships/customXml" Target="../ink/ink1669.xml"/><Relationship Id="rId755" Type="http://schemas.openxmlformats.org/officeDocument/2006/relationships/image" Target="../media/image1345.png"/><Relationship Id="rId962" Type="http://schemas.openxmlformats.org/officeDocument/2006/relationships/customXml" Target="../ink/ink1877.xml"/><Relationship Id="rId91" Type="http://schemas.openxmlformats.org/officeDocument/2006/relationships/customXml" Target="../ink/ink1437.xml"/><Relationship Id="rId187" Type="http://schemas.openxmlformats.org/officeDocument/2006/relationships/customXml" Target="../ink/ink1487.xml"/><Relationship Id="rId394" Type="http://schemas.openxmlformats.org/officeDocument/2006/relationships/customXml" Target="../ink/ink1591.xml"/><Relationship Id="rId408" Type="http://schemas.openxmlformats.org/officeDocument/2006/relationships/customXml" Target="../ink/ink1598.xml"/><Relationship Id="rId615" Type="http://schemas.openxmlformats.org/officeDocument/2006/relationships/image" Target="../media/image1276.png"/><Relationship Id="rId822" Type="http://schemas.openxmlformats.org/officeDocument/2006/relationships/customXml" Target="../ink/ink1806.xml"/><Relationship Id="rId254" Type="http://schemas.openxmlformats.org/officeDocument/2006/relationships/image" Target="../media/image1097.png"/><Relationship Id="rId699" Type="http://schemas.openxmlformats.org/officeDocument/2006/relationships/image" Target="../media/image1317.png"/><Relationship Id="rId49" Type="http://schemas.openxmlformats.org/officeDocument/2006/relationships/customXml" Target="../ink/ink1415.xml"/><Relationship Id="rId114" Type="http://schemas.openxmlformats.org/officeDocument/2006/relationships/image" Target="../media/image1027.png"/><Relationship Id="rId461" Type="http://schemas.openxmlformats.org/officeDocument/2006/relationships/image" Target="../media/image1200.png"/><Relationship Id="rId559" Type="http://schemas.openxmlformats.org/officeDocument/2006/relationships/image" Target="../media/image1248.png"/><Relationship Id="rId766" Type="http://schemas.openxmlformats.org/officeDocument/2006/relationships/customXml" Target="../ink/ink1778.xml"/><Relationship Id="rId198" Type="http://schemas.openxmlformats.org/officeDocument/2006/relationships/image" Target="../media/image1068.png"/><Relationship Id="rId321" Type="http://schemas.openxmlformats.org/officeDocument/2006/relationships/customXml" Target="../ink/ink1554.xml"/><Relationship Id="rId419" Type="http://schemas.openxmlformats.org/officeDocument/2006/relationships/image" Target="../media/image1179.png"/><Relationship Id="rId626" Type="http://schemas.openxmlformats.org/officeDocument/2006/relationships/customXml" Target="../ink/ink1708.xml"/><Relationship Id="rId833" Type="http://schemas.openxmlformats.org/officeDocument/2006/relationships/image" Target="../media/image1384.png"/><Relationship Id="rId265" Type="http://schemas.openxmlformats.org/officeDocument/2006/relationships/customXml" Target="../ink/ink1526.xml"/><Relationship Id="rId472" Type="http://schemas.openxmlformats.org/officeDocument/2006/relationships/customXml" Target="../ink/ink1630.xml"/><Relationship Id="rId900" Type="http://schemas.openxmlformats.org/officeDocument/2006/relationships/customXml" Target="../ink/ink1845.xml"/><Relationship Id="rId125" Type="http://schemas.openxmlformats.org/officeDocument/2006/relationships/customXml" Target="../ink/ink1455.xml"/><Relationship Id="rId332" Type="http://schemas.openxmlformats.org/officeDocument/2006/relationships/image" Target="../media/image1136.png"/><Relationship Id="rId777" Type="http://schemas.openxmlformats.org/officeDocument/2006/relationships/image" Target="../media/image1356.png"/><Relationship Id="rId637" Type="http://schemas.openxmlformats.org/officeDocument/2006/relationships/image" Target="../media/image1286.png"/><Relationship Id="rId844" Type="http://schemas.openxmlformats.org/officeDocument/2006/relationships/customXml" Target="../ink/ink1817.xml"/><Relationship Id="rId276" Type="http://schemas.openxmlformats.org/officeDocument/2006/relationships/image" Target="../media/image1108.png"/><Relationship Id="rId483" Type="http://schemas.openxmlformats.org/officeDocument/2006/relationships/image" Target="../media/image1211.png"/><Relationship Id="rId690" Type="http://schemas.openxmlformats.org/officeDocument/2006/relationships/customXml" Target="../ink/ink1740.xml"/><Relationship Id="rId704" Type="http://schemas.openxmlformats.org/officeDocument/2006/relationships/customXml" Target="../ink/ink1747.xml"/><Relationship Id="rId911" Type="http://schemas.openxmlformats.org/officeDocument/2006/relationships/image" Target="../media/image1422.png"/><Relationship Id="rId40" Type="http://schemas.openxmlformats.org/officeDocument/2006/relationships/image" Target="../media/image992.png"/><Relationship Id="rId136" Type="http://schemas.openxmlformats.org/officeDocument/2006/relationships/image" Target="../media/image1038.png"/><Relationship Id="rId343" Type="http://schemas.openxmlformats.org/officeDocument/2006/relationships/customXml" Target="../ink/ink1565.xml"/><Relationship Id="rId550" Type="http://schemas.openxmlformats.org/officeDocument/2006/relationships/customXml" Target="../ink/ink1670.xml"/><Relationship Id="rId788" Type="http://schemas.openxmlformats.org/officeDocument/2006/relationships/customXml" Target="../ink/ink1789.xml"/><Relationship Id="rId203" Type="http://schemas.openxmlformats.org/officeDocument/2006/relationships/customXml" Target="../ink/ink1495.xml"/><Relationship Id="rId648" Type="http://schemas.openxmlformats.org/officeDocument/2006/relationships/customXml" Target="../ink/ink1719.xml"/><Relationship Id="rId855" Type="http://schemas.openxmlformats.org/officeDocument/2006/relationships/image" Target="../media/image1395.png"/><Relationship Id="rId287" Type="http://schemas.openxmlformats.org/officeDocument/2006/relationships/customXml" Target="../ink/ink1537.xml"/><Relationship Id="rId410" Type="http://schemas.openxmlformats.org/officeDocument/2006/relationships/customXml" Target="../ink/ink1599.xml"/><Relationship Id="rId494" Type="http://schemas.openxmlformats.org/officeDocument/2006/relationships/customXml" Target="../ink/ink1641.xml"/><Relationship Id="rId508" Type="http://schemas.openxmlformats.org/officeDocument/2006/relationships/customXml" Target="../ink/ink1648.xml"/><Relationship Id="rId715" Type="http://schemas.openxmlformats.org/officeDocument/2006/relationships/image" Target="../media/image1325.png"/><Relationship Id="rId922" Type="http://schemas.openxmlformats.org/officeDocument/2006/relationships/customXml" Target="../ink/ink1856.xml"/><Relationship Id="rId147" Type="http://schemas.openxmlformats.org/officeDocument/2006/relationships/customXml" Target="../ink/ink1466.xml"/><Relationship Id="rId354" Type="http://schemas.openxmlformats.org/officeDocument/2006/relationships/image" Target="../media/image1147.png"/><Relationship Id="rId799" Type="http://schemas.openxmlformats.org/officeDocument/2006/relationships/image" Target="../media/image1367.png"/><Relationship Id="rId51" Type="http://schemas.openxmlformats.org/officeDocument/2006/relationships/customXml" Target="../ink/ink1416.xml"/><Relationship Id="rId561" Type="http://schemas.openxmlformats.org/officeDocument/2006/relationships/image" Target="../media/image1249.png"/><Relationship Id="rId659" Type="http://schemas.openxmlformats.org/officeDocument/2006/relationships/image" Target="../media/image1297.png"/><Relationship Id="rId866" Type="http://schemas.openxmlformats.org/officeDocument/2006/relationships/customXml" Target="../ink/ink1828.xml"/><Relationship Id="rId214" Type="http://schemas.openxmlformats.org/officeDocument/2006/relationships/image" Target="../media/image1077.png"/><Relationship Id="rId298" Type="http://schemas.openxmlformats.org/officeDocument/2006/relationships/image" Target="../media/image1119.png"/><Relationship Id="rId421" Type="http://schemas.openxmlformats.org/officeDocument/2006/relationships/image" Target="../media/image1180.png"/><Relationship Id="rId519" Type="http://schemas.openxmlformats.org/officeDocument/2006/relationships/image" Target="../media/image1229.png"/><Relationship Id="rId158" Type="http://schemas.openxmlformats.org/officeDocument/2006/relationships/image" Target="../media/image1049.png"/><Relationship Id="rId726" Type="http://schemas.openxmlformats.org/officeDocument/2006/relationships/customXml" Target="../ink/ink1758.xml"/><Relationship Id="rId933" Type="http://schemas.openxmlformats.org/officeDocument/2006/relationships/customXml" Target="../ink/ink1862.xml"/><Relationship Id="rId62" Type="http://schemas.openxmlformats.org/officeDocument/2006/relationships/customXml" Target="../ink/ink1422.xml"/><Relationship Id="rId365" Type="http://schemas.openxmlformats.org/officeDocument/2006/relationships/customXml" Target="../ink/ink1576.xml"/><Relationship Id="rId572" Type="http://schemas.openxmlformats.org/officeDocument/2006/relationships/customXml" Target="../ink/ink1681.xml"/><Relationship Id="rId225" Type="http://schemas.openxmlformats.org/officeDocument/2006/relationships/customXml" Target="../ink/ink1506.xml"/><Relationship Id="rId432" Type="http://schemas.openxmlformats.org/officeDocument/2006/relationships/customXml" Target="../ink/ink1610.xml"/><Relationship Id="rId877" Type="http://schemas.openxmlformats.org/officeDocument/2006/relationships/image" Target="../media/image1406.png"/><Relationship Id="rId737" Type="http://schemas.openxmlformats.org/officeDocument/2006/relationships/image" Target="../media/image1336.png"/><Relationship Id="rId944" Type="http://schemas.openxmlformats.org/officeDocument/2006/relationships/image" Target="../media/image1438.png"/><Relationship Id="rId73" Type="http://schemas.openxmlformats.org/officeDocument/2006/relationships/image" Target="../media/image1008.png"/><Relationship Id="rId169" Type="http://schemas.openxmlformats.org/officeDocument/2006/relationships/customXml" Target="../ink/ink1477.xml"/><Relationship Id="rId376" Type="http://schemas.openxmlformats.org/officeDocument/2006/relationships/image" Target="../media/image1158.png"/><Relationship Id="rId583" Type="http://schemas.openxmlformats.org/officeDocument/2006/relationships/image" Target="../media/image1260.png"/><Relationship Id="rId790" Type="http://schemas.openxmlformats.org/officeDocument/2006/relationships/customXml" Target="../ink/ink1790.xml"/><Relationship Id="rId804" Type="http://schemas.openxmlformats.org/officeDocument/2006/relationships/customXml" Target="../ink/ink1797.xml"/><Relationship Id="rId4" Type="http://schemas.openxmlformats.org/officeDocument/2006/relationships/image" Target="../media/image9750.png"/><Relationship Id="rId236" Type="http://schemas.openxmlformats.org/officeDocument/2006/relationships/image" Target="../media/image1088.png"/><Relationship Id="rId443" Type="http://schemas.openxmlformats.org/officeDocument/2006/relationships/image" Target="../media/image1191.png"/><Relationship Id="rId650" Type="http://schemas.openxmlformats.org/officeDocument/2006/relationships/customXml" Target="../ink/ink1720.xml"/><Relationship Id="rId888" Type="http://schemas.openxmlformats.org/officeDocument/2006/relationships/customXml" Target="../ink/ink1839.xml"/><Relationship Id="rId303" Type="http://schemas.openxmlformats.org/officeDocument/2006/relationships/customXml" Target="../ink/ink1545.xml"/><Relationship Id="rId748" Type="http://schemas.openxmlformats.org/officeDocument/2006/relationships/customXml" Target="../ink/ink1769.xml"/><Relationship Id="rId955" Type="http://schemas.openxmlformats.org/officeDocument/2006/relationships/customXml" Target="../ink/ink1873.xml"/><Relationship Id="rId84" Type="http://schemas.openxmlformats.org/officeDocument/2006/relationships/image" Target="../media/image1013.png"/><Relationship Id="rId387" Type="http://schemas.openxmlformats.org/officeDocument/2006/relationships/customXml" Target="../ink/ink1587.xml"/><Relationship Id="rId510" Type="http://schemas.openxmlformats.org/officeDocument/2006/relationships/customXml" Target="../ink/ink1649.xml"/><Relationship Id="rId594" Type="http://schemas.openxmlformats.org/officeDocument/2006/relationships/customXml" Target="../ink/ink1692.xml"/><Relationship Id="rId608" Type="http://schemas.openxmlformats.org/officeDocument/2006/relationships/customXml" Target="../ink/ink1699.xml"/><Relationship Id="rId815" Type="http://schemas.openxmlformats.org/officeDocument/2006/relationships/image" Target="../media/image1375.png"/><Relationship Id="rId247" Type="http://schemas.openxmlformats.org/officeDocument/2006/relationships/customXml" Target="../ink/ink1517.xml"/><Relationship Id="rId899" Type="http://schemas.openxmlformats.org/officeDocument/2006/relationships/image" Target="../media/image1417.png"/><Relationship Id="rId107" Type="http://schemas.openxmlformats.org/officeDocument/2006/relationships/customXml" Target="../ink/ink1446.xml"/><Relationship Id="rId454" Type="http://schemas.openxmlformats.org/officeDocument/2006/relationships/customXml" Target="../ink/ink1621.xml"/><Relationship Id="rId661" Type="http://schemas.openxmlformats.org/officeDocument/2006/relationships/image" Target="../media/image1298.png"/><Relationship Id="rId759" Type="http://schemas.openxmlformats.org/officeDocument/2006/relationships/image" Target="../media/image1347.png"/><Relationship Id="rId966" Type="http://schemas.openxmlformats.org/officeDocument/2006/relationships/customXml" Target="../ink/ink1879.xml"/><Relationship Id="rId11" Type="http://schemas.openxmlformats.org/officeDocument/2006/relationships/customXml" Target="../ink/ink1396.xml"/><Relationship Id="rId314" Type="http://schemas.openxmlformats.org/officeDocument/2006/relationships/image" Target="../media/image1127.png"/><Relationship Id="rId398" Type="http://schemas.openxmlformats.org/officeDocument/2006/relationships/customXml" Target="../ink/ink1593.xml"/><Relationship Id="rId521" Type="http://schemas.openxmlformats.org/officeDocument/2006/relationships/image" Target="../media/image1230.png"/><Relationship Id="rId619" Type="http://schemas.openxmlformats.org/officeDocument/2006/relationships/image" Target="../media/image1278.png"/><Relationship Id="rId95" Type="http://schemas.openxmlformats.org/officeDocument/2006/relationships/customXml" Target="../ink/ink1439.xml"/><Relationship Id="rId160" Type="http://schemas.openxmlformats.org/officeDocument/2006/relationships/image" Target="../media/image1050.png"/><Relationship Id="rId826" Type="http://schemas.openxmlformats.org/officeDocument/2006/relationships/customXml" Target="../ink/ink1808.xml"/><Relationship Id="rId258" Type="http://schemas.openxmlformats.org/officeDocument/2006/relationships/image" Target="../media/image1099.png"/><Relationship Id="rId465" Type="http://schemas.openxmlformats.org/officeDocument/2006/relationships/image" Target="../media/image1202.png"/><Relationship Id="rId672" Type="http://schemas.openxmlformats.org/officeDocument/2006/relationships/customXml" Target="../ink/ink1731.xml"/><Relationship Id="rId22" Type="http://schemas.openxmlformats.org/officeDocument/2006/relationships/image" Target="../media/image983.png"/><Relationship Id="rId118" Type="http://schemas.openxmlformats.org/officeDocument/2006/relationships/image" Target="../media/image1029.png"/><Relationship Id="rId325" Type="http://schemas.openxmlformats.org/officeDocument/2006/relationships/customXml" Target="../ink/ink1556.xml"/><Relationship Id="rId532" Type="http://schemas.openxmlformats.org/officeDocument/2006/relationships/image" Target="../media/image1235.png"/><Relationship Id="rId171" Type="http://schemas.openxmlformats.org/officeDocument/2006/relationships/customXml" Target="../ink/ink1478.xml"/><Relationship Id="rId837" Type="http://schemas.openxmlformats.org/officeDocument/2006/relationships/image" Target="../media/image1386.png"/><Relationship Id="rId269" Type="http://schemas.openxmlformats.org/officeDocument/2006/relationships/customXml" Target="../ink/ink1528.xml"/><Relationship Id="rId476" Type="http://schemas.openxmlformats.org/officeDocument/2006/relationships/customXml" Target="../ink/ink1632.xml"/><Relationship Id="rId683" Type="http://schemas.openxmlformats.org/officeDocument/2006/relationships/image" Target="../media/image1309.png"/><Relationship Id="rId890" Type="http://schemas.openxmlformats.org/officeDocument/2006/relationships/customXml" Target="../ink/ink1840.xml"/><Relationship Id="rId904" Type="http://schemas.openxmlformats.org/officeDocument/2006/relationships/customXml" Target="../ink/ink1847.xml"/><Relationship Id="rId33" Type="http://schemas.openxmlformats.org/officeDocument/2006/relationships/customXml" Target="../ink/ink1407.xml"/><Relationship Id="rId129" Type="http://schemas.openxmlformats.org/officeDocument/2006/relationships/customXml" Target="../ink/ink1457.xml"/><Relationship Id="rId336" Type="http://schemas.openxmlformats.org/officeDocument/2006/relationships/image" Target="../media/image1138.png"/><Relationship Id="rId543" Type="http://schemas.openxmlformats.org/officeDocument/2006/relationships/image" Target="../media/image1240.png"/><Relationship Id="rId182" Type="http://schemas.openxmlformats.org/officeDocument/2006/relationships/customXml" Target="../ink/ink1484.xml"/><Relationship Id="rId403" Type="http://schemas.openxmlformats.org/officeDocument/2006/relationships/image" Target="../media/image1171.png"/><Relationship Id="rId750" Type="http://schemas.openxmlformats.org/officeDocument/2006/relationships/customXml" Target="../ink/ink1770.xml"/><Relationship Id="rId848" Type="http://schemas.openxmlformats.org/officeDocument/2006/relationships/customXml" Target="../ink/ink1819.xml"/><Relationship Id="rId487" Type="http://schemas.openxmlformats.org/officeDocument/2006/relationships/image" Target="../media/image1213.png"/><Relationship Id="rId610" Type="http://schemas.openxmlformats.org/officeDocument/2006/relationships/customXml" Target="../ink/ink1700.xml"/><Relationship Id="rId694" Type="http://schemas.openxmlformats.org/officeDocument/2006/relationships/customXml" Target="../ink/ink1742.xml"/><Relationship Id="rId708" Type="http://schemas.openxmlformats.org/officeDocument/2006/relationships/customXml" Target="../ink/ink1749.xml"/><Relationship Id="rId915" Type="http://schemas.openxmlformats.org/officeDocument/2006/relationships/image" Target="../media/image1424.png"/><Relationship Id="rId347" Type="http://schemas.openxmlformats.org/officeDocument/2006/relationships/customXml" Target="../ink/ink1567.xml"/><Relationship Id="rId44" Type="http://schemas.openxmlformats.org/officeDocument/2006/relationships/image" Target="../media/image994.png"/><Relationship Id="rId554" Type="http://schemas.openxmlformats.org/officeDocument/2006/relationships/customXml" Target="../ink/ink1672.xml"/><Relationship Id="rId761" Type="http://schemas.openxmlformats.org/officeDocument/2006/relationships/image" Target="../media/image1348.png"/><Relationship Id="rId859" Type="http://schemas.openxmlformats.org/officeDocument/2006/relationships/image" Target="../media/image1397.png"/><Relationship Id="rId193" Type="http://schemas.openxmlformats.org/officeDocument/2006/relationships/customXml" Target="../ink/ink1490.xml"/><Relationship Id="rId207" Type="http://schemas.openxmlformats.org/officeDocument/2006/relationships/customXml" Target="../ink/ink1497.xml"/><Relationship Id="rId414" Type="http://schemas.openxmlformats.org/officeDocument/2006/relationships/customXml" Target="../ink/ink1601.xml"/><Relationship Id="rId498" Type="http://schemas.openxmlformats.org/officeDocument/2006/relationships/customXml" Target="../ink/ink1643.xml"/><Relationship Id="rId621" Type="http://schemas.openxmlformats.org/officeDocument/2006/relationships/image" Target="../media/image1279.png"/><Relationship Id="rId260" Type="http://schemas.openxmlformats.org/officeDocument/2006/relationships/image" Target="../media/image1100.png"/><Relationship Id="rId719" Type="http://schemas.openxmlformats.org/officeDocument/2006/relationships/image" Target="../media/image1327.png"/><Relationship Id="rId926" Type="http://schemas.openxmlformats.org/officeDocument/2006/relationships/customXml" Target="../ink/ink1858.xml"/><Relationship Id="rId55" Type="http://schemas.openxmlformats.org/officeDocument/2006/relationships/customXml" Target="../ink/ink1418.xml"/><Relationship Id="rId120" Type="http://schemas.openxmlformats.org/officeDocument/2006/relationships/image" Target="../media/image1030.png"/><Relationship Id="rId358" Type="http://schemas.openxmlformats.org/officeDocument/2006/relationships/image" Target="../media/image1149.png"/><Relationship Id="rId565" Type="http://schemas.openxmlformats.org/officeDocument/2006/relationships/image" Target="../media/image1251.png"/><Relationship Id="rId772" Type="http://schemas.openxmlformats.org/officeDocument/2006/relationships/customXml" Target="../ink/ink1781.xml"/><Relationship Id="rId218" Type="http://schemas.openxmlformats.org/officeDocument/2006/relationships/image" Target="../media/image1079.png"/><Relationship Id="rId425" Type="http://schemas.openxmlformats.org/officeDocument/2006/relationships/image" Target="../media/image1182.png"/><Relationship Id="rId632" Type="http://schemas.openxmlformats.org/officeDocument/2006/relationships/customXml" Target="../ink/ink1711.xml"/><Relationship Id="rId271" Type="http://schemas.openxmlformats.org/officeDocument/2006/relationships/customXml" Target="../ink/ink1529.xml"/><Relationship Id="rId937" Type="http://schemas.openxmlformats.org/officeDocument/2006/relationships/customXml" Target="../ink/ink1864.xml"/><Relationship Id="rId66" Type="http://schemas.openxmlformats.org/officeDocument/2006/relationships/customXml" Target="../ink/ink1424.xml"/><Relationship Id="rId131" Type="http://schemas.openxmlformats.org/officeDocument/2006/relationships/customXml" Target="../ink/ink1458.xml"/><Relationship Id="rId369" Type="http://schemas.openxmlformats.org/officeDocument/2006/relationships/customXml" Target="../ink/ink1578.xml"/><Relationship Id="rId576" Type="http://schemas.openxmlformats.org/officeDocument/2006/relationships/customXml" Target="../ink/ink1683.xml"/><Relationship Id="rId783" Type="http://schemas.openxmlformats.org/officeDocument/2006/relationships/image" Target="../media/image1359.png"/><Relationship Id="rId229" Type="http://schemas.openxmlformats.org/officeDocument/2006/relationships/customXml" Target="../ink/ink1508.xml"/><Relationship Id="rId436" Type="http://schemas.openxmlformats.org/officeDocument/2006/relationships/customXml" Target="../ink/ink1612.xml"/><Relationship Id="rId643" Type="http://schemas.openxmlformats.org/officeDocument/2006/relationships/image" Target="../media/image1289.png"/><Relationship Id="rId850" Type="http://schemas.openxmlformats.org/officeDocument/2006/relationships/customXml" Target="../ink/ink1820.xml"/><Relationship Id="rId948" Type="http://schemas.openxmlformats.org/officeDocument/2006/relationships/image" Target="../media/image1440.png"/><Relationship Id="rId77" Type="http://schemas.openxmlformats.org/officeDocument/2006/relationships/customXml" Target="../ink/ink1430.xml"/><Relationship Id="rId282" Type="http://schemas.openxmlformats.org/officeDocument/2006/relationships/image" Target="../media/image1111.png"/><Relationship Id="rId503" Type="http://schemas.openxmlformats.org/officeDocument/2006/relationships/image" Target="../media/image1221.png"/><Relationship Id="rId587" Type="http://schemas.openxmlformats.org/officeDocument/2006/relationships/image" Target="../media/image1262.png"/><Relationship Id="rId710" Type="http://schemas.openxmlformats.org/officeDocument/2006/relationships/customXml" Target="../ink/ink1750.xml"/><Relationship Id="rId808" Type="http://schemas.openxmlformats.org/officeDocument/2006/relationships/customXml" Target="../ink/ink1799.xml"/><Relationship Id="rId8" Type="http://schemas.openxmlformats.org/officeDocument/2006/relationships/image" Target="../media/image977.png"/><Relationship Id="rId142" Type="http://schemas.openxmlformats.org/officeDocument/2006/relationships/image" Target="../media/image1041.png"/><Relationship Id="rId447" Type="http://schemas.openxmlformats.org/officeDocument/2006/relationships/image" Target="../media/image1193.png"/><Relationship Id="rId794" Type="http://schemas.openxmlformats.org/officeDocument/2006/relationships/customXml" Target="../ink/ink1792.xml"/><Relationship Id="rId654" Type="http://schemas.openxmlformats.org/officeDocument/2006/relationships/customXml" Target="../ink/ink1722.xml"/><Relationship Id="rId861" Type="http://schemas.openxmlformats.org/officeDocument/2006/relationships/image" Target="../media/image1398.png"/><Relationship Id="rId959" Type="http://schemas.openxmlformats.org/officeDocument/2006/relationships/customXml" Target="../ink/ink1875.xml"/><Relationship Id="rId293" Type="http://schemas.openxmlformats.org/officeDocument/2006/relationships/customXml" Target="../ink/ink1540.xml"/><Relationship Id="rId307" Type="http://schemas.openxmlformats.org/officeDocument/2006/relationships/customXml" Target="../ink/ink1547.xml"/><Relationship Id="rId514" Type="http://schemas.openxmlformats.org/officeDocument/2006/relationships/customXml" Target="../ink/ink1651.xml"/><Relationship Id="rId721" Type="http://schemas.openxmlformats.org/officeDocument/2006/relationships/image" Target="../media/image1328.png"/><Relationship Id="rId88" Type="http://schemas.openxmlformats.org/officeDocument/2006/relationships/image" Target="../media/image1015.png"/><Relationship Id="rId153" Type="http://schemas.openxmlformats.org/officeDocument/2006/relationships/customXml" Target="../ink/ink1469.xml"/><Relationship Id="rId360" Type="http://schemas.openxmlformats.org/officeDocument/2006/relationships/image" Target="../media/image1150.png"/><Relationship Id="rId598" Type="http://schemas.openxmlformats.org/officeDocument/2006/relationships/customXml" Target="../ink/ink1694.xml"/><Relationship Id="rId819" Type="http://schemas.openxmlformats.org/officeDocument/2006/relationships/image" Target="../media/image1377.png"/><Relationship Id="rId220" Type="http://schemas.openxmlformats.org/officeDocument/2006/relationships/image" Target="../media/image1080.png"/><Relationship Id="rId458" Type="http://schemas.openxmlformats.org/officeDocument/2006/relationships/customXml" Target="../ink/ink1623.xml"/><Relationship Id="rId665" Type="http://schemas.openxmlformats.org/officeDocument/2006/relationships/image" Target="../media/image1300.png"/><Relationship Id="rId872" Type="http://schemas.openxmlformats.org/officeDocument/2006/relationships/customXml" Target="../ink/ink1831.xml"/><Relationship Id="rId15" Type="http://schemas.openxmlformats.org/officeDocument/2006/relationships/customXml" Target="../ink/ink1398.xml"/><Relationship Id="rId318" Type="http://schemas.openxmlformats.org/officeDocument/2006/relationships/image" Target="../media/image1129.png"/><Relationship Id="rId525" Type="http://schemas.openxmlformats.org/officeDocument/2006/relationships/image" Target="../media/image1232.png"/><Relationship Id="rId732" Type="http://schemas.openxmlformats.org/officeDocument/2006/relationships/customXml" Target="../ink/ink1761.xml"/><Relationship Id="rId99" Type="http://schemas.openxmlformats.org/officeDocument/2006/relationships/customXml" Target="../ink/ink1442.xml"/><Relationship Id="rId164" Type="http://schemas.openxmlformats.org/officeDocument/2006/relationships/image" Target="../media/image1052.png"/><Relationship Id="rId371" Type="http://schemas.openxmlformats.org/officeDocument/2006/relationships/customXml" Target="../ink/ink1579.xml"/><Relationship Id="rId469" Type="http://schemas.openxmlformats.org/officeDocument/2006/relationships/image" Target="../media/image1204.png"/><Relationship Id="rId676" Type="http://schemas.openxmlformats.org/officeDocument/2006/relationships/customXml" Target="../ink/ink1733.xml"/><Relationship Id="rId883" Type="http://schemas.openxmlformats.org/officeDocument/2006/relationships/image" Target="../media/image1409.png"/><Relationship Id="rId26" Type="http://schemas.openxmlformats.org/officeDocument/2006/relationships/image" Target="../media/image985.png"/><Relationship Id="rId231" Type="http://schemas.openxmlformats.org/officeDocument/2006/relationships/customXml" Target="../ink/ink1509.xml"/><Relationship Id="rId329" Type="http://schemas.openxmlformats.org/officeDocument/2006/relationships/customXml" Target="../ink/ink1558.xml"/><Relationship Id="rId536" Type="http://schemas.openxmlformats.org/officeDocument/2006/relationships/image" Target="../media/image1237.png"/><Relationship Id="rId175" Type="http://schemas.openxmlformats.org/officeDocument/2006/relationships/customXml" Target="../ink/ink1480.xml"/><Relationship Id="rId743" Type="http://schemas.openxmlformats.org/officeDocument/2006/relationships/image" Target="../media/image1339.png"/><Relationship Id="rId950" Type="http://schemas.openxmlformats.org/officeDocument/2006/relationships/image" Target="../media/image1441.png"/><Relationship Id="rId382" Type="http://schemas.openxmlformats.org/officeDocument/2006/relationships/image" Target="../media/image1161.png"/><Relationship Id="rId603" Type="http://schemas.openxmlformats.org/officeDocument/2006/relationships/image" Target="../media/image1270.png"/><Relationship Id="rId687" Type="http://schemas.openxmlformats.org/officeDocument/2006/relationships/image" Target="../media/image1311.png"/><Relationship Id="rId810" Type="http://schemas.openxmlformats.org/officeDocument/2006/relationships/customXml" Target="../ink/ink1800.xml"/><Relationship Id="rId908" Type="http://schemas.openxmlformats.org/officeDocument/2006/relationships/customXml" Target="../ink/ink1849.xml"/><Relationship Id="rId242" Type="http://schemas.openxmlformats.org/officeDocument/2006/relationships/image" Target="../media/image1091.png"/><Relationship Id="rId894" Type="http://schemas.openxmlformats.org/officeDocument/2006/relationships/customXml" Target="../ink/ink1842.xml"/><Relationship Id="rId37" Type="http://schemas.openxmlformats.org/officeDocument/2006/relationships/customXml" Target="../ink/ink1409.xml"/><Relationship Id="rId102" Type="http://schemas.openxmlformats.org/officeDocument/2006/relationships/image" Target="../media/image1021.png"/><Relationship Id="rId547" Type="http://schemas.openxmlformats.org/officeDocument/2006/relationships/image" Target="../media/image1242.png"/><Relationship Id="rId754" Type="http://schemas.openxmlformats.org/officeDocument/2006/relationships/customXml" Target="../ink/ink1772.xml"/><Relationship Id="rId961" Type="http://schemas.openxmlformats.org/officeDocument/2006/relationships/image" Target="../media/image1446.png"/><Relationship Id="rId90" Type="http://schemas.openxmlformats.org/officeDocument/2006/relationships/image" Target="../media/image1016.png"/><Relationship Id="rId186" Type="http://schemas.openxmlformats.org/officeDocument/2006/relationships/image" Target="../media/image1062.png"/><Relationship Id="rId393" Type="http://schemas.openxmlformats.org/officeDocument/2006/relationships/image" Target="../media/image1166.png"/><Relationship Id="rId407" Type="http://schemas.openxmlformats.org/officeDocument/2006/relationships/image" Target="../media/image1173.png"/><Relationship Id="rId614" Type="http://schemas.openxmlformats.org/officeDocument/2006/relationships/customXml" Target="../ink/ink1702.xml"/><Relationship Id="rId821" Type="http://schemas.openxmlformats.org/officeDocument/2006/relationships/image" Target="../media/image1378.png"/><Relationship Id="rId253" Type="http://schemas.openxmlformats.org/officeDocument/2006/relationships/customXml" Target="../ink/ink1520.xml"/><Relationship Id="rId460" Type="http://schemas.openxmlformats.org/officeDocument/2006/relationships/customXml" Target="../ink/ink1624.xml"/><Relationship Id="rId698" Type="http://schemas.openxmlformats.org/officeDocument/2006/relationships/customXml" Target="../ink/ink1744.xml"/><Relationship Id="rId919" Type="http://schemas.openxmlformats.org/officeDocument/2006/relationships/image" Target="../media/image1426.png"/><Relationship Id="rId48" Type="http://schemas.openxmlformats.org/officeDocument/2006/relationships/image" Target="../media/image996.png"/><Relationship Id="rId113" Type="http://schemas.openxmlformats.org/officeDocument/2006/relationships/customXml" Target="../ink/ink1449.xml"/><Relationship Id="rId320" Type="http://schemas.openxmlformats.org/officeDocument/2006/relationships/image" Target="../media/image1130.png"/><Relationship Id="rId558" Type="http://schemas.openxmlformats.org/officeDocument/2006/relationships/customXml" Target="../ink/ink1674.xml"/><Relationship Id="rId765" Type="http://schemas.openxmlformats.org/officeDocument/2006/relationships/image" Target="../media/image1350.png"/><Relationship Id="rId197" Type="http://schemas.openxmlformats.org/officeDocument/2006/relationships/customXml" Target="../ink/ink1492.xml"/><Relationship Id="rId418" Type="http://schemas.openxmlformats.org/officeDocument/2006/relationships/customXml" Target="../ink/ink1603.xml"/><Relationship Id="rId625" Type="http://schemas.openxmlformats.org/officeDocument/2006/relationships/image" Target="../media/image1281.png"/><Relationship Id="rId832" Type="http://schemas.openxmlformats.org/officeDocument/2006/relationships/customXml" Target="../ink/ink1811.xml"/><Relationship Id="rId264" Type="http://schemas.openxmlformats.org/officeDocument/2006/relationships/image" Target="../media/image1102.png"/><Relationship Id="rId471" Type="http://schemas.openxmlformats.org/officeDocument/2006/relationships/image" Target="../media/image1205.png"/><Relationship Id="rId59" Type="http://schemas.openxmlformats.org/officeDocument/2006/relationships/image" Target="../media/image1001.png"/><Relationship Id="rId124" Type="http://schemas.openxmlformats.org/officeDocument/2006/relationships/image" Target="../media/image1032.png"/><Relationship Id="rId569" Type="http://schemas.openxmlformats.org/officeDocument/2006/relationships/image" Target="../media/image1253.png"/><Relationship Id="rId776" Type="http://schemas.openxmlformats.org/officeDocument/2006/relationships/customXml" Target="../ink/ink1783.xml"/><Relationship Id="rId331" Type="http://schemas.openxmlformats.org/officeDocument/2006/relationships/customXml" Target="../ink/ink1559.xml"/><Relationship Id="rId429" Type="http://schemas.openxmlformats.org/officeDocument/2006/relationships/image" Target="../media/image1184.png"/><Relationship Id="rId636" Type="http://schemas.openxmlformats.org/officeDocument/2006/relationships/customXml" Target="../ink/ink1713.xml"/><Relationship Id="rId843" Type="http://schemas.openxmlformats.org/officeDocument/2006/relationships/image" Target="../media/image1389.png"/><Relationship Id="rId275" Type="http://schemas.openxmlformats.org/officeDocument/2006/relationships/customXml" Target="../ink/ink1531.xml"/><Relationship Id="rId482" Type="http://schemas.openxmlformats.org/officeDocument/2006/relationships/customXml" Target="../ink/ink1635.xml"/><Relationship Id="rId703" Type="http://schemas.openxmlformats.org/officeDocument/2006/relationships/image" Target="../media/image1319.png"/><Relationship Id="rId910" Type="http://schemas.openxmlformats.org/officeDocument/2006/relationships/customXml" Target="../ink/ink1850.xml"/><Relationship Id="rId135" Type="http://schemas.openxmlformats.org/officeDocument/2006/relationships/customXml" Target="../ink/ink1460.xml"/><Relationship Id="rId342" Type="http://schemas.openxmlformats.org/officeDocument/2006/relationships/image" Target="../media/image1141.png"/><Relationship Id="rId787" Type="http://schemas.openxmlformats.org/officeDocument/2006/relationships/image" Target="../media/image1361.png"/><Relationship Id="rId202" Type="http://schemas.openxmlformats.org/officeDocument/2006/relationships/image" Target="../media/image1070.png"/><Relationship Id="rId647" Type="http://schemas.openxmlformats.org/officeDocument/2006/relationships/image" Target="../media/image1291.png"/><Relationship Id="rId854" Type="http://schemas.openxmlformats.org/officeDocument/2006/relationships/customXml" Target="../ink/ink1822.xml"/><Relationship Id="rId286" Type="http://schemas.openxmlformats.org/officeDocument/2006/relationships/image" Target="../media/image1113.png"/><Relationship Id="rId493" Type="http://schemas.openxmlformats.org/officeDocument/2006/relationships/image" Target="../media/image1216.png"/><Relationship Id="rId507" Type="http://schemas.openxmlformats.org/officeDocument/2006/relationships/image" Target="../media/image1223.png"/><Relationship Id="rId714" Type="http://schemas.openxmlformats.org/officeDocument/2006/relationships/customXml" Target="../ink/ink1752.xml"/><Relationship Id="rId921" Type="http://schemas.openxmlformats.org/officeDocument/2006/relationships/image" Target="../media/image1427.png"/><Relationship Id="rId50" Type="http://schemas.openxmlformats.org/officeDocument/2006/relationships/image" Target="../media/image997.png"/><Relationship Id="rId146" Type="http://schemas.openxmlformats.org/officeDocument/2006/relationships/image" Target="../media/image1043.png"/><Relationship Id="rId353" Type="http://schemas.openxmlformats.org/officeDocument/2006/relationships/customXml" Target="../ink/ink1570.xml"/><Relationship Id="rId560" Type="http://schemas.openxmlformats.org/officeDocument/2006/relationships/customXml" Target="../ink/ink1675.xml"/><Relationship Id="rId798" Type="http://schemas.openxmlformats.org/officeDocument/2006/relationships/customXml" Target="../ink/ink1794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77.png"/><Relationship Id="rId671" Type="http://schemas.openxmlformats.org/officeDocument/2006/relationships/customXml" Target="../ink/ink2215.xml"/><Relationship Id="rId769" Type="http://schemas.openxmlformats.org/officeDocument/2006/relationships/customXml" Target="../ink/ink2264.xml"/><Relationship Id="rId21" Type="http://schemas.openxmlformats.org/officeDocument/2006/relationships/image" Target="../media/image14290.png"/><Relationship Id="rId324" Type="http://schemas.openxmlformats.org/officeDocument/2006/relationships/customXml" Target="../ink/ink2040.xml"/><Relationship Id="rId531" Type="http://schemas.openxmlformats.org/officeDocument/2006/relationships/customXml" Target="../ink/ink2145.xml"/><Relationship Id="rId629" Type="http://schemas.openxmlformats.org/officeDocument/2006/relationships/customXml" Target="../ink/ink2194.xml"/><Relationship Id="rId170" Type="http://schemas.openxmlformats.org/officeDocument/2006/relationships/customXml" Target="../ink/ink1963.xml"/><Relationship Id="rId268" Type="http://schemas.openxmlformats.org/officeDocument/2006/relationships/customXml" Target="../ink/ink2012.xml"/><Relationship Id="rId475" Type="http://schemas.openxmlformats.org/officeDocument/2006/relationships/image" Target="../media/image1655.png"/><Relationship Id="rId682" Type="http://schemas.openxmlformats.org/officeDocument/2006/relationships/image" Target="../media/image1758.png"/><Relationship Id="rId32" Type="http://schemas.openxmlformats.org/officeDocument/2006/relationships/customXml" Target="../ink/ink1894.xml"/><Relationship Id="rId128" Type="http://schemas.openxmlformats.org/officeDocument/2006/relationships/customXml" Target="../ink/ink1942.xml"/><Relationship Id="rId335" Type="http://schemas.openxmlformats.org/officeDocument/2006/relationships/image" Target="../media/image1586.png"/><Relationship Id="rId542" Type="http://schemas.openxmlformats.org/officeDocument/2006/relationships/image" Target="../media/image1688.png"/><Relationship Id="rId181" Type="http://schemas.openxmlformats.org/officeDocument/2006/relationships/image" Target="../media/image1509.png"/><Relationship Id="rId402" Type="http://schemas.openxmlformats.org/officeDocument/2006/relationships/customXml" Target="../ink/ink2080.xml"/><Relationship Id="rId279" Type="http://schemas.openxmlformats.org/officeDocument/2006/relationships/image" Target="../media/image1558.png"/><Relationship Id="rId486" Type="http://schemas.openxmlformats.org/officeDocument/2006/relationships/customXml" Target="../ink/ink2122.xml"/><Relationship Id="rId693" Type="http://schemas.openxmlformats.org/officeDocument/2006/relationships/customXml" Target="../ink/ink2226.xml"/><Relationship Id="rId707" Type="http://schemas.openxmlformats.org/officeDocument/2006/relationships/customXml" Target="../ink/ink2233.xml"/><Relationship Id="rId43" Type="http://schemas.openxmlformats.org/officeDocument/2006/relationships/image" Target="../media/image14400.png"/><Relationship Id="rId139" Type="http://schemas.openxmlformats.org/officeDocument/2006/relationships/image" Target="../media/image1488.png"/><Relationship Id="rId346" Type="http://schemas.openxmlformats.org/officeDocument/2006/relationships/customXml" Target="../ink/ink2051.xml"/><Relationship Id="rId553" Type="http://schemas.openxmlformats.org/officeDocument/2006/relationships/customXml" Target="../ink/ink2156.xml"/><Relationship Id="rId760" Type="http://schemas.openxmlformats.org/officeDocument/2006/relationships/image" Target="../media/image1797.png"/><Relationship Id="rId192" Type="http://schemas.openxmlformats.org/officeDocument/2006/relationships/customXml" Target="../ink/ink1974.xml"/><Relationship Id="rId206" Type="http://schemas.openxmlformats.org/officeDocument/2006/relationships/customXml" Target="../ink/ink1981.xml"/><Relationship Id="rId413" Type="http://schemas.openxmlformats.org/officeDocument/2006/relationships/image" Target="../media/image1624.png"/><Relationship Id="rId497" Type="http://schemas.openxmlformats.org/officeDocument/2006/relationships/image" Target="../media/image1666.png"/><Relationship Id="rId620" Type="http://schemas.openxmlformats.org/officeDocument/2006/relationships/image" Target="../media/image1727.png"/><Relationship Id="rId718" Type="http://schemas.openxmlformats.org/officeDocument/2006/relationships/image" Target="../media/image1776.png"/><Relationship Id="rId357" Type="http://schemas.openxmlformats.org/officeDocument/2006/relationships/image" Target="../media/image1596.png"/><Relationship Id="rId54" Type="http://schemas.openxmlformats.org/officeDocument/2006/relationships/customXml" Target="../ink/ink1905.xml"/><Relationship Id="rId217" Type="http://schemas.openxmlformats.org/officeDocument/2006/relationships/image" Target="../media/image1527.png"/><Relationship Id="rId564" Type="http://schemas.openxmlformats.org/officeDocument/2006/relationships/image" Target="../media/image1699.png"/><Relationship Id="rId771" Type="http://schemas.openxmlformats.org/officeDocument/2006/relationships/customXml" Target="../ink/ink2265.xml"/><Relationship Id="rId424" Type="http://schemas.openxmlformats.org/officeDocument/2006/relationships/customXml" Target="../ink/ink2091.xml"/><Relationship Id="rId631" Type="http://schemas.openxmlformats.org/officeDocument/2006/relationships/customXml" Target="../ink/ink2195.xml"/><Relationship Id="rId729" Type="http://schemas.openxmlformats.org/officeDocument/2006/relationships/customXml" Target="../ink/ink2244.xml"/><Relationship Id="rId270" Type="http://schemas.openxmlformats.org/officeDocument/2006/relationships/customXml" Target="../ink/ink2013.xml"/><Relationship Id="rId65" Type="http://schemas.openxmlformats.org/officeDocument/2006/relationships/image" Target="../media/image1451.png"/><Relationship Id="rId130" Type="http://schemas.openxmlformats.org/officeDocument/2006/relationships/customXml" Target="../ink/ink1943.xml"/><Relationship Id="rId368" Type="http://schemas.openxmlformats.org/officeDocument/2006/relationships/image" Target="../media/image1601.png"/><Relationship Id="rId575" Type="http://schemas.openxmlformats.org/officeDocument/2006/relationships/customXml" Target="../ink/ink2167.xml"/><Relationship Id="rId228" Type="http://schemas.openxmlformats.org/officeDocument/2006/relationships/customXml" Target="../ink/ink1992.xml"/><Relationship Id="rId435" Type="http://schemas.openxmlformats.org/officeDocument/2006/relationships/image" Target="../media/image1635.png"/><Relationship Id="rId642" Type="http://schemas.openxmlformats.org/officeDocument/2006/relationships/image" Target="../media/image1738.png"/><Relationship Id="rId281" Type="http://schemas.openxmlformats.org/officeDocument/2006/relationships/image" Target="../media/image1559.png"/><Relationship Id="rId502" Type="http://schemas.openxmlformats.org/officeDocument/2006/relationships/customXml" Target="../ink/ink2130.xml"/><Relationship Id="rId76" Type="http://schemas.openxmlformats.org/officeDocument/2006/relationships/customXml" Target="../ink/ink1916.xml"/><Relationship Id="rId141" Type="http://schemas.openxmlformats.org/officeDocument/2006/relationships/image" Target="../media/image1489.png"/><Relationship Id="rId379" Type="http://schemas.openxmlformats.org/officeDocument/2006/relationships/customXml" Target="../ink/ink2068.xml"/><Relationship Id="rId586" Type="http://schemas.openxmlformats.org/officeDocument/2006/relationships/image" Target="../media/image1710.png"/><Relationship Id="rId7" Type="http://schemas.openxmlformats.org/officeDocument/2006/relationships/image" Target="../media/image14220.png"/><Relationship Id="rId239" Type="http://schemas.openxmlformats.org/officeDocument/2006/relationships/image" Target="../media/image1538.png"/><Relationship Id="rId446" Type="http://schemas.openxmlformats.org/officeDocument/2006/relationships/customXml" Target="../ink/ink2102.xml"/><Relationship Id="rId653" Type="http://schemas.openxmlformats.org/officeDocument/2006/relationships/customXml" Target="../ink/ink2206.xml"/><Relationship Id="rId292" Type="http://schemas.openxmlformats.org/officeDocument/2006/relationships/customXml" Target="../ink/ink2024.xml"/><Relationship Id="rId306" Type="http://schemas.openxmlformats.org/officeDocument/2006/relationships/customXml" Target="../ink/ink2031.xml"/><Relationship Id="rId87" Type="http://schemas.openxmlformats.org/officeDocument/2006/relationships/image" Target="../media/image1462.png"/><Relationship Id="rId513" Type="http://schemas.openxmlformats.org/officeDocument/2006/relationships/image" Target="../media/image1674.png"/><Relationship Id="rId597" Type="http://schemas.openxmlformats.org/officeDocument/2006/relationships/customXml" Target="../ink/ink2178.xml"/><Relationship Id="rId720" Type="http://schemas.openxmlformats.org/officeDocument/2006/relationships/image" Target="../media/image1777.png"/><Relationship Id="rId152" Type="http://schemas.openxmlformats.org/officeDocument/2006/relationships/customXml" Target="../ink/ink1954.xml"/><Relationship Id="rId457" Type="http://schemas.openxmlformats.org/officeDocument/2006/relationships/image" Target="../media/image1646.png"/><Relationship Id="rId664" Type="http://schemas.openxmlformats.org/officeDocument/2006/relationships/image" Target="../media/image1749.png"/><Relationship Id="rId14" Type="http://schemas.openxmlformats.org/officeDocument/2006/relationships/customXml" Target="../ink/ink1885.xml"/><Relationship Id="rId317" Type="http://schemas.openxmlformats.org/officeDocument/2006/relationships/image" Target="../media/image1577.png"/><Relationship Id="rId524" Type="http://schemas.openxmlformats.org/officeDocument/2006/relationships/customXml" Target="../ink/ink2141.xml"/><Relationship Id="rId731" Type="http://schemas.openxmlformats.org/officeDocument/2006/relationships/customXml" Target="../ink/ink2245.xml"/><Relationship Id="rId98" Type="http://schemas.openxmlformats.org/officeDocument/2006/relationships/customXml" Target="../ink/ink1927.xml"/><Relationship Id="rId163" Type="http://schemas.openxmlformats.org/officeDocument/2006/relationships/image" Target="../media/image1500.png"/><Relationship Id="rId370" Type="http://schemas.openxmlformats.org/officeDocument/2006/relationships/image" Target="../media/image1602.png"/><Relationship Id="rId230" Type="http://schemas.openxmlformats.org/officeDocument/2006/relationships/customXml" Target="../ink/ink1993.xml"/><Relationship Id="rId468" Type="http://schemas.openxmlformats.org/officeDocument/2006/relationships/customXml" Target="../ink/ink2113.xml"/><Relationship Id="rId675" Type="http://schemas.openxmlformats.org/officeDocument/2006/relationships/customXml" Target="../ink/ink2217.xml"/><Relationship Id="rId25" Type="http://schemas.openxmlformats.org/officeDocument/2006/relationships/image" Target="../media/image14310.png"/><Relationship Id="rId328" Type="http://schemas.openxmlformats.org/officeDocument/2006/relationships/customXml" Target="../ink/ink2042.xml"/><Relationship Id="rId535" Type="http://schemas.openxmlformats.org/officeDocument/2006/relationships/customXml" Target="../ink/ink2147.xml"/><Relationship Id="rId742" Type="http://schemas.openxmlformats.org/officeDocument/2006/relationships/image" Target="../media/image1788.png"/><Relationship Id="rId174" Type="http://schemas.openxmlformats.org/officeDocument/2006/relationships/customXml" Target="../ink/ink1965.xml"/><Relationship Id="rId381" Type="http://schemas.openxmlformats.org/officeDocument/2006/relationships/customXml" Target="../ink/ink2069.xml"/><Relationship Id="rId602" Type="http://schemas.openxmlformats.org/officeDocument/2006/relationships/image" Target="../media/image1718.png"/><Relationship Id="rId241" Type="http://schemas.openxmlformats.org/officeDocument/2006/relationships/image" Target="../media/image1539.png"/><Relationship Id="rId479" Type="http://schemas.openxmlformats.org/officeDocument/2006/relationships/image" Target="../media/image1657.png"/><Relationship Id="rId686" Type="http://schemas.openxmlformats.org/officeDocument/2006/relationships/image" Target="../media/image1760.png"/><Relationship Id="rId36" Type="http://schemas.openxmlformats.org/officeDocument/2006/relationships/customXml" Target="../ink/ink1896.xml"/><Relationship Id="rId339" Type="http://schemas.openxmlformats.org/officeDocument/2006/relationships/image" Target="../media/image1588.png"/><Relationship Id="rId546" Type="http://schemas.openxmlformats.org/officeDocument/2006/relationships/image" Target="../media/image1690.png"/><Relationship Id="rId753" Type="http://schemas.openxmlformats.org/officeDocument/2006/relationships/customXml" Target="../ink/ink2256.xml"/><Relationship Id="rId101" Type="http://schemas.openxmlformats.org/officeDocument/2006/relationships/image" Target="../media/image1469.png"/><Relationship Id="rId185" Type="http://schemas.openxmlformats.org/officeDocument/2006/relationships/image" Target="../media/image1511.png"/><Relationship Id="rId406" Type="http://schemas.openxmlformats.org/officeDocument/2006/relationships/customXml" Target="../ink/ink2082.xml"/><Relationship Id="rId392" Type="http://schemas.openxmlformats.org/officeDocument/2006/relationships/customXml" Target="../ink/ink2075.xml"/><Relationship Id="rId613" Type="http://schemas.openxmlformats.org/officeDocument/2006/relationships/customXml" Target="../ink/ink2186.xml"/><Relationship Id="rId697" Type="http://schemas.openxmlformats.org/officeDocument/2006/relationships/customXml" Target="../ink/ink2228.xml"/><Relationship Id="rId252" Type="http://schemas.openxmlformats.org/officeDocument/2006/relationships/customXml" Target="../ink/ink2004.xml"/><Relationship Id="rId47" Type="http://schemas.openxmlformats.org/officeDocument/2006/relationships/image" Target="../media/image14420.png"/><Relationship Id="rId112" Type="http://schemas.openxmlformats.org/officeDocument/2006/relationships/customXml" Target="../ink/ink1934.xml"/><Relationship Id="rId557" Type="http://schemas.openxmlformats.org/officeDocument/2006/relationships/customXml" Target="../ink/ink2158.xml"/><Relationship Id="rId764" Type="http://schemas.openxmlformats.org/officeDocument/2006/relationships/image" Target="../media/image1799.png"/><Relationship Id="rId196" Type="http://schemas.openxmlformats.org/officeDocument/2006/relationships/customXml" Target="../ink/ink1976.xml"/><Relationship Id="rId417" Type="http://schemas.openxmlformats.org/officeDocument/2006/relationships/image" Target="../media/image1626.png"/><Relationship Id="rId624" Type="http://schemas.openxmlformats.org/officeDocument/2006/relationships/image" Target="../media/image1729.png"/><Relationship Id="rId263" Type="http://schemas.openxmlformats.org/officeDocument/2006/relationships/image" Target="../media/image1550.png"/><Relationship Id="rId470" Type="http://schemas.openxmlformats.org/officeDocument/2006/relationships/customXml" Target="../ink/ink2114.xml"/><Relationship Id="rId58" Type="http://schemas.openxmlformats.org/officeDocument/2006/relationships/customXml" Target="../ink/ink1907.xml"/><Relationship Id="rId123" Type="http://schemas.openxmlformats.org/officeDocument/2006/relationships/image" Target="../media/image1480.png"/><Relationship Id="rId330" Type="http://schemas.openxmlformats.org/officeDocument/2006/relationships/customXml" Target="../ink/ink2043.xml"/><Relationship Id="rId568" Type="http://schemas.openxmlformats.org/officeDocument/2006/relationships/image" Target="../media/image1701.png"/><Relationship Id="rId775" Type="http://schemas.openxmlformats.org/officeDocument/2006/relationships/customXml" Target="../ink/ink2267.xml"/><Relationship Id="rId428" Type="http://schemas.openxmlformats.org/officeDocument/2006/relationships/customXml" Target="../ink/ink2093.xml"/><Relationship Id="rId635" Type="http://schemas.openxmlformats.org/officeDocument/2006/relationships/customXml" Target="../ink/ink2197.xml"/><Relationship Id="rId274" Type="http://schemas.openxmlformats.org/officeDocument/2006/relationships/customXml" Target="../ink/ink2015.xml"/><Relationship Id="rId481" Type="http://schemas.openxmlformats.org/officeDocument/2006/relationships/image" Target="../media/image1658.png"/><Relationship Id="rId702" Type="http://schemas.openxmlformats.org/officeDocument/2006/relationships/image" Target="../media/image1768.png"/><Relationship Id="rId69" Type="http://schemas.openxmlformats.org/officeDocument/2006/relationships/image" Target="../media/image1453.png"/><Relationship Id="rId134" Type="http://schemas.openxmlformats.org/officeDocument/2006/relationships/customXml" Target="../ink/ink1945.xml"/><Relationship Id="rId579" Type="http://schemas.openxmlformats.org/officeDocument/2006/relationships/customXml" Target="../ink/ink2169.xml"/><Relationship Id="rId341" Type="http://schemas.openxmlformats.org/officeDocument/2006/relationships/image" Target="../media/image1589.png"/><Relationship Id="rId439" Type="http://schemas.openxmlformats.org/officeDocument/2006/relationships/image" Target="../media/image1637.png"/><Relationship Id="rId646" Type="http://schemas.openxmlformats.org/officeDocument/2006/relationships/image" Target="../media/image1740.png"/><Relationship Id="rId201" Type="http://schemas.openxmlformats.org/officeDocument/2006/relationships/image" Target="../media/image1519.png"/><Relationship Id="rId285" Type="http://schemas.openxmlformats.org/officeDocument/2006/relationships/image" Target="../media/image1561.png"/><Relationship Id="rId506" Type="http://schemas.openxmlformats.org/officeDocument/2006/relationships/customXml" Target="../ink/ink2132.xml"/><Relationship Id="rId492" Type="http://schemas.openxmlformats.org/officeDocument/2006/relationships/customXml" Target="../ink/ink2125.xml"/><Relationship Id="rId713" Type="http://schemas.openxmlformats.org/officeDocument/2006/relationships/customXml" Target="../ink/ink2236.xml"/><Relationship Id="rId145" Type="http://schemas.openxmlformats.org/officeDocument/2006/relationships/image" Target="../media/image1491.png"/><Relationship Id="rId352" Type="http://schemas.openxmlformats.org/officeDocument/2006/relationships/customXml" Target="../ink/ink2054.xml"/><Relationship Id="rId212" Type="http://schemas.openxmlformats.org/officeDocument/2006/relationships/customXml" Target="../ink/ink1984.xml"/><Relationship Id="rId657" Type="http://schemas.openxmlformats.org/officeDocument/2006/relationships/customXml" Target="../ink/ink2208.xml"/><Relationship Id="rId296" Type="http://schemas.openxmlformats.org/officeDocument/2006/relationships/customXml" Target="../ink/ink2026.xml"/><Relationship Id="rId517" Type="http://schemas.openxmlformats.org/officeDocument/2006/relationships/image" Target="../media/image1676.png"/><Relationship Id="rId724" Type="http://schemas.openxmlformats.org/officeDocument/2006/relationships/image" Target="../media/image1779.png"/><Relationship Id="rId60" Type="http://schemas.openxmlformats.org/officeDocument/2006/relationships/customXml" Target="../ink/ink1908.xml"/><Relationship Id="rId156" Type="http://schemas.openxmlformats.org/officeDocument/2006/relationships/customXml" Target="../ink/ink1956.xml"/><Relationship Id="rId363" Type="http://schemas.openxmlformats.org/officeDocument/2006/relationships/customXml" Target="../ink/ink2060.xml"/><Relationship Id="rId570" Type="http://schemas.openxmlformats.org/officeDocument/2006/relationships/image" Target="../media/image1702.png"/><Relationship Id="rId223" Type="http://schemas.openxmlformats.org/officeDocument/2006/relationships/image" Target="../media/image1530.png"/><Relationship Id="rId430" Type="http://schemas.openxmlformats.org/officeDocument/2006/relationships/customXml" Target="../ink/ink2094.xml"/><Relationship Id="rId668" Type="http://schemas.openxmlformats.org/officeDocument/2006/relationships/image" Target="../media/image1751.png"/><Relationship Id="rId18" Type="http://schemas.openxmlformats.org/officeDocument/2006/relationships/customXml" Target="../ink/ink1887.xml"/><Relationship Id="rId528" Type="http://schemas.openxmlformats.org/officeDocument/2006/relationships/image" Target="../media/image1681.png"/><Relationship Id="rId735" Type="http://schemas.openxmlformats.org/officeDocument/2006/relationships/customXml" Target="../ink/ink2247.xml"/><Relationship Id="rId167" Type="http://schemas.openxmlformats.org/officeDocument/2006/relationships/image" Target="../media/image1502.png"/><Relationship Id="rId374" Type="http://schemas.openxmlformats.org/officeDocument/2006/relationships/image" Target="../media/image1604.png"/><Relationship Id="rId581" Type="http://schemas.openxmlformats.org/officeDocument/2006/relationships/customXml" Target="../ink/ink2170.xml"/><Relationship Id="rId71" Type="http://schemas.openxmlformats.org/officeDocument/2006/relationships/image" Target="../media/image1454.png"/><Relationship Id="rId234" Type="http://schemas.openxmlformats.org/officeDocument/2006/relationships/customXml" Target="../ink/ink1995.xml"/><Relationship Id="rId679" Type="http://schemas.openxmlformats.org/officeDocument/2006/relationships/customXml" Target="../ink/ink2219.xml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14330.png"/><Relationship Id="rId441" Type="http://schemas.openxmlformats.org/officeDocument/2006/relationships/image" Target="../media/image1638.png"/><Relationship Id="rId539" Type="http://schemas.openxmlformats.org/officeDocument/2006/relationships/customXml" Target="../ink/ink2149.xml"/><Relationship Id="rId746" Type="http://schemas.openxmlformats.org/officeDocument/2006/relationships/image" Target="../media/image1790.png"/><Relationship Id="rId178" Type="http://schemas.openxmlformats.org/officeDocument/2006/relationships/customXml" Target="../ink/ink1967.xml"/><Relationship Id="rId301" Type="http://schemas.openxmlformats.org/officeDocument/2006/relationships/image" Target="../media/image1569.png"/><Relationship Id="rId82" Type="http://schemas.openxmlformats.org/officeDocument/2006/relationships/customXml" Target="../ink/ink1919.xml"/><Relationship Id="rId385" Type="http://schemas.openxmlformats.org/officeDocument/2006/relationships/customXml" Target="../ink/ink2071.xml"/><Relationship Id="rId592" Type="http://schemas.openxmlformats.org/officeDocument/2006/relationships/image" Target="../media/image1713.png"/><Relationship Id="rId606" Type="http://schemas.openxmlformats.org/officeDocument/2006/relationships/image" Target="../media/image1720.png"/><Relationship Id="rId245" Type="http://schemas.openxmlformats.org/officeDocument/2006/relationships/image" Target="../media/image1541.png"/><Relationship Id="rId452" Type="http://schemas.openxmlformats.org/officeDocument/2006/relationships/customXml" Target="../ink/ink2105.xml"/><Relationship Id="rId105" Type="http://schemas.openxmlformats.org/officeDocument/2006/relationships/image" Target="../media/image1471.png"/><Relationship Id="rId312" Type="http://schemas.openxmlformats.org/officeDocument/2006/relationships/customXml" Target="../ink/ink2034.xml"/><Relationship Id="rId757" Type="http://schemas.openxmlformats.org/officeDocument/2006/relationships/customXml" Target="../ink/ink2258.xml"/><Relationship Id="rId93" Type="http://schemas.openxmlformats.org/officeDocument/2006/relationships/image" Target="../media/image1465.png"/><Relationship Id="rId189" Type="http://schemas.openxmlformats.org/officeDocument/2006/relationships/image" Target="../media/image1513.png"/><Relationship Id="rId396" Type="http://schemas.openxmlformats.org/officeDocument/2006/relationships/customXml" Target="../ink/ink2077.xml"/><Relationship Id="rId617" Type="http://schemas.openxmlformats.org/officeDocument/2006/relationships/customXml" Target="../ink/ink2188.xml"/><Relationship Id="rId256" Type="http://schemas.openxmlformats.org/officeDocument/2006/relationships/customXml" Target="../ink/ink2006.xml"/><Relationship Id="rId463" Type="http://schemas.openxmlformats.org/officeDocument/2006/relationships/image" Target="../media/image1649.png"/><Relationship Id="rId670" Type="http://schemas.openxmlformats.org/officeDocument/2006/relationships/image" Target="../media/image1752.png"/><Relationship Id="rId116" Type="http://schemas.openxmlformats.org/officeDocument/2006/relationships/customXml" Target="../ink/ink1936.xml"/><Relationship Id="rId323" Type="http://schemas.openxmlformats.org/officeDocument/2006/relationships/image" Target="../media/image1580.png"/><Relationship Id="rId530" Type="http://schemas.openxmlformats.org/officeDocument/2006/relationships/image" Target="../media/image1682.png"/><Relationship Id="rId768" Type="http://schemas.openxmlformats.org/officeDocument/2006/relationships/image" Target="../media/image1801.png"/><Relationship Id="rId20" Type="http://schemas.openxmlformats.org/officeDocument/2006/relationships/customXml" Target="../ink/ink1888.xml"/><Relationship Id="rId628" Type="http://schemas.openxmlformats.org/officeDocument/2006/relationships/image" Target="../media/image1731.png"/><Relationship Id="rId267" Type="http://schemas.openxmlformats.org/officeDocument/2006/relationships/image" Target="../media/image1552.png"/><Relationship Id="rId474" Type="http://schemas.openxmlformats.org/officeDocument/2006/relationships/customXml" Target="../ink/ink2116.xml"/><Relationship Id="rId127" Type="http://schemas.openxmlformats.org/officeDocument/2006/relationships/image" Target="../media/image1482.png"/><Relationship Id="rId681" Type="http://schemas.openxmlformats.org/officeDocument/2006/relationships/customXml" Target="../ink/ink2220.xml"/><Relationship Id="rId779" Type="http://schemas.openxmlformats.org/officeDocument/2006/relationships/customXml" Target="../ink/ink2269.xml"/><Relationship Id="rId31" Type="http://schemas.openxmlformats.org/officeDocument/2006/relationships/image" Target="../media/image14340.png"/><Relationship Id="rId334" Type="http://schemas.openxmlformats.org/officeDocument/2006/relationships/customXml" Target="../ink/ink2045.xml"/><Relationship Id="rId541" Type="http://schemas.openxmlformats.org/officeDocument/2006/relationships/customXml" Target="../ink/ink2150.xml"/><Relationship Id="rId639" Type="http://schemas.openxmlformats.org/officeDocument/2006/relationships/customXml" Target="../ink/ink2199.xml"/><Relationship Id="rId180" Type="http://schemas.openxmlformats.org/officeDocument/2006/relationships/customXml" Target="../ink/ink1968.xml"/><Relationship Id="rId278" Type="http://schemas.openxmlformats.org/officeDocument/2006/relationships/customXml" Target="../ink/ink2017.xml"/><Relationship Id="rId401" Type="http://schemas.openxmlformats.org/officeDocument/2006/relationships/image" Target="../media/image1618.png"/><Relationship Id="rId485" Type="http://schemas.openxmlformats.org/officeDocument/2006/relationships/image" Target="../media/image1660.png"/><Relationship Id="rId692" Type="http://schemas.openxmlformats.org/officeDocument/2006/relationships/image" Target="../media/image1763.png"/><Relationship Id="rId706" Type="http://schemas.openxmlformats.org/officeDocument/2006/relationships/image" Target="../media/image1770.png"/><Relationship Id="rId42" Type="http://schemas.openxmlformats.org/officeDocument/2006/relationships/customXml" Target="../ink/ink1899.xml"/><Relationship Id="rId138" Type="http://schemas.openxmlformats.org/officeDocument/2006/relationships/customXml" Target="../ink/ink1947.xml"/><Relationship Id="rId345" Type="http://schemas.openxmlformats.org/officeDocument/2006/relationships/image" Target="../media/image1590.png"/><Relationship Id="rId552" Type="http://schemas.openxmlformats.org/officeDocument/2006/relationships/image" Target="../media/image1693.png"/><Relationship Id="rId191" Type="http://schemas.openxmlformats.org/officeDocument/2006/relationships/image" Target="../media/image1514.png"/><Relationship Id="rId205" Type="http://schemas.openxmlformats.org/officeDocument/2006/relationships/image" Target="../media/image1521.png"/><Relationship Id="rId412" Type="http://schemas.openxmlformats.org/officeDocument/2006/relationships/customXml" Target="../ink/ink2085.xml"/><Relationship Id="rId107" Type="http://schemas.openxmlformats.org/officeDocument/2006/relationships/image" Target="../media/image1472.png"/><Relationship Id="rId289" Type="http://schemas.openxmlformats.org/officeDocument/2006/relationships/image" Target="../media/image1563.png"/><Relationship Id="rId454" Type="http://schemas.openxmlformats.org/officeDocument/2006/relationships/customXml" Target="../ink/ink2106.xml"/><Relationship Id="rId496" Type="http://schemas.openxmlformats.org/officeDocument/2006/relationships/customXml" Target="../ink/ink2127.xml"/><Relationship Id="rId661" Type="http://schemas.openxmlformats.org/officeDocument/2006/relationships/customXml" Target="../ink/ink2210.xml"/><Relationship Id="rId717" Type="http://schemas.openxmlformats.org/officeDocument/2006/relationships/customXml" Target="../ink/ink2238.xml"/><Relationship Id="rId759" Type="http://schemas.openxmlformats.org/officeDocument/2006/relationships/customXml" Target="../ink/ink2259.xml"/><Relationship Id="rId11" Type="http://schemas.openxmlformats.org/officeDocument/2006/relationships/image" Target="../media/image14240.png"/><Relationship Id="rId53" Type="http://schemas.openxmlformats.org/officeDocument/2006/relationships/image" Target="../media/image14450.png"/><Relationship Id="rId149" Type="http://schemas.openxmlformats.org/officeDocument/2006/relationships/image" Target="../media/image1493.png"/><Relationship Id="rId314" Type="http://schemas.openxmlformats.org/officeDocument/2006/relationships/customXml" Target="../ink/ink2035.xml"/><Relationship Id="rId356" Type="http://schemas.openxmlformats.org/officeDocument/2006/relationships/customXml" Target="../ink/ink2056.xml"/><Relationship Id="rId398" Type="http://schemas.openxmlformats.org/officeDocument/2006/relationships/customXml" Target="../ink/ink2078.xml"/><Relationship Id="rId521" Type="http://schemas.openxmlformats.org/officeDocument/2006/relationships/image" Target="../media/image1678.png"/><Relationship Id="rId563" Type="http://schemas.openxmlformats.org/officeDocument/2006/relationships/customXml" Target="../ink/ink2161.xml"/><Relationship Id="rId619" Type="http://schemas.openxmlformats.org/officeDocument/2006/relationships/customXml" Target="../ink/ink2189.xml"/><Relationship Id="rId770" Type="http://schemas.openxmlformats.org/officeDocument/2006/relationships/image" Target="../media/image1802.png"/><Relationship Id="rId95" Type="http://schemas.openxmlformats.org/officeDocument/2006/relationships/image" Target="../media/image1466.png"/><Relationship Id="rId160" Type="http://schemas.openxmlformats.org/officeDocument/2006/relationships/customXml" Target="../ink/ink1958.xml"/><Relationship Id="rId216" Type="http://schemas.openxmlformats.org/officeDocument/2006/relationships/customXml" Target="../ink/ink1986.xml"/><Relationship Id="rId423" Type="http://schemas.openxmlformats.org/officeDocument/2006/relationships/image" Target="../media/image1629.png"/><Relationship Id="rId258" Type="http://schemas.openxmlformats.org/officeDocument/2006/relationships/customXml" Target="../ink/ink2007.xml"/><Relationship Id="rId465" Type="http://schemas.openxmlformats.org/officeDocument/2006/relationships/image" Target="../media/image1650.png"/><Relationship Id="rId630" Type="http://schemas.openxmlformats.org/officeDocument/2006/relationships/image" Target="../media/image1732.png"/><Relationship Id="rId672" Type="http://schemas.openxmlformats.org/officeDocument/2006/relationships/image" Target="../media/image1753.png"/><Relationship Id="rId728" Type="http://schemas.openxmlformats.org/officeDocument/2006/relationships/image" Target="../media/image1781.png"/><Relationship Id="rId22" Type="http://schemas.openxmlformats.org/officeDocument/2006/relationships/customXml" Target="../ink/ink1889.xml"/><Relationship Id="rId64" Type="http://schemas.openxmlformats.org/officeDocument/2006/relationships/customXml" Target="../ink/ink1910.xml"/><Relationship Id="rId118" Type="http://schemas.openxmlformats.org/officeDocument/2006/relationships/customXml" Target="../ink/ink1937.xml"/><Relationship Id="rId325" Type="http://schemas.openxmlformats.org/officeDocument/2006/relationships/image" Target="../media/image1581.png"/><Relationship Id="rId367" Type="http://schemas.openxmlformats.org/officeDocument/2006/relationships/customXml" Target="../ink/ink2062.xml"/><Relationship Id="rId532" Type="http://schemas.openxmlformats.org/officeDocument/2006/relationships/image" Target="../media/image1683.png"/><Relationship Id="rId574" Type="http://schemas.openxmlformats.org/officeDocument/2006/relationships/image" Target="../media/image1704.png"/><Relationship Id="rId171" Type="http://schemas.openxmlformats.org/officeDocument/2006/relationships/image" Target="../media/image1504.png"/><Relationship Id="rId227" Type="http://schemas.openxmlformats.org/officeDocument/2006/relationships/image" Target="../media/image1532.png"/><Relationship Id="rId269" Type="http://schemas.openxmlformats.org/officeDocument/2006/relationships/image" Target="../media/image1553.png"/><Relationship Id="rId434" Type="http://schemas.openxmlformats.org/officeDocument/2006/relationships/customXml" Target="../ink/ink2096.xml"/><Relationship Id="rId476" Type="http://schemas.openxmlformats.org/officeDocument/2006/relationships/customXml" Target="../ink/ink2117.xml"/><Relationship Id="rId641" Type="http://schemas.openxmlformats.org/officeDocument/2006/relationships/customXml" Target="../ink/ink2200.xml"/><Relationship Id="rId683" Type="http://schemas.openxmlformats.org/officeDocument/2006/relationships/customXml" Target="../ink/ink2221.xml"/><Relationship Id="rId739" Type="http://schemas.openxmlformats.org/officeDocument/2006/relationships/customXml" Target="../ink/ink2249.xml"/><Relationship Id="rId33" Type="http://schemas.openxmlformats.org/officeDocument/2006/relationships/image" Target="../media/image14350.png"/><Relationship Id="rId129" Type="http://schemas.openxmlformats.org/officeDocument/2006/relationships/image" Target="../media/image1483.png"/><Relationship Id="rId280" Type="http://schemas.openxmlformats.org/officeDocument/2006/relationships/customXml" Target="../ink/ink2018.xml"/><Relationship Id="rId336" Type="http://schemas.openxmlformats.org/officeDocument/2006/relationships/customXml" Target="../ink/ink2046.xml"/><Relationship Id="rId501" Type="http://schemas.openxmlformats.org/officeDocument/2006/relationships/image" Target="../media/image1668.png"/><Relationship Id="rId543" Type="http://schemas.openxmlformats.org/officeDocument/2006/relationships/customXml" Target="../ink/ink2151.xml"/><Relationship Id="rId75" Type="http://schemas.openxmlformats.org/officeDocument/2006/relationships/image" Target="../media/image1456.png"/><Relationship Id="rId140" Type="http://schemas.openxmlformats.org/officeDocument/2006/relationships/customXml" Target="../ink/ink1948.xml"/><Relationship Id="rId182" Type="http://schemas.openxmlformats.org/officeDocument/2006/relationships/customXml" Target="../ink/ink1969.xml"/><Relationship Id="rId378" Type="http://schemas.openxmlformats.org/officeDocument/2006/relationships/image" Target="../media/image1607.png"/><Relationship Id="rId403" Type="http://schemas.openxmlformats.org/officeDocument/2006/relationships/image" Target="../media/image1619.png"/><Relationship Id="rId585" Type="http://schemas.openxmlformats.org/officeDocument/2006/relationships/customXml" Target="../ink/ink2172.xml"/><Relationship Id="rId750" Type="http://schemas.openxmlformats.org/officeDocument/2006/relationships/image" Target="../media/image1792.png"/><Relationship Id="rId6" Type="http://schemas.openxmlformats.org/officeDocument/2006/relationships/customXml" Target="../ink/ink1881.xml"/><Relationship Id="rId238" Type="http://schemas.openxmlformats.org/officeDocument/2006/relationships/customXml" Target="../ink/ink1997.xml"/><Relationship Id="rId445" Type="http://schemas.openxmlformats.org/officeDocument/2006/relationships/image" Target="../media/image1640.png"/><Relationship Id="rId487" Type="http://schemas.openxmlformats.org/officeDocument/2006/relationships/image" Target="../media/image1661.png"/><Relationship Id="rId610" Type="http://schemas.openxmlformats.org/officeDocument/2006/relationships/image" Target="../media/image1722.png"/><Relationship Id="rId652" Type="http://schemas.openxmlformats.org/officeDocument/2006/relationships/image" Target="../media/image1743.png"/><Relationship Id="rId694" Type="http://schemas.openxmlformats.org/officeDocument/2006/relationships/image" Target="../media/image1764.png"/><Relationship Id="rId708" Type="http://schemas.openxmlformats.org/officeDocument/2006/relationships/image" Target="../media/image1771.png"/><Relationship Id="rId291" Type="http://schemas.openxmlformats.org/officeDocument/2006/relationships/image" Target="../media/image1564.png"/><Relationship Id="rId305" Type="http://schemas.openxmlformats.org/officeDocument/2006/relationships/image" Target="../media/image1571.png"/><Relationship Id="rId347" Type="http://schemas.openxmlformats.org/officeDocument/2006/relationships/image" Target="../media/image1591.png"/><Relationship Id="rId512" Type="http://schemas.openxmlformats.org/officeDocument/2006/relationships/customXml" Target="../ink/ink2135.xml"/><Relationship Id="rId44" Type="http://schemas.openxmlformats.org/officeDocument/2006/relationships/customXml" Target="../ink/ink1900.xml"/><Relationship Id="rId86" Type="http://schemas.openxmlformats.org/officeDocument/2006/relationships/customXml" Target="../ink/ink1921.xml"/><Relationship Id="rId151" Type="http://schemas.openxmlformats.org/officeDocument/2006/relationships/image" Target="../media/image1494.png"/><Relationship Id="rId389" Type="http://schemas.openxmlformats.org/officeDocument/2006/relationships/customXml" Target="../ink/ink2073.xml"/><Relationship Id="rId554" Type="http://schemas.openxmlformats.org/officeDocument/2006/relationships/image" Target="../media/image1694.png"/><Relationship Id="rId596" Type="http://schemas.openxmlformats.org/officeDocument/2006/relationships/image" Target="../media/image1715.png"/><Relationship Id="rId761" Type="http://schemas.openxmlformats.org/officeDocument/2006/relationships/customXml" Target="../ink/ink2260.xml"/><Relationship Id="rId193" Type="http://schemas.openxmlformats.org/officeDocument/2006/relationships/image" Target="../media/image1515.png"/><Relationship Id="rId207" Type="http://schemas.openxmlformats.org/officeDocument/2006/relationships/image" Target="../media/image1522.png"/><Relationship Id="rId249" Type="http://schemas.openxmlformats.org/officeDocument/2006/relationships/image" Target="../media/image1543.png"/><Relationship Id="rId414" Type="http://schemas.openxmlformats.org/officeDocument/2006/relationships/customXml" Target="../ink/ink2086.xml"/><Relationship Id="rId456" Type="http://schemas.openxmlformats.org/officeDocument/2006/relationships/customXml" Target="../ink/ink2107.xml"/><Relationship Id="rId498" Type="http://schemas.openxmlformats.org/officeDocument/2006/relationships/customXml" Target="../ink/ink2128.xml"/><Relationship Id="rId621" Type="http://schemas.openxmlformats.org/officeDocument/2006/relationships/customXml" Target="../ink/ink2190.xml"/><Relationship Id="rId663" Type="http://schemas.openxmlformats.org/officeDocument/2006/relationships/customXml" Target="../ink/ink2211.xml"/><Relationship Id="rId13" Type="http://schemas.openxmlformats.org/officeDocument/2006/relationships/image" Target="../media/image14250.png"/><Relationship Id="rId109" Type="http://schemas.openxmlformats.org/officeDocument/2006/relationships/image" Target="../media/image1473.png"/><Relationship Id="rId260" Type="http://schemas.openxmlformats.org/officeDocument/2006/relationships/customXml" Target="../ink/ink2008.xml"/><Relationship Id="rId316" Type="http://schemas.openxmlformats.org/officeDocument/2006/relationships/customXml" Target="../ink/ink2036.xml"/><Relationship Id="rId523" Type="http://schemas.openxmlformats.org/officeDocument/2006/relationships/image" Target="../media/image1679.png"/><Relationship Id="rId719" Type="http://schemas.openxmlformats.org/officeDocument/2006/relationships/customXml" Target="../ink/ink2239.xml"/><Relationship Id="rId55" Type="http://schemas.openxmlformats.org/officeDocument/2006/relationships/image" Target="../media/image14460.png"/><Relationship Id="rId97" Type="http://schemas.openxmlformats.org/officeDocument/2006/relationships/image" Target="../media/image1467.png"/><Relationship Id="rId120" Type="http://schemas.openxmlformats.org/officeDocument/2006/relationships/customXml" Target="../ink/ink1938.xml"/><Relationship Id="rId358" Type="http://schemas.openxmlformats.org/officeDocument/2006/relationships/customXml" Target="../ink/ink2057.xml"/><Relationship Id="rId565" Type="http://schemas.openxmlformats.org/officeDocument/2006/relationships/customXml" Target="../ink/ink2162.xml"/><Relationship Id="rId730" Type="http://schemas.openxmlformats.org/officeDocument/2006/relationships/image" Target="../media/image1782.png"/><Relationship Id="rId772" Type="http://schemas.openxmlformats.org/officeDocument/2006/relationships/image" Target="../media/image1803.png"/><Relationship Id="rId162" Type="http://schemas.openxmlformats.org/officeDocument/2006/relationships/customXml" Target="../ink/ink1959.xml"/><Relationship Id="rId218" Type="http://schemas.openxmlformats.org/officeDocument/2006/relationships/customXml" Target="../ink/ink1987.xml"/><Relationship Id="rId425" Type="http://schemas.openxmlformats.org/officeDocument/2006/relationships/image" Target="../media/image1630.png"/><Relationship Id="rId467" Type="http://schemas.openxmlformats.org/officeDocument/2006/relationships/image" Target="../media/image1651.png"/><Relationship Id="rId632" Type="http://schemas.openxmlformats.org/officeDocument/2006/relationships/image" Target="../media/image1733.png"/><Relationship Id="rId271" Type="http://schemas.openxmlformats.org/officeDocument/2006/relationships/image" Target="../media/image1554.png"/><Relationship Id="rId674" Type="http://schemas.openxmlformats.org/officeDocument/2006/relationships/image" Target="../media/image1754.png"/><Relationship Id="rId24" Type="http://schemas.openxmlformats.org/officeDocument/2006/relationships/customXml" Target="../ink/ink1890.xml"/><Relationship Id="rId66" Type="http://schemas.openxmlformats.org/officeDocument/2006/relationships/customXml" Target="../ink/ink1911.xml"/><Relationship Id="rId131" Type="http://schemas.openxmlformats.org/officeDocument/2006/relationships/image" Target="../media/image1484.png"/><Relationship Id="rId327" Type="http://schemas.openxmlformats.org/officeDocument/2006/relationships/image" Target="../media/image1582.png"/><Relationship Id="rId369" Type="http://schemas.openxmlformats.org/officeDocument/2006/relationships/customXml" Target="../ink/ink2063.xml"/><Relationship Id="rId534" Type="http://schemas.openxmlformats.org/officeDocument/2006/relationships/image" Target="../media/image1684.png"/><Relationship Id="rId576" Type="http://schemas.openxmlformats.org/officeDocument/2006/relationships/image" Target="../media/image1705.png"/><Relationship Id="rId741" Type="http://schemas.openxmlformats.org/officeDocument/2006/relationships/customXml" Target="../ink/ink2250.xml"/><Relationship Id="rId173" Type="http://schemas.openxmlformats.org/officeDocument/2006/relationships/image" Target="../media/image1505.png"/><Relationship Id="rId229" Type="http://schemas.openxmlformats.org/officeDocument/2006/relationships/image" Target="../media/image1533.png"/><Relationship Id="rId380" Type="http://schemas.openxmlformats.org/officeDocument/2006/relationships/image" Target="../media/image1608.png"/><Relationship Id="rId436" Type="http://schemas.openxmlformats.org/officeDocument/2006/relationships/customXml" Target="../ink/ink2097.xml"/><Relationship Id="rId601" Type="http://schemas.openxmlformats.org/officeDocument/2006/relationships/customXml" Target="../ink/ink2180.xml"/><Relationship Id="rId643" Type="http://schemas.openxmlformats.org/officeDocument/2006/relationships/customXml" Target="../ink/ink2201.xml"/><Relationship Id="rId240" Type="http://schemas.openxmlformats.org/officeDocument/2006/relationships/customXml" Target="../ink/ink1998.xml"/><Relationship Id="rId478" Type="http://schemas.openxmlformats.org/officeDocument/2006/relationships/customXml" Target="../ink/ink2118.xml"/><Relationship Id="rId685" Type="http://schemas.openxmlformats.org/officeDocument/2006/relationships/customXml" Target="../ink/ink2222.xml"/><Relationship Id="rId35" Type="http://schemas.openxmlformats.org/officeDocument/2006/relationships/image" Target="../media/image14360.png"/><Relationship Id="rId77" Type="http://schemas.openxmlformats.org/officeDocument/2006/relationships/image" Target="../media/image1457.png"/><Relationship Id="rId100" Type="http://schemas.openxmlformats.org/officeDocument/2006/relationships/customXml" Target="../ink/ink1928.xml"/><Relationship Id="rId282" Type="http://schemas.openxmlformats.org/officeDocument/2006/relationships/customXml" Target="../ink/ink2019.xml"/><Relationship Id="rId338" Type="http://schemas.openxmlformats.org/officeDocument/2006/relationships/customXml" Target="../ink/ink2047.xml"/><Relationship Id="rId503" Type="http://schemas.openxmlformats.org/officeDocument/2006/relationships/image" Target="../media/image1669.png"/><Relationship Id="rId545" Type="http://schemas.openxmlformats.org/officeDocument/2006/relationships/customXml" Target="../ink/ink2152.xml"/><Relationship Id="rId587" Type="http://schemas.openxmlformats.org/officeDocument/2006/relationships/customXml" Target="../ink/ink2173.xml"/><Relationship Id="rId710" Type="http://schemas.openxmlformats.org/officeDocument/2006/relationships/image" Target="../media/image1772.png"/><Relationship Id="rId752" Type="http://schemas.openxmlformats.org/officeDocument/2006/relationships/image" Target="../media/image1793.png"/><Relationship Id="rId8" Type="http://schemas.openxmlformats.org/officeDocument/2006/relationships/customXml" Target="../ink/ink1882.xml"/><Relationship Id="rId142" Type="http://schemas.openxmlformats.org/officeDocument/2006/relationships/customXml" Target="../ink/ink1949.xml"/><Relationship Id="rId184" Type="http://schemas.openxmlformats.org/officeDocument/2006/relationships/customXml" Target="../ink/ink1970.xml"/><Relationship Id="rId391" Type="http://schemas.openxmlformats.org/officeDocument/2006/relationships/customXml" Target="../ink/ink2074.xml"/><Relationship Id="rId405" Type="http://schemas.openxmlformats.org/officeDocument/2006/relationships/image" Target="../media/image1620.png"/><Relationship Id="rId447" Type="http://schemas.openxmlformats.org/officeDocument/2006/relationships/image" Target="../media/image1641.png"/><Relationship Id="rId612" Type="http://schemas.openxmlformats.org/officeDocument/2006/relationships/image" Target="../media/image1723.png"/><Relationship Id="rId251" Type="http://schemas.openxmlformats.org/officeDocument/2006/relationships/image" Target="../media/image1544.png"/><Relationship Id="rId489" Type="http://schemas.openxmlformats.org/officeDocument/2006/relationships/image" Target="../media/image1662.png"/><Relationship Id="rId654" Type="http://schemas.openxmlformats.org/officeDocument/2006/relationships/image" Target="../media/image1744.png"/><Relationship Id="rId696" Type="http://schemas.openxmlformats.org/officeDocument/2006/relationships/image" Target="../media/image1765.png"/><Relationship Id="rId46" Type="http://schemas.openxmlformats.org/officeDocument/2006/relationships/customXml" Target="../ink/ink1901.xml"/><Relationship Id="rId293" Type="http://schemas.openxmlformats.org/officeDocument/2006/relationships/image" Target="../media/image1565.png"/><Relationship Id="rId307" Type="http://schemas.openxmlformats.org/officeDocument/2006/relationships/image" Target="../media/image1572.png"/><Relationship Id="rId349" Type="http://schemas.openxmlformats.org/officeDocument/2006/relationships/image" Target="../media/image1592.png"/><Relationship Id="rId514" Type="http://schemas.openxmlformats.org/officeDocument/2006/relationships/customXml" Target="../ink/ink2136.xml"/><Relationship Id="rId556" Type="http://schemas.openxmlformats.org/officeDocument/2006/relationships/image" Target="../media/image1695.png"/><Relationship Id="rId721" Type="http://schemas.openxmlformats.org/officeDocument/2006/relationships/customXml" Target="../ink/ink2240.xml"/><Relationship Id="rId763" Type="http://schemas.openxmlformats.org/officeDocument/2006/relationships/customXml" Target="../ink/ink2261.xml"/><Relationship Id="rId88" Type="http://schemas.openxmlformats.org/officeDocument/2006/relationships/customXml" Target="../ink/ink1922.xml"/><Relationship Id="rId111" Type="http://schemas.openxmlformats.org/officeDocument/2006/relationships/image" Target="../media/image1474.png"/><Relationship Id="rId153" Type="http://schemas.openxmlformats.org/officeDocument/2006/relationships/image" Target="../media/image1495.png"/><Relationship Id="rId195" Type="http://schemas.openxmlformats.org/officeDocument/2006/relationships/image" Target="../media/image1516.png"/><Relationship Id="rId209" Type="http://schemas.openxmlformats.org/officeDocument/2006/relationships/image" Target="../media/image1523.png"/><Relationship Id="rId360" Type="http://schemas.openxmlformats.org/officeDocument/2006/relationships/customXml" Target="../ink/ink2058.xml"/><Relationship Id="rId416" Type="http://schemas.openxmlformats.org/officeDocument/2006/relationships/customXml" Target="../ink/ink2087.xml"/><Relationship Id="rId598" Type="http://schemas.openxmlformats.org/officeDocument/2006/relationships/image" Target="../media/image1716.png"/><Relationship Id="rId220" Type="http://schemas.openxmlformats.org/officeDocument/2006/relationships/customXml" Target="../ink/ink1988.xml"/><Relationship Id="rId458" Type="http://schemas.openxmlformats.org/officeDocument/2006/relationships/customXml" Target="../ink/ink2108.xml"/><Relationship Id="rId623" Type="http://schemas.openxmlformats.org/officeDocument/2006/relationships/customXml" Target="../ink/ink2191.xml"/><Relationship Id="rId665" Type="http://schemas.openxmlformats.org/officeDocument/2006/relationships/customXml" Target="../ink/ink2212.xml"/><Relationship Id="rId15" Type="http://schemas.openxmlformats.org/officeDocument/2006/relationships/image" Target="../media/image14260.png"/><Relationship Id="rId57" Type="http://schemas.openxmlformats.org/officeDocument/2006/relationships/image" Target="../media/image14470.png"/><Relationship Id="rId262" Type="http://schemas.openxmlformats.org/officeDocument/2006/relationships/customXml" Target="../ink/ink2009.xml"/><Relationship Id="rId318" Type="http://schemas.openxmlformats.org/officeDocument/2006/relationships/customXml" Target="../ink/ink2037.xml"/><Relationship Id="rId525" Type="http://schemas.openxmlformats.org/officeDocument/2006/relationships/customXml" Target="../ink/ink2142.xml"/><Relationship Id="rId567" Type="http://schemas.openxmlformats.org/officeDocument/2006/relationships/customXml" Target="../ink/ink2163.xml"/><Relationship Id="rId732" Type="http://schemas.openxmlformats.org/officeDocument/2006/relationships/image" Target="../media/image1783.png"/><Relationship Id="rId99" Type="http://schemas.openxmlformats.org/officeDocument/2006/relationships/image" Target="../media/image1468.png"/><Relationship Id="rId122" Type="http://schemas.openxmlformats.org/officeDocument/2006/relationships/customXml" Target="../ink/ink1939.xml"/><Relationship Id="rId164" Type="http://schemas.openxmlformats.org/officeDocument/2006/relationships/customXml" Target="../ink/ink1960.xml"/><Relationship Id="rId371" Type="http://schemas.openxmlformats.org/officeDocument/2006/relationships/customXml" Target="../ink/ink2064.xml"/><Relationship Id="rId774" Type="http://schemas.openxmlformats.org/officeDocument/2006/relationships/image" Target="../media/image1804.png"/><Relationship Id="rId427" Type="http://schemas.openxmlformats.org/officeDocument/2006/relationships/image" Target="../media/image1631.png"/><Relationship Id="rId469" Type="http://schemas.openxmlformats.org/officeDocument/2006/relationships/image" Target="../media/image1652.png"/><Relationship Id="rId634" Type="http://schemas.openxmlformats.org/officeDocument/2006/relationships/image" Target="../media/image1734.png"/><Relationship Id="rId676" Type="http://schemas.openxmlformats.org/officeDocument/2006/relationships/image" Target="../media/image1755.png"/><Relationship Id="rId26" Type="http://schemas.openxmlformats.org/officeDocument/2006/relationships/customXml" Target="../ink/ink1891.xml"/><Relationship Id="rId231" Type="http://schemas.openxmlformats.org/officeDocument/2006/relationships/image" Target="../media/image1534.png"/><Relationship Id="rId273" Type="http://schemas.openxmlformats.org/officeDocument/2006/relationships/image" Target="../media/image1555.png"/><Relationship Id="rId329" Type="http://schemas.openxmlformats.org/officeDocument/2006/relationships/image" Target="../media/image1583.png"/><Relationship Id="rId480" Type="http://schemas.openxmlformats.org/officeDocument/2006/relationships/customXml" Target="../ink/ink2119.xml"/><Relationship Id="rId536" Type="http://schemas.openxmlformats.org/officeDocument/2006/relationships/image" Target="../media/image1685.png"/><Relationship Id="rId701" Type="http://schemas.openxmlformats.org/officeDocument/2006/relationships/customXml" Target="../ink/ink2230.xml"/><Relationship Id="rId68" Type="http://schemas.openxmlformats.org/officeDocument/2006/relationships/customXml" Target="../ink/ink1912.xml"/><Relationship Id="rId133" Type="http://schemas.openxmlformats.org/officeDocument/2006/relationships/image" Target="../media/image1485.png"/><Relationship Id="rId175" Type="http://schemas.openxmlformats.org/officeDocument/2006/relationships/image" Target="../media/image1506.png"/><Relationship Id="rId340" Type="http://schemas.openxmlformats.org/officeDocument/2006/relationships/customXml" Target="../ink/ink2048.xml"/><Relationship Id="rId578" Type="http://schemas.openxmlformats.org/officeDocument/2006/relationships/image" Target="../media/image1706.png"/><Relationship Id="rId743" Type="http://schemas.openxmlformats.org/officeDocument/2006/relationships/customXml" Target="../ink/ink2251.xml"/><Relationship Id="rId200" Type="http://schemas.openxmlformats.org/officeDocument/2006/relationships/customXml" Target="../ink/ink1978.xml"/><Relationship Id="rId382" Type="http://schemas.openxmlformats.org/officeDocument/2006/relationships/image" Target="../media/image1609.png"/><Relationship Id="rId438" Type="http://schemas.openxmlformats.org/officeDocument/2006/relationships/customXml" Target="../ink/ink2098.xml"/><Relationship Id="rId603" Type="http://schemas.openxmlformats.org/officeDocument/2006/relationships/customXml" Target="../ink/ink2181.xml"/><Relationship Id="rId645" Type="http://schemas.openxmlformats.org/officeDocument/2006/relationships/customXml" Target="../ink/ink2202.xml"/><Relationship Id="rId687" Type="http://schemas.openxmlformats.org/officeDocument/2006/relationships/customXml" Target="../ink/ink2223.xml"/><Relationship Id="rId242" Type="http://schemas.openxmlformats.org/officeDocument/2006/relationships/customXml" Target="../ink/ink1999.xml"/><Relationship Id="rId284" Type="http://schemas.openxmlformats.org/officeDocument/2006/relationships/customXml" Target="../ink/ink2020.xml"/><Relationship Id="rId491" Type="http://schemas.openxmlformats.org/officeDocument/2006/relationships/image" Target="../media/image1663.png"/><Relationship Id="rId505" Type="http://schemas.openxmlformats.org/officeDocument/2006/relationships/image" Target="../media/image1670.png"/><Relationship Id="rId712" Type="http://schemas.openxmlformats.org/officeDocument/2006/relationships/image" Target="../media/image1773.png"/><Relationship Id="rId37" Type="http://schemas.openxmlformats.org/officeDocument/2006/relationships/image" Target="../media/image14370.png"/><Relationship Id="rId79" Type="http://schemas.openxmlformats.org/officeDocument/2006/relationships/image" Target="../media/image1458.png"/><Relationship Id="rId102" Type="http://schemas.openxmlformats.org/officeDocument/2006/relationships/customXml" Target="../ink/ink1929.xml"/><Relationship Id="rId144" Type="http://schemas.openxmlformats.org/officeDocument/2006/relationships/customXml" Target="../ink/ink1950.xml"/><Relationship Id="rId547" Type="http://schemas.openxmlformats.org/officeDocument/2006/relationships/customXml" Target="../ink/ink2153.xml"/><Relationship Id="rId589" Type="http://schemas.openxmlformats.org/officeDocument/2006/relationships/customXml" Target="../ink/ink2174.xml"/><Relationship Id="rId754" Type="http://schemas.openxmlformats.org/officeDocument/2006/relationships/image" Target="../media/image1794.png"/><Relationship Id="rId90" Type="http://schemas.openxmlformats.org/officeDocument/2006/relationships/customXml" Target="../ink/ink1923.xml"/><Relationship Id="rId186" Type="http://schemas.openxmlformats.org/officeDocument/2006/relationships/customXml" Target="../ink/ink1971.xml"/><Relationship Id="rId351" Type="http://schemas.openxmlformats.org/officeDocument/2006/relationships/image" Target="../media/image1593.png"/><Relationship Id="rId393" Type="http://schemas.openxmlformats.org/officeDocument/2006/relationships/image" Target="../media/image1614.png"/><Relationship Id="rId407" Type="http://schemas.openxmlformats.org/officeDocument/2006/relationships/image" Target="../media/image1621.png"/><Relationship Id="rId449" Type="http://schemas.openxmlformats.org/officeDocument/2006/relationships/image" Target="../media/image1642.png"/><Relationship Id="rId614" Type="http://schemas.openxmlformats.org/officeDocument/2006/relationships/image" Target="../media/image1724.png"/><Relationship Id="rId656" Type="http://schemas.openxmlformats.org/officeDocument/2006/relationships/image" Target="../media/image1745.png"/><Relationship Id="rId211" Type="http://schemas.openxmlformats.org/officeDocument/2006/relationships/image" Target="../media/image1524.png"/><Relationship Id="rId253" Type="http://schemas.openxmlformats.org/officeDocument/2006/relationships/image" Target="../media/image1545.png"/><Relationship Id="rId295" Type="http://schemas.openxmlformats.org/officeDocument/2006/relationships/image" Target="../media/image1566.png"/><Relationship Id="rId309" Type="http://schemas.openxmlformats.org/officeDocument/2006/relationships/image" Target="../media/image1573.png"/><Relationship Id="rId460" Type="http://schemas.openxmlformats.org/officeDocument/2006/relationships/customXml" Target="../ink/ink2109.xml"/><Relationship Id="rId516" Type="http://schemas.openxmlformats.org/officeDocument/2006/relationships/customXml" Target="../ink/ink2137.xml"/><Relationship Id="rId698" Type="http://schemas.openxmlformats.org/officeDocument/2006/relationships/image" Target="../media/image1766.png"/><Relationship Id="rId48" Type="http://schemas.openxmlformats.org/officeDocument/2006/relationships/customXml" Target="../ink/ink1902.xml"/><Relationship Id="rId113" Type="http://schemas.openxmlformats.org/officeDocument/2006/relationships/image" Target="../media/image1475.png"/><Relationship Id="rId320" Type="http://schemas.openxmlformats.org/officeDocument/2006/relationships/customXml" Target="../ink/ink2038.xml"/><Relationship Id="rId558" Type="http://schemas.openxmlformats.org/officeDocument/2006/relationships/image" Target="../media/image1696.png"/><Relationship Id="rId723" Type="http://schemas.openxmlformats.org/officeDocument/2006/relationships/customXml" Target="../ink/ink2241.xml"/><Relationship Id="rId765" Type="http://schemas.openxmlformats.org/officeDocument/2006/relationships/customXml" Target="../ink/ink2262.xml"/><Relationship Id="rId155" Type="http://schemas.openxmlformats.org/officeDocument/2006/relationships/image" Target="../media/image1496.png"/><Relationship Id="rId197" Type="http://schemas.openxmlformats.org/officeDocument/2006/relationships/image" Target="../media/image1517.png"/><Relationship Id="rId362" Type="http://schemas.openxmlformats.org/officeDocument/2006/relationships/image" Target="../media/image1598.png"/><Relationship Id="rId418" Type="http://schemas.openxmlformats.org/officeDocument/2006/relationships/customXml" Target="../ink/ink2088.xml"/><Relationship Id="rId625" Type="http://schemas.openxmlformats.org/officeDocument/2006/relationships/customXml" Target="../ink/ink2192.xml"/><Relationship Id="rId222" Type="http://schemas.openxmlformats.org/officeDocument/2006/relationships/customXml" Target="../ink/ink1989.xml"/><Relationship Id="rId264" Type="http://schemas.openxmlformats.org/officeDocument/2006/relationships/customXml" Target="../ink/ink2010.xml"/><Relationship Id="rId471" Type="http://schemas.openxmlformats.org/officeDocument/2006/relationships/image" Target="../media/image1653.png"/><Relationship Id="rId667" Type="http://schemas.openxmlformats.org/officeDocument/2006/relationships/customXml" Target="../ink/ink2213.xml"/><Relationship Id="rId17" Type="http://schemas.openxmlformats.org/officeDocument/2006/relationships/image" Target="../media/image14270.png"/><Relationship Id="rId59" Type="http://schemas.openxmlformats.org/officeDocument/2006/relationships/image" Target="../media/image14480.png"/><Relationship Id="rId124" Type="http://schemas.openxmlformats.org/officeDocument/2006/relationships/customXml" Target="../ink/ink1940.xml"/><Relationship Id="rId527" Type="http://schemas.openxmlformats.org/officeDocument/2006/relationships/customXml" Target="../ink/ink2143.xml"/><Relationship Id="rId569" Type="http://schemas.openxmlformats.org/officeDocument/2006/relationships/customXml" Target="../ink/ink2164.xml"/><Relationship Id="rId734" Type="http://schemas.openxmlformats.org/officeDocument/2006/relationships/image" Target="../media/image1784.png"/><Relationship Id="rId776" Type="http://schemas.openxmlformats.org/officeDocument/2006/relationships/image" Target="../media/image1805.png"/><Relationship Id="rId70" Type="http://schemas.openxmlformats.org/officeDocument/2006/relationships/customXml" Target="../ink/ink1913.xml"/><Relationship Id="rId166" Type="http://schemas.openxmlformats.org/officeDocument/2006/relationships/customXml" Target="../ink/ink1961.xml"/><Relationship Id="rId331" Type="http://schemas.openxmlformats.org/officeDocument/2006/relationships/image" Target="../media/image1584.png"/><Relationship Id="rId373" Type="http://schemas.openxmlformats.org/officeDocument/2006/relationships/customXml" Target="../ink/ink2065.xml"/><Relationship Id="rId429" Type="http://schemas.openxmlformats.org/officeDocument/2006/relationships/image" Target="../media/image1632.png"/><Relationship Id="rId580" Type="http://schemas.openxmlformats.org/officeDocument/2006/relationships/image" Target="../media/image1707.png"/><Relationship Id="rId636" Type="http://schemas.openxmlformats.org/officeDocument/2006/relationships/image" Target="../media/image1735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535.png"/><Relationship Id="rId440" Type="http://schemas.openxmlformats.org/officeDocument/2006/relationships/customXml" Target="../ink/ink2099.xml"/><Relationship Id="rId678" Type="http://schemas.openxmlformats.org/officeDocument/2006/relationships/image" Target="../media/image1756.png"/><Relationship Id="rId28" Type="http://schemas.openxmlformats.org/officeDocument/2006/relationships/customXml" Target="../ink/ink1892.xml"/><Relationship Id="rId275" Type="http://schemas.openxmlformats.org/officeDocument/2006/relationships/image" Target="../media/image1556.png"/><Relationship Id="rId300" Type="http://schemas.openxmlformats.org/officeDocument/2006/relationships/customXml" Target="../ink/ink2028.xml"/><Relationship Id="rId482" Type="http://schemas.openxmlformats.org/officeDocument/2006/relationships/customXml" Target="../ink/ink2120.xml"/><Relationship Id="rId538" Type="http://schemas.openxmlformats.org/officeDocument/2006/relationships/image" Target="../media/image1686.png"/><Relationship Id="rId703" Type="http://schemas.openxmlformats.org/officeDocument/2006/relationships/customXml" Target="../ink/ink2231.xml"/><Relationship Id="rId745" Type="http://schemas.openxmlformats.org/officeDocument/2006/relationships/customXml" Target="../ink/ink2252.xml"/><Relationship Id="rId81" Type="http://schemas.openxmlformats.org/officeDocument/2006/relationships/image" Target="../media/image1459.png"/><Relationship Id="rId135" Type="http://schemas.openxmlformats.org/officeDocument/2006/relationships/image" Target="../media/image1486.png"/><Relationship Id="rId177" Type="http://schemas.openxmlformats.org/officeDocument/2006/relationships/image" Target="../media/image1507.png"/><Relationship Id="rId342" Type="http://schemas.openxmlformats.org/officeDocument/2006/relationships/customXml" Target="../ink/ink2049.xml"/><Relationship Id="rId384" Type="http://schemas.openxmlformats.org/officeDocument/2006/relationships/image" Target="../media/image1610.png"/><Relationship Id="rId591" Type="http://schemas.openxmlformats.org/officeDocument/2006/relationships/customXml" Target="../ink/ink2175.xml"/><Relationship Id="rId605" Type="http://schemas.openxmlformats.org/officeDocument/2006/relationships/customXml" Target="../ink/ink2182.xml"/><Relationship Id="rId202" Type="http://schemas.openxmlformats.org/officeDocument/2006/relationships/customXml" Target="../ink/ink1979.xml"/><Relationship Id="rId244" Type="http://schemas.openxmlformats.org/officeDocument/2006/relationships/customXml" Target="../ink/ink2000.xml"/><Relationship Id="rId647" Type="http://schemas.openxmlformats.org/officeDocument/2006/relationships/customXml" Target="../ink/ink2203.xml"/><Relationship Id="rId689" Type="http://schemas.openxmlformats.org/officeDocument/2006/relationships/customXml" Target="../ink/ink2224.xml"/><Relationship Id="rId39" Type="http://schemas.openxmlformats.org/officeDocument/2006/relationships/image" Target="../media/image14380.png"/><Relationship Id="rId286" Type="http://schemas.openxmlformats.org/officeDocument/2006/relationships/customXml" Target="../ink/ink2021.xml"/><Relationship Id="rId451" Type="http://schemas.openxmlformats.org/officeDocument/2006/relationships/image" Target="../media/image1643.png"/><Relationship Id="rId493" Type="http://schemas.openxmlformats.org/officeDocument/2006/relationships/image" Target="../media/image1664.png"/><Relationship Id="rId507" Type="http://schemas.openxmlformats.org/officeDocument/2006/relationships/image" Target="../media/image1671.png"/><Relationship Id="rId549" Type="http://schemas.openxmlformats.org/officeDocument/2006/relationships/customXml" Target="../ink/ink2154.xml"/><Relationship Id="rId714" Type="http://schemas.openxmlformats.org/officeDocument/2006/relationships/image" Target="../media/image1774.png"/><Relationship Id="rId756" Type="http://schemas.openxmlformats.org/officeDocument/2006/relationships/image" Target="../media/image1795.png"/><Relationship Id="rId50" Type="http://schemas.openxmlformats.org/officeDocument/2006/relationships/customXml" Target="../ink/ink1903.xml"/><Relationship Id="rId104" Type="http://schemas.openxmlformats.org/officeDocument/2006/relationships/customXml" Target="../ink/ink1930.xml"/><Relationship Id="rId146" Type="http://schemas.openxmlformats.org/officeDocument/2006/relationships/customXml" Target="../ink/ink1951.xml"/><Relationship Id="rId188" Type="http://schemas.openxmlformats.org/officeDocument/2006/relationships/customXml" Target="../ink/ink1972.xml"/><Relationship Id="rId311" Type="http://schemas.openxmlformats.org/officeDocument/2006/relationships/image" Target="../media/image1574.png"/><Relationship Id="rId353" Type="http://schemas.openxmlformats.org/officeDocument/2006/relationships/image" Target="../media/image1594.png"/><Relationship Id="rId395" Type="http://schemas.openxmlformats.org/officeDocument/2006/relationships/image" Target="../media/image1615.png"/><Relationship Id="rId409" Type="http://schemas.openxmlformats.org/officeDocument/2006/relationships/image" Target="../media/image1622.png"/><Relationship Id="rId560" Type="http://schemas.openxmlformats.org/officeDocument/2006/relationships/image" Target="../media/image1697.png"/><Relationship Id="rId92" Type="http://schemas.openxmlformats.org/officeDocument/2006/relationships/customXml" Target="../ink/ink1924.xml"/><Relationship Id="rId213" Type="http://schemas.openxmlformats.org/officeDocument/2006/relationships/image" Target="../media/image1525.png"/><Relationship Id="rId420" Type="http://schemas.openxmlformats.org/officeDocument/2006/relationships/customXml" Target="../ink/ink2089.xml"/><Relationship Id="rId616" Type="http://schemas.openxmlformats.org/officeDocument/2006/relationships/image" Target="../media/image1725.png"/><Relationship Id="rId658" Type="http://schemas.openxmlformats.org/officeDocument/2006/relationships/image" Target="../media/image1746.png"/><Relationship Id="rId255" Type="http://schemas.openxmlformats.org/officeDocument/2006/relationships/image" Target="../media/image1546.png"/><Relationship Id="rId297" Type="http://schemas.openxmlformats.org/officeDocument/2006/relationships/image" Target="../media/image1567.png"/><Relationship Id="rId462" Type="http://schemas.openxmlformats.org/officeDocument/2006/relationships/customXml" Target="../ink/ink2110.xml"/><Relationship Id="rId518" Type="http://schemas.openxmlformats.org/officeDocument/2006/relationships/customXml" Target="../ink/ink2138.xml"/><Relationship Id="rId725" Type="http://schemas.openxmlformats.org/officeDocument/2006/relationships/customXml" Target="../ink/ink2242.xml"/><Relationship Id="rId115" Type="http://schemas.openxmlformats.org/officeDocument/2006/relationships/image" Target="../media/image1476.png"/><Relationship Id="rId157" Type="http://schemas.openxmlformats.org/officeDocument/2006/relationships/image" Target="../media/image1497.png"/><Relationship Id="rId322" Type="http://schemas.openxmlformats.org/officeDocument/2006/relationships/customXml" Target="../ink/ink2039.xml"/><Relationship Id="rId364" Type="http://schemas.openxmlformats.org/officeDocument/2006/relationships/image" Target="../media/image1599.png"/><Relationship Id="rId767" Type="http://schemas.openxmlformats.org/officeDocument/2006/relationships/customXml" Target="../ink/ink2263.xml"/><Relationship Id="rId61" Type="http://schemas.openxmlformats.org/officeDocument/2006/relationships/image" Target="../media/image14490.png"/><Relationship Id="rId199" Type="http://schemas.openxmlformats.org/officeDocument/2006/relationships/image" Target="../media/image1518.png"/><Relationship Id="rId571" Type="http://schemas.openxmlformats.org/officeDocument/2006/relationships/customXml" Target="../ink/ink2165.xml"/><Relationship Id="rId627" Type="http://schemas.openxmlformats.org/officeDocument/2006/relationships/customXml" Target="../ink/ink2193.xml"/><Relationship Id="rId669" Type="http://schemas.openxmlformats.org/officeDocument/2006/relationships/customXml" Target="../ink/ink2214.xml"/><Relationship Id="rId19" Type="http://schemas.openxmlformats.org/officeDocument/2006/relationships/image" Target="../media/image14280.png"/><Relationship Id="rId224" Type="http://schemas.openxmlformats.org/officeDocument/2006/relationships/customXml" Target="../ink/ink1990.xml"/><Relationship Id="rId266" Type="http://schemas.openxmlformats.org/officeDocument/2006/relationships/customXml" Target="../ink/ink2011.xml"/><Relationship Id="rId431" Type="http://schemas.openxmlformats.org/officeDocument/2006/relationships/image" Target="../media/image1633.png"/><Relationship Id="rId473" Type="http://schemas.openxmlformats.org/officeDocument/2006/relationships/image" Target="../media/image1654.png"/><Relationship Id="rId529" Type="http://schemas.openxmlformats.org/officeDocument/2006/relationships/customXml" Target="../ink/ink2144.xml"/><Relationship Id="rId680" Type="http://schemas.openxmlformats.org/officeDocument/2006/relationships/image" Target="../media/image1757.png"/><Relationship Id="rId736" Type="http://schemas.openxmlformats.org/officeDocument/2006/relationships/image" Target="../media/image1785.png"/><Relationship Id="rId30" Type="http://schemas.openxmlformats.org/officeDocument/2006/relationships/customXml" Target="../ink/ink1893.xml"/><Relationship Id="rId126" Type="http://schemas.openxmlformats.org/officeDocument/2006/relationships/customXml" Target="../ink/ink1941.xml"/><Relationship Id="rId168" Type="http://schemas.openxmlformats.org/officeDocument/2006/relationships/customXml" Target="../ink/ink1962.xml"/><Relationship Id="rId333" Type="http://schemas.openxmlformats.org/officeDocument/2006/relationships/image" Target="../media/image1585.png"/><Relationship Id="rId540" Type="http://schemas.openxmlformats.org/officeDocument/2006/relationships/image" Target="../media/image1687.png"/><Relationship Id="rId778" Type="http://schemas.openxmlformats.org/officeDocument/2006/relationships/image" Target="../media/image1806.png"/><Relationship Id="rId72" Type="http://schemas.openxmlformats.org/officeDocument/2006/relationships/customXml" Target="../ink/ink1914.xml"/><Relationship Id="rId375" Type="http://schemas.openxmlformats.org/officeDocument/2006/relationships/customXml" Target="../ink/ink2066.xml"/><Relationship Id="rId582" Type="http://schemas.openxmlformats.org/officeDocument/2006/relationships/image" Target="../media/image1708.png"/><Relationship Id="rId638" Type="http://schemas.openxmlformats.org/officeDocument/2006/relationships/image" Target="../media/image1736.png"/><Relationship Id="rId3" Type="http://schemas.openxmlformats.org/officeDocument/2006/relationships/image" Target="../media/image14200.png"/><Relationship Id="rId235" Type="http://schemas.openxmlformats.org/officeDocument/2006/relationships/image" Target="../media/image1536.png"/><Relationship Id="rId277" Type="http://schemas.openxmlformats.org/officeDocument/2006/relationships/image" Target="../media/image1557.png"/><Relationship Id="rId400" Type="http://schemas.openxmlformats.org/officeDocument/2006/relationships/customXml" Target="../ink/ink2079.xml"/><Relationship Id="rId442" Type="http://schemas.openxmlformats.org/officeDocument/2006/relationships/customXml" Target="../ink/ink2100.xml"/><Relationship Id="rId484" Type="http://schemas.openxmlformats.org/officeDocument/2006/relationships/customXml" Target="../ink/ink2121.xml"/><Relationship Id="rId705" Type="http://schemas.openxmlformats.org/officeDocument/2006/relationships/customXml" Target="../ink/ink2232.xml"/><Relationship Id="rId137" Type="http://schemas.openxmlformats.org/officeDocument/2006/relationships/image" Target="../media/image1487.png"/><Relationship Id="rId302" Type="http://schemas.openxmlformats.org/officeDocument/2006/relationships/customXml" Target="../ink/ink2029.xml"/><Relationship Id="rId344" Type="http://schemas.openxmlformats.org/officeDocument/2006/relationships/customXml" Target="../ink/ink2050.xml"/><Relationship Id="rId691" Type="http://schemas.openxmlformats.org/officeDocument/2006/relationships/customXml" Target="../ink/ink2225.xml"/><Relationship Id="rId747" Type="http://schemas.openxmlformats.org/officeDocument/2006/relationships/customXml" Target="../ink/ink2253.xml"/><Relationship Id="rId41" Type="http://schemas.openxmlformats.org/officeDocument/2006/relationships/image" Target="../media/image14390.png"/><Relationship Id="rId83" Type="http://schemas.openxmlformats.org/officeDocument/2006/relationships/image" Target="../media/image1460.png"/><Relationship Id="rId179" Type="http://schemas.openxmlformats.org/officeDocument/2006/relationships/image" Target="../media/image1508.png"/><Relationship Id="rId386" Type="http://schemas.openxmlformats.org/officeDocument/2006/relationships/image" Target="../media/image1611.png"/><Relationship Id="rId551" Type="http://schemas.openxmlformats.org/officeDocument/2006/relationships/customXml" Target="../ink/ink2155.xml"/><Relationship Id="rId593" Type="http://schemas.openxmlformats.org/officeDocument/2006/relationships/customXml" Target="../ink/ink2176.xml"/><Relationship Id="rId607" Type="http://schemas.openxmlformats.org/officeDocument/2006/relationships/customXml" Target="../ink/ink2183.xml"/><Relationship Id="rId649" Type="http://schemas.openxmlformats.org/officeDocument/2006/relationships/customXml" Target="../ink/ink2204.xml"/><Relationship Id="rId190" Type="http://schemas.openxmlformats.org/officeDocument/2006/relationships/customXml" Target="../ink/ink1973.xml"/><Relationship Id="rId204" Type="http://schemas.openxmlformats.org/officeDocument/2006/relationships/customXml" Target="../ink/ink1980.xml"/><Relationship Id="rId246" Type="http://schemas.openxmlformats.org/officeDocument/2006/relationships/customXml" Target="../ink/ink2001.xml"/><Relationship Id="rId288" Type="http://schemas.openxmlformats.org/officeDocument/2006/relationships/customXml" Target="../ink/ink2022.xml"/><Relationship Id="rId411" Type="http://schemas.openxmlformats.org/officeDocument/2006/relationships/image" Target="../media/image1623.png"/><Relationship Id="rId453" Type="http://schemas.openxmlformats.org/officeDocument/2006/relationships/image" Target="../media/image1644.png"/><Relationship Id="rId509" Type="http://schemas.openxmlformats.org/officeDocument/2006/relationships/image" Target="../media/image1672.png"/><Relationship Id="rId660" Type="http://schemas.openxmlformats.org/officeDocument/2006/relationships/image" Target="../media/image1747.png"/><Relationship Id="rId106" Type="http://schemas.openxmlformats.org/officeDocument/2006/relationships/customXml" Target="../ink/ink1931.xml"/><Relationship Id="rId313" Type="http://schemas.openxmlformats.org/officeDocument/2006/relationships/image" Target="../media/image1575.png"/><Relationship Id="rId495" Type="http://schemas.openxmlformats.org/officeDocument/2006/relationships/image" Target="../media/image1665.png"/><Relationship Id="rId716" Type="http://schemas.openxmlformats.org/officeDocument/2006/relationships/image" Target="../media/image1775.png"/><Relationship Id="rId758" Type="http://schemas.openxmlformats.org/officeDocument/2006/relationships/image" Target="../media/image1796.png"/><Relationship Id="rId10" Type="http://schemas.openxmlformats.org/officeDocument/2006/relationships/customXml" Target="../ink/ink1883.xml"/><Relationship Id="rId52" Type="http://schemas.openxmlformats.org/officeDocument/2006/relationships/customXml" Target="../ink/ink1904.xml"/><Relationship Id="rId94" Type="http://schemas.openxmlformats.org/officeDocument/2006/relationships/customXml" Target="../ink/ink1925.xml"/><Relationship Id="rId148" Type="http://schemas.openxmlformats.org/officeDocument/2006/relationships/customXml" Target="../ink/ink1952.xml"/><Relationship Id="rId355" Type="http://schemas.openxmlformats.org/officeDocument/2006/relationships/image" Target="../media/image1595.png"/><Relationship Id="rId397" Type="http://schemas.openxmlformats.org/officeDocument/2006/relationships/image" Target="../media/image1616.png"/><Relationship Id="rId520" Type="http://schemas.openxmlformats.org/officeDocument/2006/relationships/customXml" Target="../ink/ink2139.xml"/><Relationship Id="rId562" Type="http://schemas.openxmlformats.org/officeDocument/2006/relationships/image" Target="../media/image1698.png"/><Relationship Id="rId618" Type="http://schemas.openxmlformats.org/officeDocument/2006/relationships/image" Target="../media/image1726.png"/><Relationship Id="rId215" Type="http://schemas.openxmlformats.org/officeDocument/2006/relationships/image" Target="../media/image1526.png"/><Relationship Id="rId257" Type="http://schemas.openxmlformats.org/officeDocument/2006/relationships/image" Target="../media/image1547.png"/><Relationship Id="rId422" Type="http://schemas.openxmlformats.org/officeDocument/2006/relationships/customXml" Target="../ink/ink2090.xml"/><Relationship Id="rId464" Type="http://schemas.openxmlformats.org/officeDocument/2006/relationships/customXml" Target="../ink/ink2111.xml"/><Relationship Id="rId299" Type="http://schemas.openxmlformats.org/officeDocument/2006/relationships/image" Target="../media/image1568.png"/><Relationship Id="rId727" Type="http://schemas.openxmlformats.org/officeDocument/2006/relationships/customXml" Target="../ink/ink2243.xml"/><Relationship Id="rId63" Type="http://schemas.openxmlformats.org/officeDocument/2006/relationships/image" Target="../media/image1450.png"/><Relationship Id="rId159" Type="http://schemas.openxmlformats.org/officeDocument/2006/relationships/image" Target="../media/image1498.png"/><Relationship Id="rId366" Type="http://schemas.openxmlformats.org/officeDocument/2006/relationships/image" Target="../media/image1600.png"/><Relationship Id="rId573" Type="http://schemas.openxmlformats.org/officeDocument/2006/relationships/customXml" Target="../ink/ink2166.xml"/><Relationship Id="rId780" Type="http://schemas.openxmlformats.org/officeDocument/2006/relationships/image" Target="../media/image1807.png"/><Relationship Id="rId226" Type="http://schemas.openxmlformats.org/officeDocument/2006/relationships/customXml" Target="../ink/ink1991.xml"/><Relationship Id="rId433" Type="http://schemas.openxmlformats.org/officeDocument/2006/relationships/image" Target="../media/image1634.png"/><Relationship Id="rId640" Type="http://schemas.openxmlformats.org/officeDocument/2006/relationships/image" Target="../media/image1737.png"/><Relationship Id="rId738" Type="http://schemas.openxmlformats.org/officeDocument/2006/relationships/image" Target="../media/image1786.png"/><Relationship Id="rId74" Type="http://schemas.openxmlformats.org/officeDocument/2006/relationships/customXml" Target="../ink/ink1915.xml"/><Relationship Id="rId377" Type="http://schemas.openxmlformats.org/officeDocument/2006/relationships/customXml" Target="../ink/ink2067.xml"/><Relationship Id="rId500" Type="http://schemas.openxmlformats.org/officeDocument/2006/relationships/customXml" Target="../ink/ink2129.xml"/><Relationship Id="rId584" Type="http://schemas.openxmlformats.org/officeDocument/2006/relationships/image" Target="../media/image1709.png"/><Relationship Id="rId5" Type="http://schemas.openxmlformats.org/officeDocument/2006/relationships/image" Target="../media/image14210.png"/><Relationship Id="rId237" Type="http://schemas.openxmlformats.org/officeDocument/2006/relationships/image" Target="../media/image1537.png"/><Relationship Id="rId444" Type="http://schemas.openxmlformats.org/officeDocument/2006/relationships/customXml" Target="../ink/ink2101.xml"/><Relationship Id="rId651" Type="http://schemas.openxmlformats.org/officeDocument/2006/relationships/customXml" Target="../ink/ink2205.xml"/><Relationship Id="rId749" Type="http://schemas.openxmlformats.org/officeDocument/2006/relationships/customXml" Target="../ink/ink2254.xml"/><Relationship Id="rId290" Type="http://schemas.openxmlformats.org/officeDocument/2006/relationships/customXml" Target="../ink/ink2023.xml"/><Relationship Id="rId304" Type="http://schemas.openxmlformats.org/officeDocument/2006/relationships/customXml" Target="../ink/ink2030.xml"/><Relationship Id="rId388" Type="http://schemas.openxmlformats.org/officeDocument/2006/relationships/image" Target="../media/image1612.png"/><Relationship Id="rId511" Type="http://schemas.openxmlformats.org/officeDocument/2006/relationships/image" Target="../media/image1673.png"/><Relationship Id="rId609" Type="http://schemas.openxmlformats.org/officeDocument/2006/relationships/customXml" Target="../ink/ink2184.xml"/><Relationship Id="rId85" Type="http://schemas.openxmlformats.org/officeDocument/2006/relationships/image" Target="../media/image1461.png"/><Relationship Id="rId150" Type="http://schemas.openxmlformats.org/officeDocument/2006/relationships/customXml" Target="../ink/ink1953.xml"/><Relationship Id="rId595" Type="http://schemas.openxmlformats.org/officeDocument/2006/relationships/customXml" Target="../ink/ink2177.xml"/><Relationship Id="rId248" Type="http://schemas.openxmlformats.org/officeDocument/2006/relationships/customXml" Target="../ink/ink2002.xml"/><Relationship Id="rId455" Type="http://schemas.openxmlformats.org/officeDocument/2006/relationships/image" Target="../media/image1645.png"/><Relationship Id="rId662" Type="http://schemas.openxmlformats.org/officeDocument/2006/relationships/image" Target="../media/image1748.png"/><Relationship Id="rId12" Type="http://schemas.openxmlformats.org/officeDocument/2006/relationships/customXml" Target="../ink/ink1884.xml"/><Relationship Id="rId108" Type="http://schemas.openxmlformats.org/officeDocument/2006/relationships/customXml" Target="../ink/ink1932.xml"/><Relationship Id="rId315" Type="http://schemas.openxmlformats.org/officeDocument/2006/relationships/image" Target="../media/image1576.png"/><Relationship Id="rId522" Type="http://schemas.openxmlformats.org/officeDocument/2006/relationships/customXml" Target="../ink/ink2140.xml"/><Relationship Id="rId96" Type="http://schemas.openxmlformats.org/officeDocument/2006/relationships/customXml" Target="../ink/ink1926.xml"/><Relationship Id="rId161" Type="http://schemas.openxmlformats.org/officeDocument/2006/relationships/image" Target="../media/image1499.png"/><Relationship Id="rId399" Type="http://schemas.openxmlformats.org/officeDocument/2006/relationships/image" Target="../media/image1617.png"/><Relationship Id="rId259" Type="http://schemas.openxmlformats.org/officeDocument/2006/relationships/image" Target="../media/image1548.png"/><Relationship Id="rId466" Type="http://schemas.openxmlformats.org/officeDocument/2006/relationships/customXml" Target="../ink/ink2112.xml"/><Relationship Id="rId673" Type="http://schemas.openxmlformats.org/officeDocument/2006/relationships/customXml" Target="../ink/ink2216.xml"/><Relationship Id="rId23" Type="http://schemas.openxmlformats.org/officeDocument/2006/relationships/image" Target="../media/image14300.png"/><Relationship Id="rId119" Type="http://schemas.openxmlformats.org/officeDocument/2006/relationships/image" Target="../media/image1478.png"/><Relationship Id="rId326" Type="http://schemas.openxmlformats.org/officeDocument/2006/relationships/customXml" Target="../ink/ink2041.xml"/><Relationship Id="rId533" Type="http://schemas.openxmlformats.org/officeDocument/2006/relationships/customXml" Target="../ink/ink2146.xml"/><Relationship Id="rId740" Type="http://schemas.openxmlformats.org/officeDocument/2006/relationships/image" Target="../media/image1787.png"/><Relationship Id="rId172" Type="http://schemas.openxmlformats.org/officeDocument/2006/relationships/customXml" Target="../ink/ink1964.xml"/><Relationship Id="rId477" Type="http://schemas.openxmlformats.org/officeDocument/2006/relationships/image" Target="../media/image1656.png"/><Relationship Id="rId600" Type="http://schemas.openxmlformats.org/officeDocument/2006/relationships/image" Target="../media/image1717.png"/><Relationship Id="rId684" Type="http://schemas.openxmlformats.org/officeDocument/2006/relationships/image" Target="../media/image1759.png"/><Relationship Id="rId337" Type="http://schemas.openxmlformats.org/officeDocument/2006/relationships/image" Target="../media/image1587.png"/><Relationship Id="rId34" Type="http://schemas.openxmlformats.org/officeDocument/2006/relationships/customXml" Target="../ink/ink1895.xml"/><Relationship Id="rId544" Type="http://schemas.openxmlformats.org/officeDocument/2006/relationships/image" Target="../media/image1689.png"/><Relationship Id="rId751" Type="http://schemas.openxmlformats.org/officeDocument/2006/relationships/customXml" Target="../ink/ink2255.xml"/><Relationship Id="rId183" Type="http://schemas.openxmlformats.org/officeDocument/2006/relationships/image" Target="../media/image1510.png"/><Relationship Id="rId390" Type="http://schemas.openxmlformats.org/officeDocument/2006/relationships/image" Target="../media/image1613.png"/><Relationship Id="rId404" Type="http://schemas.openxmlformats.org/officeDocument/2006/relationships/customXml" Target="../ink/ink2081.xml"/><Relationship Id="rId611" Type="http://schemas.openxmlformats.org/officeDocument/2006/relationships/customXml" Target="../ink/ink2185.xml"/><Relationship Id="rId250" Type="http://schemas.openxmlformats.org/officeDocument/2006/relationships/customXml" Target="../ink/ink2003.xml"/><Relationship Id="rId488" Type="http://schemas.openxmlformats.org/officeDocument/2006/relationships/customXml" Target="../ink/ink2123.xml"/><Relationship Id="rId695" Type="http://schemas.openxmlformats.org/officeDocument/2006/relationships/customXml" Target="../ink/ink2227.xml"/><Relationship Id="rId709" Type="http://schemas.openxmlformats.org/officeDocument/2006/relationships/customXml" Target="../ink/ink2234.xml"/><Relationship Id="rId45" Type="http://schemas.openxmlformats.org/officeDocument/2006/relationships/image" Target="../media/image14410.png"/><Relationship Id="rId110" Type="http://schemas.openxmlformats.org/officeDocument/2006/relationships/customXml" Target="../ink/ink1933.xml"/><Relationship Id="rId348" Type="http://schemas.openxmlformats.org/officeDocument/2006/relationships/customXml" Target="../ink/ink2052.xml"/><Relationship Id="rId555" Type="http://schemas.openxmlformats.org/officeDocument/2006/relationships/customXml" Target="../ink/ink2157.xml"/><Relationship Id="rId762" Type="http://schemas.openxmlformats.org/officeDocument/2006/relationships/image" Target="../media/image1798.png"/><Relationship Id="rId194" Type="http://schemas.openxmlformats.org/officeDocument/2006/relationships/customXml" Target="../ink/ink1975.xml"/><Relationship Id="rId208" Type="http://schemas.openxmlformats.org/officeDocument/2006/relationships/customXml" Target="../ink/ink1982.xml"/><Relationship Id="rId415" Type="http://schemas.openxmlformats.org/officeDocument/2006/relationships/image" Target="../media/image1625.png"/><Relationship Id="rId622" Type="http://schemas.openxmlformats.org/officeDocument/2006/relationships/image" Target="../media/image1728.png"/><Relationship Id="rId261" Type="http://schemas.openxmlformats.org/officeDocument/2006/relationships/image" Target="../media/image1549.png"/><Relationship Id="rId499" Type="http://schemas.openxmlformats.org/officeDocument/2006/relationships/image" Target="../media/image1667.png"/><Relationship Id="rId56" Type="http://schemas.openxmlformats.org/officeDocument/2006/relationships/customXml" Target="../ink/ink1906.xml"/><Relationship Id="rId359" Type="http://schemas.openxmlformats.org/officeDocument/2006/relationships/image" Target="../media/image1597.png"/><Relationship Id="rId566" Type="http://schemas.openxmlformats.org/officeDocument/2006/relationships/image" Target="../media/image1700.png"/><Relationship Id="rId773" Type="http://schemas.openxmlformats.org/officeDocument/2006/relationships/customXml" Target="../ink/ink2266.xml"/><Relationship Id="rId121" Type="http://schemas.openxmlformats.org/officeDocument/2006/relationships/image" Target="../media/image1479.png"/><Relationship Id="rId219" Type="http://schemas.openxmlformats.org/officeDocument/2006/relationships/image" Target="../media/image1528.png"/><Relationship Id="rId426" Type="http://schemas.openxmlformats.org/officeDocument/2006/relationships/customXml" Target="../ink/ink2092.xml"/><Relationship Id="rId633" Type="http://schemas.openxmlformats.org/officeDocument/2006/relationships/customXml" Target="../ink/ink2196.xml"/><Relationship Id="rId67" Type="http://schemas.openxmlformats.org/officeDocument/2006/relationships/image" Target="../media/image1452.png"/><Relationship Id="rId272" Type="http://schemas.openxmlformats.org/officeDocument/2006/relationships/customXml" Target="../ink/ink2014.xml"/><Relationship Id="rId577" Type="http://schemas.openxmlformats.org/officeDocument/2006/relationships/customXml" Target="../ink/ink2168.xml"/><Relationship Id="rId700" Type="http://schemas.openxmlformats.org/officeDocument/2006/relationships/image" Target="../media/image1767.png"/><Relationship Id="rId132" Type="http://schemas.openxmlformats.org/officeDocument/2006/relationships/customXml" Target="../ink/ink1944.xml"/><Relationship Id="rId437" Type="http://schemas.openxmlformats.org/officeDocument/2006/relationships/image" Target="../media/image1636.png"/><Relationship Id="rId644" Type="http://schemas.openxmlformats.org/officeDocument/2006/relationships/image" Target="../media/image1739.png"/><Relationship Id="rId283" Type="http://schemas.openxmlformats.org/officeDocument/2006/relationships/image" Target="../media/image1560.png"/><Relationship Id="rId490" Type="http://schemas.openxmlformats.org/officeDocument/2006/relationships/customXml" Target="../ink/ink2124.xml"/><Relationship Id="rId504" Type="http://schemas.openxmlformats.org/officeDocument/2006/relationships/customXml" Target="../ink/ink2131.xml"/><Relationship Id="rId711" Type="http://schemas.openxmlformats.org/officeDocument/2006/relationships/customXml" Target="../ink/ink2235.xml"/><Relationship Id="rId78" Type="http://schemas.openxmlformats.org/officeDocument/2006/relationships/customXml" Target="../ink/ink1917.xml"/><Relationship Id="rId143" Type="http://schemas.openxmlformats.org/officeDocument/2006/relationships/image" Target="../media/image1490.png"/><Relationship Id="rId350" Type="http://schemas.openxmlformats.org/officeDocument/2006/relationships/customXml" Target="../ink/ink2053.xml"/><Relationship Id="rId588" Type="http://schemas.openxmlformats.org/officeDocument/2006/relationships/image" Target="../media/image1711.png"/><Relationship Id="rId9" Type="http://schemas.openxmlformats.org/officeDocument/2006/relationships/image" Target="../media/image14230.png"/><Relationship Id="rId210" Type="http://schemas.openxmlformats.org/officeDocument/2006/relationships/customXml" Target="../ink/ink1983.xml"/><Relationship Id="rId448" Type="http://schemas.openxmlformats.org/officeDocument/2006/relationships/customXml" Target="../ink/ink2103.xml"/><Relationship Id="rId655" Type="http://schemas.openxmlformats.org/officeDocument/2006/relationships/customXml" Target="../ink/ink2207.xml"/><Relationship Id="rId294" Type="http://schemas.openxmlformats.org/officeDocument/2006/relationships/customXml" Target="../ink/ink2025.xml"/><Relationship Id="rId308" Type="http://schemas.openxmlformats.org/officeDocument/2006/relationships/customXml" Target="../ink/ink2032.xml"/><Relationship Id="rId515" Type="http://schemas.openxmlformats.org/officeDocument/2006/relationships/image" Target="../media/image1675.png"/><Relationship Id="rId722" Type="http://schemas.openxmlformats.org/officeDocument/2006/relationships/image" Target="../media/image1778.png"/><Relationship Id="rId89" Type="http://schemas.openxmlformats.org/officeDocument/2006/relationships/image" Target="../media/image1463.png"/><Relationship Id="rId154" Type="http://schemas.openxmlformats.org/officeDocument/2006/relationships/customXml" Target="../ink/ink1955.xml"/><Relationship Id="rId361" Type="http://schemas.openxmlformats.org/officeDocument/2006/relationships/customXml" Target="../ink/ink2059.xml"/><Relationship Id="rId599" Type="http://schemas.openxmlformats.org/officeDocument/2006/relationships/customXml" Target="../ink/ink2179.xml"/><Relationship Id="rId459" Type="http://schemas.openxmlformats.org/officeDocument/2006/relationships/image" Target="../media/image1647.png"/><Relationship Id="rId666" Type="http://schemas.openxmlformats.org/officeDocument/2006/relationships/image" Target="../media/image1750.png"/><Relationship Id="rId16" Type="http://schemas.openxmlformats.org/officeDocument/2006/relationships/customXml" Target="../ink/ink1886.xml"/><Relationship Id="rId221" Type="http://schemas.openxmlformats.org/officeDocument/2006/relationships/image" Target="../media/image1529.png"/><Relationship Id="rId319" Type="http://schemas.openxmlformats.org/officeDocument/2006/relationships/image" Target="../media/image1578.png"/><Relationship Id="rId526" Type="http://schemas.openxmlformats.org/officeDocument/2006/relationships/image" Target="../media/image1680.png"/><Relationship Id="rId733" Type="http://schemas.openxmlformats.org/officeDocument/2006/relationships/customXml" Target="../ink/ink2246.xml"/><Relationship Id="rId165" Type="http://schemas.openxmlformats.org/officeDocument/2006/relationships/image" Target="../media/image1501.png"/><Relationship Id="rId372" Type="http://schemas.openxmlformats.org/officeDocument/2006/relationships/image" Target="../media/image1603.png"/><Relationship Id="rId677" Type="http://schemas.openxmlformats.org/officeDocument/2006/relationships/customXml" Target="../ink/ink2218.xml"/><Relationship Id="rId232" Type="http://schemas.openxmlformats.org/officeDocument/2006/relationships/customXml" Target="../ink/ink1994.xml"/><Relationship Id="rId27" Type="http://schemas.openxmlformats.org/officeDocument/2006/relationships/image" Target="../media/image14320.png"/><Relationship Id="rId537" Type="http://schemas.openxmlformats.org/officeDocument/2006/relationships/customXml" Target="../ink/ink2148.xml"/><Relationship Id="rId744" Type="http://schemas.openxmlformats.org/officeDocument/2006/relationships/image" Target="../media/image1789.png"/><Relationship Id="rId80" Type="http://schemas.openxmlformats.org/officeDocument/2006/relationships/customXml" Target="../ink/ink1918.xml"/><Relationship Id="rId176" Type="http://schemas.openxmlformats.org/officeDocument/2006/relationships/customXml" Target="../ink/ink1966.xml"/><Relationship Id="rId383" Type="http://schemas.openxmlformats.org/officeDocument/2006/relationships/customXml" Target="../ink/ink2070.xml"/><Relationship Id="rId590" Type="http://schemas.openxmlformats.org/officeDocument/2006/relationships/image" Target="../media/image1712.png"/><Relationship Id="rId604" Type="http://schemas.openxmlformats.org/officeDocument/2006/relationships/image" Target="../media/image1719.png"/><Relationship Id="rId243" Type="http://schemas.openxmlformats.org/officeDocument/2006/relationships/image" Target="../media/image1540.png"/><Relationship Id="rId450" Type="http://schemas.openxmlformats.org/officeDocument/2006/relationships/customXml" Target="../ink/ink2104.xml"/><Relationship Id="rId688" Type="http://schemas.openxmlformats.org/officeDocument/2006/relationships/image" Target="../media/image1761.png"/><Relationship Id="rId38" Type="http://schemas.openxmlformats.org/officeDocument/2006/relationships/customXml" Target="../ink/ink1897.xml"/><Relationship Id="rId103" Type="http://schemas.openxmlformats.org/officeDocument/2006/relationships/image" Target="../media/image1470.png"/><Relationship Id="rId310" Type="http://schemas.openxmlformats.org/officeDocument/2006/relationships/customXml" Target="../ink/ink2033.xml"/><Relationship Id="rId548" Type="http://schemas.openxmlformats.org/officeDocument/2006/relationships/image" Target="../media/image1691.png"/><Relationship Id="rId755" Type="http://schemas.openxmlformats.org/officeDocument/2006/relationships/customXml" Target="../ink/ink2257.xml"/><Relationship Id="rId91" Type="http://schemas.openxmlformats.org/officeDocument/2006/relationships/image" Target="../media/image1464.png"/><Relationship Id="rId187" Type="http://schemas.openxmlformats.org/officeDocument/2006/relationships/image" Target="../media/image1512.png"/><Relationship Id="rId394" Type="http://schemas.openxmlformats.org/officeDocument/2006/relationships/customXml" Target="../ink/ink2076.xml"/><Relationship Id="rId408" Type="http://schemas.openxmlformats.org/officeDocument/2006/relationships/customXml" Target="../ink/ink2083.xml"/><Relationship Id="rId615" Type="http://schemas.openxmlformats.org/officeDocument/2006/relationships/customXml" Target="../ink/ink2187.xml"/><Relationship Id="rId254" Type="http://schemas.openxmlformats.org/officeDocument/2006/relationships/customXml" Target="../ink/ink2005.xml"/><Relationship Id="rId699" Type="http://schemas.openxmlformats.org/officeDocument/2006/relationships/customXml" Target="../ink/ink2229.xml"/><Relationship Id="rId49" Type="http://schemas.openxmlformats.org/officeDocument/2006/relationships/image" Target="../media/image14430.png"/><Relationship Id="rId114" Type="http://schemas.openxmlformats.org/officeDocument/2006/relationships/customXml" Target="../ink/ink1935.xml"/><Relationship Id="rId461" Type="http://schemas.openxmlformats.org/officeDocument/2006/relationships/image" Target="../media/image1648.png"/><Relationship Id="rId559" Type="http://schemas.openxmlformats.org/officeDocument/2006/relationships/customXml" Target="../ink/ink2159.xml"/><Relationship Id="rId766" Type="http://schemas.openxmlformats.org/officeDocument/2006/relationships/image" Target="../media/image1800.png"/><Relationship Id="rId198" Type="http://schemas.openxmlformats.org/officeDocument/2006/relationships/customXml" Target="../ink/ink1977.xml"/><Relationship Id="rId321" Type="http://schemas.openxmlformats.org/officeDocument/2006/relationships/image" Target="../media/image1579.png"/><Relationship Id="rId419" Type="http://schemas.openxmlformats.org/officeDocument/2006/relationships/image" Target="../media/image1627.png"/><Relationship Id="rId626" Type="http://schemas.openxmlformats.org/officeDocument/2006/relationships/image" Target="../media/image1730.png"/><Relationship Id="rId265" Type="http://schemas.openxmlformats.org/officeDocument/2006/relationships/image" Target="../media/image1551.png"/><Relationship Id="rId472" Type="http://schemas.openxmlformats.org/officeDocument/2006/relationships/customXml" Target="../ink/ink2115.xml"/><Relationship Id="rId125" Type="http://schemas.openxmlformats.org/officeDocument/2006/relationships/image" Target="../media/image1481.png"/><Relationship Id="rId332" Type="http://schemas.openxmlformats.org/officeDocument/2006/relationships/customXml" Target="../ink/ink2044.xml"/><Relationship Id="rId777" Type="http://schemas.openxmlformats.org/officeDocument/2006/relationships/customXml" Target="../ink/ink2268.xml"/><Relationship Id="rId637" Type="http://schemas.openxmlformats.org/officeDocument/2006/relationships/customXml" Target="../ink/ink2198.xml"/><Relationship Id="rId276" Type="http://schemas.openxmlformats.org/officeDocument/2006/relationships/customXml" Target="../ink/ink2016.xml"/><Relationship Id="rId483" Type="http://schemas.openxmlformats.org/officeDocument/2006/relationships/image" Target="../media/image1659.png"/><Relationship Id="rId690" Type="http://schemas.openxmlformats.org/officeDocument/2006/relationships/image" Target="../media/image1762.png"/><Relationship Id="rId704" Type="http://schemas.openxmlformats.org/officeDocument/2006/relationships/image" Target="../media/image1769.png"/><Relationship Id="rId40" Type="http://schemas.openxmlformats.org/officeDocument/2006/relationships/customXml" Target="../ink/ink1898.xml"/><Relationship Id="rId136" Type="http://schemas.openxmlformats.org/officeDocument/2006/relationships/customXml" Target="../ink/ink1946.xml"/><Relationship Id="rId343" Type="http://schemas.openxmlformats.org/officeDocument/2006/relationships/image" Target="../media/image6660.png"/><Relationship Id="rId550" Type="http://schemas.openxmlformats.org/officeDocument/2006/relationships/image" Target="../media/image1692.png"/><Relationship Id="rId203" Type="http://schemas.openxmlformats.org/officeDocument/2006/relationships/image" Target="../media/image1520.png"/><Relationship Id="rId648" Type="http://schemas.openxmlformats.org/officeDocument/2006/relationships/image" Target="../media/image1741.png"/><Relationship Id="rId287" Type="http://schemas.openxmlformats.org/officeDocument/2006/relationships/image" Target="../media/image1562.png"/><Relationship Id="rId410" Type="http://schemas.openxmlformats.org/officeDocument/2006/relationships/customXml" Target="../ink/ink2084.xml"/><Relationship Id="rId494" Type="http://schemas.openxmlformats.org/officeDocument/2006/relationships/customXml" Target="../ink/ink2126.xml"/><Relationship Id="rId508" Type="http://schemas.openxmlformats.org/officeDocument/2006/relationships/customXml" Target="../ink/ink2133.xml"/><Relationship Id="rId715" Type="http://schemas.openxmlformats.org/officeDocument/2006/relationships/customXml" Target="../ink/ink2237.xml"/><Relationship Id="rId147" Type="http://schemas.openxmlformats.org/officeDocument/2006/relationships/image" Target="../media/image1492.png"/><Relationship Id="rId354" Type="http://schemas.openxmlformats.org/officeDocument/2006/relationships/customXml" Target="../ink/ink2055.xml"/><Relationship Id="rId51" Type="http://schemas.openxmlformats.org/officeDocument/2006/relationships/image" Target="../media/image14440.png"/><Relationship Id="rId561" Type="http://schemas.openxmlformats.org/officeDocument/2006/relationships/customXml" Target="../ink/ink2160.xml"/><Relationship Id="rId659" Type="http://schemas.openxmlformats.org/officeDocument/2006/relationships/customXml" Target="../ink/ink2209.xml"/><Relationship Id="rId214" Type="http://schemas.openxmlformats.org/officeDocument/2006/relationships/customXml" Target="../ink/ink1985.xml"/><Relationship Id="rId298" Type="http://schemas.openxmlformats.org/officeDocument/2006/relationships/customXml" Target="../ink/ink2027.xml"/><Relationship Id="rId421" Type="http://schemas.openxmlformats.org/officeDocument/2006/relationships/image" Target="../media/image1628.png"/><Relationship Id="rId519" Type="http://schemas.openxmlformats.org/officeDocument/2006/relationships/image" Target="../media/image1677.png"/><Relationship Id="rId158" Type="http://schemas.openxmlformats.org/officeDocument/2006/relationships/customXml" Target="../ink/ink1957.xml"/><Relationship Id="rId726" Type="http://schemas.openxmlformats.org/officeDocument/2006/relationships/image" Target="../media/image1780.png"/><Relationship Id="rId62" Type="http://schemas.openxmlformats.org/officeDocument/2006/relationships/customXml" Target="../ink/ink1909.xml"/><Relationship Id="rId365" Type="http://schemas.openxmlformats.org/officeDocument/2006/relationships/customXml" Target="../ink/ink2061.xml"/><Relationship Id="rId572" Type="http://schemas.openxmlformats.org/officeDocument/2006/relationships/image" Target="../media/image1703.png"/><Relationship Id="rId225" Type="http://schemas.openxmlformats.org/officeDocument/2006/relationships/image" Target="../media/image1531.png"/><Relationship Id="rId432" Type="http://schemas.openxmlformats.org/officeDocument/2006/relationships/customXml" Target="../ink/ink2095.xml"/><Relationship Id="rId737" Type="http://schemas.openxmlformats.org/officeDocument/2006/relationships/customXml" Target="../ink/ink2248.xml"/><Relationship Id="rId73" Type="http://schemas.openxmlformats.org/officeDocument/2006/relationships/image" Target="../media/image1455.png"/><Relationship Id="rId169" Type="http://schemas.openxmlformats.org/officeDocument/2006/relationships/image" Target="../media/image1503.png"/><Relationship Id="rId376" Type="http://schemas.openxmlformats.org/officeDocument/2006/relationships/image" Target="../media/image1606.png"/><Relationship Id="rId583" Type="http://schemas.openxmlformats.org/officeDocument/2006/relationships/customXml" Target="../ink/ink2171.xml"/><Relationship Id="rId4" Type="http://schemas.openxmlformats.org/officeDocument/2006/relationships/customXml" Target="../ink/ink1880.xml"/><Relationship Id="rId236" Type="http://schemas.openxmlformats.org/officeDocument/2006/relationships/customXml" Target="../ink/ink1996.xml"/><Relationship Id="rId443" Type="http://schemas.openxmlformats.org/officeDocument/2006/relationships/image" Target="../media/image1639.png"/><Relationship Id="rId650" Type="http://schemas.openxmlformats.org/officeDocument/2006/relationships/image" Target="../media/image1742.png"/><Relationship Id="rId303" Type="http://schemas.openxmlformats.org/officeDocument/2006/relationships/image" Target="../media/image1570.png"/><Relationship Id="rId748" Type="http://schemas.openxmlformats.org/officeDocument/2006/relationships/image" Target="../media/image1791.png"/><Relationship Id="rId84" Type="http://schemas.openxmlformats.org/officeDocument/2006/relationships/customXml" Target="../ink/ink1920.xml"/><Relationship Id="rId387" Type="http://schemas.openxmlformats.org/officeDocument/2006/relationships/customXml" Target="../ink/ink2072.xml"/><Relationship Id="rId510" Type="http://schemas.openxmlformats.org/officeDocument/2006/relationships/customXml" Target="../ink/ink2134.xml"/><Relationship Id="rId594" Type="http://schemas.openxmlformats.org/officeDocument/2006/relationships/image" Target="../media/image1714.png"/><Relationship Id="rId608" Type="http://schemas.openxmlformats.org/officeDocument/2006/relationships/image" Target="../media/image1721.png"/><Relationship Id="rId247" Type="http://schemas.openxmlformats.org/officeDocument/2006/relationships/image" Target="../media/image1542.png"/></Relationships>
</file>

<file path=ppt/slides/_rels/slide6.xml.rels><?xml version="1.0" encoding="UTF-8" standalone="yes"?>
<Relationships xmlns="http://schemas.openxmlformats.org/package/2006/relationships"><Relationship Id="rId21" Type="http://schemas.openxmlformats.org/officeDocument/2006/relationships/customXml" Target="../ink/ink2278.xml"/><Relationship Id="rId170" Type="http://schemas.openxmlformats.org/officeDocument/2006/relationships/customXml" Target="../ink/ink2353.xml"/><Relationship Id="rId268" Type="http://schemas.openxmlformats.org/officeDocument/2006/relationships/customXml" Target="../ink/ink2402.xml"/><Relationship Id="rId475" Type="http://schemas.openxmlformats.org/officeDocument/2006/relationships/image" Target="../media/image2306.png"/><Relationship Id="rId682" Type="http://schemas.openxmlformats.org/officeDocument/2006/relationships/image" Target="../media/image2408.png"/><Relationship Id="rId128" Type="http://schemas.openxmlformats.org/officeDocument/2006/relationships/image" Target="../media/image1858.png"/><Relationship Id="rId335" Type="http://schemas.openxmlformats.org/officeDocument/2006/relationships/image" Target="../media/image2236.png"/><Relationship Id="rId542" Type="http://schemas.openxmlformats.org/officeDocument/2006/relationships/customXml" Target="../ink/ink2541.xml"/><Relationship Id="rId987" Type="http://schemas.openxmlformats.org/officeDocument/2006/relationships/customXml" Target="../ink/ink2765.xml"/><Relationship Id="rId1172" Type="http://schemas.openxmlformats.org/officeDocument/2006/relationships/image" Target="../media/image2648.png"/><Relationship Id="rId402" Type="http://schemas.openxmlformats.org/officeDocument/2006/relationships/customXml" Target="../ink/ink2471.xml"/><Relationship Id="rId847" Type="http://schemas.openxmlformats.org/officeDocument/2006/relationships/customXml" Target="../ink/ink2695.xml"/><Relationship Id="rId1032" Type="http://schemas.openxmlformats.org/officeDocument/2006/relationships/customXml" Target="../ink/ink2788.xml"/><Relationship Id="rId707" Type="http://schemas.openxmlformats.org/officeDocument/2006/relationships/customXml" Target="../ink/ink2624.xml"/><Relationship Id="rId914" Type="http://schemas.openxmlformats.org/officeDocument/2006/relationships/image" Target="../media/image2522.png"/><Relationship Id="rId43" Type="http://schemas.openxmlformats.org/officeDocument/2006/relationships/customXml" Target="../ink/ink2289.xml"/><Relationship Id="rId192" Type="http://schemas.openxmlformats.org/officeDocument/2006/relationships/customXml" Target="../ink/ink2364.xml"/><Relationship Id="rId497" Type="http://schemas.openxmlformats.org/officeDocument/2006/relationships/image" Target="../media/image2317.png"/><Relationship Id="rId357" Type="http://schemas.openxmlformats.org/officeDocument/2006/relationships/image" Target="../media/image2247.png"/><Relationship Id="rId1194" Type="http://schemas.openxmlformats.org/officeDocument/2006/relationships/image" Target="../media/image2659.png"/><Relationship Id="rId217" Type="http://schemas.openxmlformats.org/officeDocument/2006/relationships/image" Target="../media/image1902.png"/><Relationship Id="rId564" Type="http://schemas.openxmlformats.org/officeDocument/2006/relationships/customXml" Target="../ink/ink2552.xml"/><Relationship Id="rId771" Type="http://schemas.openxmlformats.org/officeDocument/2006/relationships/image" Target="../media/image2452.png"/><Relationship Id="rId869" Type="http://schemas.openxmlformats.org/officeDocument/2006/relationships/customXml" Target="../ink/ink2706.xml"/><Relationship Id="rId424" Type="http://schemas.openxmlformats.org/officeDocument/2006/relationships/customXml" Target="../ink/ink2482.xml"/><Relationship Id="rId631" Type="http://schemas.openxmlformats.org/officeDocument/2006/relationships/customXml" Target="../ink/ink2586.xml"/><Relationship Id="rId729" Type="http://schemas.openxmlformats.org/officeDocument/2006/relationships/image" Target="../media/image2431.png"/><Relationship Id="rId1054" Type="http://schemas.openxmlformats.org/officeDocument/2006/relationships/customXml" Target="../ink/ink2799.xml"/><Relationship Id="rId936" Type="http://schemas.openxmlformats.org/officeDocument/2006/relationships/image" Target="../media/image2533.png"/><Relationship Id="rId1121" Type="http://schemas.openxmlformats.org/officeDocument/2006/relationships/image" Target="../media/image2624.png"/><Relationship Id="rId65" Type="http://schemas.openxmlformats.org/officeDocument/2006/relationships/customXml" Target="../ink/ink2300.xml"/><Relationship Id="rId281" Type="http://schemas.openxmlformats.org/officeDocument/2006/relationships/customXml" Target="../ink/ink2409.xml"/><Relationship Id="rId141" Type="http://schemas.openxmlformats.org/officeDocument/2006/relationships/customXml" Target="../ink/ink2338.xml"/><Relationship Id="rId379" Type="http://schemas.openxmlformats.org/officeDocument/2006/relationships/image" Target="../media/image2258.png"/><Relationship Id="rId586" Type="http://schemas.openxmlformats.org/officeDocument/2006/relationships/image" Target="../media/image2361.png"/><Relationship Id="rId793" Type="http://schemas.openxmlformats.org/officeDocument/2006/relationships/image" Target="../media/image2463.png"/><Relationship Id="rId7" Type="http://schemas.openxmlformats.org/officeDocument/2006/relationships/customXml" Target="../ink/ink2271.xml"/><Relationship Id="rId239" Type="http://schemas.openxmlformats.org/officeDocument/2006/relationships/image" Target="../media/image1913.png"/><Relationship Id="rId446" Type="http://schemas.openxmlformats.org/officeDocument/2006/relationships/customXml" Target="../ink/ink2493.xml"/><Relationship Id="rId653" Type="http://schemas.openxmlformats.org/officeDocument/2006/relationships/customXml" Target="../ink/ink2597.xml"/><Relationship Id="rId1076" Type="http://schemas.openxmlformats.org/officeDocument/2006/relationships/customXml" Target="../ink/ink2810.xml"/><Relationship Id="rId306" Type="http://schemas.openxmlformats.org/officeDocument/2006/relationships/image" Target="../media/image2222.png"/><Relationship Id="rId860" Type="http://schemas.openxmlformats.org/officeDocument/2006/relationships/image" Target="../media/image2495.png"/><Relationship Id="rId958" Type="http://schemas.openxmlformats.org/officeDocument/2006/relationships/image" Target="../media/image2544.png"/><Relationship Id="rId1143" Type="http://schemas.openxmlformats.org/officeDocument/2006/relationships/customXml" Target="../ink/ink2844.xml"/><Relationship Id="rId87" Type="http://schemas.openxmlformats.org/officeDocument/2006/relationships/customXml" Target="../ink/ink2311.xml"/><Relationship Id="rId513" Type="http://schemas.openxmlformats.org/officeDocument/2006/relationships/image" Target="../media/image2325.png"/><Relationship Id="rId720" Type="http://schemas.openxmlformats.org/officeDocument/2006/relationships/customXml" Target="../ink/ink2631.xml"/><Relationship Id="rId818" Type="http://schemas.openxmlformats.org/officeDocument/2006/relationships/customXml" Target="../ink/ink2680.xml"/><Relationship Id="rId1003" Type="http://schemas.openxmlformats.org/officeDocument/2006/relationships/image" Target="../media/image2565.png"/><Relationship Id="rId14" Type="http://schemas.openxmlformats.org/officeDocument/2006/relationships/image" Target="../media/image18020.png"/><Relationship Id="rId163" Type="http://schemas.openxmlformats.org/officeDocument/2006/relationships/image" Target="../media/image1875.png"/><Relationship Id="rId370" Type="http://schemas.openxmlformats.org/officeDocument/2006/relationships/customXml" Target="../ink/ink2455.xml"/><Relationship Id="rId230" Type="http://schemas.openxmlformats.org/officeDocument/2006/relationships/customXml" Target="../ink/ink2383.xml"/><Relationship Id="rId468" Type="http://schemas.openxmlformats.org/officeDocument/2006/relationships/customXml" Target="../ink/ink2504.xml"/><Relationship Id="rId675" Type="http://schemas.openxmlformats.org/officeDocument/2006/relationships/customXml" Target="../ink/ink2608.xml"/><Relationship Id="rId882" Type="http://schemas.openxmlformats.org/officeDocument/2006/relationships/image" Target="../media/image2506.png"/><Relationship Id="rId1098" Type="http://schemas.openxmlformats.org/officeDocument/2006/relationships/customXml" Target="../ink/ink2821.xml"/><Relationship Id="rId328" Type="http://schemas.openxmlformats.org/officeDocument/2006/relationships/customXml" Target="../ink/ink2434.xml"/><Relationship Id="rId535" Type="http://schemas.openxmlformats.org/officeDocument/2006/relationships/image" Target="../media/image2336.png"/><Relationship Id="rId742" Type="http://schemas.openxmlformats.org/officeDocument/2006/relationships/customXml" Target="../ink/ink2642.xml"/><Relationship Id="rId1165" Type="http://schemas.openxmlformats.org/officeDocument/2006/relationships/customXml" Target="../ink/ink2855.xml"/><Relationship Id="rId602" Type="http://schemas.openxmlformats.org/officeDocument/2006/relationships/image" Target="../media/image2369.png"/><Relationship Id="rId1025" Type="http://schemas.openxmlformats.org/officeDocument/2006/relationships/image" Target="../media/image2576.png"/><Relationship Id="rId907" Type="http://schemas.openxmlformats.org/officeDocument/2006/relationships/customXml" Target="../ink/ink2725.xml"/><Relationship Id="rId36" Type="http://schemas.openxmlformats.org/officeDocument/2006/relationships/image" Target="../media/image1813.png"/><Relationship Id="rId185" Type="http://schemas.openxmlformats.org/officeDocument/2006/relationships/image" Target="../media/image1886.png"/><Relationship Id="rId392" Type="http://schemas.openxmlformats.org/officeDocument/2006/relationships/customXml" Target="../ink/ink2466.xml"/><Relationship Id="rId697" Type="http://schemas.openxmlformats.org/officeDocument/2006/relationships/customXml" Target="../ink/ink2619.xml"/><Relationship Id="rId252" Type="http://schemas.openxmlformats.org/officeDocument/2006/relationships/customXml" Target="../ink/ink2394.xml"/><Relationship Id="rId1187" Type="http://schemas.openxmlformats.org/officeDocument/2006/relationships/customXml" Target="../ink/ink2866.xml"/><Relationship Id="rId112" Type="http://schemas.openxmlformats.org/officeDocument/2006/relationships/image" Target="../media/image1850.png"/><Relationship Id="rId557" Type="http://schemas.openxmlformats.org/officeDocument/2006/relationships/image" Target="../media/image2347.png"/><Relationship Id="rId764" Type="http://schemas.openxmlformats.org/officeDocument/2006/relationships/customXml" Target="../ink/ink2653.xml"/><Relationship Id="rId971" Type="http://schemas.openxmlformats.org/officeDocument/2006/relationships/customXml" Target="../ink/ink2757.xml"/><Relationship Id="rId417" Type="http://schemas.openxmlformats.org/officeDocument/2006/relationships/image" Target="../media/image2277.png"/><Relationship Id="rId624" Type="http://schemas.openxmlformats.org/officeDocument/2006/relationships/image" Target="../media/image2379.png"/><Relationship Id="rId831" Type="http://schemas.openxmlformats.org/officeDocument/2006/relationships/image" Target="../media/image2482.png"/><Relationship Id="rId1047" Type="http://schemas.openxmlformats.org/officeDocument/2006/relationships/image" Target="../media/image2587.png"/><Relationship Id="rId929" Type="http://schemas.openxmlformats.org/officeDocument/2006/relationships/customXml" Target="../ink/ink2736.xml"/><Relationship Id="rId1114" Type="http://schemas.openxmlformats.org/officeDocument/2006/relationships/customXml" Target="../ink/ink2829.xml"/><Relationship Id="rId58" Type="http://schemas.openxmlformats.org/officeDocument/2006/relationships/image" Target="../media/image1824.png"/><Relationship Id="rId274" Type="http://schemas.openxmlformats.org/officeDocument/2006/relationships/customXml" Target="../ink/ink2405.xml"/><Relationship Id="rId481" Type="http://schemas.openxmlformats.org/officeDocument/2006/relationships/image" Target="../media/image2309.png"/><Relationship Id="rId134" Type="http://schemas.openxmlformats.org/officeDocument/2006/relationships/image" Target="../media/image1861.png"/><Relationship Id="rId579" Type="http://schemas.openxmlformats.org/officeDocument/2006/relationships/customXml" Target="../ink/ink2560.xml"/><Relationship Id="rId786" Type="http://schemas.openxmlformats.org/officeDocument/2006/relationships/customXml" Target="../ink/ink2664.xml"/><Relationship Id="rId993" Type="http://schemas.openxmlformats.org/officeDocument/2006/relationships/customXml" Target="../ink/ink2768.xml"/><Relationship Id="rId341" Type="http://schemas.openxmlformats.org/officeDocument/2006/relationships/image" Target="../media/image2239.png"/><Relationship Id="rId439" Type="http://schemas.openxmlformats.org/officeDocument/2006/relationships/image" Target="../media/image2288.png"/><Relationship Id="rId646" Type="http://schemas.openxmlformats.org/officeDocument/2006/relationships/image" Target="../media/image2390.png"/><Relationship Id="rId1069" Type="http://schemas.openxmlformats.org/officeDocument/2006/relationships/image" Target="../media/image2598.png"/><Relationship Id="rId201" Type="http://schemas.openxmlformats.org/officeDocument/2006/relationships/image" Target="../media/image1894.png"/><Relationship Id="rId506" Type="http://schemas.openxmlformats.org/officeDocument/2006/relationships/customXml" Target="../ink/ink2523.xml"/><Relationship Id="rId853" Type="http://schemas.openxmlformats.org/officeDocument/2006/relationships/customXml" Target="../ink/ink2698.xml"/><Relationship Id="rId1136" Type="http://schemas.openxmlformats.org/officeDocument/2006/relationships/image" Target="../media/image2630.png"/><Relationship Id="rId713" Type="http://schemas.openxmlformats.org/officeDocument/2006/relationships/customXml" Target="../ink/ink2627.xml"/><Relationship Id="rId920" Type="http://schemas.openxmlformats.org/officeDocument/2006/relationships/image" Target="../media/image2525.png"/><Relationship Id="rId296" Type="http://schemas.openxmlformats.org/officeDocument/2006/relationships/customXml" Target="../ink/ink2417.xml"/><Relationship Id="rId517" Type="http://schemas.openxmlformats.org/officeDocument/2006/relationships/image" Target="../media/image2327.png"/><Relationship Id="rId724" Type="http://schemas.openxmlformats.org/officeDocument/2006/relationships/customXml" Target="../ink/ink2633.xml"/><Relationship Id="rId931" Type="http://schemas.openxmlformats.org/officeDocument/2006/relationships/customXml" Target="../ink/ink2737.xml"/><Relationship Id="rId1147" Type="http://schemas.openxmlformats.org/officeDocument/2006/relationships/customXml" Target="../ink/ink2846.xml"/><Relationship Id="rId60" Type="http://schemas.openxmlformats.org/officeDocument/2006/relationships/image" Target="../media/image1825.png"/><Relationship Id="rId156" Type="http://schemas.openxmlformats.org/officeDocument/2006/relationships/customXml" Target="../ink/ink2346.xml"/><Relationship Id="rId363" Type="http://schemas.openxmlformats.org/officeDocument/2006/relationships/image" Target="../media/image2250.png"/><Relationship Id="rId570" Type="http://schemas.openxmlformats.org/officeDocument/2006/relationships/customXml" Target="../ink/ink2555.xml"/><Relationship Id="rId1007" Type="http://schemas.openxmlformats.org/officeDocument/2006/relationships/image" Target="../media/image2567.png"/><Relationship Id="rId223" Type="http://schemas.openxmlformats.org/officeDocument/2006/relationships/image" Target="../media/image1905.png"/><Relationship Id="rId430" Type="http://schemas.openxmlformats.org/officeDocument/2006/relationships/customXml" Target="../ink/ink2485.xml"/><Relationship Id="rId668" Type="http://schemas.openxmlformats.org/officeDocument/2006/relationships/image" Target="../media/image2401.png"/><Relationship Id="rId875" Type="http://schemas.openxmlformats.org/officeDocument/2006/relationships/customXml" Target="../ink/ink2709.xml"/><Relationship Id="rId1060" Type="http://schemas.openxmlformats.org/officeDocument/2006/relationships/customXml" Target="../ink/ink2802.xml"/><Relationship Id="rId18" Type="http://schemas.openxmlformats.org/officeDocument/2006/relationships/image" Target="../media/image18040.png"/><Relationship Id="rId528" Type="http://schemas.openxmlformats.org/officeDocument/2006/relationships/customXml" Target="../ink/ink2534.xml"/><Relationship Id="rId735" Type="http://schemas.openxmlformats.org/officeDocument/2006/relationships/image" Target="../media/image2434.png"/><Relationship Id="rId942" Type="http://schemas.openxmlformats.org/officeDocument/2006/relationships/image" Target="../media/image2536.png"/><Relationship Id="rId1158" Type="http://schemas.openxmlformats.org/officeDocument/2006/relationships/image" Target="../media/image2641.png"/><Relationship Id="rId167" Type="http://schemas.openxmlformats.org/officeDocument/2006/relationships/image" Target="../media/image1877.png"/><Relationship Id="rId374" Type="http://schemas.openxmlformats.org/officeDocument/2006/relationships/customXml" Target="../ink/ink2457.xml"/><Relationship Id="rId581" Type="http://schemas.openxmlformats.org/officeDocument/2006/relationships/customXml" Target="../ink/ink2561.xml"/><Relationship Id="rId1018" Type="http://schemas.openxmlformats.org/officeDocument/2006/relationships/customXml" Target="../ink/ink2781.xml"/><Relationship Id="rId71" Type="http://schemas.openxmlformats.org/officeDocument/2006/relationships/customXml" Target="../ink/ink2303.xml"/><Relationship Id="rId234" Type="http://schemas.openxmlformats.org/officeDocument/2006/relationships/customXml" Target="../ink/ink2385.xml"/><Relationship Id="rId679" Type="http://schemas.openxmlformats.org/officeDocument/2006/relationships/customXml" Target="../ink/ink2610.xml"/><Relationship Id="rId802" Type="http://schemas.openxmlformats.org/officeDocument/2006/relationships/customXml" Target="../ink/ink2672.xml"/><Relationship Id="rId886" Type="http://schemas.openxmlformats.org/officeDocument/2006/relationships/image" Target="../media/image2508.png"/><Relationship Id="rId2" Type="http://schemas.openxmlformats.org/officeDocument/2006/relationships/notesSlide" Target="../notesSlides/notesSlide6.xml"/><Relationship Id="rId29" Type="http://schemas.openxmlformats.org/officeDocument/2006/relationships/customXml" Target="../ink/ink2282.xml"/><Relationship Id="rId441" Type="http://schemas.openxmlformats.org/officeDocument/2006/relationships/image" Target="../media/image2289.png"/><Relationship Id="rId539" Type="http://schemas.openxmlformats.org/officeDocument/2006/relationships/image" Target="../media/image2338.png"/><Relationship Id="rId746" Type="http://schemas.openxmlformats.org/officeDocument/2006/relationships/customXml" Target="../ink/ink2644.xml"/><Relationship Id="rId1071" Type="http://schemas.openxmlformats.org/officeDocument/2006/relationships/image" Target="../media/image2599.png"/><Relationship Id="rId1169" Type="http://schemas.openxmlformats.org/officeDocument/2006/relationships/customXml" Target="../ink/ink2857.xml"/><Relationship Id="rId178" Type="http://schemas.openxmlformats.org/officeDocument/2006/relationships/customXml" Target="../ink/ink2357.xml"/><Relationship Id="rId301" Type="http://schemas.openxmlformats.org/officeDocument/2006/relationships/image" Target="../media/image2220.png"/><Relationship Id="rId953" Type="http://schemas.openxmlformats.org/officeDocument/2006/relationships/customXml" Target="../ink/ink2748.xml"/><Relationship Id="rId1029" Type="http://schemas.openxmlformats.org/officeDocument/2006/relationships/image" Target="../media/image2578.png"/><Relationship Id="rId82" Type="http://schemas.openxmlformats.org/officeDocument/2006/relationships/image" Target="../media/image1836.png"/><Relationship Id="rId385" Type="http://schemas.openxmlformats.org/officeDocument/2006/relationships/image" Target="../media/image2261.png"/><Relationship Id="rId592" Type="http://schemas.openxmlformats.org/officeDocument/2006/relationships/image" Target="../media/image2364.png"/><Relationship Id="rId606" Type="http://schemas.openxmlformats.org/officeDocument/2006/relationships/image" Target="../media/image2371.png"/><Relationship Id="rId813" Type="http://schemas.openxmlformats.org/officeDocument/2006/relationships/image" Target="../media/image2473.png"/><Relationship Id="rId245" Type="http://schemas.openxmlformats.org/officeDocument/2006/relationships/image" Target="../media/image1916.png"/><Relationship Id="rId452" Type="http://schemas.openxmlformats.org/officeDocument/2006/relationships/customXml" Target="../ink/ink2496.xml"/><Relationship Id="rId897" Type="http://schemas.openxmlformats.org/officeDocument/2006/relationships/customXml" Target="../ink/ink2720.xml"/><Relationship Id="rId1082" Type="http://schemas.openxmlformats.org/officeDocument/2006/relationships/customXml" Target="../ink/ink2813.xml"/><Relationship Id="rId105" Type="http://schemas.openxmlformats.org/officeDocument/2006/relationships/customXml" Target="../ink/ink2320.xml"/><Relationship Id="rId312" Type="http://schemas.openxmlformats.org/officeDocument/2006/relationships/customXml" Target="../ink/ink2426.xml"/><Relationship Id="rId757" Type="http://schemas.openxmlformats.org/officeDocument/2006/relationships/image" Target="../media/image2445.png"/><Relationship Id="rId964" Type="http://schemas.openxmlformats.org/officeDocument/2006/relationships/image" Target="../media/image2546.png"/><Relationship Id="rId93" Type="http://schemas.openxmlformats.org/officeDocument/2006/relationships/customXml" Target="../ink/ink2314.xml"/><Relationship Id="rId189" Type="http://schemas.openxmlformats.org/officeDocument/2006/relationships/image" Target="../media/image1888.png"/><Relationship Id="rId396" Type="http://schemas.openxmlformats.org/officeDocument/2006/relationships/customXml" Target="../ink/ink2468.xml"/><Relationship Id="rId617" Type="http://schemas.openxmlformats.org/officeDocument/2006/relationships/customXml" Target="../ink/ink2579.xml"/><Relationship Id="rId824" Type="http://schemas.openxmlformats.org/officeDocument/2006/relationships/customXml" Target="../ink/ink2683.xml"/><Relationship Id="rId256" Type="http://schemas.openxmlformats.org/officeDocument/2006/relationships/customXml" Target="../ink/ink2396.xml"/><Relationship Id="rId463" Type="http://schemas.openxmlformats.org/officeDocument/2006/relationships/image" Target="../media/image2300.png"/><Relationship Id="rId670" Type="http://schemas.openxmlformats.org/officeDocument/2006/relationships/image" Target="../media/image2402.png"/><Relationship Id="rId1093" Type="http://schemas.openxmlformats.org/officeDocument/2006/relationships/image" Target="../media/image2610.png"/><Relationship Id="rId1107" Type="http://schemas.openxmlformats.org/officeDocument/2006/relationships/image" Target="../media/image2617.png"/><Relationship Id="rId116" Type="http://schemas.openxmlformats.org/officeDocument/2006/relationships/image" Target="../media/image1852.png"/><Relationship Id="rId323" Type="http://schemas.openxmlformats.org/officeDocument/2006/relationships/image" Target="../media/image2230.png"/><Relationship Id="rId530" Type="http://schemas.openxmlformats.org/officeDocument/2006/relationships/customXml" Target="../ink/ink2535.xml"/><Relationship Id="rId768" Type="http://schemas.openxmlformats.org/officeDocument/2006/relationships/customXml" Target="../ink/ink2655.xml"/><Relationship Id="rId975" Type="http://schemas.openxmlformats.org/officeDocument/2006/relationships/customXml" Target="../ink/ink2759.xml"/><Relationship Id="rId1160" Type="http://schemas.openxmlformats.org/officeDocument/2006/relationships/image" Target="../media/image2642.png"/><Relationship Id="rId20" Type="http://schemas.openxmlformats.org/officeDocument/2006/relationships/image" Target="../media/image18050.png"/><Relationship Id="rId628" Type="http://schemas.openxmlformats.org/officeDocument/2006/relationships/image" Target="../media/image2381.png"/><Relationship Id="rId835" Type="http://schemas.openxmlformats.org/officeDocument/2006/relationships/image" Target="../media/image2484.png"/><Relationship Id="rId267" Type="http://schemas.openxmlformats.org/officeDocument/2006/relationships/image" Target="../media/image2205.png"/><Relationship Id="rId474" Type="http://schemas.openxmlformats.org/officeDocument/2006/relationships/customXml" Target="../ink/ink2507.xml"/><Relationship Id="rId1020" Type="http://schemas.openxmlformats.org/officeDocument/2006/relationships/customXml" Target="../ink/ink2782.xml"/><Relationship Id="rId1118" Type="http://schemas.openxmlformats.org/officeDocument/2006/relationships/customXml" Target="../ink/ink2831.xml"/><Relationship Id="rId127" Type="http://schemas.openxmlformats.org/officeDocument/2006/relationships/customXml" Target="../ink/ink2331.xml"/><Relationship Id="rId681" Type="http://schemas.openxmlformats.org/officeDocument/2006/relationships/customXml" Target="../ink/ink2611.xml"/><Relationship Id="rId779" Type="http://schemas.openxmlformats.org/officeDocument/2006/relationships/image" Target="../media/image2456.png"/><Relationship Id="rId902" Type="http://schemas.openxmlformats.org/officeDocument/2006/relationships/image" Target="../media/image2516.png"/><Relationship Id="rId986" Type="http://schemas.openxmlformats.org/officeDocument/2006/relationships/image" Target="../media/image2557.png"/><Relationship Id="rId31" Type="http://schemas.openxmlformats.org/officeDocument/2006/relationships/customXml" Target="../ink/ink2283.xml"/><Relationship Id="rId334" Type="http://schemas.openxmlformats.org/officeDocument/2006/relationships/customXml" Target="../ink/ink2437.xml"/><Relationship Id="rId541" Type="http://schemas.openxmlformats.org/officeDocument/2006/relationships/image" Target="../media/image2339.png"/><Relationship Id="rId639" Type="http://schemas.openxmlformats.org/officeDocument/2006/relationships/customXml" Target="../ink/ink2590.xml"/><Relationship Id="rId1171" Type="http://schemas.openxmlformats.org/officeDocument/2006/relationships/customXml" Target="../ink/ink2858.xml"/><Relationship Id="rId180" Type="http://schemas.openxmlformats.org/officeDocument/2006/relationships/customXml" Target="../ink/ink2358.xml"/><Relationship Id="rId278" Type="http://schemas.openxmlformats.org/officeDocument/2006/relationships/image" Target="../media/image2210.png"/><Relationship Id="rId401" Type="http://schemas.openxmlformats.org/officeDocument/2006/relationships/image" Target="../media/image2269.png"/><Relationship Id="rId846" Type="http://schemas.openxmlformats.org/officeDocument/2006/relationships/customXml" Target="../ink/ink2694.xml"/><Relationship Id="rId1031" Type="http://schemas.openxmlformats.org/officeDocument/2006/relationships/image" Target="../media/image2579.png"/><Relationship Id="rId1129" Type="http://schemas.openxmlformats.org/officeDocument/2006/relationships/image" Target="../media/image2627.png"/><Relationship Id="rId485" Type="http://schemas.openxmlformats.org/officeDocument/2006/relationships/image" Target="../media/image2311.png"/><Relationship Id="rId692" Type="http://schemas.openxmlformats.org/officeDocument/2006/relationships/image" Target="../media/image2413.png"/><Relationship Id="rId706" Type="http://schemas.openxmlformats.org/officeDocument/2006/relationships/image" Target="../media/image2420.png"/><Relationship Id="rId913" Type="http://schemas.openxmlformats.org/officeDocument/2006/relationships/customXml" Target="../ink/ink2728.xml"/><Relationship Id="rId42" Type="http://schemas.openxmlformats.org/officeDocument/2006/relationships/image" Target="../media/image1816.png"/><Relationship Id="rId138" Type="http://schemas.openxmlformats.org/officeDocument/2006/relationships/image" Target="../media/image1863.png"/><Relationship Id="rId345" Type="http://schemas.openxmlformats.org/officeDocument/2006/relationships/image" Target="../media/image2241.png"/><Relationship Id="rId552" Type="http://schemas.openxmlformats.org/officeDocument/2006/relationships/customXml" Target="../ink/ink2546.xml"/><Relationship Id="rId997" Type="http://schemas.openxmlformats.org/officeDocument/2006/relationships/image" Target="../media/image2562.png"/><Relationship Id="rId1182" Type="http://schemas.openxmlformats.org/officeDocument/2006/relationships/image" Target="../media/image2653.png"/><Relationship Id="rId191" Type="http://schemas.openxmlformats.org/officeDocument/2006/relationships/image" Target="../media/image1889.png"/><Relationship Id="rId205" Type="http://schemas.openxmlformats.org/officeDocument/2006/relationships/image" Target="../media/image1896.png"/><Relationship Id="rId412" Type="http://schemas.openxmlformats.org/officeDocument/2006/relationships/customXml" Target="../ink/ink2476.xml"/><Relationship Id="rId857" Type="http://schemas.openxmlformats.org/officeDocument/2006/relationships/customXml" Target="../ink/ink2700.xml"/><Relationship Id="rId1042" Type="http://schemas.openxmlformats.org/officeDocument/2006/relationships/customXml" Target="../ink/ink2793.xml"/><Relationship Id="rId289" Type="http://schemas.openxmlformats.org/officeDocument/2006/relationships/customXml" Target="../ink/ink2413.xml"/><Relationship Id="rId496" Type="http://schemas.openxmlformats.org/officeDocument/2006/relationships/customXml" Target="../ink/ink2518.xml"/><Relationship Id="rId717" Type="http://schemas.openxmlformats.org/officeDocument/2006/relationships/image" Target="../media/image2425.png"/><Relationship Id="rId924" Type="http://schemas.openxmlformats.org/officeDocument/2006/relationships/image" Target="../media/image2527.png"/><Relationship Id="rId53" Type="http://schemas.openxmlformats.org/officeDocument/2006/relationships/customXml" Target="../ink/ink2294.xml"/><Relationship Id="rId149" Type="http://schemas.openxmlformats.org/officeDocument/2006/relationships/image" Target="../media/image1868.png"/><Relationship Id="rId356" Type="http://schemas.openxmlformats.org/officeDocument/2006/relationships/customXml" Target="../ink/ink2448.xml"/><Relationship Id="rId563" Type="http://schemas.openxmlformats.org/officeDocument/2006/relationships/image" Target="../media/image2350.png"/><Relationship Id="rId770" Type="http://schemas.openxmlformats.org/officeDocument/2006/relationships/customXml" Target="../ink/ink2656.xml"/><Relationship Id="rId1193" Type="http://schemas.openxmlformats.org/officeDocument/2006/relationships/customXml" Target="../ink/ink2869.xml"/><Relationship Id="rId216" Type="http://schemas.openxmlformats.org/officeDocument/2006/relationships/customXml" Target="../ink/ink2376.xml"/><Relationship Id="rId423" Type="http://schemas.openxmlformats.org/officeDocument/2006/relationships/image" Target="../media/image2280.png"/><Relationship Id="rId868" Type="http://schemas.openxmlformats.org/officeDocument/2006/relationships/image" Target="../media/image2499.png"/><Relationship Id="rId1053" Type="http://schemas.openxmlformats.org/officeDocument/2006/relationships/image" Target="../media/image2590.png"/><Relationship Id="rId630" Type="http://schemas.openxmlformats.org/officeDocument/2006/relationships/image" Target="../media/image2382.png"/><Relationship Id="rId728" Type="http://schemas.openxmlformats.org/officeDocument/2006/relationships/customXml" Target="../ink/ink2635.xml"/><Relationship Id="rId935" Type="http://schemas.openxmlformats.org/officeDocument/2006/relationships/customXml" Target="../ink/ink2739.xml"/><Relationship Id="rId64" Type="http://schemas.openxmlformats.org/officeDocument/2006/relationships/image" Target="../media/image1827.png"/><Relationship Id="rId367" Type="http://schemas.openxmlformats.org/officeDocument/2006/relationships/image" Target="../media/image2252.png"/><Relationship Id="rId574" Type="http://schemas.openxmlformats.org/officeDocument/2006/relationships/customXml" Target="../ink/ink2557.xml"/><Relationship Id="rId1120" Type="http://schemas.openxmlformats.org/officeDocument/2006/relationships/customXml" Target="../ink/ink2832.xml"/><Relationship Id="rId227" Type="http://schemas.openxmlformats.org/officeDocument/2006/relationships/image" Target="../media/image1907.png"/><Relationship Id="rId781" Type="http://schemas.openxmlformats.org/officeDocument/2006/relationships/image" Target="../media/image2457.png"/><Relationship Id="rId879" Type="http://schemas.openxmlformats.org/officeDocument/2006/relationships/customXml" Target="../ink/ink2711.xml"/><Relationship Id="rId434" Type="http://schemas.openxmlformats.org/officeDocument/2006/relationships/customXml" Target="../ink/ink2487.xml"/><Relationship Id="rId641" Type="http://schemas.openxmlformats.org/officeDocument/2006/relationships/customXml" Target="../ink/ink2591.xml"/><Relationship Id="rId739" Type="http://schemas.openxmlformats.org/officeDocument/2006/relationships/image" Target="../media/image2436.png"/><Relationship Id="rId1064" Type="http://schemas.openxmlformats.org/officeDocument/2006/relationships/customXml" Target="../ink/ink2804.xml"/><Relationship Id="rId280" Type="http://schemas.openxmlformats.org/officeDocument/2006/relationships/image" Target="../media/image2211.png"/><Relationship Id="rId501" Type="http://schemas.openxmlformats.org/officeDocument/2006/relationships/image" Target="../media/image2319.png"/><Relationship Id="rId946" Type="http://schemas.openxmlformats.org/officeDocument/2006/relationships/image" Target="../media/image2538.png"/><Relationship Id="rId1131" Type="http://schemas.openxmlformats.org/officeDocument/2006/relationships/customXml" Target="../ink/ink2838.xml"/><Relationship Id="rId75" Type="http://schemas.openxmlformats.org/officeDocument/2006/relationships/customXml" Target="../ink/ink2305.xml"/><Relationship Id="rId140" Type="http://schemas.openxmlformats.org/officeDocument/2006/relationships/image" Target="../media/image1864.png"/><Relationship Id="rId378" Type="http://schemas.openxmlformats.org/officeDocument/2006/relationships/customXml" Target="../ink/ink2459.xml"/><Relationship Id="rId585" Type="http://schemas.openxmlformats.org/officeDocument/2006/relationships/customXml" Target="../ink/ink2563.xml"/><Relationship Id="rId792" Type="http://schemas.openxmlformats.org/officeDocument/2006/relationships/customXml" Target="../ink/ink2667.xml"/><Relationship Id="rId806" Type="http://schemas.openxmlformats.org/officeDocument/2006/relationships/customXml" Target="../ink/ink2674.xml"/><Relationship Id="rId6" Type="http://schemas.openxmlformats.org/officeDocument/2006/relationships/image" Target="../media/image17980.png"/><Relationship Id="rId238" Type="http://schemas.openxmlformats.org/officeDocument/2006/relationships/customXml" Target="../ink/ink2387.xml"/><Relationship Id="rId445" Type="http://schemas.openxmlformats.org/officeDocument/2006/relationships/image" Target="../media/image2291.png"/><Relationship Id="rId652" Type="http://schemas.openxmlformats.org/officeDocument/2006/relationships/image" Target="../media/image2393.png"/><Relationship Id="rId1075" Type="http://schemas.openxmlformats.org/officeDocument/2006/relationships/image" Target="../media/image2601.png"/><Relationship Id="rId291" Type="http://schemas.openxmlformats.org/officeDocument/2006/relationships/customXml" Target="../ink/ink2414.xml"/><Relationship Id="rId305" Type="http://schemas.openxmlformats.org/officeDocument/2006/relationships/customXml" Target="../ink/ink2422.xml"/><Relationship Id="rId512" Type="http://schemas.openxmlformats.org/officeDocument/2006/relationships/customXml" Target="../ink/ink2526.xml"/><Relationship Id="rId957" Type="http://schemas.openxmlformats.org/officeDocument/2006/relationships/customXml" Target="../ink/ink2750.xml"/><Relationship Id="rId1142" Type="http://schemas.openxmlformats.org/officeDocument/2006/relationships/image" Target="../media/image2633.png"/><Relationship Id="rId86" Type="http://schemas.openxmlformats.org/officeDocument/2006/relationships/image" Target="../media/image1838.png"/><Relationship Id="rId151" Type="http://schemas.openxmlformats.org/officeDocument/2006/relationships/image" Target="../media/image1869.png"/><Relationship Id="rId389" Type="http://schemas.openxmlformats.org/officeDocument/2006/relationships/image" Target="../media/image2263.png"/><Relationship Id="rId596" Type="http://schemas.openxmlformats.org/officeDocument/2006/relationships/image" Target="../media/image2366.png"/><Relationship Id="rId817" Type="http://schemas.openxmlformats.org/officeDocument/2006/relationships/image" Target="../media/image2475.png"/><Relationship Id="rId1002" Type="http://schemas.openxmlformats.org/officeDocument/2006/relationships/customXml" Target="../ink/ink2773.xml"/><Relationship Id="rId249" Type="http://schemas.openxmlformats.org/officeDocument/2006/relationships/image" Target="../media/image1918.png"/><Relationship Id="rId456" Type="http://schemas.openxmlformats.org/officeDocument/2006/relationships/customXml" Target="../ink/ink2498.xml"/><Relationship Id="rId663" Type="http://schemas.openxmlformats.org/officeDocument/2006/relationships/customXml" Target="../ink/ink2602.xml"/><Relationship Id="rId870" Type="http://schemas.openxmlformats.org/officeDocument/2006/relationships/image" Target="../media/image2500.png"/><Relationship Id="rId1086" Type="http://schemas.openxmlformats.org/officeDocument/2006/relationships/customXml" Target="../ink/ink2815.xml"/><Relationship Id="rId13" Type="http://schemas.openxmlformats.org/officeDocument/2006/relationships/customXml" Target="../ink/ink2274.xml"/><Relationship Id="rId109" Type="http://schemas.openxmlformats.org/officeDocument/2006/relationships/customXml" Target="../ink/ink2322.xml"/><Relationship Id="rId316" Type="http://schemas.openxmlformats.org/officeDocument/2006/relationships/customXml" Target="../ink/ink2428.xml"/><Relationship Id="rId523" Type="http://schemas.openxmlformats.org/officeDocument/2006/relationships/image" Target="../media/image2330.png"/><Relationship Id="rId968" Type="http://schemas.openxmlformats.org/officeDocument/2006/relationships/image" Target="../media/image2548.png"/><Relationship Id="rId1153" Type="http://schemas.openxmlformats.org/officeDocument/2006/relationships/customXml" Target="../ink/ink2849.xml"/><Relationship Id="rId97" Type="http://schemas.openxmlformats.org/officeDocument/2006/relationships/customXml" Target="../ink/ink2316.xml"/><Relationship Id="rId730" Type="http://schemas.openxmlformats.org/officeDocument/2006/relationships/customXml" Target="../ink/ink2636.xml"/><Relationship Id="rId828" Type="http://schemas.openxmlformats.org/officeDocument/2006/relationships/customXml" Target="../ink/ink2685.xml"/><Relationship Id="rId1013" Type="http://schemas.openxmlformats.org/officeDocument/2006/relationships/image" Target="../media/image2570.png"/><Relationship Id="rId162" Type="http://schemas.openxmlformats.org/officeDocument/2006/relationships/customXml" Target="../ink/ink2349.xml"/><Relationship Id="rId467" Type="http://schemas.openxmlformats.org/officeDocument/2006/relationships/image" Target="../media/image2302.png"/><Relationship Id="rId1097" Type="http://schemas.openxmlformats.org/officeDocument/2006/relationships/image" Target="../media/image2612.png"/><Relationship Id="rId674" Type="http://schemas.openxmlformats.org/officeDocument/2006/relationships/image" Target="../media/image2404.png"/><Relationship Id="rId881" Type="http://schemas.openxmlformats.org/officeDocument/2006/relationships/customXml" Target="../ink/ink2712.xml"/><Relationship Id="rId979" Type="http://schemas.openxmlformats.org/officeDocument/2006/relationships/customXml" Target="../ink/ink2761.xml"/><Relationship Id="rId24" Type="http://schemas.openxmlformats.org/officeDocument/2006/relationships/image" Target="../media/image18070.png"/><Relationship Id="rId327" Type="http://schemas.openxmlformats.org/officeDocument/2006/relationships/image" Target="../media/image2232.png"/><Relationship Id="rId534" Type="http://schemas.openxmlformats.org/officeDocument/2006/relationships/customXml" Target="../ink/ink2537.xml"/><Relationship Id="rId741" Type="http://schemas.openxmlformats.org/officeDocument/2006/relationships/image" Target="../media/image2437.png"/><Relationship Id="rId839" Type="http://schemas.openxmlformats.org/officeDocument/2006/relationships/image" Target="../media/image2486.png"/><Relationship Id="rId1164" Type="http://schemas.openxmlformats.org/officeDocument/2006/relationships/image" Target="../media/image2644.png"/><Relationship Id="rId173" Type="http://schemas.openxmlformats.org/officeDocument/2006/relationships/image" Target="../media/image1880.png"/><Relationship Id="rId380" Type="http://schemas.openxmlformats.org/officeDocument/2006/relationships/customXml" Target="../ink/ink2460.xml"/><Relationship Id="rId601" Type="http://schemas.openxmlformats.org/officeDocument/2006/relationships/customXml" Target="../ink/ink2571.xml"/><Relationship Id="rId1024" Type="http://schemas.openxmlformats.org/officeDocument/2006/relationships/customXml" Target="../ink/ink2784.xml"/><Relationship Id="rId240" Type="http://schemas.openxmlformats.org/officeDocument/2006/relationships/customXml" Target="../ink/ink2388.xml"/><Relationship Id="rId478" Type="http://schemas.openxmlformats.org/officeDocument/2006/relationships/customXml" Target="../ink/ink2509.xml"/><Relationship Id="rId685" Type="http://schemas.openxmlformats.org/officeDocument/2006/relationships/customXml" Target="../ink/ink2613.xml"/><Relationship Id="rId892" Type="http://schemas.openxmlformats.org/officeDocument/2006/relationships/image" Target="../media/image2511.png"/><Relationship Id="rId906" Type="http://schemas.openxmlformats.org/officeDocument/2006/relationships/image" Target="../media/image2518.png"/><Relationship Id="rId35" Type="http://schemas.openxmlformats.org/officeDocument/2006/relationships/customXml" Target="../ink/ink2285.xml"/><Relationship Id="rId100" Type="http://schemas.openxmlformats.org/officeDocument/2006/relationships/image" Target="../media/image1844.png"/><Relationship Id="rId338" Type="http://schemas.openxmlformats.org/officeDocument/2006/relationships/customXml" Target="../ink/ink2439.xml"/><Relationship Id="rId545" Type="http://schemas.openxmlformats.org/officeDocument/2006/relationships/image" Target="../media/image2341.png"/><Relationship Id="rId752" Type="http://schemas.openxmlformats.org/officeDocument/2006/relationships/customXml" Target="../ink/ink2647.xml"/><Relationship Id="rId1175" Type="http://schemas.openxmlformats.org/officeDocument/2006/relationships/customXml" Target="../ink/ink2860.xml"/><Relationship Id="rId184" Type="http://schemas.openxmlformats.org/officeDocument/2006/relationships/customXml" Target="../ink/ink2360.xml"/><Relationship Id="rId391" Type="http://schemas.openxmlformats.org/officeDocument/2006/relationships/image" Target="../media/image2264.png"/><Relationship Id="rId405" Type="http://schemas.openxmlformats.org/officeDocument/2006/relationships/image" Target="../media/image2271.png"/><Relationship Id="rId612" Type="http://schemas.openxmlformats.org/officeDocument/2006/relationships/image" Target="../media/image2374.png"/><Relationship Id="rId1035" Type="http://schemas.openxmlformats.org/officeDocument/2006/relationships/image" Target="../media/image2581.png"/><Relationship Id="rId251" Type="http://schemas.openxmlformats.org/officeDocument/2006/relationships/image" Target="../media/image1920.png"/><Relationship Id="rId489" Type="http://schemas.openxmlformats.org/officeDocument/2006/relationships/image" Target="../media/image2313.png"/><Relationship Id="rId696" Type="http://schemas.openxmlformats.org/officeDocument/2006/relationships/image" Target="../media/image2415.png"/><Relationship Id="rId917" Type="http://schemas.openxmlformats.org/officeDocument/2006/relationships/customXml" Target="../ink/ink2730.xml"/><Relationship Id="rId1102" Type="http://schemas.openxmlformats.org/officeDocument/2006/relationships/customXml" Target="../ink/ink2823.xml"/><Relationship Id="rId46" Type="http://schemas.openxmlformats.org/officeDocument/2006/relationships/image" Target="../media/image1818.png"/><Relationship Id="rId349" Type="http://schemas.openxmlformats.org/officeDocument/2006/relationships/image" Target="../media/image2243.png"/><Relationship Id="rId556" Type="http://schemas.openxmlformats.org/officeDocument/2006/relationships/customXml" Target="../ink/ink2548.xml"/><Relationship Id="rId763" Type="http://schemas.openxmlformats.org/officeDocument/2006/relationships/image" Target="../media/image2448.png"/><Relationship Id="rId1186" Type="http://schemas.openxmlformats.org/officeDocument/2006/relationships/image" Target="../media/image2655.png"/><Relationship Id="rId111" Type="http://schemas.openxmlformats.org/officeDocument/2006/relationships/customXml" Target="../ink/ink2323.xml"/><Relationship Id="rId195" Type="http://schemas.openxmlformats.org/officeDocument/2006/relationships/image" Target="../media/image1891.png"/><Relationship Id="rId209" Type="http://schemas.openxmlformats.org/officeDocument/2006/relationships/image" Target="../media/image1898.png"/><Relationship Id="rId416" Type="http://schemas.openxmlformats.org/officeDocument/2006/relationships/customXml" Target="../ink/ink2478.xml"/><Relationship Id="rId970" Type="http://schemas.openxmlformats.org/officeDocument/2006/relationships/image" Target="../media/image2549.png"/><Relationship Id="rId1046" Type="http://schemas.openxmlformats.org/officeDocument/2006/relationships/customXml" Target="../ink/ink2795.xml"/><Relationship Id="rId623" Type="http://schemas.openxmlformats.org/officeDocument/2006/relationships/customXml" Target="../ink/ink2582.xml"/><Relationship Id="rId830" Type="http://schemas.openxmlformats.org/officeDocument/2006/relationships/customXml" Target="../ink/ink2686.xml"/><Relationship Id="rId928" Type="http://schemas.openxmlformats.org/officeDocument/2006/relationships/image" Target="../media/image2529.png"/><Relationship Id="rId57" Type="http://schemas.openxmlformats.org/officeDocument/2006/relationships/customXml" Target="../ink/ink2296.xml"/><Relationship Id="rId262" Type="http://schemas.openxmlformats.org/officeDocument/2006/relationships/customXml" Target="../ink/ink2399.xml"/><Relationship Id="rId567" Type="http://schemas.openxmlformats.org/officeDocument/2006/relationships/image" Target="../media/image2352.png"/><Relationship Id="rId1113" Type="http://schemas.openxmlformats.org/officeDocument/2006/relationships/image" Target="../media/image2620.png"/><Relationship Id="rId1197" Type="http://schemas.openxmlformats.org/officeDocument/2006/relationships/customXml" Target="../ink/ink2871.xml"/><Relationship Id="rId122" Type="http://schemas.openxmlformats.org/officeDocument/2006/relationships/image" Target="../media/image1855.png"/><Relationship Id="rId774" Type="http://schemas.openxmlformats.org/officeDocument/2006/relationships/customXml" Target="../ink/ink2658.xml"/><Relationship Id="rId981" Type="http://schemas.openxmlformats.org/officeDocument/2006/relationships/customXml" Target="../ink/ink2762.xml"/><Relationship Id="rId1057" Type="http://schemas.openxmlformats.org/officeDocument/2006/relationships/image" Target="../media/image2592.png"/><Relationship Id="rId427" Type="http://schemas.openxmlformats.org/officeDocument/2006/relationships/image" Target="../media/image2282.png"/><Relationship Id="rId634" Type="http://schemas.openxmlformats.org/officeDocument/2006/relationships/image" Target="../media/image2384.png"/><Relationship Id="rId841" Type="http://schemas.openxmlformats.org/officeDocument/2006/relationships/image" Target="../media/image2487.png"/><Relationship Id="rId273" Type="http://schemas.openxmlformats.org/officeDocument/2006/relationships/image" Target="../media/image2208.png"/><Relationship Id="rId480" Type="http://schemas.openxmlformats.org/officeDocument/2006/relationships/customXml" Target="../ink/ink2510.xml"/><Relationship Id="rId701" Type="http://schemas.openxmlformats.org/officeDocument/2006/relationships/customXml" Target="../ink/ink2621.xml"/><Relationship Id="rId939" Type="http://schemas.openxmlformats.org/officeDocument/2006/relationships/customXml" Target="../ink/ink2741.xml"/><Relationship Id="rId1124" Type="http://schemas.openxmlformats.org/officeDocument/2006/relationships/customXml" Target="../ink/ink2834.xml"/><Relationship Id="rId68" Type="http://schemas.openxmlformats.org/officeDocument/2006/relationships/image" Target="../media/image1829.png"/><Relationship Id="rId133" Type="http://schemas.openxmlformats.org/officeDocument/2006/relationships/customXml" Target="../ink/ink2334.xml"/><Relationship Id="rId340" Type="http://schemas.openxmlformats.org/officeDocument/2006/relationships/customXml" Target="../ink/ink2440.xml"/><Relationship Id="rId578" Type="http://schemas.openxmlformats.org/officeDocument/2006/relationships/image" Target="../media/image2357.png"/><Relationship Id="rId785" Type="http://schemas.openxmlformats.org/officeDocument/2006/relationships/image" Target="../media/image2459.png"/><Relationship Id="rId992" Type="http://schemas.openxmlformats.org/officeDocument/2006/relationships/image" Target="../media/image2560.png"/><Relationship Id="rId200" Type="http://schemas.openxmlformats.org/officeDocument/2006/relationships/customXml" Target="../ink/ink2368.xml"/><Relationship Id="rId438" Type="http://schemas.openxmlformats.org/officeDocument/2006/relationships/customXml" Target="../ink/ink2489.xml"/><Relationship Id="rId645" Type="http://schemas.openxmlformats.org/officeDocument/2006/relationships/customXml" Target="../ink/ink2593.xml"/><Relationship Id="rId852" Type="http://schemas.openxmlformats.org/officeDocument/2006/relationships/image" Target="../media/image2492.png"/><Relationship Id="rId1068" Type="http://schemas.openxmlformats.org/officeDocument/2006/relationships/customXml" Target="../ink/ink2806.xml"/><Relationship Id="rId284" Type="http://schemas.openxmlformats.org/officeDocument/2006/relationships/image" Target="../media/image2213.png"/><Relationship Id="rId491" Type="http://schemas.openxmlformats.org/officeDocument/2006/relationships/image" Target="../media/image2314.png"/><Relationship Id="rId505" Type="http://schemas.openxmlformats.org/officeDocument/2006/relationships/image" Target="../media/image2321.png"/><Relationship Id="rId712" Type="http://schemas.openxmlformats.org/officeDocument/2006/relationships/image" Target="../media/image2423.png"/><Relationship Id="rId1135" Type="http://schemas.openxmlformats.org/officeDocument/2006/relationships/customXml" Target="../ink/ink2840.xml"/><Relationship Id="rId79" Type="http://schemas.openxmlformats.org/officeDocument/2006/relationships/customXml" Target="../ink/ink2307.xml"/><Relationship Id="rId144" Type="http://schemas.openxmlformats.org/officeDocument/2006/relationships/image" Target="../media/image1866.png"/><Relationship Id="rId589" Type="http://schemas.openxmlformats.org/officeDocument/2006/relationships/customXml" Target="../ink/ink2565.xml"/><Relationship Id="rId796" Type="http://schemas.openxmlformats.org/officeDocument/2006/relationships/customXml" Target="../ink/ink2669.xml"/><Relationship Id="rId1202" Type="http://schemas.openxmlformats.org/officeDocument/2006/relationships/image" Target="../media/image2663.png"/><Relationship Id="rId351" Type="http://schemas.openxmlformats.org/officeDocument/2006/relationships/image" Target="../media/image2244.png"/><Relationship Id="rId449" Type="http://schemas.openxmlformats.org/officeDocument/2006/relationships/image" Target="../media/image2293.png"/><Relationship Id="rId656" Type="http://schemas.openxmlformats.org/officeDocument/2006/relationships/image" Target="../media/image2395.png"/><Relationship Id="rId863" Type="http://schemas.openxmlformats.org/officeDocument/2006/relationships/customXml" Target="../ink/ink2703.xml"/><Relationship Id="rId1079" Type="http://schemas.openxmlformats.org/officeDocument/2006/relationships/image" Target="../media/image2603.png"/><Relationship Id="rId211" Type="http://schemas.openxmlformats.org/officeDocument/2006/relationships/image" Target="../media/image1899.png"/><Relationship Id="rId295" Type="http://schemas.openxmlformats.org/officeDocument/2006/relationships/image" Target="../media/image2218.png"/><Relationship Id="rId309" Type="http://schemas.openxmlformats.org/officeDocument/2006/relationships/customXml" Target="../ink/ink2424.xml"/><Relationship Id="rId516" Type="http://schemas.openxmlformats.org/officeDocument/2006/relationships/customXml" Target="../ink/ink2528.xml"/><Relationship Id="rId1146" Type="http://schemas.openxmlformats.org/officeDocument/2006/relationships/image" Target="../media/image2635.png"/><Relationship Id="rId723" Type="http://schemas.openxmlformats.org/officeDocument/2006/relationships/image" Target="../media/image2428.png"/><Relationship Id="rId930" Type="http://schemas.openxmlformats.org/officeDocument/2006/relationships/image" Target="../media/image2530.png"/><Relationship Id="rId1006" Type="http://schemas.openxmlformats.org/officeDocument/2006/relationships/customXml" Target="../ink/ink2775.xml"/><Relationship Id="rId155" Type="http://schemas.openxmlformats.org/officeDocument/2006/relationships/image" Target="../media/image1871.png"/><Relationship Id="rId362" Type="http://schemas.openxmlformats.org/officeDocument/2006/relationships/customXml" Target="../ink/ink2451.xml"/><Relationship Id="rId222" Type="http://schemas.openxmlformats.org/officeDocument/2006/relationships/customXml" Target="../ink/ink2379.xml"/><Relationship Id="rId667" Type="http://schemas.openxmlformats.org/officeDocument/2006/relationships/customXml" Target="../ink/ink2604.xml"/><Relationship Id="rId874" Type="http://schemas.openxmlformats.org/officeDocument/2006/relationships/image" Target="../media/image2502.png"/><Relationship Id="rId17" Type="http://schemas.openxmlformats.org/officeDocument/2006/relationships/customXml" Target="../ink/ink2276.xml"/><Relationship Id="rId527" Type="http://schemas.openxmlformats.org/officeDocument/2006/relationships/image" Target="../media/image2332.png"/><Relationship Id="rId734" Type="http://schemas.openxmlformats.org/officeDocument/2006/relationships/customXml" Target="../ink/ink2638.xml"/><Relationship Id="rId941" Type="http://schemas.openxmlformats.org/officeDocument/2006/relationships/customXml" Target="../ink/ink2742.xml"/><Relationship Id="rId1157" Type="http://schemas.openxmlformats.org/officeDocument/2006/relationships/customXml" Target="../ink/ink2851.xml"/><Relationship Id="rId70" Type="http://schemas.openxmlformats.org/officeDocument/2006/relationships/image" Target="../media/image1830.png"/><Relationship Id="rId166" Type="http://schemas.openxmlformats.org/officeDocument/2006/relationships/customXml" Target="../ink/ink2351.xml"/><Relationship Id="rId373" Type="http://schemas.openxmlformats.org/officeDocument/2006/relationships/image" Target="../media/image2255.png"/><Relationship Id="rId580" Type="http://schemas.openxmlformats.org/officeDocument/2006/relationships/image" Target="../media/image2358.png"/><Relationship Id="rId801" Type="http://schemas.openxmlformats.org/officeDocument/2006/relationships/image" Target="../media/image2467.png"/><Relationship Id="rId1017" Type="http://schemas.openxmlformats.org/officeDocument/2006/relationships/image" Target="../media/image2572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910.png"/><Relationship Id="rId440" Type="http://schemas.openxmlformats.org/officeDocument/2006/relationships/customXml" Target="../ink/ink2490.xml"/><Relationship Id="rId678" Type="http://schemas.openxmlformats.org/officeDocument/2006/relationships/image" Target="../media/image2406.png"/><Relationship Id="rId885" Type="http://schemas.openxmlformats.org/officeDocument/2006/relationships/customXml" Target="../ink/ink2714.xml"/><Relationship Id="rId1070" Type="http://schemas.openxmlformats.org/officeDocument/2006/relationships/customXml" Target="../ink/ink2807.xml"/><Relationship Id="rId28" Type="http://schemas.openxmlformats.org/officeDocument/2006/relationships/image" Target="../media/image1809.png"/><Relationship Id="rId300" Type="http://schemas.openxmlformats.org/officeDocument/2006/relationships/customXml" Target="../ink/ink2419.xml"/><Relationship Id="rId538" Type="http://schemas.openxmlformats.org/officeDocument/2006/relationships/customXml" Target="../ink/ink2539.xml"/><Relationship Id="rId745" Type="http://schemas.openxmlformats.org/officeDocument/2006/relationships/image" Target="../media/image2439.png"/><Relationship Id="rId952" Type="http://schemas.openxmlformats.org/officeDocument/2006/relationships/image" Target="../media/image2541.png"/><Relationship Id="rId1168" Type="http://schemas.openxmlformats.org/officeDocument/2006/relationships/image" Target="../media/image2646.png"/><Relationship Id="rId81" Type="http://schemas.openxmlformats.org/officeDocument/2006/relationships/customXml" Target="../ink/ink2308.xml"/><Relationship Id="rId177" Type="http://schemas.openxmlformats.org/officeDocument/2006/relationships/image" Target="../media/image1882.png"/><Relationship Id="rId384" Type="http://schemas.openxmlformats.org/officeDocument/2006/relationships/customXml" Target="../ink/ink2462.xml"/><Relationship Id="rId591" Type="http://schemas.openxmlformats.org/officeDocument/2006/relationships/customXml" Target="../ink/ink2566.xml"/><Relationship Id="rId605" Type="http://schemas.openxmlformats.org/officeDocument/2006/relationships/customXml" Target="../ink/ink2573.xml"/><Relationship Id="rId812" Type="http://schemas.openxmlformats.org/officeDocument/2006/relationships/customXml" Target="../ink/ink2677.xml"/><Relationship Id="rId1028" Type="http://schemas.openxmlformats.org/officeDocument/2006/relationships/customXml" Target="../ink/ink2786.xml"/><Relationship Id="rId244" Type="http://schemas.openxmlformats.org/officeDocument/2006/relationships/customXml" Target="../ink/ink2390.xml"/><Relationship Id="rId689" Type="http://schemas.openxmlformats.org/officeDocument/2006/relationships/customXml" Target="../ink/ink2615.xml"/><Relationship Id="rId896" Type="http://schemas.openxmlformats.org/officeDocument/2006/relationships/image" Target="../media/image2513.png"/><Relationship Id="rId1081" Type="http://schemas.openxmlformats.org/officeDocument/2006/relationships/image" Target="../media/image2604.png"/><Relationship Id="rId39" Type="http://schemas.openxmlformats.org/officeDocument/2006/relationships/customXml" Target="../ink/ink2287.xml"/><Relationship Id="rId451" Type="http://schemas.openxmlformats.org/officeDocument/2006/relationships/image" Target="../media/image2294.png"/><Relationship Id="rId549" Type="http://schemas.openxmlformats.org/officeDocument/2006/relationships/image" Target="../media/image2343.png"/><Relationship Id="rId756" Type="http://schemas.openxmlformats.org/officeDocument/2006/relationships/customXml" Target="../ink/ink2649.xml"/><Relationship Id="rId1179" Type="http://schemas.openxmlformats.org/officeDocument/2006/relationships/customXml" Target="../ink/ink2862.xml"/><Relationship Id="rId104" Type="http://schemas.openxmlformats.org/officeDocument/2006/relationships/image" Target="../media/image1846.png"/><Relationship Id="rId188" Type="http://schemas.openxmlformats.org/officeDocument/2006/relationships/customXml" Target="../ink/ink2362.xml"/><Relationship Id="rId311" Type="http://schemas.openxmlformats.org/officeDocument/2006/relationships/image" Target="../media/image2224.png"/><Relationship Id="rId395" Type="http://schemas.openxmlformats.org/officeDocument/2006/relationships/image" Target="../media/image2266.png"/><Relationship Id="rId409" Type="http://schemas.openxmlformats.org/officeDocument/2006/relationships/image" Target="../media/image2273.png"/><Relationship Id="rId963" Type="http://schemas.openxmlformats.org/officeDocument/2006/relationships/customXml" Target="../ink/ink2753.xml"/><Relationship Id="rId1039" Type="http://schemas.openxmlformats.org/officeDocument/2006/relationships/image" Target="../media/image2583.png"/><Relationship Id="rId92" Type="http://schemas.openxmlformats.org/officeDocument/2006/relationships/image" Target="../media/image1841.png"/><Relationship Id="rId616" Type="http://schemas.openxmlformats.org/officeDocument/2006/relationships/image" Target="../media/image2376.png"/><Relationship Id="rId823" Type="http://schemas.openxmlformats.org/officeDocument/2006/relationships/image" Target="../media/image2478.png"/><Relationship Id="rId255" Type="http://schemas.openxmlformats.org/officeDocument/2006/relationships/image" Target="../media/image1922.png"/><Relationship Id="rId462" Type="http://schemas.openxmlformats.org/officeDocument/2006/relationships/customXml" Target="../ink/ink2501.xml"/><Relationship Id="rId1092" Type="http://schemas.openxmlformats.org/officeDocument/2006/relationships/customXml" Target="../ink/ink2818.xml"/><Relationship Id="rId1106" Type="http://schemas.openxmlformats.org/officeDocument/2006/relationships/customXml" Target="../ink/ink2825.xml"/><Relationship Id="rId115" Type="http://schemas.openxmlformats.org/officeDocument/2006/relationships/customXml" Target="../ink/ink2325.xml"/><Relationship Id="rId322" Type="http://schemas.openxmlformats.org/officeDocument/2006/relationships/customXml" Target="../ink/ink2431.xml"/><Relationship Id="rId767" Type="http://schemas.openxmlformats.org/officeDocument/2006/relationships/image" Target="../media/image2450.png"/><Relationship Id="rId974" Type="http://schemas.openxmlformats.org/officeDocument/2006/relationships/image" Target="../media/image2551.png"/><Relationship Id="rId199" Type="http://schemas.openxmlformats.org/officeDocument/2006/relationships/image" Target="../media/image1893.png"/><Relationship Id="rId627" Type="http://schemas.openxmlformats.org/officeDocument/2006/relationships/customXml" Target="../ink/ink2584.xml"/><Relationship Id="rId834" Type="http://schemas.openxmlformats.org/officeDocument/2006/relationships/customXml" Target="../ink/ink2688.xml"/><Relationship Id="rId266" Type="http://schemas.openxmlformats.org/officeDocument/2006/relationships/customXml" Target="../ink/ink2401.xml"/><Relationship Id="rId473" Type="http://schemas.openxmlformats.org/officeDocument/2006/relationships/image" Target="../media/image2305.png"/><Relationship Id="rId680" Type="http://schemas.openxmlformats.org/officeDocument/2006/relationships/image" Target="../media/image2407.png"/><Relationship Id="rId901" Type="http://schemas.openxmlformats.org/officeDocument/2006/relationships/customXml" Target="../ink/ink2722.xml"/><Relationship Id="rId1117" Type="http://schemas.openxmlformats.org/officeDocument/2006/relationships/image" Target="../media/image2622.png"/><Relationship Id="rId30" Type="http://schemas.openxmlformats.org/officeDocument/2006/relationships/image" Target="../media/image1810.png"/><Relationship Id="rId126" Type="http://schemas.openxmlformats.org/officeDocument/2006/relationships/image" Target="../media/image1857.png"/><Relationship Id="rId333" Type="http://schemas.openxmlformats.org/officeDocument/2006/relationships/image" Target="../media/image2235.png"/><Relationship Id="rId540" Type="http://schemas.openxmlformats.org/officeDocument/2006/relationships/customXml" Target="../ink/ink2540.xml"/><Relationship Id="rId778" Type="http://schemas.openxmlformats.org/officeDocument/2006/relationships/customXml" Target="../ink/ink2660.xml"/><Relationship Id="rId985" Type="http://schemas.openxmlformats.org/officeDocument/2006/relationships/customXml" Target="../ink/ink2764.xml"/><Relationship Id="rId1170" Type="http://schemas.openxmlformats.org/officeDocument/2006/relationships/image" Target="../media/image2647.png"/><Relationship Id="rId638" Type="http://schemas.openxmlformats.org/officeDocument/2006/relationships/image" Target="../media/image2386.png"/><Relationship Id="rId845" Type="http://schemas.openxmlformats.org/officeDocument/2006/relationships/image" Target="../media/image2489.png"/><Relationship Id="rId1030" Type="http://schemas.openxmlformats.org/officeDocument/2006/relationships/customXml" Target="../ink/ink2787.xml"/><Relationship Id="rId277" Type="http://schemas.openxmlformats.org/officeDocument/2006/relationships/customXml" Target="../ink/ink2407.xml"/><Relationship Id="rId400" Type="http://schemas.openxmlformats.org/officeDocument/2006/relationships/customXml" Target="../ink/ink2470.xml"/><Relationship Id="rId484" Type="http://schemas.openxmlformats.org/officeDocument/2006/relationships/customXml" Target="../ink/ink2512.xml"/><Relationship Id="rId705" Type="http://schemas.openxmlformats.org/officeDocument/2006/relationships/customXml" Target="../ink/ink2623.xml"/><Relationship Id="rId1128" Type="http://schemas.openxmlformats.org/officeDocument/2006/relationships/customXml" Target="../ink/ink2836.xml"/><Relationship Id="rId137" Type="http://schemas.openxmlformats.org/officeDocument/2006/relationships/customXml" Target="../ink/ink2336.xml"/><Relationship Id="rId344" Type="http://schemas.openxmlformats.org/officeDocument/2006/relationships/customXml" Target="../ink/ink2442.xml"/><Relationship Id="rId691" Type="http://schemas.openxmlformats.org/officeDocument/2006/relationships/customXml" Target="../ink/ink2616.xml"/><Relationship Id="rId789" Type="http://schemas.openxmlformats.org/officeDocument/2006/relationships/image" Target="../media/image2461.png"/><Relationship Id="rId912" Type="http://schemas.openxmlformats.org/officeDocument/2006/relationships/image" Target="../media/image2521.png"/><Relationship Id="rId996" Type="http://schemas.openxmlformats.org/officeDocument/2006/relationships/customXml" Target="../ink/ink2770.xml"/><Relationship Id="rId41" Type="http://schemas.openxmlformats.org/officeDocument/2006/relationships/customXml" Target="../ink/ink2288.xml"/><Relationship Id="rId551" Type="http://schemas.openxmlformats.org/officeDocument/2006/relationships/image" Target="../media/image2344.png"/><Relationship Id="rId649" Type="http://schemas.openxmlformats.org/officeDocument/2006/relationships/customXml" Target="../ink/ink2595.xml"/><Relationship Id="rId856" Type="http://schemas.openxmlformats.org/officeDocument/2006/relationships/image" Target="../media/image1662.png"/><Relationship Id="rId1181" Type="http://schemas.openxmlformats.org/officeDocument/2006/relationships/customXml" Target="../ink/ink2863.xml"/><Relationship Id="rId190" Type="http://schemas.openxmlformats.org/officeDocument/2006/relationships/customXml" Target="../ink/ink2363.xml"/><Relationship Id="rId204" Type="http://schemas.openxmlformats.org/officeDocument/2006/relationships/customXml" Target="../ink/ink2370.xml"/><Relationship Id="rId288" Type="http://schemas.openxmlformats.org/officeDocument/2006/relationships/image" Target="../media/image2215.png"/><Relationship Id="rId411" Type="http://schemas.openxmlformats.org/officeDocument/2006/relationships/image" Target="../media/image2274.png"/><Relationship Id="rId509" Type="http://schemas.openxmlformats.org/officeDocument/2006/relationships/image" Target="../media/image2323.png"/><Relationship Id="rId1041" Type="http://schemas.openxmlformats.org/officeDocument/2006/relationships/image" Target="../media/image2584.png"/><Relationship Id="rId1139" Type="http://schemas.openxmlformats.org/officeDocument/2006/relationships/customXml" Target="../ink/ink2842.xml"/><Relationship Id="rId495" Type="http://schemas.openxmlformats.org/officeDocument/2006/relationships/image" Target="../media/image2316.png"/><Relationship Id="rId716" Type="http://schemas.openxmlformats.org/officeDocument/2006/relationships/customXml" Target="../ink/ink2629.xml"/><Relationship Id="rId923" Type="http://schemas.openxmlformats.org/officeDocument/2006/relationships/customXml" Target="../ink/ink2733.xml"/><Relationship Id="rId52" Type="http://schemas.openxmlformats.org/officeDocument/2006/relationships/image" Target="../media/image1821.png"/><Relationship Id="rId148" Type="http://schemas.openxmlformats.org/officeDocument/2006/relationships/customXml" Target="../ink/ink2342.xml"/><Relationship Id="rId355" Type="http://schemas.openxmlformats.org/officeDocument/2006/relationships/image" Target="../media/image2246.png"/><Relationship Id="rId562" Type="http://schemas.openxmlformats.org/officeDocument/2006/relationships/customXml" Target="../ink/ink2551.xml"/><Relationship Id="rId1192" Type="http://schemas.openxmlformats.org/officeDocument/2006/relationships/image" Target="../media/image2658.png"/><Relationship Id="rId215" Type="http://schemas.openxmlformats.org/officeDocument/2006/relationships/image" Target="../media/image1901.png"/><Relationship Id="rId422" Type="http://schemas.openxmlformats.org/officeDocument/2006/relationships/customXml" Target="../ink/ink2481.xml"/><Relationship Id="rId867" Type="http://schemas.openxmlformats.org/officeDocument/2006/relationships/customXml" Target="../ink/ink2705.xml"/><Relationship Id="rId1052" Type="http://schemas.openxmlformats.org/officeDocument/2006/relationships/customXml" Target="../ink/ink2798.xml"/><Relationship Id="rId299" Type="http://schemas.openxmlformats.org/officeDocument/2006/relationships/image" Target="../media/image1076.png"/><Relationship Id="rId727" Type="http://schemas.openxmlformats.org/officeDocument/2006/relationships/image" Target="../media/image2430.png"/><Relationship Id="rId934" Type="http://schemas.openxmlformats.org/officeDocument/2006/relationships/image" Target="../media/image2532.png"/><Relationship Id="rId63" Type="http://schemas.openxmlformats.org/officeDocument/2006/relationships/customXml" Target="../ink/ink2299.xml"/><Relationship Id="rId159" Type="http://schemas.openxmlformats.org/officeDocument/2006/relationships/image" Target="../media/image1873.png"/><Relationship Id="rId366" Type="http://schemas.openxmlformats.org/officeDocument/2006/relationships/customXml" Target="../ink/ink2453.xml"/><Relationship Id="rId573" Type="http://schemas.openxmlformats.org/officeDocument/2006/relationships/image" Target="../media/image2355.png"/><Relationship Id="rId780" Type="http://schemas.openxmlformats.org/officeDocument/2006/relationships/customXml" Target="../ink/ink2661.xml"/><Relationship Id="rId226" Type="http://schemas.openxmlformats.org/officeDocument/2006/relationships/customXml" Target="../ink/ink2381.xml"/><Relationship Id="rId433" Type="http://schemas.openxmlformats.org/officeDocument/2006/relationships/image" Target="../media/image2285.png"/><Relationship Id="rId878" Type="http://schemas.openxmlformats.org/officeDocument/2006/relationships/image" Target="../media/image2504.png"/><Relationship Id="rId1063" Type="http://schemas.openxmlformats.org/officeDocument/2006/relationships/image" Target="../media/image2595.png"/><Relationship Id="rId640" Type="http://schemas.openxmlformats.org/officeDocument/2006/relationships/image" Target="../media/image2387.png"/><Relationship Id="rId738" Type="http://schemas.openxmlformats.org/officeDocument/2006/relationships/customXml" Target="../ink/ink2640.xml"/><Relationship Id="rId945" Type="http://schemas.openxmlformats.org/officeDocument/2006/relationships/customXml" Target="../ink/ink2744.xml"/><Relationship Id="rId74" Type="http://schemas.openxmlformats.org/officeDocument/2006/relationships/image" Target="../media/image1832.png"/><Relationship Id="rId377" Type="http://schemas.openxmlformats.org/officeDocument/2006/relationships/image" Target="../media/image2257.png"/><Relationship Id="rId500" Type="http://schemas.openxmlformats.org/officeDocument/2006/relationships/customXml" Target="../ink/ink2520.xml"/><Relationship Id="rId584" Type="http://schemas.openxmlformats.org/officeDocument/2006/relationships/image" Target="../media/image2360.png"/><Relationship Id="rId805" Type="http://schemas.openxmlformats.org/officeDocument/2006/relationships/image" Target="../media/image2469.png"/><Relationship Id="rId1130" Type="http://schemas.openxmlformats.org/officeDocument/2006/relationships/customXml" Target="../ink/ink2837.xml"/><Relationship Id="rId5" Type="http://schemas.openxmlformats.org/officeDocument/2006/relationships/customXml" Target="../ink/ink2270.xml"/><Relationship Id="rId237" Type="http://schemas.openxmlformats.org/officeDocument/2006/relationships/image" Target="../media/image1912.png"/><Relationship Id="rId791" Type="http://schemas.openxmlformats.org/officeDocument/2006/relationships/image" Target="../media/image2462.png"/><Relationship Id="rId889" Type="http://schemas.openxmlformats.org/officeDocument/2006/relationships/customXml" Target="../ink/ink2716.xml"/><Relationship Id="rId1074" Type="http://schemas.openxmlformats.org/officeDocument/2006/relationships/customXml" Target="../ink/ink2809.xml"/><Relationship Id="rId444" Type="http://schemas.openxmlformats.org/officeDocument/2006/relationships/customXml" Target="../ink/ink2492.xml"/><Relationship Id="rId651" Type="http://schemas.openxmlformats.org/officeDocument/2006/relationships/customXml" Target="../ink/ink2596.xml"/><Relationship Id="rId749" Type="http://schemas.openxmlformats.org/officeDocument/2006/relationships/image" Target="../media/image2441.png"/><Relationship Id="rId290" Type="http://schemas.openxmlformats.org/officeDocument/2006/relationships/image" Target="../media/image2216.png"/><Relationship Id="rId304" Type="http://schemas.openxmlformats.org/officeDocument/2006/relationships/image" Target="../media/image2221.png"/><Relationship Id="rId388" Type="http://schemas.openxmlformats.org/officeDocument/2006/relationships/customXml" Target="../ink/ink2464.xml"/><Relationship Id="rId511" Type="http://schemas.openxmlformats.org/officeDocument/2006/relationships/image" Target="../media/image2324.png"/><Relationship Id="rId609" Type="http://schemas.openxmlformats.org/officeDocument/2006/relationships/customXml" Target="../ink/ink2575.xml"/><Relationship Id="rId956" Type="http://schemas.openxmlformats.org/officeDocument/2006/relationships/image" Target="../media/image2543.png"/><Relationship Id="rId1141" Type="http://schemas.openxmlformats.org/officeDocument/2006/relationships/customXml" Target="../ink/ink2843.xml"/><Relationship Id="rId85" Type="http://schemas.openxmlformats.org/officeDocument/2006/relationships/customXml" Target="../ink/ink2310.xml"/><Relationship Id="rId150" Type="http://schemas.openxmlformats.org/officeDocument/2006/relationships/customXml" Target="../ink/ink2343.xml"/><Relationship Id="rId595" Type="http://schemas.openxmlformats.org/officeDocument/2006/relationships/customXml" Target="../ink/ink2568.xml"/><Relationship Id="rId816" Type="http://schemas.openxmlformats.org/officeDocument/2006/relationships/customXml" Target="../ink/ink2679.xml"/><Relationship Id="rId1001" Type="http://schemas.openxmlformats.org/officeDocument/2006/relationships/image" Target="../media/image2564.png"/><Relationship Id="rId248" Type="http://schemas.openxmlformats.org/officeDocument/2006/relationships/customXml" Target="../ink/ink2392.xml"/><Relationship Id="rId455" Type="http://schemas.openxmlformats.org/officeDocument/2006/relationships/image" Target="../media/image2296.png"/><Relationship Id="rId662" Type="http://schemas.openxmlformats.org/officeDocument/2006/relationships/image" Target="../media/image2398.png"/><Relationship Id="rId1085" Type="http://schemas.openxmlformats.org/officeDocument/2006/relationships/image" Target="../media/image2606.png"/><Relationship Id="rId12" Type="http://schemas.openxmlformats.org/officeDocument/2006/relationships/image" Target="../media/image18010.png"/><Relationship Id="rId108" Type="http://schemas.openxmlformats.org/officeDocument/2006/relationships/image" Target="../media/image1848.png"/><Relationship Id="rId315" Type="http://schemas.openxmlformats.org/officeDocument/2006/relationships/image" Target="../media/image2226.png"/><Relationship Id="rId522" Type="http://schemas.openxmlformats.org/officeDocument/2006/relationships/customXml" Target="../ink/ink2531.xml"/><Relationship Id="rId967" Type="http://schemas.openxmlformats.org/officeDocument/2006/relationships/customXml" Target="../ink/ink2755.xml"/><Relationship Id="rId1152" Type="http://schemas.openxmlformats.org/officeDocument/2006/relationships/image" Target="../media/image2638.png"/><Relationship Id="rId96" Type="http://schemas.openxmlformats.org/officeDocument/2006/relationships/image" Target="../media/image1843.png"/><Relationship Id="rId161" Type="http://schemas.openxmlformats.org/officeDocument/2006/relationships/image" Target="../media/image1874.png"/><Relationship Id="rId399" Type="http://schemas.openxmlformats.org/officeDocument/2006/relationships/image" Target="../media/image2268.png"/><Relationship Id="rId827" Type="http://schemas.openxmlformats.org/officeDocument/2006/relationships/image" Target="../media/image2480.png"/><Relationship Id="rId1012" Type="http://schemas.openxmlformats.org/officeDocument/2006/relationships/customXml" Target="../ink/ink2778.xml"/><Relationship Id="rId259" Type="http://schemas.openxmlformats.org/officeDocument/2006/relationships/image" Target="../media/image1924.png"/><Relationship Id="rId466" Type="http://schemas.openxmlformats.org/officeDocument/2006/relationships/customXml" Target="../ink/ink2503.xml"/><Relationship Id="rId673" Type="http://schemas.openxmlformats.org/officeDocument/2006/relationships/customXml" Target="../ink/ink2607.xml"/><Relationship Id="rId880" Type="http://schemas.openxmlformats.org/officeDocument/2006/relationships/image" Target="../media/image2505.png"/><Relationship Id="rId1096" Type="http://schemas.openxmlformats.org/officeDocument/2006/relationships/customXml" Target="../ink/ink2820.xml"/><Relationship Id="rId23" Type="http://schemas.openxmlformats.org/officeDocument/2006/relationships/customXml" Target="../ink/ink2279.xml"/><Relationship Id="rId119" Type="http://schemas.openxmlformats.org/officeDocument/2006/relationships/customXml" Target="../ink/ink2327.xml"/><Relationship Id="rId326" Type="http://schemas.openxmlformats.org/officeDocument/2006/relationships/customXml" Target="../ink/ink2433.xml"/><Relationship Id="rId533" Type="http://schemas.openxmlformats.org/officeDocument/2006/relationships/image" Target="../media/image2335.png"/><Relationship Id="rId978" Type="http://schemas.openxmlformats.org/officeDocument/2006/relationships/image" Target="../media/image2553.png"/><Relationship Id="rId1163" Type="http://schemas.openxmlformats.org/officeDocument/2006/relationships/customXml" Target="../ink/ink2854.xml"/><Relationship Id="rId740" Type="http://schemas.openxmlformats.org/officeDocument/2006/relationships/customXml" Target="../ink/ink2641.xml"/><Relationship Id="rId838" Type="http://schemas.openxmlformats.org/officeDocument/2006/relationships/customXml" Target="../ink/ink2690.xml"/><Relationship Id="rId1023" Type="http://schemas.openxmlformats.org/officeDocument/2006/relationships/image" Target="../media/image2575.png"/><Relationship Id="rId172" Type="http://schemas.openxmlformats.org/officeDocument/2006/relationships/customXml" Target="../ink/ink2354.xml"/><Relationship Id="rId477" Type="http://schemas.openxmlformats.org/officeDocument/2006/relationships/image" Target="../media/image2307.png"/><Relationship Id="rId600" Type="http://schemas.openxmlformats.org/officeDocument/2006/relationships/image" Target="../media/image2368.png"/><Relationship Id="rId684" Type="http://schemas.openxmlformats.org/officeDocument/2006/relationships/image" Target="../media/image2409.png"/><Relationship Id="rId337" Type="http://schemas.openxmlformats.org/officeDocument/2006/relationships/image" Target="../media/image2237.png"/><Relationship Id="rId891" Type="http://schemas.openxmlformats.org/officeDocument/2006/relationships/customXml" Target="../ink/ink2717.xml"/><Relationship Id="rId905" Type="http://schemas.openxmlformats.org/officeDocument/2006/relationships/customXml" Target="../ink/ink2724.xml"/><Relationship Id="rId989" Type="http://schemas.openxmlformats.org/officeDocument/2006/relationships/customXml" Target="../ink/ink2766.xml"/><Relationship Id="rId34" Type="http://schemas.openxmlformats.org/officeDocument/2006/relationships/image" Target="../media/image1812.png"/><Relationship Id="rId544" Type="http://schemas.openxmlformats.org/officeDocument/2006/relationships/customXml" Target="../ink/ink2542.xml"/><Relationship Id="rId751" Type="http://schemas.openxmlformats.org/officeDocument/2006/relationships/image" Target="../media/image2442.png"/><Relationship Id="rId849" Type="http://schemas.openxmlformats.org/officeDocument/2006/relationships/customXml" Target="../ink/ink2696.xml"/><Relationship Id="rId1174" Type="http://schemas.openxmlformats.org/officeDocument/2006/relationships/image" Target="../media/image2649.png"/><Relationship Id="rId183" Type="http://schemas.openxmlformats.org/officeDocument/2006/relationships/image" Target="../media/image1885.png"/><Relationship Id="rId390" Type="http://schemas.openxmlformats.org/officeDocument/2006/relationships/customXml" Target="../ink/ink2465.xml"/><Relationship Id="rId404" Type="http://schemas.openxmlformats.org/officeDocument/2006/relationships/customXml" Target="../ink/ink2472.xml"/><Relationship Id="rId611" Type="http://schemas.openxmlformats.org/officeDocument/2006/relationships/customXml" Target="../ink/ink2576.xml"/><Relationship Id="rId1034" Type="http://schemas.openxmlformats.org/officeDocument/2006/relationships/customXml" Target="../ink/ink2789.xml"/><Relationship Id="rId250" Type="http://schemas.openxmlformats.org/officeDocument/2006/relationships/customXml" Target="../ink/ink2393.xml"/><Relationship Id="rId488" Type="http://schemas.openxmlformats.org/officeDocument/2006/relationships/customXml" Target="../ink/ink2514.xml"/><Relationship Id="rId695" Type="http://schemas.openxmlformats.org/officeDocument/2006/relationships/customXml" Target="../ink/ink2618.xml"/><Relationship Id="rId709" Type="http://schemas.openxmlformats.org/officeDocument/2006/relationships/customXml" Target="../ink/ink2625.xml"/><Relationship Id="rId916" Type="http://schemas.openxmlformats.org/officeDocument/2006/relationships/image" Target="../media/image2523.png"/><Relationship Id="rId1101" Type="http://schemas.openxmlformats.org/officeDocument/2006/relationships/image" Target="../media/image2614.png"/><Relationship Id="rId45" Type="http://schemas.openxmlformats.org/officeDocument/2006/relationships/customXml" Target="../ink/ink2290.xml"/><Relationship Id="rId110" Type="http://schemas.openxmlformats.org/officeDocument/2006/relationships/image" Target="../media/image1849.png"/><Relationship Id="rId348" Type="http://schemas.openxmlformats.org/officeDocument/2006/relationships/customXml" Target="../ink/ink2444.xml"/><Relationship Id="rId555" Type="http://schemas.openxmlformats.org/officeDocument/2006/relationships/image" Target="../media/image2346.png"/><Relationship Id="rId762" Type="http://schemas.openxmlformats.org/officeDocument/2006/relationships/customXml" Target="../ink/ink2652.xml"/><Relationship Id="rId1185" Type="http://schemas.openxmlformats.org/officeDocument/2006/relationships/customXml" Target="../ink/ink2865.xml"/><Relationship Id="rId194" Type="http://schemas.openxmlformats.org/officeDocument/2006/relationships/customXml" Target="../ink/ink2365.xml"/><Relationship Id="rId208" Type="http://schemas.openxmlformats.org/officeDocument/2006/relationships/customXml" Target="../ink/ink2372.xml"/><Relationship Id="rId415" Type="http://schemas.openxmlformats.org/officeDocument/2006/relationships/image" Target="../media/image2276.png"/><Relationship Id="rId622" Type="http://schemas.openxmlformats.org/officeDocument/2006/relationships/image" Target="../media/image1666.png"/><Relationship Id="rId1045" Type="http://schemas.openxmlformats.org/officeDocument/2006/relationships/image" Target="../media/image2586.png"/><Relationship Id="rId261" Type="http://schemas.openxmlformats.org/officeDocument/2006/relationships/image" Target="../media/image1925.png"/><Relationship Id="rId499" Type="http://schemas.openxmlformats.org/officeDocument/2006/relationships/image" Target="../media/image2318.png"/><Relationship Id="rId927" Type="http://schemas.openxmlformats.org/officeDocument/2006/relationships/customXml" Target="../ink/ink2735.xml"/><Relationship Id="rId1112" Type="http://schemas.openxmlformats.org/officeDocument/2006/relationships/customXml" Target="../ink/ink2828.xml"/><Relationship Id="rId56" Type="http://schemas.openxmlformats.org/officeDocument/2006/relationships/image" Target="../media/image1823.png"/><Relationship Id="rId359" Type="http://schemas.openxmlformats.org/officeDocument/2006/relationships/image" Target="../media/image2248.png"/><Relationship Id="rId566" Type="http://schemas.openxmlformats.org/officeDocument/2006/relationships/customXml" Target="../ink/ink2553.xml"/><Relationship Id="rId773" Type="http://schemas.openxmlformats.org/officeDocument/2006/relationships/image" Target="../media/image2453.png"/><Relationship Id="rId1196" Type="http://schemas.openxmlformats.org/officeDocument/2006/relationships/image" Target="../media/image2660.png"/><Relationship Id="rId121" Type="http://schemas.openxmlformats.org/officeDocument/2006/relationships/customXml" Target="../ink/ink2328.xml"/><Relationship Id="rId219" Type="http://schemas.openxmlformats.org/officeDocument/2006/relationships/image" Target="../media/image1903.png"/><Relationship Id="rId426" Type="http://schemas.openxmlformats.org/officeDocument/2006/relationships/customXml" Target="../ink/ink2483.xml"/><Relationship Id="rId633" Type="http://schemas.openxmlformats.org/officeDocument/2006/relationships/customXml" Target="../ink/ink2587.xml"/><Relationship Id="rId980" Type="http://schemas.openxmlformats.org/officeDocument/2006/relationships/image" Target="../media/image2554.png"/><Relationship Id="rId1056" Type="http://schemas.openxmlformats.org/officeDocument/2006/relationships/customXml" Target="../ink/ink2800.xml"/><Relationship Id="rId840" Type="http://schemas.openxmlformats.org/officeDocument/2006/relationships/customXml" Target="../ink/ink2691.xml"/><Relationship Id="rId938" Type="http://schemas.openxmlformats.org/officeDocument/2006/relationships/image" Target="../media/image2534.png"/><Relationship Id="rId67" Type="http://schemas.openxmlformats.org/officeDocument/2006/relationships/customXml" Target="../ink/ink2301.xml"/><Relationship Id="rId272" Type="http://schemas.openxmlformats.org/officeDocument/2006/relationships/customXml" Target="../ink/ink2404.xml"/><Relationship Id="rId577" Type="http://schemas.openxmlformats.org/officeDocument/2006/relationships/customXml" Target="../ink/ink2559.xml"/><Relationship Id="rId700" Type="http://schemas.openxmlformats.org/officeDocument/2006/relationships/image" Target="../media/image2417.png"/><Relationship Id="rId1123" Type="http://schemas.openxmlformats.org/officeDocument/2006/relationships/image" Target="../media/image2625.png"/><Relationship Id="rId132" Type="http://schemas.openxmlformats.org/officeDocument/2006/relationships/image" Target="../media/image1860.png"/><Relationship Id="rId784" Type="http://schemas.openxmlformats.org/officeDocument/2006/relationships/customXml" Target="../ink/ink2663.xml"/><Relationship Id="rId991" Type="http://schemas.openxmlformats.org/officeDocument/2006/relationships/customXml" Target="../ink/ink2767.xml"/><Relationship Id="rId1067" Type="http://schemas.openxmlformats.org/officeDocument/2006/relationships/image" Target="../media/image2597.png"/><Relationship Id="rId437" Type="http://schemas.openxmlformats.org/officeDocument/2006/relationships/image" Target="../media/image2287.png"/><Relationship Id="rId644" Type="http://schemas.openxmlformats.org/officeDocument/2006/relationships/image" Target="../media/image2389.png"/><Relationship Id="rId851" Type="http://schemas.openxmlformats.org/officeDocument/2006/relationships/customXml" Target="../ink/ink2697.xml"/><Relationship Id="rId283" Type="http://schemas.openxmlformats.org/officeDocument/2006/relationships/customXml" Target="../ink/ink2410.xml"/><Relationship Id="rId490" Type="http://schemas.openxmlformats.org/officeDocument/2006/relationships/customXml" Target="../ink/ink2515.xml"/><Relationship Id="rId504" Type="http://schemas.openxmlformats.org/officeDocument/2006/relationships/customXml" Target="../ink/ink2522.xml"/><Relationship Id="rId711" Type="http://schemas.openxmlformats.org/officeDocument/2006/relationships/customXml" Target="../ink/ink2626.xml"/><Relationship Id="rId949" Type="http://schemas.openxmlformats.org/officeDocument/2006/relationships/customXml" Target="../ink/ink2746.xml"/><Relationship Id="rId1134" Type="http://schemas.openxmlformats.org/officeDocument/2006/relationships/image" Target="../media/image2629.png"/><Relationship Id="rId78" Type="http://schemas.openxmlformats.org/officeDocument/2006/relationships/image" Target="../media/image1834.png"/><Relationship Id="rId143" Type="http://schemas.openxmlformats.org/officeDocument/2006/relationships/customXml" Target="../ink/ink2339.xml"/><Relationship Id="rId350" Type="http://schemas.openxmlformats.org/officeDocument/2006/relationships/customXml" Target="../ink/ink2445.xml"/><Relationship Id="rId588" Type="http://schemas.openxmlformats.org/officeDocument/2006/relationships/image" Target="../media/image2362.png"/><Relationship Id="rId795" Type="http://schemas.openxmlformats.org/officeDocument/2006/relationships/image" Target="../media/image2464.png"/><Relationship Id="rId809" Type="http://schemas.openxmlformats.org/officeDocument/2006/relationships/image" Target="../media/image2471.png"/><Relationship Id="rId1201" Type="http://schemas.openxmlformats.org/officeDocument/2006/relationships/customXml" Target="../ink/ink2873.xml"/><Relationship Id="rId9" Type="http://schemas.openxmlformats.org/officeDocument/2006/relationships/customXml" Target="../ink/ink2272.xml"/><Relationship Id="rId210" Type="http://schemas.openxmlformats.org/officeDocument/2006/relationships/customXml" Target="../ink/ink2373.xml"/><Relationship Id="rId448" Type="http://schemas.openxmlformats.org/officeDocument/2006/relationships/customXml" Target="../ink/ink2494.xml"/><Relationship Id="rId655" Type="http://schemas.openxmlformats.org/officeDocument/2006/relationships/customXml" Target="../ink/ink2598.xml"/><Relationship Id="rId862" Type="http://schemas.openxmlformats.org/officeDocument/2006/relationships/image" Target="../media/image2496.png"/><Relationship Id="rId1078" Type="http://schemas.openxmlformats.org/officeDocument/2006/relationships/customXml" Target="../ink/ink2811.xml"/><Relationship Id="rId294" Type="http://schemas.openxmlformats.org/officeDocument/2006/relationships/customXml" Target="../ink/ink2416.xml"/><Relationship Id="rId308" Type="http://schemas.openxmlformats.org/officeDocument/2006/relationships/image" Target="../media/image2223.png"/><Relationship Id="rId515" Type="http://schemas.openxmlformats.org/officeDocument/2006/relationships/image" Target="../media/image2326.png"/><Relationship Id="rId722" Type="http://schemas.openxmlformats.org/officeDocument/2006/relationships/customXml" Target="../ink/ink2632.xml"/><Relationship Id="rId1145" Type="http://schemas.openxmlformats.org/officeDocument/2006/relationships/customXml" Target="../ink/ink2845.xml"/><Relationship Id="rId89" Type="http://schemas.openxmlformats.org/officeDocument/2006/relationships/customXml" Target="../ink/ink2312.xml"/><Relationship Id="rId154" Type="http://schemas.openxmlformats.org/officeDocument/2006/relationships/customXml" Target="../ink/ink2345.xml"/><Relationship Id="rId361" Type="http://schemas.openxmlformats.org/officeDocument/2006/relationships/image" Target="../media/image2249.png"/><Relationship Id="rId599" Type="http://schemas.openxmlformats.org/officeDocument/2006/relationships/customXml" Target="../ink/ink2570.xml"/><Relationship Id="rId1005" Type="http://schemas.openxmlformats.org/officeDocument/2006/relationships/image" Target="../media/image2566.png"/><Relationship Id="rId459" Type="http://schemas.openxmlformats.org/officeDocument/2006/relationships/image" Target="../media/image2298.png"/><Relationship Id="rId666" Type="http://schemas.openxmlformats.org/officeDocument/2006/relationships/image" Target="../media/image2400.png"/><Relationship Id="rId873" Type="http://schemas.openxmlformats.org/officeDocument/2006/relationships/customXml" Target="../ink/ink2708.xml"/><Relationship Id="rId1089" Type="http://schemas.openxmlformats.org/officeDocument/2006/relationships/image" Target="../media/image2608.png"/><Relationship Id="rId16" Type="http://schemas.openxmlformats.org/officeDocument/2006/relationships/image" Target="../media/image18030.png"/><Relationship Id="rId221" Type="http://schemas.openxmlformats.org/officeDocument/2006/relationships/image" Target="../media/image1904.png"/><Relationship Id="rId319" Type="http://schemas.openxmlformats.org/officeDocument/2006/relationships/image" Target="../media/image2228.png"/><Relationship Id="rId526" Type="http://schemas.openxmlformats.org/officeDocument/2006/relationships/customXml" Target="../ink/ink2533.xml"/><Relationship Id="rId1156" Type="http://schemas.openxmlformats.org/officeDocument/2006/relationships/image" Target="../media/image2640.png"/><Relationship Id="rId733" Type="http://schemas.openxmlformats.org/officeDocument/2006/relationships/image" Target="../media/image2433.png"/><Relationship Id="rId940" Type="http://schemas.openxmlformats.org/officeDocument/2006/relationships/image" Target="../media/image2535.png"/><Relationship Id="rId1016" Type="http://schemas.openxmlformats.org/officeDocument/2006/relationships/customXml" Target="../ink/ink2780.xml"/><Relationship Id="rId165" Type="http://schemas.openxmlformats.org/officeDocument/2006/relationships/image" Target="../media/image1876.png"/><Relationship Id="rId372" Type="http://schemas.openxmlformats.org/officeDocument/2006/relationships/customXml" Target="../ink/ink2456.xml"/><Relationship Id="rId677" Type="http://schemas.openxmlformats.org/officeDocument/2006/relationships/customXml" Target="../ink/ink2609.xml"/><Relationship Id="rId800" Type="http://schemas.openxmlformats.org/officeDocument/2006/relationships/customXml" Target="../ink/ink2671.xml"/><Relationship Id="rId232" Type="http://schemas.openxmlformats.org/officeDocument/2006/relationships/customXml" Target="../ink/ink2384.xml"/><Relationship Id="rId884" Type="http://schemas.openxmlformats.org/officeDocument/2006/relationships/image" Target="../media/image2507.png"/><Relationship Id="rId27" Type="http://schemas.openxmlformats.org/officeDocument/2006/relationships/customXml" Target="../ink/ink2281.xml"/><Relationship Id="rId537" Type="http://schemas.openxmlformats.org/officeDocument/2006/relationships/image" Target="../media/image2337.png"/><Relationship Id="rId744" Type="http://schemas.openxmlformats.org/officeDocument/2006/relationships/customXml" Target="../ink/ink2643.xml"/><Relationship Id="rId951" Type="http://schemas.openxmlformats.org/officeDocument/2006/relationships/customXml" Target="../ink/ink2747.xml"/><Relationship Id="rId1167" Type="http://schemas.openxmlformats.org/officeDocument/2006/relationships/customXml" Target="../ink/ink2856.xml"/><Relationship Id="rId80" Type="http://schemas.openxmlformats.org/officeDocument/2006/relationships/image" Target="../media/image1835.png"/><Relationship Id="rId176" Type="http://schemas.openxmlformats.org/officeDocument/2006/relationships/customXml" Target="../ink/ink2356.xml"/><Relationship Id="rId383" Type="http://schemas.openxmlformats.org/officeDocument/2006/relationships/image" Target="../media/image2260.png"/><Relationship Id="rId590" Type="http://schemas.openxmlformats.org/officeDocument/2006/relationships/image" Target="../media/image2363.png"/><Relationship Id="rId604" Type="http://schemas.openxmlformats.org/officeDocument/2006/relationships/image" Target="../media/image2370.png"/><Relationship Id="rId811" Type="http://schemas.openxmlformats.org/officeDocument/2006/relationships/image" Target="../media/image2472.png"/><Relationship Id="rId1027" Type="http://schemas.openxmlformats.org/officeDocument/2006/relationships/image" Target="../media/image2577.png"/><Relationship Id="rId243" Type="http://schemas.openxmlformats.org/officeDocument/2006/relationships/image" Target="../media/image1915.png"/><Relationship Id="rId450" Type="http://schemas.openxmlformats.org/officeDocument/2006/relationships/customXml" Target="../ink/ink2495.xml"/><Relationship Id="rId688" Type="http://schemas.openxmlformats.org/officeDocument/2006/relationships/image" Target="../media/image2411.png"/><Relationship Id="rId895" Type="http://schemas.openxmlformats.org/officeDocument/2006/relationships/customXml" Target="../ink/ink2719.xml"/><Relationship Id="rId909" Type="http://schemas.openxmlformats.org/officeDocument/2006/relationships/customXml" Target="../ink/ink2726.xml"/><Relationship Id="rId1080" Type="http://schemas.openxmlformats.org/officeDocument/2006/relationships/customXml" Target="../ink/ink2812.xml"/><Relationship Id="rId38" Type="http://schemas.openxmlformats.org/officeDocument/2006/relationships/image" Target="../media/image1814.png"/><Relationship Id="rId103" Type="http://schemas.openxmlformats.org/officeDocument/2006/relationships/customXml" Target="../ink/ink2319.xml"/><Relationship Id="rId310" Type="http://schemas.openxmlformats.org/officeDocument/2006/relationships/customXml" Target="../ink/ink2425.xml"/><Relationship Id="rId548" Type="http://schemas.openxmlformats.org/officeDocument/2006/relationships/customXml" Target="../ink/ink2544.xml"/><Relationship Id="rId755" Type="http://schemas.openxmlformats.org/officeDocument/2006/relationships/image" Target="../media/image2444.png"/><Relationship Id="rId962" Type="http://schemas.openxmlformats.org/officeDocument/2006/relationships/image" Target="../media/image2545.png"/><Relationship Id="rId1178" Type="http://schemas.openxmlformats.org/officeDocument/2006/relationships/image" Target="../media/image2651.png"/><Relationship Id="rId91" Type="http://schemas.openxmlformats.org/officeDocument/2006/relationships/customXml" Target="../ink/ink2313.xml"/><Relationship Id="rId187" Type="http://schemas.openxmlformats.org/officeDocument/2006/relationships/image" Target="../media/image1887.png"/><Relationship Id="rId394" Type="http://schemas.openxmlformats.org/officeDocument/2006/relationships/customXml" Target="../ink/ink2467.xml"/><Relationship Id="rId408" Type="http://schemas.openxmlformats.org/officeDocument/2006/relationships/customXml" Target="../ink/ink2474.xml"/><Relationship Id="rId615" Type="http://schemas.openxmlformats.org/officeDocument/2006/relationships/customXml" Target="../ink/ink2578.xml"/><Relationship Id="rId822" Type="http://schemas.openxmlformats.org/officeDocument/2006/relationships/customXml" Target="../ink/ink2682.xml"/><Relationship Id="rId1038" Type="http://schemas.openxmlformats.org/officeDocument/2006/relationships/customXml" Target="../ink/ink2791.xml"/><Relationship Id="rId254" Type="http://schemas.openxmlformats.org/officeDocument/2006/relationships/customXml" Target="../ink/ink2395.xml"/><Relationship Id="rId699" Type="http://schemas.openxmlformats.org/officeDocument/2006/relationships/customXml" Target="../ink/ink2620.xml"/><Relationship Id="rId1091" Type="http://schemas.openxmlformats.org/officeDocument/2006/relationships/image" Target="../media/image2609.png"/><Relationship Id="rId1105" Type="http://schemas.openxmlformats.org/officeDocument/2006/relationships/image" Target="../media/image2616.png"/><Relationship Id="rId49" Type="http://schemas.openxmlformats.org/officeDocument/2006/relationships/customXml" Target="../ink/ink2292.xml"/><Relationship Id="rId114" Type="http://schemas.openxmlformats.org/officeDocument/2006/relationships/image" Target="../media/image1851.png"/><Relationship Id="rId461" Type="http://schemas.openxmlformats.org/officeDocument/2006/relationships/image" Target="../media/image2299.png"/><Relationship Id="rId559" Type="http://schemas.openxmlformats.org/officeDocument/2006/relationships/image" Target="../media/image2348.png"/><Relationship Id="rId766" Type="http://schemas.openxmlformats.org/officeDocument/2006/relationships/customXml" Target="../ink/ink2654.xml"/><Relationship Id="rId1189" Type="http://schemas.openxmlformats.org/officeDocument/2006/relationships/customXml" Target="../ink/ink2867.xml"/><Relationship Id="rId198" Type="http://schemas.openxmlformats.org/officeDocument/2006/relationships/customXml" Target="../ink/ink2367.xml"/><Relationship Id="rId321" Type="http://schemas.openxmlformats.org/officeDocument/2006/relationships/image" Target="../media/image2229.png"/><Relationship Id="rId419" Type="http://schemas.openxmlformats.org/officeDocument/2006/relationships/image" Target="../media/image2278.png"/><Relationship Id="rId626" Type="http://schemas.openxmlformats.org/officeDocument/2006/relationships/image" Target="../media/image2380.png"/><Relationship Id="rId973" Type="http://schemas.openxmlformats.org/officeDocument/2006/relationships/customXml" Target="../ink/ink2758.xml"/><Relationship Id="rId1049" Type="http://schemas.openxmlformats.org/officeDocument/2006/relationships/image" Target="../media/image2588.png"/><Relationship Id="rId833" Type="http://schemas.openxmlformats.org/officeDocument/2006/relationships/image" Target="../media/image2483.png"/><Relationship Id="rId1116" Type="http://schemas.openxmlformats.org/officeDocument/2006/relationships/customXml" Target="../ink/ink2830.xml"/><Relationship Id="rId265" Type="http://schemas.openxmlformats.org/officeDocument/2006/relationships/image" Target="../media/image1927.png"/><Relationship Id="rId472" Type="http://schemas.openxmlformats.org/officeDocument/2006/relationships/customXml" Target="../ink/ink2506.xml"/><Relationship Id="rId900" Type="http://schemas.openxmlformats.org/officeDocument/2006/relationships/image" Target="../media/image2515.png"/><Relationship Id="rId125" Type="http://schemas.openxmlformats.org/officeDocument/2006/relationships/customXml" Target="../ink/ink2330.xml"/><Relationship Id="rId332" Type="http://schemas.openxmlformats.org/officeDocument/2006/relationships/customXml" Target="../ink/ink2436.xml"/><Relationship Id="rId777" Type="http://schemas.openxmlformats.org/officeDocument/2006/relationships/image" Target="../media/image2455.png"/><Relationship Id="rId984" Type="http://schemas.openxmlformats.org/officeDocument/2006/relationships/image" Target="../media/image2556.png"/><Relationship Id="rId637" Type="http://schemas.openxmlformats.org/officeDocument/2006/relationships/customXml" Target="../ink/ink2589.xml"/><Relationship Id="rId844" Type="http://schemas.openxmlformats.org/officeDocument/2006/relationships/customXml" Target="../ink/ink2693.xml"/><Relationship Id="rId276" Type="http://schemas.openxmlformats.org/officeDocument/2006/relationships/image" Target="../media/image2209.png"/><Relationship Id="rId483" Type="http://schemas.openxmlformats.org/officeDocument/2006/relationships/image" Target="../media/image2310.png"/><Relationship Id="rId690" Type="http://schemas.openxmlformats.org/officeDocument/2006/relationships/image" Target="../media/image2412.png"/><Relationship Id="rId704" Type="http://schemas.openxmlformats.org/officeDocument/2006/relationships/image" Target="../media/image2419.png"/><Relationship Id="rId911" Type="http://schemas.openxmlformats.org/officeDocument/2006/relationships/customXml" Target="../ink/ink2727.xml"/><Relationship Id="rId1127" Type="http://schemas.openxmlformats.org/officeDocument/2006/relationships/image" Target="../media/image668.png"/><Relationship Id="rId40" Type="http://schemas.openxmlformats.org/officeDocument/2006/relationships/image" Target="../media/image1815.png"/><Relationship Id="rId136" Type="http://schemas.openxmlformats.org/officeDocument/2006/relationships/image" Target="../media/image1862.png"/><Relationship Id="rId343" Type="http://schemas.openxmlformats.org/officeDocument/2006/relationships/image" Target="../media/image2240.png"/><Relationship Id="rId550" Type="http://schemas.openxmlformats.org/officeDocument/2006/relationships/customXml" Target="../ink/ink2545.xml"/><Relationship Id="rId788" Type="http://schemas.openxmlformats.org/officeDocument/2006/relationships/customXml" Target="../ink/ink2665.xml"/><Relationship Id="rId995" Type="http://schemas.openxmlformats.org/officeDocument/2006/relationships/image" Target="../media/image2561.png"/><Relationship Id="rId1180" Type="http://schemas.openxmlformats.org/officeDocument/2006/relationships/image" Target="../media/image2652.png"/><Relationship Id="rId203" Type="http://schemas.openxmlformats.org/officeDocument/2006/relationships/image" Target="../media/image1895.png"/><Relationship Id="rId648" Type="http://schemas.openxmlformats.org/officeDocument/2006/relationships/image" Target="../media/image2391.png"/><Relationship Id="rId855" Type="http://schemas.openxmlformats.org/officeDocument/2006/relationships/customXml" Target="../ink/ink2699.xml"/><Relationship Id="rId1040" Type="http://schemas.openxmlformats.org/officeDocument/2006/relationships/customXml" Target="../ink/ink2792.xml"/><Relationship Id="rId287" Type="http://schemas.openxmlformats.org/officeDocument/2006/relationships/customXml" Target="../ink/ink2412.xml"/><Relationship Id="rId410" Type="http://schemas.openxmlformats.org/officeDocument/2006/relationships/customXml" Target="../ink/ink2475.xml"/><Relationship Id="rId494" Type="http://schemas.openxmlformats.org/officeDocument/2006/relationships/customXml" Target="../ink/ink2517.xml"/><Relationship Id="rId508" Type="http://schemas.openxmlformats.org/officeDocument/2006/relationships/customXml" Target="../ink/ink2524.xml"/><Relationship Id="rId715" Type="http://schemas.openxmlformats.org/officeDocument/2006/relationships/image" Target="../media/image2424.png"/><Relationship Id="rId922" Type="http://schemas.openxmlformats.org/officeDocument/2006/relationships/image" Target="../media/image2526.png"/><Relationship Id="rId1138" Type="http://schemas.openxmlformats.org/officeDocument/2006/relationships/image" Target="../media/image2631.png"/><Relationship Id="rId147" Type="http://schemas.openxmlformats.org/officeDocument/2006/relationships/customXml" Target="../ink/ink2341.xml"/><Relationship Id="rId354" Type="http://schemas.openxmlformats.org/officeDocument/2006/relationships/customXml" Target="../ink/ink2447.xml"/><Relationship Id="rId799" Type="http://schemas.openxmlformats.org/officeDocument/2006/relationships/image" Target="../media/image2466.png"/><Relationship Id="rId1191" Type="http://schemas.openxmlformats.org/officeDocument/2006/relationships/customXml" Target="../ink/ink2868.xml"/><Relationship Id="rId51" Type="http://schemas.openxmlformats.org/officeDocument/2006/relationships/customXml" Target="../ink/ink2293.xml"/><Relationship Id="rId561" Type="http://schemas.openxmlformats.org/officeDocument/2006/relationships/image" Target="../media/image2349.png"/><Relationship Id="rId659" Type="http://schemas.openxmlformats.org/officeDocument/2006/relationships/customXml" Target="../ink/ink2600.xml"/><Relationship Id="rId866" Type="http://schemas.openxmlformats.org/officeDocument/2006/relationships/image" Target="../media/image2498.png"/><Relationship Id="rId214" Type="http://schemas.openxmlformats.org/officeDocument/2006/relationships/customXml" Target="../ink/ink2375.xml"/><Relationship Id="rId298" Type="http://schemas.openxmlformats.org/officeDocument/2006/relationships/customXml" Target="../ink/ink2418.xml"/><Relationship Id="rId421" Type="http://schemas.openxmlformats.org/officeDocument/2006/relationships/image" Target="../media/image2279.png"/><Relationship Id="rId519" Type="http://schemas.openxmlformats.org/officeDocument/2006/relationships/image" Target="../media/image2328.png"/><Relationship Id="rId1051" Type="http://schemas.openxmlformats.org/officeDocument/2006/relationships/image" Target="../media/image2589.png"/><Relationship Id="rId1149" Type="http://schemas.openxmlformats.org/officeDocument/2006/relationships/customXml" Target="../ink/ink2847.xml"/><Relationship Id="rId158" Type="http://schemas.openxmlformats.org/officeDocument/2006/relationships/customXml" Target="../ink/ink2347.xml"/><Relationship Id="rId726" Type="http://schemas.openxmlformats.org/officeDocument/2006/relationships/customXml" Target="../ink/ink2634.xml"/><Relationship Id="rId933" Type="http://schemas.openxmlformats.org/officeDocument/2006/relationships/customXml" Target="../ink/ink2738.xml"/><Relationship Id="rId1009" Type="http://schemas.openxmlformats.org/officeDocument/2006/relationships/image" Target="../media/image2568.png"/><Relationship Id="rId62" Type="http://schemas.openxmlformats.org/officeDocument/2006/relationships/image" Target="../media/image1826.png"/><Relationship Id="rId365" Type="http://schemas.openxmlformats.org/officeDocument/2006/relationships/image" Target="../media/image2251.png"/><Relationship Id="rId572" Type="http://schemas.openxmlformats.org/officeDocument/2006/relationships/customXml" Target="../ink/ink2556.xml"/><Relationship Id="rId225" Type="http://schemas.openxmlformats.org/officeDocument/2006/relationships/image" Target="../media/image1906.png"/><Relationship Id="rId432" Type="http://schemas.openxmlformats.org/officeDocument/2006/relationships/customXml" Target="../ink/ink2486.xml"/><Relationship Id="rId877" Type="http://schemas.openxmlformats.org/officeDocument/2006/relationships/customXml" Target="../ink/ink2710.xml"/><Relationship Id="rId1062" Type="http://schemas.openxmlformats.org/officeDocument/2006/relationships/customXml" Target="../ink/ink2803.xml"/><Relationship Id="rId737" Type="http://schemas.openxmlformats.org/officeDocument/2006/relationships/image" Target="../media/image2435.png"/><Relationship Id="rId944" Type="http://schemas.openxmlformats.org/officeDocument/2006/relationships/image" Target="../media/image2537.png"/><Relationship Id="rId73" Type="http://schemas.openxmlformats.org/officeDocument/2006/relationships/customXml" Target="../ink/ink2304.xml"/><Relationship Id="rId169" Type="http://schemas.openxmlformats.org/officeDocument/2006/relationships/image" Target="../media/image1878.png"/><Relationship Id="rId376" Type="http://schemas.openxmlformats.org/officeDocument/2006/relationships/customXml" Target="../ink/ink2458.xml"/><Relationship Id="rId583" Type="http://schemas.openxmlformats.org/officeDocument/2006/relationships/customXml" Target="../ink/ink2562.xml"/><Relationship Id="rId790" Type="http://schemas.openxmlformats.org/officeDocument/2006/relationships/customXml" Target="../ink/ink2666.xml"/><Relationship Id="rId804" Type="http://schemas.openxmlformats.org/officeDocument/2006/relationships/customXml" Target="../ink/ink2673.xml"/><Relationship Id="rId4" Type="http://schemas.openxmlformats.org/officeDocument/2006/relationships/image" Target="NULL"/><Relationship Id="rId236" Type="http://schemas.openxmlformats.org/officeDocument/2006/relationships/customXml" Target="../ink/ink2386.xml"/><Relationship Id="rId443" Type="http://schemas.openxmlformats.org/officeDocument/2006/relationships/image" Target="../media/image2290.png"/><Relationship Id="rId650" Type="http://schemas.openxmlformats.org/officeDocument/2006/relationships/image" Target="../media/image2392.png"/><Relationship Id="rId888" Type="http://schemas.openxmlformats.org/officeDocument/2006/relationships/image" Target="../media/image2509.png"/><Relationship Id="rId1073" Type="http://schemas.openxmlformats.org/officeDocument/2006/relationships/image" Target="../media/image2600.png"/><Relationship Id="rId303" Type="http://schemas.openxmlformats.org/officeDocument/2006/relationships/customXml" Target="../ink/ink2421.xml"/><Relationship Id="rId748" Type="http://schemas.openxmlformats.org/officeDocument/2006/relationships/customXml" Target="../ink/ink2645.xml"/><Relationship Id="rId955" Type="http://schemas.openxmlformats.org/officeDocument/2006/relationships/customXml" Target="../ink/ink2749.xml"/><Relationship Id="rId1140" Type="http://schemas.openxmlformats.org/officeDocument/2006/relationships/image" Target="../media/image2632.png"/><Relationship Id="rId84" Type="http://schemas.openxmlformats.org/officeDocument/2006/relationships/image" Target="../media/image1837.png"/><Relationship Id="rId387" Type="http://schemas.openxmlformats.org/officeDocument/2006/relationships/image" Target="../media/image2262.png"/><Relationship Id="rId510" Type="http://schemas.openxmlformats.org/officeDocument/2006/relationships/customXml" Target="../ink/ink2525.xml"/><Relationship Id="rId594" Type="http://schemas.openxmlformats.org/officeDocument/2006/relationships/image" Target="../media/image2365.png"/><Relationship Id="rId608" Type="http://schemas.openxmlformats.org/officeDocument/2006/relationships/image" Target="../media/image2372.png"/><Relationship Id="rId815" Type="http://schemas.openxmlformats.org/officeDocument/2006/relationships/image" Target="../media/image2474.png"/><Relationship Id="rId247" Type="http://schemas.openxmlformats.org/officeDocument/2006/relationships/image" Target="../media/image1917.png"/><Relationship Id="rId899" Type="http://schemas.openxmlformats.org/officeDocument/2006/relationships/customXml" Target="../ink/ink2721.xml"/><Relationship Id="rId1000" Type="http://schemas.openxmlformats.org/officeDocument/2006/relationships/customXml" Target="../ink/ink2772.xml"/><Relationship Id="rId1084" Type="http://schemas.openxmlformats.org/officeDocument/2006/relationships/customXml" Target="../ink/ink2814.xml"/><Relationship Id="rId107" Type="http://schemas.openxmlformats.org/officeDocument/2006/relationships/customXml" Target="../ink/ink2321.xml"/><Relationship Id="rId454" Type="http://schemas.openxmlformats.org/officeDocument/2006/relationships/customXml" Target="../ink/ink2497.xml"/><Relationship Id="rId661" Type="http://schemas.openxmlformats.org/officeDocument/2006/relationships/customXml" Target="../ink/ink2601.xml"/><Relationship Id="rId759" Type="http://schemas.openxmlformats.org/officeDocument/2006/relationships/image" Target="../media/image2446.png"/><Relationship Id="rId966" Type="http://schemas.openxmlformats.org/officeDocument/2006/relationships/image" Target="../media/image2547.png"/><Relationship Id="rId11" Type="http://schemas.openxmlformats.org/officeDocument/2006/relationships/customXml" Target="../ink/ink2273.xml"/><Relationship Id="rId314" Type="http://schemas.openxmlformats.org/officeDocument/2006/relationships/customXml" Target="../ink/ink2427.xml"/><Relationship Id="rId398" Type="http://schemas.openxmlformats.org/officeDocument/2006/relationships/customXml" Target="../ink/ink2469.xml"/><Relationship Id="rId521" Type="http://schemas.openxmlformats.org/officeDocument/2006/relationships/image" Target="../media/image2329.png"/><Relationship Id="rId619" Type="http://schemas.openxmlformats.org/officeDocument/2006/relationships/customXml" Target="../ink/ink2580.xml"/><Relationship Id="rId1151" Type="http://schemas.openxmlformats.org/officeDocument/2006/relationships/customXml" Target="../ink/ink2848.xml"/><Relationship Id="rId95" Type="http://schemas.openxmlformats.org/officeDocument/2006/relationships/customXml" Target="../ink/ink2315.xml"/><Relationship Id="rId160" Type="http://schemas.openxmlformats.org/officeDocument/2006/relationships/customXml" Target="../ink/ink2348.xml"/><Relationship Id="rId826" Type="http://schemas.openxmlformats.org/officeDocument/2006/relationships/customXml" Target="../ink/ink2684.xml"/><Relationship Id="rId1011" Type="http://schemas.openxmlformats.org/officeDocument/2006/relationships/image" Target="../media/image2569.png"/><Relationship Id="rId1109" Type="http://schemas.openxmlformats.org/officeDocument/2006/relationships/image" Target="../media/image2618.png"/><Relationship Id="rId258" Type="http://schemas.openxmlformats.org/officeDocument/2006/relationships/customXml" Target="../ink/ink2397.xml"/><Relationship Id="rId465" Type="http://schemas.openxmlformats.org/officeDocument/2006/relationships/image" Target="../media/image2301.png"/><Relationship Id="rId672" Type="http://schemas.openxmlformats.org/officeDocument/2006/relationships/image" Target="../media/image2403.png"/><Relationship Id="rId1095" Type="http://schemas.openxmlformats.org/officeDocument/2006/relationships/image" Target="../media/image2611.png"/><Relationship Id="rId22" Type="http://schemas.openxmlformats.org/officeDocument/2006/relationships/image" Target="../media/image18060.png"/><Relationship Id="rId118" Type="http://schemas.openxmlformats.org/officeDocument/2006/relationships/image" Target="../media/image1853.png"/><Relationship Id="rId325" Type="http://schemas.openxmlformats.org/officeDocument/2006/relationships/image" Target="../media/image2231.png"/><Relationship Id="rId532" Type="http://schemas.openxmlformats.org/officeDocument/2006/relationships/customXml" Target="../ink/ink2536.xml"/><Relationship Id="rId977" Type="http://schemas.openxmlformats.org/officeDocument/2006/relationships/customXml" Target="../ink/ink2760.xml"/><Relationship Id="rId1162" Type="http://schemas.openxmlformats.org/officeDocument/2006/relationships/image" Target="../media/image2643.png"/><Relationship Id="rId171" Type="http://schemas.openxmlformats.org/officeDocument/2006/relationships/image" Target="../media/image1879.png"/><Relationship Id="rId837" Type="http://schemas.openxmlformats.org/officeDocument/2006/relationships/image" Target="../media/image2485.png"/><Relationship Id="rId1022" Type="http://schemas.openxmlformats.org/officeDocument/2006/relationships/customXml" Target="../ink/ink2783.xml"/><Relationship Id="rId269" Type="http://schemas.openxmlformats.org/officeDocument/2006/relationships/image" Target="../media/image2206.png"/><Relationship Id="rId476" Type="http://schemas.openxmlformats.org/officeDocument/2006/relationships/customXml" Target="../ink/ink2508.xml"/><Relationship Id="rId683" Type="http://schemas.openxmlformats.org/officeDocument/2006/relationships/customXml" Target="../ink/ink2612.xml"/><Relationship Id="rId890" Type="http://schemas.openxmlformats.org/officeDocument/2006/relationships/image" Target="../media/image2510.png"/><Relationship Id="rId904" Type="http://schemas.openxmlformats.org/officeDocument/2006/relationships/image" Target="../media/image2517.png"/><Relationship Id="rId33" Type="http://schemas.openxmlformats.org/officeDocument/2006/relationships/customXml" Target="../ink/ink2284.xml"/><Relationship Id="rId129" Type="http://schemas.openxmlformats.org/officeDocument/2006/relationships/customXml" Target="../ink/ink2332.xml"/><Relationship Id="rId336" Type="http://schemas.openxmlformats.org/officeDocument/2006/relationships/customXml" Target="../ink/ink2438.xml"/><Relationship Id="rId543" Type="http://schemas.openxmlformats.org/officeDocument/2006/relationships/image" Target="../media/image2340.png"/><Relationship Id="rId988" Type="http://schemas.openxmlformats.org/officeDocument/2006/relationships/image" Target="../media/image2558.png"/><Relationship Id="rId1173" Type="http://schemas.openxmlformats.org/officeDocument/2006/relationships/customXml" Target="../ink/ink2859.xml"/><Relationship Id="rId182" Type="http://schemas.openxmlformats.org/officeDocument/2006/relationships/customXml" Target="../ink/ink2359.xml"/><Relationship Id="rId403" Type="http://schemas.openxmlformats.org/officeDocument/2006/relationships/image" Target="../media/image2270.png"/><Relationship Id="rId750" Type="http://schemas.openxmlformats.org/officeDocument/2006/relationships/customXml" Target="../ink/ink2646.xml"/><Relationship Id="rId848" Type="http://schemas.openxmlformats.org/officeDocument/2006/relationships/image" Target="../media/image2490.png"/><Relationship Id="rId1033" Type="http://schemas.openxmlformats.org/officeDocument/2006/relationships/image" Target="../media/image2580.png"/><Relationship Id="rId487" Type="http://schemas.openxmlformats.org/officeDocument/2006/relationships/image" Target="../media/image2312.png"/><Relationship Id="rId610" Type="http://schemas.openxmlformats.org/officeDocument/2006/relationships/image" Target="../media/image2373.png"/><Relationship Id="rId694" Type="http://schemas.openxmlformats.org/officeDocument/2006/relationships/image" Target="../media/image2414.png"/><Relationship Id="rId708" Type="http://schemas.openxmlformats.org/officeDocument/2006/relationships/image" Target="../media/image2421.png"/><Relationship Id="rId915" Type="http://schemas.openxmlformats.org/officeDocument/2006/relationships/customXml" Target="../ink/ink2729.xml"/><Relationship Id="rId347" Type="http://schemas.openxmlformats.org/officeDocument/2006/relationships/image" Target="../media/image2242.png"/><Relationship Id="rId999" Type="http://schemas.openxmlformats.org/officeDocument/2006/relationships/image" Target="../media/image2563.png"/><Relationship Id="rId1100" Type="http://schemas.openxmlformats.org/officeDocument/2006/relationships/customXml" Target="../ink/ink2822.xml"/><Relationship Id="rId1184" Type="http://schemas.openxmlformats.org/officeDocument/2006/relationships/image" Target="../media/image2654.png"/><Relationship Id="rId44" Type="http://schemas.openxmlformats.org/officeDocument/2006/relationships/image" Target="../media/image1817.png"/><Relationship Id="rId554" Type="http://schemas.openxmlformats.org/officeDocument/2006/relationships/customXml" Target="../ink/ink2547.xml"/><Relationship Id="rId761" Type="http://schemas.openxmlformats.org/officeDocument/2006/relationships/image" Target="../media/image2447.png"/><Relationship Id="rId859" Type="http://schemas.openxmlformats.org/officeDocument/2006/relationships/customXml" Target="../ink/ink2701.xml"/><Relationship Id="rId193" Type="http://schemas.openxmlformats.org/officeDocument/2006/relationships/image" Target="../media/image1890.png"/><Relationship Id="rId207" Type="http://schemas.openxmlformats.org/officeDocument/2006/relationships/image" Target="../media/image1897.png"/><Relationship Id="rId414" Type="http://schemas.openxmlformats.org/officeDocument/2006/relationships/customXml" Target="../ink/ink2477.xml"/><Relationship Id="rId498" Type="http://schemas.openxmlformats.org/officeDocument/2006/relationships/customXml" Target="../ink/ink2519.xml"/><Relationship Id="rId621" Type="http://schemas.openxmlformats.org/officeDocument/2006/relationships/customXml" Target="../ink/ink2581.xml"/><Relationship Id="rId1044" Type="http://schemas.openxmlformats.org/officeDocument/2006/relationships/customXml" Target="../ink/ink2794.xml"/><Relationship Id="rId260" Type="http://schemas.openxmlformats.org/officeDocument/2006/relationships/customXml" Target="../ink/ink2398.xml"/><Relationship Id="rId719" Type="http://schemas.openxmlformats.org/officeDocument/2006/relationships/image" Target="../media/image2426.png"/><Relationship Id="rId926" Type="http://schemas.openxmlformats.org/officeDocument/2006/relationships/image" Target="../media/image2528.png"/><Relationship Id="rId1111" Type="http://schemas.openxmlformats.org/officeDocument/2006/relationships/image" Target="../media/image2619.png"/><Relationship Id="rId55" Type="http://schemas.openxmlformats.org/officeDocument/2006/relationships/customXml" Target="../ink/ink2295.xml"/><Relationship Id="rId120" Type="http://schemas.openxmlformats.org/officeDocument/2006/relationships/image" Target="../media/image1854.png"/><Relationship Id="rId358" Type="http://schemas.openxmlformats.org/officeDocument/2006/relationships/customXml" Target="../ink/ink2449.xml"/><Relationship Id="rId565" Type="http://schemas.openxmlformats.org/officeDocument/2006/relationships/image" Target="../media/image2351.png"/><Relationship Id="rId772" Type="http://schemas.openxmlformats.org/officeDocument/2006/relationships/customXml" Target="../ink/ink2657.xml"/><Relationship Id="rId1195" Type="http://schemas.openxmlformats.org/officeDocument/2006/relationships/customXml" Target="../ink/ink2870.xml"/><Relationship Id="rId218" Type="http://schemas.openxmlformats.org/officeDocument/2006/relationships/customXml" Target="../ink/ink2377.xml"/><Relationship Id="rId425" Type="http://schemas.openxmlformats.org/officeDocument/2006/relationships/image" Target="../media/image2281.png"/><Relationship Id="rId632" Type="http://schemas.openxmlformats.org/officeDocument/2006/relationships/image" Target="../media/image2383.png"/><Relationship Id="rId1055" Type="http://schemas.openxmlformats.org/officeDocument/2006/relationships/image" Target="../media/image2591.png"/><Relationship Id="rId271" Type="http://schemas.openxmlformats.org/officeDocument/2006/relationships/image" Target="../media/image2207.png"/><Relationship Id="rId937" Type="http://schemas.openxmlformats.org/officeDocument/2006/relationships/customXml" Target="../ink/ink2740.xml"/><Relationship Id="rId1122" Type="http://schemas.openxmlformats.org/officeDocument/2006/relationships/customXml" Target="../ink/ink2833.xml"/><Relationship Id="rId66" Type="http://schemas.openxmlformats.org/officeDocument/2006/relationships/image" Target="../media/image1828.png"/><Relationship Id="rId131" Type="http://schemas.openxmlformats.org/officeDocument/2006/relationships/customXml" Target="../ink/ink2333.xml"/><Relationship Id="rId369" Type="http://schemas.openxmlformats.org/officeDocument/2006/relationships/image" Target="../media/image2253.png"/><Relationship Id="rId576" Type="http://schemas.openxmlformats.org/officeDocument/2006/relationships/image" Target="../media/image2356.png"/><Relationship Id="rId783" Type="http://schemas.openxmlformats.org/officeDocument/2006/relationships/image" Target="../media/image2458.png"/><Relationship Id="rId990" Type="http://schemas.openxmlformats.org/officeDocument/2006/relationships/image" Target="../media/image2559.png"/><Relationship Id="rId229" Type="http://schemas.openxmlformats.org/officeDocument/2006/relationships/image" Target="../media/image1908.png"/><Relationship Id="rId436" Type="http://schemas.openxmlformats.org/officeDocument/2006/relationships/customXml" Target="../ink/ink2488.xml"/><Relationship Id="rId643" Type="http://schemas.openxmlformats.org/officeDocument/2006/relationships/customXml" Target="../ink/ink2592.xml"/><Relationship Id="rId1066" Type="http://schemas.openxmlformats.org/officeDocument/2006/relationships/customXml" Target="../ink/ink2805.xml"/><Relationship Id="rId850" Type="http://schemas.openxmlformats.org/officeDocument/2006/relationships/image" Target="../media/image2491.png"/><Relationship Id="rId948" Type="http://schemas.openxmlformats.org/officeDocument/2006/relationships/image" Target="../media/image2539.png"/><Relationship Id="rId1133" Type="http://schemas.openxmlformats.org/officeDocument/2006/relationships/customXml" Target="../ink/ink2839.xml"/><Relationship Id="rId77" Type="http://schemas.openxmlformats.org/officeDocument/2006/relationships/customXml" Target="../ink/ink2306.xml"/><Relationship Id="rId282" Type="http://schemas.openxmlformats.org/officeDocument/2006/relationships/image" Target="../media/image2212.png"/><Relationship Id="rId503" Type="http://schemas.openxmlformats.org/officeDocument/2006/relationships/image" Target="../media/image2320.png"/><Relationship Id="rId587" Type="http://schemas.openxmlformats.org/officeDocument/2006/relationships/customXml" Target="../ink/ink2564.xml"/><Relationship Id="rId710" Type="http://schemas.openxmlformats.org/officeDocument/2006/relationships/image" Target="../media/image2422.png"/><Relationship Id="rId808" Type="http://schemas.openxmlformats.org/officeDocument/2006/relationships/customXml" Target="../ink/ink2675.xml"/><Relationship Id="rId8" Type="http://schemas.openxmlformats.org/officeDocument/2006/relationships/image" Target="../media/image17990.png"/><Relationship Id="rId142" Type="http://schemas.openxmlformats.org/officeDocument/2006/relationships/image" Target="../media/image1865.png"/><Relationship Id="rId447" Type="http://schemas.openxmlformats.org/officeDocument/2006/relationships/image" Target="../media/image2292.png"/><Relationship Id="rId794" Type="http://schemas.openxmlformats.org/officeDocument/2006/relationships/customXml" Target="../ink/ink2668.xml"/><Relationship Id="rId1077" Type="http://schemas.openxmlformats.org/officeDocument/2006/relationships/image" Target="../media/image2602.png"/><Relationship Id="rId1200" Type="http://schemas.openxmlformats.org/officeDocument/2006/relationships/image" Target="../media/image2662.png"/><Relationship Id="rId654" Type="http://schemas.openxmlformats.org/officeDocument/2006/relationships/image" Target="../media/image2394.png"/><Relationship Id="rId861" Type="http://schemas.openxmlformats.org/officeDocument/2006/relationships/customXml" Target="../ink/ink2702.xml"/><Relationship Id="rId959" Type="http://schemas.openxmlformats.org/officeDocument/2006/relationships/customXml" Target="../ink/ink2751.xml"/><Relationship Id="rId293" Type="http://schemas.openxmlformats.org/officeDocument/2006/relationships/customXml" Target="../ink/ink2415.xml"/><Relationship Id="rId307" Type="http://schemas.openxmlformats.org/officeDocument/2006/relationships/customXml" Target="../ink/ink2423.xml"/><Relationship Id="rId514" Type="http://schemas.openxmlformats.org/officeDocument/2006/relationships/customXml" Target="../ink/ink2527.xml"/><Relationship Id="rId721" Type="http://schemas.openxmlformats.org/officeDocument/2006/relationships/image" Target="../media/image2427.png"/><Relationship Id="rId1144" Type="http://schemas.openxmlformats.org/officeDocument/2006/relationships/image" Target="../media/image2634.png"/><Relationship Id="rId88" Type="http://schemas.openxmlformats.org/officeDocument/2006/relationships/image" Target="../media/image1839.png"/><Relationship Id="rId153" Type="http://schemas.openxmlformats.org/officeDocument/2006/relationships/image" Target="../media/image1870.png"/><Relationship Id="rId360" Type="http://schemas.openxmlformats.org/officeDocument/2006/relationships/customXml" Target="../ink/ink2450.xml"/><Relationship Id="rId598" Type="http://schemas.openxmlformats.org/officeDocument/2006/relationships/image" Target="../media/image2367.png"/><Relationship Id="rId819" Type="http://schemas.openxmlformats.org/officeDocument/2006/relationships/image" Target="../media/image2476.png"/><Relationship Id="rId1004" Type="http://schemas.openxmlformats.org/officeDocument/2006/relationships/customXml" Target="../ink/ink2774.xml"/><Relationship Id="rId220" Type="http://schemas.openxmlformats.org/officeDocument/2006/relationships/customXml" Target="../ink/ink2378.xml"/><Relationship Id="rId458" Type="http://schemas.openxmlformats.org/officeDocument/2006/relationships/customXml" Target="../ink/ink2499.xml"/><Relationship Id="rId665" Type="http://schemas.openxmlformats.org/officeDocument/2006/relationships/customXml" Target="../ink/ink2603.xml"/><Relationship Id="rId872" Type="http://schemas.openxmlformats.org/officeDocument/2006/relationships/image" Target="../media/image2501.png"/><Relationship Id="rId1088" Type="http://schemas.openxmlformats.org/officeDocument/2006/relationships/customXml" Target="../ink/ink2816.xml"/><Relationship Id="rId15" Type="http://schemas.openxmlformats.org/officeDocument/2006/relationships/customXml" Target="../ink/ink2275.xml"/><Relationship Id="rId318" Type="http://schemas.openxmlformats.org/officeDocument/2006/relationships/customXml" Target="../ink/ink2429.xml"/><Relationship Id="rId525" Type="http://schemas.openxmlformats.org/officeDocument/2006/relationships/image" Target="../media/image2331.png"/><Relationship Id="rId732" Type="http://schemas.openxmlformats.org/officeDocument/2006/relationships/customXml" Target="../ink/ink2637.xml"/><Relationship Id="rId1155" Type="http://schemas.openxmlformats.org/officeDocument/2006/relationships/customXml" Target="../ink/ink2850.xml"/><Relationship Id="rId99" Type="http://schemas.openxmlformats.org/officeDocument/2006/relationships/customXml" Target="../ink/ink2317.xml"/><Relationship Id="rId164" Type="http://schemas.openxmlformats.org/officeDocument/2006/relationships/customXml" Target="../ink/ink2350.xml"/><Relationship Id="rId371" Type="http://schemas.openxmlformats.org/officeDocument/2006/relationships/image" Target="../media/image2254.png"/><Relationship Id="rId1015" Type="http://schemas.openxmlformats.org/officeDocument/2006/relationships/image" Target="../media/image2571.png"/><Relationship Id="rId469" Type="http://schemas.openxmlformats.org/officeDocument/2006/relationships/image" Target="../media/image2303.png"/><Relationship Id="rId676" Type="http://schemas.openxmlformats.org/officeDocument/2006/relationships/image" Target="../media/image2405.png"/><Relationship Id="rId883" Type="http://schemas.openxmlformats.org/officeDocument/2006/relationships/customXml" Target="../ink/ink2713.xml"/><Relationship Id="rId1099" Type="http://schemas.openxmlformats.org/officeDocument/2006/relationships/image" Target="../media/image2613.png"/><Relationship Id="rId26" Type="http://schemas.openxmlformats.org/officeDocument/2006/relationships/image" Target="../media/image1808.png"/><Relationship Id="rId231" Type="http://schemas.openxmlformats.org/officeDocument/2006/relationships/image" Target="../media/image1909.png"/><Relationship Id="rId329" Type="http://schemas.openxmlformats.org/officeDocument/2006/relationships/image" Target="../media/image2233.png"/><Relationship Id="rId536" Type="http://schemas.openxmlformats.org/officeDocument/2006/relationships/customXml" Target="../ink/ink2538.xml"/><Relationship Id="rId1166" Type="http://schemas.openxmlformats.org/officeDocument/2006/relationships/image" Target="../media/image2645.png"/><Relationship Id="rId175" Type="http://schemas.openxmlformats.org/officeDocument/2006/relationships/image" Target="../media/image1881.png"/><Relationship Id="rId743" Type="http://schemas.openxmlformats.org/officeDocument/2006/relationships/image" Target="../media/image2438.png"/><Relationship Id="rId950" Type="http://schemas.openxmlformats.org/officeDocument/2006/relationships/image" Target="../media/image2540.png"/><Relationship Id="rId1026" Type="http://schemas.openxmlformats.org/officeDocument/2006/relationships/customXml" Target="../ink/ink2785.xml"/><Relationship Id="rId382" Type="http://schemas.openxmlformats.org/officeDocument/2006/relationships/customXml" Target="../ink/ink2461.xml"/><Relationship Id="rId603" Type="http://schemas.openxmlformats.org/officeDocument/2006/relationships/customXml" Target="../ink/ink2572.xml"/><Relationship Id="rId687" Type="http://schemas.openxmlformats.org/officeDocument/2006/relationships/customXml" Target="../ink/ink2614.xml"/><Relationship Id="rId810" Type="http://schemas.openxmlformats.org/officeDocument/2006/relationships/customXml" Target="../ink/ink2676.xml"/><Relationship Id="rId908" Type="http://schemas.openxmlformats.org/officeDocument/2006/relationships/image" Target="../media/image2519.png"/><Relationship Id="rId242" Type="http://schemas.openxmlformats.org/officeDocument/2006/relationships/customXml" Target="../ink/ink2389.xml"/><Relationship Id="rId894" Type="http://schemas.openxmlformats.org/officeDocument/2006/relationships/image" Target="../media/image2512.png"/><Relationship Id="rId1177" Type="http://schemas.openxmlformats.org/officeDocument/2006/relationships/customXml" Target="../ink/ink2861.xml"/><Relationship Id="rId37" Type="http://schemas.openxmlformats.org/officeDocument/2006/relationships/customXml" Target="../ink/ink2286.xml"/><Relationship Id="rId102" Type="http://schemas.openxmlformats.org/officeDocument/2006/relationships/image" Target="../media/image1845.png"/><Relationship Id="rId547" Type="http://schemas.openxmlformats.org/officeDocument/2006/relationships/image" Target="../media/image2342.png"/><Relationship Id="rId754" Type="http://schemas.openxmlformats.org/officeDocument/2006/relationships/customXml" Target="../ink/ink2648.xml"/><Relationship Id="rId961" Type="http://schemas.openxmlformats.org/officeDocument/2006/relationships/customXml" Target="../ink/ink2752.xml"/><Relationship Id="rId90" Type="http://schemas.openxmlformats.org/officeDocument/2006/relationships/image" Target="../media/image1840.png"/><Relationship Id="rId186" Type="http://schemas.openxmlformats.org/officeDocument/2006/relationships/customXml" Target="../ink/ink2361.xml"/><Relationship Id="rId393" Type="http://schemas.openxmlformats.org/officeDocument/2006/relationships/image" Target="../media/image2265.png"/><Relationship Id="rId407" Type="http://schemas.openxmlformats.org/officeDocument/2006/relationships/image" Target="../media/image2272.png"/><Relationship Id="rId614" Type="http://schemas.openxmlformats.org/officeDocument/2006/relationships/image" Target="../media/image2375.png"/><Relationship Id="rId821" Type="http://schemas.openxmlformats.org/officeDocument/2006/relationships/image" Target="../media/image2477.png"/><Relationship Id="rId1037" Type="http://schemas.openxmlformats.org/officeDocument/2006/relationships/image" Target="../media/image2582.png"/><Relationship Id="rId253" Type="http://schemas.openxmlformats.org/officeDocument/2006/relationships/image" Target="../media/image1921.png"/><Relationship Id="rId460" Type="http://schemas.openxmlformats.org/officeDocument/2006/relationships/customXml" Target="../ink/ink2500.xml"/><Relationship Id="rId698" Type="http://schemas.openxmlformats.org/officeDocument/2006/relationships/image" Target="../media/image2416.png"/><Relationship Id="rId919" Type="http://schemas.openxmlformats.org/officeDocument/2006/relationships/customXml" Target="../ink/ink2731.xml"/><Relationship Id="rId1090" Type="http://schemas.openxmlformats.org/officeDocument/2006/relationships/customXml" Target="../ink/ink2817.xml"/><Relationship Id="rId1104" Type="http://schemas.openxmlformats.org/officeDocument/2006/relationships/customXml" Target="../ink/ink2824.xml"/><Relationship Id="rId48" Type="http://schemas.openxmlformats.org/officeDocument/2006/relationships/image" Target="../media/image1819.png"/><Relationship Id="rId113" Type="http://schemas.openxmlformats.org/officeDocument/2006/relationships/customXml" Target="../ink/ink2324.xml"/><Relationship Id="rId320" Type="http://schemas.openxmlformats.org/officeDocument/2006/relationships/customXml" Target="../ink/ink2430.xml"/><Relationship Id="rId558" Type="http://schemas.openxmlformats.org/officeDocument/2006/relationships/customXml" Target="../ink/ink2549.xml"/><Relationship Id="rId765" Type="http://schemas.openxmlformats.org/officeDocument/2006/relationships/image" Target="../media/image2449.png"/><Relationship Id="rId972" Type="http://schemas.openxmlformats.org/officeDocument/2006/relationships/image" Target="../media/image2550.png"/><Relationship Id="rId1188" Type="http://schemas.openxmlformats.org/officeDocument/2006/relationships/image" Target="../media/image2656.png"/><Relationship Id="rId197" Type="http://schemas.openxmlformats.org/officeDocument/2006/relationships/image" Target="../media/image1892.png"/><Relationship Id="rId418" Type="http://schemas.openxmlformats.org/officeDocument/2006/relationships/customXml" Target="../ink/ink2479.xml"/><Relationship Id="rId625" Type="http://schemas.openxmlformats.org/officeDocument/2006/relationships/customXml" Target="../ink/ink2583.xml"/><Relationship Id="rId832" Type="http://schemas.openxmlformats.org/officeDocument/2006/relationships/customXml" Target="../ink/ink2687.xml"/><Relationship Id="rId1048" Type="http://schemas.openxmlformats.org/officeDocument/2006/relationships/customXml" Target="../ink/ink2796.xml"/><Relationship Id="rId264" Type="http://schemas.openxmlformats.org/officeDocument/2006/relationships/customXml" Target="../ink/ink2400.xml"/><Relationship Id="rId471" Type="http://schemas.openxmlformats.org/officeDocument/2006/relationships/image" Target="../media/image2304.png"/><Relationship Id="rId1115" Type="http://schemas.openxmlformats.org/officeDocument/2006/relationships/image" Target="../media/image2621.png"/><Relationship Id="rId59" Type="http://schemas.openxmlformats.org/officeDocument/2006/relationships/customXml" Target="../ink/ink2297.xml"/><Relationship Id="rId124" Type="http://schemas.openxmlformats.org/officeDocument/2006/relationships/image" Target="../media/image1856.png"/><Relationship Id="rId569" Type="http://schemas.openxmlformats.org/officeDocument/2006/relationships/image" Target="../media/image2353.png"/><Relationship Id="rId776" Type="http://schemas.openxmlformats.org/officeDocument/2006/relationships/customXml" Target="../ink/ink2659.xml"/><Relationship Id="rId983" Type="http://schemas.openxmlformats.org/officeDocument/2006/relationships/customXml" Target="../ink/ink2763.xml"/><Relationship Id="rId1199" Type="http://schemas.openxmlformats.org/officeDocument/2006/relationships/customXml" Target="../ink/ink2872.xml"/><Relationship Id="rId331" Type="http://schemas.openxmlformats.org/officeDocument/2006/relationships/image" Target="../media/image2234.png"/><Relationship Id="rId429" Type="http://schemas.openxmlformats.org/officeDocument/2006/relationships/image" Target="../media/image2283.png"/><Relationship Id="rId636" Type="http://schemas.openxmlformats.org/officeDocument/2006/relationships/image" Target="../media/image2385.png"/><Relationship Id="rId1059" Type="http://schemas.openxmlformats.org/officeDocument/2006/relationships/image" Target="../media/image2593.png"/><Relationship Id="rId843" Type="http://schemas.openxmlformats.org/officeDocument/2006/relationships/image" Target="../media/image2488.png"/><Relationship Id="rId1126" Type="http://schemas.openxmlformats.org/officeDocument/2006/relationships/customXml" Target="../ink/ink2835.xml"/><Relationship Id="rId275" Type="http://schemas.openxmlformats.org/officeDocument/2006/relationships/customXml" Target="../ink/ink2406.xml"/><Relationship Id="rId482" Type="http://schemas.openxmlformats.org/officeDocument/2006/relationships/customXml" Target="../ink/ink2511.xml"/><Relationship Id="rId703" Type="http://schemas.openxmlformats.org/officeDocument/2006/relationships/customXml" Target="../ink/ink2622.xml"/><Relationship Id="rId910" Type="http://schemas.openxmlformats.org/officeDocument/2006/relationships/image" Target="../media/image2520.png"/><Relationship Id="rId135" Type="http://schemas.openxmlformats.org/officeDocument/2006/relationships/customXml" Target="../ink/ink2335.xml"/><Relationship Id="rId342" Type="http://schemas.openxmlformats.org/officeDocument/2006/relationships/customXml" Target="../ink/ink2441.xml"/><Relationship Id="rId787" Type="http://schemas.openxmlformats.org/officeDocument/2006/relationships/image" Target="../media/image2460.png"/><Relationship Id="rId994" Type="http://schemas.openxmlformats.org/officeDocument/2006/relationships/customXml" Target="../ink/ink2769.xml"/><Relationship Id="rId202" Type="http://schemas.openxmlformats.org/officeDocument/2006/relationships/customXml" Target="../ink/ink2369.xml"/><Relationship Id="rId647" Type="http://schemas.openxmlformats.org/officeDocument/2006/relationships/customXml" Target="../ink/ink2594.xml"/><Relationship Id="rId854" Type="http://schemas.openxmlformats.org/officeDocument/2006/relationships/image" Target="../media/image2493.png"/><Relationship Id="rId286" Type="http://schemas.openxmlformats.org/officeDocument/2006/relationships/image" Target="../media/image2214.png"/><Relationship Id="rId493" Type="http://schemas.openxmlformats.org/officeDocument/2006/relationships/image" Target="../media/image2315.png"/><Relationship Id="rId507" Type="http://schemas.openxmlformats.org/officeDocument/2006/relationships/image" Target="../media/image2322.png"/><Relationship Id="rId714" Type="http://schemas.openxmlformats.org/officeDocument/2006/relationships/customXml" Target="../ink/ink2628.xml"/><Relationship Id="rId921" Type="http://schemas.openxmlformats.org/officeDocument/2006/relationships/customXml" Target="../ink/ink2732.xml"/><Relationship Id="rId1137" Type="http://schemas.openxmlformats.org/officeDocument/2006/relationships/customXml" Target="../ink/ink2841.xml"/><Relationship Id="rId50" Type="http://schemas.openxmlformats.org/officeDocument/2006/relationships/image" Target="../media/image1820.png"/><Relationship Id="rId146" Type="http://schemas.openxmlformats.org/officeDocument/2006/relationships/image" Target="../media/image1867.png"/><Relationship Id="rId353" Type="http://schemas.openxmlformats.org/officeDocument/2006/relationships/image" Target="../media/image2245.png"/><Relationship Id="rId560" Type="http://schemas.openxmlformats.org/officeDocument/2006/relationships/customXml" Target="../ink/ink2550.xml"/><Relationship Id="rId798" Type="http://schemas.openxmlformats.org/officeDocument/2006/relationships/customXml" Target="../ink/ink2670.xml"/><Relationship Id="rId1190" Type="http://schemas.openxmlformats.org/officeDocument/2006/relationships/image" Target="../media/image2657.png"/><Relationship Id="rId213" Type="http://schemas.openxmlformats.org/officeDocument/2006/relationships/image" Target="../media/image1900.png"/><Relationship Id="rId420" Type="http://schemas.openxmlformats.org/officeDocument/2006/relationships/customXml" Target="../ink/ink2480.xml"/><Relationship Id="rId658" Type="http://schemas.openxmlformats.org/officeDocument/2006/relationships/image" Target="../media/image2396.png"/><Relationship Id="rId865" Type="http://schemas.openxmlformats.org/officeDocument/2006/relationships/customXml" Target="../ink/ink2704.xml"/><Relationship Id="rId1050" Type="http://schemas.openxmlformats.org/officeDocument/2006/relationships/customXml" Target="../ink/ink2797.xml"/><Relationship Id="rId297" Type="http://schemas.openxmlformats.org/officeDocument/2006/relationships/image" Target="../media/image2219.png"/><Relationship Id="rId518" Type="http://schemas.openxmlformats.org/officeDocument/2006/relationships/customXml" Target="../ink/ink2529.xml"/><Relationship Id="rId725" Type="http://schemas.openxmlformats.org/officeDocument/2006/relationships/image" Target="../media/image2429.png"/><Relationship Id="rId932" Type="http://schemas.openxmlformats.org/officeDocument/2006/relationships/image" Target="../media/image2531.png"/><Relationship Id="rId1148" Type="http://schemas.openxmlformats.org/officeDocument/2006/relationships/image" Target="../media/image2636.png"/><Relationship Id="rId157" Type="http://schemas.openxmlformats.org/officeDocument/2006/relationships/image" Target="../media/image1872.png"/><Relationship Id="rId364" Type="http://schemas.openxmlformats.org/officeDocument/2006/relationships/customXml" Target="../ink/ink2452.xml"/><Relationship Id="rId1008" Type="http://schemas.openxmlformats.org/officeDocument/2006/relationships/customXml" Target="../ink/ink2776.xml"/><Relationship Id="rId61" Type="http://schemas.openxmlformats.org/officeDocument/2006/relationships/customXml" Target="../ink/ink2298.xml"/><Relationship Id="rId571" Type="http://schemas.openxmlformats.org/officeDocument/2006/relationships/image" Target="../media/image2354.png"/><Relationship Id="rId669" Type="http://schemas.openxmlformats.org/officeDocument/2006/relationships/customXml" Target="../ink/ink2605.xml"/><Relationship Id="rId876" Type="http://schemas.openxmlformats.org/officeDocument/2006/relationships/image" Target="../media/image2503.png"/><Relationship Id="rId19" Type="http://schemas.openxmlformats.org/officeDocument/2006/relationships/customXml" Target="../ink/ink2277.xml"/><Relationship Id="rId224" Type="http://schemas.openxmlformats.org/officeDocument/2006/relationships/customXml" Target="../ink/ink2380.xml"/><Relationship Id="rId431" Type="http://schemas.openxmlformats.org/officeDocument/2006/relationships/image" Target="../media/image2284.png"/><Relationship Id="rId529" Type="http://schemas.openxmlformats.org/officeDocument/2006/relationships/image" Target="../media/image2333.png"/><Relationship Id="rId736" Type="http://schemas.openxmlformats.org/officeDocument/2006/relationships/customXml" Target="../ink/ink2639.xml"/><Relationship Id="rId1061" Type="http://schemas.openxmlformats.org/officeDocument/2006/relationships/image" Target="../media/image2594.png"/><Relationship Id="rId1159" Type="http://schemas.openxmlformats.org/officeDocument/2006/relationships/customXml" Target="../ink/ink2852.xml"/><Relationship Id="rId168" Type="http://schemas.openxmlformats.org/officeDocument/2006/relationships/customXml" Target="../ink/ink2352.xml"/><Relationship Id="rId943" Type="http://schemas.openxmlformats.org/officeDocument/2006/relationships/customXml" Target="../ink/ink2743.xml"/><Relationship Id="rId1019" Type="http://schemas.openxmlformats.org/officeDocument/2006/relationships/image" Target="../media/image2573.png"/><Relationship Id="rId72" Type="http://schemas.openxmlformats.org/officeDocument/2006/relationships/image" Target="../media/image1831.png"/><Relationship Id="rId375" Type="http://schemas.openxmlformats.org/officeDocument/2006/relationships/image" Target="../media/image2256.png"/><Relationship Id="rId582" Type="http://schemas.openxmlformats.org/officeDocument/2006/relationships/image" Target="../media/image2359.png"/><Relationship Id="rId803" Type="http://schemas.openxmlformats.org/officeDocument/2006/relationships/image" Target="../media/image2468.png"/><Relationship Id="rId3" Type="http://schemas.openxmlformats.org/officeDocument/2006/relationships/image" Target="../media/image17970.png"/><Relationship Id="rId235" Type="http://schemas.openxmlformats.org/officeDocument/2006/relationships/image" Target="../media/image1911.png"/><Relationship Id="rId442" Type="http://schemas.openxmlformats.org/officeDocument/2006/relationships/customXml" Target="../ink/ink2491.xml"/><Relationship Id="rId887" Type="http://schemas.openxmlformats.org/officeDocument/2006/relationships/customXml" Target="../ink/ink2715.xml"/><Relationship Id="rId1072" Type="http://schemas.openxmlformats.org/officeDocument/2006/relationships/customXml" Target="../ink/ink2808.xml"/><Relationship Id="rId302" Type="http://schemas.openxmlformats.org/officeDocument/2006/relationships/customXml" Target="../ink/ink2420.xml"/><Relationship Id="rId747" Type="http://schemas.openxmlformats.org/officeDocument/2006/relationships/image" Target="../media/image2440.png"/><Relationship Id="rId954" Type="http://schemas.openxmlformats.org/officeDocument/2006/relationships/image" Target="../media/image2542.png"/><Relationship Id="rId83" Type="http://schemas.openxmlformats.org/officeDocument/2006/relationships/customXml" Target="../ink/ink2309.xml"/><Relationship Id="rId179" Type="http://schemas.openxmlformats.org/officeDocument/2006/relationships/image" Target="../media/image1883.png"/><Relationship Id="rId386" Type="http://schemas.openxmlformats.org/officeDocument/2006/relationships/customXml" Target="../ink/ink2463.xml"/><Relationship Id="rId593" Type="http://schemas.openxmlformats.org/officeDocument/2006/relationships/customXml" Target="../ink/ink2567.xml"/><Relationship Id="rId607" Type="http://schemas.openxmlformats.org/officeDocument/2006/relationships/customXml" Target="../ink/ink2574.xml"/><Relationship Id="rId814" Type="http://schemas.openxmlformats.org/officeDocument/2006/relationships/customXml" Target="../ink/ink2678.xml"/><Relationship Id="rId246" Type="http://schemas.openxmlformats.org/officeDocument/2006/relationships/customXml" Target="../ink/ink2391.xml"/><Relationship Id="rId453" Type="http://schemas.openxmlformats.org/officeDocument/2006/relationships/image" Target="../media/image2295.png"/><Relationship Id="rId660" Type="http://schemas.openxmlformats.org/officeDocument/2006/relationships/image" Target="../media/image2397.png"/><Relationship Id="rId898" Type="http://schemas.openxmlformats.org/officeDocument/2006/relationships/image" Target="../media/image2514.png"/><Relationship Id="rId1083" Type="http://schemas.openxmlformats.org/officeDocument/2006/relationships/image" Target="../media/image2605.png"/><Relationship Id="rId106" Type="http://schemas.openxmlformats.org/officeDocument/2006/relationships/image" Target="../media/image1847.png"/><Relationship Id="rId313" Type="http://schemas.openxmlformats.org/officeDocument/2006/relationships/image" Target="../media/image2225.png"/><Relationship Id="rId758" Type="http://schemas.openxmlformats.org/officeDocument/2006/relationships/customXml" Target="../ink/ink2650.xml"/><Relationship Id="rId965" Type="http://schemas.openxmlformats.org/officeDocument/2006/relationships/customXml" Target="../ink/ink2754.xml"/><Relationship Id="rId1150" Type="http://schemas.openxmlformats.org/officeDocument/2006/relationships/image" Target="../media/image2637.png"/><Relationship Id="rId10" Type="http://schemas.openxmlformats.org/officeDocument/2006/relationships/image" Target="../media/image18000.png"/><Relationship Id="rId94" Type="http://schemas.openxmlformats.org/officeDocument/2006/relationships/image" Target="../media/image1842.png"/><Relationship Id="rId397" Type="http://schemas.openxmlformats.org/officeDocument/2006/relationships/image" Target="../media/image2267.png"/><Relationship Id="rId520" Type="http://schemas.openxmlformats.org/officeDocument/2006/relationships/customXml" Target="../ink/ink2530.xml"/><Relationship Id="rId618" Type="http://schemas.openxmlformats.org/officeDocument/2006/relationships/image" Target="../media/image2377.png"/><Relationship Id="rId825" Type="http://schemas.openxmlformats.org/officeDocument/2006/relationships/image" Target="../media/image2479.png"/><Relationship Id="rId257" Type="http://schemas.openxmlformats.org/officeDocument/2006/relationships/image" Target="../media/image1923.png"/><Relationship Id="rId464" Type="http://schemas.openxmlformats.org/officeDocument/2006/relationships/customXml" Target="../ink/ink2502.xml"/><Relationship Id="rId1010" Type="http://schemas.openxmlformats.org/officeDocument/2006/relationships/customXml" Target="../ink/ink2777.xml"/><Relationship Id="rId1094" Type="http://schemas.openxmlformats.org/officeDocument/2006/relationships/customXml" Target="../ink/ink2819.xml"/><Relationship Id="rId1108" Type="http://schemas.openxmlformats.org/officeDocument/2006/relationships/customXml" Target="../ink/ink2826.xml"/><Relationship Id="rId117" Type="http://schemas.openxmlformats.org/officeDocument/2006/relationships/customXml" Target="../ink/ink2326.xml"/><Relationship Id="rId671" Type="http://schemas.openxmlformats.org/officeDocument/2006/relationships/customXml" Target="../ink/ink2606.xml"/><Relationship Id="rId769" Type="http://schemas.openxmlformats.org/officeDocument/2006/relationships/image" Target="../media/image2451.png"/><Relationship Id="rId976" Type="http://schemas.openxmlformats.org/officeDocument/2006/relationships/image" Target="../media/image2552.png"/><Relationship Id="rId324" Type="http://schemas.openxmlformats.org/officeDocument/2006/relationships/customXml" Target="../ink/ink2432.xml"/><Relationship Id="rId531" Type="http://schemas.openxmlformats.org/officeDocument/2006/relationships/image" Target="../media/image2334.png"/><Relationship Id="rId629" Type="http://schemas.openxmlformats.org/officeDocument/2006/relationships/customXml" Target="../ink/ink2585.xml"/><Relationship Id="rId1161" Type="http://schemas.openxmlformats.org/officeDocument/2006/relationships/customXml" Target="../ink/ink2853.xml"/><Relationship Id="rId836" Type="http://schemas.openxmlformats.org/officeDocument/2006/relationships/customXml" Target="../ink/ink2689.xml"/><Relationship Id="rId1021" Type="http://schemas.openxmlformats.org/officeDocument/2006/relationships/image" Target="../media/image2574.png"/><Relationship Id="rId1119" Type="http://schemas.openxmlformats.org/officeDocument/2006/relationships/image" Target="../media/image2623.png"/><Relationship Id="rId903" Type="http://schemas.openxmlformats.org/officeDocument/2006/relationships/customXml" Target="../ink/ink2723.xml"/><Relationship Id="rId32" Type="http://schemas.openxmlformats.org/officeDocument/2006/relationships/image" Target="../media/image1811.png"/><Relationship Id="rId181" Type="http://schemas.openxmlformats.org/officeDocument/2006/relationships/image" Target="../media/image1884.png"/><Relationship Id="rId279" Type="http://schemas.openxmlformats.org/officeDocument/2006/relationships/customXml" Target="../ink/ink2408.xml"/><Relationship Id="rId486" Type="http://schemas.openxmlformats.org/officeDocument/2006/relationships/customXml" Target="../ink/ink2513.xml"/><Relationship Id="rId693" Type="http://schemas.openxmlformats.org/officeDocument/2006/relationships/customXml" Target="../ink/ink2617.xml"/><Relationship Id="rId139" Type="http://schemas.openxmlformats.org/officeDocument/2006/relationships/customXml" Target="../ink/ink2337.xml"/><Relationship Id="rId346" Type="http://schemas.openxmlformats.org/officeDocument/2006/relationships/customXml" Target="../ink/ink2443.xml"/><Relationship Id="rId553" Type="http://schemas.openxmlformats.org/officeDocument/2006/relationships/image" Target="../media/image2345.png"/><Relationship Id="rId760" Type="http://schemas.openxmlformats.org/officeDocument/2006/relationships/customXml" Target="../ink/ink2651.xml"/><Relationship Id="rId998" Type="http://schemas.openxmlformats.org/officeDocument/2006/relationships/customXml" Target="../ink/ink2771.xml"/><Relationship Id="rId1183" Type="http://schemas.openxmlformats.org/officeDocument/2006/relationships/customXml" Target="../ink/ink2864.xml"/><Relationship Id="rId206" Type="http://schemas.openxmlformats.org/officeDocument/2006/relationships/customXml" Target="../ink/ink2371.xml"/><Relationship Id="rId413" Type="http://schemas.openxmlformats.org/officeDocument/2006/relationships/image" Target="../media/image2275.png"/><Relationship Id="rId858" Type="http://schemas.openxmlformats.org/officeDocument/2006/relationships/image" Target="../media/image2494.png"/><Relationship Id="rId1043" Type="http://schemas.openxmlformats.org/officeDocument/2006/relationships/image" Target="../media/image2585.png"/><Relationship Id="rId620" Type="http://schemas.openxmlformats.org/officeDocument/2006/relationships/image" Target="../media/image2378.png"/><Relationship Id="rId718" Type="http://schemas.openxmlformats.org/officeDocument/2006/relationships/customXml" Target="../ink/ink2630.xml"/><Relationship Id="rId925" Type="http://schemas.openxmlformats.org/officeDocument/2006/relationships/customXml" Target="../ink/ink2734.xml"/><Relationship Id="rId1110" Type="http://schemas.openxmlformats.org/officeDocument/2006/relationships/customXml" Target="../ink/ink2827.xml"/><Relationship Id="rId54" Type="http://schemas.openxmlformats.org/officeDocument/2006/relationships/image" Target="../media/image1822.png"/><Relationship Id="rId270" Type="http://schemas.openxmlformats.org/officeDocument/2006/relationships/customXml" Target="../ink/ink2403.xml"/><Relationship Id="rId130" Type="http://schemas.openxmlformats.org/officeDocument/2006/relationships/image" Target="../media/image1859.png"/><Relationship Id="rId368" Type="http://schemas.openxmlformats.org/officeDocument/2006/relationships/customXml" Target="../ink/ink2454.xml"/><Relationship Id="rId575" Type="http://schemas.openxmlformats.org/officeDocument/2006/relationships/customXml" Target="../ink/ink2558.xml"/><Relationship Id="rId782" Type="http://schemas.openxmlformats.org/officeDocument/2006/relationships/customXml" Target="../ink/ink2662.xml"/><Relationship Id="rId228" Type="http://schemas.openxmlformats.org/officeDocument/2006/relationships/customXml" Target="../ink/ink2382.xml"/><Relationship Id="rId435" Type="http://schemas.openxmlformats.org/officeDocument/2006/relationships/image" Target="../media/image2286.png"/><Relationship Id="rId642" Type="http://schemas.openxmlformats.org/officeDocument/2006/relationships/image" Target="../media/image2388.png"/><Relationship Id="rId1065" Type="http://schemas.openxmlformats.org/officeDocument/2006/relationships/image" Target="../media/image2596.png"/><Relationship Id="rId502" Type="http://schemas.openxmlformats.org/officeDocument/2006/relationships/customXml" Target="../ink/ink2521.xml"/><Relationship Id="rId947" Type="http://schemas.openxmlformats.org/officeDocument/2006/relationships/customXml" Target="../ink/ink2745.xml"/><Relationship Id="rId1132" Type="http://schemas.openxmlformats.org/officeDocument/2006/relationships/image" Target="../media/image2628.png"/><Relationship Id="rId76" Type="http://schemas.openxmlformats.org/officeDocument/2006/relationships/image" Target="../media/image1833.png"/><Relationship Id="rId807" Type="http://schemas.openxmlformats.org/officeDocument/2006/relationships/image" Target="../media/image2470.png"/><Relationship Id="rId292" Type="http://schemas.openxmlformats.org/officeDocument/2006/relationships/image" Target="../media/image2217.png"/><Relationship Id="rId597" Type="http://schemas.openxmlformats.org/officeDocument/2006/relationships/customXml" Target="../ink/ink2569.xml"/><Relationship Id="rId152" Type="http://schemas.openxmlformats.org/officeDocument/2006/relationships/customXml" Target="../ink/ink2344.xml"/><Relationship Id="rId457" Type="http://schemas.openxmlformats.org/officeDocument/2006/relationships/image" Target="../media/image2297.png"/><Relationship Id="rId1087" Type="http://schemas.openxmlformats.org/officeDocument/2006/relationships/image" Target="../media/image2607.png"/><Relationship Id="rId664" Type="http://schemas.openxmlformats.org/officeDocument/2006/relationships/image" Target="../media/image2399.png"/><Relationship Id="rId871" Type="http://schemas.openxmlformats.org/officeDocument/2006/relationships/customXml" Target="../ink/ink2707.xml"/><Relationship Id="rId969" Type="http://schemas.openxmlformats.org/officeDocument/2006/relationships/customXml" Target="../ink/ink2756.xml"/><Relationship Id="rId317" Type="http://schemas.openxmlformats.org/officeDocument/2006/relationships/image" Target="../media/image2227.png"/><Relationship Id="rId524" Type="http://schemas.openxmlformats.org/officeDocument/2006/relationships/customXml" Target="../ink/ink2532.xml"/><Relationship Id="rId731" Type="http://schemas.openxmlformats.org/officeDocument/2006/relationships/image" Target="../media/image2432.png"/><Relationship Id="rId1154" Type="http://schemas.openxmlformats.org/officeDocument/2006/relationships/image" Target="../media/image2639.png"/><Relationship Id="rId98" Type="http://schemas.openxmlformats.org/officeDocument/2006/relationships/image" Target="../media/image6660.png"/><Relationship Id="rId829" Type="http://schemas.openxmlformats.org/officeDocument/2006/relationships/image" Target="../media/image2481.png"/><Relationship Id="rId1014" Type="http://schemas.openxmlformats.org/officeDocument/2006/relationships/customXml" Target="../ink/ink2779.xml"/><Relationship Id="rId25" Type="http://schemas.openxmlformats.org/officeDocument/2006/relationships/customXml" Target="../ink/ink2280.xml"/><Relationship Id="rId174" Type="http://schemas.openxmlformats.org/officeDocument/2006/relationships/customXml" Target="../ink/ink2355.xml"/><Relationship Id="rId381" Type="http://schemas.openxmlformats.org/officeDocument/2006/relationships/image" Target="../media/image2259.png"/><Relationship Id="rId241" Type="http://schemas.openxmlformats.org/officeDocument/2006/relationships/image" Target="../media/image1914.png"/><Relationship Id="rId479" Type="http://schemas.openxmlformats.org/officeDocument/2006/relationships/image" Target="../media/image2308.png"/><Relationship Id="rId686" Type="http://schemas.openxmlformats.org/officeDocument/2006/relationships/image" Target="../media/image2410.png"/><Relationship Id="rId893" Type="http://schemas.openxmlformats.org/officeDocument/2006/relationships/customXml" Target="../ink/ink2718.xml"/><Relationship Id="rId339" Type="http://schemas.openxmlformats.org/officeDocument/2006/relationships/image" Target="../media/image2238.png"/><Relationship Id="rId546" Type="http://schemas.openxmlformats.org/officeDocument/2006/relationships/customXml" Target="../ink/ink2543.xml"/><Relationship Id="rId753" Type="http://schemas.openxmlformats.org/officeDocument/2006/relationships/image" Target="../media/image2443.png"/><Relationship Id="rId1176" Type="http://schemas.openxmlformats.org/officeDocument/2006/relationships/image" Target="../media/image2650.png"/><Relationship Id="rId101" Type="http://schemas.openxmlformats.org/officeDocument/2006/relationships/customXml" Target="../ink/ink2318.xml"/><Relationship Id="rId406" Type="http://schemas.openxmlformats.org/officeDocument/2006/relationships/customXml" Target="../ink/ink2473.xml"/><Relationship Id="rId960" Type="http://schemas.openxmlformats.org/officeDocument/2006/relationships/image" Target="../media/image1558.png"/><Relationship Id="rId1036" Type="http://schemas.openxmlformats.org/officeDocument/2006/relationships/customXml" Target="../ink/ink2790.xml"/><Relationship Id="rId613" Type="http://schemas.openxmlformats.org/officeDocument/2006/relationships/customXml" Target="../ink/ink2577.xml"/><Relationship Id="rId820" Type="http://schemas.openxmlformats.org/officeDocument/2006/relationships/customXml" Target="../ink/ink2681.xml"/><Relationship Id="rId918" Type="http://schemas.openxmlformats.org/officeDocument/2006/relationships/image" Target="../media/image2524.png"/><Relationship Id="rId1103" Type="http://schemas.openxmlformats.org/officeDocument/2006/relationships/image" Target="../media/image2615.png"/><Relationship Id="rId47" Type="http://schemas.openxmlformats.org/officeDocument/2006/relationships/customXml" Target="../ink/ink2291.xml"/><Relationship Id="rId196" Type="http://schemas.openxmlformats.org/officeDocument/2006/relationships/customXml" Target="../ink/ink2366.xml"/><Relationship Id="rId263" Type="http://schemas.openxmlformats.org/officeDocument/2006/relationships/image" Target="../media/image1926.png"/><Relationship Id="rId470" Type="http://schemas.openxmlformats.org/officeDocument/2006/relationships/customXml" Target="../ink/ink2505.xml"/><Relationship Id="rId123" Type="http://schemas.openxmlformats.org/officeDocument/2006/relationships/customXml" Target="../ink/ink2329.xml"/><Relationship Id="rId330" Type="http://schemas.openxmlformats.org/officeDocument/2006/relationships/customXml" Target="../ink/ink2435.xml"/><Relationship Id="rId568" Type="http://schemas.openxmlformats.org/officeDocument/2006/relationships/customXml" Target="../ink/ink2554.xml"/><Relationship Id="rId775" Type="http://schemas.openxmlformats.org/officeDocument/2006/relationships/image" Target="../media/image2454.png"/><Relationship Id="rId982" Type="http://schemas.openxmlformats.org/officeDocument/2006/relationships/image" Target="../media/image2555.png"/><Relationship Id="rId1198" Type="http://schemas.openxmlformats.org/officeDocument/2006/relationships/image" Target="../media/image2661.png"/><Relationship Id="rId428" Type="http://schemas.openxmlformats.org/officeDocument/2006/relationships/customXml" Target="../ink/ink2484.xml"/><Relationship Id="rId635" Type="http://schemas.openxmlformats.org/officeDocument/2006/relationships/customXml" Target="../ink/ink2588.xml"/><Relationship Id="rId842" Type="http://schemas.openxmlformats.org/officeDocument/2006/relationships/customXml" Target="../ink/ink2692.xml"/><Relationship Id="rId1058" Type="http://schemas.openxmlformats.org/officeDocument/2006/relationships/customXml" Target="../ink/ink2801.xml"/><Relationship Id="rId702" Type="http://schemas.openxmlformats.org/officeDocument/2006/relationships/image" Target="../media/image2418.png"/><Relationship Id="rId1125" Type="http://schemas.openxmlformats.org/officeDocument/2006/relationships/image" Target="../media/image2626.png"/><Relationship Id="rId69" Type="http://schemas.openxmlformats.org/officeDocument/2006/relationships/customXml" Target="../ink/ink2302.xml"/><Relationship Id="rId285" Type="http://schemas.openxmlformats.org/officeDocument/2006/relationships/customXml" Target="../ink/ink2411.xml"/><Relationship Id="rId492" Type="http://schemas.openxmlformats.org/officeDocument/2006/relationships/customXml" Target="../ink/ink2516.xml"/><Relationship Id="rId797" Type="http://schemas.openxmlformats.org/officeDocument/2006/relationships/image" Target="../media/image2465.png"/><Relationship Id="rId145" Type="http://schemas.openxmlformats.org/officeDocument/2006/relationships/customXml" Target="../ink/ink2340.xml"/><Relationship Id="rId352" Type="http://schemas.openxmlformats.org/officeDocument/2006/relationships/customXml" Target="../ink/ink2446.xml"/><Relationship Id="rId212" Type="http://schemas.openxmlformats.org/officeDocument/2006/relationships/customXml" Target="../ink/ink2374.xml"/><Relationship Id="rId657" Type="http://schemas.openxmlformats.org/officeDocument/2006/relationships/customXml" Target="../ink/ink2599.xml"/><Relationship Id="rId864" Type="http://schemas.openxmlformats.org/officeDocument/2006/relationships/image" Target="../media/image249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931.xml"/><Relationship Id="rId671" Type="http://schemas.openxmlformats.org/officeDocument/2006/relationships/image" Target="../media/image2939.png"/><Relationship Id="rId769" Type="http://schemas.openxmlformats.org/officeDocument/2006/relationships/image" Target="../media/image2987.png"/><Relationship Id="rId976" Type="http://schemas.openxmlformats.org/officeDocument/2006/relationships/image" Target="../media/image3089.png"/><Relationship Id="rId21" Type="http://schemas.openxmlformats.org/officeDocument/2006/relationships/customXml" Target="../ink/ink2883.xml"/><Relationship Id="rId324" Type="http://schemas.openxmlformats.org/officeDocument/2006/relationships/image" Target="../media/image2771.png"/><Relationship Id="rId531" Type="http://schemas.openxmlformats.org/officeDocument/2006/relationships/image" Target="../media/image2870.png"/><Relationship Id="rId629" Type="http://schemas.openxmlformats.org/officeDocument/2006/relationships/image" Target="../media/image2919.png"/><Relationship Id="rId170" Type="http://schemas.openxmlformats.org/officeDocument/2006/relationships/image" Target="../media/image2695.png"/><Relationship Id="rId836" Type="http://schemas.openxmlformats.org/officeDocument/2006/relationships/image" Target="../media/image3020.png"/><Relationship Id="rId268" Type="http://schemas.openxmlformats.org/officeDocument/2006/relationships/image" Target="../media/image2743.png"/><Relationship Id="rId475" Type="http://schemas.openxmlformats.org/officeDocument/2006/relationships/customXml" Target="../ink/ink3110.xml"/><Relationship Id="rId682" Type="http://schemas.openxmlformats.org/officeDocument/2006/relationships/customXml" Target="../ink/ink3218.xml"/><Relationship Id="rId903" Type="http://schemas.openxmlformats.org/officeDocument/2006/relationships/image" Target="../media/image3053.png"/><Relationship Id="rId32" Type="http://schemas.openxmlformats.org/officeDocument/2006/relationships/image" Target="../media/image26270.png"/><Relationship Id="rId128" Type="http://schemas.openxmlformats.org/officeDocument/2006/relationships/image" Target="../media/image2674.png"/><Relationship Id="rId335" Type="http://schemas.openxmlformats.org/officeDocument/2006/relationships/customXml" Target="../ink/ink3040.xml"/><Relationship Id="rId542" Type="http://schemas.openxmlformats.org/officeDocument/2006/relationships/customXml" Target="../ink/ink3147.xml"/><Relationship Id="rId987" Type="http://schemas.openxmlformats.org/officeDocument/2006/relationships/customXml" Target="../ink/ink3373.xml"/><Relationship Id="rId181" Type="http://schemas.openxmlformats.org/officeDocument/2006/relationships/customXml" Target="../ink/ink2963.xml"/><Relationship Id="rId402" Type="http://schemas.openxmlformats.org/officeDocument/2006/relationships/image" Target="../media/image2809.png"/><Relationship Id="rId847" Type="http://schemas.openxmlformats.org/officeDocument/2006/relationships/customXml" Target="../ink/ink3302.xml"/><Relationship Id="rId279" Type="http://schemas.openxmlformats.org/officeDocument/2006/relationships/customXml" Target="../ink/ink3012.xml"/><Relationship Id="rId486" Type="http://schemas.openxmlformats.org/officeDocument/2006/relationships/image" Target="../media/image2851.png"/><Relationship Id="rId693" Type="http://schemas.openxmlformats.org/officeDocument/2006/relationships/image" Target="../media/image2950.png"/><Relationship Id="rId707" Type="http://schemas.openxmlformats.org/officeDocument/2006/relationships/customXml" Target="../ink/ink3231.xml"/><Relationship Id="rId914" Type="http://schemas.openxmlformats.org/officeDocument/2006/relationships/customXml" Target="../ink/ink3336.xml"/><Relationship Id="rId43" Type="http://schemas.openxmlformats.org/officeDocument/2006/relationships/customXml" Target="../ink/ink2894.xml"/><Relationship Id="rId139" Type="http://schemas.openxmlformats.org/officeDocument/2006/relationships/customXml" Target="../ink/ink2942.xml"/><Relationship Id="rId346" Type="http://schemas.openxmlformats.org/officeDocument/2006/relationships/image" Target="../media/image2782.png"/><Relationship Id="rId553" Type="http://schemas.openxmlformats.org/officeDocument/2006/relationships/image" Target="../media/image2881.png"/><Relationship Id="rId760" Type="http://schemas.openxmlformats.org/officeDocument/2006/relationships/customXml" Target="../ink/ink3258.xml"/><Relationship Id="rId998" Type="http://schemas.openxmlformats.org/officeDocument/2006/relationships/image" Target="../media/image3100.png"/><Relationship Id="rId192" Type="http://schemas.openxmlformats.org/officeDocument/2006/relationships/image" Target="../media/image2706.png"/><Relationship Id="rId206" Type="http://schemas.openxmlformats.org/officeDocument/2006/relationships/image" Target="../media/image2713.png"/><Relationship Id="rId413" Type="http://schemas.openxmlformats.org/officeDocument/2006/relationships/customXml" Target="../ink/ink3079.xml"/><Relationship Id="rId858" Type="http://schemas.openxmlformats.org/officeDocument/2006/relationships/image" Target="../media/image3031.png"/><Relationship Id="rId497" Type="http://schemas.openxmlformats.org/officeDocument/2006/relationships/customXml" Target="../ink/ink3121.xml"/><Relationship Id="rId620" Type="http://schemas.openxmlformats.org/officeDocument/2006/relationships/customXml" Target="../ink/ink3186.xml"/><Relationship Id="rId718" Type="http://schemas.openxmlformats.org/officeDocument/2006/relationships/image" Target="../media/image2962.png"/><Relationship Id="rId925" Type="http://schemas.openxmlformats.org/officeDocument/2006/relationships/customXml" Target="../ink/ink3342.xml"/><Relationship Id="rId357" Type="http://schemas.openxmlformats.org/officeDocument/2006/relationships/customXml" Target="../ink/ink3051.xml"/><Relationship Id="rId54" Type="http://schemas.openxmlformats.org/officeDocument/2006/relationships/image" Target="../media/image26380.png"/><Relationship Id="rId217" Type="http://schemas.openxmlformats.org/officeDocument/2006/relationships/customXml" Target="../ink/ink2981.xml"/><Relationship Id="rId564" Type="http://schemas.openxmlformats.org/officeDocument/2006/relationships/customXml" Target="../ink/ink3158.xml"/><Relationship Id="rId771" Type="http://schemas.openxmlformats.org/officeDocument/2006/relationships/image" Target="../media/image2988.png"/><Relationship Id="rId869" Type="http://schemas.openxmlformats.org/officeDocument/2006/relationships/image" Target="../media/image3036.png"/><Relationship Id="rId424" Type="http://schemas.openxmlformats.org/officeDocument/2006/relationships/image" Target="../media/image2820.png"/><Relationship Id="rId631" Type="http://schemas.openxmlformats.org/officeDocument/2006/relationships/image" Target="../media/image2920.png"/><Relationship Id="rId729" Type="http://schemas.openxmlformats.org/officeDocument/2006/relationships/customXml" Target="../ink/ink3242.xml"/><Relationship Id="rId270" Type="http://schemas.openxmlformats.org/officeDocument/2006/relationships/image" Target="../media/image2744.png"/><Relationship Id="rId936" Type="http://schemas.openxmlformats.org/officeDocument/2006/relationships/image" Target="../media/image3069.png"/><Relationship Id="rId65" Type="http://schemas.openxmlformats.org/officeDocument/2006/relationships/customXml" Target="../ink/ink2905.xml"/><Relationship Id="rId130" Type="http://schemas.openxmlformats.org/officeDocument/2006/relationships/image" Target="../media/image2675.png"/><Relationship Id="rId368" Type="http://schemas.openxmlformats.org/officeDocument/2006/relationships/image" Target="../media/image655.png"/><Relationship Id="rId575" Type="http://schemas.openxmlformats.org/officeDocument/2006/relationships/image" Target="../media/image2892.png"/><Relationship Id="rId782" Type="http://schemas.openxmlformats.org/officeDocument/2006/relationships/customXml" Target="../ink/ink3269.xml"/><Relationship Id="rId228" Type="http://schemas.openxmlformats.org/officeDocument/2006/relationships/image" Target="../media/image2724.png"/><Relationship Id="rId435" Type="http://schemas.openxmlformats.org/officeDocument/2006/relationships/customXml" Target="../ink/ink3090.xml"/><Relationship Id="rId642" Type="http://schemas.openxmlformats.org/officeDocument/2006/relationships/customXml" Target="../ink/ink3197.xml"/><Relationship Id="rId281" Type="http://schemas.openxmlformats.org/officeDocument/2006/relationships/customXml" Target="../ink/ink3013.xml"/><Relationship Id="rId502" Type="http://schemas.openxmlformats.org/officeDocument/2006/relationships/image" Target="../media/image2859.png"/><Relationship Id="rId947" Type="http://schemas.openxmlformats.org/officeDocument/2006/relationships/customXml" Target="../ink/ink3353.xml"/><Relationship Id="rId76" Type="http://schemas.openxmlformats.org/officeDocument/2006/relationships/image" Target="../media/image26480.png"/><Relationship Id="rId141" Type="http://schemas.openxmlformats.org/officeDocument/2006/relationships/customXml" Target="../ink/ink2943.xml"/><Relationship Id="rId379" Type="http://schemas.openxmlformats.org/officeDocument/2006/relationships/customXml" Target="../ink/ink3062.xml"/><Relationship Id="rId586" Type="http://schemas.openxmlformats.org/officeDocument/2006/relationships/customXml" Target="../ink/ink3169.xml"/><Relationship Id="rId793" Type="http://schemas.openxmlformats.org/officeDocument/2006/relationships/image" Target="../media/image2999.png"/><Relationship Id="rId807" Type="http://schemas.openxmlformats.org/officeDocument/2006/relationships/image" Target="../media/image3006.png"/><Relationship Id="rId7" Type="http://schemas.openxmlformats.org/officeDocument/2006/relationships/customXml" Target="../ink/ink2876.xml"/><Relationship Id="rId239" Type="http://schemas.openxmlformats.org/officeDocument/2006/relationships/customXml" Target="../ink/ink2992.xml"/><Relationship Id="rId446" Type="http://schemas.openxmlformats.org/officeDocument/2006/relationships/image" Target="../media/image2831.png"/><Relationship Id="rId653" Type="http://schemas.openxmlformats.org/officeDocument/2006/relationships/image" Target="../media/image2931.png"/><Relationship Id="rId292" Type="http://schemas.openxmlformats.org/officeDocument/2006/relationships/image" Target="../media/image2755.png"/><Relationship Id="rId306" Type="http://schemas.openxmlformats.org/officeDocument/2006/relationships/image" Target="../media/image2762.png"/><Relationship Id="rId860" Type="http://schemas.openxmlformats.org/officeDocument/2006/relationships/customXml" Target="../ink/ink3309.xml"/><Relationship Id="rId958" Type="http://schemas.openxmlformats.org/officeDocument/2006/relationships/image" Target="../media/image3080.png"/><Relationship Id="rId87" Type="http://schemas.openxmlformats.org/officeDocument/2006/relationships/customXml" Target="../ink/ink2916.xml"/><Relationship Id="rId513" Type="http://schemas.openxmlformats.org/officeDocument/2006/relationships/customXml" Target="../ink/ink3131.xml"/><Relationship Id="rId597" Type="http://schemas.openxmlformats.org/officeDocument/2006/relationships/image" Target="../media/image2903.png"/><Relationship Id="rId720" Type="http://schemas.openxmlformats.org/officeDocument/2006/relationships/image" Target="../media/image2963.png"/><Relationship Id="rId818" Type="http://schemas.openxmlformats.org/officeDocument/2006/relationships/customXml" Target="../ink/ink3287.xml"/><Relationship Id="rId152" Type="http://schemas.openxmlformats.org/officeDocument/2006/relationships/image" Target="../media/image2686.png"/><Relationship Id="rId457" Type="http://schemas.openxmlformats.org/officeDocument/2006/relationships/customXml" Target="../ink/ink3101.xml"/><Relationship Id="rId1003" Type="http://schemas.openxmlformats.org/officeDocument/2006/relationships/customXml" Target="../ink/ink3381.xml"/><Relationship Id="rId664" Type="http://schemas.openxmlformats.org/officeDocument/2006/relationships/image" Target="../media/image2936.png"/><Relationship Id="rId871" Type="http://schemas.openxmlformats.org/officeDocument/2006/relationships/image" Target="../media/image3037.png"/><Relationship Id="rId969" Type="http://schemas.openxmlformats.org/officeDocument/2006/relationships/customXml" Target="../ink/ink3364.xml"/><Relationship Id="rId14" Type="http://schemas.openxmlformats.org/officeDocument/2006/relationships/image" Target="../media/image26180.png"/><Relationship Id="rId317" Type="http://schemas.openxmlformats.org/officeDocument/2006/relationships/customXml" Target="../ink/ink3031.xml"/><Relationship Id="rId524" Type="http://schemas.openxmlformats.org/officeDocument/2006/relationships/customXml" Target="../ink/ink3138.xml"/><Relationship Id="rId731" Type="http://schemas.openxmlformats.org/officeDocument/2006/relationships/customXml" Target="../ink/ink3243.xml"/><Relationship Id="rId98" Type="http://schemas.openxmlformats.org/officeDocument/2006/relationships/image" Target="../media/image26590.png"/><Relationship Id="rId163" Type="http://schemas.openxmlformats.org/officeDocument/2006/relationships/customXml" Target="../ink/ink2954.xml"/><Relationship Id="rId370" Type="http://schemas.openxmlformats.org/officeDocument/2006/relationships/image" Target="../media/image2793.png"/><Relationship Id="rId829" Type="http://schemas.openxmlformats.org/officeDocument/2006/relationships/customXml" Target="../ink/ink3293.xml"/><Relationship Id="rId230" Type="http://schemas.openxmlformats.org/officeDocument/2006/relationships/image" Target="../media/image2725.png"/><Relationship Id="rId468" Type="http://schemas.openxmlformats.org/officeDocument/2006/relationships/image" Target="../media/image2842.png"/><Relationship Id="rId675" Type="http://schemas.openxmlformats.org/officeDocument/2006/relationships/image" Target="../media/image2941.png"/><Relationship Id="rId882" Type="http://schemas.openxmlformats.org/officeDocument/2006/relationships/customXml" Target="../ink/ink3320.xml"/><Relationship Id="rId25" Type="http://schemas.openxmlformats.org/officeDocument/2006/relationships/customXml" Target="../ink/ink2885.xml"/><Relationship Id="rId328" Type="http://schemas.openxmlformats.org/officeDocument/2006/relationships/image" Target="../media/image2773.png"/><Relationship Id="rId535" Type="http://schemas.openxmlformats.org/officeDocument/2006/relationships/image" Target="../media/image2872.png"/><Relationship Id="rId742" Type="http://schemas.openxmlformats.org/officeDocument/2006/relationships/customXml" Target="../ink/ink3249.xml"/><Relationship Id="rId174" Type="http://schemas.openxmlformats.org/officeDocument/2006/relationships/image" Target="../media/image2697.png"/><Relationship Id="rId381" Type="http://schemas.openxmlformats.org/officeDocument/2006/relationships/customXml" Target="../ink/ink3063.xml"/><Relationship Id="rId602" Type="http://schemas.openxmlformats.org/officeDocument/2006/relationships/customXml" Target="../ink/ink3177.xml"/><Relationship Id="rId241" Type="http://schemas.openxmlformats.org/officeDocument/2006/relationships/customXml" Target="../ink/ink2993.xml"/><Relationship Id="rId479" Type="http://schemas.openxmlformats.org/officeDocument/2006/relationships/customXml" Target="../ink/ink3112.xml"/><Relationship Id="rId686" Type="http://schemas.openxmlformats.org/officeDocument/2006/relationships/customXml" Target="../ink/ink3220.xml"/><Relationship Id="rId893" Type="http://schemas.openxmlformats.org/officeDocument/2006/relationships/image" Target="../media/image3048.png"/><Relationship Id="rId907" Type="http://schemas.openxmlformats.org/officeDocument/2006/relationships/image" Target="../media/image3055.png"/><Relationship Id="rId36" Type="http://schemas.openxmlformats.org/officeDocument/2006/relationships/image" Target="../media/image26290.png"/><Relationship Id="rId339" Type="http://schemas.openxmlformats.org/officeDocument/2006/relationships/customXml" Target="../ink/ink3042.xml"/><Relationship Id="rId546" Type="http://schemas.openxmlformats.org/officeDocument/2006/relationships/customXml" Target="../ink/ink3149.xml"/><Relationship Id="rId753" Type="http://schemas.openxmlformats.org/officeDocument/2006/relationships/image" Target="../media/image2979.png"/><Relationship Id="rId101" Type="http://schemas.openxmlformats.org/officeDocument/2006/relationships/customXml" Target="../ink/ink2923.xml"/><Relationship Id="rId185" Type="http://schemas.openxmlformats.org/officeDocument/2006/relationships/customXml" Target="../ink/ink2965.xml"/><Relationship Id="rId406" Type="http://schemas.openxmlformats.org/officeDocument/2006/relationships/image" Target="../media/image2811.png"/><Relationship Id="rId960" Type="http://schemas.openxmlformats.org/officeDocument/2006/relationships/image" Target="../media/image3081.png"/><Relationship Id="rId392" Type="http://schemas.openxmlformats.org/officeDocument/2006/relationships/image" Target="../media/image2804.png"/><Relationship Id="rId613" Type="http://schemas.openxmlformats.org/officeDocument/2006/relationships/image" Target="../media/image2911.png"/><Relationship Id="rId697" Type="http://schemas.openxmlformats.org/officeDocument/2006/relationships/customXml" Target="../ink/ink3226.xml"/><Relationship Id="rId820" Type="http://schemas.openxmlformats.org/officeDocument/2006/relationships/image" Target="../media/image3012.png"/><Relationship Id="rId918" Type="http://schemas.openxmlformats.org/officeDocument/2006/relationships/customXml" Target="../ink/ink3338.xml"/><Relationship Id="rId252" Type="http://schemas.openxmlformats.org/officeDocument/2006/relationships/image" Target="../media/image2735.png"/><Relationship Id="rId47" Type="http://schemas.openxmlformats.org/officeDocument/2006/relationships/customXml" Target="../ink/ink2896.xml"/><Relationship Id="rId112" Type="http://schemas.openxmlformats.org/officeDocument/2006/relationships/image" Target="../media/image2666.png"/><Relationship Id="rId557" Type="http://schemas.openxmlformats.org/officeDocument/2006/relationships/image" Target="../media/image2883.png"/><Relationship Id="rId764" Type="http://schemas.openxmlformats.org/officeDocument/2006/relationships/customXml" Target="../ink/ink3260.xml"/><Relationship Id="rId971" Type="http://schemas.openxmlformats.org/officeDocument/2006/relationships/customXml" Target="../ink/ink3365.xml"/><Relationship Id="rId196" Type="http://schemas.openxmlformats.org/officeDocument/2006/relationships/image" Target="../media/image2708.png"/><Relationship Id="rId417" Type="http://schemas.openxmlformats.org/officeDocument/2006/relationships/customXml" Target="../ink/ink3081.xml"/><Relationship Id="rId624" Type="http://schemas.openxmlformats.org/officeDocument/2006/relationships/customXml" Target="../ink/ink3188.xml"/><Relationship Id="rId831" Type="http://schemas.openxmlformats.org/officeDocument/2006/relationships/customXml" Target="../ink/ink3294.xml"/><Relationship Id="rId263" Type="http://schemas.openxmlformats.org/officeDocument/2006/relationships/customXml" Target="../ink/ink3004.xml"/><Relationship Id="rId470" Type="http://schemas.openxmlformats.org/officeDocument/2006/relationships/image" Target="../media/image2843.png"/><Relationship Id="rId929" Type="http://schemas.openxmlformats.org/officeDocument/2006/relationships/customXml" Target="../ink/ink3344.xml"/><Relationship Id="rId58" Type="http://schemas.openxmlformats.org/officeDocument/2006/relationships/image" Target="../media/image26400.png"/><Relationship Id="rId123" Type="http://schemas.openxmlformats.org/officeDocument/2006/relationships/customXml" Target="../ink/ink2934.xml"/><Relationship Id="rId330" Type="http://schemas.openxmlformats.org/officeDocument/2006/relationships/image" Target="../media/image2774.png"/><Relationship Id="rId568" Type="http://schemas.openxmlformats.org/officeDocument/2006/relationships/customXml" Target="../ink/ink3160.xml"/><Relationship Id="rId775" Type="http://schemas.openxmlformats.org/officeDocument/2006/relationships/image" Target="../media/image2990.png"/><Relationship Id="rId982" Type="http://schemas.openxmlformats.org/officeDocument/2006/relationships/image" Target="../media/image3092.png"/><Relationship Id="rId428" Type="http://schemas.openxmlformats.org/officeDocument/2006/relationships/image" Target="../media/image2822.png"/><Relationship Id="rId635" Type="http://schemas.openxmlformats.org/officeDocument/2006/relationships/image" Target="../media/image2922.png"/><Relationship Id="rId842" Type="http://schemas.openxmlformats.org/officeDocument/2006/relationships/image" Target="../media/image3023.png"/><Relationship Id="rId274" Type="http://schemas.openxmlformats.org/officeDocument/2006/relationships/image" Target="../media/image2746.png"/><Relationship Id="rId481" Type="http://schemas.openxmlformats.org/officeDocument/2006/relationships/customXml" Target="../ink/ink3113.xml"/><Relationship Id="rId702" Type="http://schemas.openxmlformats.org/officeDocument/2006/relationships/image" Target="../media/image2954.png"/><Relationship Id="rId69" Type="http://schemas.openxmlformats.org/officeDocument/2006/relationships/customXml" Target="../ink/ink2907.xml"/><Relationship Id="rId134" Type="http://schemas.openxmlformats.org/officeDocument/2006/relationships/image" Target="../media/image2677.png"/><Relationship Id="rId579" Type="http://schemas.openxmlformats.org/officeDocument/2006/relationships/image" Target="../media/image2894.png"/><Relationship Id="rId786" Type="http://schemas.openxmlformats.org/officeDocument/2006/relationships/customXml" Target="../ink/ink3271.xml"/><Relationship Id="rId993" Type="http://schemas.openxmlformats.org/officeDocument/2006/relationships/customXml" Target="../ink/ink3376.xml"/><Relationship Id="rId341" Type="http://schemas.openxmlformats.org/officeDocument/2006/relationships/customXml" Target="../ink/ink3043.xml"/><Relationship Id="rId439" Type="http://schemas.openxmlformats.org/officeDocument/2006/relationships/customXml" Target="../ink/ink3092.xml"/><Relationship Id="rId646" Type="http://schemas.openxmlformats.org/officeDocument/2006/relationships/customXml" Target="../ink/ink3199.xml"/><Relationship Id="rId201" Type="http://schemas.openxmlformats.org/officeDocument/2006/relationships/customXml" Target="../ink/ink2973.xml"/><Relationship Id="rId285" Type="http://schemas.openxmlformats.org/officeDocument/2006/relationships/customXml" Target="../ink/ink3015.xml"/><Relationship Id="rId506" Type="http://schemas.openxmlformats.org/officeDocument/2006/relationships/customXml" Target="../ink/ink3126.xml"/><Relationship Id="rId853" Type="http://schemas.openxmlformats.org/officeDocument/2006/relationships/customXml" Target="../ink/ink3305.xml"/><Relationship Id="rId492" Type="http://schemas.openxmlformats.org/officeDocument/2006/relationships/image" Target="../media/image2854.png"/><Relationship Id="rId713" Type="http://schemas.openxmlformats.org/officeDocument/2006/relationships/customXml" Target="../ink/ink3234.xml"/><Relationship Id="rId797" Type="http://schemas.openxmlformats.org/officeDocument/2006/relationships/image" Target="../media/image3001.png"/><Relationship Id="rId920" Type="http://schemas.openxmlformats.org/officeDocument/2006/relationships/image" Target="../media/image3061.png"/><Relationship Id="rId145" Type="http://schemas.openxmlformats.org/officeDocument/2006/relationships/customXml" Target="../ink/ink2945.xml"/><Relationship Id="rId352" Type="http://schemas.openxmlformats.org/officeDocument/2006/relationships/image" Target="../media/image2785.png"/><Relationship Id="rId212" Type="http://schemas.openxmlformats.org/officeDocument/2006/relationships/image" Target="../media/image2716.png"/><Relationship Id="rId657" Type="http://schemas.openxmlformats.org/officeDocument/2006/relationships/customXml" Target="../ink/ink3205.xml"/><Relationship Id="rId864" Type="http://schemas.openxmlformats.org/officeDocument/2006/relationships/customXml" Target="../ink/ink3311.xml"/><Relationship Id="rId296" Type="http://schemas.openxmlformats.org/officeDocument/2006/relationships/image" Target="../media/image2757.png"/><Relationship Id="rId517" Type="http://schemas.openxmlformats.org/officeDocument/2006/relationships/customXml" Target="../ink/ink3133.xml"/><Relationship Id="rId724" Type="http://schemas.openxmlformats.org/officeDocument/2006/relationships/image" Target="../media/image2965.png"/><Relationship Id="rId931" Type="http://schemas.openxmlformats.org/officeDocument/2006/relationships/customXml" Target="../ink/ink3345.xml"/><Relationship Id="rId60" Type="http://schemas.openxmlformats.org/officeDocument/2006/relationships/image" Target="../media/image26410.png"/><Relationship Id="rId156" Type="http://schemas.openxmlformats.org/officeDocument/2006/relationships/image" Target="../media/image2688.png"/><Relationship Id="rId363" Type="http://schemas.openxmlformats.org/officeDocument/2006/relationships/customXml" Target="../ink/ink3054.xml"/><Relationship Id="rId570" Type="http://schemas.openxmlformats.org/officeDocument/2006/relationships/customXml" Target="../ink/ink3161.xml"/><Relationship Id="rId223" Type="http://schemas.openxmlformats.org/officeDocument/2006/relationships/customXml" Target="../ink/ink2984.xml"/><Relationship Id="rId430" Type="http://schemas.openxmlformats.org/officeDocument/2006/relationships/image" Target="../media/image2823.png"/><Relationship Id="rId668" Type="http://schemas.openxmlformats.org/officeDocument/2006/relationships/image" Target="../media/image2938.png"/><Relationship Id="rId875" Type="http://schemas.openxmlformats.org/officeDocument/2006/relationships/image" Target="../media/image3039.png"/><Relationship Id="rId18" Type="http://schemas.openxmlformats.org/officeDocument/2006/relationships/image" Target="../media/image26200.png"/><Relationship Id="rId528" Type="http://schemas.openxmlformats.org/officeDocument/2006/relationships/customXml" Target="../ink/ink3140.xml"/><Relationship Id="rId735" Type="http://schemas.openxmlformats.org/officeDocument/2006/relationships/customXml" Target="../ink/ink3245.xml"/><Relationship Id="rId942" Type="http://schemas.openxmlformats.org/officeDocument/2006/relationships/image" Target="../media/image3072.png"/><Relationship Id="rId167" Type="http://schemas.openxmlformats.org/officeDocument/2006/relationships/customXml" Target="../ink/ink2956.xml"/><Relationship Id="rId374" Type="http://schemas.openxmlformats.org/officeDocument/2006/relationships/image" Target="../media/image2795.png"/><Relationship Id="rId581" Type="http://schemas.openxmlformats.org/officeDocument/2006/relationships/image" Target="../media/image2895.png"/><Relationship Id="rId71" Type="http://schemas.openxmlformats.org/officeDocument/2006/relationships/customXml" Target="../ink/ink2908.xml"/><Relationship Id="rId234" Type="http://schemas.openxmlformats.org/officeDocument/2006/relationships/image" Target="../media/image2727.png"/><Relationship Id="rId679" Type="http://schemas.openxmlformats.org/officeDocument/2006/relationships/image" Target="../media/image2943.png"/><Relationship Id="rId802" Type="http://schemas.openxmlformats.org/officeDocument/2006/relationships/customXml" Target="../ink/ink3279.xml"/><Relationship Id="rId886" Type="http://schemas.openxmlformats.org/officeDocument/2006/relationships/customXml" Target="../ink/ink3322.xml"/><Relationship Id="rId2" Type="http://schemas.openxmlformats.org/officeDocument/2006/relationships/notesSlide" Target="../notesSlides/notesSlide9.xml"/><Relationship Id="rId29" Type="http://schemas.openxmlformats.org/officeDocument/2006/relationships/customXml" Target="../ink/ink2887.xml"/><Relationship Id="rId441" Type="http://schemas.openxmlformats.org/officeDocument/2006/relationships/customXml" Target="../ink/ink3093.xml"/><Relationship Id="rId539" Type="http://schemas.openxmlformats.org/officeDocument/2006/relationships/image" Target="../media/image2874.png"/><Relationship Id="rId746" Type="http://schemas.openxmlformats.org/officeDocument/2006/relationships/customXml" Target="../ink/ink3251.xml"/><Relationship Id="rId178" Type="http://schemas.openxmlformats.org/officeDocument/2006/relationships/image" Target="../media/image2699.png"/><Relationship Id="rId301" Type="http://schemas.openxmlformats.org/officeDocument/2006/relationships/customXml" Target="../ink/ink3023.xml"/><Relationship Id="rId953" Type="http://schemas.openxmlformats.org/officeDocument/2006/relationships/customXml" Target="../ink/ink3356.xml"/><Relationship Id="rId82" Type="http://schemas.openxmlformats.org/officeDocument/2006/relationships/image" Target="../media/image26510.png"/><Relationship Id="rId385" Type="http://schemas.openxmlformats.org/officeDocument/2006/relationships/customXml" Target="../ink/ink3065.xml"/><Relationship Id="rId592" Type="http://schemas.openxmlformats.org/officeDocument/2006/relationships/customXml" Target="../ink/ink3172.xml"/><Relationship Id="rId606" Type="http://schemas.openxmlformats.org/officeDocument/2006/relationships/customXml" Target="../ink/ink3179.xml"/><Relationship Id="rId813" Type="http://schemas.openxmlformats.org/officeDocument/2006/relationships/image" Target="../media/image3009.png"/><Relationship Id="rId245" Type="http://schemas.openxmlformats.org/officeDocument/2006/relationships/customXml" Target="../ink/ink2995.xml"/><Relationship Id="rId452" Type="http://schemas.openxmlformats.org/officeDocument/2006/relationships/image" Target="../media/image2834.png"/><Relationship Id="rId897" Type="http://schemas.openxmlformats.org/officeDocument/2006/relationships/image" Target="../media/image3050.png"/><Relationship Id="rId105" Type="http://schemas.openxmlformats.org/officeDocument/2006/relationships/customXml" Target="../ink/ink2925.xml"/><Relationship Id="rId312" Type="http://schemas.openxmlformats.org/officeDocument/2006/relationships/image" Target="../media/image2765.png"/><Relationship Id="rId757" Type="http://schemas.openxmlformats.org/officeDocument/2006/relationships/image" Target="../media/image2981.png"/><Relationship Id="rId964" Type="http://schemas.openxmlformats.org/officeDocument/2006/relationships/image" Target="../media/image3083.png"/><Relationship Id="rId93" Type="http://schemas.openxmlformats.org/officeDocument/2006/relationships/customXml" Target="../ink/ink2919.xml"/><Relationship Id="rId189" Type="http://schemas.openxmlformats.org/officeDocument/2006/relationships/customXml" Target="../ink/ink2967.xml"/><Relationship Id="rId396" Type="http://schemas.openxmlformats.org/officeDocument/2006/relationships/image" Target="../media/image2806.png"/><Relationship Id="rId617" Type="http://schemas.openxmlformats.org/officeDocument/2006/relationships/image" Target="../media/image2913.png"/><Relationship Id="rId824" Type="http://schemas.openxmlformats.org/officeDocument/2006/relationships/image" Target="../media/image3014.png"/><Relationship Id="rId256" Type="http://schemas.openxmlformats.org/officeDocument/2006/relationships/image" Target="../media/image2737.png"/><Relationship Id="rId463" Type="http://schemas.openxmlformats.org/officeDocument/2006/relationships/customXml" Target="../ink/ink3104.xml"/><Relationship Id="rId670" Type="http://schemas.openxmlformats.org/officeDocument/2006/relationships/customXml" Target="../ink/ink3212.xml"/><Relationship Id="rId116" Type="http://schemas.openxmlformats.org/officeDocument/2006/relationships/image" Target="../media/image2668.png"/><Relationship Id="rId323" Type="http://schemas.openxmlformats.org/officeDocument/2006/relationships/customXml" Target="../ink/ink3034.xml"/><Relationship Id="rId530" Type="http://schemas.openxmlformats.org/officeDocument/2006/relationships/customXml" Target="../ink/ink3141.xml"/><Relationship Id="rId768" Type="http://schemas.openxmlformats.org/officeDocument/2006/relationships/customXml" Target="../ink/ink3262.xml"/><Relationship Id="rId975" Type="http://schemas.openxmlformats.org/officeDocument/2006/relationships/customXml" Target="../ink/ink3367.xml"/><Relationship Id="rId20" Type="http://schemas.openxmlformats.org/officeDocument/2006/relationships/image" Target="../media/image26210.png"/><Relationship Id="rId628" Type="http://schemas.openxmlformats.org/officeDocument/2006/relationships/customXml" Target="../ink/ink3190.xml"/><Relationship Id="rId835" Type="http://schemas.openxmlformats.org/officeDocument/2006/relationships/customXml" Target="../ink/ink3296.xml"/><Relationship Id="rId267" Type="http://schemas.openxmlformats.org/officeDocument/2006/relationships/customXml" Target="../ink/ink3006.xml"/><Relationship Id="rId474" Type="http://schemas.openxmlformats.org/officeDocument/2006/relationships/image" Target="../media/image2845.png"/><Relationship Id="rId127" Type="http://schemas.openxmlformats.org/officeDocument/2006/relationships/customXml" Target="../ink/ink2936.xml"/><Relationship Id="rId681" Type="http://schemas.openxmlformats.org/officeDocument/2006/relationships/image" Target="../media/image2944.png"/><Relationship Id="rId779" Type="http://schemas.openxmlformats.org/officeDocument/2006/relationships/image" Target="../media/image2992.png"/><Relationship Id="rId902" Type="http://schemas.openxmlformats.org/officeDocument/2006/relationships/customXml" Target="../ink/ink3330.xml"/><Relationship Id="rId986" Type="http://schemas.openxmlformats.org/officeDocument/2006/relationships/image" Target="../media/image3094.png"/><Relationship Id="rId31" Type="http://schemas.openxmlformats.org/officeDocument/2006/relationships/customXml" Target="../ink/ink2888.xml"/><Relationship Id="rId334" Type="http://schemas.openxmlformats.org/officeDocument/2006/relationships/image" Target="../media/image2776.png"/><Relationship Id="rId541" Type="http://schemas.openxmlformats.org/officeDocument/2006/relationships/image" Target="../media/image2875.png"/><Relationship Id="rId639" Type="http://schemas.openxmlformats.org/officeDocument/2006/relationships/image" Target="../media/image2924.png"/><Relationship Id="rId180" Type="http://schemas.openxmlformats.org/officeDocument/2006/relationships/image" Target="../media/image2700.png"/><Relationship Id="rId278" Type="http://schemas.openxmlformats.org/officeDocument/2006/relationships/image" Target="../media/image2748.png"/><Relationship Id="rId401" Type="http://schemas.openxmlformats.org/officeDocument/2006/relationships/customXml" Target="../ink/ink3073.xml"/><Relationship Id="rId846" Type="http://schemas.openxmlformats.org/officeDocument/2006/relationships/image" Target="../media/image3025.png"/><Relationship Id="rId485" Type="http://schemas.openxmlformats.org/officeDocument/2006/relationships/customXml" Target="../ink/ink3115.xml"/><Relationship Id="rId692" Type="http://schemas.openxmlformats.org/officeDocument/2006/relationships/customXml" Target="../ink/ink3223.xml"/><Relationship Id="rId706" Type="http://schemas.openxmlformats.org/officeDocument/2006/relationships/image" Target="../media/image2956.png"/><Relationship Id="rId913" Type="http://schemas.openxmlformats.org/officeDocument/2006/relationships/image" Target="../media/image3058.png"/><Relationship Id="rId42" Type="http://schemas.openxmlformats.org/officeDocument/2006/relationships/image" Target="../media/image26320.png"/><Relationship Id="rId138" Type="http://schemas.openxmlformats.org/officeDocument/2006/relationships/image" Target="../media/image2679.png"/><Relationship Id="rId345" Type="http://schemas.openxmlformats.org/officeDocument/2006/relationships/customXml" Target="../ink/ink3045.xml"/><Relationship Id="rId552" Type="http://schemas.openxmlformats.org/officeDocument/2006/relationships/customXml" Target="../ink/ink3152.xml"/><Relationship Id="rId997" Type="http://schemas.openxmlformats.org/officeDocument/2006/relationships/customXml" Target="../ink/ink3378.xml"/><Relationship Id="rId191" Type="http://schemas.openxmlformats.org/officeDocument/2006/relationships/customXml" Target="../ink/ink2968.xml"/><Relationship Id="rId205" Type="http://schemas.openxmlformats.org/officeDocument/2006/relationships/customXml" Target="../ink/ink2975.xml"/><Relationship Id="rId412" Type="http://schemas.openxmlformats.org/officeDocument/2006/relationships/image" Target="../media/image2814.png"/><Relationship Id="rId857" Type="http://schemas.openxmlformats.org/officeDocument/2006/relationships/customXml" Target="../ink/ink3307.xml"/><Relationship Id="rId289" Type="http://schemas.openxmlformats.org/officeDocument/2006/relationships/customXml" Target="../ink/ink3017.xml"/><Relationship Id="rId496" Type="http://schemas.openxmlformats.org/officeDocument/2006/relationships/image" Target="../media/image2856.png"/><Relationship Id="rId717" Type="http://schemas.openxmlformats.org/officeDocument/2006/relationships/customXml" Target="../ink/ink3236.xml"/><Relationship Id="rId924" Type="http://schemas.openxmlformats.org/officeDocument/2006/relationships/image" Target="../media/image3063.png"/><Relationship Id="rId53" Type="http://schemas.openxmlformats.org/officeDocument/2006/relationships/customXml" Target="../ink/ink2899.xml"/><Relationship Id="rId149" Type="http://schemas.openxmlformats.org/officeDocument/2006/relationships/customXml" Target="../ink/ink2947.xml"/><Relationship Id="rId356" Type="http://schemas.openxmlformats.org/officeDocument/2006/relationships/image" Target="../media/image2787.png"/><Relationship Id="rId563" Type="http://schemas.openxmlformats.org/officeDocument/2006/relationships/image" Target="../media/image2886.png"/><Relationship Id="rId770" Type="http://schemas.openxmlformats.org/officeDocument/2006/relationships/customXml" Target="../ink/ink3263.xml"/><Relationship Id="rId216" Type="http://schemas.openxmlformats.org/officeDocument/2006/relationships/image" Target="../media/image2718.png"/><Relationship Id="rId423" Type="http://schemas.openxmlformats.org/officeDocument/2006/relationships/customXml" Target="../ink/ink3084.xml"/><Relationship Id="rId868" Type="http://schemas.openxmlformats.org/officeDocument/2006/relationships/customXml" Target="../ink/ink3313.xml"/><Relationship Id="rId630" Type="http://schemas.openxmlformats.org/officeDocument/2006/relationships/customXml" Target="../ink/ink3191.xml"/><Relationship Id="rId728" Type="http://schemas.openxmlformats.org/officeDocument/2006/relationships/image" Target="../media/image2967.png"/><Relationship Id="rId935" Type="http://schemas.openxmlformats.org/officeDocument/2006/relationships/customXml" Target="../ink/ink3347.xml"/><Relationship Id="rId64" Type="http://schemas.openxmlformats.org/officeDocument/2006/relationships/image" Target="../media/image26430.png"/><Relationship Id="rId367" Type="http://schemas.openxmlformats.org/officeDocument/2006/relationships/customXml" Target="../ink/ink3056.xml"/><Relationship Id="rId574" Type="http://schemas.openxmlformats.org/officeDocument/2006/relationships/customXml" Target="../ink/ink3163.xml"/><Relationship Id="rId227" Type="http://schemas.openxmlformats.org/officeDocument/2006/relationships/customXml" Target="../ink/ink2986.xml"/><Relationship Id="rId781" Type="http://schemas.openxmlformats.org/officeDocument/2006/relationships/image" Target="../media/image2993.png"/><Relationship Id="rId879" Type="http://schemas.openxmlformats.org/officeDocument/2006/relationships/image" Target="../media/image3041.png"/><Relationship Id="rId434" Type="http://schemas.openxmlformats.org/officeDocument/2006/relationships/image" Target="../media/image2825.png"/><Relationship Id="rId641" Type="http://schemas.openxmlformats.org/officeDocument/2006/relationships/image" Target="../media/image2925.png"/><Relationship Id="rId739" Type="http://schemas.openxmlformats.org/officeDocument/2006/relationships/image" Target="../media/image2972.png"/><Relationship Id="rId280" Type="http://schemas.openxmlformats.org/officeDocument/2006/relationships/image" Target="../media/image2749.png"/><Relationship Id="rId501" Type="http://schemas.openxmlformats.org/officeDocument/2006/relationships/customXml" Target="../ink/ink3123.xml"/><Relationship Id="rId946" Type="http://schemas.openxmlformats.org/officeDocument/2006/relationships/image" Target="../media/image3074.png"/><Relationship Id="rId75" Type="http://schemas.openxmlformats.org/officeDocument/2006/relationships/customXml" Target="../ink/ink2910.xml"/><Relationship Id="rId140" Type="http://schemas.openxmlformats.org/officeDocument/2006/relationships/image" Target="../media/image2680.png"/><Relationship Id="rId378" Type="http://schemas.openxmlformats.org/officeDocument/2006/relationships/image" Target="../media/image2797.png"/><Relationship Id="rId585" Type="http://schemas.openxmlformats.org/officeDocument/2006/relationships/image" Target="../media/image2897.png"/><Relationship Id="rId792" Type="http://schemas.openxmlformats.org/officeDocument/2006/relationships/customXml" Target="../ink/ink3274.xml"/><Relationship Id="rId806" Type="http://schemas.openxmlformats.org/officeDocument/2006/relationships/customXml" Target="../ink/ink3281.xml"/><Relationship Id="rId6" Type="http://schemas.openxmlformats.org/officeDocument/2006/relationships/image" Target="../media/image26140.png"/><Relationship Id="rId238" Type="http://schemas.openxmlformats.org/officeDocument/2006/relationships/image" Target="../media/image2729.png"/><Relationship Id="rId445" Type="http://schemas.openxmlformats.org/officeDocument/2006/relationships/customXml" Target="../ink/ink3095.xml"/><Relationship Id="rId652" Type="http://schemas.openxmlformats.org/officeDocument/2006/relationships/customXml" Target="../ink/ink3202.xml"/><Relationship Id="rId291" Type="http://schemas.openxmlformats.org/officeDocument/2006/relationships/customXml" Target="../ink/ink3018.xml"/><Relationship Id="rId305" Type="http://schemas.openxmlformats.org/officeDocument/2006/relationships/customXml" Target="../ink/ink3025.xml"/><Relationship Id="rId512" Type="http://schemas.openxmlformats.org/officeDocument/2006/relationships/customXml" Target="../ink/ink3130.xml"/><Relationship Id="rId957" Type="http://schemas.openxmlformats.org/officeDocument/2006/relationships/customXml" Target="../ink/ink3358.xml"/><Relationship Id="rId86" Type="http://schemas.openxmlformats.org/officeDocument/2006/relationships/image" Target="../media/image26530.png"/><Relationship Id="rId151" Type="http://schemas.openxmlformats.org/officeDocument/2006/relationships/customXml" Target="../ink/ink2948.xml"/><Relationship Id="rId389" Type="http://schemas.openxmlformats.org/officeDocument/2006/relationships/customXml" Target="../ink/ink3067.xml"/><Relationship Id="rId596" Type="http://schemas.openxmlformats.org/officeDocument/2006/relationships/customXml" Target="../ink/ink3174.xml"/><Relationship Id="rId817" Type="http://schemas.openxmlformats.org/officeDocument/2006/relationships/image" Target="../media/image3011.png"/><Relationship Id="rId1002" Type="http://schemas.openxmlformats.org/officeDocument/2006/relationships/image" Target="../media/image3102.png"/><Relationship Id="rId249" Type="http://schemas.openxmlformats.org/officeDocument/2006/relationships/customXml" Target="../ink/ink2997.xml"/><Relationship Id="rId456" Type="http://schemas.openxmlformats.org/officeDocument/2006/relationships/image" Target="../media/image2836.png"/><Relationship Id="rId663" Type="http://schemas.openxmlformats.org/officeDocument/2006/relationships/customXml" Target="../ink/ink3208.xml"/><Relationship Id="rId870" Type="http://schemas.openxmlformats.org/officeDocument/2006/relationships/customXml" Target="../ink/ink3314.xml"/><Relationship Id="rId13" Type="http://schemas.openxmlformats.org/officeDocument/2006/relationships/customXml" Target="../ink/ink2879.xml"/><Relationship Id="rId109" Type="http://schemas.openxmlformats.org/officeDocument/2006/relationships/customXml" Target="../ink/ink2927.xml"/><Relationship Id="rId316" Type="http://schemas.openxmlformats.org/officeDocument/2006/relationships/image" Target="../media/image2767.png"/><Relationship Id="rId523" Type="http://schemas.openxmlformats.org/officeDocument/2006/relationships/image" Target="../media/image2866.png"/><Relationship Id="rId968" Type="http://schemas.openxmlformats.org/officeDocument/2006/relationships/image" Target="../media/image3085.png"/><Relationship Id="rId97" Type="http://schemas.openxmlformats.org/officeDocument/2006/relationships/customXml" Target="../ink/ink2921.xml"/><Relationship Id="rId730" Type="http://schemas.openxmlformats.org/officeDocument/2006/relationships/image" Target="../media/image2968.png"/><Relationship Id="rId828" Type="http://schemas.openxmlformats.org/officeDocument/2006/relationships/image" Target="../media/image3016.png"/><Relationship Id="rId162" Type="http://schemas.openxmlformats.org/officeDocument/2006/relationships/image" Target="../media/image2691.png"/><Relationship Id="rId467" Type="http://schemas.openxmlformats.org/officeDocument/2006/relationships/customXml" Target="../ink/ink3106.xml"/><Relationship Id="rId674" Type="http://schemas.openxmlformats.org/officeDocument/2006/relationships/customXml" Target="../ink/ink3214.xml"/><Relationship Id="rId881" Type="http://schemas.openxmlformats.org/officeDocument/2006/relationships/image" Target="../media/image3042.png"/><Relationship Id="rId979" Type="http://schemas.openxmlformats.org/officeDocument/2006/relationships/customXml" Target="../ink/ink3369.xml"/><Relationship Id="rId24" Type="http://schemas.openxmlformats.org/officeDocument/2006/relationships/image" Target="../media/image26230.png"/><Relationship Id="rId327" Type="http://schemas.openxmlformats.org/officeDocument/2006/relationships/customXml" Target="../ink/ink3036.xml"/><Relationship Id="rId534" Type="http://schemas.openxmlformats.org/officeDocument/2006/relationships/customXml" Target="../ink/ink3143.xml"/><Relationship Id="rId741" Type="http://schemas.openxmlformats.org/officeDocument/2006/relationships/image" Target="../media/image2973.png"/><Relationship Id="rId839" Type="http://schemas.openxmlformats.org/officeDocument/2006/relationships/customXml" Target="../ink/ink3298.xml"/><Relationship Id="rId173" Type="http://schemas.openxmlformats.org/officeDocument/2006/relationships/customXml" Target="../ink/ink2959.xml"/><Relationship Id="rId380" Type="http://schemas.openxmlformats.org/officeDocument/2006/relationships/image" Target="../media/image2798.png"/><Relationship Id="rId601" Type="http://schemas.openxmlformats.org/officeDocument/2006/relationships/image" Target="../media/image2905.png"/><Relationship Id="rId240" Type="http://schemas.openxmlformats.org/officeDocument/2006/relationships/image" Target="../media/image2730.png"/><Relationship Id="rId478" Type="http://schemas.openxmlformats.org/officeDocument/2006/relationships/image" Target="../media/image2847.png"/><Relationship Id="rId685" Type="http://schemas.openxmlformats.org/officeDocument/2006/relationships/image" Target="../media/image2946.png"/><Relationship Id="rId892" Type="http://schemas.openxmlformats.org/officeDocument/2006/relationships/customXml" Target="../ink/ink3325.xml"/><Relationship Id="rId906" Type="http://schemas.openxmlformats.org/officeDocument/2006/relationships/customXml" Target="../ink/ink3332.xml"/><Relationship Id="rId35" Type="http://schemas.openxmlformats.org/officeDocument/2006/relationships/customXml" Target="../ink/ink2890.xml"/><Relationship Id="rId100" Type="http://schemas.openxmlformats.org/officeDocument/2006/relationships/image" Target="../media/image26600.png"/><Relationship Id="rId338" Type="http://schemas.openxmlformats.org/officeDocument/2006/relationships/image" Target="../media/image2778.png"/><Relationship Id="rId545" Type="http://schemas.openxmlformats.org/officeDocument/2006/relationships/image" Target="../media/image2877.png"/><Relationship Id="rId752" Type="http://schemas.openxmlformats.org/officeDocument/2006/relationships/customXml" Target="../ink/ink3254.xml"/><Relationship Id="rId184" Type="http://schemas.openxmlformats.org/officeDocument/2006/relationships/image" Target="../media/image2702.png"/><Relationship Id="rId391" Type="http://schemas.openxmlformats.org/officeDocument/2006/relationships/customXml" Target="../ink/ink3068.xml"/><Relationship Id="rId405" Type="http://schemas.openxmlformats.org/officeDocument/2006/relationships/customXml" Target="../ink/ink3075.xml"/><Relationship Id="rId612" Type="http://schemas.openxmlformats.org/officeDocument/2006/relationships/customXml" Target="../ink/ink3182.xml"/><Relationship Id="rId251" Type="http://schemas.openxmlformats.org/officeDocument/2006/relationships/customXml" Target="../ink/ink2998.xml"/><Relationship Id="rId489" Type="http://schemas.openxmlformats.org/officeDocument/2006/relationships/customXml" Target="../ink/ink3117.xml"/><Relationship Id="rId696" Type="http://schemas.openxmlformats.org/officeDocument/2006/relationships/customXml" Target="../ink/ink3225.xml"/><Relationship Id="rId917" Type="http://schemas.openxmlformats.org/officeDocument/2006/relationships/image" Target="../media/image3060.png"/><Relationship Id="rId46" Type="http://schemas.openxmlformats.org/officeDocument/2006/relationships/image" Target="../media/image26340.png"/><Relationship Id="rId349" Type="http://schemas.openxmlformats.org/officeDocument/2006/relationships/customXml" Target="../ink/ink3047.xml"/><Relationship Id="rId556" Type="http://schemas.openxmlformats.org/officeDocument/2006/relationships/customXml" Target="../ink/ink3154.xml"/><Relationship Id="rId763" Type="http://schemas.openxmlformats.org/officeDocument/2006/relationships/image" Target="../media/image2984.png"/><Relationship Id="rId111" Type="http://schemas.openxmlformats.org/officeDocument/2006/relationships/customXml" Target="../ink/ink2928.xml"/><Relationship Id="rId195" Type="http://schemas.openxmlformats.org/officeDocument/2006/relationships/customXml" Target="../ink/ink2970.xml"/><Relationship Id="rId209" Type="http://schemas.openxmlformats.org/officeDocument/2006/relationships/customXml" Target="../ink/ink2977.xml"/><Relationship Id="rId416" Type="http://schemas.openxmlformats.org/officeDocument/2006/relationships/image" Target="../media/image2816.png"/><Relationship Id="rId970" Type="http://schemas.openxmlformats.org/officeDocument/2006/relationships/image" Target="../media/image3086.png"/><Relationship Id="rId623" Type="http://schemas.openxmlformats.org/officeDocument/2006/relationships/image" Target="../media/image2916.png"/><Relationship Id="rId830" Type="http://schemas.openxmlformats.org/officeDocument/2006/relationships/image" Target="../media/image3017.png"/><Relationship Id="rId928" Type="http://schemas.openxmlformats.org/officeDocument/2006/relationships/image" Target="../media/image3065.png"/><Relationship Id="rId57" Type="http://schemas.openxmlformats.org/officeDocument/2006/relationships/customXml" Target="../ink/ink2901.xml"/><Relationship Id="rId262" Type="http://schemas.openxmlformats.org/officeDocument/2006/relationships/image" Target="../media/image2740.png"/><Relationship Id="rId567" Type="http://schemas.openxmlformats.org/officeDocument/2006/relationships/image" Target="../media/image2888.png"/><Relationship Id="rId122" Type="http://schemas.openxmlformats.org/officeDocument/2006/relationships/image" Target="../media/image2671.png"/><Relationship Id="rId774" Type="http://schemas.openxmlformats.org/officeDocument/2006/relationships/customXml" Target="../ink/ink3265.xml"/><Relationship Id="rId981" Type="http://schemas.openxmlformats.org/officeDocument/2006/relationships/customXml" Target="../ink/ink3370.xml"/><Relationship Id="rId427" Type="http://schemas.openxmlformats.org/officeDocument/2006/relationships/customXml" Target="../ink/ink3086.xml"/><Relationship Id="rId634" Type="http://schemas.openxmlformats.org/officeDocument/2006/relationships/customXml" Target="../ink/ink3193.xml"/><Relationship Id="rId841" Type="http://schemas.openxmlformats.org/officeDocument/2006/relationships/customXml" Target="../ink/ink3299.xml"/><Relationship Id="rId273" Type="http://schemas.openxmlformats.org/officeDocument/2006/relationships/customXml" Target="../ink/ink3009.xml"/><Relationship Id="rId480" Type="http://schemas.openxmlformats.org/officeDocument/2006/relationships/image" Target="../media/image2848.png"/><Relationship Id="rId701" Type="http://schemas.openxmlformats.org/officeDocument/2006/relationships/customXml" Target="../ink/ink3228.xml"/><Relationship Id="rId939" Type="http://schemas.openxmlformats.org/officeDocument/2006/relationships/customXml" Target="../ink/ink3349.xml"/><Relationship Id="rId68" Type="http://schemas.openxmlformats.org/officeDocument/2006/relationships/image" Target="../media/image26450.png"/><Relationship Id="rId133" Type="http://schemas.openxmlformats.org/officeDocument/2006/relationships/customXml" Target="../ink/ink2939.xml"/><Relationship Id="rId340" Type="http://schemas.openxmlformats.org/officeDocument/2006/relationships/image" Target="../media/image2779.png"/><Relationship Id="rId578" Type="http://schemas.openxmlformats.org/officeDocument/2006/relationships/customXml" Target="../ink/ink3165.xml"/><Relationship Id="rId785" Type="http://schemas.openxmlformats.org/officeDocument/2006/relationships/image" Target="../media/image2995.png"/><Relationship Id="rId992" Type="http://schemas.openxmlformats.org/officeDocument/2006/relationships/image" Target="../media/image3097.png"/><Relationship Id="rId200" Type="http://schemas.openxmlformats.org/officeDocument/2006/relationships/image" Target="../media/image2710.png"/><Relationship Id="rId438" Type="http://schemas.openxmlformats.org/officeDocument/2006/relationships/image" Target="../media/image2827.png"/><Relationship Id="rId645" Type="http://schemas.openxmlformats.org/officeDocument/2006/relationships/image" Target="../media/image2927.png"/><Relationship Id="rId852" Type="http://schemas.openxmlformats.org/officeDocument/2006/relationships/image" Target="../media/image3028.png"/><Relationship Id="rId284" Type="http://schemas.openxmlformats.org/officeDocument/2006/relationships/image" Target="../media/image2751.png"/><Relationship Id="rId491" Type="http://schemas.openxmlformats.org/officeDocument/2006/relationships/customXml" Target="../ink/ink3118.xml"/><Relationship Id="rId505" Type="http://schemas.openxmlformats.org/officeDocument/2006/relationships/image" Target="../media/image2860.png"/><Relationship Id="rId712" Type="http://schemas.openxmlformats.org/officeDocument/2006/relationships/image" Target="../media/image2959.png"/><Relationship Id="rId79" Type="http://schemas.openxmlformats.org/officeDocument/2006/relationships/customXml" Target="../ink/ink2912.xml"/><Relationship Id="rId144" Type="http://schemas.openxmlformats.org/officeDocument/2006/relationships/image" Target="../media/image2682.png"/><Relationship Id="rId589" Type="http://schemas.openxmlformats.org/officeDocument/2006/relationships/image" Target="../media/image2899.png"/><Relationship Id="rId796" Type="http://schemas.openxmlformats.org/officeDocument/2006/relationships/customXml" Target="../ink/ink3276.xml"/><Relationship Id="rId351" Type="http://schemas.openxmlformats.org/officeDocument/2006/relationships/customXml" Target="../ink/ink3048.xml"/><Relationship Id="rId449" Type="http://schemas.openxmlformats.org/officeDocument/2006/relationships/customXml" Target="../ink/ink3097.xml"/><Relationship Id="rId656" Type="http://schemas.openxmlformats.org/officeDocument/2006/relationships/image" Target="../media/image2932.png"/><Relationship Id="rId863" Type="http://schemas.openxmlformats.org/officeDocument/2006/relationships/image" Target="../media/image3033.png"/><Relationship Id="rId211" Type="http://schemas.openxmlformats.org/officeDocument/2006/relationships/customXml" Target="../ink/ink2978.xml"/><Relationship Id="rId295" Type="http://schemas.openxmlformats.org/officeDocument/2006/relationships/customXml" Target="../ink/ink3020.xml"/><Relationship Id="rId309" Type="http://schemas.openxmlformats.org/officeDocument/2006/relationships/customXml" Target="../ink/ink3027.xml"/><Relationship Id="rId516" Type="http://schemas.openxmlformats.org/officeDocument/2006/relationships/image" Target="../media/image2864.png"/><Relationship Id="rId723" Type="http://schemas.openxmlformats.org/officeDocument/2006/relationships/customXml" Target="../ink/ink3239.xml"/><Relationship Id="rId930" Type="http://schemas.openxmlformats.org/officeDocument/2006/relationships/image" Target="../media/image3066.png"/><Relationship Id="rId155" Type="http://schemas.openxmlformats.org/officeDocument/2006/relationships/customXml" Target="../ink/ink2950.xml"/><Relationship Id="rId362" Type="http://schemas.openxmlformats.org/officeDocument/2006/relationships/image" Target="../media/image2790.png"/><Relationship Id="rId222" Type="http://schemas.openxmlformats.org/officeDocument/2006/relationships/image" Target="../media/image2721.png"/><Relationship Id="rId667" Type="http://schemas.openxmlformats.org/officeDocument/2006/relationships/customXml" Target="../ink/ink3210.xml"/><Relationship Id="rId874" Type="http://schemas.openxmlformats.org/officeDocument/2006/relationships/customXml" Target="../ink/ink3316.xml"/><Relationship Id="rId17" Type="http://schemas.openxmlformats.org/officeDocument/2006/relationships/customXml" Target="../ink/ink2881.xml"/><Relationship Id="rId527" Type="http://schemas.openxmlformats.org/officeDocument/2006/relationships/image" Target="../media/image2868.png"/><Relationship Id="rId734" Type="http://schemas.openxmlformats.org/officeDocument/2006/relationships/image" Target="../media/image2970.png"/><Relationship Id="rId941" Type="http://schemas.openxmlformats.org/officeDocument/2006/relationships/customXml" Target="../ink/ink3350.xml"/><Relationship Id="rId70" Type="http://schemas.openxmlformats.org/officeDocument/2006/relationships/image" Target="../media/image26460.png"/><Relationship Id="rId166" Type="http://schemas.openxmlformats.org/officeDocument/2006/relationships/image" Target="../media/image2693.png"/><Relationship Id="rId373" Type="http://schemas.openxmlformats.org/officeDocument/2006/relationships/customXml" Target="../ink/ink3059.xml"/><Relationship Id="rId580" Type="http://schemas.openxmlformats.org/officeDocument/2006/relationships/customXml" Target="../ink/ink3166.xml"/><Relationship Id="rId801" Type="http://schemas.openxmlformats.org/officeDocument/2006/relationships/image" Target="../media/image3003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2989.xml"/><Relationship Id="rId440" Type="http://schemas.openxmlformats.org/officeDocument/2006/relationships/image" Target="../media/image2828.png"/><Relationship Id="rId678" Type="http://schemas.openxmlformats.org/officeDocument/2006/relationships/customXml" Target="../ink/ink3216.xml"/><Relationship Id="rId885" Type="http://schemas.openxmlformats.org/officeDocument/2006/relationships/image" Target="../media/image3044.png"/><Relationship Id="rId28" Type="http://schemas.openxmlformats.org/officeDocument/2006/relationships/image" Target="../media/image26250.png"/><Relationship Id="rId300" Type="http://schemas.openxmlformats.org/officeDocument/2006/relationships/image" Target="../media/image2759.png"/><Relationship Id="rId538" Type="http://schemas.openxmlformats.org/officeDocument/2006/relationships/customXml" Target="../ink/ink3145.xml"/><Relationship Id="rId745" Type="http://schemas.openxmlformats.org/officeDocument/2006/relationships/image" Target="../media/image2975.png"/><Relationship Id="rId952" Type="http://schemas.openxmlformats.org/officeDocument/2006/relationships/image" Target="../media/image3077.png"/><Relationship Id="rId81" Type="http://schemas.openxmlformats.org/officeDocument/2006/relationships/customXml" Target="../ink/ink2913.xml"/><Relationship Id="rId177" Type="http://schemas.openxmlformats.org/officeDocument/2006/relationships/customXml" Target="../ink/ink2961.xml"/><Relationship Id="rId384" Type="http://schemas.openxmlformats.org/officeDocument/2006/relationships/image" Target="../media/image2800.png"/><Relationship Id="rId591" Type="http://schemas.openxmlformats.org/officeDocument/2006/relationships/image" Target="../media/image2900.png"/><Relationship Id="rId605" Type="http://schemas.openxmlformats.org/officeDocument/2006/relationships/image" Target="../media/image2907.png"/><Relationship Id="rId812" Type="http://schemas.openxmlformats.org/officeDocument/2006/relationships/customXml" Target="../ink/ink3284.xml"/><Relationship Id="rId244" Type="http://schemas.openxmlformats.org/officeDocument/2006/relationships/image" Target="../media/image2732.png"/><Relationship Id="rId689" Type="http://schemas.openxmlformats.org/officeDocument/2006/relationships/image" Target="../media/image2948.png"/><Relationship Id="rId896" Type="http://schemas.openxmlformats.org/officeDocument/2006/relationships/customXml" Target="../ink/ink3327.xml"/><Relationship Id="rId39" Type="http://schemas.openxmlformats.org/officeDocument/2006/relationships/customXml" Target="../ink/ink2892.xml"/><Relationship Id="rId451" Type="http://schemas.openxmlformats.org/officeDocument/2006/relationships/customXml" Target="../ink/ink3098.xml"/><Relationship Id="rId549" Type="http://schemas.openxmlformats.org/officeDocument/2006/relationships/image" Target="../media/image2879.png"/><Relationship Id="rId756" Type="http://schemas.openxmlformats.org/officeDocument/2006/relationships/customXml" Target="../ink/ink3256.xml"/><Relationship Id="rId104" Type="http://schemas.openxmlformats.org/officeDocument/2006/relationships/image" Target="../media/image26620.png"/><Relationship Id="rId188" Type="http://schemas.openxmlformats.org/officeDocument/2006/relationships/image" Target="../media/image2704.png"/><Relationship Id="rId311" Type="http://schemas.openxmlformats.org/officeDocument/2006/relationships/customXml" Target="../ink/ink3028.xml"/><Relationship Id="rId395" Type="http://schemas.openxmlformats.org/officeDocument/2006/relationships/customXml" Target="../ink/ink3070.xml"/><Relationship Id="rId409" Type="http://schemas.openxmlformats.org/officeDocument/2006/relationships/customXml" Target="../ink/ink3077.xml"/><Relationship Id="rId963" Type="http://schemas.openxmlformats.org/officeDocument/2006/relationships/customXml" Target="../ink/ink3361.xml"/><Relationship Id="rId92" Type="http://schemas.openxmlformats.org/officeDocument/2006/relationships/image" Target="../media/image26560.png"/><Relationship Id="rId616" Type="http://schemas.openxmlformats.org/officeDocument/2006/relationships/customXml" Target="../ink/ink3184.xml"/><Relationship Id="rId823" Type="http://schemas.openxmlformats.org/officeDocument/2006/relationships/customXml" Target="../ink/ink3290.xml"/><Relationship Id="rId255" Type="http://schemas.openxmlformats.org/officeDocument/2006/relationships/customXml" Target="../ink/ink3000.xml"/><Relationship Id="rId462" Type="http://schemas.openxmlformats.org/officeDocument/2006/relationships/image" Target="../media/image2839.png"/><Relationship Id="rId115" Type="http://schemas.openxmlformats.org/officeDocument/2006/relationships/customXml" Target="../ink/ink2930.xml"/><Relationship Id="rId322" Type="http://schemas.openxmlformats.org/officeDocument/2006/relationships/image" Target="../media/image2770.png"/><Relationship Id="rId767" Type="http://schemas.openxmlformats.org/officeDocument/2006/relationships/image" Target="../media/image2986.png"/><Relationship Id="rId974" Type="http://schemas.openxmlformats.org/officeDocument/2006/relationships/image" Target="../media/image3088.png"/><Relationship Id="rId199" Type="http://schemas.openxmlformats.org/officeDocument/2006/relationships/customXml" Target="../ink/ink2972.xml"/><Relationship Id="rId627" Type="http://schemas.openxmlformats.org/officeDocument/2006/relationships/image" Target="../media/image2918.png"/><Relationship Id="rId834" Type="http://schemas.openxmlformats.org/officeDocument/2006/relationships/image" Target="../media/image3019.png"/><Relationship Id="rId266" Type="http://schemas.openxmlformats.org/officeDocument/2006/relationships/image" Target="../media/image2742.png"/><Relationship Id="rId473" Type="http://schemas.openxmlformats.org/officeDocument/2006/relationships/customXml" Target="../ink/ink3109.xml"/><Relationship Id="rId680" Type="http://schemas.openxmlformats.org/officeDocument/2006/relationships/customXml" Target="../ink/ink3217.xml"/><Relationship Id="rId901" Type="http://schemas.openxmlformats.org/officeDocument/2006/relationships/image" Target="../media/image3052.png"/><Relationship Id="rId30" Type="http://schemas.openxmlformats.org/officeDocument/2006/relationships/image" Target="../media/image26260.png"/><Relationship Id="rId126" Type="http://schemas.openxmlformats.org/officeDocument/2006/relationships/image" Target="../media/image2673.png"/><Relationship Id="rId333" Type="http://schemas.openxmlformats.org/officeDocument/2006/relationships/customXml" Target="../ink/ink3039.xml"/><Relationship Id="rId540" Type="http://schemas.openxmlformats.org/officeDocument/2006/relationships/customXml" Target="../ink/ink3146.xml"/><Relationship Id="rId778" Type="http://schemas.openxmlformats.org/officeDocument/2006/relationships/customXml" Target="../ink/ink3267.xml"/><Relationship Id="rId985" Type="http://schemas.openxmlformats.org/officeDocument/2006/relationships/customXml" Target="../ink/ink3372.xml"/><Relationship Id="rId638" Type="http://schemas.openxmlformats.org/officeDocument/2006/relationships/customXml" Target="../ink/ink3195.xml"/><Relationship Id="rId845" Type="http://schemas.openxmlformats.org/officeDocument/2006/relationships/customXml" Target="../ink/ink3301.xml"/><Relationship Id="rId277" Type="http://schemas.openxmlformats.org/officeDocument/2006/relationships/customXml" Target="../ink/ink3011.xml"/><Relationship Id="rId400" Type="http://schemas.openxmlformats.org/officeDocument/2006/relationships/image" Target="../media/image2808.png"/><Relationship Id="rId484" Type="http://schemas.openxmlformats.org/officeDocument/2006/relationships/image" Target="../media/image2850.png"/><Relationship Id="rId705" Type="http://schemas.openxmlformats.org/officeDocument/2006/relationships/customXml" Target="../ink/ink3230.xml"/><Relationship Id="rId137" Type="http://schemas.openxmlformats.org/officeDocument/2006/relationships/customXml" Target="../ink/ink2941.xml"/><Relationship Id="rId344" Type="http://schemas.openxmlformats.org/officeDocument/2006/relationships/image" Target="../media/image2781.png"/><Relationship Id="rId691" Type="http://schemas.openxmlformats.org/officeDocument/2006/relationships/image" Target="../media/image2949.png"/><Relationship Id="rId789" Type="http://schemas.openxmlformats.org/officeDocument/2006/relationships/image" Target="../media/image2997.png"/><Relationship Id="rId912" Type="http://schemas.openxmlformats.org/officeDocument/2006/relationships/customXml" Target="../ink/ink3335.xml"/><Relationship Id="rId996" Type="http://schemas.openxmlformats.org/officeDocument/2006/relationships/image" Target="../media/image3099.png"/><Relationship Id="rId41" Type="http://schemas.openxmlformats.org/officeDocument/2006/relationships/customXml" Target="../ink/ink2893.xml"/><Relationship Id="rId83" Type="http://schemas.openxmlformats.org/officeDocument/2006/relationships/customXml" Target="../ink/ink2914.xml"/><Relationship Id="rId179" Type="http://schemas.openxmlformats.org/officeDocument/2006/relationships/customXml" Target="../ink/ink2962.xml"/><Relationship Id="rId386" Type="http://schemas.openxmlformats.org/officeDocument/2006/relationships/image" Target="../media/image2801.png"/><Relationship Id="rId551" Type="http://schemas.openxmlformats.org/officeDocument/2006/relationships/image" Target="../media/image2880.png"/><Relationship Id="rId593" Type="http://schemas.openxmlformats.org/officeDocument/2006/relationships/image" Target="../media/image2901.png"/><Relationship Id="rId607" Type="http://schemas.openxmlformats.org/officeDocument/2006/relationships/image" Target="../media/image2908.png"/><Relationship Id="rId649" Type="http://schemas.openxmlformats.org/officeDocument/2006/relationships/image" Target="../media/image2929.png"/><Relationship Id="rId814" Type="http://schemas.openxmlformats.org/officeDocument/2006/relationships/customXml" Target="../ink/ink3285.xml"/><Relationship Id="rId856" Type="http://schemas.openxmlformats.org/officeDocument/2006/relationships/image" Target="../media/image3030.png"/><Relationship Id="rId190" Type="http://schemas.openxmlformats.org/officeDocument/2006/relationships/image" Target="../media/image2705.png"/><Relationship Id="rId204" Type="http://schemas.openxmlformats.org/officeDocument/2006/relationships/image" Target="../media/image2712.png"/><Relationship Id="rId246" Type="http://schemas.openxmlformats.org/officeDocument/2006/relationships/image" Target="../media/image668.png"/><Relationship Id="rId288" Type="http://schemas.openxmlformats.org/officeDocument/2006/relationships/image" Target="../media/image2753.png"/><Relationship Id="rId411" Type="http://schemas.openxmlformats.org/officeDocument/2006/relationships/customXml" Target="../ink/ink3078.xml"/><Relationship Id="rId453" Type="http://schemas.openxmlformats.org/officeDocument/2006/relationships/customXml" Target="../ink/ink3099.xml"/><Relationship Id="rId509" Type="http://schemas.openxmlformats.org/officeDocument/2006/relationships/customXml" Target="../ink/ink3128.xml"/><Relationship Id="rId660" Type="http://schemas.openxmlformats.org/officeDocument/2006/relationships/image" Target="../media/image2934.png"/><Relationship Id="rId898" Type="http://schemas.openxmlformats.org/officeDocument/2006/relationships/customXml" Target="../ink/ink3328.xml"/><Relationship Id="rId106" Type="http://schemas.openxmlformats.org/officeDocument/2006/relationships/image" Target="../media/image26630.png"/><Relationship Id="rId313" Type="http://schemas.openxmlformats.org/officeDocument/2006/relationships/customXml" Target="../ink/ink3029.xml"/><Relationship Id="rId495" Type="http://schemas.openxmlformats.org/officeDocument/2006/relationships/customXml" Target="../ink/ink3120.xml"/><Relationship Id="rId716" Type="http://schemas.openxmlformats.org/officeDocument/2006/relationships/image" Target="../media/image2961.png"/><Relationship Id="rId758" Type="http://schemas.openxmlformats.org/officeDocument/2006/relationships/customXml" Target="../ink/ink3257.xml"/><Relationship Id="rId923" Type="http://schemas.openxmlformats.org/officeDocument/2006/relationships/customXml" Target="../ink/ink3341.xml"/><Relationship Id="rId965" Type="http://schemas.openxmlformats.org/officeDocument/2006/relationships/customXml" Target="../ink/ink3362.xml"/><Relationship Id="rId10" Type="http://schemas.openxmlformats.org/officeDocument/2006/relationships/image" Target="../media/image26160.png"/><Relationship Id="rId52" Type="http://schemas.openxmlformats.org/officeDocument/2006/relationships/image" Target="../media/image26370.png"/><Relationship Id="rId94" Type="http://schemas.openxmlformats.org/officeDocument/2006/relationships/image" Target="../media/image26570.png"/><Relationship Id="rId148" Type="http://schemas.openxmlformats.org/officeDocument/2006/relationships/image" Target="../media/image2684.png"/><Relationship Id="rId355" Type="http://schemas.openxmlformats.org/officeDocument/2006/relationships/customXml" Target="../ink/ink3050.xml"/><Relationship Id="rId397" Type="http://schemas.openxmlformats.org/officeDocument/2006/relationships/customXml" Target="../ink/ink3071.xml"/><Relationship Id="rId520" Type="http://schemas.openxmlformats.org/officeDocument/2006/relationships/customXml" Target="../ink/ink3135.xml"/><Relationship Id="rId562" Type="http://schemas.openxmlformats.org/officeDocument/2006/relationships/customXml" Target="../ink/ink3157.xml"/><Relationship Id="rId618" Type="http://schemas.openxmlformats.org/officeDocument/2006/relationships/customXml" Target="../ink/ink3185.xml"/><Relationship Id="rId825" Type="http://schemas.openxmlformats.org/officeDocument/2006/relationships/customXml" Target="../ink/ink3291.xml"/><Relationship Id="rId215" Type="http://schemas.openxmlformats.org/officeDocument/2006/relationships/customXml" Target="../ink/ink2980.xml"/><Relationship Id="rId257" Type="http://schemas.openxmlformats.org/officeDocument/2006/relationships/customXml" Target="../ink/ink3001.xml"/><Relationship Id="rId422" Type="http://schemas.openxmlformats.org/officeDocument/2006/relationships/image" Target="../media/image2819.png"/><Relationship Id="rId464" Type="http://schemas.openxmlformats.org/officeDocument/2006/relationships/image" Target="../media/image2840.png"/><Relationship Id="rId867" Type="http://schemas.openxmlformats.org/officeDocument/2006/relationships/image" Target="../media/image3035.png"/><Relationship Id="rId299" Type="http://schemas.openxmlformats.org/officeDocument/2006/relationships/customXml" Target="../ink/ink3022.xml"/><Relationship Id="rId727" Type="http://schemas.openxmlformats.org/officeDocument/2006/relationships/customXml" Target="../ink/ink3241.xml"/><Relationship Id="rId934" Type="http://schemas.openxmlformats.org/officeDocument/2006/relationships/image" Target="../media/image3068.png"/><Relationship Id="rId63" Type="http://schemas.openxmlformats.org/officeDocument/2006/relationships/customXml" Target="../ink/ink2904.xml"/><Relationship Id="rId159" Type="http://schemas.openxmlformats.org/officeDocument/2006/relationships/customXml" Target="../ink/ink2952.xml"/><Relationship Id="rId366" Type="http://schemas.openxmlformats.org/officeDocument/2006/relationships/image" Target="../media/image2792.png"/><Relationship Id="rId573" Type="http://schemas.openxmlformats.org/officeDocument/2006/relationships/image" Target="../media/image2891.png"/><Relationship Id="rId780" Type="http://schemas.openxmlformats.org/officeDocument/2006/relationships/customXml" Target="../ink/ink3268.xml"/><Relationship Id="rId226" Type="http://schemas.openxmlformats.org/officeDocument/2006/relationships/image" Target="../media/image2723.png"/><Relationship Id="rId433" Type="http://schemas.openxmlformats.org/officeDocument/2006/relationships/customXml" Target="../ink/ink3089.xml"/><Relationship Id="rId878" Type="http://schemas.openxmlformats.org/officeDocument/2006/relationships/customXml" Target="../ink/ink3318.xml"/><Relationship Id="rId640" Type="http://schemas.openxmlformats.org/officeDocument/2006/relationships/customXml" Target="../ink/ink3196.xml"/><Relationship Id="rId738" Type="http://schemas.openxmlformats.org/officeDocument/2006/relationships/customXml" Target="../ink/ink3247.xml"/><Relationship Id="rId945" Type="http://schemas.openxmlformats.org/officeDocument/2006/relationships/customXml" Target="../ink/ink3352.xml"/><Relationship Id="rId74" Type="http://schemas.openxmlformats.org/officeDocument/2006/relationships/image" Target="../media/image6660.png"/><Relationship Id="rId377" Type="http://schemas.openxmlformats.org/officeDocument/2006/relationships/customXml" Target="../ink/ink3061.xml"/><Relationship Id="rId500" Type="http://schemas.openxmlformats.org/officeDocument/2006/relationships/image" Target="../media/image2858.png"/><Relationship Id="rId584" Type="http://schemas.openxmlformats.org/officeDocument/2006/relationships/customXml" Target="../ink/ink3168.xml"/><Relationship Id="rId805" Type="http://schemas.openxmlformats.org/officeDocument/2006/relationships/image" Target="../media/image3005.png"/><Relationship Id="rId5" Type="http://schemas.openxmlformats.org/officeDocument/2006/relationships/customXml" Target="../ink/ink2875.xml"/><Relationship Id="rId237" Type="http://schemas.openxmlformats.org/officeDocument/2006/relationships/customXml" Target="../ink/ink2991.xml"/><Relationship Id="rId791" Type="http://schemas.openxmlformats.org/officeDocument/2006/relationships/image" Target="../media/image2998.png"/><Relationship Id="rId889" Type="http://schemas.openxmlformats.org/officeDocument/2006/relationships/image" Target="../media/image3046.png"/><Relationship Id="rId444" Type="http://schemas.openxmlformats.org/officeDocument/2006/relationships/image" Target="../media/image2830.png"/><Relationship Id="rId651" Type="http://schemas.openxmlformats.org/officeDocument/2006/relationships/image" Target="../media/image2930.png"/><Relationship Id="rId749" Type="http://schemas.openxmlformats.org/officeDocument/2006/relationships/image" Target="../media/image2977.png"/><Relationship Id="rId290" Type="http://schemas.openxmlformats.org/officeDocument/2006/relationships/image" Target="../media/image2754.png"/><Relationship Id="rId304" Type="http://schemas.openxmlformats.org/officeDocument/2006/relationships/image" Target="../media/image2761.png"/><Relationship Id="rId388" Type="http://schemas.openxmlformats.org/officeDocument/2006/relationships/image" Target="../media/image2802.png"/><Relationship Id="rId511" Type="http://schemas.openxmlformats.org/officeDocument/2006/relationships/image" Target="../media/image2862.png"/><Relationship Id="rId609" Type="http://schemas.openxmlformats.org/officeDocument/2006/relationships/image" Target="../media/image2909.png"/><Relationship Id="rId956" Type="http://schemas.openxmlformats.org/officeDocument/2006/relationships/image" Target="../media/image3079.png"/><Relationship Id="rId85" Type="http://schemas.openxmlformats.org/officeDocument/2006/relationships/customXml" Target="../ink/ink2915.xml"/><Relationship Id="rId150" Type="http://schemas.openxmlformats.org/officeDocument/2006/relationships/image" Target="../media/image2685.png"/><Relationship Id="rId595" Type="http://schemas.openxmlformats.org/officeDocument/2006/relationships/image" Target="../media/image2902.png"/><Relationship Id="rId816" Type="http://schemas.openxmlformats.org/officeDocument/2006/relationships/customXml" Target="../ink/ink3286.xml"/><Relationship Id="rId1001" Type="http://schemas.openxmlformats.org/officeDocument/2006/relationships/customXml" Target="../ink/ink3380.xml"/><Relationship Id="rId248" Type="http://schemas.openxmlformats.org/officeDocument/2006/relationships/image" Target="../media/image2733.png"/><Relationship Id="rId455" Type="http://schemas.openxmlformats.org/officeDocument/2006/relationships/customXml" Target="../ink/ink3100.xml"/><Relationship Id="rId662" Type="http://schemas.openxmlformats.org/officeDocument/2006/relationships/image" Target="../media/image2935.png"/><Relationship Id="rId12" Type="http://schemas.openxmlformats.org/officeDocument/2006/relationships/image" Target="../media/image26170.png"/><Relationship Id="rId108" Type="http://schemas.openxmlformats.org/officeDocument/2006/relationships/image" Target="../media/image2664.png"/><Relationship Id="rId315" Type="http://schemas.openxmlformats.org/officeDocument/2006/relationships/customXml" Target="../ink/ink3030.xml"/><Relationship Id="rId522" Type="http://schemas.openxmlformats.org/officeDocument/2006/relationships/customXml" Target="../ink/ink3137.xml"/><Relationship Id="rId967" Type="http://schemas.openxmlformats.org/officeDocument/2006/relationships/customXml" Target="../ink/ink3363.xml"/><Relationship Id="rId96" Type="http://schemas.openxmlformats.org/officeDocument/2006/relationships/image" Target="../media/image26580.png"/><Relationship Id="rId161" Type="http://schemas.openxmlformats.org/officeDocument/2006/relationships/customXml" Target="../ink/ink2953.xml"/><Relationship Id="rId399" Type="http://schemas.openxmlformats.org/officeDocument/2006/relationships/customXml" Target="../ink/ink3072.xml"/><Relationship Id="rId827" Type="http://schemas.openxmlformats.org/officeDocument/2006/relationships/customXml" Target="../ink/ink3292.xml"/><Relationship Id="rId259" Type="http://schemas.openxmlformats.org/officeDocument/2006/relationships/customXml" Target="../ink/ink3002.xml"/><Relationship Id="rId466" Type="http://schemas.openxmlformats.org/officeDocument/2006/relationships/image" Target="../media/image2841.png"/><Relationship Id="rId673" Type="http://schemas.openxmlformats.org/officeDocument/2006/relationships/image" Target="../media/image2940.png"/><Relationship Id="rId880" Type="http://schemas.openxmlformats.org/officeDocument/2006/relationships/customXml" Target="../ink/ink3319.xml"/><Relationship Id="rId23" Type="http://schemas.openxmlformats.org/officeDocument/2006/relationships/customXml" Target="../ink/ink2884.xml"/><Relationship Id="rId119" Type="http://schemas.openxmlformats.org/officeDocument/2006/relationships/customXml" Target="../ink/ink2932.xml"/><Relationship Id="rId326" Type="http://schemas.openxmlformats.org/officeDocument/2006/relationships/image" Target="../media/image2772.png"/><Relationship Id="rId533" Type="http://schemas.openxmlformats.org/officeDocument/2006/relationships/image" Target="../media/image2871.png"/><Relationship Id="rId978" Type="http://schemas.openxmlformats.org/officeDocument/2006/relationships/image" Target="../media/image3090.png"/><Relationship Id="rId740" Type="http://schemas.openxmlformats.org/officeDocument/2006/relationships/customXml" Target="../ink/ink3248.xml"/><Relationship Id="rId838" Type="http://schemas.openxmlformats.org/officeDocument/2006/relationships/image" Target="../media/image3021.png"/><Relationship Id="rId172" Type="http://schemas.openxmlformats.org/officeDocument/2006/relationships/image" Target="../media/image2696.png"/><Relationship Id="rId477" Type="http://schemas.openxmlformats.org/officeDocument/2006/relationships/customXml" Target="../ink/ink3111.xml"/><Relationship Id="rId600" Type="http://schemas.openxmlformats.org/officeDocument/2006/relationships/customXml" Target="../ink/ink3176.xml"/><Relationship Id="rId684" Type="http://schemas.openxmlformats.org/officeDocument/2006/relationships/customXml" Target="../ink/ink3219.xml"/><Relationship Id="rId337" Type="http://schemas.openxmlformats.org/officeDocument/2006/relationships/customXml" Target="../ink/ink3041.xml"/><Relationship Id="rId891" Type="http://schemas.openxmlformats.org/officeDocument/2006/relationships/image" Target="../media/image3047.png"/><Relationship Id="rId905" Type="http://schemas.openxmlformats.org/officeDocument/2006/relationships/image" Target="../media/image3054.png"/><Relationship Id="rId989" Type="http://schemas.openxmlformats.org/officeDocument/2006/relationships/customXml" Target="../ink/ink3374.xml"/><Relationship Id="rId34" Type="http://schemas.openxmlformats.org/officeDocument/2006/relationships/image" Target="../media/image26280.png"/><Relationship Id="rId544" Type="http://schemas.openxmlformats.org/officeDocument/2006/relationships/customXml" Target="../ink/ink3148.xml"/><Relationship Id="rId751" Type="http://schemas.openxmlformats.org/officeDocument/2006/relationships/image" Target="../media/image2978.png"/><Relationship Id="rId849" Type="http://schemas.openxmlformats.org/officeDocument/2006/relationships/customXml" Target="../ink/ink3303.xml"/><Relationship Id="rId183" Type="http://schemas.openxmlformats.org/officeDocument/2006/relationships/customXml" Target="../ink/ink2964.xml"/><Relationship Id="rId390" Type="http://schemas.openxmlformats.org/officeDocument/2006/relationships/image" Target="../media/image2803.png"/><Relationship Id="rId404" Type="http://schemas.openxmlformats.org/officeDocument/2006/relationships/image" Target="../media/image2810.png"/><Relationship Id="rId611" Type="http://schemas.openxmlformats.org/officeDocument/2006/relationships/image" Target="../media/image2910.png"/><Relationship Id="rId250" Type="http://schemas.openxmlformats.org/officeDocument/2006/relationships/image" Target="../media/image2734.png"/><Relationship Id="rId488" Type="http://schemas.openxmlformats.org/officeDocument/2006/relationships/image" Target="../media/image2852.png"/><Relationship Id="rId695" Type="http://schemas.openxmlformats.org/officeDocument/2006/relationships/image" Target="../media/image2951.png"/><Relationship Id="rId709" Type="http://schemas.openxmlformats.org/officeDocument/2006/relationships/customXml" Target="../ink/ink3232.xml"/><Relationship Id="rId916" Type="http://schemas.openxmlformats.org/officeDocument/2006/relationships/customXml" Target="../ink/ink3337.xml"/><Relationship Id="rId45" Type="http://schemas.openxmlformats.org/officeDocument/2006/relationships/customXml" Target="../ink/ink2895.xml"/><Relationship Id="rId110" Type="http://schemas.openxmlformats.org/officeDocument/2006/relationships/image" Target="../media/image2665.png"/><Relationship Id="rId348" Type="http://schemas.openxmlformats.org/officeDocument/2006/relationships/image" Target="../media/image2783.png"/><Relationship Id="rId555" Type="http://schemas.openxmlformats.org/officeDocument/2006/relationships/image" Target="../media/image2882.png"/><Relationship Id="rId762" Type="http://schemas.openxmlformats.org/officeDocument/2006/relationships/customXml" Target="../ink/ink3259.xml"/><Relationship Id="rId194" Type="http://schemas.openxmlformats.org/officeDocument/2006/relationships/image" Target="../media/image2707.png"/><Relationship Id="rId208" Type="http://schemas.openxmlformats.org/officeDocument/2006/relationships/image" Target="../media/image2714.png"/><Relationship Id="rId415" Type="http://schemas.openxmlformats.org/officeDocument/2006/relationships/customXml" Target="../ink/ink3080.xml"/><Relationship Id="rId622" Type="http://schemas.openxmlformats.org/officeDocument/2006/relationships/customXml" Target="../ink/ink3187.xml"/><Relationship Id="rId261" Type="http://schemas.openxmlformats.org/officeDocument/2006/relationships/customXml" Target="../ink/ink3003.xml"/><Relationship Id="rId499" Type="http://schemas.openxmlformats.org/officeDocument/2006/relationships/customXml" Target="../ink/ink3122.xml"/><Relationship Id="rId927" Type="http://schemas.openxmlformats.org/officeDocument/2006/relationships/customXml" Target="../ink/ink3343.xml"/><Relationship Id="rId56" Type="http://schemas.openxmlformats.org/officeDocument/2006/relationships/image" Target="../media/image26390.png"/><Relationship Id="rId359" Type="http://schemas.openxmlformats.org/officeDocument/2006/relationships/customXml" Target="../ink/ink3052.xml"/><Relationship Id="rId566" Type="http://schemas.openxmlformats.org/officeDocument/2006/relationships/customXml" Target="../ink/ink3159.xml"/><Relationship Id="rId773" Type="http://schemas.openxmlformats.org/officeDocument/2006/relationships/image" Target="../media/image2989.png"/><Relationship Id="rId121" Type="http://schemas.openxmlformats.org/officeDocument/2006/relationships/customXml" Target="../ink/ink2933.xml"/><Relationship Id="rId219" Type="http://schemas.openxmlformats.org/officeDocument/2006/relationships/customXml" Target="../ink/ink2982.xml"/><Relationship Id="rId426" Type="http://schemas.openxmlformats.org/officeDocument/2006/relationships/image" Target="../media/image2821.png"/><Relationship Id="rId633" Type="http://schemas.openxmlformats.org/officeDocument/2006/relationships/image" Target="../media/image2921.png"/><Relationship Id="rId980" Type="http://schemas.openxmlformats.org/officeDocument/2006/relationships/image" Target="../media/image3091.png"/><Relationship Id="rId840" Type="http://schemas.openxmlformats.org/officeDocument/2006/relationships/image" Target="../media/image3022.png"/><Relationship Id="rId938" Type="http://schemas.openxmlformats.org/officeDocument/2006/relationships/image" Target="../media/image3070.png"/><Relationship Id="rId67" Type="http://schemas.openxmlformats.org/officeDocument/2006/relationships/customXml" Target="../ink/ink2906.xml"/><Relationship Id="rId272" Type="http://schemas.openxmlformats.org/officeDocument/2006/relationships/image" Target="../media/image2745.png"/><Relationship Id="rId577" Type="http://schemas.openxmlformats.org/officeDocument/2006/relationships/image" Target="../media/image2893.png"/><Relationship Id="rId700" Type="http://schemas.openxmlformats.org/officeDocument/2006/relationships/image" Target="../media/image2953.png"/><Relationship Id="rId132" Type="http://schemas.openxmlformats.org/officeDocument/2006/relationships/image" Target="../media/image2676.png"/><Relationship Id="rId784" Type="http://schemas.openxmlformats.org/officeDocument/2006/relationships/customXml" Target="../ink/ink3270.xml"/><Relationship Id="rId991" Type="http://schemas.openxmlformats.org/officeDocument/2006/relationships/customXml" Target="../ink/ink3375.xml"/><Relationship Id="rId437" Type="http://schemas.openxmlformats.org/officeDocument/2006/relationships/customXml" Target="../ink/ink3091.xml"/><Relationship Id="rId644" Type="http://schemas.openxmlformats.org/officeDocument/2006/relationships/customXml" Target="../ink/ink3198.xml"/><Relationship Id="rId851" Type="http://schemas.openxmlformats.org/officeDocument/2006/relationships/customXml" Target="../ink/ink3304.xml"/><Relationship Id="rId283" Type="http://schemas.openxmlformats.org/officeDocument/2006/relationships/customXml" Target="../ink/ink3014.xml"/><Relationship Id="rId490" Type="http://schemas.openxmlformats.org/officeDocument/2006/relationships/image" Target="../media/image2853.png"/><Relationship Id="rId504" Type="http://schemas.openxmlformats.org/officeDocument/2006/relationships/customXml" Target="../ink/ink3125.xml"/><Relationship Id="rId711" Type="http://schemas.openxmlformats.org/officeDocument/2006/relationships/customXml" Target="../ink/ink3233.xml"/><Relationship Id="rId949" Type="http://schemas.openxmlformats.org/officeDocument/2006/relationships/customXml" Target="../ink/ink3354.xml"/><Relationship Id="rId78" Type="http://schemas.openxmlformats.org/officeDocument/2006/relationships/image" Target="../media/image26490.png"/><Relationship Id="rId143" Type="http://schemas.openxmlformats.org/officeDocument/2006/relationships/customXml" Target="../ink/ink2944.xml"/><Relationship Id="rId350" Type="http://schemas.openxmlformats.org/officeDocument/2006/relationships/image" Target="../media/image2784.png"/><Relationship Id="rId588" Type="http://schemas.openxmlformats.org/officeDocument/2006/relationships/customXml" Target="../ink/ink3170.xml"/><Relationship Id="rId795" Type="http://schemas.openxmlformats.org/officeDocument/2006/relationships/image" Target="../media/image3000.png"/><Relationship Id="rId809" Type="http://schemas.openxmlformats.org/officeDocument/2006/relationships/image" Target="../media/image3007.png"/><Relationship Id="rId9" Type="http://schemas.openxmlformats.org/officeDocument/2006/relationships/customXml" Target="../ink/ink2877.xml"/><Relationship Id="rId210" Type="http://schemas.openxmlformats.org/officeDocument/2006/relationships/image" Target="../media/image2715.png"/><Relationship Id="rId448" Type="http://schemas.openxmlformats.org/officeDocument/2006/relationships/image" Target="../media/image2832.png"/><Relationship Id="rId655" Type="http://schemas.openxmlformats.org/officeDocument/2006/relationships/customXml" Target="../ink/ink3204.xml"/><Relationship Id="rId862" Type="http://schemas.openxmlformats.org/officeDocument/2006/relationships/customXml" Target="../ink/ink3310.xml"/><Relationship Id="rId294" Type="http://schemas.openxmlformats.org/officeDocument/2006/relationships/image" Target="../media/image2756.png"/><Relationship Id="rId308" Type="http://schemas.openxmlformats.org/officeDocument/2006/relationships/image" Target="../media/image2763.png"/><Relationship Id="rId515" Type="http://schemas.openxmlformats.org/officeDocument/2006/relationships/customXml" Target="../ink/ink3132.xml"/><Relationship Id="rId722" Type="http://schemas.openxmlformats.org/officeDocument/2006/relationships/image" Target="../media/image2964.png"/><Relationship Id="rId89" Type="http://schemas.openxmlformats.org/officeDocument/2006/relationships/customXml" Target="../ink/ink2917.xml"/><Relationship Id="rId154" Type="http://schemas.openxmlformats.org/officeDocument/2006/relationships/image" Target="../media/image2687.png"/><Relationship Id="rId361" Type="http://schemas.openxmlformats.org/officeDocument/2006/relationships/customXml" Target="../ink/ink3053.xml"/><Relationship Id="rId599" Type="http://schemas.openxmlformats.org/officeDocument/2006/relationships/image" Target="../media/image2904.png"/><Relationship Id="rId459" Type="http://schemas.openxmlformats.org/officeDocument/2006/relationships/customXml" Target="../ink/ink3102.xml"/><Relationship Id="rId666" Type="http://schemas.openxmlformats.org/officeDocument/2006/relationships/image" Target="../media/image2937.png"/><Relationship Id="rId873" Type="http://schemas.openxmlformats.org/officeDocument/2006/relationships/image" Target="../media/image3038.png"/><Relationship Id="rId16" Type="http://schemas.openxmlformats.org/officeDocument/2006/relationships/image" Target="../media/image26190.png"/><Relationship Id="rId221" Type="http://schemas.openxmlformats.org/officeDocument/2006/relationships/customXml" Target="../ink/ink2983.xml"/><Relationship Id="rId319" Type="http://schemas.openxmlformats.org/officeDocument/2006/relationships/customXml" Target="../ink/ink3032.xml"/><Relationship Id="rId526" Type="http://schemas.openxmlformats.org/officeDocument/2006/relationships/customXml" Target="../ink/ink3139.xml"/><Relationship Id="rId733" Type="http://schemas.openxmlformats.org/officeDocument/2006/relationships/customXml" Target="../ink/ink3244.xml"/><Relationship Id="rId940" Type="http://schemas.openxmlformats.org/officeDocument/2006/relationships/image" Target="../media/image3071.png"/><Relationship Id="rId165" Type="http://schemas.openxmlformats.org/officeDocument/2006/relationships/customXml" Target="../ink/ink2955.xml"/><Relationship Id="rId372" Type="http://schemas.openxmlformats.org/officeDocument/2006/relationships/image" Target="../media/image2794.png"/><Relationship Id="rId677" Type="http://schemas.openxmlformats.org/officeDocument/2006/relationships/image" Target="../media/image2942.png"/><Relationship Id="rId800" Type="http://schemas.openxmlformats.org/officeDocument/2006/relationships/customXml" Target="../ink/ink3278.xml"/><Relationship Id="rId232" Type="http://schemas.openxmlformats.org/officeDocument/2006/relationships/image" Target="../media/image2726.png"/><Relationship Id="rId884" Type="http://schemas.openxmlformats.org/officeDocument/2006/relationships/customXml" Target="../ink/ink3321.xml"/><Relationship Id="rId27" Type="http://schemas.openxmlformats.org/officeDocument/2006/relationships/customXml" Target="../ink/ink2886.xml"/><Relationship Id="rId537" Type="http://schemas.openxmlformats.org/officeDocument/2006/relationships/image" Target="../media/image2873.png"/><Relationship Id="rId744" Type="http://schemas.openxmlformats.org/officeDocument/2006/relationships/customXml" Target="../ink/ink3250.xml"/><Relationship Id="rId951" Type="http://schemas.openxmlformats.org/officeDocument/2006/relationships/customXml" Target="../ink/ink3355.xml"/><Relationship Id="rId80" Type="http://schemas.openxmlformats.org/officeDocument/2006/relationships/image" Target="../media/image26500.png"/><Relationship Id="rId176" Type="http://schemas.openxmlformats.org/officeDocument/2006/relationships/image" Target="../media/image2698.png"/><Relationship Id="rId383" Type="http://schemas.openxmlformats.org/officeDocument/2006/relationships/customXml" Target="../ink/ink3064.xml"/><Relationship Id="rId590" Type="http://schemas.openxmlformats.org/officeDocument/2006/relationships/customXml" Target="../ink/ink3171.xml"/><Relationship Id="rId604" Type="http://schemas.openxmlformats.org/officeDocument/2006/relationships/customXml" Target="../ink/ink3178.xml"/><Relationship Id="rId811" Type="http://schemas.openxmlformats.org/officeDocument/2006/relationships/image" Target="../media/image3008.png"/><Relationship Id="rId243" Type="http://schemas.openxmlformats.org/officeDocument/2006/relationships/customXml" Target="../ink/ink2994.xml"/><Relationship Id="rId450" Type="http://schemas.openxmlformats.org/officeDocument/2006/relationships/image" Target="../media/image2833.png"/><Relationship Id="rId688" Type="http://schemas.openxmlformats.org/officeDocument/2006/relationships/customXml" Target="../ink/ink3221.xml"/><Relationship Id="rId895" Type="http://schemas.openxmlformats.org/officeDocument/2006/relationships/image" Target="../media/image3049.png"/><Relationship Id="rId909" Type="http://schemas.openxmlformats.org/officeDocument/2006/relationships/image" Target="../media/image3056.png"/><Relationship Id="rId38" Type="http://schemas.openxmlformats.org/officeDocument/2006/relationships/image" Target="../media/image26300.png"/><Relationship Id="rId103" Type="http://schemas.openxmlformats.org/officeDocument/2006/relationships/customXml" Target="../ink/ink2924.xml"/><Relationship Id="rId310" Type="http://schemas.openxmlformats.org/officeDocument/2006/relationships/image" Target="../media/image2764.png"/><Relationship Id="rId548" Type="http://schemas.openxmlformats.org/officeDocument/2006/relationships/customXml" Target="../ink/ink3150.xml"/><Relationship Id="rId755" Type="http://schemas.openxmlformats.org/officeDocument/2006/relationships/image" Target="../media/image2980.png"/><Relationship Id="rId962" Type="http://schemas.openxmlformats.org/officeDocument/2006/relationships/image" Target="../media/image3082.png"/><Relationship Id="rId91" Type="http://schemas.openxmlformats.org/officeDocument/2006/relationships/customXml" Target="../ink/ink2918.xml"/><Relationship Id="rId187" Type="http://schemas.openxmlformats.org/officeDocument/2006/relationships/customXml" Target="../ink/ink2966.xml"/><Relationship Id="rId394" Type="http://schemas.openxmlformats.org/officeDocument/2006/relationships/image" Target="../media/image2805.png"/><Relationship Id="rId408" Type="http://schemas.openxmlformats.org/officeDocument/2006/relationships/image" Target="../media/image2812.png"/><Relationship Id="rId615" Type="http://schemas.openxmlformats.org/officeDocument/2006/relationships/image" Target="../media/image2912.png"/><Relationship Id="rId822" Type="http://schemas.openxmlformats.org/officeDocument/2006/relationships/image" Target="../media/image3013.png"/><Relationship Id="rId254" Type="http://schemas.openxmlformats.org/officeDocument/2006/relationships/image" Target="../media/image2736.png"/><Relationship Id="rId699" Type="http://schemas.openxmlformats.org/officeDocument/2006/relationships/customXml" Target="../ink/ink3227.xml"/><Relationship Id="rId49" Type="http://schemas.openxmlformats.org/officeDocument/2006/relationships/customXml" Target="../ink/ink2897.xml"/><Relationship Id="rId114" Type="http://schemas.openxmlformats.org/officeDocument/2006/relationships/image" Target="../media/image2667.png"/><Relationship Id="rId461" Type="http://schemas.openxmlformats.org/officeDocument/2006/relationships/customXml" Target="../ink/ink3103.xml"/><Relationship Id="rId559" Type="http://schemas.openxmlformats.org/officeDocument/2006/relationships/image" Target="../media/image2884.png"/><Relationship Id="rId766" Type="http://schemas.openxmlformats.org/officeDocument/2006/relationships/customXml" Target="../ink/ink3261.xml"/><Relationship Id="rId198" Type="http://schemas.openxmlformats.org/officeDocument/2006/relationships/image" Target="../media/image2709.png"/><Relationship Id="rId321" Type="http://schemas.openxmlformats.org/officeDocument/2006/relationships/customXml" Target="../ink/ink3033.xml"/><Relationship Id="rId419" Type="http://schemas.openxmlformats.org/officeDocument/2006/relationships/customXml" Target="../ink/ink3082.xml"/><Relationship Id="rId626" Type="http://schemas.openxmlformats.org/officeDocument/2006/relationships/customXml" Target="../ink/ink3189.xml"/><Relationship Id="rId973" Type="http://schemas.openxmlformats.org/officeDocument/2006/relationships/customXml" Target="../ink/ink3366.xml"/><Relationship Id="rId833" Type="http://schemas.openxmlformats.org/officeDocument/2006/relationships/customXml" Target="../ink/ink3295.xml"/><Relationship Id="rId265" Type="http://schemas.openxmlformats.org/officeDocument/2006/relationships/customXml" Target="../ink/ink3005.xml"/><Relationship Id="rId472" Type="http://schemas.openxmlformats.org/officeDocument/2006/relationships/image" Target="../media/image2844.png"/><Relationship Id="rId900" Type="http://schemas.openxmlformats.org/officeDocument/2006/relationships/customXml" Target="../ink/ink3329.xml"/><Relationship Id="rId125" Type="http://schemas.openxmlformats.org/officeDocument/2006/relationships/customXml" Target="../ink/ink2935.xml"/><Relationship Id="rId332" Type="http://schemas.openxmlformats.org/officeDocument/2006/relationships/image" Target="../media/image2775.png"/><Relationship Id="rId777" Type="http://schemas.openxmlformats.org/officeDocument/2006/relationships/image" Target="../media/image2991.png"/><Relationship Id="rId984" Type="http://schemas.openxmlformats.org/officeDocument/2006/relationships/image" Target="../media/image3093.png"/><Relationship Id="rId637" Type="http://schemas.openxmlformats.org/officeDocument/2006/relationships/image" Target="../media/image2923.png"/><Relationship Id="rId844" Type="http://schemas.openxmlformats.org/officeDocument/2006/relationships/image" Target="../media/image3024.png"/><Relationship Id="rId276" Type="http://schemas.openxmlformats.org/officeDocument/2006/relationships/image" Target="../media/image2747.png"/><Relationship Id="rId483" Type="http://schemas.openxmlformats.org/officeDocument/2006/relationships/customXml" Target="../ink/ink3114.xml"/><Relationship Id="rId690" Type="http://schemas.openxmlformats.org/officeDocument/2006/relationships/customXml" Target="../ink/ink3222.xml"/><Relationship Id="rId704" Type="http://schemas.openxmlformats.org/officeDocument/2006/relationships/image" Target="../media/image2955.png"/><Relationship Id="rId911" Type="http://schemas.openxmlformats.org/officeDocument/2006/relationships/image" Target="../media/image3057.png"/><Relationship Id="rId40" Type="http://schemas.openxmlformats.org/officeDocument/2006/relationships/image" Target="../media/image26310.png"/><Relationship Id="rId136" Type="http://schemas.openxmlformats.org/officeDocument/2006/relationships/image" Target="../media/image2678.png"/><Relationship Id="rId343" Type="http://schemas.openxmlformats.org/officeDocument/2006/relationships/customXml" Target="../ink/ink3044.xml"/><Relationship Id="rId550" Type="http://schemas.openxmlformats.org/officeDocument/2006/relationships/customXml" Target="../ink/ink3151.xml"/><Relationship Id="rId788" Type="http://schemas.openxmlformats.org/officeDocument/2006/relationships/customXml" Target="../ink/ink3272.xml"/><Relationship Id="rId995" Type="http://schemas.openxmlformats.org/officeDocument/2006/relationships/customXml" Target="../ink/ink3377.xml"/><Relationship Id="rId203" Type="http://schemas.openxmlformats.org/officeDocument/2006/relationships/customXml" Target="../ink/ink2974.xml"/><Relationship Id="rId648" Type="http://schemas.openxmlformats.org/officeDocument/2006/relationships/customXml" Target="../ink/ink3200.xml"/><Relationship Id="rId855" Type="http://schemas.openxmlformats.org/officeDocument/2006/relationships/customXml" Target="../ink/ink3306.xml"/><Relationship Id="rId287" Type="http://schemas.openxmlformats.org/officeDocument/2006/relationships/customXml" Target="../ink/ink3016.xml"/><Relationship Id="rId410" Type="http://schemas.openxmlformats.org/officeDocument/2006/relationships/image" Target="../media/image2813.png"/><Relationship Id="rId494" Type="http://schemas.openxmlformats.org/officeDocument/2006/relationships/image" Target="../media/image2855.png"/><Relationship Id="rId508" Type="http://schemas.openxmlformats.org/officeDocument/2006/relationships/customXml" Target="../ink/ink3127.xml"/><Relationship Id="rId715" Type="http://schemas.openxmlformats.org/officeDocument/2006/relationships/customXml" Target="../ink/ink3235.xml"/><Relationship Id="rId922" Type="http://schemas.openxmlformats.org/officeDocument/2006/relationships/image" Target="../media/image3062.png"/><Relationship Id="rId147" Type="http://schemas.openxmlformats.org/officeDocument/2006/relationships/customXml" Target="../ink/ink2946.xml"/><Relationship Id="rId354" Type="http://schemas.openxmlformats.org/officeDocument/2006/relationships/image" Target="../media/image2786.png"/><Relationship Id="rId799" Type="http://schemas.openxmlformats.org/officeDocument/2006/relationships/image" Target="../media/image3002.png"/><Relationship Id="rId51" Type="http://schemas.openxmlformats.org/officeDocument/2006/relationships/customXml" Target="../ink/ink2898.xml"/><Relationship Id="rId561" Type="http://schemas.openxmlformats.org/officeDocument/2006/relationships/image" Target="../media/image2885.png"/><Relationship Id="rId659" Type="http://schemas.openxmlformats.org/officeDocument/2006/relationships/customXml" Target="../ink/ink3206.xml"/><Relationship Id="rId866" Type="http://schemas.openxmlformats.org/officeDocument/2006/relationships/customXml" Target="../ink/ink3312.xml"/><Relationship Id="rId214" Type="http://schemas.openxmlformats.org/officeDocument/2006/relationships/image" Target="../media/image2717.png"/><Relationship Id="rId298" Type="http://schemas.openxmlformats.org/officeDocument/2006/relationships/image" Target="../media/image2758.png"/><Relationship Id="rId421" Type="http://schemas.openxmlformats.org/officeDocument/2006/relationships/customXml" Target="../ink/ink3083.xml"/><Relationship Id="rId519" Type="http://schemas.openxmlformats.org/officeDocument/2006/relationships/customXml" Target="../ink/ink3134.xml"/><Relationship Id="rId158" Type="http://schemas.openxmlformats.org/officeDocument/2006/relationships/image" Target="../media/image2689.png"/><Relationship Id="rId726" Type="http://schemas.openxmlformats.org/officeDocument/2006/relationships/image" Target="../media/image2966.png"/><Relationship Id="rId933" Type="http://schemas.openxmlformats.org/officeDocument/2006/relationships/customXml" Target="../ink/ink3346.xml"/><Relationship Id="rId62" Type="http://schemas.openxmlformats.org/officeDocument/2006/relationships/image" Target="../media/image26420.png"/><Relationship Id="rId365" Type="http://schemas.openxmlformats.org/officeDocument/2006/relationships/customXml" Target="../ink/ink3055.xml"/><Relationship Id="rId572" Type="http://schemas.openxmlformats.org/officeDocument/2006/relationships/customXml" Target="../ink/ink3162.xml"/><Relationship Id="rId225" Type="http://schemas.openxmlformats.org/officeDocument/2006/relationships/customXml" Target="../ink/ink2985.xml"/><Relationship Id="rId432" Type="http://schemas.openxmlformats.org/officeDocument/2006/relationships/image" Target="../media/image2824.png"/><Relationship Id="rId877" Type="http://schemas.openxmlformats.org/officeDocument/2006/relationships/image" Target="../media/image3040.png"/><Relationship Id="rId737" Type="http://schemas.openxmlformats.org/officeDocument/2006/relationships/image" Target="../media/image2971.png"/><Relationship Id="rId944" Type="http://schemas.openxmlformats.org/officeDocument/2006/relationships/image" Target="../media/image3073.png"/><Relationship Id="rId73" Type="http://schemas.openxmlformats.org/officeDocument/2006/relationships/customXml" Target="../ink/ink2909.xml"/><Relationship Id="rId169" Type="http://schemas.openxmlformats.org/officeDocument/2006/relationships/customXml" Target="../ink/ink2957.xml"/><Relationship Id="rId376" Type="http://schemas.openxmlformats.org/officeDocument/2006/relationships/image" Target="../media/image2796.png"/><Relationship Id="rId583" Type="http://schemas.openxmlformats.org/officeDocument/2006/relationships/image" Target="../media/image2896.png"/><Relationship Id="rId790" Type="http://schemas.openxmlformats.org/officeDocument/2006/relationships/customXml" Target="../ink/ink3273.xml"/><Relationship Id="rId804" Type="http://schemas.openxmlformats.org/officeDocument/2006/relationships/customXml" Target="../ink/ink3280.xml"/><Relationship Id="rId4" Type="http://schemas.openxmlformats.org/officeDocument/2006/relationships/image" Target="../media/image26130.png"/><Relationship Id="rId236" Type="http://schemas.openxmlformats.org/officeDocument/2006/relationships/image" Target="../media/image2728.png"/><Relationship Id="rId443" Type="http://schemas.openxmlformats.org/officeDocument/2006/relationships/customXml" Target="../ink/ink3094.xml"/><Relationship Id="rId650" Type="http://schemas.openxmlformats.org/officeDocument/2006/relationships/customXml" Target="../ink/ink3201.xml"/><Relationship Id="rId888" Type="http://schemas.openxmlformats.org/officeDocument/2006/relationships/customXml" Target="../ink/ink3323.xml"/><Relationship Id="rId303" Type="http://schemas.openxmlformats.org/officeDocument/2006/relationships/customXml" Target="../ink/ink3024.xml"/><Relationship Id="rId748" Type="http://schemas.openxmlformats.org/officeDocument/2006/relationships/customXml" Target="../ink/ink3252.xml"/><Relationship Id="rId955" Type="http://schemas.openxmlformats.org/officeDocument/2006/relationships/customXml" Target="../ink/ink3357.xml"/><Relationship Id="rId84" Type="http://schemas.openxmlformats.org/officeDocument/2006/relationships/image" Target="../media/image26520.png"/><Relationship Id="rId387" Type="http://schemas.openxmlformats.org/officeDocument/2006/relationships/customXml" Target="../ink/ink3066.xml"/><Relationship Id="rId510" Type="http://schemas.openxmlformats.org/officeDocument/2006/relationships/customXml" Target="../ink/ink3129.xml"/><Relationship Id="rId594" Type="http://schemas.openxmlformats.org/officeDocument/2006/relationships/customXml" Target="../ink/ink3173.xml"/><Relationship Id="rId608" Type="http://schemas.openxmlformats.org/officeDocument/2006/relationships/customXml" Target="../ink/ink3180.xml"/><Relationship Id="rId815" Type="http://schemas.openxmlformats.org/officeDocument/2006/relationships/image" Target="../media/image3010.png"/><Relationship Id="rId247" Type="http://schemas.openxmlformats.org/officeDocument/2006/relationships/customXml" Target="../ink/ink2996.xml"/><Relationship Id="rId899" Type="http://schemas.openxmlformats.org/officeDocument/2006/relationships/image" Target="../media/image3051.png"/><Relationship Id="rId1000" Type="http://schemas.openxmlformats.org/officeDocument/2006/relationships/image" Target="../media/image3101.png"/><Relationship Id="rId107" Type="http://schemas.openxmlformats.org/officeDocument/2006/relationships/customXml" Target="../ink/ink2926.xml"/><Relationship Id="rId454" Type="http://schemas.openxmlformats.org/officeDocument/2006/relationships/image" Target="../media/image2835.png"/><Relationship Id="rId661" Type="http://schemas.openxmlformats.org/officeDocument/2006/relationships/customXml" Target="../ink/ink3207.xml"/><Relationship Id="rId759" Type="http://schemas.openxmlformats.org/officeDocument/2006/relationships/image" Target="../media/image2982.png"/><Relationship Id="rId966" Type="http://schemas.openxmlformats.org/officeDocument/2006/relationships/image" Target="../media/image3084.png"/><Relationship Id="rId11" Type="http://schemas.openxmlformats.org/officeDocument/2006/relationships/customXml" Target="../ink/ink2878.xml"/><Relationship Id="rId314" Type="http://schemas.openxmlformats.org/officeDocument/2006/relationships/image" Target="../media/image2766.png"/><Relationship Id="rId398" Type="http://schemas.openxmlformats.org/officeDocument/2006/relationships/image" Target="../media/image2807.png"/><Relationship Id="rId521" Type="http://schemas.openxmlformats.org/officeDocument/2006/relationships/customXml" Target="../ink/ink3136.xml"/><Relationship Id="rId619" Type="http://schemas.openxmlformats.org/officeDocument/2006/relationships/image" Target="../media/image2914.png"/><Relationship Id="rId95" Type="http://schemas.openxmlformats.org/officeDocument/2006/relationships/customXml" Target="../ink/ink2920.xml"/><Relationship Id="rId160" Type="http://schemas.openxmlformats.org/officeDocument/2006/relationships/image" Target="../media/image2690.png"/><Relationship Id="rId826" Type="http://schemas.openxmlformats.org/officeDocument/2006/relationships/image" Target="../media/image3015.png"/><Relationship Id="rId258" Type="http://schemas.openxmlformats.org/officeDocument/2006/relationships/image" Target="../media/image2738.png"/><Relationship Id="rId465" Type="http://schemas.openxmlformats.org/officeDocument/2006/relationships/customXml" Target="../ink/ink3105.xml"/><Relationship Id="rId672" Type="http://schemas.openxmlformats.org/officeDocument/2006/relationships/customXml" Target="../ink/ink3213.xml"/><Relationship Id="rId22" Type="http://schemas.openxmlformats.org/officeDocument/2006/relationships/image" Target="../media/image26220.png"/><Relationship Id="rId118" Type="http://schemas.openxmlformats.org/officeDocument/2006/relationships/image" Target="../media/image2669.png"/><Relationship Id="rId325" Type="http://schemas.openxmlformats.org/officeDocument/2006/relationships/customXml" Target="../ink/ink3035.xml"/><Relationship Id="rId532" Type="http://schemas.openxmlformats.org/officeDocument/2006/relationships/customXml" Target="../ink/ink3142.xml"/><Relationship Id="rId977" Type="http://schemas.openxmlformats.org/officeDocument/2006/relationships/customXml" Target="../ink/ink3368.xml"/><Relationship Id="rId171" Type="http://schemas.openxmlformats.org/officeDocument/2006/relationships/customXml" Target="../ink/ink2958.xml"/><Relationship Id="rId837" Type="http://schemas.openxmlformats.org/officeDocument/2006/relationships/customXml" Target="../ink/ink3297.xml"/><Relationship Id="rId269" Type="http://schemas.openxmlformats.org/officeDocument/2006/relationships/customXml" Target="../ink/ink3007.xml"/><Relationship Id="rId476" Type="http://schemas.openxmlformats.org/officeDocument/2006/relationships/image" Target="../media/image2846.png"/><Relationship Id="rId683" Type="http://schemas.openxmlformats.org/officeDocument/2006/relationships/image" Target="../media/image2945.png"/><Relationship Id="rId890" Type="http://schemas.openxmlformats.org/officeDocument/2006/relationships/customXml" Target="../ink/ink3324.xml"/><Relationship Id="rId904" Type="http://schemas.openxmlformats.org/officeDocument/2006/relationships/customXml" Target="../ink/ink3331.xml"/><Relationship Id="rId33" Type="http://schemas.openxmlformats.org/officeDocument/2006/relationships/customXml" Target="../ink/ink2889.xml"/><Relationship Id="rId129" Type="http://schemas.openxmlformats.org/officeDocument/2006/relationships/customXml" Target="../ink/ink2937.xml"/><Relationship Id="rId336" Type="http://schemas.openxmlformats.org/officeDocument/2006/relationships/image" Target="../media/image2777.png"/><Relationship Id="rId543" Type="http://schemas.openxmlformats.org/officeDocument/2006/relationships/image" Target="../media/image2876.png"/><Relationship Id="rId988" Type="http://schemas.openxmlformats.org/officeDocument/2006/relationships/image" Target="../media/image3095.png"/><Relationship Id="rId182" Type="http://schemas.openxmlformats.org/officeDocument/2006/relationships/image" Target="../media/image2701.png"/><Relationship Id="rId403" Type="http://schemas.openxmlformats.org/officeDocument/2006/relationships/customXml" Target="../ink/ink3074.xml"/><Relationship Id="rId750" Type="http://schemas.openxmlformats.org/officeDocument/2006/relationships/customXml" Target="../ink/ink3253.xml"/><Relationship Id="rId848" Type="http://schemas.openxmlformats.org/officeDocument/2006/relationships/image" Target="../media/image3026.png"/><Relationship Id="rId487" Type="http://schemas.openxmlformats.org/officeDocument/2006/relationships/customXml" Target="../ink/ink3116.xml"/><Relationship Id="rId610" Type="http://schemas.openxmlformats.org/officeDocument/2006/relationships/customXml" Target="../ink/ink3181.xml"/><Relationship Id="rId694" Type="http://schemas.openxmlformats.org/officeDocument/2006/relationships/customXml" Target="../ink/ink3224.xml"/><Relationship Id="rId708" Type="http://schemas.openxmlformats.org/officeDocument/2006/relationships/image" Target="../media/image2957.png"/><Relationship Id="rId915" Type="http://schemas.openxmlformats.org/officeDocument/2006/relationships/image" Target="../media/image3059.png"/><Relationship Id="rId347" Type="http://schemas.openxmlformats.org/officeDocument/2006/relationships/customXml" Target="../ink/ink3046.xml"/><Relationship Id="rId999" Type="http://schemas.openxmlformats.org/officeDocument/2006/relationships/customXml" Target="../ink/ink3379.xml"/><Relationship Id="rId44" Type="http://schemas.openxmlformats.org/officeDocument/2006/relationships/image" Target="../media/image26330.png"/><Relationship Id="rId554" Type="http://schemas.openxmlformats.org/officeDocument/2006/relationships/customXml" Target="../ink/ink3153.xml"/><Relationship Id="rId761" Type="http://schemas.openxmlformats.org/officeDocument/2006/relationships/image" Target="../media/image2983.png"/><Relationship Id="rId859" Type="http://schemas.openxmlformats.org/officeDocument/2006/relationships/customXml" Target="../ink/ink3308.xml"/><Relationship Id="rId193" Type="http://schemas.openxmlformats.org/officeDocument/2006/relationships/customXml" Target="../ink/ink2969.xml"/><Relationship Id="rId207" Type="http://schemas.openxmlformats.org/officeDocument/2006/relationships/customXml" Target="../ink/ink2976.xml"/><Relationship Id="rId414" Type="http://schemas.openxmlformats.org/officeDocument/2006/relationships/image" Target="../media/image2815.png"/><Relationship Id="rId498" Type="http://schemas.openxmlformats.org/officeDocument/2006/relationships/image" Target="../media/image2857.png"/><Relationship Id="rId621" Type="http://schemas.openxmlformats.org/officeDocument/2006/relationships/image" Target="../media/image2915.png"/><Relationship Id="rId260" Type="http://schemas.openxmlformats.org/officeDocument/2006/relationships/image" Target="../media/image2739.png"/><Relationship Id="rId719" Type="http://schemas.openxmlformats.org/officeDocument/2006/relationships/customXml" Target="../ink/ink3237.xml"/><Relationship Id="rId926" Type="http://schemas.openxmlformats.org/officeDocument/2006/relationships/image" Target="../media/image3064.png"/><Relationship Id="rId55" Type="http://schemas.openxmlformats.org/officeDocument/2006/relationships/customXml" Target="../ink/ink2900.xml"/><Relationship Id="rId120" Type="http://schemas.openxmlformats.org/officeDocument/2006/relationships/image" Target="../media/image2670.png"/><Relationship Id="rId358" Type="http://schemas.openxmlformats.org/officeDocument/2006/relationships/image" Target="../media/image2788.png"/><Relationship Id="rId565" Type="http://schemas.openxmlformats.org/officeDocument/2006/relationships/image" Target="../media/image2887.png"/><Relationship Id="rId772" Type="http://schemas.openxmlformats.org/officeDocument/2006/relationships/customXml" Target="../ink/ink3264.xml"/><Relationship Id="rId218" Type="http://schemas.openxmlformats.org/officeDocument/2006/relationships/image" Target="../media/image2719.png"/><Relationship Id="rId425" Type="http://schemas.openxmlformats.org/officeDocument/2006/relationships/customXml" Target="../ink/ink3085.xml"/><Relationship Id="rId632" Type="http://schemas.openxmlformats.org/officeDocument/2006/relationships/customXml" Target="../ink/ink3192.xml"/><Relationship Id="rId271" Type="http://schemas.openxmlformats.org/officeDocument/2006/relationships/customXml" Target="../ink/ink3008.xml"/><Relationship Id="rId937" Type="http://schemas.openxmlformats.org/officeDocument/2006/relationships/customXml" Target="../ink/ink3348.xml"/><Relationship Id="rId66" Type="http://schemas.openxmlformats.org/officeDocument/2006/relationships/image" Target="../media/image26440.png"/><Relationship Id="rId131" Type="http://schemas.openxmlformats.org/officeDocument/2006/relationships/customXml" Target="../ink/ink2938.xml"/><Relationship Id="rId369" Type="http://schemas.openxmlformats.org/officeDocument/2006/relationships/customXml" Target="../ink/ink3057.xml"/><Relationship Id="rId576" Type="http://schemas.openxmlformats.org/officeDocument/2006/relationships/customXml" Target="../ink/ink3164.xml"/><Relationship Id="rId783" Type="http://schemas.openxmlformats.org/officeDocument/2006/relationships/image" Target="../media/image2994.png"/><Relationship Id="rId990" Type="http://schemas.openxmlformats.org/officeDocument/2006/relationships/image" Target="../media/image3096.png"/><Relationship Id="rId229" Type="http://schemas.openxmlformats.org/officeDocument/2006/relationships/customXml" Target="../ink/ink2987.xml"/><Relationship Id="rId436" Type="http://schemas.openxmlformats.org/officeDocument/2006/relationships/image" Target="../media/image2826.png"/><Relationship Id="rId643" Type="http://schemas.openxmlformats.org/officeDocument/2006/relationships/image" Target="../media/image2926.png"/><Relationship Id="rId850" Type="http://schemas.openxmlformats.org/officeDocument/2006/relationships/image" Target="../media/image3027.png"/><Relationship Id="rId948" Type="http://schemas.openxmlformats.org/officeDocument/2006/relationships/image" Target="../media/image3075.png"/><Relationship Id="rId77" Type="http://schemas.openxmlformats.org/officeDocument/2006/relationships/customXml" Target="../ink/ink2911.xml"/><Relationship Id="rId282" Type="http://schemas.openxmlformats.org/officeDocument/2006/relationships/image" Target="../media/image2750.png"/><Relationship Id="rId503" Type="http://schemas.openxmlformats.org/officeDocument/2006/relationships/customXml" Target="../ink/ink3124.xml"/><Relationship Id="rId587" Type="http://schemas.openxmlformats.org/officeDocument/2006/relationships/image" Target="../media/image2898.png"/><Relationship Id="rId710" Type="http://schemas.openxmlformats.org/officeDocument/2006/relationships/image" Target="../media/image2958.png"/><Relationship Id="rId808" Type="http://schemas.openxmlformats.org/officeDocument/2006/relationships/customXml" Target="../ink/ink3282.xml"/><Relationship Id="rId8" Type="http://schemas.openxmlformats.org/officeDocument/2006/relationships/image" Target="../media/image26150.png"/><Relationship Id="rId142" Type="http://schemas.openxmlformats.org/officeDocument/2006/relationships/image" Target="../media/image2681.png"/><Relationship Id="rId447" Type="http://schemas.openxmlformats.org/officeDocument/2006/relationships/customXml" Target="../ink/ink3096.xml"/><Relationship Id="rId794" Type="http://schemas.openxmlformats.org/officeDocument/2006/relationships/customXml" Target="../ink/ink3275.xml"/><Relationship Id="rId654" Type="http://schemas.openxmlformats.org/officeDocument/2006/relationships/customXml" Target="../ink/ink3203.xml"/><Relationship Id="rId861" Type="http://schemas.openxmlformats.org/officeDocument/2006/relationships/image" Target="../media/image3032.png"/><Relationship Id="rId959" Type="http://schemas.openxmlformats.org/officeDocument/2006/relationships/customXml" Target="../ink/ink3359.xml"/><Relationship Id="rId293" Type="http://schemas.openxmlformats.org/officeDocument/2006/relationships/customXml" Target="../ink/ink3019.xml"/><Relationship Id="rId307" Type="http://schemas.openxmlformats.org/officeDocument/2006/relationships/customXml" Target="../ink/ink3026.xml"/><Relationship Id="rId514" Type="http://schemas.openxmlformats.org/officeDocument/2006/relationships/image" Target="../media/image2863.png"/><Relationship Id="rId721" Type="http://schemas.openxmlformats.org/officeDocument/2006/relationships/customXml" Target="../ink/ink3238.xml"/><Relationship Id="rId88" Type="http://schemas.openxmlformats.org/officeDocument/2006/relationships/image" Target="../media/image26540.png"/><Relationship Id="rId153" Type="http://schemas.openxmlformats.org/officeDocument/2006/relationships/customXml" Target="../ink/ink2949.xml"/><Relationship Id="rId360" Type="http://schemas.openxmlformats.org/officeDocument/2006/relationships/image" Target="../media/image2789.png"/><Relationship Id="rId598" Type="http://schemas.openxmlformats.org/officeDocument/2006/relationships/customXml" Target="../ink/ink3175.xml"/><Relationship Id="rId819" Type="http://schemas.openxmlformats.org/officeDocument/2006/relationships/customXml" Target="../ink/ink3288.xml"/><Relationship Id="rId1004" Type="http://schemas.openxmlformats.org/officeDocument/2006/relationships/image" Target="../media/image3103.png"/><Relationship Id="rId220" Type="http://schemas.openxmlformats.org/officeDocument/2006/relationships/image" Target="../media/image2720.png"/><Relationship Id="rId458" Type="http://schemas.openxmlformats.org/officeDocument/2006/relationships/image" Target="../media/image2837.png"/><Relationship Id="rId665" Type="http://schemas.openxmlformats.org/officeDocument/2006/relationships/customXml" Target="../ink/ink3209.xml"/><Relationship Id="rId872" Type="http://schemas.openxmlformats.org/officeDocument/2006/relationships/customXml" Target="../ink/ink3315.xml"/><Relationship Id="rId15" Type="http://schemas.openxmlformats.org/officeDocument/2006/relationships/customXml" Target="../ink/ink2880.xml"/><Relationship Id="rId318" Type="http://schemas.openxmlformats.org/officeDocument/2006/relationships/image" Target="../media/image2768.png"/><Relationship Id="rId525" Type="http://schemas.openxmlformats.org/officeDocument/2006/relationships/image" Target="../media/image2867.png"/><Relationship Id="rId732" Type="http://schemas.openxmlformats.org/officeDocument/2006/relationships/image" Target="../media/image2969.png"/><Relationship Id="rId99" Type="http://schemas.openxmlformats.org/officeDocument/2006/relationships/customXml" Target="../ink/ink2922.xml"/><Relationship Id="rId164" Type="http://schemas.openxmlformats.org/officeDocument/2006/relationships/image" Target="../media/image2692.png"/><Relationship Id="rId371" Type="http://schemas.openxmlformats.org/officeDocument/2006/relationships/customXml" Target="../ink/ink3058.xml"/><Relationship Id="rId469" Type="http://schemas.openxmlformats.org/officeDocument/2006/relationships/customXml" Target="../ink/ink3107.xml"/><Relationship Id="rId676" Type="http://schemas.openxmlformats.org/officeDocument/2006/relationships/customXml" Target="../ink/ink3215.xml"/><Relationship Id="rId883" Type="http://schemas.openxmlformats.org/officeDocument/2006/relationships/image" Target="../media/image3043.png"/><Relationship Id="rId26" Type="http://schemas.openxmlformats.org/officeDocument/2006/relationships/image" Target="../media/image26240.png"/><Relationship Id="rId231" Type="http://schemas.openxmlformats.org/officeDocument/2006/relationships/customXml" Target="../ink/ink2988.xml"/><Relationship Id="rId329" Type="http://schemas.openxmlformats.org/officeDocument/2006/relationships/customXml" Target="../ink/ink3037.xml"/><Relationship Id="rId536" Type="http://schemas.openxmlformats.org/officeDocument/2006/relationships/customXml" Target="../ink/ink3144.xml"/><Relationship Id="rId175" Type="http://schemas.openxmlformats.org/officeDocument/2006/relationships/customXml" Target="../ink/ink2960.xml"/><Relationship Id="rId743" Type="http://schemas.openxmlformats.org/officeDocument/2006/relationships/image" Target="../media/image2974.png"/><Relationship Id="rId950" Type="http://schemas.openxmlformats.org/officeDocument/2006/relationships/image" Target="../media/image3076.png"/><Relationship Id="rId382" Type="http://schemas.openxmlformats.org/officeDocument/2006/relationships/image" Target="../media/image2799.png"/><Relationship Id="rId603" Type="http://schemas.openxmlformats.org/officeDocument/2006/relationships/image" Target="../media/image2906.png"/><Relationship Id="rId687" Type="http://schemas.openxmlformats.org/officeDocument/2006/relationships/image" Target="../media/image2947.png"/><Relationship Id="rId810" Type="http://schemas.openxmlformats.org/officeDocument/2006/relationships/customXml" Target="../ink/ink3283.xml"/><Relationship Id="rId908" Type="http://schemas.openxmlformats.org/officeDocument/2006/relationships/customXml" Target="../ink/ink3333.xml"/><Relationship Id="rId242" Type="http://schemas.openxmlformats.org/officeDocument/2006/relationships/image" Target="../media/image2731.png"/><Relationship Id="rId894" Type="http://schemas.openxmlformats.org/officeDocument/2006/relationships/customXml" Target="../ink/ink3326.xml"/><Relationship Id="rId37" Type="http://schemas.openxmlformats.org/officeDocument/2006/relationships/customXml" Target="../ink/ink2891.xml"/><Relationship Id="rId102" Type="http://schemas.openxmlformats.org/officeDocument/2006/relationships/image" Target="../media/image26610.png"/><Relationship Id="rId547" Type="http://schemas.openxmlformats.org/officeDocument/2006/relationships/image" Target="../media/image2878.png"/><Relationship Id="rId754" Type="http://schemas.openxmlformats.org/officeDocument/2006/relationships/customXml" Target="../ink/ink3255.xml"/><Relationship Id="rId961" Type="http://schemas.openxmlformats.org/officeDocument/2006/relationships/customXml" Target="../ink/ink3360.xml"/><Relationship Id="rId90" Type="http://schemas.openxmlformats.org/officeDocument/2006/relationships/image" Target="../media/image26550.png"/><Relationship Id="rId186" Type="http://schemas.openxmlformats.org/officeDocument/2006/relationships/image" Target="../media/image2703.png"/><Relationship Id="rId393" Type="http://schemas.openxmlformats.org/officeDocument/2006/relationships/customXml" Target="../ink/ink3069.xml"/><Relationship Id="rId407" Type="http://schemas.openxmlformats.org/officeDocument/2006/relationships/customXml" Target="../ink/ink3076.xml"/><Relationship Id="rId614" Type="http://schemas.openxmlformats.org/officeDocument/2006/relationships/customXml" Target="../ink/ink3183.xml"/><Relationship Id="rId821" Type="http://schemas.openxmlformats.org/officeDocument/2006/relationships/customXml" Target="../ink/ink3289.xml"/><Relationship Id="rId253" Type="http://schemas.openxmlformats.org/officeDocument/2006/relationships/customXml" Target="../ink/ink2999.xml"/><Relationship Id="rId460" Type="http://schemas.openxmlformats.org/officeDocument/2006/relationships/image" Target="../media/image2838.png"/><Relationship Id="rId698" Type="http://schemas.openxmlformats.org/officeDocument/2006/relationships/image" Target="../media/image2952.png"/><Relationship Id="rId919" Type="http://schemas.openxmlformats.org/officeDocument/2006/relationships/customXml" Target="../ink/ink3339.xml"/><Relationship Id="rId48" Type="http://schemas.openxmlformats.org/officeDocument/2006/relationships/image" Target="../media/image26350.png"/><Relationship Id="rId113" Type="http://schemas.openxmlformats.org/officeDocument/2006/relationships/customXml" Target="../ink/ink2929.xml"/><Relationship Id="rId320" Type="http://schemas.openxmlformats.org/officeDocument/2006/relationships/image" Target="../media/image2769.png"/><Relationship Id="rId558" Type="http://schemas.openxmlformats.org/officeDocument/2006/relationships/customXml" Target="../ink/ink3155.xml"/><Relationship Id="rId765" Type="http://schemas.openxmlformats.org/officeDocument/2006/relationships/image" Target="../media/image2985.png"/><Relationship Id="rId972" Type="http://schemas.openxmlformats.org/officeDocument/2006/relationships/image" Target="../media/image3087.png"/><Relationship Id="rId197" Type="http://schemas.openxmlformats.org/officeDocument/2006/relationships/customXml" Target="../ink/ink2971.xml"/><Relationship Id="rId418" Type="http://schemas.openxmlformats.org/officeDocument/2006/relationships/image" Target="../media/image2817.png"/><Relationship Id="rId625" Type="http://schemas.openxmlformats.org/officeDocument/2006/relationships/image" Target="../media/image2917.png"/><Relationship Id="rId832" Type="http://schemas.openxmlformats.org/officeDocument/2006/relationships/image" Target="../media/image3018.png"/><Relationship Id="rId264" Type="http://schemas.openxmlformats.org/officeDocument/2006/relationships/image" Target="../media/image2741.png"/><Relationship Id="rId471" Type="http://schemas.openxmlformats.org/officeDocument/2006/relationships/customXml" Target="../ink/ink3108.xml"/><Relationship Id="rId59" Type="http://schemas.openxmlformats.org/officeDocument/2006/relationships/customXml" Target="../ink/ink2902.xml"/><Relationship Id="rId124" Type="http://schemas.openxmlformats.org/officeDocument/2006/relationships/image" Target="../media/image2672.png"/><Relationship Id="rId569" Type="http://schemas.openxmlformats.org/officeDocument/2006/relationships/image" Target="../media/image2889.png"/><Relationship Id="rId776" Type="http://schemas.openxmlformats.org/officeDocument/2006/relationships/customXml" Target="../ink/ink3266.xml"/><Relationship Id="rId983" Type="http://schemas.openxmlformats.org/officeDocument/2006/relationships/customXml" Target="../ink/ink3371.xml"/><Relationship Id="rId331" Type="http://schemas.openxmlformats.org/officeDocument/2006/relationships/customXml" Target="../ink/ink3038.xml"/><Relationship Id="rId429" Type="http://schemas.openxmlformats.org/officeDocument/2006/relationships/customXml" Target="../ink/ink3087.xml"/><Relationship Id="rId636" Type="http://schemas.openxmlformats.org/officeDocument/2006/relationships/customXml" Target="../ink/ink3194.xml"/><Relationship Id="rId843" Type="http://schemas.openxmlformats.org/officeDocument/2006/relationships/customXml" Target="../ink/ink3300.xml"/><Relationship Id="rId275" Type="http://schemas.openxmlformats.org/officeDocument/2006/relationships/customXml" Target="../ink/ink3010.xml"/><Relationship Id="rId482" Type="http://schemas.openxmlformats.org/officeDocument/2006/relationships/image" Target="../media/image2849.png"/><Relationship Id="rId703" Type="http://schemas.openxmlformats.org/officeDocument/2006/relationships/customXml" Target="../ink/ink3229.xml"/><Relationship Id="rId910" Type="http://schemas.openxmlformats.org/officeDocument/2006/relationships/customXml" Target="../ink/ink3334.xml"/><Relationship Id="rId135" Type="http://schemas.openxmlformats.org/officeDocument/2006/relationships/customXml" Target="../ink/ink2940.xml"/><Relationship Id="rId342" Type="http://schemas.openxmlformats.org/officeDocument/2006/relationships/image" Target="../media/image2780.png"/><Relationship Id="rId787" Type="http://schemas.openxmlformats.org/officeDocument/2006/relationships/image" Target="../media/image2996.png"/><Relationship Id="rId994" Type="http://schemas.openxmlformats.org/officeDocument/2006/relationships/image" Target="../media/image3098.png"/><Relationship Id="rId202" Type="http://schemas.openxmlformats.org/officeDocument/2006/relationships/image" Target="../media/image2711.png"/><Relationship Id="rId647" Type="http://schemas.openxmlformats.org/officeDocument/2006/relationships/image" Target="../media/image2928.png"/><Relationship Id="rId854" Type="http://schemas.openxmlformats.org/officeDocument/2006/relationships/image" Target="../media/image3029.png"/><Relationship Id="rId286" Type="http://schemas.openxmlformats.org/officeDocument/2006/relationships/image" Target="../media/image2752.png"/><Relationship Id="rId493" Type="http://schemas.openxmlformats.org/officeDocument/2006/relationships/customXml" Target="../ink/ink3119.xml"/><Relationship Id="rId507" Type="http://schemas.openxmlformats.org/officeDocument/2006/relationships/image" Target="../media/image2861.png"/><Relationship Id="rId714" Type="http://schemas.openxmlformats.org/officeDocument/2006/relationships/image" Target="../media/image2960.png"/><Relationship Id="rId921" Type="http://schemas.openxmlformats.org/officeDocument/2006/relationships/customXml" Target="../ink/ink3340.xml"/><Relationship Id="rId50" Type="http://schemas.openxmlformats.org/officeDocument/2006/relationships/image" Target="../media/image26360.png"/><Relationship Id="rId146" Type="http://schemas.openxmlformats.org/officeDocument/2006/relationships/image" Target="../media/image2683.png"/><Relationship Id="rId353" Type="http://schemas.openxmlformats.org/officeDocument/2006/relationships/customXml" Target="../ink/ink3049.xml"/><Relationship Id="rId560" Type="http://schemas.openxmlformats.org/officeDocument/2006/relationships/customXml" Target="../ink/ink3156.xml"/><Relationship Id="rId798" Type="http://schemas.openxmlformats.org/officeDocument/2006/relationships/customXml" Target="../ink/ink3277.xml"/><Relationship Id="rId213" Type="http://schemas.openxmlformats.org/officeDocument/2006/relationships/customXml" Target="../ink/ink2979.xml"/><Relationship Id="rId420" Type="http://schemas.openxmlformats.org/officeDocument/2006/relationships/image" Target="../media/image2818.png"/><Relationship Id="rId658" Type="http://schemas.openxmlformats.org/officeDocument/2006/relationships/image" Target="../media/image2933.png"/><Relationship Id="rId865" Type="http://schemas.openxmlformats.org/officeDocument/2006/relationships/image" Target="../media/image3034.png"/><Relationship Id="rId297" Type="http://schemas.openxmlformats.org/officeDocument/2006/relationships/customXml" Target="../ink/ink3021.xml"/><Relationship Id="rId518" Type="http://schemas.openxmlformats.org/officeDocument/2006/relationships/image" Target="../media/image2865.png"/><Relationship Id="rId725" Type="http://schemas.openxmlformats.org/officeDocument/2006/relationships/customXml" Target="../ink/ink3240.xml"/><Relationship Id="rId932" Type="http://schemas.openxmlformats.org/officeDocument/2006/relationships/image" Target="../media/image3067.png"/><Relationship Id="rId157" Type="http://schemas.openxmlformats.org/officeDocument/2006/relationships/customXml" Target="../ink/ink2951.xml"/><Relationship Id="rId364" Type="http://schemas.openxmlformats.org/officeDocument/2006/relationships/image" Target="../media/image2791.png"/><Relationship Id="rId61" Type="http://schemas.openxmlformats.org/officeDocument/2006/relationships/customXml" Target="../ink/ink2903.xml"/><Relationship Id="rId571" Type="http://schemas.openxmlformats.org/officeDocument/2006/relationships/image" Target="../media/image2890.png"/><Relationship Id="rId669" Type="http://schemas.openxmlformats.org/officeDocument/2006/relationships/customXml" Target="../ink/ink3211.xml"/><Relationship Id="rId876" Type="http://schemas.openxmlformats.org/officeDocument/2006/relationships/customXml" Target="../ink/ink3317.xml"/><Relationship Id="rId19" Type="http://schemas.openxmlformats.org/officeDocument/2006/relationships/customXml" Target="../ink/ink2882.xml"/><Relationship Id="rId224" Type="http://schemas.openxmlformats.org/officeDocument/2006/relationships/image" Target="../media/image2722.png"/><Relationship Id="rId431" Type="http://schemas.openxmlformats.org/officeDocument/2006/relationships/customXml" Target="../ink/ink3088.xml"/><Relationship Id="rId529" Type="http://schemas.openxmlformats.org/officeDocument/2006/relationships/image" Target="../media/image2869.png"/><Relationship Id="rId736" Type="http://schemas.openxmlformats.org/officeDocument/2006/relationships/customXml" Target="../ink/ink3246.xml"/><Relationship Id="rId168" Type="http://schemas.openxmlformats.org/officeDocument/2006/relationships/image" Target="../media/image2694.png"/><Relationship Id="rId943" Type="http://schemas.openxmlformats.org/officeDocument/2006/relationships/customXml" Target="../ink/ink3351.xml"/><Relationship Id="rId72" Type="http://schemas.openxmlformats.org/officeDocument/2006/relationships/image" Target="../media/image26470.png"/><Relationship Id="rId375" Type="http://schemas.openxmlformats.org/officeDocument/2006/relationships/customXml" Target="../ink/ink3060.xml"/><Relationship Id="rId582" Type="http://schemas.openxmlformats.org/officeDocument/2006/relationships/customXml" Target="../ink/ink3167.xml"/><Relationship Id="rId803" Type="http://schemas.openxmlformats.org/officeDocument/2006/relationships/image" Target="../media/image3004.png"/><Relationship Id="rId3" Type="http://schemas.openxmlformats.org/officeDocument/2006/relationships/customXml" Target="../ink/ink2874.xml"/><Relationship Id="rId235" Type="http://schemas.openxmlformats.org/officeDocument/2006/relationships/customXml" Target="../ink/ink2990.xml"/><Relationship Id="rId442" Type="http://schemas.openxmlformats.org/officeDocument/2006/relationships/image" Target="../media/image2829.png"/><Relationship Id="rId887" Type="http://schemas.openxmlformats.org/officeDocument/2006/relationships/image" Target="../media/image3045.png"/><Relationship Id="rId302" Type="http://schemas.openxmlformats.org/officeDocument/2006/relationships/image" Target="../media/image2760.png"/><Relationship Id="rId747" Type="http://schemas.openxmlformats.org/officeDocument/2006/relationships/image" Target="../media/image2976.png"/><Relationship Id="rId954" Type="http://schemas.openxmlformats.org/officeDocument/2006/relationships/image" Target="../media/image307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Trade und Policy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256948" y="1874728"/>
            <a:ext cx="53141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This </a:t>
            </a:r>
            <a:r>
              <a:rPr lang="de-DE" sz="2800" b="1" u="sng" dirty="0" err="1"/>
              <a:t>lecture</a:t>
            </a:r>
            <a:r>
              <a:rPr lang="de-DE" sz="2800" b="1" u="sng" dirty="0"/>
              <a:t> will </a:t>
            </a:r>
            <a:r>
              <a:rPr lang="de-DE" sz="2800" b="1" u="sng" dirty="0" err="1"/>
              <a:t>be</a:t>
            </a:r>
            <a:r>
              <a:rPr lang="de-DE" sz="2800" b="1" u="sng" dirty="0"/>
              <a:t> </a:t>
            </a:r>
            <a:r>
              <a:rPr lang="de-DE" sz="2800" b="1" u="sng" dirty="0" err="1"/>
              <a:t>recorded</a:t>
            </a:r>
            <a:r>
              <a:rPr lang="de-DE" sz="2800" b="1" u="sng" dirty="0"/>
              <a:t> and </a:t>
            </a:r>
          </a:p>
          <a:p>
            <a:pPr algn="ctr"/>
            <a:r>
              <a:rPr lang="de-DE" sz="2800" b="1" u="sng" dirty="0" err="1"/>
              <a:t>Subsequently</a:t>
            </a:r>
            <a:r>
              <a:rPr lang="de-DE" sz="2800" b="1" u="sng" dirty="0"/>
              <a:t> </a:t>
            </a:r>
            <a:r>
              <a:rPr lang="de-DE" sz="2800" b="1" u="sng" dirty="0" err="1"/>
              <a:t>uploaded</a:t>
            </a:r>
            <a:r>
              <a:rPr lang="de-DE" sz="2800" b="1" u="sng" dirty="0"/>
              <a:t> in </a:t>
            </a:r>
            <a:r>
              <a:rPr lang="de-DE" sz="2800" b="1" u="sng" dirty="0" err="1"/>
              <a:t>the</a:t>
            </a:r>
            <a:r>
              <a:rPr lang="de-DE" sz="2800" b="1" u="sng" dirty="0"/>
              <a:t> </a:t>
            </a:r>
          </a:p>
          <a:p>
            <a:pPr algn="ctr"/>
            <a:r>
              <a:rPr lang="de-DE" sz="2800" b="1" u="sng" dirty="0" err="1"/>
              <a:t>world</a:t>
            </a:r>
            <a:r>
              <a:rPr lang="de-DE" sz="2800" b="1" u="sng" dirty="0"/>
              <a:t>-</a:t>
            </a:r>
            <a:r>
              <a:rPr lang="de-DE" sz="2800" b="1" u="sng" dirty="0" err="1"/>
              <a:t>wide</a:t>
            </a:r>
            <a:r>
              <a:rPr lang="de-DE" sz="2800" b="1" u="sng" dirty="0"/>
              <a:t>-web</a:t>
            </a:r>
          </a:p>
          <a:p>
            <a:pPr algn="ctr"/>
            <a:endParaRPr lang="de-DE" sz="2800" b="1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C59F7AA5-A711-4EAF-B3AC-16B90AF42825}"/>
                  </a:ext>
                </a:extLst>
              </p14:cNvPr>
              <p14:cNvContentPartPr/>
              <p14:nvPr/>
            </p14:nvContentPartPr>
            <p14:xfrm>
              <a:off x="9446133" y="1882147"/>
              <a:ext cx="1392120" cy="89424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C59F7AA5-A711-4EAF-B3AC-16B90AF4282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1813" y="1877827"/>
                <a:ext cx="1400760" cy="90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97D71139-AE87-4751-8487-9767AB9BF98D}"/>
                  </a:ext>
                </a:extLst>
              </p14:cNvPr>
              <p14:cNvContentPartPr/>
              <p14:nvPr/>
            </p14:nvContentPartPr>
            <p14:xfrm>
              <a:off x="9005493" y="3254827"/>
              <a:ext cx="179280" cy="21204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97D71139-AE87-4751-8487-9767AB9BF98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01173" y="3250507"/>
                <a:ext cx="18792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73427579-C8DB-48A3-B41D-908A78DF9FCE}"/>
                  </a:ext>
                </a:extLst>
              </p14:cNvPr>
              <p14:cNvContentPartPr/>
              <p14:nvPr/>
            </p14:nvContentPartPr>
            <p14:xfrm>
              <a:off x="8837373" y="3388747"/>
              <a:ext cx="223560" cy="24264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73427579-C8DB-48A3-B41D-908A78DF9FC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833053" y="3384427"/>
                <a:ext cx="232200" cy="25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uppieren 137">
            <a:extLst>
              <a:ext uri="{FF2B5EF4-FFF2-40B4-BE49-F238E27FC236}">
                <a16:creationId xmlns:a16="http://schemas.microsoft.com/office/drawing/2014/main" id="{27E3C3E9-2664-4052-80DC-340AF161DAA5}"/>
              </a:ext>
            </a:extLst>
          </p:cNvPr>
          <p:cNvGrpSpPr/>
          <p:nvPr/>
        </p:nvGrpSpPr>
        <p:grpSpPr>
          <a:xfrm>
            <a:off x="9427773" y="2256187"/>
            <a:ext cx="447120" cy="538920"/>
            <a:chOff x="9427773" y="2256187"/>
            <a:chExt cx="447120" cy="53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3BF37E3-893F-4C9B-9187-9E2AFD53AD42}"/>
                    </a:ext>
                  </a:extLst>
                </p14:cNvPr>
                <p14:cNvContentPartPr/>
                <p14:nvPr/>
              </p14:nvContentPartPr>
              <p14:xfrm>
                <a:off x="9449733" y="2260147"/>
                <a:ext cx="360" cy="3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3BF37E3-893F-4C9B-9187-9E2AFD53AD4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445413" y="22558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3C386C8E-4B6E-40C4-8256-33B38AF5490F}"/>
                    </a:ext>
                  </a:extLst>
                </p14:cNvPr>
                <p14:cNvContentPartPr/>
                <p14:nvPr/>
              </p14:nvContentPartPr>
              <p14:xfrm>
                <a:off x="9427773" y="2256187"/>
                <a:ext cx="447120" cy="5389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3C386C8E-4B6E-40C4-8256-33B38AF5490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423453" y="2251867"/>
                  <a:ext cx="45576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E497E961-2F8D-41F2-B9B4-DD0B1E7417FC}"/>
                    </a:ext>
                  </a:extLst>
                </p14:cNvPr>
                <p14:cNvContentPartPr/>
                <p14:nvPr/>
              </p14:nvContentPartPr>
              <p14:xfrm>
                <a:off x="9483213" y="2337547"/>
                <a:ext cx="7560" cy="468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E497E961-2F8D-41F2-B9B4-DD0B1E7417F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478893" y="2333227"/>
                  <a:ext cx="162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E29C066F-3C19-423D-A9D8-7561D755E9EF}"/>
                    </a:ext>
                  </a:extLst>
                </p14:cNvPr>
                <p14:cNvContentPartPr/>
                <p14:nvPr/>
              </p14:nvContentPartPr>
              <p14:xfrm>
                <a:off x="9530013" y="2375347"/>
                <a:ext cx="24120" cy="97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E29C066F-3C19-423D-A9D8-7561D755E9E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525693" y="2371027"/>
                  <a:ext cx="327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06A2043C-1833-4351-8932-C8FA747CF991}"/>
                    </a:ext>
                  </a:extLst>
                </p14:cNvPr>
                <p14:cNvContentPartPr/>
                <p14:nvPr/>
              </p14:nvContentPartPr>
              <p14:xfrm>
                <a:off x="9595893" y="2433667"/>
                <a:ext cx="96840" cy="7992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06A2043C-1833-4351-8932-C8FA747CF99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591573" y="2429347"/>
                  <a:ext cx="1054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96BBECCB-97FE-47D1-9487-D1FAEDA192D0}"/>
                    </a:ext>
                  </a:extLst>
                </p14:cNvPr>
                <p14:cNvContentPartPr/>
                <p14:nvPr/>
              </p14:nvContentPartPr>
              <p14:xfrm>
                <a:off x="9720453" y="2580907"/>
                <a:ext cx="63000" cy="7560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96BBECCB-97FE-47D1-9487-D1FAEDA192D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716133" y="2576587"/>
                  <a:ext cx="716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5136E6EB-455F-4D45-8BD4-92BA0B6DF396}"/>
                    </a:ext>
                  </a:extLst>
                </p14:cNvPr>
                <p14:cNvContentPartPr/>
                <p14:nvPr/>
              </p14:nvContentPartPr>
              <p14:xfrm>
                <a:off x="9533253" y="2470387"/>
                <a:ext cx="5760" cy="61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5136E6EB-455F-4D45-8BD4-92BA0B6DF39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528933" y="2466067"/>
                  <a:ext cx="144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775254FE-E1DF-48F0-BCC3-D30F8D016F54}"/>
                    </a:ext>
                  </a:extLst>
                </p14:cNvPr>
                <p14:cNvContentPartPr/>
                <p14:nvPr/>
              </p14:nvContentPartPr>
              <p14:xfrm>
                <a:off x="9548733" y="2560387"/>
                <a:ext cx="29880" cy="8640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775254FE-E1DF-48F0-BCC3-D30F8D016F5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544413" y="2556067"/>
                  <a:ext cx="385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B308CD23-8E03-4917-B0D4-65F86CBFCF09}"/>
                    </a:ext>
                  </a:extLst>
                </p14:cNvPr>
                <p14:cNvContentPartPr/>
                <p14:nvPr/>
              </p14:nvContentPartPr>
              <p14:xfrm>
                <a:off x="9495093" y="2675587"/>
                <a:ext cx="183240" cy="3564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B308CD23-8E03-4917-B0D4-65F86CBFCF0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490773" y="2671267"/>
                  <a:ext cx="19188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uppieren 149">
            <a:extLst>
              <a:ext uri="{FF2B5EF4-FFF2-40B4-BE49-F238E27FC236}">
                <a16:creationId xmlns:a16="http://schemas.microsoft.com/office/drawing/2014/main" id="{A448A098-45C5-45AE-80A3-C1362D2AD7F8}"/>
              </a:ext>
            </a:extLst>
          </p:cNvPr>
          <p:cNvGrpSpPr/>
          <p:nvPr/>
        </p:nvGrpSpPr>
        <p:grpSpPr>
          <a:xfrm>
            <a:off x="9610653" y="1749307"/>
            <a:ext cx="731160" cy="848520"/>
            <a:chOff x="9610653" y="1749307"/>
            <a:chExt cx="731160" cy="84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92AC46CE-C26C-4CD7-A9B2-DD621B43B767}"/>
                    </a:ext>
                  </a:extLst>
                </p14:cNvPr>
                <p14:cNvContentPartPr/>
                <p14:nvPr/>
              </p14:nvContentPartPr>
              <p14:xfrm>
                <a:off x="9684453" y="2003107"/>
                <a:ext cx="19800" cy="3456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92AC46CE-C26C-4CD7-A9B2-DD621B43B76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680133" y="1998787"/>
                  <a:ext cx="284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C050266E-E646-4C91-A37F-BC96B89B956D}"/>
                    </a:ext>
                  </a:extLst>
                </p14:cNvPr>
                <p14:cNvContentPartPr/>
                <p14:nvPr/>
              </p14:nvContentPartPr>
              <p14:xfrm>
                <a:off x="9757893" y="2089147"/>
                <a:ext cx="48240" cy="115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C050266E-E646-4C91-A37F-BC96B89B956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753573" y="2084827"/>
                  <a:ext cx="568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0FEBB329-2F92-4CBD-9138-F8BE3525116F}"/>
                    </a:ext>
                  </a:extLst>
                </p14:cNvPr>
                <p14:cNvContentPartPr/>
                <p14:nvPr/>
              </p14:nvContentPartPr>
              <p14:xfrm>
                <a:off x="9896133" y="2166187"/>
                <a:ext cx="202320" cy="10692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0FEBB329-2F92-4CBD-9138-F8BE3525116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891813" y="2161867"/>
                  <a:ext cx="2109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2287C517-D998-4B71-9483-8BDB12EA2C4C}"/>
                    </a:ext>
                  </a:extLst>
                </p14:cNvPr>
                <p14:cNvContentPartPr/>
                <p14:nvPr/>
              </p14:nvContentPartPr>
              <p14:xfrm>
                <a:off x="10264053" y="2371387"/>
                <a:ext cx="77760" cy="5292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2287C517-D998-4B71-9483-8BDB12EA2C4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259733" y="2367067"/>
                  <a:ext cx="864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4A8A2E51-0453-4855-8600-FC4A732D57F1}"/>
                    </a:ext>
                  </a:extLst>
                </p14:cNvPr>
                <p14:cNvContentPartPr/>
                <p14:nvPr/>
              </p14:nvContentPartPr>
              <p14:xfrm>
                <a:off x="9610653" y="2112187"/>
                <a:ext cx="25200" cy="115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4A8A2E51-0453-4855-8600-FC4A732D57F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606333" y="2107867"/>
                  <a:ext cx="338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FE71B9F7-B439-4A58-8195-7195DDA8AF07}"/>
                    </a:ext>
                  </a:extLst>
                </p14:cNvPr>
                <p14:cNvContentPartPr/>
                <p14:nvPr/>
              </p14:nvContentPartPr>
              <p14:xfrm>
                <a:off x="9767613" y="2279587"/>
                <a:ext cx="264240" cy="23400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FE71B9F7-B439-4A58-8195-7195DDA8AF0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763293" y="2275267"/>
                  <a:ext cx="2728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A34FDF1F-4BB2-4509-BCED-663F8B237CA8}"/>
                    </a:ext>
                  </a:extLst>
                </p14:cNvPr>
                <p14:cNvContentPartPr/>
                <p14:nvPr/>
              </p14:nvContentPartPr>
              <p14:xfrm>
                <a:off x="10134453" y="2594227"/>
                <a:ext cx="5040" cy="360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A34FDF1F-4BB2-4509-BCED-663F8B237CA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130133" y="2589907"/>
                  <a:ext cx="136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A52BDDB1-03C4-4C2B-9471-C6EE0D06C4E1}"/>
                    </a:ext>
                  </a:extLst>
                </p14:cNvPr>
                <p14:cNvContentPartPr/>
                <p14:nvPr/>
              </p14:nvContentPartPr>
              <p14:xfrm>
                <a:off x="9748173" y="2377147"/>
                <a:ext cx="13320" cy="6264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A52BDDB1-03C4-4C2B-9471-C6EE0D06C4E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743853" y="2372827"/>
                  <a:ext cx="219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6494E396-9C0D-41FD-B0BF-400CDB941FDB}"/>
                    </a:ext>
                  </a:extLst>
                </p14:cNvPr>
                <p14:cNvContentPartPr/>
                <p14:nvPr/>
              </p14:nvContentPartPr>
              <p14:xfrm>
                <a:off x="9997293" y="1901947"/>
                <a:ext cx="28440" cy="20880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6494E396-9C0D-41FD-B0BF-400CDB941FD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992973" y="1897627"/>
                  <a:ext cx="370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E650D892-B5F5-4215-81A0-98DEAE07C7ED}"/>
                    </a:ext>
                  </a:extLst>
                </p14:cNvPr>
                <p14:cNvContentPartPr/>
                <p14:nvPr/>
              </p14:nvContentPartPr>
              <p14:xfrm>
                <a:off x="9961653" y="1749307"/>
                <a:ext cx="106200" cy="14148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E650D892-B5F5-4215-81A0-98DEAE07C7E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957333" y="1744987"/>
                  <a:ext cx="114840" cy="15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1E5C59AC-4AE0-45C1-8500-A7931D50B3F5}"/>
                  </a:ext>
                </a:extLst>
              </p14:cNvPr>
              <p14:cNvContentPartPr/>
              <p14:nvPr/>
            </p14:nvContentPartPr>
            <p14:xfrm>
              <a:off x="9478533" y="1216867"/>
              <a:ext cx="1344600" cy="927360"/>
            </p14:xfrm>
          </p:contentPart>
        </mc:Choice>
        <mc:Fallback xmlns=""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1E5C59AC-4AE0-45C1-8500-A7931D50B3F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474213" y="1212547"/>
                <a:ext cx="1353240" cy="9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CA3C7A99-0CBD-4C74-851A-79C96749E048}"/>
                  </a:ext>
                </a:extLst>
              </p14:cNvPr>
              <p14:cNvContentPartPr/>
              <p14:nvPr/>
            </p14:nvContentPartPr>
            <p14:xfrm>
              <a:off x="9268293" y="1247827"/>
              <a:ext cx="157320" cy="978480"/>
            </p14:xfrm>
          </p:contentPart>
        </mc:Choice>
        <mc:Fallback xmlns=""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CA3C7A99-0CBD-4C74-851A-79C96749E04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263973" y="1243507"/>
                <a:ext cx="165960" cy="9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BAE4B736-6B32-458F-84A7-8A2F161F65F2}"/>
                  </a:ext>
                </a:extLst>
              </p14:cNvPr>
              <p14:cNvContentPartPr/>
              <p14:nvPr/>
            </p14:nvContentPartPr>
            <p14:xfrm>
              <a:off x="9360453" y="2233147"/>
              <a:ext cx="147600" cy="51480"/>
            </p14:xfrm>
          </p:contentPart>
        </mc:Choice>
        <mc:Fallback xmlns=""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BAE4B736-6B32-458F-84A7-8A2F161F65F2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356133" y="2228827"/>
                <a:ext cx="15624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DDCD5464-4657-443B-900F-8D74F45D7B9D}"/>
                  </a:ext>
                </a:extLst>
              </p14:cNvPr>
              <p14:cNvContentPartPr/>
              <p14:nvPr/>
            </p14:nvContentPartPr>
            <p14:xfrm>
              <a:off x="10860213" y="2721667"/>
              <a:ext cx="22680" cy="173160"/>
            </p14:xfrm>
          </p:contentPart>
        </mc:Choice>
        <mc:Fallback xmlns=""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DDCD5464-4657-443B-900F-8D74F45D7B9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0855893" y="2717347"/>
                <a:ext cx="3132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481034C2-5DEC-41E5-A221-9D2F5A6F4026}"/>
                  </a:ext>
                </a:extLst>
              </p14:cNvPr>
              <p14:cNvContentPartPr/>
              <p14:nvPr/>
            </p14:nvContentPartPr>
            <p14:xfrm>
              <a:off x="10851933" y="2182027"/>
              <a:ext cx="334440" cy="604440"/>
            </p14:xfrm>
          </p:contentPart>
        </mc:Choice>
        <mc:Fallback xmlns=""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481034C2-5DEC-41E5-A221-9D2F5A6F4026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0847613" y="2177707"/>
                <a:ext cx="343080" cy="61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D6C4CC78-8667-4F53-8FE0-641222882856}"/>
                  </a:ext>
                </a:extLst>
              </p14:cNvPr>
              <p14:cNvContentPartPr/>
              <p14:nvPr/>
            </p14:nvContentPartPr>
            <p14:xfrm>
              <a:off x="10811253" y="2135227"/>
              <a:ext cx="29520" cy="58320"/>
            </p14:xfrm>
          </p:contentPart>
        </mc:Choice>
        <mc:Fallback xmlns=""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D6C4CC78-8667-4F53-8FE0-64122288285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806933" y="2130907"/>
                <a:ext cx="381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958C83FC-9602-41BA-8DDA-6571BE9A4EF7}"/>
                  </a:ext>
                </a:extLst>
              </p14:cNvPr>
              <p14:cNvContentPartPr/>
              <p14:nvPr/>
            </p14:nvContentPartPr>
            <p14:xfrm>
              <a:off x="4578933" y="4870147"/>
              <a:ext cx="423000" cy="981000"/>
            </p14:xfrm>
          </p:contentPart>
        </mc:Choice>
        <mc:Fallback xmlns=""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958C83FC-9602-41BA-8DDA-6571BE9A4EF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574613" y="4865827"/>
                <a:ext cx="431640" cy="9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F1FCE8BB-781D-4B2A-AADE-F8C18A85691C}"/>
                  </a:ext>
                </a:extLst>
              </p14:cNvPr>
              <p14:cNvContentPartPr/>
              <p14:nvPr/>
            </p14:nvContentPartPr>
            <p14:xfrm>
              <a:off x="8944293" y="459787"/>
              <a:ext cx="456480" cy="586440"/>
            </p14:xfrm>
          </p:contentPart>
        </mc:Choice>
        <mc:Fallback xmlns=""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F1FCE8BB-781D-4B2A-AADE-F8C18A85691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939973" y="455467"/>
                <a:ext cx="465120" cy="59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64" name="Freihand 363">
                <a:extLst>
                  <a:ext uri="{FF2B5EF4-FFF2-40B4-BE49-F238E27FC236}">
                    <a16:creationId xmlns:a16="http://schemas.microsoft.com/office/drawing/2014/main" id="{1D7359E6-AA65-484C-872D-531BE5C25F78}"/>
                  </a:ext>
                </a:extLst>
              </p14:cNvPr>
              <p14:cNvContentPartPr/>
              <p14:nvPr/>
            </p14:nvContentPartPr>
            <p14:xfrm>
              <a:off x="6499173" y="4799227"/>
              <a:ext cx="411480" cy="413280"/>
            </p14:xfrm>
          </p:contentPart>
        </mc:Choice>
        <mc:Fallback xmlns="">
          <p:pic>
            <p:nvPicPr>
              <p:cNvPr id="364" name="Freihand 363">
                <a:extLst>
                  <a:ext uri="{FF2B5EF4-FFF2-40B4-BE49-F238E27FC236}">
                    <a16:creationId xmlns:a16="http://schemas.microsoft.com/office/drawing/2014/main" id="{1D7359E6-AA65-484C-872D-531BE5C25F7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494853" y="4794907"/>
                <a:ext cx="42012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26" name="Freihand 425">
                <a:extLst>
                  <a:ext uri="{FF2B5EF4-FFF2-40B4-BE49-F238E27FC236}">
                    <a16:creationId xmlns:a16="http://schemas.microsoft.com/office/drawing/2014/main" id="{826C5957-4577-4A64-AA94-B32D01FE55F9}"/>
                  </a:ext>
                </a:extLst>
              </p14:cNvPr>
              <p14:cNvContentPartPr/>
              <p14:nvPr/>
            </p14:nvContentPartPr>
            <p14:xfrm>
              <a:off x="2850933" y="1274827"/>
              <a:ext cx="1603080" cy="1968120"/>
            </p14:xfrm>
          </p:contentPart>
        </mc:Choice>
        <mc:Fallback xmlns="">
          <p:pic>
            <p:nvPicPr>
              <p:cNvPr id="426" name="Freihand 425">
                <a:extLst>
                  <a:ext uri="{FF2B5EF4-FFF2-40B4-BE49-F238E27FC236}">
                    <a16:creationId xmlns:a16="http://schemas.microsoft.com/office/drawing/2014/main" id="{826C5957-4577-4A64-AA94-B32D01FE55F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846613" y="1270507"/>
                <a:ext cx="1611720" cy="19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27" name="Freihand 426">
                <a:extLst>
                  <a:ext uri="{FF2B5EF4-FFF2-40B4-BE49-F238E27FC236}">
                    <a16:creationId xmlns:a16="http://schemas.microsoft.com/office/drawing/2014/main" id="{E9EDB2CC-F202-453D-B0E6-EC7C14AC475B}"/>
                  </a:ext>
                </a:extLst>
              </p14:cNvPr>
              <p14:cNvContentPartPr/>
              <p14:nvPr/>
            </p14:nvContentPartPr>
            <p14:xfrm>
              <a:off x="3221013" y="1068187"/>
              <a:ext cx="276840" cy="405360"/>
            </p14:xfrm>
          </p:contentPart>
        </mc:Choice>
        <mc:Fallback xmlns="">
          <p:pic>
            <p:nvPicPr>
              <p:cNvPr id="427" name="Freihand 426">
                <a:extLst>
                  <a:ext uri="{FF2B5EF4-FFF2-40B4-BE49-F238E27FC236}">
                    <a16:creationId xmlns:a16="http://schemas.microsoft.com/office/drawing/2014/main" id="{E9EDB2CC-F202-453D-B0E6-EC7C14AC475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216693" y="1063867"/>
                <a:ext cx="28548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29" name="Freihand 428">
                <a:extLst>
                  <a:ext uri="{FF2B5EF4-FFF2-40B4-BE49-F238E27FC236}">
                    <a16:creationId xmlns:a16="http://schemas.microsoft.com/office/drawing/2014/main" id="{7A38FE4E-E162-4970-883D-5A40E6389ADB}"/>
                  </a:ext>
                </a:extLst>
              </p14:cNvPr>
              <p14:cNvContentPartPr/>
              <p14:nvPr/>
            </p14:nvContentPartPr>
            <p14:xfrm>
              <a:off x="3564093" y="1064587"/>
              <a:ext cx="156960" cy="75240"/>
            </p14:xfrm>
          </p:contentPart>
        </mc:Choice>
        <mc:Fallback xmlns="">
          <p:pic>
            <p:nvPicPr>
              <p:cNvPr id="429" name="Freihand 428">
                <a:extLst>
                  <a:ext uri="{FF2B5EF4-FFF2-40B4-BE49-F238E27FC236}">
                    <a16:creationId xmlns:a16="http://schemas.microsoft.com/office/drawing/2014/main" id="{7A38FE4E-E162-4970-883D-5A40E6389AD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559773" y="1060267"/>
                <a:ext cx="16560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30" name="Freihand 429">
                <a:extLst>
                  <a:ext uri="{FF2B5EF4-FFF2-40B4-BE49-F238E27FC236}">
                    <a16:creationId xmlns:a16="http://schemas.microsoft.com/office/drawing/2014/main" id="{A6FCC35E-BB6E-45FB-9F06-D44446F16218}"/>
                  </a:ext>
                </a:extLst>
              </p14:cNvPr>
              <p14:cNvContentPartPr/>
              <p14:nvPr/>
            </p14:nvContentPartPr>
            <p14:xfrm>
              <a:off x="3588933" y="1115347"/>
              <a:ext cx="137880" cy="51480"/>
            </p14:xfrm>
          </p:contentPart>
        </mc:Choice>
        <mc:Fallback xmlns="">
          <p:pic>
            <p:nvPicPr>
              <p:cNvPr id="430" name="Freihand 429">
                <a:extLst>
                  <a:ext uri="{FF2B5EF4-FFF2-40B4-BE49-F238E27FC236}">
                    <a16:creationId xmlns:a16="http://schemas.microsoft.com/office/drawing/2014/main" id="{A6FCC35E-BB6E-45FB-9F06-D44446F1621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584613" y="1111027"/>
                <a:ext cx="14652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31" name="Freihand 430">
                <a:extLst>
                  <a:ext uri="{FF2B5EF4-FFF2-40B4-BE49-F238E27FC236}">
                    <a16:creationId xmlns:a16="http://schemas.microsoft.com/office/drawing/2014/main" id="{3C1BF5FF-280C-4838-8921-2F5650315B10}"/>
                  </a:ext>
                </a:extLst>
              </p14:cNvPr>
              <p14:cNvContentPartPr/>
              <p14:nvPr/>
            </p14:nvContentPartPr>
            <p14:xfrm>
              <a:off x="3708093" y="1003027"/>
              <a:ext cx="101880" cy="136800"/>
            </p14:xfrm>
          </p:contentPart>
        </mc:Choice>
        <mc:Fallback xmlns="">
          <p:pic>
            <p:nvPicPr>
              <p:cNvPr id="431" name="Freihand 430">
                <a:extLst>
                  <a:ext uri="{FF2B5EF4-FFF2-40B4-BE49-F238E27FC236}">
                    <a16:creationId xmlns:a16="http://schemas.microsoft.com/office/drawing/2014/main" id="{3C1BF5FF-280C-4838-8921-2F5650315B1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703773" y="998707"/>
                <a:ext cx="11052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32" name="Freihand 431">
                <a:extLst>
                  <a:ext uri="{FF2B5EF4-FFF2-40B4-BE49-F238E27FC236}">
                    <a16:creationId xmlns:a16="http://schemas.microsoft.com/office/drawing/2014/main" id="{FCA2E9E9-7E3A-4ECF-8B6F-5F72F8F207CD}"/>
                  </a:ext>
                </a:extLst>
              </p14:cNvPr>
              <p14:cNvContentPartPr/>
              <p14:nvPr/>
            </p14:nvContentPartPr>
            <p14:xfrm>
              <a:off x="3942453" y="870187"/>
              <a:ext cx="220320" cy="137160"/>
            </p14:xfrm>
          </p:contentPart>
        </mc:Choice>
        <mc:Fallback xmlns="">
          <p:pic>
            <p:nvPicPr>
              <p:cNvPr id="432" name="Freihand 431">
                <a:extLst>
                  <a:ext uri="{FF2B5EF4-FFF2-40B4-BE49-F238E27FC236}">
                    <a16:creationId xmlns:a16="http://schemas.microsoft.com/office/drawing/2014/main" id="{FCA2E9E9-7E3A-4ECF-8B6F-5F72F8F207CD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938133" y="865867"/>
                <a:ext cx="22896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33" name="Freihand 432">
                <a:extLst>
                  <a:ext uri="{FF2B5EF4-FFF2-40B4-BE49-F238E27FC236}">
                    <a16:creationId xmlns:a16="http://schemas.microsoft.com/office/drawing/2014/main" id="{60A08DAD-E4F9-42E4-8688-3BDAAC2DE45F}"/>
                  </a:ext>
                </a:extLst>
              </p14:cNvPr>
              <p14:cNvContentPartPr/>
              <p14:nvPr/>
            </p14:nvContentPartPr>
            <p14:xfrm>
              <a:off x="4122093" y="847147"/>
              <a:ext cx="32040" cy="21600"/>
            </p14:xfrm>
          </p:contentPart>
        </mc:Choice>
        <mc:Fallback xmlns="">
          <p:pic>
            <p:nvPicPr>
              <p:cNvPr id="433" name="Freihand 432">
                <a:extLst>
                  <a:ext uri="{FF2B5EF4-FFF2-40B4-BE49-F238E27FC236}">
                    <a16:creationId xmlns:a16="http://schemas.microsoft.com/office/drawing/2014/main" id="{60A08DAD-E4F9-42E4-8688-3BDAAC2DE45F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117773" y="842827"/>
                <a:ext cx="4068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34" name="Freihand 433">
                <a:extLst>
                  <a:ext uri="{FF2B5EF4-FFF2-40B4-BE49-F238E27FC236}">
                    <a16:creationId xmlns:a16="http://schemas.microsoft.com/office/drawing/2014/main" id="{41880447-9759-4E34-98DA-536A2857FD28}"/>
                  </a:ext>
                </a:extLst>
              </p14:cNvPr>
              <p14:cNvContentPartPr/>
              <p14:nvPr/>
            </p14:nvContentPartPr>
            <p14:xfrm>
              <a:off x="4188693" y="869467"/>
              <a:ext cx="66600" cy="89640"/>
            </p14:xfrm>
          </p:contentPart>
        </mc:Choice>
        <mc:Fallback xmlns="">
          <p:pic>
            <p:nvPicPr>
              <p:cNvPr id="434" name="Freihand 433">
                <a:extLst>
                  <a:ext uri="{FF2B5EF4-FFF2-40B4-BE49-F238E27FC236}">
                    <a16:creationId xmlns:a16="http://schemas.microsoft.com/office/drawing/2014/main" id="{41880447-9759-4E34-98DA-536A2857FD28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184373" y="865147"/>
                <a:ext cx="7524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35" name="Freihand 434">
                <a:extLst>
                  <a:ext uri="{FF2B5EF4-FFF2-40B4-BE49-F238E27FC236}">
                    <a16:creationId xmlns:a16="http://schemas.microsoft.com/office/drawing/2014/main" id="{405F3A4A-3513-4125-9B16-836C7AF856D1}"/>
                  </a:ext>
                </a:extLst>
              </p14:cNvPr>
              <p14:cNvContentPartPr/>
              <p14:nvPr/>
            </p14:nvContentPartPr>
            <p14:xfrm>
              <a:off x="4333413" y="839227"/>
              <a:ext cx="83880" cy="182160"/>
            </p14:xfrm>
          </p:contentPart>
        </mc:Choice>
        <mc:Fallback xmlns="">
          <p:pic>
            <p:nvPicPr>
              <p:cNvPr id="435" name="Freihand 434">
                <a:extLst>
                  <a:ext uri="{FF2B5EF4-FFF2-40B4-BE49-F238E27FC236}">
                    <a16:creationId xmlns:a16="http://schemas.microsoft.com/office/drawing/2014/main" id="{405F3A4A-3513-4125-9B16-836C7AF856D1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329093" y="834907"/>
                <a:ext cx="925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36" name="Freihand 435">
                <a:extLst>
                  <a:ext uri="{FF2B5EF4-FFF2-40B4-BE49-F238E27FC236}">
                    <a16:creationId xmlns:a16="http://schemas.microsoft.com/office/drawing/2014/main" id="{1FBEA77C-7BBA-4D18-B027-4C6AA8B21586}"/>
                  </a:ext>
                </a:extLst>
              </p14:cNvPr>
              <p14:cNvContentPartPr/>
              <p14:nvPr/>
            </p14:nvContentPartPr>
            <p14:xfrm>
              <a:off x="4458333" y="825547"/>
              <a:ext cx="61920" cy="60840"/>
            </p14:xfrm>
          </p:contentPart>
        </mc:Choice>
        <mc:Fallback xmlns="">
          <p:pic>
            <p:nvPicPr>
              <p:cNvPr id="436" name="Freihand 435">
                <a:extLst>
                  <a:ext uri="{FF2B5EF4-FFF2-40B4-BE49-F238E27FC236}">
                    <a16:creationId xmlns:a16="http://schemas.microsoft.com/office/drawing/2014/main" id="{1FBEA77C-7BBA-4D18-B027-4C6AA8B21586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454013" y="821227"/>
                <a:ext cx="7056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38" name="Freihand 437">
                <a:extLst>
                  <a:ext uri="{FF2B5EF4-FFF2-40B4-BE49-F238E27FC236}">
                    <a16:creationId xmlns:a16="http://schemas.microsoft.com/office/drawing/2014/main" id="{7F09BB85-AB6F-48BB-8566-EF1ADAF37A95}"/>
                  </a:ext>
                </a:extLst>
              </p14:cNvPr>
              <p14:cNvContentPartPr/>
              <p14:nvPr/>
            </p14:nvContentPartPr>
            <p14:xfrm>
              <a:off x="4442493" y="797107"/>
              <a:ext cx="114840" cy="121680"/>
            </p14:xfrm>
          </p:contentPart>
        </mc:Choice>
        <mc:Fallback xmlns="">
          <p:pic>
            <p:nvPicPr>
              <p:cNvPr id="438" name="Freihand 437">
                <a:extLst>
                  <a:ext uri="{FF2B5EF4-FFF2-40B4-BE49-F238E27FC236}">
                    <a16:creationId xmlns:a16="http://schemas.microsoft.com/office/drawing/2014/main" id="{7F09BB85-AB6F-48BB-8566-EF1ADAF37A95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438173" y="792787"/>
                <a:ext cx="12348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39" name="Freihand 438">
                <a:extLst>
                  <a:ext uri="{FF2B5EF4-FFF2-40B4-BE49-F238E27FC236}">
                    <a16:creationId xmlns:a16="http://schemas.microsoft.com/office/drawing/2014/main" id="{8D60ED72-3B85-4FE1-B62A-F515786D210D}"/>
                  </a:ext>
                </a:extLst>
              </p14:cNvPr>
              <p14:cNvContentPartPr/>
              <p14:nvPr/>
            </p14:nvContentPartPr>
            <p14:xfrm>
              <a:off x="4517013" y="759667"/>
              <a:ext cx="26280" cy="8280"/>
            </p14:xfrm>
          </p:contentPart>
        </mc:Choice>
        <mc:Fallback xmlns="">
          <p:pic>
            <p:nvPicPr>
              <p:cNvPr id="439" name="Freihand 438">
                <a:extLst>
                  <a:ext uri="{FF2B5EF4-FFF2-40B4-BE49-F238E27FC236}">
                    <a16:creationId xmlns:a16="http://schemas.microsoft.com/office/drawing/2014/main" id="{8D60ED72-3B85-4FE1-B62A-F515786D210D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512693" y="755347"/>
                <a:ext cx="3492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40" name="Freihand 439">
                <a:extLst>
                  <a:ext uri="{FF2B5EF4-FFF2-40B4-BE49-F238E27FC236}">
                    <a16:creationId xmlns:a16="http://schemas.microsoft.com/office/drawing/2014/main" id="{4A1FB503-0C78-4647-BA1D-9BDEC708416F}"/>
                  </a:ext>
                </a:extLst>
              </p14:cNvPr>
              <p14:cNvContentPartPr/>
              <p14:nvPr/>
            </p14:nvContentPartPr>
            <p14:xfrm>
              <a:off x="4551573" y="773347"/>
              <a:ext cx="109440" cy="86040"/>
            </p14:xfrm>
          </p:contentPart>
        </mc:Choice>
        <mc:Fallback xmlns="">
          <p:pic>
            <p:nvPicPr>
              <p:cNvPr id="440" name="Freihand 439">
                <a:extLst>
                  <a:ext uri="{FF2B5EF4-FFF2-40B4-BE49-F238E27FC236}">
                    <a16:creationId xmlns:a16="http://schemas.microsoft.com/office/drawing/2014/main" id="{4A1FB503-0C78-4647-BA1D-9BDEC708416F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547253" y="769027"/>
                <a:ext cx="11808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41" name="Freihand 440">
                <a:extLst>
                  <a:ext uri="{FF2B5EF4-FFF2-40B4-BE49-F238E27FC236}">
                    <a16:creationId xmlns:a16="http://schemas.microsoft.com/office/drawing/2014/main" id="{CDFA12E3-B0DB-44AB-B498-BCB406F0D3BE}"/>
                  </a:ext>
                </a:extLst>
              </p14:cNvPr>
              <p14:cNvContentPartPr/>
              <p14:nvPr/>
            </p14:nvContentPartPr>
            <p14:xfrm>
              <a:off x="4641573" y="771547"/>
              <a:ext cx="91440" cy="64080"/>
            </p14:xfrm>
          </p:contentPart>
        </mc:Choice>
        <mc:Fallback xmlns="">
          <p:pic>
            <p:nvPicPr>
              <p:cNvPr id="441" name="Freihand 440">
                <a:extLst>
                  <a:ext uri="{FF2B5EF4-FFF2-40B4-BE49-F238E27FC236}">
                    <a16:creationId xmlns:a16="http://schemas.microsoft.com/office/drawing/2014/main" id="{CDFA12E3-B0DB-44AB-B498-BCB406F0D3BE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637253" y="767227"/>
                <a:ext cx="10008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442" name="Freihand 441">
                <a:extLst>
                  <a:ext uri="{FF2B5EF4-FFF2-40B4-BE49-F238E27FC236}">
                    <a16:creationId xmlns:a16="http://schemas.microsoft.com/office/drawing/2014/main" id="{CD8E1BCC-BFDC-4177-9413-32FE761868F4}"/>
                  </a:ext>
                </a:extLst>
              </p14:cNvPr>
              <p14:cNvContentPartPr/>
              <p14:nvPr/>
            </p14:nvContentPartPr>
            <p14:xfrm>
              <a:off x="4837413" y="740587"/>
              <a:ext cx="97920" cy="91440"/>
            </p14:xfrm>
          </p:contentPart>
        </mc:Choice>
        <mc:Fallback xmlns="">
          <p:pic>
            <p:nvPicPr>
              <p:cNvPr id="442" name="Freihand 441">
                <a:extLst>
                  <a:ext uri="{FF2B5EF4-FFF2-40B4-BE49-F238E27FC236}">
                    <a16:creationId xmlns:a16="http://schemas.microsoft.com/office/drawing/2014/main" id="{CD8E1BCC-BFDC-4177-9413-32FE761868F4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833093" y="736267"/>
                <a:ext cx="10656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43" name="Freihand 442">
                <a:extLst>
                  <a:ext uri="{FF2B5EF4-FFF2-40B4-BE49-F238E27FC236}">
                    <a16:creationId xmlns:a16="http://schemas.microsoft.com/office/drawing/2014/main" id="{4845EE4E-BA08-4320-8B6F-8F9D8C942DDD}"/>
                  </a:ext>
                </a:extLst>
              </p14:cNvPr>
              <p14:cNvContentPartPr/>
              <p14:nvPr/>
            </p14:nvContentPartPr>
            <p14:xfrm>
              <a:off x="4925253" y="665347"/>
              <a:ext cx="253080" cy="127080"/>
            </p14:xfrm>
          </p:contentPart>
        </mc:Choice>
        <mc:Fallback xmlns="">
          <p:pic>
            <p:nvPicPr>
              <p:cNvPr id="443" name="Freihand 442">
                <a:extLst>
                  <a:ext uri="{FF2B5EF4-FFF2-40B4-BE49-F238E27FC236}">
                    <a16:creationId xmlns:a16="http://schemas.microsoft.com/office/drawing/2014/main" id="{4845EE4E-BA08-4320-8B6F-8F9D8C942DDD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920933" y="661027"/>
                <a:ext cx="26172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444" name="Freihand 443">
                <a:extLst>
                  <a:ext uri="{FF2B5EF4-FFF2-40B4-BE49-F238E27FC236}">
                    <a16:creationId xmlns:a16="http://schemas.microsoft.com/office/drawing/2014/main" id="{CB6A2B93-77EF-4583-8638-C3CF6DC3E398}"/>
                  </a:ext>
                </a:extLst>
              </p14:cNvPr>
              <p14:cNvContentPartPr/>
              <p14:nvPr/>
            </p14:nvContentPartPr>
            <p14:xfrm>
              <a:off x="5162853" y="655627"/>
              <a:ext cx="27360" cy="34560"/>
            </p14:xfrm>
          </p:contentPart>
        </mc:Choice>
        <mc:Fallback xmlns="">
          <p:pic>
            <p:nvPicPr>
              <p:cNvPr id="444" name="Freihand 443">
                <a:extLst>
                  <a:ext uri="{FF2B5EF4-FFF2-40B4-BE49-F238E27FC236}">
                    <a16:creationId xmlns:a16="http://schemas.microsoft.com/office/drawing/2014/main" id="{CB6A2B93-77EF-4583-8638-C3CF6DC3E398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158533" y="651307"/>
                <a:ext cx="3600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445" name="Freihand 444">
                <a:extLst>
                  <a:ext uri="{FF2B5EF4-FFF2-40B4-BE49-F238E27FC236}">
                    <a16:creationId xmlns:a16="http://schemas.microsoft.com/office/drawing/2014/main" id="{A8112BC2-A840-4816-B82C-E5327C0BA595}"/>
                  </a:ext>
                </a:extLst>
              </p14:cNvPr>
              <p14:cNvContentPartPr/>
              <p14:nvPr/>
            </p14:nvContentPartPr>
            <p14:xfrm>
              <a:off x="5211093" y="704227"/>
              <a:ext cx="163080" cy="61560"/>
            </p14:xfrm>
          </p:contentPart>
        </mc:Choice>
        <mc:Fallback xmlns="">
          <p:pic>
            <p:nvPicPr>
              <p:cNvPr id="445" name="Freihand 444">
                <a:extLst>
                  <a:ext uri="{FF2B5EF4-FFF2-40B4-BE49-F238E27FC236}">
                    <a16:creationId xmlns:a16="http://schemas.microsoft.com/office/drawing/2014/main" id="{A8112BC2-A840-4816-B82C-E5327C0BA595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206773" y="699907"/>
                <a:ext cx="17172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447" name="Freihand 446">
                <a:extLst>
                  <a:ext uri="{FF2B5EF4-FFF2-40B4-BE49-F238E27FC236}">
                    <a16:creationId xmlns:a16="http://schemas.microsoft.com/office/drawing/2014/main" id="{33819A3D-0A91-44F4-A502-1B2BB85CB241}"/>
                  </a:ext>
                </a:extLst>
              </p14:cNvPr>
              <p14:cNvContentPartPr/>
              <p14:nvPr/>
            </p14:nvContentPartPr>
            <p14:xfrm>
              <a:off x="5154213" y="698827"/>
              <a:ext cx="15120" cy="92520"/>
            </p14:xfrm>
          </p:contentPart>
        </mc:Choice>
        <mc:Fallback xmlns="">
          <p:pic>
            <p:nvPicPr>
              <p:cNvPr id="447" name="Freihand 446">
                <a:extLst>
                  <a:ext uri="{FF2B5EF4-FFF2-40B4-BE49-F238E27FC236}">
                    <a16:creationId xmlns:a16="http://schemas.microsoft.com/office/drawing/2014/main" id="{33819A3D-0A91-44F4-A502-1B2BB85CB241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149893" y="694507"/>
                <a:ext cx="2376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448" name="Freihand 447">
                <a:extLst>
                  <a:ext uri="{FF2B5EF4-FFF2-40B4-BE49-F238E27FC236}">
                    <a16:creationId xmlns:a16="http://schemas.microsoft.com/office/drawing/2014/main" id="{6C51F965-7753-4149-9C53-996E4E1B5EF8}"/>
                  </a:ext>
                </a:extLst>
              </p14:cNvPr>
              <p14:cNvContentPartPr/>
              <p14:nvPr/>
            </p14:nvContentPartPr>
            <p14:xfrm>
              <a:off x="5209653" y="677227"/>
              <a:ext cx="99720" cy="92520"/>
            </p14:xfrm>
          </p:contentPart>
        </mc:Choice>
        <mc:Fallback xmlns="">
          <p:pic>
            <p:nvPicPr>
              <p:cNvPr id="448" name="Freihand 447">
                <a:extLst>
                  <a:ext uri="{FF2B5EF4-FFF2-40B4-BE49-F238E27FC236}">
                    <a16:creationId xmlns:a16="http://schemas.microsoft.com/office/drawing/2014/main" id="{6C51F965-7753-4149-9C53-996E4E1B5EF8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205333" y="672907"/>
                <a:ext cx="10836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450" name="Freihand 449">
                <a:extLst>
                  <a:ext uri="{FF2B5EF4-FFF2-40B4-BE49-F238E27FC236}">
                    <a16:creationId xmlns:a16="http://schemas.microsoft.com/office/drawing/2014/main" id="{CEA5FA02-7F56-41F9-B81E-47D55BC02DF0}"/>
                  </a:ext>
                </a:extLst>
              </p14:cNvPr>
              <p14:cNvContentPartPr/>
              <p14:nvPr/>
            </p14:nvContentPartPr>
            <p14:xfrm>
              <a:off x="5468493" y="629707"/>
              <a:ext cx="196200" cy="132840"/>
            </p14:xfrm>
          </p:contentPart>
        </mc:Choice>
        <mc:Fallback xmlns="">
          <p:pic>
            <p:nvPicPr>
              <p:cNvPr id="450" name="Freihand 449">
                <a:extLst>
                  <a:ext uri="{FF2B5EF4-FFF2-40B4-BE49-F238E27FC236}">
                    <a16:creationId xmlns:a16="http://schemas.microsoft.com/office/drawing/2014/main" id="{CEA5FA02-7F56-41F9-B81E-47D55BC02DF0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464173" y="625387"/>
                <a:ext cx="20484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451" name="Freihand 450">
                <a:extLst>
                  <a:ext uri="{FF2B5EF4-FFF2-40B4-BE49-F238E27FC236}">
                    <a16:creationId xmlns:a16="http://schemas.microsoft.com/office/drawing/2014/main" id="{7B053E07-318D-4DE5-BE71-9C589FF8338F}"/>
                  </a:ext>
                </a:extLst>
              </p14:cNvPr>
              <p14:cNvContentPartPr/>
              <p14:nvPr/>
            </p14:nvContentPartPr>
            <p14:xfrm>
              <a:off x="5679813" y="660667"/>
              <a:ext cx="67680" cy="87840"/>
            </p14:xfrm>
          </p:contentPart>
        </mc:Choice>
        <mc:Fallback xmlns="">
          <p:pic>
            <p:nvPicPr>
              <p:cNvPr id="451" name="Freihand 450">
                <a:extLst>
                  <a:ext uri="{FF2B5EF4-FFF2-40B4-BE49-F238E27FC236}">
                    <a16:creationId xmlns:a16="http://schemas.microsoft.com/office/drawing/2014/main" id="{7B053E07-318D-4DE5-BE71-9C589FF8338F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675493" y="656347"/>
                <a:ext cx="7632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453" name="Freihand 452">
                <a:extLst>
                  <a:ext uri="{FF2B5EF4-FFF2-40B4-BE49-F238E27FC236}">
                    <a16:creationId xmlns:a16="http://schemas.microsoft.com/office/drawing/2014/main" id="{2ADFE671-416A-44F6-BCC2-EF45762C6BD7}"/>
                  </a:ext>
                </a:extLst>
              </p14:cNvPr>
              <p14:cNvContentPartPr/>
              <p14:nvPr/>
            </p14:nvContentPartPr>
            <p14:xfrm>
              <a:off x="4150893" y="1176547"/>
              <a:ext cx="113760" cy="181080"/>
            </p14:xfrm>
          </p:contentPart>
        </mc:Choice>
        <mc:Fallback xmlns="">
          <p:pic>
            <p:nvPicPr>
              <p:cNvPr id="453" name="Freihand 452">
                <a:extLst>
                  <a:ext uri="{FF2B5EF4-FFF2-40B4-BE49-F238E27FC236}">
                    <a16:creationId xmlns:a16="http://schemas.microsoft.com/office/drawing/2014/main" id="{2ADFE671-416A-44F6-BCC2-EF45762C6BD7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146573" y="1172227"/>
                <a:ext cx="12240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454" name="Freihand 453">
                <a:extLst>
                  <a:ext uri="{FF2B5EF4-FFF2-40B4-BE49-F238E27FC236}">
                    <a16:creationId xmlns:a16="http://schemas.microsoft.com/office/drawing/2014/main" id="{CC52300F-3BAC-4733-9C80-490E20307D49}"/>
                  </a:ext>
                </a:extLst>
              </p14:cNvPr>
              <p14:cNvContentPartPr/>
              <p14:nvPr/>
            </p14:nvContentPartPr>
            <p14:xfrm>
              <a:off x="4262133" y="1207867"/>
              <a:ext cx="70200" cy="108000"/>
            </p14:xfrm>
          </p:contentPart>
        </mc:Choice>
        <mc:Fallback xmlns="">
          <p:pic>
            <p:nvPicPr>
              <p:cNvPr id="454" name="Freihand 453">
                <a:extLst>
                  <a:ext uri="{FF2B5EF4-FFF2-40B4-BE49-F238E27FC236}">
                    <a16:creationId xmlns:a16="http://schemas.microsoft.com/office/drawing/2014/main" id="{CC52300F-3BAC-4733-9C80-490E20307D49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257813" y="1203547"/>
                <a:ext cx="7884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455" name="Freihand 454">
                <a:extLst>
                  <a:ext uri="{FF2B5EF4-FFF2-40B4-BE49-F238E27FC236}">
                    <a16:creationId xmlns:a16="http://schemas.microsoft.com/office/drawing/2014/main" id="{0799420C-EBBF-4DD5-AD8A-3819839A15F9}"/>
                  </a:ext>
                </a:extLst>
              </p14:cNvPr>
              <p14:cNvContentPartPr/>
              <p14:nvPr/>
            </p14:nvContentPartPr>
            <p14:xfrm>
              <a:off x="4400373" y="1105267"/>
              <a:ext cx="57960" cy="145440"/>
            </p14:xfrm>
          </p:contentPart>
        </mc:Choice>
        <mc:Fallback xmlns="">
          <p:pic>
            <p:nvPicPr>
              <p:cNvPr id="455" name="Freihand 454">
                <a:extLst>
                  <a:ext uri="{FF2B5EF4-FFF2-40B4-BE49-F238E27FC236}">
                    <a16:creationId xmlns:a16="http://schemas.microsoft.com/office/drawing/2014/main" id="{0799420C-EBBF-4DD5-AD8A-3819839A15F9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396053" y="1100947"/>
                <a:ext cx="6660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456" name="Freihand 455">
                <a:extLst>
                  <a:ext uri="{FF2B5EF4-FFF2-40B4-BE49-F238E27FC236}">
                    <a16:creationId xmlns:a16="http://schemas.microsoft.com/office/drawing/2014/main" id="{508E679B-F183-4F9A-ACDA-3E96BB9F7DBD}"/>
                  </a:ext>
                </a:extLst>
              </p14:cNvPr>
              <p14:cNvContentPartPr/>
              <p14:nvPr/>
            </p14:nvContentPartPr>
            <p14:xfrm>
              <a:off x="4474893" y="1153507"/>
              <a:ext cx="47880" cy="60840"/>
            </p14:xfrm>
          </p:contentPart>
        </mc:Choice>
        <mc:Fallback xmlns="">
          <p:pic>
            <p:nvPicPr>
              <p:cNvPr id="456" name="Freihand 455">
                <a:extLst>
                  <a:ext uri="{FF2B5EF4-FFF2-40B4-BE49-F238E27FC236}">
                    <a16:creationId xmlns:a16="http://schemas.microsoft.com/office/drawing/2014/main" id="{508E679B-F183-4F9A-ACDA-3E96BB9F7DBD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4470573" y="1149187"/>
                <a:ext cx="5652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457" name="Freihand 456">
                <a:extLst>
                  <a:ext uri="{FF2B5EF4-FFF2-40B4-BE49-F238E27FC236}">
                    <a16:creationId xmlns:a16="http://schemas.microsoft.com/office/drawing/2014/main" id="{659D4626-7059-4C0A-A53A-47700ADF4C4C}"/>
                  </a:ext>
                </a:extLst>
              </p14:cNvPr>
              <p14:cNvContentPartPr/>
              <p14:nvPr/>
            </p14:nvContentPartPr>
            <p14:xfrm>
              <a:off x="4518093" y="1094107"/>
              <a:ext cx="97200" cy="91080"/>
            </p14:xfrm>
          </p:contentPart>
        </mc:Choice>
        <mc:Fallback xmlns="">
          <p:pic>
            <p:nvPicPr>
              <p:cNvPr id="457" name="Freihand 456">
                <a:extLst>
                  <a:ext uri="{FF2B5EF4-FFF2-40B4-BE49-F238E27FC236}">
                    <a16:creationId xmlns:a16="http://schemas.microsoft.com/office/drawing/2014/main" id="{659D4626-7059-4C0A-A53A-47700ADF4C4C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513773" y="1089787"/>
                <a:ext cx="10584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458" name="Freihand 457">
                <a:extLst>
                  <a:ext uri="{FF2B5EF4-FFF2-40B4-BE49-F238E27FC236}">
                    <a16:creationId xmlns:a16="http://schemas.microsoft.com/office/drawing/2014/main" id="{38B3FC7B-E68C-4442-ACE3-5EF46EA4791B}"/>
                  </a:ext>
                </a:extLst>
              </p14:cNvPr>
              <p14:cNvContentPartPr/>
              <p14:nvPr/>
            </p14:nvContentPartPr>
            <p14:xfrm>
              <a:off x="4507293" y="1040467"/>
              <a:ext cx="19800" cy="8640"/>
            </p14:xfrm>
          </p:contentPart>
        </mc:Choice>
        <mc:Fallback xmlns="">
          <p:pic>
            <p:nvPicPr>
              <p:cNvPr id="458" name="Freihand 457">
                <a:extLst>
                  <a:ext uri="{FF2B5EF4-FFF2-40B4-BE49-F238E27FC236}">
                    <a16:creationId xmlns:a16="http://schemas.microsoft.com/office/drawing/2014/main" id="{38B3FC7B-E68C-4442-ACE3-5EF46EA4791B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502973" y="1036147"/>
                <a:ext cx="2844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459" name="Freihand 458">
                <a:extLst>
                  <a:ext uri="{FF2B5EF4-FFF2-40B4-BE49-F238E27FC236}">
                    <a16:creationId xmlns:a16="http://schemas.microsoft.com/office/drawing/2014/main" id="{6EE6E59E-473F-4FE0-9DB3-E80FA4B2D0A7}"/>
                  </a:ext>
                </a:extLst>
              </p14:cNvPr>
              <p14:cNvContentPartPr/>
              <p14:nvPr/>
            </p14:nvContentPartPr>
            <p14:xfrm>
              <a:off x="4735893" y="1050187"/>
              <a:ext cx="192960" cy="73800"/>
            </p14:xfrm>
          </p:contentPart>
        </mc:Choice>
        <mc:Fallback xmlns="">
          <p:pic>
            <p:nvPicPr>
              <p:cNvPr id="459" name="Freihand 458">
                <a:extLst>
                  <a:ext uri="{FF2B5EF4-FFF2-40B4-BE49-F238E27FC236}">
                    <a16:creationId xmlns:a16="http://schemas.microsoft.com/office/drawing/2014/main" id="{6EE6E59E-473F-4FE0-9DB3-E80FA4B2D0A7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731573" y="1045867"/>
                <a:ext cx="20160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460" name="Freihand 459">
                <a:extLst>
                  <a:ext uri="{FF2B5EF4-FFF2-40B4-BE49-F238E27FC236}">
                    <a16:creationId xmlns:a16="http://schemas.microsoft.com/office/drawing/2014/main" id="{2279262B-A5C5-414D-9187-66E6BE296A00}"/>
                  </a:ext>
                </a:extLst>
              </p14:cNvPr>
              <p14:cNvContentPartPr/>
              <p14:nvPr/>
            </p14:nvContentPartPr>
            <p14:xfrm>
              <a:off x="4837413" y="989707"/>
              <a:ext cx="360" cy="360"/>
            </p14:xfrm>
          </p:contentPart>
        </mc:Choice>
        <mc:Fallback xmlns="">
          <p:pic>
            <p:nvPicPr>
              <p:cNvPr id="460" name="Freihand 459">
                <a:extLst>
                  <a:ext uri="{FF2B5EF4-FFF2-40B4-BE49-F238E27FC236}">
                    <a16:creationId xmlns:a16="http://schemas.microsoft.com/office/drawing/2014/main" id="{2279262B-A5C5-414D-9187-66E6BE296A00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833093" y="98538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462" name="Freihand 461">
                <a:extLst>
                  <a:ext uri="{FF2B5EF4-FFF2-40B4-BE49-F238E27FC236}">
                    <a16:creationId xmlns:a16="http://schemas.microsoft.com/office/drawing/2014/main" id="{0C94C502-DF22-4C7A-9057-11C907DB323F}"/>
                  </a:ext>
                </a:extLst>
              </p14:cNvPr>
              <p14:cNvContentPartPr/>
              <p14:nvPr/>
            </p14:nvContentPartPr>
            <p14:xfrm>
              <a:off x="5032893" y="955147"/>
              <a:ext cx="78120" cy="143640"/>
            </p14:xfrm>
          </p:contentPart>
        </mc:Choice>
        <mc:Fallback xmlns="">
          <p:pic>
            <p:nvPicPr>
              <p:cNvPr id="462" name="Freihand 461">
                <a:extLst>
                  <a:ext uri="{FF2B5EF4-FFF2-40B4-BE49-F238E27FC236}">
                    <a16:creationId xmlns:a16="http://schemas.microsoft.com/office/drawing/2014/main" id="{0C94C502-DF22-4C7A-9057-11C907DB323F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5028573" y="950827"/>
                <a:ext cx="8676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463" name="Freihand 462">
                <a:extLst>
                  <a:ext uri="{FF2B5EF4-FFF2-40B4-BE49-F238E27FC236}">
                    <a16:creationId xmlns:a16="http://schemas.microsoft.com/office/drawing/2014/main" id="{369E0EF5-2892-4EF5-B3FE-0D47FAB60B8E}"/>
                  </a:ext>
                </a:extLst>
              </p14:cNvPr>
              <p14:cNvContentPartPr/>
              <p14:nvPr/>
            </p14:nvContentPartPr>
            <p14:xfrm>
              <a:off x="5173293" y="921667"/>
              <a:ext cx="93600" cy="158400"/>
            </p14:xfrm>
          </p:contentPart>
        </mc:Choice>
        <mc:Fallback xmlns="">
          <p:pic>
            <p:nvPicPr>
              <p:cNvPr id="463" name="Freihand 462">
                <a:extLst>
                  <a:ext uri="{FF2B5EF4-FFF2-40B4-BE49-F238E27FC236}">
                    <a16:creationId xmlns:a16="http://schemas.microsoft.com/office/drawing/2014/main" id="{369E0EF5-2892-4EF5-B3FE-0D47FAB60B8E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168973" y="917347"/>
                <a:ext cx="10224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464" name="Freihand 463">
                <a:extLst>
                  <a:ext uri="{FF2B5EF4-FFF2-40B4-BE49-F238E27FC236}">
                    <a16:creationId xmlns:a16="http://schemas.microsoft.com/office/drawing/2014/main" id="{3807F538-04F8-4892-9351-07A7D4A41EB6}"/>
                  </a:ext>
                </a:extLst>
              </p14:cNvPr>
              <p14:cNvContentPartPr/>
              <p14:nvPr/>
            </p14:nvContentPartPr>
            <p14:xfrm>
              <a:off x="5245293" y="888907"/>
              <a:ext cx="398520" cy="168120"/>
            </p14:xfrm>
          </p:contentPart>
        </mc:Choice>
        <mc:Fallback xmlns="">
          <p:pic>
            <p:nvPicPr>
              <p:cNvPr id="464" name="Freihand 463">
                <a:extLst>
                  <a:ext uri="{FF2B5EF4-FFF2-40B4-BE49-F238E27FC236}">
                    <a16:creationId xmlns:a16="http://schemas.microsoft.com/office/drawing/2014/main" id="{3807F538-04F8-4892-9351-07A7D4A41EB6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5240973" y="884587"/>
                <a:ext cx="40716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465" name="Freihand 464">
                <a:extLst>
                  <a:ext uri="{FF2B5EF4-FFF2-40B4-BE49-F238E27FC236}">
                    <a16:creationId xmlns:a16="http://schemas.microsoft.com/office/drawing/2014/main" id="{6A2447AC-270D-42F2-89FC-39D67B30AECB}"/>
                  </a:ext>
                </a:extLst>
              </p14:cNvPr>
              <p14:cNvContentPartPr/>
              <p14:nvPr/>
            </p14:nvContentPartPr>
            <p14:xfrm>
              <a:off x="5733453" y="795667"/>
              <a:ext cx="221760" cy="162720"/>
            </p14:xfrm>
          </p:contentPart>
        </mc:Choice>
        <mc:Fallback xmlns="">
          <p:pic>
            <p:nvPicPr>
              <p:cNvPr id="465" name="Freihand 464">
                <a:extLst>
                  <a:ext uri="{FF2B5EF4-FFF2-40B4-BE49-F238E27FC236}">
                    <a16:creationId xmlns:a16="http://schemas.microsoft.com/office/drawing/2014/main" id="{6A2447AC-270D-42F2-89FC-39D67B30AECB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5729133" y="791347"/>
                <a:ext cx="23040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466" name="Freihand 465">
                <a:extLst>
                  <a:ext uri="{FF2B5EF4-FFF2-40B4-BE49-F238E27FC236}">
                    <a16:creationId xmlns:a16="http://schemas.microsoft.com/office/drawing/2014/main" id="{0CF8B23B-8984-4FEF-9438-4937F7F70302}"/>
                  </a:ext>
                </a:extLst>
              </p14:cNvPr>
              <p14:cNvContentPartPr/>
              <p14:nvPr/>
            </p14:nvContentPartPr>
            <p14:xfrm>
              <a:off x="6057093" y="855787"/>
              <a:ext cx="172800" cy="75600"/>
            </p14:xfrm>
          </p:contentPart>
        </mc:Choice>
        <mc:Fallback xmlns="">
          <p:pic>
            <p:nvPicPr>
              <p:cNvPr id="466" name="Freihand 465">
                <a:extLst>
                  <a:ext uri="{FF2B5EF4-FFF2-40B4-BE49-F238E27FC236}">
                    <a16:creationId xmlns:a16="http://schemas.microsoft.com/office/drawing/2014/main" id="{0CF8B23B-8984-4FEF-9438-4937F7F70302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052773" y="851467"/>
                <a:ext cx="18144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467" name="Freihand 466">
                <a:extLst>
                  <a:ext uri="{FF2B5EF4-FFF2-40B4-BE49-F238E27FC236}">
                    <a16:creationId xmlns:a16="http://schemas.microsoft.com/office/drawing/2014/main" id="{E3962C02-A2E9-4024-A7D0-6B2A0B660037}"/>
                  </a:ext>
                </a:extLst>
              </p14:cNvPr>
              <p14:cNvContentPartPr/>
              <p14:nvPr/>
            </p14:nvContentPartPr>
            <p14:xfrm>
              <a:off x="6285693" y="761467"/>
              <a:ext cx="184320" cy="114480"/>
            </p14:xfrm>
          </p:contentPart>
        </mc:Choice>
        <mc:Fallback xmlns="">
          <p:pic>
            <p:nvPicPr>
              <p:cNvPr id="467" name="Freihand 466">
                <a:extLst>
                  <a:ext uri="{FF2B5EF4-FFF2-40B4-BE49-F238E27FC236}">
                    <a16:creationId xmlns:a16="http://schemas.microsoft.com/office/drawing/2014/main" id="{E3962C02-A2E9-4024-A7D0-6B2A0B660037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6281373" y="757147"/>
                <a:ext cx="19296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468" name="Freihand 467">
                <a:extLst>
                  <a:ext uri="{FF2B5EF4-FFF2-40B4-BE49-F238E27FC236}">
                    <a16:creationId xmlns:a16="http://schemas.microsoft.com/office/drawing/2014/main" id="{8EF14307-065D-4788-8AFE-03A1C09B9C04}"/>
                  </a:ext>
                </a:extLst>
              </p14:cNvPr>
              <p14:cNvContentPartPr/>
              <p14:nvPr/>
            </p14:nvContentPartPr>
            <p14:xfrm>
              <a:off x="6455253" y="718627"/>
              <a:ext cx="360" cy="360"/>
            </p14:xfrm>
          </p:contentPart>
        </mc:Choice>
        <mc:Fallback xmlns="">
          <p:pic>
            <p:nvPicPr>
              <p:cNvPr id="468" name="Freihand 467">
                <a:extLst>
                  <a:ext uri="{FF2B5EF4-FFF2-40B4-BE49-F238E27FC236}">
                    <a16:creationId xmlns:a16="http://schemas.microsoft.com/office/drawing/2014/main" id="{8EF14307-065D-4788-8AFE-03A1C09B9C04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450933" y="71430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469" name="Freihand 468">
                <a:extLst>
                  <a:ext uri="{FF2B5EF4-FFF2-40B4-BE49-F238E27FC236}">
                    <a16:creationId xmlns:a16="http://schemas.microsoft.com/office/drawing/2014/main" id="{FA6FCFD8-305A-468A-AFAF-B5FD5825CA3C}"/>
                  </a:ext>
                </a:extLst>
              </p14:cNvPr>
              <p14:cNvContentPartPr/>
              <p14:nvPr/>
            </p14:nvContentPartPr>
            <p14:xfrm>
              <a:off x="6476493" y="756427"/>
              <a:ext cx="225360" cy="112320"/>
            </p14:xfrm>
          </p:contentPart>
        </mc:Choice>
        <mc:Fallback xmlns="">
          <p:pic>
            <p:nvPicPr>
              <p:cNvPr id="469" name="Freihand 468">
                <a:extLst>
                  <a:ext uri="{FF2B5EF4-FFF2-40B4-BE49-F238E27FC236}">
                    <a16:creationId xmlns:a16="http://schemas.microsoft.com/office/drawing/2014/main" id="{FA6FCFD8-305A-468A-AFAF-B5FD5825CA3C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472173" y="752107"/>
                <a:ext cx="23400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470" name="Freihand 469">
                <a:extLst>
                  <a:ext uri="{FF2B5EF4-FFF2-40B4-BE49-F238E27FC236}">
                    <a16:creationId xmlns:a16="http://schemas.microsoft.com/office/drawing/2014/main" id="{1D2C8E09-A6B6-460A-B5E0-FADFDEDBB2F3}"/>
                  </a:ext>
                </a:extLst>
              </p14:cNvPr>
              <p14:cNvContentPartPr/>
              <p14:nvPr/>
            </p14:nvContentPartPr>
            <p14:xfrm>
              <a:off x="6665853" y="707827"/>
              <a:ext cx="26280" cy="18360"/>
            </p14:xfrm>
          </p:contentPart>
        </mc:Choice>
        <mc:Fallback xmlns="">
          <p:pic>
            <p:nvPicPr>
              <p:cNvPr id="470" name="Freihand 469">
                <a:extLst>
                  <a:ext uri="{FF2B5EF4-FFF2-40B4-BE49-F238E27FC236}">
                    <a16:creationId xmlns:a16="http://schemas.microsoft.com/office/drawing/2014/main" id="{1D2C8E09-A6B6-460A-B5E0-FADFDEDBB2F3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661533" y="703507"/>
                <a:ext cx="3492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471" name="Freihand 470">
                <a:extLst>
                  <a:ext uri="{FF2B5EF4-FFF2-40B4-BE49-F238E27FC236}">
                    <a16:creationId xmlns:a16="http://schemas.microsoft.com/office/drawing/2014/main" id="{8F55A619-E5CF-4DEC-9292-CF8F193D7F49}"/>
                  </a:ext>
                </a:extLst>
              </p14:cNvPr>
              <p14:cNvContentPartPr/>
              <p14:nvPr/>
            </p14:nvContentPartPr>
            <p14:xfrm>
              <a:off x="6726333" y="705307"/>
              <a:ext cx="206280" cy="139320"/>
            </p14:xfrm>
          </p:contentPart>
        </mc:Choice>
        <mc:Fallback xmlns="">
          <p:pic>
            <p:nvPicPr>
              <p:cNvPr id="471" name="Freihand 470">
                <a:extLst>
                  <a:ext uri="{FF2B5EF4-FFF2-40B4-BE49-F238E27FC236}">
                    <a16:creationId xmlns:a16="http://schemas.microsoft.com/office/drawing/2014/main" id="{8F55A619-E5CF-4DEC-9292-CF8F193D7F49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6722013" y="700987"/>
                <a:ext cx="21492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472" name="Freihand 471">
                <a:extLst>
                  <a:ext uri="{FF2B5EF4-FFF2-40B4-BE49-F238E27FC236}">
                    <a16:creationId xmlns:a16="http://schemas.microsoft.com/office/drawing/2014/main" id="{06E8CF05-3170-4D18-9D1D-4DB1008EA26F}"/>
                  </a:ext>
                </a:extLst>
              </p14:cNvPr>
              <p14:cNvContentPartPr/>
              <p14:nvPr/>
            </p14:nvContentPartPr>
            <p14:xfrm>
              <a:off x="6938733" y="661387"/>
              <a:ext cx="210960" cy="136080"/>
            </p14:xfrm>
          </p:contentPart>
        </mc:Choice>
        <mc:Fallback xmlns="">
          <p:pic>
            <p:nvPicPr>
              <p:cNvPr id="472" name="Freihand 471">
                <a:extLst>
                  <a:ext uri="{FF2B5EF4-FFF2-40B4-BE49-F238E27FC236}">
                    <a16:creationId xmlns:a16="http://schemas.microsoft.com/office/drawing/2014/main" id="{06E8CF05-3170-4D18-9D1D-4DB1008EA26F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934413" y="657067"/>
                <a:ext cx="21960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473" name="Freihand 472">
                <a:extLst>
                  <a:ext uri="{FF2B5EF4-FFF2-40B4-BE49-F238E27FC236}">
                    <a16:creationId xmlns:a16="http://schemas.microsoft.com/office/drawing/2014/main" id="{004F8AAA-3C52-4A9C-8039-0B145E310635}"/>
                  </a:ext>
                </a:extLst>
              </p14:cNvPr>
              <p14:cNvContentPartPr/>
              <p14:nvPr/>
            </p14:nvContentPartPr>
            <p14:xfrm>
              <a:off x="4216773" y="1488307"/>
              <a:ext cx="83520" cy="182520"/>
            </p14:xfrm>
          </p:contentPart>
        </mc:Choice>
        <mc:Fallback xmlns="">
          <p:pic>
            <p:nvPicPr>
              <p:cNvPr id="473" name="Freihand 472">
                <a:extLst>
                  <a:ext uri="{FF2B5EF4-FFF2-40B4-BE49-F238E27FC236}">
                    <a16:creationId xmlns:a16="http://schemas.microsoft.com/office/drawing/2014/main" id="{004F8AAA-3C52-4A9C-8039-0B145E310635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212453" y="1483987"/>
                <a:ext cx="921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474" name="Freihand 473">
                <a:extLst>
                  <a:ext uri="{FF2B5EF4-FFF2-40B4-BE49-F238E27FC236}">
                    <a16:creationId xmlns:a16="http://schemas.microsoft.com/office/drawing/2014/main" id="{3C7C4ED3-1B3C-4180-9066-63B9BED49141}"/>
                  </a:ext>
                </a:extLst>
              </p14:cNvPr>
              <p14:cNvContentPartPr/>
              <p14:nvPr/>
            </p14:nvContentPartPr>
            <p14:xfrm>
              <a:off x="4334493" y="1449787"/>
              <a:ext cx="144720" cy="107640"/>
            </p14:xfrm>
          </p:contentPart>
        </mc:Choice>
        <mc:Fallback xmlns="">
          <p:pic>
            <p:nvPicPr>
              <p:cNvPr id="474" name="Freihand 473">
                <a:extLst>
                  <a:ext uri="{FF2B5EF4-FFF2-40B4-BE49-F238E27FC236}">
                    <a16:creationId xmlns:a16="http://schemas.microsoft.com/office/drawing/2014/main" id="{3C7C4ED3-1B3C-4180-9066-63B9BED49141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330173" y="1445467"/>
                <a:ext cx="15336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475" name="Freihand 474">
                <a:extLst>
                  <a:ext uri="{FF2B5EF4-FFF2-40B4-BE49-F238E27FC236}">
                    <a16:creationId xmlns:a16="http://schemas.microsoft.com/office/drawing/2014/main" id="{BEF50FA0-A7BA-4CF3-91E4-7A6918F2A8F8}"/>
                  </a:ext>
                </a:extLst>
              </p14:cNvPr>
              <p14:cNvContentPartPr/>
              <p14:nvPr/>
            </p14:nvContentPartPr>
            <p14:xfrm>
              <a:off x="4425573" y="1400467"/>
              <a:ext cx="162000" cy="105120"/>
            </p14:xfrm>
          </p:contentPart>
        </mc:Choice>
        <mc:Fallback xmlns="">
          <p:pic>
            <p:nvPicPr>
              <p:cNvPr id="475" name="Freihand 474">
                <a:extLst>
                  <a:ext uri="{FF2B5EF4-FFF2-40B4-BE49-F238E27FC236}">
                    <a16:creationId xmlns:a16="http://schemas.microsoft.com/office/drawing/2014/main" id="{BEF50FA0-A7BA-4CF3-91E4-7A6918F2A8F8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421253" y="1396147"/>
                <a:ext cx="17064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476" name="Freihand 475">
                <a:extLst>
                  <a:ext uri="{FF2B5EF4-FFF2-40B4-BE49-F238E27FC236}">
                    <a16:creationId xmlns:a16="http://schemas.microsoft.com/office/drawing/2014/main" id="{36705A65-0ABC-47CF-B222-A9F007C1517E}"/>
                  </a:ext>
                </a:extLst>
              </p14:cNvPr>
              <p14:cNvContentPartPr/>
              <p14:nvPr/>
            </p14:nvContentPartPr>
            <p14:xfrm>
              <a:off x="4606293" y="1384627"/>
              <a:ext cx="95760" cy="105480"/>
            </p14:xfrm>
          </p:contentPart>
        </mc:Choice>
        <mc:Fallback xmlns="">
          <p:pic>
            <p:nvPicPr>
              <p:cNvPr id="476" name="Freihand 475">
                <a:extLst>
                  <a:ext uri="{FF2B5EF4-FFF2-40B4-BE49-F238E27FC236}">
                    <a16:creationId xmlns:a16="http://schemas.microsoft.com/office/drawing/2014/main" id="{36705A65-0ABC-47CF-B222-A9F007C1517E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601973" y="1380307"/>
                <a:ext cx="10440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477" name="Freihand 476">
                <a:extLst>
                  <a:ext uri="{FF2B5EF4-FFF2-40B4-BE49-F238E27FC236}">
                    <a16:creationId xmlns:a16="http://schemas.microsoft.com/office/drawing/2014/main" id="{980DBD1F-D7F1-41B0-BB3B-4DB5DA0EBCD9}"/>
                  </a:ext>
                </a:extLst>
              </p14:cNvPr>
              <p14:cNvContentPartPr/>
              <p14:nvPr/>
            </p14:nvContentPartPr>
            <p14:xfrm>
              <a:off x="4858653" y="1233427"/>
              <a:ext cx="342360" cy="236160"/>
            </p14:xfrm>
          </p:contentPart>
        </mc:Choice>
        <mc:Fallback xmlns="">
          <p:pic>
            <p:nvPicPr>
              <p:cNvPr id="477" name="Freihand 476">
                <a:extLst>
                  <a:ext uri="{FF2B5EF4-FFF2-40B4-BE49-F238E27FC236}">
                    <a16:creationId xmlns:a16="http://schemas.microsoft.com/office/drawing/2014/main" id="{980DBD1F-D7F1-41B0-BB3B-4DB5DA0EBCD9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854333" y="1229107"/>
                <a:ext cx="35100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478" name="Freihand 477">
                <a:extLst>
                  <a:ext uri="{FF2B5EF4-FFF2-40B4-BE49-F238E27FC236}">
                    <a16:creationId xmlns:a16="http://schemas.microsoft.com/office/drawing/2014/main" id="{6A0C8CF7-DCF2-41CC-A122-847BF5BA2890}"/>
                  </a:ext>
                </a:extLst>
              </p14:cNvPr>
              <p14:cNvContentPartPr/>
              <p14:nvPr/>
            </p14:nvContentPartPr>
            <p14:xfrm>
              <a:off x="5163933" y="1234147"/>
              <a:ext cx="23040" cy="41400"/>
            </p14:xfrm>
          </p:contentPart>
        </mc:Choice>
        <mc:Fallback xmlns="">
          <p:pic>
            <p:nvPicPr>
              <p:cNvPr id="478" name="Freihand 477">
                <a:extLst>
                  <a:ext uri="{FF2B5EF4-FFF2-40B4-BE49-F238E27FC236}">
                    <a16:creationId xmlns:a16="http://schemas.microsoft.com/office/drawing/2014/main" id="{6A0C8CF7-DCF2-41CC-A122-847BF5BA2890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159613" y="1229827"/>
                <a:ext cx="316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479" name="Freihand 478">
                <a:extLst>
                  <a:ext uri="{FF2B5EF4-FFF2-40B4-BE49-F238E27FC236}">
                    <a16:creationId xmlns:a16="http://schemas.microsoft.com/office/drawing/2014/main" id="{092E80EF-01A6-4ECF-A821-79C882B13DC7}"/>
                  </a:ext>
                </a:extLst>
              </p14:cNvPr>
              <p14:cNvContentPartPr/>
              <p14:nvPr/>
            </p14:nvContentPartPr>
            <p14:xfrm>
              <a:off x="5216493" y="1278787"/>
              <a:ext cx="88200" cy="69840"/>
            </p14:xfrm>
          </p:contentPart>
        </mc:Choice>
        <mc:Fallback xmlns="">
          <p:pic>
            <p:nvPicPr>
              <p:cNvPr id="479" name="Freihand 478">
                <a:extLst>
                  <a:ext uri="{FF2B5EF4-FFF2-40B4-BE49-F238E27FC236}">
                    <a16:creationId xmlns:a16="http://schemas.microsoft.com/office/drawing/2014/main" id="{092E80EF-01A6-4ECF-A821-79C882B13DC7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212173" y="1274467"/>
                <a:ext cx="9684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480" name="Freihand 479">
                <a:extLst>
                  <a:ext uri="{FF2B5EF4-FFF2-40B4-BE49-F238E27FC236}">
                    <a16:creationId xmlns:a16="http://schemas.microsoft.com/office/drawing/2014/main" id="{4A3EBDC1-7119-43E9-BAFF-6C61D13AC2D7}"/>
                  </a:ext>
                </a:extLst>
              </p14:cNvPr>
              <p14:cNvContentPartPr/>
              <p14:nvPr/>
            </p14:nvContentPartPr>
            <p14:xfrm>
              <a:off x="5309733" y="1247827"/>
              <a:ext cx="99360" cy="91080"/>
            </p14:xfrm>
          </p:contentPart>
        </mc:Choice>
        <mc:Fallback xmlns="">
          <p:pic>
            <p:nvPicPr>
              <p:cNvPr id="480" name="Freihand 479">
                <a:extLst>
                  <a:ext uri="{FF2B5EF4-FFF2-40B4-BE49-F238E27FC236}">
                    <a16:creationId xmlns:a16="http://schemas.microsoft.com/office/drawing/2014/main" id="{4A3EBDC1-7119-43E9-BAFF-6C61D13AC2D7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305413" y="1243507"/>
                <a:ext cx="10800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482" name="Freihand 481">
                <a:extLst>
                  <a:ext uri="{FF2B5EF4-FFF2-40B4-BE49-F238E27FC236}">
                    <a16:creationId xmlns:a16="http://schemas.microsoft.com/office/drawing/2014/main" id="{64A112B3-D66C-4C1C-9A8A-A6D210F82667}"/>
                  </a:ext>
                </a:extLst>
              </p14:cNvPr>
              <p14:cNvContentPartPr/>
              <p14:nvPr/>
            </p14:nvContentPartPr>
            <p14:xfrm>
              <a:off x="5520693" y="1109227"/>
              <a:ext cx="170640" cy="268560"/>
            </p14:xfrm>
          </p:contentPart>
        </mc:Choice>
        <mc:Fallback xmlns="">
          <p:pic>
            <p:nvPicPr>
              <p:cNvPr id="482" name="Freihand 481">
                <a:extLst>
                  <a:ext uri="{FF2B5EF4-FFF2-40B4-BE49-F238E27FC236}">
                    <a16:creationId xmlns:a16="http://schemas.microsoft.com/office/drawing/2014/main" id="{64A112B3-D66C-4C1C-9A8A-A6D210F82667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5516373" y="1104907"/>
                <a:ext cx="17928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483" name="Freihand 482">
                <a:extLst>
                  <a:ext uri="{FF2B5EF4-FFF2-40B4-BE49-F238E27FC236}">
                    <a16:creationId xmlns:a16="http://schemas.microsoft.com/office/drawing/2014/main" id="{FF93D3A7-98A2-4919-8194-47DFFC7D9BFF}"/>
                  </a:ext>
                </a:extLst>
              </p14:cNvPr>
              <p14:cNvContentPartPr/>
              <p14:nvPr/>
            </p14:nvContentPartPr>
            <p14:xfrm>
              <a:off x="5771613" y="1127587"/>
              <a:ext cx="142560" cy="98280"/>
            </p14:xfrm>
          </p:contentPart>
        </mc:Choice>
        <mc:Fallback xmlns="">
          <p:pic>
            <p:nvPicPr>
              <p:cNvPr id="483" name="Freihand 482">
                <a:extLst>
                  <a:ext uri="{FF2B5EF4-FFF2-40B4-BE49-F238E27FC236}">
                    <a16:creationId xmlns:a16="http://schemas.microsoft.com/office/drawing/2014/main" id="{FF93D3A7-98A2-4919-8194-47DFFC7D9BFF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767293" y="1123267"/>
                <a:ext cx="15120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484" name="Freihand 483">
                <a:extLst>
                  <a:ext uri="{FF2B5EF4-FFF2-40B4-BE49-F238E27FC236}">
                    <a16:creationId xmlns:a16="http://schemas.microsoft.com/office/drawing/2014/main" id="{F6792C16-D863-425B-A9A6-C01CC2DC7C67}"/>
                  </a:ext>
                </a:extLst>
              </p14:cNvPr>
              <p14:cNvContentPartPr/>
              <p14:nvPr/>
            </p14:nvContentPartPr>
            <p14:xfrm>
              <a:off x="5916333" y="1073947"/>
              <a:ext cx="97560" cy="118080"/>
            </p14:xfrm>
          </p:contentPart>
        </mc:Choice>
        <mc:Fallback xmlns="">
          <p:pic>
            <p:nvPicPr>
              <p:cNvPr id="484" name="Freihand 483">
                <a:extLst>
                  <a:ext uri="{FF2B5EF4-FFF2-40B4-BE49-F238E27FC236}">
                    <a16:creationId xmlns:a16="http://schemas.microsoft.com/office/drawing/2014/main" id="{F6792C16-D863-425B-A9A6-C01CC2DC7C67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912013" y="1069627"/>
                <a:ext cx="10620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485" name="Freihand 484">
                <a:extLst>
                  <a:ext uri="{FF2B5EF4-FFF2-40B4-BE49-F238E27FC236}">
                    <a16:creationId xmlns:a16="http://schemas.microsoft.com/office/drawing/2014/main" id="{4B5EA1A3-9953-40A7-9BC2-9C3D79C4B1E8}"/>
                  </a:ext>
                </a:extLst>
              </p14:cNvPr>
              <p14:cNvContentPartPr/>
              <p14:nvPr/>
            </p14:nvContentPartPr>
            <p14:xfrm>
              <a:off x="6101733" y="1084027"/>
              <a:ext cx="169920" cy="68400"/>
            </p14:xfrm>
          </p:contentPart>
        </mc:Choice>
        <mc:Fallback xmlns="">
          <p:pic>
            <p:nvPicPr>
              <p:cNvPr id="485" name="Freihand 484">
                <a:extLst>
                  <a:ext uri="{FF2B5EF4-FFF2-40B4-BE49-F238E27FC236}">
                    <a16:creationId xmlns:a16="http://schemas.microsoft.com/office/drawing/2014/main" id="{4B5EA1A3-9953-40A7-9BC2-9C3D79C4B1E8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6097413" y="1079707"/>
                <a:ext cx="17856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486" name="Freihand 485">
                <a:extLst>
                  <a:ext uri="{FF2B5EF4-FFF2-40B4-BE49-F238E27FC236}">
                    <a16:creationId xmlns:a16="http://schemas.microsoft.com/office/drawing/2014/main" id="{2A3C34DA-1AE6-4EF4-88BF-F134FD78C592}"/>
                  </a:ext>
                </a:extLst>
              </p14:cNvPr>
              <p14:cNvContentPartPr/>
              <p14:nvPr/>
            </p14:nvContentPartPr>
            <p14:xfrm>
              <a:off x="6321333" y="1000147"/>
              <a:ext cx="91440" cy="104040"/>
            </p14:xfrm>
          </p:contentPart>
        </mc:Choice>
        <mc:Fallback xmlns="">
          <p:pic>
            <p:nvPicPr>
              <p:cNvPr id="486" name="Freihand 485">
                <a:extLst>
                  <a:ext uri="{FF2B5EF4-FFF2-40B4-BE49-F238E27FC236}">
                    <a16:creationId xmlns:a16="http://schemas.microsoft.com/office/drawing/2014/main" id="{2A3C34DA-1AE6-4EF4-88BF-F134FD78C592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6317013" y="995827"/>
                <a:ext cx="10008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487" name="Freihand 486">
                <a:extLst>
                  <a:ext uri="{FF2B5EF4-FFF2-40B4-BE49-F238E27FC236}">
                    <a16:creationId xmlns:a16="http://schemas.microsoft.com/office/drawing/2014/main" id="{C21D86BA-4E96-4D8E-8E65-783DE9593045}"/>
                  </a:ext>
                </a:extLst>
              </p14:cNvPr>
              <p14:cNvContentPartPr/>
              <p14:nvPr/>
            </p14:nvContentPartPr>
            <p14:xfrm>
              <a:off x="6503493" y="993307"/>
              <a:ext cx="390600" cy="246240"/>
            </p14:xfrm>
          </p:contentPart>
        </mc:Choice>
        <mc:Fallback xmlns="">
          <p:pic>
            <p:nvPicPr>
              <p:cNvPr id="487" name="Freihand 486">
                <a:extLst>
                  <a:ext uri="{FF2B5EF4-FFF2-40B4-BE49-F238E27FC236}">
                    <a16:creationId xmlns:a16="http://schemas.microsoft.com/office/drawing/2014/main" id="{C21D86BA-4E96-4D8E-8E65-783DE9593045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6499173" y="988987"/>
                <a:ext cx="39924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488" name="Freihand 487">
                <a:extLst>
                  <a:ext uri="{FF2B5EF4-FFF2-40B4-BE49-F238E27FC236}">
                    <a16:creationId xmlns:a16="http://schemas.microsoft.com/office/drawing/2014/main" id="{B74C949C-D10E-40A7-A06F-3EB298584F0A}"/>
                  </a:ext>
                </a:extLst>
              </p14:cNvPr>
              <p14:cNvContentPartPr/>
              <p14:nvPr/>
            </p14:nvContentPartPr>
            <p14:xfrm>
              <a:off x="7069053" y="948667"/>
              <a:ext cx="206280" cy="64800"/>
            </p14:xfrm>
          </p:contentPart>
        </mc:Choice>
        <mc:Fallback xmlns="">
          <p:pic>
            <p:nvPicPr>
              <p:cNvPr id="488" name="Freihand 487">
                <a:extLst>
                  <a:ext uri="{FF2B5EF4-FFF2-40B4-BE49-F238E27FC236}">
                    <a16:creationId xmlns:a16="http://schemas.microsoft.com/office/drawing/2014/main" id="{B74C949C-D10E-40A7-A06F-3EB298584F0A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7064733" y="944347"/>
                <a:ext cx="21492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489" name="Freihand 488">
                <a:extLst>
                  <a:ext uri="{FF2B5EF4-FFF2-40B4-BE49-F238E27FC236}">
                    <a16:creationId xmlns:a16="http://schemas.microsoft.com/office/drawing/2014/main" id="{F7114581-2943-4395-B3FB-5F62A66711D3}"/>
                  </a:ext>
                </a:extLst>
              </p14:cNvPr>
              <p14:cNvContentPartPr/>
              <p14:nvPr/>
            </p14:nvContentPartPr>
            <p14:xfrm>
              <a:off x="7288293" y="846067"/>
              <a:ext cx="145080" cy="138240"/>
            </p14:xfrm>
          </p:contentPart>
        </mc:Choice>
        <mc:Fallback xmlns="">
          <p:pic>
            <p:nvPicPr>
              <p:cNvPr id="489" name="Freihand 488">
                <a:extLst>
                  <a:ext uri="{FF2B5EF4-FFF2-40B4-BE49-F238E27FC236}">
                    <a16:creationId xmlns:a16="http://schemas.microsoft.com/office/drawing/2014/main" id="{F7114581-2943-4395-B3FB-5F62A66711D3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283973" y="841747"/>
                <a:ext cx="1537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490" name="Freihand 489">
                <a:extLst>
                  <a:ext uri="{FF2B5EF4-FFF2-40B4-BE49-F238E27FC236}">
                    <a16:creationId xmlns:a16="http://schemas.microsoft.com/office/drawing/2014/main" id="{530A2728-CB87-4ADD-B9EC-41218FEBD1BD}"/>
                  </a:ext>
                </a:extLst>
              </p14:cNvPr>
              <p14:cNvContentPartPr/>
              <p14:nvPr/>
            </p14:nvContentPartPr>
            <p14:xfrm>
              <a:off x="7460733" y="855427"/>
              <a:ext cx="169560" cy="85320"/>
            </p14:xfrm>
          </p:contentPart>
        </mc:Choice>
        <mc:Fallback xmlns="">
          <p:pic>
            <p:nvPicPr>
              <p:cNvPr id="490" name="Freihand 489">
                <a:extLst>
                  <a:ext uri="{FF2B5EF4-FFF2-40B4-BE49-F238E27FC236}">
                    <a16:creationId xmlns:a16="http://schemas.microsoft.com/office/drawing/2014/main" id="{530A2728-CB87-4ADD-B9EC-41218FEBD1BD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7456413" y="851107"/>
                <a:ext cx="1782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491" name="Freihand 490">
                <a:extLst>
                  <a:ext uri="{FF2B5EF4-FFF2-40B4-BE49-F238E27FC236}">
                    <a16:creationId xmlns:a16="http://schemas.microsoft.com/office/drawing/2014/main" id="{B1C1E64D-0338-4210-8104-FAA9EB21E563}"/>
                  </a:ext>
                </a:extLst>
              </p14:cNvPr>
              <p14:cNvContentPartPr/>
              <p14:nvPr/>
            </p14:nvContentPartPr>
            <p14:xfrm>
              <a:off x="4391013" y="1722667"/>
              <a:ext cx="243000" cy="104040"/>
            </p14:xfrm>
          </p:contentPart>
        </mc:Choice>
        <mc:Fallback xmlns="">
          <p:pic>
            <p:nvPicPr>
              <p:cNvPr id="491" name="Freihand 490">
                <a:extLst>
                  <a:ext uri="{FF2B5EF4-FFF2-40B4-BE49-F238E27FC236}">
                    <a16:creationId xmlns:a16="http://schemas.microsoft.com/office/drawing/2014/main" id="{B1C1E64D-0338-4210-8104-FAA9EB21E563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4386693" y="1718347"/>
                <a:ext cx="25164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492" name="Freihand 491">
                <a:extLst>
                  <a:ext uri="{FF2B5EF4-FFF2-40B4-BE49-F238E27FC236}">
                    <a16:creationId xmlns:a16="http://schemas.microsoft.com/office/drawing/2014/main" id="{50D49CE0-5BA8-4CE6-BCB6-EDA1D432FC81}"/>
                  </a:ext>
                </a:extLst>
              </p14:cNvPr>
              <p14:cNvContentPartPr/>
              <p14:nvPr/>
            </p14:nvContentPartPr>
            <p14:xfrm>
              <a:off x="4645173" y="1625107"/>
              <a:ext cx="230760" cy="142200"/>
            </p14:xfrm>
          </p:contentPart>
        </mc:Choice>
        <mc:Fallback xmlns="">
          <p:pic>
            <p:nvPicPr>
              <p:cNvPr id="492" name="Freihand 491">
                <a:extLst>
                  <a:ext uri="{FF2B5EF4-FFF2-40B4-BE49-F238E27FC236}">
                    <a16:creationId xmlns:a16="http://schemas.microsoft.com/office/drawing/2014/main" id="{50D49CE0-5BA8-4CE6-BCB6-EDA1D432FC81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640853" y="1620787"/>
                <a:ext cx="23940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493" name="Freihand 492">
                <a:extLst>
                  <a:ext uri="{FF2B5EF4-FFF2-40B4-BE49-F238E27FC236}">
                    <a16:creationId xmlns:a16="http://schemas.microsoft.com/office/drawing/2014/main" id="{DC59E786-A805-451E-BFE8-0B0993EB1CD2}"/>
                  </a:ext>
                </a:extLst>
              </p14:cNvPr>
              <p14:cNvContentPartPr/>
              <p14:nvPr/>
            </p14:nvContentPartPr>
            <p14:xfrm>
              <a:off x="4857933" y="1531867"/>
              <a:ext cx="104760" cy="126720"/>
            </p14:xfrm>
          </p:contentPart>
        </mc:Choice>
        <mc:Fallback xmlns="">
          <p:pic>
            <p:nvPicPr>
              <p:cNvPr id="493" name="Freihand 492">
                <a:extLst>
                  <a:ext uri="{FF2B5EF4-FFF2-40B4-BE49-F238E27FC236}">
                    <a16:creationId xmlns:a16="http://schemas.microsoft.com/office/drawing/2014/main" id="{DC59E786-A805-451E-BFE8-0B0993EB1CD2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4853613" y="1527547"/>
                <a:ext cx="11340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494" name="Freihand 493">
                <a:extLst>
                  <a:ext uri="{FF2B5EF4-FFF2-40B4-BE49-F238E27FC236}">
                    <a16:creationId xmlns:a16="http://schemas.microsoft.com/office/drawing/2014/main" id="{88075F43-8DCF-47B7-A1B9-F99F2CD95A3C}"/>
                  </a:ext>
                </a:extLst>
              </p14:cNvPr>
              <p14:cNvContentPartPr/>
              <p14:nvPr/>
            </p14:nvContentPartPr>
            <p14:xfrm>
              <a:off x="4937853" y="1595227"/>
              <a:ext cx="54720" cy="50400"/>
            </p14:xfrm>
          </p:contentPart>
        </mc:Choice>
        <mc:Fallback xmlns="">
          <p:pic>
            <p:nvPicPr>
              <p:cNvPr id="494" name="Freihand 493">
                <a:extLst>
                  <a:ext uri="{FF2B5EF4-FFF2-40B4-BE49-F238E27FC236}">
                    <a16:creationId xmlns:a16="http://schemas.microsoft.com/office/drawing/2014/main" id="{88075F43-8DCF-47B7-A1B9-F99F2CD95A3C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4933533" y="1590907"/>
                <a:ext cx="6336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495" name="Freihand 494">
                <a:extLst>
                  <a:ext uri="{FF2B5EF4-FFF2-40B4-BE49-F238E27FC236}">
                    <a16:creationId xmlns:a16="http://schemas.microsoft.com/office/drawing/2014/main" id="{503E3730-FFC9-41C8-A392-87E636CDF29B}"/>
                  </a:ext>
                </a:extLst>
              </p14:cNvPr>
              <p14:cNvContentPartPr/>
              <p14:nvPr/>
            </p14:nvContentPartPr>
            <p14:xfrm>
              <a:off x="5003733" y="1554187"/>
              <a:ext cx="126720" cy="225000"/>
            </p14:xfrm>
          </p:contentPart>
        </mc:Choice>
        <mc:Fallback xmlns="">
          <p:pic>
            <p:nvPicPr>
              <p:cNvPr id="495" name="Freihand 494">
                <a:extLst>
                  <a:ext uri="{FF2B5EF4-FFF2-40B4-BE49-F238E27FC236}">
                    <a16:creationId xmlns:a16="http://schemas.microsoft.com/office/drawing/2014/main" id="{503E3730-FFC9-41C8-A392-87E636CDF29B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4999413" y="1549867"/>
                <a:ext cx="13536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497" name="Freihand 496">
                <a:extLst>
                  <a:ext uri="{FF2B5EF4-FFF2-40B4-BE49-F238E27FC236}">
                    <a16:creationId xmlns:a16="http://schemas.microsoft.com/office/drawing/2014/main" id="{ECE23162-7665-4072-AE12-D7ABEB30262D}"/>
                  </a:ext>
                </a:extLst>
              </p14:cNvPr>
              <p14:cNvContentPartPr/>
              <p14:nvPr/>
            </p14:nvContentPartPr>
            <p14:xfrm>
              <a:off x="7364613" y="4334467"/>
              <a:ext cx="527400" cy="830520"/>
            </p14:xfrm>
          </p:contentPart>
        </mc:Choice>
        <mc:Fallback xmlns="">
          <p:pic>
            <p:nvPicPr>
              <p:cNvPr id="497" name="Freihand 496">
                <a:extLst>
                  <a:ext uri="{FF2B5EF4-FFF2-40B4-BE49-F238E27FC236}">
                    <a16:creationId xmlns:a16="http://schemas.microsoft.com/office/drawing/2014/main" id="{ECE23162-7665-4072-AE12-D7ABEB30262D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7360293" y="4330147"/>
                <a:ext cx="536040" cy="83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377" name="Freihand 376">
                <a:extLst>
                  <a:ext uri="{FF2B5EF4-FFF2-40B4-BE49-F238E27FC236}">
                    <a16:creationId xmlns:a16="http://schemas.microsoft.com/office/drawing/2014/main" id="{E2ACEBF8-8CF2-46D3-B0B5-28BD78363CBC}"/>
                  </a:ext>
                </a:extLst>
              </p14:cNvPr>
              <p14:cNvContentPartPr/>
              <p14:nvPr/>
            </p14:nvContentPartPr>
            <p14:xfrm>
              <a:off x="6708333" y="5148787"/>
              <a:ext cx="376560" cy="368640"/>
            </p14:xfrm>
          </p:contentPart>
        </mc:Choice>
        <mc:Fallback xmlns="">
          <p:pic>
            <p:nvPicPr>
              <p:cNvPr id="377" name="Freihand 376">
                <a:extLst>
                  <a:ext uri="{FF2B5EF4-FFF2-40B4-BE49-F238E27FC236}">
                    <a16:creationId xmlns:a16="http://schemas.microsoft.com/office/drawing/2014/main" id="{E2ACEBF8-8CF2-46D3-B0B5-28BD78363CBC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6704013" y="5144467"/>
                <a:ext cx="38520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378" name="Freihand 377">
                <a:extLst>
                  <a:ext uri="{FF2B5EF4-FFF2-40B4-BE49-F238E27FC236}">
                    <a16:creationId xmlns:a16="http://schemas.microsoft.com/office/drawing/2014/main" id="{25DB70E6-BBED-442D-916A-C86C78D9BCDC}"/>
                  </a:ext>
                </a:extLst>
              </p14:cNvPr>
              <p14:cNvContentPartPr/>
              <p14:nvPr/>
            </p14:nvContentPartPr>
            <p14:xfrm>
              <a:off x="7399533" y="4498267"/>
              <a:ext cx="495000" cy="624960"/>
            </p14:xfrm>
          </p:contentPart>
        </mc:Choice>
        <mc:Fallback xmlns="">
          <p:pic>
            <p:nvPicPr>
              <p:cNvPr id="378" name="Freihand 377">
                <a:extLst>
                  <a:ext uri="{FF2B5EF4-FFF2-40B4-BE49-F238E27FC236}">
                    <a16:creationId xmlns:a16="http://schemas.microsoft.com/office/drawing/2014/main" id="{25DB70E6-BBED-442D-916A-C86C78D9BCDC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7395213" y="4493947"/>
                <a:ext cx="503640" cy="63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379" name="Freihand 378">
                <a:extLst>
                  <a:ext uri="{FF2B5EF4-FFF2-40B4-BE49-F238E27FC236}">
                    <a16:creationId xmlns:a16="http://schemas.microsoft.com/office/drawing/2014/main" id="{923C747D-FBA8-43A7-9EF4-3E1F27474DE8}"/>
                  </a:ext>
                </a:extLst>
              </p14:cNvPr>
              <p14:cNvContentPartPr/>
              <p14:nvPr/>
            </p14:nvContentPartPr>
            <p14:xfrm>
              <a:off x="5232333" y="3508987"/>
              <a:ext cx="2281680" cy="997200"/>
            </p14:xfrm>
          </p:contentPart>
        </mc:Choice>
        <mc:Fallback xmlns="">
          <p:pic>
            <p:nvPicPr>
              <p:cNvPr id="379" name="Freihand 378">
                <a:extLst>
                  <a:ext uri="{FF2B5EF4-FFF2-40B4-BE49-F238E27FC236}">
                    <a16:creationId xmlns:a16="http://schemas.microsoft.com/office/drawing/2014/main" id="{923C747D-FBA8-43A7-9EF4-3E1F27474DE8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5228013" y="3504667"/>
                <a:ext cx="2290320" cy="10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380" name="Freihand 379">
                <a:extLst>
                  <a:ext uri="{FF2B5EF4-FFF2-40B4-BE49-F238E27FC236}">
                    <a16:creationId xmlns:a16="http://schemas.microsoft.com/office/drawing/2014/main" id="{4711624F-AAB0-4A3E-9A51-21725A8C3C0A}"/>
                  </a:ext>
                </a:extLst>
              </p14:cNvPr>
              <p14:cNvContentPartPr/>
              <p14:nvPr/>
            </p14:nvContentPartPr>
            <p14:xfrm>
              <a:off x="7362453" y="4354267"/>
              <a:ext cx="273600" cy="215640"/>
            </p14:xfrm>
          </p:contentPart>
        </mc:Choice>
        <mc:Fallback xmlns="">
          <p:pic>
            <p:nvPicPr>
              <p:cNvPr id="380" name="Freihand 379">
                <a:extLst>
                  <a:ext uri="{FF2B5EF4-FFF2-40B4-BE49-F238E27FC236}">
                    <a16:creationId xmlns:a16="http://schemas.microsoft.com/office/drawing/2014/main" id="{4711624F-AAB0-4A3E-9A51-21725A8C3C0A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7358133" y="4349947"/>
                <a:ext cx="28224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382" name="Freihand 381">
                <a:extLst>
                  <a:ext uri="{FF2B5EF4-FFF2-40B4-BE49-F238E27FC236}">
                    <a16:creationId xmlns:a16="http://schemas.microsoft.com/office/drawing/2014/main" id="{11205EB3-190E-4087-81A2-82F37E50159A}"/>
                  </a:ext>
                </a:extLst>
              </p14:cNvPr>
              <p14:cNvContentPartPr/>
              <p14:nvPr/>
            </p14:nvContentPartPr>
            <p14:xfrm>
              <a:off x="4328733" y="3453907"/>
              <a:ext cx="154800" cy="269280"/>
            </p14:xfrm>
          </p:contentPart>
        </mc:Choice>
        <mc:Fallback xmlns="">
          <p:pic>
            <p:nvPicPr>
              <p:cNvPr id="382" name="Freihand 381">
                <a:extLst>
                  <a:ext uri="{FF2B5EF4-FFF2-40B4-BE49-F238E27FC236}">
                    <a16:creationId xmlns:a16="http://schemas.microsoft.com/office/drawing/2014/main" id="{11205EB3-190E-4087-81A2-82F37E50159A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4324413" y="3449587"/>
                <a:ext cx="16344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383" name="Freihand 382">
                <a:extLst>
                  <a:ext uri="{FF2B5EF4-FFF2-40B4-BE49-F238E27FC236}">
                    <a16:creationId xmlns:a16="http://schemas.microsoft.com/office/drawing/2014/main" id="{17E03C9E-551B-47FE-AEC5-3D7473030E7F}"/>
                  </a:ext>
                </a:extLst>
              </p14:cNvPr>
              <p14:cNvContentPartPr/>
              <p14:nvPr/>
            </p14:nvContentPartPr>
            <p14:xfrm>
              <a:off x="4507653" y="3438067"/>
              <a:ext cx="18720" cy="57600"/>
            </p14:xfrm>
          </p:contentPart>
        </mc:Choice>
        <mc:Fallback xmlns="">
          <p:pic>
            <p:nvPicPr>
              <p:cNvPr id="383" name="Freihand 382">
                <a:extLst>
                  <a:ext uri="{FF2B5EF4-FFF2-40B4-BE49-F238E27FC236}">
                    <a16:creationId xmlns:a16="http://schemas.microsoft.com/office/drawing/2014/main" id="{17E03C9E-551B-47FE-AEC5-3D7473030E7F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4503333" y="3433747"/>
                <a:ext cx="2736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384" name="Freihand 383">
                <a:extLst>
                  <a:ext uri="{FF2B5EF4-FFF2-40B4-BE49-F238E27FC236}">
                    <a16:creationId xmlns:a16="http://schemas.microsoft.com/office/drawing/2014/main" id="{F7B2CD7A-FBC2-498E-86D0-CF67A76B7F90}"/>
                  </a:ext>
                </a:extLst>
              </p14:cNvPr>
              <p14:cNvContentPartPr/>
              <p14:nvPr/>
            </p14:nvContentPartPr>
            <p14:xfrm>
              <a:off x="4553373" y="3417907"/>
              <a:ext cx="66960" cy="96480"/>
            </p14:xfrm>
          </p:contentPart>
        </mc:Choice>
        <mc:Fallback xmlns="">
          <p:pic>
            <p:nvPicPr>
              <p:cNvPr id="384" name="Freihand 383">
                <a:extLst>
                  <a:ext uri="{FF2B5EF4-FFF2-40B4-BE49-F238E27FC236}">
                    <a16:creationId xmlns:a16="http://schemas.microsoft.com/office/drawing/2014/main" id="{F7B2CD7A-FBC2-498E-86D0-CF67A76B7F90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4549053" y="3413587"/>
                <a:ext cx="7560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385" name="Freihand 384">
                <a:extLst>
                  <a:ext uri="{FF2B5EF4-FFF2-40B4-BE49-F238E27FC236}">
                    <a16:creationId xmlns:a16="http://schemas.microsoft.com/office/drawing/2014/main" id="{FB155821-E436-43E2-B38F-D2036FC8840C}"/>
                  </a:ext>
                </a:extLst>
              </p14:cNvPr>
              <p14:cNvContentPartPr/>
              <p14:nvPr/>
            </p14:nvContentPartPr>
            <p14:xfrm>
              <a:off x="4532853" y="3349507"/>
              <a:ext cx="28440" cy="14040"/>
            </p14:xfrm>
          </p:contentPart>
        </mc:Choice>
        <mc:Fallback xmlns="">
          <p:pic>
            <p:nvPicPr>
              <p:cNvPr id="385" name="Freihand 384">
                <a:extLst>
                  <a:ext uri="{FF2B5EF4-FFF2-40B4-BE49-F238E27FC236}">
                    <a16:creationId xmlns:a16="http://schemas.microsoft.com/office/drawing/2014/main" id="{FB155821-E436-43E2-B38F-D2036FC8840C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4528533" y="3345187"/>
                <a:ext cx="3708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386" name="Freihand 385">
                <a:extLst>
                  <a:ext uri="{FF2B5EF4-FFF2-40B4-BE49-F238E27FC236}">
                    <a16:creationId xmlns:a16="http://schemas.microsoft.com/office/drawing/2014/main" id="{E451CCC5-4DD8-48F8-A0CA-3667DB5ED550}"/>
                  </a:ext>
                </a:extLst>
              </p14:cNvPr>
              <p14:cNvContentPartPr/>
              <p14:nvPr/>
            </p14:nvContentPartPr>
            <p14:xfrm>
              <a:off x="4656333" y="3357427"/>
              <a:ext cx="232920" cy="96840"/>
            </p14:xfrm>
          </p:contentPart>
        </mc:Choice>
        <mc:Fallback xmlns="">
          <p:pic>
            <p:nvPicPr>
              <p:cNvPr id="386" name="Freihand 385">
                <a:extLst>
                  <a:ext uri="{FF2B5EF4-FFF2-40B4-BE49-F238E27FC236}">
                    <a16:creationId xmlns:a16="http://schemas.microsoft.com/office/drawing/2014/main" id="{E451CCC5-4DD8-48F8-A0CA-3667DB5ED550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4652013" y="3353107"/>
                <a:ext cx="24156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388" name="Freihand 387">
                <a:extLst>
                  <a:ext uri="{FF2B5EF4-FFF2-40B4-BE49-F238E27FC236}">
                    <a16:creationId xmlns:a16="http://schemas.microsoft.com/office/drawing/2014/main" id="{CC8342F9-E01F-4025-BA37-F6C60FE20A4D}"/>
                  </a:ext>
                </a:extLst>
              </p14:cNvPr>
              <p14:cNvContentPartPr/>
              <p14:nvPr/>
            </p14:nvContentPartPr>
            <p14:xfrm>
              <a:off x="5038293" y="3248707"/>
              <a:ext cx="174960" cy="163080"/>
            </p14:xfrm>
          </p:contentPart>
        </mc:Choice>
        <mc:Fallback xmlns="">
          <p:pic>
            <p:nvPicPr>
              <p:cNvPr id="388" name="Freihand 387">
                <a:extLst>
                  <a:ext uri="{FF2B5EF4-FFF2-40B4-BE49-F238E27FC236}">
                    <a16:creationId xmlns:a16="http://schemas.microsoft.com/office/drawing/2014/main" id="{CC8342F9-E01F-4025-BA37-F6C60FE20A4D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5033973" y="3244387"/>
                <a:ext cx="18360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389" name="Freihand 388">
                <a:extLst>
                  <a:ext uri="{FF2B5EF4-FFF2-40B4-BE49-F238E27FC236}">
                    <a16:creationId xmlns:a16="http://schemas.microsoft.com/office/drawing/2014/main" id="{1C1017C6-6D4C-410E-980F-3DAD2A5EC746}"/>
                  </a:ext>
                </a:extLst>
              </p14:cNvPr>
              <p14:cNvContentPartPr/>
              <p14:nvPr/>
            </p14:nvContentPartPr>
            <p14:xfrm>
              <a:off x="5206773" y="3276067"/>
              <a:ext cx="54000" cy="100800"/>
            </p14:xfrm>
          </p:contentPart>
        </mc:Choice>
        <mc:Fallback xmlns="">
          <p:pic>
            <p:nvPicPr>
              <p:cNvPr id="389" name="Freihand 388">
                <a:extLst>
                  <a:ext uri="{FF2B5EF4-FFF2-40B4-BE49-F238E27FC236}">
                    <a16:creationId xmlns:a16="http://schemas.microsoft.com/office/drawing/2014/main" id="{1C1017C6-6D4C-410E-980F-3DAD2A5EC746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5202453" y="3271747"/>
                <a:ext cx="6264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390" name="Freihand 389">
                <a:extLst>
                  <a:ext uri="{FF2B5EF4-FFF2-40B4-BE49-F238E27FC236}">
                    <a16:creationId xmlns:a16="http://schemas.microsoft.com/office/drawing/2014/main" id="{18CCEA72-BF89-44E1-9591-2E3CACD4CCD6}"/>
                  </a:ext>
                </a:extLst>
              </p14:cNvPr>
              <p14:cNvContentPartPr/>
              <p14:nvPr/>
            </p14:nvContentPartPr>
            <p14:xfrm>
              <a:off x="5298933" y="3252667"/>
              <a:ext cx="102960" cy="97560"/>
            </p14:xfrm>
          </p:contentPart>
        </mc:Choice>
        <mc:Fallback xmlns="">
          <p:pic>
            <p:nvPicPr>
              <p:cNvPr id="390" name="Freihand 389">
                <a:extLst>
                  <a:ext uri="{FF2B5EF4-FFF2-40B4-BE49-F238E27FC236}">
                    <a16:creationId xmlns:a16="http://schemas.microsoft.com/office/drawing/2014/main" id="{18CCEA72-BF89-44E1-9591-2E3CACD4CCD6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5294613" y="3248347"/>
                <a:ext cx="11160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392" name="Freihand 391">
                <a:extLst>
                  <a:ext uri="{FF2B5EF4-FFF2-40B4-BE49-F238E27FC236}">
                    <a16:creationId xmlns:a16="http://schemas.microsoft.com/office/drawing/2014/main" id="{DC72F3E7-72AE-447C-8D6A-B73B3DCD1CC2}"/>
                  </a:ext>
                </a:extLst>
              </p14:cNvPr>
              <p14:cNvContentPartPr/>
              <p14:nvPr/>
            </p14:nvContentPartPr>
            <p14:xfrm>
              <a:off x="4259973" y="3786547"/>
              <a:ext cx="123840" cy="144000"/>
            </p14:xfrm>
          </p:contentPart>
        </mc:Choice>
        <mc:Fallback xmlns="">
          <p:pic>
            <p:nvPicPr>
              <p:cNvPr id="392" name="Freihand 391">
                <a:extLst>
                  <a:ext uri="{FF2B5EF4-FFF2-40B4-BE49-F238E27FC236}">
                    <a16:creationId xmlns:a16="http://schemas.microsoft.com/office/drawing/2014/main" id="{DC72F3E7-72AE-447C-8D6A-B73B3DCD1CC2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4255653" y="3782227"/>
                <a:ext cx="1324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393" name="Freihand 392">
                <a:extLst>
                  <a:ext uri="{FF2B5EF4-FFF2-40B4-BE49-F238E27FC236}">
                    <a16:creationId xmlns:a16="http://schemas.microsoft.com/office/drawing/2014/main" id="{4ACC30BB-E8A6-4E6C-ABCA-9416E3E1C01F}"/>
                  </a:ext>
                </a:extLst>
              </p14:cNvPr>
              <p14:cNvContentPartPr/>
              <p14:nvPr/>
            </p14:nvContentPartPr>
            <p14:xfrm>
              <a:off x="4384533" y="3785107"/>
              <a:ext cx="70200" cy="106920"/>
            </p14:xfrm>
          </p:contentPart>
        </mc:Choice>
        <mc:Fallback xmlns="">
          <p:pic>
            <p:nvPicPr>
              <p:cNvPr id="393" name="Freihand 392">
                <a:extLst>
                  <a:ext uri="{FF2B5EF4-FFF2-40B4-BE49-F238E27FC236}">
                    <a16:creationId xmlns:a16="http://schemas.microsoft.com/office/drawing/2014/main" id="{4ACC30BB-E8A6-4E6C-ABCA-9416E3E1C01F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4380213" y="3780787"/>
                <a:ext cx="7884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394" name="Freihand 393">
                <a:extLst>
                  <a:ext uri="{FF2B5EF4-FFF2-40B4-BE49-F238E27FC236}">
                    <a16:creationId xmlns:a16="http://schemas.microsoft.com/office/drawing/2014/main" id="{238E0A0F-EC41-4A09-A994-C4B095229C98}"/>
                  </a:ext>
                </a:extLst>
              </p14:cNvPr>
              <p14:cNvContentPartPr/>
              <p14:nvPr/>
            </p14:nvContentPartPr>
            <p14:xfrm>
              <a:off x="4519173" y="3647587"/>
              <a:ext cx="231120" cy="139680"/>
            </p14:xfrm>
          </p:contentPart>
        </mc:Choice>
        <mc:Fallback xmlns="">
          <p:pic>
            <p:nvPicPr>
              <p:cNvPr id="394" name="Freihand 393">
                <a:extLst>
                  <a:ext uri="{FF2B5EF4-FFF2-40B4-BE49-F238E27FC236}">
                    <a16:creationId xmlns:a16="http://schemas.microsoft.com/office/drawing/2014/main" id="{238E0A0F-EC41-4A09-A994-C4B095229C98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4514853" y="3643267"/>
                <a:ext cx="23976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395" name="Freihand 394">
                <a:extLst>
                  <a:ext uri="{FF2B5EF4-FFF2-40B4-BE49-F238E27FC236}">
                    <a16:creationId xmlns:a16="http://schemas.microsoft.com/office/drawing/2014/main" id="{53D03384-5240-465D-8F0C-85112986A6AE}"/>
                  </a:ext>
                </a:extLst>
              </p14:cNvPr>
              <p14:cNvContentPartPr/>
              <p14:nvPr/>
            </p14:nvContentPartPr>
            <p14:xfrm>
              <a:off x="4837773" y="3610507"/>
              <a:ext cx="110520" cy="189000"/>
            </p14:xfrm>
          </p:contentPart>
        </mc:Choice>
        <mc:Fallback xmlns="">
          <p:pic>
            <p:nvPicPr>
              <p:cNvPr id="395" name="Freihand 394">
                <a:extLst>
                  <a:ext uri="{FF2B5EF4-FFF2-40B4-BE49-F238E27FC236}">
                    <a16:creationId xmlns:a16="http://schemas.microsoft.com/office/drawing/2014/main" id="{53D03384-5240-465D-8F0C-85112986A6AE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4833453" y="3606187"/>
                <a:ext cx="1191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396" name="Freihand 395">
                <a:extLst>
                  <a:ext uri="{FF2B5EF4-FFF2-40B4-BE49-F238E27FC236}">
                    <a16:creationId xmlns:a16="http://schemas.microsoft.com/office/drawing/2014/main" id="{FF9DCAD9-2F71-4DFF-B07C-0EDCD0578322}"/>
                  </a:ext>
                </a:extLst>
              </p14:cNvPr>
              <p14:cNvContentPartPr/>
              <p14:nvPr/>
            </p14:nvContentPartPr>
            <p14:xfrm>
              <a:off x="4968813" y="3594307"/>
              <a:ext cx="75240" cy="62280"/>
            </p14:xfrm>
          </p:contentPart>
        </mc:Choice>
        <mc:Fallback xmlns="">
          <p:pic>
            <p:nvPicPr>
              <p:cNvPr id="396" name="Freihand 395">
                <a:extLst>
                  <a:ext uri="{FF2B5EF4-FFF2-40B4-BE49-F238E27FC236}">
                    <a16:creationId xmlns:a16="http://schemas.microsoft.com/office/drawing/2014/main" id="{FF9DCAD9-2F71-4DFF-B07C-0EDCD0578322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4964493" y="3589987"/>
                <a:ext cx="8388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397" name="Freihand 396">
                <a:extLst>
                  <a:ext uri="{FF2B5EF4-FFF2-40B4-BE49-F238E27FC236}">
                    <a16:creationId xmlns:a16="http://schemas.microsoft.com/office/drawing/2014/main" id="{B33F2CBD-CA9A-411F-B6AB-35CB32CD3BA1}"/>
                  </a:ext>
                </a:extLst>
              </p14:cNvPr>
              <p14:cNvContentPartPr/>
              <p14:nvPr/>
            </p14:nvContentPartPr>
            <p14:xfrm>
              <a:off x="5045493" y="3475867"/>
              <a:ext cx="307440" cy="152280"/>
            </p14:xfrm>
          </p:contentPart>
        </mc:Choice>
        <mc:Fallback xmlns="">
          <p:pic>
            <p:nvPicPr>
              <p:cNvPr id="397" name="Freihand 396">
                <a:extLst>
                  <a:ext uri="{FF2B5EF4-FFF2-40B4-BE49-F238E27FC236}">
                    <a16:creationId xmlns:a16="http://schemas.microsoft.com/office/drawing/2014/main" id="{B33F2CBD-CA9A-411F-B6AB-35CB32CD3BA1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5041173" y="3471547"/>
                <a:ext cx="31608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398" name="Freihand 397">
                <a:extLst>
                  <a:ext uri="{FF2B5EF4-FFF2-40B4-BE49-F238E27FC236}">
                    <a16:creationId xmlns:a16="http://schemas.microsoft.com/office/drawing/2014/main" id="{517B7BC7-B02E-4AE4-8662-7DC5B151E3E5}"/>
                  </a:ext>
                </a:extLst>
              </p14:cNvPr>
              <p14:cNvContentPartPr/>
              <p14:nvPr/>
            </p14:nvContentPartPr>
            <p14:xfrm>
              <a:off x="5370573" y="3458947"/>
              <a:ext cx="69120" cy="58320"/>
            </p14:xfrm>
          </p:contentPart>
        </mc:Choice>
        <mc:Fallback xmlns="">
          <p:pic>
            <p:nvPicPr>
              <p:cNvPr id="398" name="Freihand 397">
                <a:extLst>
                  <a:ext uri="{FF2B5EF4-FFF2-40B4-BE49-F238E27FC236}">
                    <a16:creationId xmlns:a16="http://schemas.microsoft.com/office/drawing/2014/main" id="{517B7BC7-B02E-4AE4-8662-7DC5B151E3E5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5366253" y="3454627"/>
                <a:ext cx="777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399" name="Freihand 398">
                <a:extLst>
                  <a:ext uri="{FF2B5EF4-FFF2-40B4-BE49-F238E27FC236}">
                    <a16:creationId xmlns:a16="http://schemas.microsoft.com/office/drawing/2014/main" id="{CD059EAC-4CE4-4783-9F55-5DA6EBA2F0C2}"/>
                  </a:ext>
                </a:extLst>
              </p14:cNvPr>
              <p14:cNvContentPartPr/>
              <p14:nvPr/>
            </p14:nvContentPartPr>
            <p14:xfrm>
              <a:off x="5440413" y="3367507"/>
              <a:ext cx="123840" cy="127800"/>
            </p14:xfrm>
          </p:contentPart>
        </mc:Choice>
        <mc:Fallback xmlns="">
          <p:pic>
            <p:nvPicPr>
              <p:cNvPr id="399" name="Freihand 398">
                <a:extLst>
                  <a:ext uri="{FF2B5EF4-FFF2-40B4-BE49-F238E27FC236}">
                    <a16:creationId xmlns:a16="http://schemas.microsoft.com/office/drawing/2014/main" id="{CD059EAC-4CE4-4783-9F55-5DA6EBA2F0C2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5436093" y="3363187"/>
                <a:ext cx="13248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400" name="Freihand 399">
                <a:extLst>
                  <a:ext uri="{FF2B5EF4-FFF2-40B4-BE49-F238E27FC236}">
                    <a16:creationId xmlns:a16="http://schemas.microsoft.com/office/drawing/2014/main" id="{44B792DC-A772-49F9-B194-1C0D0EE253E4}"/>
                  </a:ext>
                </a:extLst>
              </p14:cNvPr>
              <p14:cNvContentPartPr/>
              <p14:nvPr/>
            </p14:nvContentPartPr>
            <p14:xfrm>
              <a:off x="5540493" y="3352747"/>
              <a:ext cx="33480" cy="50040"/>
            </p14:xfrm>
          </p:contentPart>
        </mc:Choice>
        <mc:Fallback xmlns="">
          <p:pic>
            <p:nvPicPr>
              <p:cNvPr id="400" name="Freihand 399">
                <a:extLst>
                  <a:ext uri="{FF2B5EF4-FFF2-40B4-BE49-F238E27FC236}">
                    <a16:creationId xmlns:a16="http://schemas.microsoft.com/office/drawing/2014/main" id="{44B792DC-A772-49F9-B194-1C0D0EE253E4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5536173" y="3348427"/>
                <a:ext cx="421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401" name="Freihand 400">
                <a:extLst>
                  <a:ext uri="{FF2B5EF4-FFF2-40B4-BE49-F238E27FC236}">
                    <a16:creationId xmlns:a16="http://schemas.microsoft.com/office/drawing/2014/main" id="{16B23917-C557-425E-B139-2E4C93A674C1}"/>
                  </a:ext>
                </a:extLst>
              </p14:cNvPr>
              <p14:cNvContentPartPr/>
              <p14:nvPr/>
            </p14:nvContentPartPr>
            <p14:xfrm>
              <a:off x="5589093" y="3398827"/>
              <a:ext cx="108360" cy="53640"/>
            </p14:xfrm>
          </p:contentPart>
        </mc:Choice>
        <mc:Fallback xmlns="">
          <p:pic>
            <p:nvPicPr>
              <p:cNvPr id="401" name="Freihand 400">
                <a:extLst>
                  <a:ext uri="{FF2B5EF4-FFF2-40B4-BE49-F238E27FC236}">
                    <a16:creationId xmlns:a16="http://schemas.microsoft.com/office/drawing/2014/main" id="{16B23917-C557-425E-B139-2E4C93A674C1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5584773" y="3394507"/>
                <a:ext cx="1170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402" name="Freihand 401">
                <a:extLst>
                  <a:ext uri="{FF2B5EF4-FFF2-40B4-BE49-F238E27FC236}">
                    <a16:creationId xmlns:a16="http://schemas.microsoft.com/office/drawing/2014/main" id="{1EC09E52-866C-4D83-87E7-E5BB934C5176}"/>
                  </a:ext>
                </a:extLst>
              </p14:cNvPr>
              <p14:cNvContentPartPr/>
              <p14:nvPr/>
            </p14:nvContentPartPr>
            <p14:xfrm>
              <a:off x="4610253" y="3911467"/>
              <a:ext cx="113040" cy="139320"/>
            </p14:xfrm>
          </p:contentPart>
        </mc:Choice>
        <mc:Fallback xmlns="">
          <p:pic>
            <p:nvPicPr>
              <p:cNvPr id="402" name="Freihand 401">
                <a:extLst>
                  <a:ext uri="{FF2B5EF4-FFF2-40B4-BE49-F238E27FC236}">
                    <a16:creationId xmlns:a16="http://schemas.microsoft.com/office/drawing/2014/main" id="{1EC09E52-866C-4D83-87E7-E5BB934C5176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4605933" y="3907147"/>
                <a:ext cx="12168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403" name="Freihand 402">
                <a:extLst>
                  <a:ext uri="{FF2B5EF4-FFF2-40B4-BE49-F238E27FC236}">
                    <a16:creationId xmlns:a16="http://schemas.microsoft.com/office/drawing/2014/main" id="{3D6C87B4-C9A8-4917-A290-BAFF18DCFC4E}"/>
                  </a:ext>
                </a:extLst>
              </p14:cNvPr>
              <p14:cNvContentPartPr/>
              <p14:nvPr/>
            </p14:nvContentPartPr>
            <p14:xfrm>
              <a:off x="4736613" y="3866827"/>
              <a:ext cx="215640" cy="88920"/>
            </p14:xfrm>
          </p:contentPart>
        </mc:Choice>
        <mc:Fallback xmlns="">
          <p:pic>
            <p:nvPicPr>
              <p:cNvPr id="403" name="Freihand 402">
                <a:extLst>
                  <a:ext uri="{FF2B5EF4-FFF2-40B4-BE49-F238E27FC236}">
                    <a16:creationId xmlns:a16="http://schemas.microsoft.com/office/drawing/2014/main" id="{3D6C87B4-C9A8-4917-A290-BAFF18DCFC4E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4732293" y="3862507"/>
                <a:ext cx="22428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404" name="Freihand 403">
                <a:extLst>
                  <a:ext uri="{FF2B5EF4-FFF2-40B4-BE49-F238E27FC236}">
                    <a16:creationId xmlns:a16="http://schemas.microsoft.com/office/drawing/2014/main" id="{8643D72B-A82F-41C1-B71D-ACD807C14CB9}"/>
                  </a:ext>
                </a:extLst>
              </p14:cNvPr>
              <p14:cNvContentPartPr/>
              <p14:nvPr/>
            </p14:nvContentPartPr>
            <p14:xfrm>
              <a:off x="4980333" y="3821467"/>
              <a:ext cx="56520" cy="50400"/>
            </p14:xfrm>
          </p:contentPart>
        </mc:Choice>
        <mc:Fallback xmlns="">
          <p:pic>
            <p:nvPicPr>
              <p:cNvPr id="404" name="Freihand 403">
                <a:extLst>
                  <a:ext uri="{FF2B5EF4-FFF2-40B4-BE49-F238E27FC236}">
                    <a16:creationId xmlns:a16="http://schemas.microsoft.com/office/drawing/2014/main" id="{8643D72B-A82F-41C1-B71D-ACD807C14CB9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4976013" y="3817147"/>
                <a:ext cx="6516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405" name="Freihand 404">
                <a:extLst>
                  <a:ext uri="{FF2B5EF4-FFF2-40B4-BE49-F238E27FC236}">
                    <a16:creationId xmlns:a16="http://schemas.microsoft.com/office/drawing/2014/main" id="{91B34C73-C273-4CB2-B48D-010D50494904}"/>
                  </a:ext>
                </a:extLst>
              </p14:cNvPr>
              <p14:cNvContentPartPr/>
              <p14:nvPr/>
            </p14:nvContentPartPr>
            <p14:xfrm>
              <a:off x="5085813" y="3697267"/>
              <a:ext cx="163080" cy="142560"/>
            </p14:xfrm>
          </p:contentPart>
        </mc:Choice>
        <mc:Fallback xmlns="">
          <p:pic>
            <p:nvPicPr>
              <p:cNvPr id="405" name="Freihand 404">
                <a:extLst>
                  <a:ext uri="{FF2B5EF4-FFF2-40B4-BE49-F238E27FC236}">
                    <a16:creationId xmlns:a16="http://schemas.microsoft.com/office/drawing/2014/main" id="{91B34C73-C273-4CB2-B48D-010D50494904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5081493" y="3692947"/>
                <a:ext cx="17172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406" name="Freihand 405">
                <a:extLst>
                  <a:ext uri="{FF2B5EF4-FFF2-40B4-BE49-F238E27FC236}">
                    <a16:creationId xmlns:a16="http://schemas.microsoft.com/office/drawing/2014/main" id="{E8E164C9-7703-4C5D-A9AA-231DF4CF66B5}"/>
                  </a:ext>
                </a:extLst>
              </p14:cNvPr>
              <p14:cNvContentPartPr/>
              <p14:nvPr/>
            </p14:nvContentPartPr>
            <p14:xfrm>
              <a:off x="5181933" y="3674587"/>
              <a:ext cx="41400" cy="21600"/>
            </p14:xfrm>
          </p:contentPart>
        </mc:Choice>
        <mc:Fallback xmlns="">
          <p:pic>
            <p:nvPicPr>
              <p:cNvPr id="406" name="Freihand 405">
                <a:extLst>
                  <a:ext uri="{FF2B5EF4-FFF2-40B4-BE49-F238E27FC236}">
                    <a16:creationId xmlns:a16="http://schemas.microsoft.com/office/drawing/2014/main" id="{E8E164C9-7703-4C5D-A9AA-231DF4CF66B5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5177613" y="3670267"/>
                <a:ext cx="5004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407" name="Freihand 406">
                <a:extLst>
                  <a:ext uri="{FF2B5EF4-FFF2-40B4-BE49-F238E27FC236}">
                    <a16:creationId xmlns:a16="http://schemas.microsoft.com/office/drawing/2014/main" id="{F408F6FA-4593-42B8-AA9A-EDBB6A33B799}"/>
                  </a:ext>
                </a:extLst>
              </p14:cNvPr>
              <p14:cNvContentPartPr/>
              <p14:nvPr/>
            </p14:nvContentPartPr>
            <p14:xfrm>
              <a:off x="5256453" y="3714547"/>
              <a:ext cx="137880" cy="65880"/>
            </p14:xfrm>
          </p:contentPart>
        </mc:Choice>
        <mc:Fallback xmlns="">
          <p:pic>
            <p:nvPicPr>
              <p:cNvPr id="407" name="Freihand 406">
                <a:extLst>
                  <a:ext uri="{FF2B5EF4-FFF2-40B4-BE49-F238E27FC236}">
                    <a16:creationId xmlns:a16="http://schemas.microsoft.com/office/drawing/2014/main" id="{F408F6FA-4593-42B8-AA9A-EDBB6A33B799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5252133" y="3710227"/>
                <a:ext cx="14652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408" name="Freihand 407">
                <a:extLst>
                  <a:ext uri="{FF2B5EF4-FFF2-40B4-BE49-F238E27FC236}">
                    <a16:creationId xmlns:a16="http://schemas.microsoft.com/office/drawing/2014/main" id="{F41947D9-4839-4CC2-AE49-FD352AAA7CF1}"/>
                  </a:ext>
                </a:extLst>
              </p14:cNvPr>
              <p14:cNvContentPartPr/>
              <p14:nvPr/>
            </p14:nvContentPartPr>
            <p14:xfrm>
              <a:off x="5426733" y="3651547"/>
              <a:ext cx="59760" cy="78480"/>
            </p14:xfrm>
          </p:contentPart>
        </mc:Choice>
        <mc:Fallback xmlns="">
          <p:pic>
            <p:nvPicPr>
              <p:cNvPr id="408" name="Freihand 407">
                <a:extLst>
                  <a:ext uri="{FF2B5EF4-FFF2-40B4-BE49-F238E27FC236}">
                    <a16:creationId xmlns:a16="http://schemas.microsoft.com/office/drawing/2014/main" id="{F41947D9-4839-4CC2-AE49-FD352AAA7CF1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5422413" y="3647227"/>
                <a:ext cx="6840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409" name="Freihand 408">
                <a:extLst>
                  <a:ext uri="{FF2B5EF4-FFF2-40B4-BE49-F238E27FC236}">
                    <a16:creationId xmlns:a16="http://schemas.microsoft.com/office/drawing/2014/main" id="{5AE85165-46BE-490B-BD49-1F0E36D94809}"/>
                  </a:ext>
                </a:extLst>
              </p14:cNvPr>
              <p14:cNvContentPartPr/>
              <p14:nvPr/>
            </p14:nvContentPartPr>
            <p14:xfrm>
              <a:off x="5591253" y="3588907"/>
              <a:ext cx="189720" cy="76320"/>
            </p14:xfrm>
          </p:contentPart>
        </mc:Choice>
        <mc:Fallback xmlns="">
          <p:pic>
            <p:nvPicPr>
              <p:cNvPr id="409" name="Freihand 408">
                <a:extLst>
                  <a:ext uri="{FF2B5EF4-FFF2-40B4-BE49-F238E27FC236}">
                    <a16:creationId xmlns:a16="http://schemas.microsoft.com/office/drawing/2014/main" id="{5AE85165-46BE-490B-BD49-1F0E36D94809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5586933" y="3584587"/>
                <a:ext cx="19836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410" name="Freihand 409">
                <a:extLst>
                  <a:ext uri="{FF2B5EF4-FFF2-40B4-BE49-F238E27FC236}">
                    <a16:creationId xmlns:a16="http://schemas.microsoft.com/office/drawing/2014/main" id="{7E4DAE47-C66A-4B7E-A5E1-5BADC0CB4FED}"/>
                  </a:ext>
                </a:extLst>
              </p14:cNvPr>
              <p14:cNvContentPartPr/>
              <p14:nvPr/>
            </p14:nvContentPartPr>
            <p14:xfrm>
              <a:off x="5740293" y="3515107"/>
              <a:ext cx="360" cy="360"/>
            </p14:xfrm>
          </p:contentPart>
        </mc:Choice>
        <mc:Fallback xmlns="">
          <p:pic>
            <p:nvPicPr>
              <p:cNvPr id="410" name="Freihand 409">
                <a:extLst>
                  <a:ext uri="{FF2B5EF4-FFF2-40B4-BE49-F238E27FC236}">
                    <a16:creationId xmlns:a16="http://schemas.microsoft.com/office/drawing/2014/main" id="{7E4DAE47-C66A-4B7E-A5E1-5BADC0CB4FED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5735973" y="351078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411" name="Freihand 410">
                <a:extLst>
                  <a:ext uri="{FF2B5EF4-FFF2-40B4-BE49-F238E27FC236}">
                    <a16:creationId xmlns:a16="http://schemas.microsoft.com/office/drawing/2014/main" id="{A1F044AA-BA1A-4638-8623-876F468CB780}"/>
                  </a:ext>
                </a:extLst>
              </p14:cNvPr>
              <p14:cNvContentPartPr/>
              <p14:nvPr/>
            </p14:nvContentPartPr>
            <p14:xfrm>
              <a:off x="5056293" y="4090027"/>
              <a:ext cx="360" cy="360"/>
            </p14:xfrm>
          </p:contentPart>
        </mc:Choice>
        <mc:Fallback xmlns="">
          <p:pic>
            <p:nvPicPr>
              <p:cNvPr id="411" name="Freihand 410">
                <a:extLst>
                  <a:ext uri="{FF2B5EF4-FFF2-40B4-BE49-F238E27FC236}">
                    <a16:creationId xmlns:a16="http://schemas.microsoft.com/office/drawing/2014/main" id="{A1F044AA-BA1A-4638-8623-876F468CB780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5051973" y="408570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412" name="Freihand 411">
                <a:extLst>
                  <a:ext uri="{FF2B5EF4-FFF2-40B4-BE49-F238E27FC236}">
                    <a16:creationId xmlns:a16="http://schemas.microsoft.com/office/drawing/2014/main" id="{71FD7355-3365-4E0D-9163-18D61C51C299}"/>
                  </a:ext>
                </a:extLst>
              </p14:cNvPr>
              <p14:cNvContentPartPr/>
              <p14:nvPr/>
            </p14:nvContentPartPr>
            <p14:xfrm>
              <a:off x="4995453" y="3966547"/>
              <a:ext cx="203040" cy="159840"/>
            </p14:xfrm>
          </p:contentPart>
        </mc:Choice>
        <mc:Fallback xmlns="">
          <p:pic>
            <p:nvPicPr>
              <p:cNvPr id="412" name="Freihand 411">
                <a:extLst>
                  <a:ext uri="{FF2B5EF4-FFF2-40B4-BE49-F238E27FC236}">
                    <a16:creationId xmlns:a16="http://schemas.microsoft.com/office/drawing/2014/main" id="{71FD7355-3365-4E0D-9163-18D61C51C299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4991133" y="3962227"/>
                <a:ext cx="21168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413" name="Freihand 412">
                <a:extLst>
                  <a:ext uri="{FF2B5EF4-FFF2-40B4-BE49-F238E27FC236}">
                    <a16:creationId xmlns:a16="http://schemas.microsoft.com/office/drawing/2014/main" id="{24210BD7-03C1-4C46-B460-8BD8EBD082B7}"/>
                  </a:ext>
                </a:extLst>
              </p14:cNvPr>
              <p14:cNvContentPartPr/>
              <p14:nvPr/>
            </p14:nvContentPartPr>
            <p14:xfrm>
              <a:off x="5201373" y="3952867"/>
              <a:ext cx="83880" cy="99000"/>
            </p14:xfrm>
          </p:contentPart>
        </mc:Choice>
        <mc:Fallback xmlns="">
          <p:pic>
            <p:nvPicPr>
              <p:cNvPr id="413" name="Freihand 412">
                <a:extLst>
                  <a:ext uri="{FF2B5EF4-FFF2-40B4-BE49-F238E27FC236}">
                    <a16:creationId xmlns:a16="http://schemas.microsoft.com/office/drawing/2014/main" id="{24210BD7-03C1-4C46-B460-8BD8EBD082B7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5197053" y="3948547"/>
                <a:ext cx="9252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414" name="Freihand 413">
                <a:extLst>
                  <a:ext uri="{FF2B5EF4-FFF2-40B4-BE49-F238E27FC236}">
                    <a16:creationId xmlns:a16="http://schemas.microsoft.com/office/drawing/2014/main" id="{2E274378-A923-46CA-9EC9-BE79A62B2594}"/>
                  </a:ext>
                </a:extLst>
              </p14:cNvPr>
              <p14:cNvContentPartPr/>
              <p14:nvPr/>
            </p14:nvContentPartPr>
            <p14:xfrm>
              <a:off x="5372013" y="3859267"/>
              <a:ext cx="142920" cy="132840"/>
            </p14:xfrm>
          </p:contentPart>
        </mc:Choice>
        <mc:Fallback xmlns="">
          <p:pic>
            <p:nvPicPr>
              <p:cNvPr id="414" name="Freihand 413">
                <a:extLst>
                  <a:ext uri="{FF2B5EF4-FFF2-40B4-BE49-F238E27FC236}">
                    <a16:creationId xmlns:a16="http://schemas.microsoft.com/office/drawing/2014/main" id="{2E274378-A923-46CA-9EC9-BE79A62B2594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5367693" y="3854947"/>
                <a:ext cx="1515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415" name="Freihand 414">
                <a:extLst>
                  <a:ext uri="{FF2B5EF4-FFF2-40B4-BE49-F238E27FC236}">
                    <a16:creationId xmlns:a16="http://schemas.microsoft.com/office/drawing/2014/main" id="{48C4EEE0-99DF-4971-A48E-C121A305BA36}"/>
                  </a:ext>
                </a:extLst>
              </p14:cNvPr>
              <p14:cNvContentPartPr/>
              <p14:nvPr/>
            </p14:nvContentPartPr>
            <p14:xfrm>
              <a:off x="5450133" y="3780067"/>
              <a:ext cx="22320" cy="31320"/>
            </p14:xfrm>
          </p:contentPart>
        </mc:Choice>
        <mc:Fallback xmlns="">
          <p:pic>
            <p:nvPicPr>
              <p:cNvPr id="415" name="Freihand 414">
                <a:extLst>
                  <a:ext uri="{FF2B5EF4-FFF2-40B4-BE49-F238E27FC236}">
                    <a16:creationId xmlns:a16="http://schemas.microsoft.com/office/drawing/2014/main" id="{48C4EEE0-99DF-4971-A48E-C121A305BA36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5445813" y="3775747"/>
                <a:ext cx="30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416" name="Freihand 415">
                <a:extLst>
                  <a:ext uri="{FF2B5EF4-FFF2-40B4-BE49-F238E27FC236}">
                    <a16:creationId xmlns:a16="http://schemas.microsoft.com/office/drawing/2014/main" id="{7C43C8C1-2B8B-4D98-802A-7A2B38D443A4}"/>
                  </a:ext>
                </a:extLst>
              </p14:cNvPr>
              <p14:cNvContentPartPr/>
              <p14:nvPr/>
            </p14:nvContentPartPr>
            <p14:xfrm>
              <a:off x="5347533" y="3820747"/>
              <a:ext cx="126000" cy="190440"/>
            </p14:xfrm>
          </p:contentPart>
        </mc:Choice>
        <mc:Fallback xmlns="">
          <p:pic>
            <p:nvPicPr>
              <p:cNvPr id="416" name="Freihand 415">
                <a:extLst>
                  <a:ext uri="{FF2B5EF4-FFF2-40B4-BE49-F238E27FC236}">
                    <a16:creationId xmlns:a16="http://schemas.microsoft.com/office/drawing/2014/main" id="{7C43C8C1-2B8B-4D98-802A-7A2B38D443A4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5343213" y="3816427"/>
                <a:ext cx="13464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417" name="Freihand 416">
                <a:extLst>
                  <a:ext uri="{FF2B5EF4-FFF2-40B4-BE49-F238E27FC236}">
                    <a16:creationId xmlns:a16="http://schemas.microsoft.com/office/drawing/2014/main" id="{8F22972B-E896-4366-9D75-BDEBB10FF9A7}"/>
                  </a:ext>
                </a:extLst>
              </p14:cNvPr>
              <p14:cNvContentPartPr/>
              <p14:nvPr/>
            </p14:nvContentPartPr>
            <p14:xfrm>
              <a:off x="5547333" y="3801667"/>
              <a:ext cx="69840" cy="96120"/>
            </p14:xfrm>
          </p:contentPart>
        </mc:Choice>
        <mc:Fallback xmlns="">
          <p:pic>
            <p:nvPicPr>
              <p:cNvPr id="417" name="Freihand 416">
                <a:extLst>
                  <a:ext uri="{FF2B5EF4-FFF2-40B4-BE49-F238E27FC236}">
                    <a16:creationId xmlns:a16="http://schemas.microsoft.com/office/drawing/2014/main" id="{8F22972B-E896-4366-9D75-BDEBB10FF9A7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5543013" y="3797347"/>
                <a:ext cx="7848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418" name="Freihand 417">
                <a:extLst>
                  <a:ext uri="{FF2B5EF4-FFF2-40B4-BE49-F238E27FC236}">
                    <a16:creationId xmlns:a16="http://schemas.microsoft.com/office/drawing/2014/main" id="{D8D8FEC4-DE7C-48A4-97C1-0AD6153C8A43}"/>
                  </a:ext>
                </a:extLst>
              </p14:cNvPr>
              <p14:cNvContentPartPr/>
              <p14:nvPr/>
            </p14:nvContentPartPr>
            <p14:xfrm>
              <a:off x="5610693" y="3757747"/>
              <a:ext cx="94680" cy="102240"/>
            </p14:xfrm>
          </p:contentPart>
        </mc:Choice>
        <mc:Fallback xmlns="">
          <p:pic>
            <p:nvPicPr>
              <p:cNvPr id="418" name="Freihand 417">
                <a:extLst>
                  <a:ext uri="{FF2B5EF4-FFF2-40B4-BE49-F238E27FC236}">
                    <a16:creationId xmlns:a16="http://schemas.microsoft.com/office/drawing/2014/main" id="{D8D8FEC4-DE7C-48A4-97C1-0AD6153C8A43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5606373" y="3753427"/>
                <a:ext cx="10332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419" name="Freihand 418">
                <a:extLst>
                  <a:ext uri="{FF2B5EF4-FFF2-40B4-BE49-F238E27FC236}">
                    <a16:creationId xmlns:a16="http://schemas.microsoft.com/office/drawing/2014/main" id="{A6F3F4E9-9779-40D6-8BF9-1827F8784751}"/>
                  </a:ext>
                </a:extLst>
              </p14:cNvPr>
              <p14:cNvContentPartPr/>
              <p14:nvPr/>
            </p14:nvContentPartPr>
            <p14:xfrm>
              <a:off x="5723733" y="3733987"/>
              <a:ext cx="30240" cy="83160"/>
            </p14:xfrm>
          </p:contentPart>
        </mc:Choice>
        <mc:Fallback xmlns="">
          <p:pic>
            <p:nvPicPr>
              <p:cNvPr id="419" name="Freihand 418">
                <a:extLst>
                  <a:ext uri="{FF2B5EF4-FFF2-40B4-BE49-F238E27FC236}">
                    <a16:creationId xmlns:a16="http://schemas.microsoft.com/office/drawing/2014/main" id="{A6F3F4E9-9779-40D6-8BF9-1827F8784751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5719413" y="3729667"/>
                <a:ext cx="3888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420" name="Freihand 419">
                <a:extLst>
                  <a:ext uri="{FF2B5EF4-FFF2-40B4-BE49-F238E27FC236}">
                    <a16:creationId xmlns:a16="http://schemas.microsoft.com/office/drawing/2014/main" id="{FB5AFEEB-1B63-42D2-A0CF-63386D8F502A}"/>
                  </a:ext>
                </a:extLst>
              </p14:cNvPr>
              <p14:cNvContentPartPr/>
              <p14:nvPr/>
            </p14:nvContentPartPr>
            <p14:xfrm>
              <a:off x="5734893" y="3638227"/>
              <a:ext cx="105120" cy="156240"/>
            </p14:xfrm>
          </p:contentPart>
        </mc:Choice>
        <mc:Fallback xmlns="">
          <p:pic>
            <p:nvPicPr>
              <p:cNvPr id="420" name="Freihand 419">
                <a:extLst>
                  <a:ext uri="{FF2B5EF4-FFF2-40B4-BE49-F238E27FC236}">
                    <a16:creationId xmlns:a16="http://schemas.microsoft.com/office/drawing/2014/main" id="{FB5AFEEB-1B63-42D2-A0CF-63386D8F502A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5730573" y="3633907"/>
                <a:ext cx="11376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421" name="Freihand 420">
                <a:extLst>
                  <a:ext uri="{FF2B5EF4-FFF2-40B4-BE49-F238E27FC236}">
                    <a16:creationId xmlns:a16="http://schemas.microsoft.com/office/drawing/2014/main" id="{40C48350-1529-4743-B716-D28D72D0AC1A}"/>
                  </a:ext>
                </a:extLst>
              </p14:cNvPr>
              <p14:cNvContentPartPr/>
              <p14:nvPr/>
            </p14:nvContentPartPr>
            <p14:xfrm>
              <a:off x="5826333" y="3668107"/>
              <a:ext cx="55080" cy="102240"/>
            </p14:xfrm>
          </p:contentPart>
        </mc:Choice>
        <mc:Fallback xmlns="">
          <p:pic>
            <p:nvPicPr>
              <p:cNvPr id="421" name="Freihand 420">
                <a:extLst>
                  <a:ext uri="{FF2B5EF4-FFF2-40B4-BE49-F238E27FC236}">
                    <a16:creationId xmlns:a16="http://schemas.microsoft.com/office/drawing/2014/main" id="{40C48350-1529-4743-B716-D28D72D0AC1A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5822013" y="3663787"/>
                <a:ext cx="6372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422" name="Freihand 421">
                <a:extLst>
                  <a:ext uri="{FF2B5EF4-FFF2-40B4-BE49-F238E27FC236}">
                    <a16:creationId xmlns:a16="http://schemas.microsoft.com/office/drawing/2014/main" id="{33E7685F-C2D1-46CC-87B5-20246A9676CF}"/>
                  </a:ext>
                </a:extLst>
              </p14:cNvPr>
              <p14:cNvContentPartPr/>
              <p14:nvPr/>
            </p14:nvContentPartPr>
            <p14:xfrm>
              <a:off x="5915973" y="3602947"/>
              <a:ext cx="133560" cy="93600"/>
            </p14:xfrm>
          </p:contentPart>
        </mc:Choice>
        <mc:Fallback xmlns="">
          <p:pic>
            <p:nvPicPr>
              <p:cNvPr id="422" name="Freihand 421">
                <a:extLst>
                  <a:ext uri="{FF2B5EF4-FFF2-40B4-BE49-F238E27FC236}">
                    <a16:creationId xmlns:a16="http://schemas.microsoft.com/office/drawing/2014/main" id="{33E7685F-C2D1-46CC-87B5-20246A9676CF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5911653" y="3598627"/>
                <a:ext cx="14220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423" name="Freihand 422">
                <a:extLst>
                  <a:ext uri="{FF2B5EF4-FFF2-40B4-BE49-F238E27FC236}">
                    <a16:creationId xmlns:a16="http://schemas.microsoft.com/office/drawing/2014/main" id="{AD36978D-6B43-48A9-84B1-0268AA4A88B7}"/>
                  </a:ext>
                </a:extLst>
              </p14:cNvPr>
              <p14:cNvContentPartPr/>
              <p14:nvPr/>
            </p14:nvContentPartPr>
            <p14:xfrm>
              <a:off x="6050613" y="3573787"/>
              <a:ext cx="52560" cy="58320"/>
            </p14:xfrm>
          </p:contentPart>
        </mc:Choice>
        <mc:Fallback xmlns="">
          <p:pic>
            <p:nvPicPr>
              <p:cNvPr id="423" name="Freihand 422">
                <a:extLst>
                  <a:ext uri="{FF2B5EF4-FFF2-40B4-BE49-F238E27FC236}">
                    <a16:creationId xmlns:a16="http://schemas.microsoft.com/office/drawing/2014/main" id="{AD36978D-6B43-48A9-84B1-0268AA4A88B7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6046293" y="3569467"/>
                <a:ext cx="612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424" name="Freihand 423">
                <a:extLst>
                  <a:ext uri="{FF2B5EF4-FFF2-40B4-BE49-F238E27FC236}">
                    <a16:creationId xmlns:a16="http://schemas.microsoft.com/office/drawing/2014/main" id="{76C53580-33E7-479A-A57D-7107C80079B5}"/>
                  </a:ext>
                </a:extLst>
              </p14:cNvPr>
              <p14:cNvContentPartPr/>
              <p14:nvPr/>
            </p14:nvContentPartPr>
            <p14:xfrm>
              <a:off x="6093093" y="3431947"/>
              <a:ext cx="197280" cy="172800"/>
            </p14:xfrm>
          </p:contentPart>
        </mc:Choice>
        <mc:Fallback xmlns="">
          <p:pic>
            <p:nvPicPr>
              <p:cNvPr id="424" name="Freihand 423">
                <a:extLst>
                  <a:ext uri="{FF2B5EF4-FFF2-40B4-BE49-F238E27FC236}">
                    <a16:creationId xmlns:a16="http://schemas.microsoft.com/office/drawing/2014/main" id="{76C53580-33E7-479A-A57D-7107C80079B5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6088773" y="3427627"/>
                <a:ext cx="20592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499" name="Freihand 498">
                <a:extLst>
                  <a:ext uri="{FF2B5EF4-FFF2-40B4-BE49-F238E27FC236}">
                    <a16:creationId xmlns:a16="http://schemas.microsoft.com/office/drawing/2014/main" id="{49A4575B-AB63-48A4-8989-1B9572DA8B67}"/>
                  </a:ext>
                </a:extLst>
              </p14:cNvPr>
              <p14:cNvContentPartPr/>
              <p14:nvPr/>
            </p14:nvContentPartPr>
            <p14:xfrm>
              <a:off x="6496293" y="4737307"/>
              <a:ext cx="550440" cy="995040"/>
            </p14:xfrm>
          </p:contentPart>
        </mc:Choice>
        <mc:Fallback xmlns="">
          <p:pic>
            <p:nvPicPr>
              <p:cNvPr id="499" name="Freihand 498">
                <a:extLst>
                  <a:ext uri="{FF2B5EF4-FFF2-40B4-BE49-F238E27FC236}">
                    <a16:creationId xmlns:a16="http://schemas.microsoft.com/office/drawing/2014/main" id="{49A4575B-AB63-48A4-8989-1B9572DA8B67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6491973" y="4732987"/>
                <a:ext cx="559080" cy="10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500" name="Freihand 499">
                <a:extLst>
                  <a:ext uri="{FF2B5EF4-FFF2-40B4-BE49-F238E27FC236}">
                    <a16:creationId xmlns:a16="http://schemas.microsoft.com/office/drawing/2014/main" id="{7A08FAED-5077-41B7-8CF6-AAC2B4123282}"/>
                  </a:ext>
                </a:extLst>
              </p14:cNvPr>
              <p14:cNvContentPartPr/>
              <p14:nvPr/>
            </p14:nvContentPartPr>
            <p14:xfrm>
              <a:off x="7862133" y="5198107"/>
              <a:ext cx="54000" cy="220680"/>
            </p14:xfrm>
          </p:contentPart>
        </mc:Choice>
        <mc:Fallback xmlns="">
          <p:pic>
            <p:nvPicPr>
              <p:cNvPr id="500" name="Freihand 499">
                <a:extLst>
                  <a:ext uri="{FF2B5EF4-FFF2-40B4-BE49-F238E27FC236}">
                    <a16:creationId xmlns:a16="http://schemas.microsoft.com/office/drawing/2014/main" id="{7A08FAED-5077-41B7-8CF6-AAC2B4123282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7857813" y="5193787"/>
                <a:ext cx="6264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501" name="Freihand 500">
                <a:extLst>
                  <a:ext uri="{FF2B5EF4-FFF2-40B4-BE49-F238E27FC236}">
                    <a16:creationId xmlns:a16="http://schemas.microsoft.com/office/drawing/2014/main" id="{2617AEEA-E031-4BAF-AA21-A7589B65338E}"/>
                  </a:ext>
                </a:extLst>
              </p14:cNvPr>
              <p14:cNvContentPartPr/>
              <p14:nvPr/>
            </p14:nvContentPartPr>
            <p14:xfrm>
              <a:off x="7725333" y="5052307"/>
              <a:ext cx="253800" cy="226800"/>
            </p14:xfrm>
          </p:contentPart>
        </mc:Choice>
        <mc:Fallback xmlns="">
          <p:pic>
            <p:nvPicPr>
              <p:cNvPr id="501" name="Freihand 500">
                <a:extLst>
                  <a:ext uri="{FF2B5EF4-FFF2-40B4-BE49-F238E27FC236}">
                    <a16:creationId xmlns:a16="http://schemas.microsoft.com/office/drawing/2014/main" id="{2617AEEA-E031-4BAF-AA21-A7589B65338E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7721013" y="5047987"/>
                <a:ext cx="26244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502" name="Freihand 501">
                <a:extLst>
                  <a:ext uri="{FF2B5EF4-FFF2-40B4-BE49-F238E27FC236}">
                    <a16:creationId xmlns:a16="http://schemas.microsoft.com/office/drawing/2014/main" id="{EE647945-5537-4844-AA09-C8159C2DFEC9}"/>
                  </a:ext>
                </a:extLst>
              </p14:cNvPr>
              <p14:cNvContentPartPr/>
              <p14:nvPr/>
            </p14:nvContentPartPr>
            <p14:xfrm>
              <a:off x="7869693" y="5490787"/>
              <a:ext cx="108000" cy="187920"/>
            </p14:xfrm>
          </p:contentPart>
        </mc:Choice>
        <mc:Fallback xmlns="">
          <p:pic>
            <p:nvPicPr>
              <p:cNvPr id="502" name="Freihand 501">
                <a:extLst>
                  <a:ext uri="{FF2B5EF4-FFF2-40B4-BE49-F238E27FC236}">
                    <a16:creationId xmlns:a16="http://schemas.microsoft.com/office/drawing/2014/main" id="{EE647945-5537-4844-AA09-C8159C2DFEC9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7865373" y="5486467"/>
                <a:ext cx="11664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503" name="Freihand 502">
                <a:extLst>
                  <a:ext uri="{FF2B5EF4-FFF2-40B4-BE49-F238E27FC236}">
                    <a16:creationId xmlns:a16="http://schemas.microsoft.com/office/drawing/2014/main" id="{BC343599-823F-4E8F-8624-81999FE97389}"/>
                  </a:ext>
                </a:extLst>
              </p14:cNvPr>
              <p14:cNvContentPartPr/>
              <p14:nvPr/>
            </p14:nvContentPartPr>
            <p14:xfrm>
              <a:off x="7952853" y="5387467"/>
              <a:ext cx="69480" cy="197640"/>
            </p14:xfrm>
          </p:contentPart>
        </mc:Choice>
        <mc:Fallback xmlns="">
          <p:pic>
            <p:nvPicPr>
              <p:cNvPr id="503" name="Freihand 502">
                <a:extLst>
                  <a:ext uri="{FF2B5EF4-FFF2-40B4-BE49-F238E27FC236}">
                    <a16:creationId xmlns:a16="http://schemas.microsoft.com/office/drawing/2014/main" id="{BC343599-823F-4E8F-8624-81999FE97389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7948533" y="5383147"/>
                <a:ext cx="7812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504" name="Freihand 503">
                <a:extLst>
                  <a:ext uri="{FF2B5EF4-FFF2-40B4-BE49-F238E27FC236}">
                    <a16:creationId xmlns:a16="http://schemas.microsoft.com/office/drawing/2014/main" id="{24E69621-CAFB-4ECE-8F5C-9576C3F35A2F}"/>
                  </a:ext>
                </a:extLst>
              </p14:cNvPr>
              <p14:cNvContentPartPr/>
              <p14:nvPr/>
            </p14:nvContentPartPr>
            <p14:xfrm>
              <a:off x="8054013" y="5427427"/>
              <a:ext cx="56880" cy="126000"/>
            </p14:xfrm>
          </p:contentPart>
        </mc:Choice>
        <mc:Fallback xmlns="">
          <p:pic>
            <p:nvPicPr>
              <p:cNvPr id="504" name="Freihand 503">
                <a:extLst>
                  <a:ext uri="{FF2B5EF4-FFF2-40B4-BE49-F238E27FC236}">
                    <a16:creationId xmlns:a16="http://schemas.microsoft.com/office/drawing/2014/main" id="{24E69621-CAFB-4ECE-8F5C-9576C3F35A2F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8049693" y="5423107"/>
                <a:ext cx="655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505" name="Freihand 504">
                <a:extLst>
                  <a:ext uri="{FF2B5EF4-FFF2-40B4-BE49-F238E27FC236}">
                    <a16:creationId xmlns:a16="http://schemas.microsoft.com/office/drawing/2014/main" id="{D0C8D50A-AAE8-4336-A21F-D70A0B54F7DB}"/>
                  </a:ext>
                </a:extLst>
              </p14:cNvPr>
              <p14:cNvContentPartPr/>
              <p14:nvPr/>
            </p14:nvContentPartPr>
            <p14:xfrm>
              <a:off x="8120613" y="5218267"/>
              <a:ext cx="285120" cy="351720"/>
            </p14:xfrm>
          </p:contentPart>
        </mc:Choice>
        <mc:Fallback xmlns="">
          <p:pic>
            <p:nvPicPr>
              <p:cNvPr id="505" name="Freihand 504">
                <a:extLst>
                  <a:ext uri="{FF2B5EF4-FFF2-40B4-BE49-F238E27FC236}">
                    <a16:creationId xmlns:a16="http://schemas.microsoft.com/office/drawing/2014/main" id="{D0C8D50A-AAE8-4336-A21F-D70A0B54F7DB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8116293" y="5213947"/>
                <a:ext cx="29376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508" name="Freihand 507">
                <a:extLst>
                  <a:ext uri="{FF2B5EF4-FFF2-40B4-BE49-F238E27FC236}">
                    <a16:creationId xmlns:a16="http://schemas.microsoft.com/office/drawing/2014/main" id="{1374879F-9563-4613-97BD-9F78A648EE31}"/>
                  </a:ext>
                </a:extLst>
              </p14:cNvPr>
              <p14:cNvContentPartPr/>
              <p14:nvPr/>
            </p14:nvContentPartPr>
            <p14:xfrm>
              <a:off x="6500253" y="4657747"/>
              <a:ext cx="547920" cy="1013040"/>
            </p14:xfrm>
          </p:contentPart>
        </mc:Choice>
        <mc:Fallback xmlns="">
          <p:pic>
            <p:nvPicPr>
              <p:cNvPr id="508" name="Freihand 507">
                <a:extLst>
                  <a:ext uri="{FF2B5EF4-FFF2-40B4-BE49-F238E27FC236}">
                    <a16:creationId xmlns:a16="http://schemas.microsoft.com/office/drawing/2014/main" id="{1374879F-9563-4613-97BD-9F78A648EE31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6495933" y="4653427"/>
                <a:ext cx="556560" cy="10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510" name="Freihand 509">
                <a:extLst>
                  <a:ext uri="{FF2B5EF4-FFF2-40B4-BE49-F238E27FC236}">
                    <a16:creationId xmlns:a16="http://schemas.microsoft.com/office/drawing/2014/main" id="{8168ECAE-6BE6-4499-9BD5-2E5E3B4A88C8}"/>
                  </a:ext>
                </a:extLst>
              </p14:cNvPr>
              <p14:cNvContentPartPr/>
              <p14:nvPr/>
            </p14:nvContentPartPr>
            <p14:xfrm>
              <a:off x="6863493" y="5845027"/>
              <a:ext cx="40680" cy="201600"/>
            </p14:xfrm>
          </p:contentPart>
        </mc:Choice>
        <mc:Fallback xmlns="">
          <p:pic>
            <p:nvPicPr>
              <p:cNvPr id="510" name="Freihand 509">
                <a:extLst>
                  <a:ext uri="{FF2B5EF4-FFF2-40B4-BE49-F238E27FC236}">
                    <a16:creationId xmlns:a16="http://schemas.microsoft.com/office/drawing/2014/main" id="{8168ECAE-6BE6-4499-9BD5-2E5E3B4A88C8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6859173" y="5840707"/>
                <a:ext cx="4932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511" name="Freihand 510">
                <a:extLst>
                  <a:ext uri="{FF2B5EF4-FFF2-40B4-BE49-F238E27FC236}">
                    <a16:creationId xmlns:a16="http://schemas.microsoft.com/office/drawing/2014/main" id="{851E5EC5-66E7-424C-B829-62A2D5EFDFC8}"/>
                  </a:ext>
                </a:extLst>
              </p14:cNvPr>
              <p14:cNvContentPartPr/>
              <p14:nvPr/>
            </p14:nvContentPartPr>
            <p14:xfrm>
              <a:off x="6745053" y="5724067"/>
              <a:ext cx="218880" cy="158760"/>
            </p14:xfrm>
          </p:contentPart>
        </mc:Choice>
        <mc:Fallback xmlns="">
          <p:pic>
            <p:nvPicPr>
              <p:cNvPr id="511" name="Freihand 510">
                <a:extLst>
                  <a:ext uri="{FF2B5EF4-FFF2-40B4-BE49-F238E27FC236}">
                    <a16:creationId xmlns:a16="http://schemas.microsoft.com/office/drawing/2014/main" id="{851E5EC5-66E7-424C-B829-62A2D5EFDFC8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6740733" y="5719747"/>
                <a:ext cx="22752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512" name="Freihand 511">
                <a:extLst>
                  <a:ext uri="{FF2B5EF4-FFF2-40B4-BE49-F238E27FC236}">
                    <a16:creationId xmlns:a16="http://schemas.microsoft.com/office/drawing/2014/main" id="{1C7F065F-2E09-4B71-8841-40ECC63A926B}"/>
                  </a:ext>
                </a:extLst>
              </p14:cNvPr>
              <p14:cNvContentPartPr/>
              <p14:nvPr/>
            </p14:nvContentPartPr>
            <p14:xfrm>
              <a:off x="6629853" y="6071467"/>
              <a:ext cx="322200" cy="243360"/>
            </p14:xfrm>
          </p:contentPart>
        </mc:Choice>
        <mc:Fallback xmlns="">
          <p:pic>
            <p:nvPicPr>
              <p:cNvPr id="512" name="Freihand 511">
                <a:extLst>
                  <a:ext uri="{FF2B5EF4-FFF2-40B4-BE49-F238E27FC236}">
                    <a16:creationId xmlns:a16="http://schemas.microsoft.com/office/drawing/2014/main" id="{1C7F065F-2E09-4B71-8841-40ECC63A926B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6625533" y="6067147"/>
                <a:ext cx="33084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513" name="Freihand 512">
                <a:extLst>
                  <a:ext uri="{FF2B5EF4-FFF2-40B4-BE49-F238E27FC236}">
                    <a16:creationId xmlns:a16="http://schemas.microsoft.com/office/drawing/2014/main" id="{8A809B47-2A33-4302-8B4C-C2438F644CFD}"/>
                  </a:ext>
                </a:extLst>
              </p14:cNvPr>
              <p14:cNvContentPartPr/>
              <p14:nvPr/>
            </p14:nvContentPartPr>
            <p14:xfrm>
              <a:off x="6967173" y="5924587"/>
              <a:ext cx="217080" cy="222120"/>
            </p14:xfrm>
          </p:contentPart>
        </mc:Choice>
        <mc:Fallback xmlns="">
          <p:pic>
            <p:nvPicPr>
              <p:cNvPr id="513" name="Freihand 512">
                <a:extLst>
                  <a:ext uri="{FF2B5EF4-FFF2-40B4-BE49-F238E27FC236}">
                    <a16:creationId xmlns:a16="http://schemas.microsoft.com/office/drawing/2014/main" id="{8A809B47-2A33-4302-8B4C-C2438F644CFD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6962853" y="5920267"/>
                <a:ext cx="22572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514" name="Freihand 513">
                <a:extLst>
                  <a:ext uri="{FF2B5EF4-FFF2-40B4-BE49-F238E27FC236}">
                    <a16:creationId xmlns:a16="http://schemas.microsoft.com/office/drawing/2014/main" id="{EF874997-E3D4-4FAB-BFD9-FA8E254F0F13}"/>
                  </a:ext>
                </a:extLst>
              </p14:cNvPr>
              <p14:cNvContentPartPr/>
              <p14:nvPr/>
            </p14:nvContentPartPr>
            <p14:xfrm>
              <a:off x="7127013" y="5865907"/>
              <a:ext cx="30600" cy="53640"/>
            </p14:xfrm>
          </p:contentPart>
        </mc:Choice>
        <mc:Fallback xmlns="">
          <p:pic>
            <p:nvPicPr>
              <p:cNvPr id="514" name="Freihand 513">
                <a:extLst>
                  <a:ext uri="{FF2B5EF4-FFF2-40B4-BE49-F238E27FC236}">
                    <a16:creationId xmlns:a16="http://schemas.microsoft.com/office/drawing/2014/main" id="{EF874997-E3D4-4FAB-BFD9-FA8E254F0F13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7122693" y="5861587"/>
                <a:ext cx="3924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515" name="Freihand 514">
                <a:extLst>
                  <a:ext uri="{FF2B5EF4-FFF2-40B4-BE49-F238E27FC236}">
                    <a16:creationId xmlns:a16="http://schemas.microsoft.com/office/drawing/2014/main" id="{89FFBFCB-1E07-4D97-82A7-87F64365BC1D}"/>
                  </a:ext>
                </a:extLst>
              </p14:cNvPr>
              <p14:cNvContentPartPr/>
              <p14:nvPr/>
            </p14:nvContentPartPr>
            <p14:xfrm>
              <a:off x="7190733" y="5880667"/>
              <a:ext cx="147240" cy="117360"/>
            </p14:xfrm>
          </p:contentPart>
        </mc:Choice>
        <mc:Fallback xmlns="">
          <p:pic>
            <p:nvPicPr>
              <p:cNvPr id="515" name="Freihand 514">
                <a:extLst>
                  <a:ext uri="{FF2B5EF4-FFF2-40B4-BE49-F238E27FC236}">
                    <a16:creationId xmlns:a16="http://schemas.microsoft.com/office/drawing/2014/main" id="{89FFBFCB-1E07-4D97-82A7-87F64365BC1D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7186413" y="5876347"/>
                <a:ext cx="1558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516" name="Freihand 515">
                <a:extLst>
                  <a:ext uri="{FF2B5EF4-FFF2-40B4-BE49-F238E27FC236}">
                    <a16:creationId xmlns:a16="http://schemas.microsoft.com/office/drawing/2014/main" id="{322C93FB-3E09-4E34-B57D-E81430B5925D}"/>
                  </a:ext>
                </a:extLst>
              </p14:cNvPr>
              <p14:cNvContentPartPr/>
              <p14:nvPr/>
            </p14:nvContentPartPr>
            <p14:xfrm>
              <a:off x="7305573" y="5728747"/>
              <a:ext cx="201240" cy="230760"/>
            </p14:xfrm>
          </p:contentPart>
        </mc:Choice>
        <mc:Fallback xmlns="">
          <p:pic>
            <p:nvPicPr>
              <p:cNvPr id="516" name="Freihand 515">
                <a:extLst>
                  <a:ext uri="{FF2B5EF4-FFF2-40B4-BE49-F238E27FC236}">
                    <a16:creationId xmlns:a16="http://schemas.microsoft.com/office/drawing/2014/main" id="{322C93FB-3E09-4E34-B57D-E81430B5925D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7301253" y="5724427"/>
                <a:ext cx="20988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517" name="Freihand 516">
                <a:extLst>
                  <a:ext uri="{FF2B5EF4-FFF2-40B4-BE49-F238E27FC236}">
                    <a16:creationId xmlns:a16="http://schemas.microsoft.com/office/drawing/2014/main" id="{649894C0-0E7B-4DEF-8B89-2769E9B4AD49}"/>
                  </a:ext>
                </a:extLst>
              </p14:cNvPr>
              <p14:cNvContentPartPr/>
              <p14:nvPr/>
            </p14:nvContentPartPr>
            <p14:xfrm>
              <a:off x="6997053" y="6121867"/>
              <a:ext cx="431280" cy="347400"/>
            </p14:xfrm>
          </p:contentPart>
        </mc:Choice>
        <mc:Fallback xmlns="">
          <p:pic>
            <p:nvPicPr>
              <p:cNvPr id="517" name="Freihand 516">
                <a:extLst>
                  <a:ext uri="{FF2B5EF4-FFF2-40B4-BE49-F238E27FC236}">
                    <a16:creationId xmlns:a16="http://schemas.microsoft.com/office/drawing/2014/main" id="{649894C0-0E7B-4DEF-8B89-2769E9B4AD49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6992733" y="6117547"/>
                <a:ext cx="439920" cy="35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20" name="Gruppieren 519">
            <a:extLst>
              <a:ext uri="{FF2B5EF4-FFF2-40B4-BE49-F238E27FC236}">
                <a16:creationId xmlns:a16="http://schemas.microsoft.com/office/drawing/2014/main" id="{E287E794-657D-4563-A5DF-0CA227808719}"/>
              </a:ext>
            </a:extLst>
          </p:cNvPr>
          <p:cNvGrpSpPr/>
          <p:nvPr/>
        </p:nvGrpSpPr>
        <p:grpSpPr>
          <a:xfrm>
            <a:off x="5576853" y="4585027"/>
            <a:ext cx="1322280" cy="637920"/>
            <a:chOff x="5576853" y="4585027"/>
            <a:chExt cx="1322280" cy="63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7B784DBD-0FAC-462F-B968-26CBAB0E7235}"/>
                    </a:ext>
                  </a:extLst>
                </p14:cNvPr>
                <p14:cNvContentPartPr/>
                <p14:nvPr/>
              </p14:nvContentPartPr>
              <p14:xfrm>
                <a:off x="6184893" y="4896067"/>
                <a:ext cx="218880" cy="1368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7B784DBD-0FAC-462F-B968-26CBAB0E723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180573" y="4891747"/>
                  <a:ext cx="2275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74347806-5644-4191-8E80-CCFFB5E9B1D0}"/>
                    </a:ext>
                  </a:extLst>
                </p14:cNvPr>
                <p14:cNvContentPartPr/>
                <p14:nvPr/>
              </p14:nvContentPartPr>
              <p14:xfrm>
                <a:off x="6376053" y="4814347"/>
                <a:ext cx="127800" cy="16488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74347806-5644-4191-8E80-CCFFB5E9B1D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371733" y="4810027"/>
                  <a:ext cx="1364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79A34966-5D53-4F3F-8053-B7DD5BA76BF2}"/>
                    </a:ext>
                  </a:extLst>
                </p14:cNvPr>
                <p14:cNvContentPartPr/>
                <p14:nvPr/>
              </p14:nvContentPartPr>
              <p14:xfrm>
                <a:off x="5576853" y="4716787"/>
                <a:ext cx="168120" cy="25380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79A34966-5D53-4F3F-8053-B7DD5BA76BF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572533" y="4712467"/>
                  <a:ext cx="1767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B63143A9-714D-4B8E-A90B-1AA96AF6C3FA}"/>
                    </a:ext>
                  </a:extLst>
                </p14:cNvPr>
                <p14:cNvContentPartPr/>
                <p14:nvPr/>
              </p14:nvContentPartPr>
              <p14:xfrm>
                <a:off x="5710413" y="4717507"/>
                <a:ext cx="107280" cy="12960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B63143A9-714D-4B8E-A90B-1AA96AF6C3F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706093" y="4713187"/>
                  <a:ext cx="1159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7F60007B-BC10-402B-8CFD-94FBAEB65F72}"/>
                    </a:ext>
                  </a:extLst>
                </p14:cNvPr>
                <p14:cNvContentPartPr/>
                <p14:nvPr/>
              </p14:nvContentPartPr>
              <p14:xfrm>
                <a:off x="5762973" y="4767907"/>
                <a:ext cx="97560" cy="3780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7F60007B-BC10-402B-8CFD-94FBAEB65F7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758653" y="4763587"/>
                  <a:ext cx="1062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B13F0AFB-FC1A-4C30-A8F6-44D99F2D5989}"/>
                    </a:ext>
                  </a:extLst>
                </p14:cNvPr>
                <p14:cNvContentPartPr/>
                <p14:nvPr/>
              </p14:nvContentPartPr>
              <p14:xfrm>
                <a:off x="5873853" y="4679347"/>
                <a:ext cx="91800" cy="10800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B13F0AFB-FC1A-4C30-A8F6-44D99F2D598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869533" y="4675027"/>
                  <a:ext cx="1004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C65208B4-83E9-49C0-820B-F4988E210C64}"/>
                    </a:ext>
                  </a:extLst>
                </p14:cNvPr>
                <p14:cNvContentPartPr/>
                <p14:nvPr/>
              </p14:nvContentPartPr>
              <p14:xfrm>
                <a:off x="5961333" y="4585027"/>
                <a:ext cx="130680" cy="13536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C65208B4-83E9-49C0-820B-F4988E210C6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957013" y="4580707"/>
                  <a:ext cx="1393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FFC495F8-0CA0-4F1C-94B4-10DF657575EB}"/>
                    </a:ext>
                  </a:extLst>
                </p14:cNvPr>
                <p14:cNvContentPartPr/>
                <p14:nvPr/>
              </p14:nvContentPartPr>
              <p14:xfrm>
                <a:off x="5628333" y="4999387"/>
                <a:ext cx="140760" cy="8532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FFC495F8-0CA0-4F1C-94B4-10DF657575E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624013" y="4995067"/>
                  <a:ext cx="1494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30FAE1BF-20FE-489B-ADD8-38B0183F0536}"/>
                    </a:ext>
                  </a:extLst>
                </p14:cNvPr>
                <p14:cNvContentPartPr/>
                <p14:nvPr/>
              </p14:nvContentPartPr>
              <p14:xfrm>
                <a:off x="5762973" y="4866547"/>
                <a:ext cx="318960" cy="14292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30FAE1BF-20FE-489B-ADD8-38B0183F053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758653" y="4862227"/>
                  <a:ext cx="3276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07BCBBFF-9B8B-4357-9FBB-2DCF4F02BBDD}"/>
                    </a:ext>
                  </a:extLst>
                </p14:cNvPr>
                <p14:cNvContentPartPr/>
                <p14:nvPr/>
              </p14:nvContentPartPr>
              <p14:xfrm>
                <a:off x="6084453" y="4772227"/>
                <a:ext cx="68760" cy="9360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07BCBBFF-9B8B-4357-9FBB-2DCF4F02BBDD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080133" y="4767907"/>
                  <a:ext cx="774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4C9C6DE1-6617-4E24-BC81-73043303D5DD}"/>
                    </a:ext>
                  </a:extLst>
                </p14:cNvPr>
                <p14:cNvContentPartPr/>
                <p14:nvPr/>
              </p14:nvContentPartPr>
              <p14:xfrm>
                <a:off x="6155373" y="4667467"/>
                <a:ext cx="173160" cy="13932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4C9C6DE1-6617-4E24-BC81-73043303D5D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151053" y="4663147"/>
                  <a:ext cx="1818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85DB9B32-40CA-4F61-9FBC-2BAD01BB3FAC}"/>
                    </a:ext>
                  </a:extLst>
                </p14:cNvPr>
                <p14:cNvContentPartPr/>
                <p14:nvPr/>
              </p14:nvContentPartPr>
              <p14:xfrm>
                <a:off x="6508893" y="4844947"/>
                <a:ext cx="390240" cy="378000"/>
              </p14:xfrm>
            </p:contentPart>
          </mc:Choice>
          <mc:Fallback xmlns=""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85DB9B32-40CA-4F61-9FBC-2BAD01BB3FAC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504573" y="4840627"/>
                  <a:ext cx="398880" cy="38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523" name="Freihand 522">
                <a:extLst>
                  <a:ext uri="{FF2B5EF4-FFF2-40B4-BE49-F238E27FC236}">
                    <a16:creationId xmlns:a16="http://schemas.microsoft.com/office/drawing/2014/main" id="{38AC8EB3-C2DE-4A50-8DBE-655EB454264D}"/>
                  </a:ext>
                </a:extLst>
              </p14:cNvPr>
              <p14:cNvContentPartPr/>
              <p14:nvPr/>
            </p14:nvContentPartPr>
            <p14:xfrm>
              <a:off x="9449733" y="1657507"/>
              <a:ext cx="1043640" cy="1139760"/>
            </p14:xfrm>
          </p:contentPart>
        </mc:Choice>
        <mc:Fallback xmlns="">
          <p:pic>
            <p:nvPicPr>
              <p:cNvPr id="523" name="Freihand 522">
                <a:extLst>
                  <a:ext uri="{FF2B5EF4-FFF2-40B4-BE49-F238E27FC236}">
                    <a16:creationId xmlns:a16="http://schemas.microsoft.com/office/drawing/2014/main" id="{38AC8EB3-C2DE-4A50-8DBE-655EB454264D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9445413" y="1653187"/>
                <a:ext cx="1052280" cy="11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576" name="Freihand 575">
                <a:extLst>
                  <a:ext uri="{FF2B5EF4-FFF2-40B4-BE49-F238E27FC236}">
                    <a16:creationId xmlns:a16="http://schemas.microsoft.com/office/drawing/2014/main" id="{14A40059-CDB9-4B7D-8C28-B051A61C69DB}"/>
                  </a:ext>
                </a:extLst>
              </p14:cNvPr>
              <p14:cNvContentPartPr/>
              <p14:nvPr/>
            </p14:nvContentPartPr>
            <p14:xfrm>
              <a:off x="238773" y="6003427"/>
              <a:ext cx="1365120" cy="69120"/>
            </p14:xfrm>
          </p:contentPart>
        </mc:Choice>
        <mc:Fallback xmlns="">
          <p:pic>
            <p:nvPicPr>
              <p:cNvPr id="576" name="Freihand 575">
                <a:extLst>
                  <a:ext uri="{FF2B5EF4-FFF2-40B4-BE49-F238E27FC236}">
                    <a16:creationId xmlns:a16="http://schemas.microsoft.com/office/drawing/2014/main" id="{14A40059-CDB9-4B7D-8C28-B051A61C69DB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234453" y="5999107"/>
                <a:ext cx="137376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585" name="Freihand 584">
                <a:extLst>
                  <a:ext uri="{FF2B5EF4-FFF2-40B4-BE49-F238E27FC236}">
                    <a16:creationId xmlns:a16="http://schemas.microsoft.com/office/drawing/2014/main" id="{FA435C08-AEAF-48A1-83EC-BE081DB8D8E5}"/>
                  </a:ext>
                </a:extLst>
              </p14:cNvPr>
              <p14:cNvContentPartPr/>
              <p14:nvPr/>
            </p14:nvContentPartPr>
            <p14:xfrm>
              <a:off x="757533" y="3147547"/>
              <a:ext cx="1175400" cy="1080000"/>
            </p14:xfrm>
          </p:contentPart>
        </mc:Choice>
        <mc:Fallback xmlns="">
          <p:pic>
            <p:nvPicPr>
              <p:cNvPr id="585" name="Freihand 584">
                <a:extLst>
                  <a:ext uri="{FF2B5EF4-FFF2-40B4-BE49-F238E27FC236}">
                    <a16:creationId xmlns:a16="http://schemas.microsoft.com/office/drawing/2014/main" id="{FA435C08-AEAF-48A1-83EC-BE081DB8D8E5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753213" y="3143227"/>
                <a:ext cx="1184040" cy="10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669" name="Freihand 668">
                <a:extLst>
                  <a:ext uri="{FF2B5EF4-FFF2-40B4-BE49-F238E27FC236}">
                    <a16:creationId xmlns:a16="http://schemas.microsoft.com/office/drawing/2014/main" id="{A5357A7C-F503-460E-949D-18C27E50F531}"/>
                  </a:ext>
                </a:extLst>
              </p14:cNvPr>
              <p14:cNvContentPartPr/>
              <p14:nvPr/>
            </p14:nvContentPartPr>
            <p14:xfrm>
              <a:off x="9665733" y="374467"/>
              <a:ext cx="411840" cy="543600"/>
            </p14:xfrm>
          </p:contentPart>
        </mc:Choice>
        <mc:Fallback xmlns="">
          <p:pic>
            <p:nvPicPr>
              <p:cNvPr id="669" name="Freihand 668">
                <a:extLst>
                  <a:ext uri="{FF2B5EF4-FFF2-40B4-BE49-F238E27FC236}">
                    <a16:creationId xmlns:a16="http://schemas.microsoft.com/office/drawing/2014/main" id="{A5357A7C-F503-460E-949D-18C27E50F531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9661413" y="370147"/>
                <a:ext cx="420480" cy="55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530" name="Freihand 529">
                <a:extLst>
                  <a:ext uri="{FF2B5EF4-FFF2-40B4-BE49-F238E27FC236}">
                    <a16:creationId xmlns:a16="http://schemas.microsoft.com/office/drawing/2014/main" id="{7EEA315B-05C2-4061-987E-4392A23C109E}"/>
                  </a:ext>
                </a:extLst>
              </p14:cNvPr>
              <p14:cNvContentPartPr/>
              <p14:nvPr/>
            </p14:nvContentPartPr>
            <p14:xfrm>
              <a:off x="9611373" y="657787"/>
              <a:ext cx="2196000" cy="1979280"/>
            </p14:xfrm>
          </p:contentPart>
        </mc:Choice>
        <mc:Fallback xmlns="">
          <p:pic>
            <p:nvPicPr>
              <p:cNvPr id="530" name="Freihand 529">
                <a:extLst>
                  <a:ext uri="{FF2B5EF4-FFF2-40B4-BE49-F238E27FC236}">
                    <a16:creationId xmlns:a16="http://schemas.microsoft.com/office/drawing/2014/main" id="{7EEA315B-05C2-4061-987E-4392A23C109E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9607053" y="653467"/>
                <a:ext cx="2204640" cy="19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532" name="Freihand 531">
                <a:extLst>
                  <a:ext uri="{FF2B5EF4-FFF2-40B4-BE49-F238E27FC236}">
                    <a16:creationId xmlns:a16="http://schemas.microsoft.com/office/drawing/2014/main" id="{8B96EF4A-609B-4251-B7DD-27A0FE42AA48}"/>
                  </a:ext>
                </a:extLst>
              </p14:cNvPr>
              <p14:cNvContentPartPr/>
              <p14:nvPr/>
            </p14:nvContentPartPr>
            <p14:xfrm>
              <a:off x="9810453" y="566347"/>
              <a:ext cx="9000" cy="117360"/>
            </p14:xfrm>
          </p:contentPart>
        </mc:Choice>
        <mc:Fallback xmlns="">
          <p:pic>
            <p:nvPicPr>
              <p:cNvPr id="532" name="Freihand 531">
                <a:extLst>
                  <a:ext uri="{FF2B5EF4-FFF2-40B4-BE49-F238E27FC236}">
                    <a16:creationId xmlns:a16="http://schemas.microsoft.com/office/drawing/2014/main" id="{8B96EF4A-609B-4251-B7DD-27A0FE42AA48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9806133" y="562027"/>
                <a:ext cx="176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533" name="Freihand 532">
                <a:extLst>
                  <a:ext uri="{FF2B5EF4-FFF2-40B4-BE49-F238E27FC236}">
                    <a16:creationId xmlns:a16="http://schemas.microsoft.com/office/drawing/2014/main" id="{F62EC013-44F7-41A5-B102-4051A819297B}"/>
                  </a:ext>
                </a:extLst>
              </p14:cNvPr>
              <p14:cNvContentPartPr/>
              <p14:nvPr/>
            </p14:nvContentPartPr>
            <p14:xfrm>
              <a:off x="9797853" y="548707"/>
              <a:ext cx="113040" cy="7920"/>
            </p14:xfrm>
          </p:contentPart>
        </mc:Choice>
        <mc:Fallback xmlns="">
          <p:pic>
            <p:nvPicPr>
              <p:cNvPr id="533" name="Freihand 532">
                <a:extLst>
                  <a:ext uri="{FF2B5EF4-FFF2-40B4-BE49-F238E27FC236}">
                    <a16:creationId xmlns:a16="http://schemas.microsoft.com/office/drawing/2014/main" id="{F62EC013-44F7-41A5-B102-4051A819297B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9793533" y="544387"/>
                <a:ext cx="12168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534" name="Freihand 533">
                <a:extLst>
                  <a:ext uri="{FF2B5EF4-FFF2-40B4-BE49-F238E27FC236}">
                    <a16:creationId xmlns:a16="http://schemas.microsoft.com/office/drawing/2014/main" id="{0D596767-B6CE-4409-B37E-308D6E784DF8}"/>
                  </a:ext>
                </a:extLst>
              </p14:cNvPr>
              <p14:cNvContentPartPr/>
              <p14:nvPr/>
            </p14:nvContentPartPr>
            <p14:xfrm>
              <a:off x="9802893" y="587587"/>
              <a:ext cx="109080" cy="100080"/>
            </p14:xfrm>
          </p:contentPart>
        </mc:Choice>
        <mc:Fallback xmlns="">
          <p:pic>
            <p:nvPicPr>
              <p:cNvPr id="534" name="Freihand 533">
                <a:extLst>
                  <a:ext uri="{FF2B5EF4-FFF2-40B4-BE49-F238E27FC236}">
                    <a16:creationId xmlns:a16="http://schemas.microsoft.com/office/drawing/2014/main" id="{0D596767-B6CE-4409-B37E-308D6E784DF8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9798573" y="583267"/>
                <a:ext cx="11772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535" name="Freihand 534">
                <a:extLst>
                  <a:ext uri="{FF2B5EF4-FFF2-40B4-BE49-F238E27FC236}">
                    <a16:creationId xmlns:a16="http://schemas.microsoft.com/office/drawing/2014/main" id="{D6D3B26B-DF65-4B59-A6F1-08EB5C52941F}"/>
                  </a:ext>
                </a:extLst>
              </p14:cNvPr>
              <p14:cNvContentPartPr/>
              <p14:nvPr/>
            </p14:nvContentPartPr>
            <p14:xfrm>
              <a:off x="9881733" y="639067"/>
              <a:ext cx="91800" cy="99360"/>
            </p14:xfrm>
          </p:contentPart>
        </mc:Choice>
        <mc:Fallback xmlns="">
          <p:pic>
            <p:nvPicPr>
              <p:cNvPr id="535" name="Freihand 534">
                <a:extLst>
                  <a:ext uri="{FF2B5EF4-FFF2-40B4-BE49-F238E27FC236}">
                    <a16:creationId xmlns:a16="http://schemas.microsoft.com/office/drawing/2014/main" id="{D6D3B26B-DF65-4B59-A6F1-08EB5C52941F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9877413" y="634747"/>
                <a:ext cx="10044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521" name="Freihand 520">
                <a:extLst>
                  <a:ext uri="{FF2B5EF4-FFF2-40B4-BE49-F238E27FC236}">
                    <a16:creationId xmlns:a16="http://schemas.microsoft.com/office/drawing/2014/main" id="{3A0D3E7B-D8CE-4962-8968-E48E1D39CB07}"/>
                  </a:ext>
                </a:extLst>
              </p14:cNvPr>
              <p14:cNvContentPartPr/>
              <p14:nvPr/>
            </p14:nvContentPartPr>
            <p14:xfrm>
              <a:off x="9486813" y="1687027"/>
              <a:ext cx="5760" cy="8640"/>
            </p14:xfrm>
          </p:contentPart>
        </mc:Choice>
        <mc:Fallback xmlns="">
          <p:pic>
            <p:nvPicPr>
              <p:cNvPr id="521" name="Freihand 520">
                <a:extLst>
                  <a:ext uri="{FF2B5EF4-FFF2-40B4-BE49-F238E27FC236}">
                    <a16:creationId xmlns:a16="http://schemas.microsoft.com/office/drawing/2014/main" id="{3A0D3E7B-D8CE-4962-8968-E48E1D39CB07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9482493" y="1682707"/>
                <a:ext cx="1440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522" name="Freihand 521">
                <a:extLst>
                  <a:ext uri="{FF2B5EF4-FFF2-40B4-BE49-F238E27FC236}">
                    <a16:creationId xmlns:a16="http://schemas.microsoft.com/office/drawing/2014/main" id="{29951B57-008B-44EA-88DB-3894B5D1BB7E}"/>
                  </a:ext>
                </a:extLst>
              </p14:cNvPr>
              <p14:cNvContentPartPr/>
              <p14:nvPr/>
            </p14:nvContentPartPr>
            <p14:xfrm>
              <a:off x="9481773" y="1710427"/>
              <a:ext cx="20880" cy="14760"/>
            </p14:xfrm>
          </p:contentPart>
        </mc:Choice>
        <mc:Fallback xmlns="">
          <p:pic>
            <p:nvPicPr>
              <p:cNvPr id="522" name="Freihand 521">
                <a:extLst>
                  <a:ext uri="{FF2B5EF4-FFF2-40B4-BE49-F238E27FC236}">
                    <a16:creationId xmlns:a16="http://schemas.microsoft.com/office/drawing/2014/main" id="{29951B57-008B-44EA-88DB-3894B5D1BB7E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9477453" y="1706107"/>
                <a:ext cx="2952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537" name="Freihand 536">
                <a:extLst>
                  <a:ext uri="{FF2B5EF4-FFF2-40B4-BE49-F238E27FC236}">
                    <a16:creationId xmlns:a16="http://schemas.microsoft.com/office/drawing/2014/main" id="{C4B3F65A-774A-47BA-A14A-BA5A2EEFFD57}"/>
                  </a:ext>
                </a:extLst>
              </p14:cNvPr>
              <p14:cNvContentPartPr/>
              <p14:nvPr/>
            </p14:nvContentPartPr>
            <p14:xfrm>
              <a:off x="9491493" y="1355107"/>
              <a:ext cx="1555200" cy="1385280"/>
            </p14:xfrm>
          </p:contentPart>
        </mc:Choice>
        <mc:Fallback xmlns="">
          <p:pic>
            <p:nvPicPr>
              <p:cNvPr id="537" name="Freihand 536">
                <a:extLst>
                  <a:ext uri="{FF2B5EF4-FFF2-40B4-BE49-F238E27FC236}">
                    <a16:creationId xmlns:a16="http://schemas.microsoft.com/office/drawing/2014/main" id="{C4B3F65A-774A-47BA-A14A-BA5A2EEFFD57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9487173" y="1350787"/>
                <a:ext cx="1563840" cy="139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539" name="Freihand 538">
                <a:extLst>
                  <a:ext uri="{FF2B5EF4-FFF2-40B4-BE49-F238E27FC236}">
                    <a16:creationId xmlns:a16="http://schemas.microsoft.com/office/drawing/2014/main" id="{05603B92-5249-4629-B26F-FB69057939AC}"/>
                  </a:ext>
                </a:extLst>
              </p14:cNvPr>
              <p14:cNvContentPartPr/>
              <p14:nvPr/>
            </p14:nvContentPartPr>
            <p14:xfrm>
              <a:off x="9551613" y="1518187"/>
              <a:ext cx="14040" cy="75600"/>
            </p14:xfrm>
          </p:contentPart>
        </mc:Choice>
        <mc:Fallback xmlns="">
          <p:pic>
            <p:nvPicPr>
              <p:cNvPr id="539" name="Freihand 538">
                <a:extLst>
                  <a:ext uri="{FF2B5EF4-FFF2-40B4-BE49-F238E27FC236}">
                    <a16:creationId xmlns:a16="http://schemas.microsoft.com/office/drawing/2014/main" id="{05603B92-5249-4629-B26F-FB69057939AC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9547293" y="1513867"/>
                <a:ext cx="2268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540" name="Freihand 539">
                <a:extLst>
                  <a:ext uri="{FF2B5EF4-FFF2-40B4-BE49-F238E27FC236}">
                    <a16:creationId xmlns:a16="http://schemas.microsoft.com/office/drawing/2014/main" id="{E9222FF9-BF27-4762-8A57-2E17CC76120C}"/>
                  </a:ext>
                </a:extLst>
              </p14:cNvPr>
              <p14:cNvContentPartPr/>
              <p14:nvPr/>
            </p14:nvContentPartPr>
            <p14:xfrm>
              <a:off x="9530013" y="1480387"/>
              <a:ext cx="70200" cy="32760"/>
            </p14:xfrm>
          </p:contentPart>
        </mc:Choice>
        <mc:Fallback xmlns="">
          <p:pic>
            <p:nvPicPr>
              <p:cNvPr id="540" name="Freihand 539">
                <a:extLst>
                  <a:ext uri="{FF2B5EF4-FFF2-40B4-BE49-F238E27FC236}">
                    <a16:creationId xmlns:a16="http://schemas.microsoft.com/office/drawing/2014/main" id="{E9222FF9-BF27-4762-8A57-2E17CC76120C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9525693" y="1476067"/>
                <a:ext cx="7884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541" name="Freihand 540">
                <a:extLst>
                  <a:ext uri="{FF2B5EF4-FFF2-40B4-BE49-F238E27FC236}">
                    <a16:creationId xmlns:a16="http://schemas.microsoft.com/office/drawing/2014/main" id="{C381767F-2AAA-4250-A93A-1A05CBFFADE6}"/>
                  </a:ext>
                </a:extLst>
              </p14:cNvPr>
              <p14:cNvContentPartPr/>
              <p14:nvPr/>
            </p14:nvContentPartPr>
            <p14:xfrm>
              <a:off x="9562413" y="1522867"/>
              <a:ext cx="52200" cy="61200"/>
            </p14:xfrm>
          </p:contentPart>
        </mc:Choice>
        <mc:Fallback xmlns="">
          <p:pic>
            <p:nvPicPr>
              <p:cNvPr id="541" name="Freihand 540">
                <a:extLst>
                  <a:ext uri="{FF2B5EF4-FFF2-40B4-BE49-F238E27FC236}">
                    <a16:creationId xmlns:a16="http://schemas.microsoft.com/office/drawing/2014/main" id="{C381767F-2AAA-4250-A93A-1A05CBFFADE6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9558093" y="1518547"/>
                <a:ext cx="6084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542" name="Freihand 541">
                <a:extLst>
                  <a:ext uri="{FF2B5EF4-FFF2-40B4-BE49-F238E27FC236}">
                    <a16:creationId xmlns:a16="http://schemas.microsoft.com/office/drawing/2014/main" id="{1158BE8F-9079-466B-93DC-859EF032D8B4}"/>
                  </a:ext>
                </a:extLst>
              </p14:cNvPr>
              <p14:cNvContentPartPr/>
              <p14:nvPr/>
            </p14:nvContentPartPr>
            <p14:xfrm>
              <a:off x="9618933" y="1571467"/>
              <a:ext cx="78120" cy="74160"/>
            </p14:xfrm>
          </p:contentPart>
        </mc:Choice>
        <mc:Fallback xmlns="">
          <p:pic>
            <p:nvPicPr>
              <p:cNvPr id="542" name="Freihand 541">
                <a:extLst>
                  <a:ext uri="{FF2B5EF4-FFF2-40B4-BE49-F238E27FC236}">
                    <a16:creationId xmlns:a16="http://schemas.microsoft.com/office/drawing/2014/main" id="{1158BE8F-9079-466B-93DC-859EF032D8B4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9614613" y="1567147"/>
                <a:ext cx="8676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543" name="Freihand 542">
                <a:extLst>
                  <a:ext uri="{FF2B5EF4-FFF2-40B4-BE49-F238E27FC236}">
                    <a16:creationId xmlns:a16="http://schemas.microsoft.com/office/drawing/2014/main" id="{6EC3591D-36AD-4799-9192-191694F790E9}"/>
                  </a:ext>
                </a:extLst>
              </p14:cNvPr>
              <p14:cNvContentPartPr/>
              <p14:nvPr/>
            </p14:nvContentPartPr>
            <p14:xfrm>
              <a:off x="9664653" y="1782427"/>
              <a:ext cx="55440" cy="102600"/>
            </p14:xfrm>
          </p:contentPart>
        </mc:Choice>
        <mc:Fallback xmlns="">
          <p:pic>
            <p:nvPicPr>
              <p:cNvPr id="543" name="Freihand 542">
                <a:extLst>
                  <a:ext uri="{FF2B5EF4-FFF2-40B4-BE49-F238E27FC236}">
                    <a16:creationId xmlns:a16="http://schemas.microsoft.com/office/drawing/2014/main" id="{6EC3591D-36AD-4799-9192-191694F790E9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9660333" y="1778107"/>
                <a:ext cx="6408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544" name="Freihand 543">
                <a:extLst>
                  <a:ext uri="{FF2B5EF4-FFF2-40B4-BE49-F238E27FC236}">
                    <a16:creationId xmlns:a16="http://schemas.microsoft.com/office/drawing/2014/main" id="{C8F34997-CEB5-4B26-B463-9EAF066D4398}"/>
                  </a:ext>
                </a:extLst>
              </p14:cNvPr>
              <p14:cNvContentPartPr/>
              <p14:nvPr/>
            </p14:nvContentPartPr>
            <p14:xfrm>
              <a:off x="9679773" y="1814827"/>
              <a:ext cx="53640" cy="12600"/>
            </p14:xfrm>
          </p:contentPart>
        </mc:Choice>
        <mc:Fallback xmlns="">
          <p:pic>
            <p:nvPicPr>
              <p:cNvPr id="544" name="Freihand 543">
                <a:extLst>
                  <a:ext uri="{FF2B5EF4-FFF2-40B4-BE49-F238E27FC236}">
                    <a16:creationId xmlns:a16="http://schemas.microsoft.com/office/drawing/2014/main" id="{C8F34997-CEB5-4B26-B463-9EAF066D4398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9675453" y="1810507"/>
                <a:ext cx="6228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545" name="Freihand 544">
                <a:extLst>
                  <a:ext uri="{FF2B5EF4-FFF2-40B4-BE49-F238E27FC236}">
                    <a16:creationId xmlns:a16="http://schemas.microsoft.com/office/drawing/2014/main" id="{4DD034B2-AF74-492F-BEFF-362B27D7C92F}"/>
                  </a:ext>
                </a:extLst>
              </p14:cNvPr>
              <p14:cNvContentPartPr/>
              <p14:nvPr/>
            </p14:nvContentPartPr>
            <p14:xfrm>
              <a:off x="9676893" y="1859107"/>
              <a:ext cx="57600" cy="28440"/>
            </p14:xfrm>
          </p:contentPart>
        </mc:Choice>
        <mc:Fallback xmlns="">
          <p:pic>
            <p:nvPicPr>
              <p:cNvPr id="545" name="Freihand 544">
                <a:extLst>
                  <a:ext uri="{FF2B5EF4-FFF2-40B4-BE49-F238E27FC236}">
                    <a16:creationId xmlns:a16="http://schemas.microsoft.com/office/drawing/2014/main" id="{4DD034B2-AF74-492F-BEFF-362B27D7C92F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9672573" y="1854787"/>
                <a:ext cx="6624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546" name="Freihand 545">
                <a:extLst>
                  <a:ext uri="{FF2B5EF4-FFF2-40B4-BE49-F238E27FC236}">
                    <a16:creationId xmlns:a16="http://schemas.microsoft.com/office/drawing/2014/main" id="{8DCE5002-D256-47C4-AFCD-5FFC65140FE6}"/>
                  </a:ext>
                </a:extLst>
              </p14:cNvPr>
              <p14:cNvContentPartPr/>
              <p14:nvPr/>
            </p14:nvContentPartPr>
            <p14:xfrm>
              <a:off x="9726573" y="1860547"/>
              <a:ext cx="81360" cy="122400"/>
            </p14:xfrm>
          </p:contentPart>
        </mc:Choice>
        <mc:Fallback xmlns="">
          <p:pic>
            <p:nvPicPr>
              <p:cNvPr id="546" name="Freihand 545">
                <a:extLst>
                  <a:ext uri="{FF2B5EF4-FFF2-40B4-BE49-F238E27FC236}">
                    <a16:creationId xmlns:a16="http://schemas.microsoft.com/office/drawing/2014/main" id="{8DCE5002-D256-47C4-AFCD-5FFC65140FE6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9722253" y="1856227"/>
                <a:ext cx="9000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548" name="Freihand 547">
                <a:extLst>
                  <a:ext uri="{FF2B5EF4-FFF2-40B4-BE49-F238E27FC236}">
                    <a16:creationId xmlns:a16="http://schemas.microsoft.com/office/drawing/2014/main" id="{7947A8C9-C991-4EDE-A570-B154BF4199BE}"/>
                  </a:ext>
                </a:extLst>
              </p14:cNvPr>
              <p14:cNvContentPartPr/>
              <p14:nvPr/>
            </p14:nvContentPartPr>
            <p14:xfrm>
              <a:off x="10721973" y="641227"/>
              <a:ext cx="35640" cy="102600"/>
            </p14:xfrm>
          </p:contentPart>
        </mc:Choice>
        <mc:Fallback xmlns="">
          <p:pic>
            <p:nvPicPr>
              <p:cNvPr id="548" name="Freihand 547">
                <a:extLst>
                  <a:ext uri="{FF2B5EF4-FFF2-40B4-BE49-F238E27FC236}">
                    <a16:creationId xmlns:a16="http://schemas.microsoft.com/office/drawing/2014/main" id="{7947A8C9-C991-4EDE-A570-B154BF4199BE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10717653" y="636907"/>
                <a:ext cx="4428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549" name="Freihand 548">
                <a:extLst>
                  <a:ext uri="{FF2B5EF4-FFF2-40B4-BE49-F238E27FC236}">
                    <a16:creationId xmlns:a16="http://schemas.microsoft.com/office/drawing/2014/main" id="{4D2D50EF-99F4-4EC7-9C0E-E9BB812FBEE0}"/>
                  </a:ext>
                </a:extLst>
              </p14:cNvPr>
              <p14:cNvContentPartPr/>
              <p14:nvPr/>
            </p14:nvContentPartPr>
            <p14:xfrm>
              <a:off x="10728093" y="610627"/>
              <a:ext cx="109080" cy="57960"/>
            </p14:xfrm>
          </p:contentPart>
        </mc:Choice>
        <mc:Fallback xmlns="">
          <p:pic>
            <p:nvPicPr>
              <p:cNvPr id="549" name="Freihand 548">
                <a:extLst>
                  <a:ext uri="{FF2B5EF4-FFF2-40B4-BE49-F238E27FC236}">
                    <a16:creationId xmlns:a16="http://schemas.microsoft.com/office/drawing/2014/main" id="{4D2D50EF-99F4-4EC7-9C0E-E9BB812FBEE0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10723773" y="606307"/>
                <a:ext cx="11772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550" name="Freihand 549">
                <a:extLst>
                  <a:ext uri="{FF2B5EF4-FFF2-40B4-BE49-F238E27FC236}">
                    <a16:creationId xmlns:a16="http://schemas.microsoft.com/office/drawing/2014/main" id="{A90708D1-2B62-48FE-8982-41483C0D9E29}"/>
                  </a:ext>
                </a:extLst>
              </p14:cNvPr>
              <p14:cNvContentPartPr/>
              <p14:nvPr/>
            </p14:nvContentPartPr>
            <p14:xfrm>
              <a:off x="10727373" y="725827"/>
              <a:ext cx="83160" cy="27720"/>
            </p14:xfrm>
          </p:contentPart>
        </mc:Choice>
        <mc:Fallback xmlns="">
          <p:pic>
            <p:nvPicPr>
              <p:cNvPr id="550" name="Freihand 549">
                <a:extLst>
                  <a:ext uri="{FF2B5EF4-FFF2-40B4-BE49-F238E27FC236}">
                    <a16:creationId xmlns:a16="http://schemas.microsoft.com/office/drawing/2014/main" id="{A90708D1-2B62-48FE-8982-41483C0D9E29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10723053" y="721507"/>
                <a:ext cx="9180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551" name="Freihand 550">
                <a:extLst>
                  <a:ext uri="{FF2B5EF4-FFF2-40B4-BE49-F238E27FC236}">
                    <a16:creationId xmlns:a16="http://schemas.microsoft.com/office/drawing/2014/main" id="{AE856169-A1E6-469F-B570-65F7101D7C8D}"/>
                  </a:ext>
                </a:extLst>
              </p14:cNvPr>
              <p14:cNvContentPartPr/>
              <p14:nvPr/>
            </p14:nvContentPartPr>
            <p14:xfrm>
              <a:off x="10874613" y="664627"/>
              <a:ext cx="82800" cy="95400"/>
            </p14:xfrm>
          </p:contentPart>
        </mc:Choice>
        <mc:Fallback xmlns="">
          <p:pic>
            <p:nvPicPr>
              <p:cNvPr id="551" name="Freihand 550">
                <a:extLst>
                  <a:ext uri="{FF2B5EF4-FFF2-40B4-BE49-F238E27FC236}">
                    <a16:creationId xmlns:a16="http://schemas.microsoft.com/office/drawing/2014/main" id="{AE856169-A1E6-469F-B570-65F7101D7C8D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10870293" y="660307"/>
                <a:ext cx="9144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552" name="Freihand 551">
                <a:extLst>
                  <a:ext uri="{FF2B5EF4-FFF2-40B4-BE49-F238E27FC236}">
                    <a16:creationId xmlns:a16="http://schemas.microsoft.com/office/drawing/2014/main" id="{74DF5484-7D9D-4F01-8423-EC6FDD5D503C}"/>
                  </a:ext>
                </a:extLst>
              </p14:cNvPr>
              <p14:cNvContentPartPr/>
              <p14:nvPr/>
            </p14:nvContentPartPr>
            <p14:xfrm>
              <a:off x="11060373" y="725467"/>
              <a:ext cx="5760" cy="32760"/>
            </p14:xfrm>
          </p:contentPart>
        </mc:Choice>
        <mc:Fallback xmlns="">
          <p:pic>
            <p:nvPicPr>
              <p:cNvPr id="552" name="Freihand 551">
                <a:extLst>
                  <a:ext uri="{FF2B5EF4-FFF2-40B4-BE49-F238E27FC236}">
                    <a16:creationId xmlns:a16="http://schemas.microsoft.com/office/drawing/2014/main" id="{74DF5484-7D9D-4F01-8423-EC6FDD5D503C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11056053" y="721147"/>
                <a:ext cx="1440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553" name="Freihand 552">
                <a:extLst>
                  <a:ext uri="{FF2B5EF4-FFF2-40B4-BE49-F238E27FC236}">
                    <a16:creationId xmlns:a16="http://schemas.microsoft.com/office/drawing/2014/main" id="{9D41B206-9167-4F85-B1B7-F297889C6EF8}"/>
                  </a:ext>
                </a:extLst>
              </p14:cNvPr>
              <p14:cNvContentPartPr/>
              <p14:nvPr/>
            </p14:nvContentPartPr>
            <p14:xfrm>
              <a:off x="11120493" y="599827"/>
              <a:ext cx="102960" cy="111240"/>
            </p14:xfrm>
          </p:contentPart>
        </mc:Choice>
        <mc:Fallback xmlns="">
          <p:pic>
            <p:nvPicPr>
              <p:cNvPr id="553" name="Freihand 552">
                <a:extLst>
                  <a:ext uri="{FF2B5EF4-FFF2-40B4-BE49-F238E27FC236}">
                    <a16:creationId xmlns:a16="http://schemas.microsoft.com/office/drawing/2014/main" id="{9D41B206-9167-4F85-B1B7-F297889C6EF8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11116173" y="595507"/>
                <a:ext cx="11160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554" name="Freihand 553">
                <a:extLst>
                  <a:ext uri="{FF2B5EF4-FFF2-40B4-BE49-F238E27FC236}">
                    <a16:creationId xmlns:a16="http://schemas.microsoft.com/office/drawing/2014/main" id="{622D478B-48C0-4F19-9B36-320FB4B40C29}"/>
                  </a:ext>
                </a:extLst>
              </p14:cNvPr>
              <p14:cNvContentPartPr/>
              <p14:nvPr/>
            </p14:nvContentPartPr>
            <p14:xfrm>
              <a:off x="11144973" y="652027"/>
              <a:ext cx="83520" cy="69120"/>
            </p14:xfrm>
          </p:contentPart>
        </mc:Choice>
        <mc:Fallback xmlns="">
          <p:pic>
            <p:nvPicPr>
              <p:cNvPr id="554" name="Freihand 553">
                <a:extLst>
                  <a:ext uri="{FF2B5EF4-FFF2-40B4-BE49-F238E27FC236}">
                    <a16:creationId xmlns:a16="http://schemas.microsoft.com/office/drawing/2014/main" id="{622D478B-48C0-4F19-9B36-320FB4B40C29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11140653" y="647707"/>
                <a:ext cx="9216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555" name="Freihand 554">
                <a:extLst>
                  <a:ext uri="{FF2B5EF4-FFF2-40B4-BE49-F238E27FC236}">
                    <a16:creationId xmlns:a16="http://schemas.microsoft.com/office/drawing/2014/main" id="{CFEAA091-1990-403F-973C-9E95FDDBD46E}"/>
                  </a:ext>
                </a:extLst>
              </p14:cNvPr>
              <p14:cNvContentPartPr/>
              <p14:nvPr/>
            </p14:nvContentPartPr>
            <p14:xfrm>
              <a:off x="11256213" y="708907"/>
              <a:ext cx="81000" cy="70200"/>
            </p14:xfrm>
          </p:contentPart>
        </mc:Choice>
        <mc:Fallback xmlns="">
          <p:pic>
            <p:nvPicPr>
              <p:cNvPr id="555" name="Freihand 554">
                <a:extLst>
                  <a:ext uri="{FF2B5EF4-FFF2-40B4-BE49-F238E27FC236}">
                    <a16:creationId xmlns:a16="http://schemas.microsoft.com/office/drawing/2014/main" id="{CFEAA091-1990-403F-973C-9E95FDDBD46E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11251893" y="704587"/>
                <a:ext cx="8964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556" name="Freihand 555">
                <a:extLst>
                  <a:ext uri="{FF2B5EF4-FFF2-40B4-BE49-F238E27FC236}">
                    <a16:creationId xmlns:a16="http://schemas.microsoft.com/office/drawing/2014/main" id="{1E6BFBFC-4B64-4594-B1A0-55E22053D4BC}"/>
                  </a:ext>
                </a:extLst>
              </p14:cNvPr>
              <p14:cNvContentPartPr/>
              <p14:nvPr/>
            </p14:nvContentPartPr>
            <p14:xfrm>
              <a:off x="11490213" y="579307"/>
              <a:ext cx="10800" cy="93240"/>
            </p14:xfrm>
          </p:contentPart>
        </mc:Choice>
        <mc:Fallback xmlns="">
          <p:pic>
            <p:nvPicPr>
              <p:cNvPr id="556" name="Freihand 555">
                <a:extLst>
                  <a:ext uri="{FF2B5EF4-FFF2-40B4-BE49-F238E27FC236}">
                    <a16:creationId xmlns:a16="http://schemas.microsoft.com/office/drawing/2014/main" id="{1E6BFBFC-4B64-4594-B1A0-55E22053D4BC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11485893" y="574987"/>
                <a:ext cx="1944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557" name="Freihand 556">
                <a:extLst>
                  <a:ext uri="{FF2B5EF4-FFF2-40B4-BE49-F238E27FC236}">
                    <a16:creationId xmlns:a16="http://schemas.microsoft.com/office/drawing/2014/main" id="{AC34BDBC-2CB6-4C03-BA8D-146BD91EEEB1}"/>
                  </a:ext>
                </a:extLst>
              </p14:cNvPr>
              <p14:cNvContentPartPr/>
              <p14:nvPr/>
            </p14:nvContentPartPr>
            <p14:xfrm>
              <a:off x="11473293" y="577867"/>
              <a:ext cx="104400" cy="10080"/>
            </p14:xfrm>
          </p:contentPart>
        </mc:Choice>
        <mc:Fallback xmlns="">
          <p:pic>
            <p:nvPicPr>
              <p:cNvPr id="557" name="Freihand 556">
                <a:extLst>
                  <a:ext uri="{FF2B5EF4-FFF2-40B4-BE49-F238E27FC236}">
                    <a16:creationId xmlns:a16="http://schemas.microsoft.com/office/drawing/2014/main" id="{AC34BDBC-2CB6-4C03-BA8D-146BD91EEEB1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11468973" y="573547"/>
                <a:ext cx="11304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558" name="Freihand 557">
                <a:extLst>
                  <a:ext uri="{FF2B5EF4-FFF2-40B4-BE49-F238E27FC236}">
                    <a16:creationId xmlns:a16="http://schemas.microsoft.com/office/drawing/2014/main" id="{0C2E4118-6E55-48EB-A42C-AB024E3ADABB}"/>
                  </a:ext>
                </a:extLst>
              </p14:cNvPr>
              <p14:cNvContentPartPr/>
              <p14:nvPr/>
            </p14:nvContentPartPr>
            <p14:xfrm>
              <a:off x="11479773" y="614587"/>
              <a:ext cx="99000" cy="68400"/>
            </p14:xfrm>
          </p:contentPart>
        </mc:Choice>
        <mc:Fallback xmlns="">
          <p:pic>
            <p:nvPicPr>
              <p:cNvPr id="558" name="Freihand 557">
                <a:extLst>
                  <a:ext uri="{FF2B5EF4-FFF2-40B4-BE49-F238E27FC236}">
                    <a16:creationId xmlns:a16="http://schemas.microsoft.com/office/drawing/2014/main" id="{0C2E4118-6E55-48EB-A42C-AB024E3ADABB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11475453" y="610267"/>
                <a:ext cx="1076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559" name="Freihand 558">
                <a:extLst>
                  <a:ext uri="{FF2B5EF4-FFF2-40B4-BE49-F238E27FC236}">
                    <a16:creationId xmlns:a16="http://schemas.microsoft.com/office/drawing/2014/main" id="{8B8A034D-A9C3-4A02-9621-22FB6B82D694}"/>
                  </a:ext>
                </a:extLst>
              </p14:cNvPr>
              <p14:cNvContentPartPr/>
              <p14:nvPr/>
            </p14:nvContentPartPr>
            <p14:xfrm>
              <a:off x="11618013" y="640867"/>
              <a:ext cx="92880" cy="115200"/>
            </p14:xfrm>
          </p:contentPart>
        </mc:Choice>
        <mc:Fallback xmlns="">
          <p:pic>
            <p:nvPicPr>
              <p:cNvPr id="559" name="Freihand 558">
                <a:extLst>
                  <a:ext uri="{FF2B5EF4-FFF2-40B4-BE49-F238E27FC236}">
                    <a16:creationId xmlns:a16="http://schemas.microsoft.com/office/drawing/2014/main" id="{8B8A034D-A9C3-4A02-9621-22FB6B82D694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11613693" y="636547"/>
                <a:ext cx="10152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561" name="Freihand 560">
                <a:extLst>
                  <a:ext uri="{FF2B5EF4-FFF2-40B4-BE49-F238E27FC236}">
                    <a16:creationId xmlns:a16="http://schemas.microsoft.com/office/drawing/2014/main" id="{B1485B0D-95F0-41CD-97EA-5D5943F83D74}"/>
                  </a:ext>
                </a:extLst>
              </p14:cNvPr>
              <p14:cNvContentPartPr/>
              <p14:nvPr/>
            </p14:nvContentPartPr>
            <p14:xfrm>
              <a:off x="10963533" y="875587"/>
              <a:ext cx="124560" cy="147600"/>
            </p14:xfrm>
          </p:contentPart>
        </mc:Choice>
        <mc:Fallback xmlns="">
          <p:pic>
            <p:nvPicPr>
              <p:cNvPr id="561" name="Freihand 560">
                <a:extLst>
                  <a:ext uri="{FF2B5EF4-FFF2-40B4-BE49-F238E27FC236}">
                    <a16:creationId xmlns:a16="http://schemas.microsoft.com/office/drawing/2014/main" id="{B1485B0D-95F0-41CD-97EA-5D5943F83D74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10959213" y="871267"/>
                <a:ext cx="13320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562" name="Freihand 561">
                <a:extLst>
                  <a:ext uri="{FF2B5EF4-FFF2-40B4-BE49-F238E27FC236}">
                    <a16:creationId xmlns:a16="http://schemas.microsoft.com/office/drawing/2014/main" id="{D6A35AE1-3FEB-47AD-AFC5-5EDEF00ACCE9}"/>
                  </a:ext>
                </a:extLst>
              </p14:cNvPr>
              <p14:cNvContentPartPr/>
              <p14:nvPr/>
            </p14:nvContentPartPr>
            <p14:xfrm>
              <a:off x="11128773" y="947227"/>
              <a:ext cx="15120" cy="61200"/>
            </p14:xfrm>
          </p:contentPart>
        </mc:Choice>
        <mc:Fallback xmlns="">
          <p:pic>
            <p:nvPicPr>
              <p:cNvPr id="562" name="Freihand 561">
                <a:extLst>
                  <a:ext uri="{FF2B5EF4-FFF2-40B4-BE49-F238E27FC236}">
                    <a16:creationId xmlns:a16="http://schemas.microsoft.com/office/drawing/2014/main" id="{D6A35AE1-3FEB-47AD-AFC5-5EDEF00ACCE9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11124453" y="942907"/>
                <a:ext cx="2376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563" name="Freihand 562">
                <a:extLst>
                  <a:ext uri="{FF2B5EF4-FFF2-40B4-BE49-F238E27FC236}">
                    <a16:creationId xmlns:a16="http://schemas.microsoft.com/office/drawing/2014/main" id="{E788A1F9-C1FD-427D-9200-7D80FB2E14AF}"/>
                  </a:ext>
                </a:extLst>
              </p14:cNvPr>
              <p14:cNvContentPartPr/>
              <p14:nvPr/>
            </p14:nvContentPartPr>
            <p14:xfrm>
              <a:off x="11131293" y="886387"/>
              <a:ext cx="14400" cy="15120"/>
            </p14:xfrm>
          </p:contentPart>
        </mc:Choice>
        <mc:Fallback xmlns="">
          <p:pic>
            <p:nvPicPr>
              <p:cNvPr id="563" name="Freihand 562">
                <a:extLst>
                  <a:ext uri="{FF2B5EF4-FFF2-40B4-BE49-F238E27FC236}">
                    <a16:creationId xmlns:a16="http://schemas.microsoft.com/office/drawing/2014/main" id="{E788A1F9-C1FD-427D-9200-7D80FB2E14AF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11126973" y="882067"/>
                <a:ext cx="230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564" name="Freihand 563">
                <a:extLst>
                  <a:ext uri="{FF2B5EF4-FFF2-40B4-BE49-F238E27FC236}">
                    <a16:creationId xmlns:a16="http://schemas.microsoft.com/office/drawing/2014/main" id="{D737B808-171B-4C3A-90E6-B6A52D9005F8}"/>
                  </a:ext>
                </a:extLst>
              </p14:cNvPr>
              <p14:cNvContentPartPr/>
              <p14:nvPr/>
            </p14:nvContentPartPr>
            <p14:xfrm>
              <a:off x="11195733" y="839227"/>
              <a:ext cx="333720" cy="256320"/>
            </p14:xfrm>
          </p:contentPart>
        </mc:Choice>
        <mc:Fallback xmlns="">
          <p:pic>
            <p:nvPicPr>
              <p:cNvPr id="564" name="Freihand 563">
                <a:extLst>
                  <a:ext uri="{FF2B5EF4-FFF2-40B4-BE49-F238E27FC236}">
                    <a16:creationId xmlns:a16="http://schemas.microsoft.com/office/drawing/2014/main" id="{D737B808-171B-4C3A-90E6-B6A52D9005F8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11191413" y="834907"/>
                <a:ext cx="34236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565" name="Freihand 564">
                <a:extLst>
                  <a:ext uri="{FF2B5EF4-FFF2-40B4-BE49-F238E27FC236}">
                    <a16:creationId xmlns:a16="http://schemas.microsoft.com/office/drawing/2014/main" id="{F3CE320B-93BD-4874-9330-4DB404F07295}"/>
                  </a:ext>
                </a:extLst>
              </p14:cNvPr>
              <p14:cNvContentPartPr/>
              <p14:nvPr/>
            </p14:nvContentPartPr>
            <p14:xfrm>
              <a:off x="11221293" y="1141267"/>
              <a:ext cx="68400" cy="76680"/>
            </p14:xfrm>
          </p:contentPart>
        </mc:Choice>
        <mc:Fallback xmlns="">
          <p:pic>
            <p:nvPicPr>
              <p:cNvPr id="565" name="Freihand 564">
                <a:extLst>
                  <a:ext uri="{FF2B5EF4-FFF2-40B4-BE49-F238E27FC236}">
                    <a16:creationId xmlns:a16="http://schemas.microsoft.com/office/drawing/2014/main" id="{F3CE320B-93BD-4874-9330-4DB404F07295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11216973" y="1136947"/>
                <a:ext cx="7704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566" name="Freihand 565">
                <a:extLst>
                  <a:ext uri="{FF2B5EF4-FFF2-40B4-BE49-F238E27FC236}">
                    <a16:creationId xmlns:a16="http://schemas.microsoft.com/office/drawing/2014/main" id="{E845E976-EA06-48BB-8BF9-2F853A3B5AF8}"/>
                  </a:ext>
                </a:extLst>
              </p14:cNvPr>
              <p14:cNvContentPartPr/>
              <p14:nvPr/>
            </p14:nvContentPartPr>
            <p14:xfrm>
              <a:off x="11334333" y="1120387"/>
              <a:ext cx="200520" cy="79560"/>
            </p14:xfrm>
          </p:contentPart>
        </mc:Choice>
        <mc:Fallback xmlns="">
          <p:pic>
            <p:nvPicPr>
              <p:cNvPr id="566" name="Freihand 565">
                <a:extLst>
                  <a:ext uri="{FF2B5EF4-FFF2-40B4-BE49-F238E27FC236}">
                    <a16:creationId xmlns:a16="http://schemas.microsoft.com/office/drawing/2014/main" id="{E845E976-EA06-48BB-8BF9-2F853A3B5AF8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11330013" y="1116067"/>
                <a:ext cx="20916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567" name="Freihand 566">
                <a:extLst>
                  <a:ext uri="{FF2B5EF4-FFF2-40B4-BE49-F238E27FC236}">
                    <a16:creationId xmlns:a16="http://schemas.microsoft.com/office/drawing/2014/main" id="{36FE34A0-F3DE-4F97-94A6-0D975F24B0CA}"/>
                  </a:ext>
                </a:extLst>
              </p14:cNvPr>
              <p14:cNvContentPartPr/>
              <p14:nvPr/>
            </p14:nvContentPartPr>
            <p14:xfrm>
              <a:off x="11532333" y="999427"/>
              <a:ext cx="245880" cy="156240"/>
            </p14:xfrm>
          </p:contentPart>
        </mc:Choice>
        <mc:Fallback xmlns="">
          <p:pic>
            <p:nvPicPr>
              <p:cNvPr id="567" name="Freihand 566">
                <a:extLst>
                  <a:ext uri="{FF2B5EF4-FFF2-40B4-BE49-F238E27FC236}">
                    <a16:creationId xmlns:a16="http://schemas.microsoft.com/office/drawing/2014/main" id="{36FE34A0-F3DE-4F97-94A6-0D975F24B0CA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11528013" y="995107"/>
                <a:ext cx="25452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568" name="Freihand 567">
                <a:extLst>
                  <a:ext uri="{FF2B5EF4-FFF2-40B4-BE49-F238E27FC236}">
                    <a16:creationId xmlns:a16="http://schemas.microsoft.com/office/drawing/2014/main" id="{2DE99E7D-6525-4796-985E-98F638CF9BD1}"/>
                  </a:ext>
                </a:extLst>
              </p14:cNvPr>
              <p14:cNvContentPartPr/>
              <p14:nvPr/>
            </p14:nvContentPartPr>
            <p14:xfrm>
              <a:off x="11333613" y="1377787"/>
              <a:ext cx="142920" cy="42480"/>
            </p14:xfrm>
          </p:contentPart>
        </mc:Choice>
        <mc:Fallback xmlns="">
          <p:pic>
            <p:nvPicPr>
              <p:cNvPr id="568" name="Freihand 567">
                <a:extLst>
                  <a:ext uri="{FF2B5EF4-FFF2-40B4-BE49-F238E27FC236}">
                    <a16:creationId xmlns:a16="http://schemas.microsoft.com/office/drawing/2014/main" id="{2DE99E7D-6525-4796-985E-98F638CF9BD1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11329293" y="1373467"/>
                <a:ext cx="1515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569" name="Freihand 568">
                <a:extLst>
                  <a:ext uri="{FF2B5EF4-FFF2-40B4-BE49-F238E27FC236}">
                    <a16:creationId xmlns:a16="http://schemas.microsoft.com/office/drawing/2014/main" id="{25F28BD6-3A6A-45B1-A04B-97CC140E1ABA}"/>
                  </a:ext>
                </a:extLst>
              </p14:cNvPr>
              <p14:cNvContentPartPr/>
              <p14:nvPr/>
            </p14:nvContentPartPr>
            <p14:xfrm>
              <a:off x="11441253" y="1320547"/>
              <a:ext cx="36720" cy="3960"/>
            </p14:xfrm>
          </p:contentPart>
        </mc:Choice>
        <mc:Fallback xmlns="">
          <p:pic>
            <p:nvPicPr>
              <p:cNvPr id="569" name="Freihand 568">
                <a:extLst>
                  <a:ext uri="{FF2B5EF4-FFF2-40B4-BE49-F238E27FC236}">
                    <a16:creationId xmlns:a16="http://schemas.microsoft.com/office/drawing/2014/main" id="{25F28BD6-3A6A-45B1-A04B-97CC140E1ABA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11436933" y="1316227"/>
                <a:ext cx="4536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570" name="Freihand 569">
                <a:extLst>
                  <a:ext uri="{FF2B5EF4-FFF2-40B4-BE49-F238E27FC236}">
                    <a16:creationId xmlns:a16="http://schemas.microsoft.com/office/drawing/2014/main" id="{BF2221C3-7A20-416E-A6E2-F33A46E86822}"/>
                  </a:ext>
                </a:extLst>
              </p14:cNvPr>
              <p14:cNvContentPartPr/>
              <p14:nvPr/>
            </p14:nvContentPartPr>
            <p14:xfrm>
              <a:off x="11503533" y="1351507"/>
              <a:ext cx="69480" cy="68040"/>
            </p14:xfrm>
          </p:contentPart>
        </mc:Choice>
        <mc:Fallback xmlns="">
          <p:pic>
            <p:nvPicPr>
              <p:cNvPr id="570" name="Freihand 569">
                <a:extLst>
                  <a:ext uri="{FF2B5EF4-FFF2-40B4-BE49-F238E27FC236}">
                    <a16:creationId xmlns:a16="http://schemas.microsoft.com/office/drawing/2014/main" id="{BF2221C3-7A20-416E-A6E2-F33A46E86822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11499213" y="1347187"/>
                <a:ext cx="781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571" name="Freihand 570">
                <a:extLst>
                  <a:ext uri="{FF2B5EF4-FFF2-40B4-BE49-F238E27FC236}">
                    <a16:creationId xmlns:a16="http://schemas.microsoft.com/office/drawing/2014/main" id="{7C4AFDA1-AD0E-41B5-B3D7-8029441E7DE9}"/>
                  </a:ext>
                </a:extLst>
              </p14:cNvPr>
              <p14:cNvContentPartPr/>
              <p14:nvPr/>
            </p14:nvContentPartPr>
            <p14:xfrm>
              <a:off x="11570133" y="1336747"/>
              <a:ext cx="242640" cy="43200"/>
            </p14:xfrm>
          </p:contentPart>
        </mc:Choice>
        <mc:Fallback xmlns="">
          <p:pic>
            <p:nvPicPr>
              <p:cNvPr id="571" name="Freihand 570">
                <a:extLst>
                  <a:ext uri="{FF2B5EF4-FFF2-40B4-BE49-F238E27FC236}">
                    <a16:creationId xmlns:a16="http://schemas.microsoft.com/office/drawing/2014/main" id="{7C4AFDA1-AD0E-41B5-B3D7-8029441E7DE9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11565813" y="1332427"/>
                <a:ext cx="25128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572" name="Freihand 571">
                <a:extLst>
                  <a:ext uri="{FF2B5EF4-FFF2-40B4-BE49-F238E27FC236}">
                    <a16:creationId xmlns:a16="http://schemas.microsoft.com/office/drawing/2014/main" id="{C55B79A2-2337-4C6A-8C3D-671CCAA9A2EC}"/>
                  </a:ext>
                </a:extLst>
              </p14:cNvPr>
              <p14:cNvContentPartPr/>
              <p14:nvPr/>
            </p14:nvContentPartPr>
            <p14:xfrm>
              <a:off x="11843013" y="1292827"/>
              <a:ext cx="42120" cy="68760"/>
            </p14:xfrm>
          </p:contentPart>
        </mc:Choice>
        <mc:Fallback xmlns="">
          <p:pic>
            <p:nvPicPr>
              <p:cNvPr id="572" name="Freihand 571">
                <a:extLst>
                  <a:ext uri="{FF2B5EF4-FFF2-40B4-BE49-F238E27FC236}">
                    <a16:creationId xmlns:a16="http://schemas.microsoft.com/office/drawing/2014/main" id="{C55B79A2-2337-4C6A-8C3D-671CCAA9A2EC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11838693" y="1288507"/>
                <a:ext cx="5076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574" name="Freihand 573">
                <a:extLst>
                  <a:ext uri="{FF2B5EF4-FFF2-40B4-BE49-F238E27FC236}">
                    <a16:creationId xmlns:a16="http://schemas.microsoft.com/office/drawing/2014/main" id="{CA2A399B-70AD-4B69-BBAB-F992C89CEA62}"/>
                  </a:ext>
                </a:extLst>
              </p14:cNvPr>
              <p14:cNvContentPartPr/>
              <p14:nvPr/>
            </p14:nvContentPartPr>
            <p14:xfrm>
              <a:off x="11920053" y="1271587"/>
              <a:ext cx="108720" cy="95040"/>
            </p14:xfrm>
          </p:contentPart>
        </mc:Choice>
        <mc:Fallback xmlns="">
          <p:pic>
            <p:nvPicPr>
              <p:cNvPr id="574" name="Freihand 573">
                <a:extLst>
                  <a:ext uri="{FF2B5EF4-FFF2-40B4-BE49-F238E27FC236}">
                    <a16:creationId xmlns:a16="http://schemas.microsoft.com/office/drawing/2014/main" id="{CA2A399B-70AD-4B69-BBAB-F992C89CEA62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11915733" y="1267267"/>
                <a:ext cx="1173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615" name="Freihand 614">
                <a:extLst>
                  <a:ext uri="{FF2B5EF4-FFF2-40B4-BE49-F238E27FC236}">
                    <a16:creationId xmlns:a16="http://schemas.microsoft.com/office/drawing/2014/main" id="{C67F3DD4-310C-44F1-B019-CA364437875F}"/>
                  </a:ext>
                </a:extLst>
              </p14:cNvPr>
              <p14:cNvContentPartPr/>
              <p14:nvPr/>
            </p14:nvContentPartPr>
            <p14:xfrm>
              <a:off x="9875253" y="2105347"/>
              <a:ext cx="19800" cy="25200"/>
            </p14:xfrm>
          </p:contentPart>
        </mc:Choice>
        <mc:Fallback xmlns="">
          <p:pic>
            <p:nvPicPr>
              <p:cNvPr id="615" name="Freihand 614">
                <a:extLst>
                  <a:ext uri="{FF2B5EF4-FFF2-40B4-BE49-F238E27FC236}">
                    <a16:creationId xmlns:a16="http://schemas.microsoft.com/office/drawing/2014/main" id="{C67F3DD4-310C-44F1-B019-CA364437875F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9870933" y="2101027"/>
                <a:ext cx="284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616" name="Freihand 615">
                <a:extLst>
                  <a:ext uri="{FF2B5EF4-FFF2-40B4-BE49-F238E27FC236}">
                    <a16:creationId xmlns:a16="http://schemas.microsoft.com/office/drawing/2014/main" id="{4227B70B-5D1A-4E61-95BB-ABF4CC013E27}"/>
                  </a:ext>
                </a:extLst>
              </p14:cNvPr>
              <p14:cNvContentPartPr/>
              <p14:nvPr/>
            </p14:nvContentPartPr>
            <p14:xfrm>
              <a:off x="9984333" y="1885387"/>
              <a:ext cx="360" cy="360"/>
            </p14:xfrm>
          </p:contentPart>
        </mc:Choice>
        <mc:Fallback xmlns="">
          <p:pic>
            <p:nvPicPr>
              <p:cNvPr id="616" name="Freihand 615">
                <a:extLst>
                  <a:ext uri="{FF2B5EF4-FFF2-40B4-BE49-F238E27FC236}">
                    <a16:creationId xmlns:a16="http://schemas.microsoft.com/office/drawing/2014/main" id="{4227B70B-5D1A-4E61-95BB-ABF4CC013E27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9980013" y="188106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617" name="Freihand 616">
                <a:extLst>
                  <a:ext uri="{FF2B5EF4-FFF2-40B4-BE49-F238E27FC236}">
                    <a16:creationId xmlns:a16="http://schemas.microsoft.com/office/drawing/2014/main" id="{9FD098EB-9F8D-4A29-81F1-30CD544C41EF}"/>
                  </a:ext>
                </a:extLst>
              </p14:cNvPr>
              <p14:cNvContentPartPr/>
              <p14:nvPr/>
            </p14:nvContentPartPr>
            <p14:xfrm>
              <a:off x="10327413" y="1258987"/>
              <a:ext cx="360" cy="360"/>
            </p14:xfrm>
          </p:contentPart>
        </mc:Choice>
        <mc:Fallback xmlns="">
          <p:pic>
            <p:nvPicPr>
              <p:cNvPr id="617" name="Freihand 616">
                <a:extLst>
                  <a:ext uri="{FF2B5EF4-FFF2-40B4-BE49-F238E27FC236}">
                    <a16:creationId xmlns:a16="http://schemas.microsoft.com/office/drawing/2014/main" id="{9FD098EB-9F8D-4A29-81F1-30CD544C41EF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0323093" y="125466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682" name="Freihand 681">
                <a:extLst>
                  <a:ext uri="{FF2B5EF4-FFF2-40B4-BE49-F238E27FC236}">
                    <a16:creationId xmlns:a16="http://schemas.microsoft.com/office/drawing/2014/main" id="{D0D5C0D4-90A9-48DA-9E58-8F1073808E2F}"/>
                  </a:ext>
                </a:extLst>
              </p14:cNvPr>
              <p14:cNvContentPartPr/>
              <p14:nvPr/>
            </p14:nvContentPartPr>
            <p14:xfrm>
              <a:off x="9527133" y="956227"/>
              <a:ext cx="2073240" cy="1841400"/>
            </p14:xfrm>
          </p:contentPart>
        </mc:Choice>
        <mc:Fallback xmlns="">
          <p:pic>
            <p:nvPicPr>
              <p:cNvPr id="682" name="Freihand 681">
                <a:extLst>
                  <a:ext uri="{FF2B5EF4-FFF2-40B4-BE49-F238E27FC236}">
                    <a16:creationId xmlns:a16="http://schemas.microsoft.com/office/drawing/2014/main" id="{D0D5C0D4-90A9-48DA-9E58-8F1073808E2F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9522813" y="951907"/>
                <a:ext cx="2081880" cy="185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685" name="Gruppieren 684">
            <a:extLst>
              <a:ext uri="{FF2B5EF4-FFF2-40B4-BE49-F238E27FC236}">
                <a16:creationId xmlns:a16="http://schemas.microsoft.com/office/drawing/2014/main" id="{54D8128B-6E7C-4F58-9113-573DF3093417}"/>
              </a:ext>
            </a:extLst>
          </p:cNvPr>
          <p:cNvGrpSpPr/>
          <p:nvPr/>
        </p:nvGrpSpPr>
        <p:grpSpPr>
          <a:xfrm>
            <a:off x="10791453" y="2108587"/>
            <a:ext cx="92160" cy="105480"/>
            <a:chOff x="10791453" y="2108587"/>
            <a:chExt cx="92160" cy="10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821D7D75-3B5D-495F-8D4C-A5ACE2FC5A13}"/>
                    </a:ext>
                  </a:extLst>
                </p14:cNvPr>
                <p14:cNvContentPartPr/>
                <p14:nvPr/>
              </p14:nvContentPartPr>
              <p14:xfrm>
                <a:off x="10850853" y="2159347"/>
                <a:ext cx="1080" cy="360"/>
              </p14:xfrm>
            </p:contentPart>
          </mc:Choice>
          <mc:Fallback xmlns=""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821D7D75-3B5D-495F-8D4C-A5ACE2FC5A13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846533" y="2155027"/>
                  <a:ext cx="972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5923A33D-46C4-4BF4-AA72-A0A6032A66AF}"/>
                    </a:ext>
                  </a:extLst>
                </p14:cNvPr>
                <p14:cNvContentPartPr/>
                <p14:nvPr/>
              </p14:nvContentPartPr>
              <p14:xfrm>
                <a:off x="10850853" y="2157907"/>
                <a:ext cx="1080" cy="1800"/>
              </p14:xfrm>
            </p:contentPart>
          </mc:Choice>
          <mc:Fallback xmlns=""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5923A33D-46C4-4BF4-AA72-A0A6032A66AF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846533" y="2153587"/>
                  <a:ext cx="972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1C9FA742-C624-4CC9-A22F-BC2174B35333}"/>
                    </a:ext>
                  </a:extLst>
                </p14:cNvPr>
                <p14:cNvContentPartPr/>
                <p14:nvPr/>
              </p14:nvContentPartPr>
              <p14:xfrm>
                <a:off x="10844733" y="2159707"/>
                <a:ext cx="1440" cy="3600"/>
              </p14:xfrm>
            </p:contentPart>
          </mc:Choice>
          <mc:Fallback xmlns=""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1C9FA742-C624-4CC9-A22F-BC2174B35333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840413" y="2155387"/>
                  <a:ext cx="100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0A31963E-C423-4081-B597-31F7959D92F1}"/>
                    </a:ext>
                  </a:extLst>
                </p14:cNvPr>
                <p14:cNvContentPartPr/>
                <p14:nvPr/>
              </p14:nvContentPartPr>
              <p14:xfrm>
                <a:off x="10842213" y="2143507"/>
                <a:ext cx="4680" cy="19800"/>
              </p14:xfrm>
            </p:contentPart>
          </mc:Choice>
          <mc:Fallback xmlns=""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0A31963E-C423-4081-B597-31F7959D92F1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837893" y="2139187"/>
                  <a:ext cx="133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1CA072EE-776E-461A-A340-DF03BA287332}"/>
                    </a:ext>
                  </a:extLst>
                </p14:cNvPr>
                <p14:cNvContentPartPr/>
                <p14:nvPr/>
              </p14:nvContentPartPr>
              <p14:xfrm>
                <a:off x="10791453" y="2108587"/>
                <a:ext cx="92160" cy="105480"/>
              </p14:xfrm>
            </p:contentPart>
          </mc:Choice>
          <mc:Fallback xmlns=""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1CA072EE-776E-461A-A340-DF03BA287332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787133" y="2104267"/>
                  <a:ext cx="100800" cy="1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3" name="Gruppieren 702">
            <a:extLst>
              <a:ext uri="{FF2B5EF4-FFF2-40B4-BE49-F238E27FC236}">
                <a16:creationId xmlns:a16="http://schemas.microsoft.com/office/drawing/2014/main" id="{8CA95070-C544-4CCA-93E6-63652B532148}"/>
              </a:ext>
            </a:extLst>
          </p:cNvPr>
          <p:cNvGrpSpPr/>
          <p:nvPr/>
        </p:nvGrpSpPr>
        <p:grpSpPr>
          <a:xfrm>
            <a:off x="11329653" y="1603507"/>
            <a:ext cx="803520" cy="952200"/>
            <a:chOff x="11329653" y="1603507"/>
            <a:chExt cx="803520" cy="95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6B6E8BB0-5ADE-4F8B-A515-C712555DBBFD}"/>
                    </a:ext>
                  </a:extLst>
                </p14:cNvPr>
                <p14:cNvContentPartPr/>
                <p14:nvPr/>
              </p14:nvContentPartPr>
              <p14:xfrm>
                <a:off x="11348373" y="2425747"/>
                <a:ext cx="23760" cy="110160"/>
              </p14:xfrm>
            </p:contentPart>
          </mc:Choice>
          <mc:Fallback xmlns=""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6B6E8BB0-5ADE-4F8B-A515-C712555DBBFD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1344053" y="2421427"/>
                  <a:ext cx="324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2611194D-4218-4845-9D34-5004EE35AF9D}"/>
                    </a:ext>
                  </a:extLst>
                </p14:cNvPr>
                <p14:cNvContentPartPr/>
                <p14:nvPr/>
              </p14:nvContentPartPr>
              <p14:xfrm>
                <a:off x="11329653" y="2398387"/>
                <a:ext cx="115920" cy="30240"/>
              </p14:xfrm>
            </p:contentPart>
          </mc:Choice>
          <mc:Fallback xmlns=""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2611194D-4218-4845-9D34-5004EE35AF9D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1325333" y="2394067"/>
                  <a:ext cx="1245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1F0E6A20-1788-4975-98DF-E3DD8C86CC4D}"/>
                    </a:ext>
                  </a:extLst>
                </p14:cNvPr>
                <p14:cNvContentPartPr/>
                <p14:nvPr/>
              </p14:nvContentPartPr>
              <p14:xfrm>
                <a:off x="11345493" y="2444467"/>
                <a:ext cx="109080" cy="111240"/>
              </p14:xfrm>
            </p:contentPart>
          </mc:Choice>
          <mc:Fallback xmlns=""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1F0E6A20-1788-4975-98DF-E3DD8C86CC4D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1341173" y="2440147"/>
                  <a:ext cx="1177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AE7968C9-CDB1-4984-A471-84182C4B3AE9}"/>
                    </a:ext>
                  </a:extLst>
                </p14:cNvPr>
                <p14:cNvContentPartPr/>
                <p14:nvPr/>
              </p14:nvContentPartPr>
              <p14:xfrm>
                <a:off x="11432253" y="2270947"/>
                <a:ext cx="167040" cy="125640"/>
              </p14:xfrm>
            </p:contentPart>
          </mc:Choice>
          <mc:Fallback xmlns=""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AE7968C9-CDB1-4984-A471-84182C4B3AE9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1427933" y="2266627"/>
                  <a:ext cx="1756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3E422863-37E2-4696-B0F0-E94546BE2428}"/>
                    </a:ext>
                  </a:extLst>
                </p14:cNvPr>
                <p14:cNvContentPartPr/>
                <p14:nvPr/>
              </p14:nvContentPartPr>
              <p14:xfrm>
                <a:off x="11483013" y="2251147"/>
                <a:ext cx="36720" cy="146520"/>
              </p14:xfrm>
            </p:contentPart>
          </mc:Choice>
          <mc:Fallback xmlns=""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3E422863-37E2-4696-B0F0-E94546BE2428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1478693" y="2246827"/>
                  <a:ext cx="453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09E611AE-5DAD-40C1-8D35-0DA6D3DC8324}"/>
                    </a:ext>
                  </a:extLst>
                </p14:cNvPr>
                <p14:cNvContentPartPr/>
                <p14:nvPr/>
              </p14:nvContentPartPr>
              <p14:xfrm>
                <a:off x="11507853" y="2272387"/>
                <a:ext cx="2160" cy="125280"/>
              </p14:xfrm>
            </p:contentPart>
          </mc:Choice>
          <mc:Fallback xmlns=""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09E611AE-5DAD-40C1-8D35-0DA6D3DC8324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1503533" y="2268067"/>
                  <a:ext cx="108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693" name="Freihand 692">
                  <a:extLst>
                    <a:ext uri="{FF2B5EF4-FFF2-40B4-BE49-F238E27FC236}">
                      <a16:creationId xmlns:a16="http://schemas.microsoft.com/office/drawing/2014/main" id="{7470CF6C-5575-4DB6-8340-48C3F5364D0A}"/>
                    </a:ext>
                  </a:extLst>
                </p14:cNvPr>
                <p14:cNvContentPartPr/>
                <p14:nvPr/>
              </p14:nvContentPartPr>
              <p14:xfrm>
                <a:off x="11388693" y="1874947"/>
                <a:ext cx="147600" cy="420480"/>
              </p14:xfrm>
            </p:contentPart>
          </mc:Choice>
          <mc:Fallback xmlns="">
            <p:pic>
              <p:nvPicPr>
                <p:cNvPr id="693" name="Freihand 692">
                  <a:extLst>
                    <a:ext uri="{FF2B5EF4-FFF2-40B4-BE49-F238E27FC236}">
                      <a16:creationId xmlns:a16="http://schemas.microsoft.com/office/drawing/2014/main" id="{7470CF6C-5575-4DB6-8340-48C3F5364D0A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1384373" y="1870627"/>
                  <a:ext cx="15624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60B05DA0-9CCF-4379-B2FA-213AD5BBF662}"/>
                    </a:ext>
                  </a:extLst>
                </p14:cNvPr>
                <p14:cNvContentPartPr/>
                <p14:nvPr/>
              </p14:nvContentPartPr>
              <p14:xfrm>
                <a:off x="11332893" y="2070427"/>
                <a:ext cx="163080" cy="276120"/>
              </p14:xfrm>
            </p:contentPart>
          </mc:Choice>
          <mc:Fallback xmlns=""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60B05DA0-9CCF-4379-B2FA-213AD5BBF662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1328573" y="2066107"/>
                  <a:ext cx="1717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B33605D2-1B3E-44BD-AF23-724133A09DA3}"/>
                    </a:ext>
                  </a:extLst>
                </p14:cNvPr>
                <p14:cNvContentPartPr/>
                <p14:nvPr/>
              </p14:nvContentPartPr>
              <p14:xfrm>
                <a:off x="11332533" y="1693147"/>
                <a:ext cx="145440" cy="119880"/>
              </p14:xfrm>
            </p:contentPart>
          </mc:Choice>
          <mc:Fallback xmlns=""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B33605D2-1B3E-44BD-AF23-724133A09DA3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1328213" y="1688827"/>
                  <a:ext cx="1540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1136A19B-6502-4CA1-A9AC-BE30BB00410F}"/>
                    </a:ext>
                  </a:extLst>
                </p14:cNvPr>
                <p14:cNvContentPartPr/>
                <p14:nvPr/>
              </p14:nvContentPartPr>
              <p14:xfrm>
                <a:off x="11482293" y="1650307"/>
                <a:ext cx="60840" cy="97560"/>
              </p14:xfrm>
            </p:contentPart>
          </mc:Choice>
          <mc:Fallback xmlns=""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1136A19B-6502-4CA1-A9AC-BE30BB00410F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1477973" y="1645987"/>
                  <a:ext cx="694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697" name="Freihand 696">
                  <a:extLst>
                    <a:ext uri="{FF2B5EF4-FFF2-40B4-BE49-F238E27FC236}">
                      <a16:creationId xmlns:a16="http://schemas.microsoft.com/office/drawing/2014/main" id="{18060D0C-31D2-4D2F-AEEE-3424E722309F}"/>
                    </a:ext>
                  </a:extLst>
                </p14:cNvPr>
                <p14:cNvContentPartPr/>
                <p14:nvPr/>
              </p14:nvContentPartPr>
              <p14:xfrm>
                <a:off x="11584893" y="1606747"/>
                <a:ext cx="46440" cy="111960"/>
              </p14:xfrm>
            </p:contentPart>
          </mc:Choice>
          <mc:Fallback xmlns="">
            <p:pic>
              <p:nvPicPr>
                <p:cNvPr id="697" name="Freihand 696">
                  <a:extLst>
                    <a:ext uri="{FF2B5EF4-FFF2-40B4-BE49-F238E27FC236}">
                      <a16:creationId xmlns:a16="http://schemas.microsoft.com/office/drawing/2014/main" id="{18060D0C-31D2-4D2F-AEEE-3424E722309F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1580573" y="1602427"/>
                  <a:ext cx="550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698" name="Freihand 697">
                  <a:extLst>
                    <a:ext uri="{FF2B5EF4-FFF2-40B4-BE49-F238E27FC236}">
                      <a16:creationId xmlns:a16="http://schemas.microsoft.com/office/drawing/2014/main" id="{07CE1A3A-FE2A-48AF-AF2F-F0A589D23AD2}"/>
                    </a:ext>
                  </a:extLst>
                </p14:cNvPr>
                <p14:cNvContentPartPr/>
                <p14:nvPr/>
              </p14:nvContentPartPr>
              <p14:xfrm>
                <a:off x="11567973" y="1646347"/>
                <a:ext cx="106560" cy="37800"/>
              </p14:xfrm>
            </p:contentPart>
          </mc:Choice>
          <mc:Fallback xmlns="">
            <p:pic>
              <p:nvPicPr>
                <p:cNvPr id="698" name="Freihand 697">
                  <a:extLst>
                    <a:ext uri="{FF2B5EF4-FFF2-40B4-BE49-F238E27FC236}">
                      <a16:creationId xmlns:a16="http://schemas.microsoft.com/office/drawing/2014/main" id="{07CE1A3A-FE2A-48AF-AF2F-F0A589D23AD2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1563293" y="1642027"/>
                  <a:ext cx="1152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3B0F35CA-3AEF-474C-BAB9-59EB3D076FE0}"/>
                    </a:ext>
                  </a:extLst>
                </p14:cNvPr>
                <p14:cNvContentPartPr/>
                <p14:nvPr/>
              </p14:nvContentPartPr>
              <p14:xfrm>
                <a:off x="11586693" y="1866667"/>
                <a:ext cx="145080" cy="92160"/>
              </p14:xfrm>
            </p:contentPart>
          </mc:Choice>
          <mc:Fallback xmlns=""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3B0F35CA-3AEF-474C-BAB9-59EB3D076FE0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1582373" y="1862347"/>
                  <a:ext cx="1537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B199448A-9B2E-49FD-88F2-C682CD73E43E}"/>
                    </a:ext>
                  </a:extLst>
                </p14:cNvPr>
                <p14:cNvContentPartPr/>
                <p14:nvPr/>
              </p14:nvContentPartPr>
              <p14:xfrm>
                <a:off x="11678853" y="1812667"/>
                <a:ext cx="132840" cy="68040"/>
              </p14:xfrm>
            </p:contentPart>
          </mc:Choice>
          <mc:Fallback xmlns=""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B199448A-9B2E-49FD-88F2-C682CD73E43E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1674533" y="1808347"/>
                  <a:ext cx="1414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EC30CE67-8971-448B-B2A6-F094E9933512}"/>
                    </a:ext>
                  </a:extLst>
                </p14:cNvPr>
                <p14:cNvContentPartPr/>
                <p14:nvPr/>
              </p14:nvContentPartPr>
              <p14:xfrm>
                <a:off x="11805933" y="1708987"/>
                <a:ext cx="197280" cy="137160"/>
              </p14:xfrm>
            </p:contentPart>
          </mc:Choice>
          <mc:Fallback xmlns=""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EC30CE67-8971-448B-B2A6-F094E9933512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1801613" y="1704667"/>
                  <a:ext cx="2059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702" name="Freihand 701">
                  <a:extLst>
                    <a:ext uri="{FF2B5EF4-FFF2-40B4-BE49-F238E27FC236}">
                      <a16:creationId xmlns:a16="http://schemas.microsoft.com/office/drawing/2014/main" id="{7CEC2820-512C-4EED-B3D6-33063EFCA584}"/>
                    </a:ext>
                  </a:extLst>
                </p14:cNvPr>
                <p14:cNvContentPartPr/>
                <p14:nvPr/>
              </p14:nvContentPartPr>
              <p14:xfrm>
                <a:off x="12029853" y="1603507"/>
                <a:ext cx="103320" cy="100080"/>
              </p14:xfrm>
            </p:contentPart>
          </mc:Choice>
          <mc:Fallback xmlns="">
            <p:pic>
              <p:nvPicPr>
                <p:cNvPr id="702" name="Freihand 701">
                  <a:extLst>
                    <a:ext uri="{FF2B5EF4-FFF2-40B4-BE49-F238E27FC236}">
                      <a16:creationId xmlns:a16="http://schemas.microsoft.com/office/drawing/2014/main" id="{7CEC2820-512C-4EED-B3D6-33063EFCA584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2025533" y="1599187"/>
                  <a:ext cx="111960" cy="10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704" name="Freihand 703">
                <a:extLst>
                  <a:ext uri="{FF2B5EF4-FFF2-40B4-BE49-F238E27FC236}">
                    <a16:creationId xmlns:a16="http://schemas.microsoft.com/office/drawing/2014/main" id="{92E63982-71CA-4050-9DE1-F499DA78A352}"/>
                  </a:ext>
                </a:extLst>
              </p14:cNvPr>
              <p14:cNvContentPartPr/>
              <p14:nvPr/>
            </p14:nvContentPartPr>
            <p14:xfrm>
              <a:off x="338853" y="2151067"/>
              <a:ext cx="2366280" cy="2522160"/>
            </p14:xfrm>
          </p:contentPart>
        </mc:Choice>
        <mc:Fallback xmlns="">
          <p:pic>
            <p:nvPicPr>
              <p:cNvPr id="704" name="Freihand 703">
                <a:extLst>
                  <a:ext uri="{FF2B5EF4-FFF2-40B4-BE49-F238E27FC236}">
                    <a16:creationId xmlns:a16="http://schemas.microsoft.com/office/drawing/2014/main" id="{92E63982-71CA-4050-9DE1-F499DA78A352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334533" y="2146747"/>
                <a:ext cx="2374920" cy="253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706" name="Freihand 705">
                <a:extLst>
                  <a:ext uri="{FF2B5EF4-FFF2-40B4-BE49-F238E27FC236}">
                    <a16:creationId xmlns:a16="http://schemas.microsoft.com/office/drawing/2014/main" id="{C5F4B070-5852-44D5-9018-E2B5409EE216}"/>
                  </a:ext>
                </a:extLst>
              </p14:cNvPr>
              <p14:cNvContentPartPr/>
              <p14:nvPr/>
            </p14:nvContentPartPr>
            <p14:xfrm>
              <a:off x="579693" y="5286667"/>
              <a:ext cx="2302200" cy="420480"/>
            </p14:xfrm>
          </p:contentPart>
        </mc:Choice>
        <mc:Fallback xmlns="">
          <p:pic>
            <p:nvPicPr>
              <p:cNvPr id="706" name="Freihand 705">
                <a:extLst>
                  <a:ext uri="{FF2B5EF4-FFF2-40B4-BE49-F238E27FC236}">
                    <a16:creationId xmlns:a16="http://schemas.microsoft.com/office/drawing/2014/main" id="{C5F4B070-5852-44D5-9018-E2B5409EE216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575373" y="5282347"/>
                <a:ext cx="231084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708" name="Freihand 707">
                <a:extLst>
                  <a:ext uri="{FF2B5EF4-FFF2-40B4-BE49-F238E27FC236}">
                    <a16:creationId xmlns:a16="http://schemas.microsoft.com/office/drawing/2014/main" id="{62819991-548F-4412-A779-58CDEF4E7E7F}"/>
                  </a:ext>
                </a:extLst>
              </p14:cNvPr>
              <p14:cNvContentPartPr/>
              <p14:nvPr/>
            </p14:nvContentPartPr>
            <p14:xfrm>
              <a:off x="7257693" y="256027"/>
              <a:ext cx="1601280" cy="1787040"/>
            </p14:xfrm>
          </p:contentPart>
        </mc:Choice>
        <mc:Fallback xmlns="">
          <p:pic>
            <p:nvPicPr>
              <p:cNvPr id="708" name="Freihand 707">
                <a:extLst>
                  <a:ext uri="{FF2B5EF4-FFF2-40B4-BE49-F238E27FC236}">
                    <a16:creationId xmlns:a16="http://schemas.microsoft.com/office/drawing/2014/main" id="{62819991-548F-4412-A779-58CDEF4E7E7F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7253373" y="251707"/>
                <a:ext cx="1609920" cy="179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710" name="Freihand 709">
                <a:extLst>
                  <a:ext uri="{FF2B5EF4-FFF2-40B4-BE49-F238E27FC236}">
                    <a16:creationId xmlns:a16="http://schemas.microsoft.com/office/drawing/2014/main" id="{5B0477EC-3583-481A-BE29-E2B016331743}"/>
                  </a:ext>
                </a:extLst>
              </p14:cNvPr>
              <p14:cNvContentPartPr/>
              <p14:nvPr/>
            </p14:nvContentPartPr>
            <p14:xfrm>
              <a:off x="10847973" y="2174107"/>
              <a:ext cx="360" cy="360"/>
            </p14:xfrm>
          </p:contentPart>
        </mc:Choice>
        <mc:Fallback xmlns="">
          <p:pic>
            <p:nvPicPr>
              <p:cNvPr id="710" name="Freihand 709">
                <a:extLst>
                  <a:ext uri="{FF2B5EF4-FFF2-40B4-BE49-F238E27FC236}">
                    <a16:creationId xmlns:a16="http://schemas.microsoft.com/office/drawing/2014/main" id="{5B0477EC-3583-481A-BE29-E2B016331743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10843653" y="216978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712" name="Freihand 711">
                <a:extLst>
                  <a:ext uri="{FF2B5EF4-FFF2-40B4-BE49-F238E27FC236}">
                    <a16:creationId xmlns:a16="http://schemas.microsoft.com/office/drawing/2014/main" id="{5E8BA0FF-B25B-4046-8067-A17EE0E05848}"/>
                  </a:ext>
                </a:extLst>
              </p14:cNvPr>
              <p14:cNvContentPartPr/>
              <p14:nvPr/>
            </p14:nvContentPartPr>
            <p14:xfrm>
              <a:off x="963453" y="3278587"/>
              <a:ext cx="636840" cy="693720"/>
            </p14:xfrm>
          </p:contentPart>
        </mc:Choice>
        <mc:Fallback xmlns="">
          <p:pic>
            <p:nvPicPr>
              <p:cNvPr id="712" name="Freihand 711">
                <a:extLst>
                  <a:ext uri="{FF2B5EF4-FFF2-40B4-BE49-F238E27FC236}">
                    <a16:creationId xmlns:a16="http://schemas.microsoft.com/office/drawing/2014/main" id="{5E8BA0FF-B25B-4046-8067-A17EE0E05848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959133" y="3274267"/>
                <a:ext cx="645480" cy="70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714" name="Freihand 713">
                <a:extLst>
                  <a:ext uri="{FF2B5EF4-FFF2-40B4-BE49-F238E27FC236}">
                    <a16:creationId xmlns:a16="http://schemas.microsoft.com/office/drawing/2014/main" id="{DE83B260-6502-4CC2-9596-8900E5E3CA1C}"/>
                  </a:ext>
                </a:extLst>
              </p14:cNvPr>
              <p14:cNvContentPartPr/>
              <p14:nvPr/>
            </p14:nvContentPartPr>
            <p14:xfrm>
              <a:off x="10655733" y="1889707"/>
              <a:ext cx="464400" cy="451080"/>
            </p14:xfrm>
          </p:contentPart>
        </mc:Choice>
        <mc:Fallback xmlns="">
          <p:pic>
            <p:nvPicPr>
              <p:cNvPr id="714" name="Freihand 713">
                <a:extLst>
                  <a:ext uri="{FF2B5EF4-FFF2-40B4-BE49-F238E27FC236}">
                    <a16:creationId xmlns:a16="http://schemas.microsoft.com/office/drawing/2014/main" id="{DE83B260-6502-4CC2-9596-8900E5E3CA1C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10651413" y="1885387"/>
                <a:ext cx="47304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720" name="Freihand 719">
                <a:extLst>
                  <a:ext uri="{FF2B5EF4-FFF2-40B4-BE49-F238E27FC236}">
                    <a16:creationId xmlns:a16="http://schemas.microsoft.com/office/drawing/2014/main" id="{5AC685C0-707F-4CE1-924D-FF5BD34FA14F}"/>
                  </a:ext>
                </a:extLst>
              </p14:cNvPr>
              <p14:cNvContentPartPr/>
              <p14:nvPr/>
            </p14:nvContentPartPr>
            <p14:xfrm>
              <a:off x="5789613" y="4117027"/>
              <a:ext cx="2783880" cy="1720080"/>
            </p14:xfrm>
          </p:contentPart>
        </mc:Choice>
        <mc:Fallback xmlns="">
          <p:pic>
            <p:nvPicPr>
              <p:cNvPr id="720" name="Freihand 719">
                <a:extLst>
                  <a:ext uri="{FF2B5EF4-FFF2-40B4-BE49-F238E27FC236}">
                    <a16:creationId xmlns:a16="http://schemas.microsoft.com/office/drawing/2014/main" id="{5AC685C0-707F-4CE1-924D-FF5BD34FA14F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5785293" y="4112707"/>
                <a:ext cx="2792520" cy="172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769" name="Freihand 768">
                <a:extLst>
                  <a:ext uri="{FF2B5EF4-FFF2-40B4-BE49-F238E27FC236}">
                    <a16:creationId xmlns:a16="http://schemas.microsoft.com/office/drawing/2014/main" id="{1C957C81-7C27-4C4D-99F8-1597811C4852}"/>
                  </a:ext>
                </a:extLst>
              </p14:cNvPr>
              <p14:cNvContentPartPr/>
              <p14:nvPr/>
            </p14:nvContentPartPr>
            <p14:xfrm>
              <a:off x="7785453" y="5956987"/>
              <a:ext cx="1088280" cy="859680"/>
            </p14:xfrm>
          </p:contentPart>
        </mc:Choice>
        <mc:Fallback xmlns="">
          <p:pic>
            <p:nvPicPr>
              <p:cNvPr id="769" name="Freihand 768">
                <a:extLst>
                  <a:ext uri="{FF2B5EF4-FFF2-40B4-BE49-F238E27FC236}">
                    <a16:creationId xmlns:a16="http://schemas.microsoft.com/office/drawing/2014/main" id="{1C957C81-7C27-4C4D-99F8-1597811C4852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7781133" y="5952667"/>
                <a:ext cx="1096920" cy="86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2">
            <p14:nvContentPartPr>
              <p14:cNvPr id="770" name="Freihand 769">
                <a:extLst>
                  <a:ext uri="{FF2B5EF4-FFF2-40B4-BE49-F238E27FC236}">
                    <a16:creationId xmlns:a16="http://schemas.microsoft.com/office/drawing/2014/main" id="{B14E8164-9F2E-4886-B648-8C9FDA7AF992}"/>
                  </a:ext>
                </a:extLst>
              </p14:cNvPr>
              <p14:cNvContentPartPr/>
              <p14:nvPr/>
            </p14:nvContentPartPr>
            <p14:xfrm>
              <a:off x="7333293" y="5948347"/>
              <a:ext cx="1233000" cy="957960"/>
            </p14:xfrm>
          </p:contentPart>
        </mc:Choice>
        <mc:Fallback xmlns="">
          <p:pic>
            <p:nvPicPr>
              <p:cNvPr id="770" name="Freihand 769">
                <a:extLst>
                  <a:ext uri="{FF2B5EF4-FFF2-40B4-BE49-F238E27FC236}">
                    <a16:creationId xmlns:a16="http://schemas.microsoft.com/office/drawing/2014/main" id="{B14E8164-9F2E-4886-B648-8C9FDA7AF992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7328973" y="5944027"/>
                <a:ext cx="1241640" cy="96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773" name="Gruppieren 772">
            <a:extLst>
              <a:ext uri="{FF2B5EF4-FFF2-40B4-BE49-F238E27FC236}">
                <a16:creationId xmlns:a16="http://schemas.microsoft.com/office/drawing/2014/main" id="{7A1F6560-AD1B-46A8-A691-40B2D733D4B3}"/>
              </a:ext>
            </a:extLst>
          </p:cNvPr>
          <p:cNvGrpSpPr/>
          <p:nvPr/>
        </p:nvGrpSpPr>
        <p:grpSpPr>
          <a:xfrm>
            <a:off x="208893" y="190867"/>
            <a:ext cx="11901960" cy="6638400"/>
            <a:chOff x="208893" y="190867"/>
            <a:chExt cx="11901960" cy="663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F04C1BBE-31FC-45FD-A874-9C23ABBD27BD}"/>
                    </a:ext>
                  </a:extLst>
                </p14:cNvPr>
                <p14:cNvContentPartPr/>
                <p14:nvPr/>
              </p14:nvContentPartPr>
              <p14:xfrm>
                <a:off x="9488613" y="252427"/>
                <a:ext cx="30600" cy="27288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F04C1BBE-31FC-45FD-A874-9C23ABBD27BD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9484293" y="248107"/>
                  <a:ext cx="392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BCC1343C-57D8-4FFA-BEF7-2C76FCB3B674}"/>
                    </a:ext>
                  </a:extLst>
                </p14:cNvPr>
                <p14:cNvContentPartPr/>
                <p14:nvPr/>
              </p14:nvContentPartPr>
              <p14:xfrm>
                <a:off x="9379893" y="190867"/>
                <a:ext cx="272160" cy="29448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BCC1343C-57D8-4FFA-BEF7-2C76FCB3B674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9375573" y="186547"/>
                  <a:ext cx="28080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93B52E40-7305-45CD-A706-9F68212B34E5}"/>
                    </a:ext>
                  </a:extLst>
                </p14:cNvPr>
                <p14:cNvContentPartPr/>
                <p14:nvPr/>
              </p14:nvContentPartPr>
              <p14:xfrm>
                <a:off x="9710373" y="386707"/>
                <a:ext cx="25200" cy="12024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93B52E40-7305-45CD-A706-9F68212B34E5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9706053" y="382387"/>
                  <a:ext cx="338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E3BC04BD-8D8B-4176-8A65-D45757CC181D}"/>
                    </a:ext>
                  </a:extLst>
                </p14:cNvPr>
                <p14:cNvContentPartPr/>
                <p14:nvPr/>
              </p14:nvContentPartPr>
              <p14:xfrm>
                <a:off x="9723333" y="263227"/>
                <a:ext cx="172080" cy="2462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E3BC04BD-8D8B-4176-8A65-D45757CC181D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9719013" y="258907"/>
                  <a:ext cx="1807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F880DC4-ECF8-4062-A719-7095DB70127E}"/>
                    </a:ext>
                  </a:extLst>
                </p14:cNvPr>
                <p14:cNvContentPartPr/>
                <p14:nvPr/>
              </p14:nvContentPartPr>
              <p14:xfrm>
                <a:off x="9935013" y="410827"/>
                <a:ext cx="272520" cy="1144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F880DC4-ECF8-4062-A719-7095DB70127E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9930693" y="406507"/>
                  <a:ext cx="2811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6A2C515-1705-4118-99BE-2CA2F972EC30}"/>
                    </a:ext>
                  </a:extLst>
                </p14:cNvPr>
                <p14:cNvContentPartPr/>
                <p14:nvPr/>
              </p14:nvContentPartPr>
              <p14:xfrm>
                <a:off x="10278093" y="280147"/>
                <a:ext cx="217800" cy="2124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6A2C515-1705-4118-99BE-2CA2F972EC30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0273773" y="275827"/>
                  <a:ext cx="2264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2696843-73C6-4286-9279-6BEA9816614A}"/>
                    </a:ext>
                  </a:extLst>
                </p14:cNvPr>
                <p14:cNvContentPartPr/>
                <p14:nvPr/>
              </p14:nvContentPartPr>
              <p14:xfrm>
                <a:off x="10501293" y="382747"/>
                <a:ext cx="93600" cy="1166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2696843-73C6-4286-9279-6BEA9816614A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0496973" y="378427"/>
                  <a:ext cx="1022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EEA9EAD-20A1-4AAD-ADFB-A7748B07DE23}"/>
                    </a:ext>
                  </a:extLst>
                </p14:cNvPr>
                <p14:cNvContentPartPr/>
                <p14:nvPr/>
              </p14:nvContentPartPr>
              <p14:xfrm>
                <a:off x="10700373" y="428827"/>
                <a:ext cx="133200" cy="234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EEA9EAD-20A1-4AAD-ADFB-A7748B07DE23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0696053" y="424507"/>
                  <a:ext cx="1418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CF54315-0115-406F-87E0-D9C4D9D6BAEC}"/>
                    </a:ext>
                  </a:extLst>
                </p14:cNvPr>
                <p14:cNvContentPartPr/>
                <p14:nvPr/>
              </p14:nvContentPartPr>
              <p14:xfrm>
                <a:off x="10921413" y="290227"/>
                <a:ext cx="140760" cy="2048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CF54315-0115-406F-87E0-D9C4D9D6BAEC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0917093" y="285907"/>
                  <a:ext cx="1494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99003B4-881F-44F2-9C9A-80D68F50C2AC}"/>
                    </a:ext>
                  </a:extLst>
                </p14:cNvPr>
                <p14:cNvContentPartPr/>
                <p14:nvPr/>
              </p14:nvContentPartPr>
              <p14:xfrm>
                <a:off x="11068293" y="380587"/>
                <a:ext cx="47880" cy="831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99003B4-881F-44F2-9C9A-80D68F50C2AC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1063973" y="376267"/>
                  <a:ext cx="565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292CED2-185F-4222-B5B1-F33A0D098BAA}"/>
                    </a:ext>
                  </a:extLst>
                </p14:cNvPr>
                <p14:cNvContentPartPr/>
                <p14:nvPr/>
              </p14:nvContentPartPr>
              <p14:xfrm>
                <a:off x="11170533" y="299587"/>
                <a:ext cx="138240" cy="1454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292CED2-185F-4222-B5B1-F33A0D098BAA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1166213" y="295267"/>
                  <a:ext cx="1468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255F9F7-A252-4D0C-A168-AF2952094E8F}"/>
                    </a:ext>
                  </a:extLst>
                </p14:cNvPr>
                <p14:cNvContentPartPr/>
                <p14:nvPr/>
              </p14:nvContentPartPr>
              <p14:xfrm>
                <a:off x="11361333" y="251347"/>
                <a:ext cx="338040" cy="1868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255F9F7-A252-4D0C-A168-AF2952094E8F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1357013" y="247027"/>
                  <a:ext cx="3466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6A6D72F-4A07-4292-873D-3C5CF40DD6EB}"/>
                    </a:ext>
                  </a:extLst>
                </p14:cNvPr>
                <p14:cNvContentPartPr/>
                <p14:nvPr/>
              </p14:nvContentPartPr>
              <p14:xfrm>
                <a:off x="9407973" y="815467"/>
                <a:ext cx="114840" cy="21686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6A6D72F-4A07-4292-873D-3C5CF40DD6EB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9403653" y="811147"/>
                  <a:ext cx="123480" cy="21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3C1C2C9-F934-4D2A-AFE6-F74456B2B29C}"/>
                    </a:ext>
                  </a:extLst>
                </p14:cNvPr>
                <p14:cNvContentPartPr/>
                <p14:nvPr/>
              </p14:nvContentPartPr>
              <p14:xfrm>
                <a:off x="8906133" y="2758027"/>
                <a:ext cx="2886840" cy="1270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3C1C2C9-F934-4D2A-AFE6-F74456B2B29C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8901813" y="2753707"/>
                  <a:ext cx="28954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82D6E7D-06F0-4140-864F-FC88748FB15E}"/>
                    </a:ext>
                  </a:extLst>
                </p14:cNvPr>
                <p14:cNvContentPartPr/>
                <p14:nvPr/>
              </p14:nvContentPartPr>
              <p14:xfrm>
                <a:off x="11785413" y="2671987"/>
                <a:ext cx="150480" cy="2242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82D6E7D-06F0-4140-864F-FC88748FB15E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1781093" y="2667667"/>
                  <a:ext cx="1591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340D667-5F32-4AD6-81B9-8BB7AFAD4A02}"/>
                    </a:ext>
                  </a:extLst>
                </p14:cNvPr>
                <p14:cNvContentPartPr/>
                <p14:nvPr/>
              </p14:nvContentPartPr>
              <p14:xfrm>
                <a:off x="9312573" y="680827"/>
                <a:ext cx="348120" cy="3081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340D667-5F32-4AD6-81B9-8BB7AFAD4A02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9308253" y="676507"/>
                  <a:ext cx="35676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9FE9B9A-DFD0-42C4-B9C5-0689065DA9DB}"/>
                    </a:ext>
                  </a:extLst>
                </p14:cNvPr>
                <p14:cNvContentPartPr/>
                <p14:nvPr/>
              </p14:nvContentPartPr>
              <p14:xfrm>
                <a:off x="9150933" y="678667"/>
                <a:ext cx="13320" cy="1562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9FE9B9A-DFD0-42C4-B9C5-0689065DA9DB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9146613" y="674347"/>
                  <a:ext cx="219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E1CCD1D-1BB0-4199-AC4D-082BA60E6764}"/>
                    </a:ext>
                  </a:extLst>
                </p14:cNvPr>
                <p14:cNvContentPartPr/>
                <p14:nvPr/>
              </p14:nvContentPartPr>
              <p14:xfrm>
                <a:off x="9050853" y="640507"/>
                <a:ext cx="221760" cy="2696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E1CCD1D-1BB0-4199-AC4D-082BA60E6764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9046533" y="636187"/>
                  <a:ext cx="2304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D50511F-207E-414C-8FFC-7C79A4FFACE2}"/>
                    </a:ext>
                  </a:extLst>
                </p14:cNvPr>
                <p14:cNvContentPartPr/>
                <p14:nvPr/>
              </p14:nvContentPartPr>
              <p14:xfrm>
                <a:off x="11500653" y="2963587"/>
                <a:ext cx="284040" cy="2829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D50511F-207E-414C-8FFC-7C79A4FFACE2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1496333" y="2959267"/>
                  <a:ext cx="29268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8D9CD13-3062-4BA6-98C6-1CEF9C63D73A}"/>
                    </a:ext>
                  </a:extLst>
                </p14:cNvPr>
                <p14:cNvContentPartPr/>
                <p14:nvPr/>
              </p14:nvContentPartPr>
              <p14:xfrm>
                <a:off x="11589213" y="3098947"/>
                <a:ext cx="213840" cy="183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8D9CD13-3062-4BA6-98C6-1CEF9C63D73A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1584893" y="3094627"/>
                  <a:ext cx="2224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7C01E05-AF1F-47DA-82E0-FCFE658ECB2A}"/>
                    </a:ext>
                  </a:extLst>
                </p14:cNvPr>
                <p14:cNvContentPartPr/>
                <p14:nvPr/>
              </p14:nvContentPartPr>
              <p14:xfrm>
                <a:off x="8794533" y="1082587"/>
                <a:ext cx="481320" cy="489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7C01E05-AF1F-47DA-82E0-FCFE658ECB2A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8790213" y="1078267"/>
                  <a:ext cx="4899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F6D502E-296F-43F5-8A58-8F39E8B8EC8A}"/>
                    </a:ext>
                  </a:extLst>
                </p14:cNvPr>
                <p14:cNvContentPartPr/>
                <p14:nvPr/>
              </p14:nvContentPartPr>
              <p14:xfrm>
                <a:off x="11375733" y="3372547"/>
                <a:ext cx="455760" cy="979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F6D502E-296F-43F5-8A58-8F39E8B8EC8A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1371413" y="3368227"/>
                  <a:ext cx="4644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DD8C63CD-1AF1-4E89-8D39-EE4A7B3C0406}"/>
                    </a:ext>
                  </a:extLst>
                </p14:cNvPr>
                <p14:cNvContentPartPr/>
                <p14:nvPr/>
              </p14:nvContentPartPr>
              <p14:xfrm>
                <a:off x="9271173" y="3154387"/>
                <a:ext cx="71280" cy="5205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DD8C63CD-1AF1-4E89-8D39-EE4A7B3C0406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9266853" y="3150067"/>
                  <a:ext cx="79920" cy="52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881E40C-903E-4630-A5B3-593C36A5B75C}"/>
                    </a:ext>
                  </a:extLst>
                </p14:cNvPr>
                <p14:cNvContentPartPr/>
                <p14:nvPr/>
              </p14:nvContentPartPr>
              <p14:xfrm>
                <a:off x="9509853" y="3400627"/>
                <a:ext cx="74160" cy="2293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881E40C-903E-4630-A5B3-593C36A5B75C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9505533" y="3396307"/>
                  <a:ext cx="828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DBD7E838-23C8-45D8-8783-F0575CF37DA7}"/>
                    </a:ext>
                  </a:extLst>
                </p14:cNvPr>
                <p14:cNvContentPartPr/>
                <p14:nvPr/>
              </p14:nvContentPartPr>
              <p14:xfrm>
                <a:off x="9603453" y="3409987"/>
                <a:ext cx="121680" cy="770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DBD7E838-23C8-45D8-8783-F0575CF37DA7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9599133" y="3405667"/>
                  <a:ext cx="1303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CAFCA99E-D109-4A30-A0A0-612AC50D93B8}"/>
                    </a:ext>
                  </a:extLst>
                </p14:cNvPr>
                <p14:cNvContentPartPr/>
                <p14:nvPr/>
              </p14:nvContentPartPr>
              <p14:xfrm>
                <a:off x="9752493" y="3327187"/>
                <a:ext cx="220320" cy="1360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CAFCA99E-D109-4A30-A0A0-612AC50D93B8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9748173" y="3322867"/>
                  <a:ext cx="2289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ACE5B89-F35F-4C4A-9013-7D0F57D6041F}"/>
                    </a:ext>
                  </a:extLst>
                </p14:cNvPr>
                <p14:cNvContentPartPr/>
                <p14:nvPr/>
              </p14:nvContentPartPr>
              <p14:xfrm>
                <a:off x="10028253" y="3376507"/>
                <a:ext cx="120600" cy="914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ACE5B89-F35F-4C4A-9013-7D0F57D6041F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0023933" y="3372187"/>
                  <a:ext cx="1292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C42D78AA-7FED-4920-A0F0-138C5A572B27}"/>
                    </a:ext>
                  </a:extLst>
                </p14:cNvPr>
                <p14:cNvContentPartPr/>
                <p14:nvPr/>
              </p14:nvContentPartPr>
              <p14:xfrm>
                <a:off x="10166133" y="3267067"/>
                <a:ext cx="147960" cy="1807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C42D78AA-7FED-4920-A0F0-138C5A572B27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0161813" y="3262747"/>
                  <a:ext cx="1566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B9EBE01-DF28-4C39-B6A9-34C09676B4BC}"/>
                    </a:ext>
                  </a:extLst>
                </p14:cNvPr>
                <p14:cNvContentPartPr/>
                <p14:nvPr/>
              </p14:nvContentPartPr>
              <p14:xfrm>
                <a:off x="10306173" y="3283987"/>
                <a:ext cx="32040" cy="370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B9EBE01-DF28-4C39-B6A9-34C09676B4BC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0301853" y="3279667"/>
                  <a:ext cx="406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A0D7EE7-23F9-43DA-83C4-16FFBAFF13CD}"/>
                    </a:ext>
                  </a:extLst>
                </p14:cNvPr>
                <p14:cNvContentPartPr/>
                <p14:nvPr/>
              </p14:nvContentPartPr>
              <p14:xfrm>
                <a:off x="10334253" y="3355267"/>
                <a:ext cx="202320" cy="662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A0D7EE7-23F9-43DA-83C4-16FFBAFF13CD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0329933" y="3350947"/>
                  <a:ext cx="2109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C7BB386-92D7-4C25-8479-AC6190B0B4D9}"/>
                    </a:ext>
                  </a:extLst>
                </p14:cNvPr>
                <p14:cNvContentPartPr/>
                <p14:nvPr/>
              </p14:nvContentPartPr>
              <p14:xfrm>
                <a:off x="9627213" y="3692587"/>
                <a:ext cx="76680" cy="1760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C7BB386-92D7-4C25-8479-AC6190B0B4D9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9622893" y="3688267"/>
                  <a:ext cx="853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F0BEFE7-73DF-4B6E-9C9A-FAF078473386}"/>
                    </a:ext>
                  </a:extLst>
                </p14:cNvPr>
                <p14:cNvContentPartPr/>
                <p14:nvPr/>
              </p14:nvContentPartPr>
              <p14:xfrm>
                <a:off x="9711093" y="3694747"/>
                <a:ext cx="97920" cy="784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F0BEFE7-73DF-4B6E-9C9A-FAF078473386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9706773" y="3690427"/>
                  <a:ext cx="1065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47BC6A9-0A52-4DBE-87FF-CA34F7CF8A0E}"/>
                    </a:ext>
                  </a:extLst>
                </p14:cNvPr>
                <p14:cNvContentPartPr/>
                <p14:nvPr/>
              </p14:nvContentPartPr>
              <p14:xfrm>
                <a:off x="9815493" y="3677827"/>
                <a:ext cx="107280" cy="961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47BC6A9-0A52-4DBE-87FF-CA34F7CF8A0E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9811173" y="3673507"/>
                  <a:ext cx="1159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2B98332-1B34-4F64-9C52-343FAA464F2C}"/>
                    </a:ext>
                  </a:extLst>
                </p14:cNvPr>
                <p14:cNvContentPartPr/>
                <p14:nvPr/>
              </p14:nvContentPartPr>
              <p14:xfrm>
                <a:off x="9932853" y="3669907"/>
                <a:ext cx="88920" cy="1047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2B98332-1B34-4F64-9C52-343FAA464F2C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9928533" y="3665587"/>
                  <a:ext cx="975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7F3D679-18E3-427C-9ADF-524582E68384}"/>
                    </a:ext>
                  </a:extLst>
                </p14:cNvPr>
                <p14:cNvContentPartPr/>
                <p14:nvPr/>
              </p14:nvContentPartPr>
              <p14:xfrm>
                <a:off x="10033653" y="3571987"/>
                <a:ext cx="21240" cy="1904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7F3D679-18E3-427C-9ADF-524582E68384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0029333" y="3567667"/>
                  <a:ext cx="298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1DFD8F4-1E3F-4EA0-AEF0-6544CB3ACE72}"/>
                    </a:ext>
                  </a:extLst>
                </p14:cNvPr>
                <p14:cNvContentPartPr/>
                <p14:nvPr/>
              </p14:nvContentPartPr>
              <p14:xfrm>
                <a:off x="10069653" y="3595027"/>
                <a:ext cx="83160" cy="1641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1DFD8F4-1E3F-4EA0-AEF0-6544CB3ACE72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0065333" y="3590707"/>
                  <a:ext cx="918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982EA75C-968D-462F-A304-E7226237B6BA}"/>
                    </a:ext>
                  </a:extLst>
                </p14:cNvPr>
                <p14:cNvContentPartPr/>
                <p14:nvPr/>
              </p14:nvContentPartPr>
              <p14:xfrm>
                <a:off x="10176213" y="3670987"/>
                <a:ext cx="26280" cy="662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982EA75C-968D-462F-A304-E7226237B6BA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0171893" y="3666667"/>
                  <a:ext cx="349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F5C4970-4F5D-48DF-BFCC-CF3FCEB06BFA}"/>
                    </a:ext>
                  </a:extLst>
                </p14:cNvPr>
                <p14:cNvContentPartPr/>
                <p14:nvPr/>
              </p14:nvContentPartPr>
              <p14:xfrm>
                <a:off x="10215813" y="3562627"/>
                <a:ext cx="45360" cy="1864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F5C4970-4F5D-48DF-BFCC-CF3FCEB06BFA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0211493" y="3558307"/>
                  <a:ext cx="540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D0679A8F-9258-45D7-8440-213C43EEE435}"/>
                    </a:ext>
                  </a:extLst>
                </p14:cNvPr>
                <p14:cNvContentPartPr/>
                <p14:nvPr/>
              </p14:nvContentPartPr>
              <p14:xfrm>
                <a:off x="10190253" y="3671347"/>
                <a:ext cx="84960" cy="79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D0679A8F-9258-45D7-8440-213C43EEE435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0185933" y="3667027"/>
                  <a:ext cx="936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91E292E-6F48-4412-A20B-9007E9F7930B}"/>
                    </a:ext>
                  </a:extLst>
                </p14:cNvPr>
                <p14:cNvContentPartPr/>
                <p14:nvPr/>
              </p14:nvContentPartPr>
              <p14:xfrm>
                <a:off x="10287813" y="3671347"/>
                <a:ext cx="10440" cy="525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91E292E-6F48-4412-A20B-9007E9F7930B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0283493" y="3667027"/>
                  <a:ext cx="190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E05D89C-4272-492E-9A0D-2DC55B2FF9D1}"/>
                    </a:ext>
                  </a:extLst>
                </p14:cNvPr>
                <p14:cNvContentPartPr/>
                <p14:nvPr/>
              </p14:nvContentPartPr>
              <p14:xfrm>
                <a:off x="10289613" y="3573787"/>
                <a:ext cx="6840" cy="169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E05D89C-4272-492E-9A0D-2DC55B2FF9D1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0285293" y="3569467"/>
                  <a:ext cx="154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039EC1C-B54F-4A1D-99C4-068A96745584}"/>
                    </a:ext>
                  </a:extLst>
                </p14:cNvPr>
                <p14:cNvContentPartPr/>
                <p14:nvPr/>
              </p14:nvContentPartPr>
              <p14:xfrm>
                <a:off x="10357293" y="3561907"/>
                <a:ext cx="145800" cy="1965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039EC1C-B54F-4A1D-99C4-068A96745584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0352973" y="3557587"/>
                  <a:ext cx="1544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B7ECDE5-31C7-4EB4-8DB2-95E5B4F2A7A9}"/>
                    </a:ext>
                  </a:extLst>
                </p14:cNvPr>
                <p14:cNvContentPartPr/>
                <p14:nvPr/>
              </p14:nvContentPartPr>
              <p14:xfrm>
                <a:off x="10503813" y="3633187"/>
                <a:ext cx="90720" cy="817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B7ECDE5-31C7-4EB4-8DB2-95E5B4F2A7A9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0499493" y="3628867"/>
                  <a:ext cx="993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1BCE1061-4C5A-4632-B9F1-C5909B9785DD}"/>
                    </a:ext>
                  </a:extLst>
                </p14:cNvPr>
                <p14:cNvContentPartPr/>
                <p14:nvPr/>
              </p14:nvContentPartPr>
              <p14:xfrm>
                <a:off x="10739613" y="3546067"/>
                <a:ext cx="236520" cy="3009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1BCE1061-4C5A-4632-B9F1-C5909B9785DD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0735293" y="3541747"/>
                  <a:ext cx="24516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E00B8C92-4622-41B6-8229-21BFD379617D}"/>
                    </a:ext>
                  </a:extLst>
                </p14:cNvPr>
                <p14:cNvContentPartPr/>
                <p14:nvPr/>
              </p14:nvContentPartPr>
              <p14:xfrm>
                <a:off x="11136333" y="3629227"/>
                <a:ext cx="142200" cy="1008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E00B8C92-4622-41B6-8229-21BFD379617D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1132013" y="3624907"/>
                  <a:ext cx="1508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413EFD4-231D-4972-9E4B-E0C463F1BDB2}"/>
                    </a:ext>
                  </a:extLst>
                </p14:cNvPr>
                <p14:cNvContentPartPr/>
                <p14:nvPr/>
              </p14:nvContentPartPr>
              <p14:xfrm>
                <a:off x="11301573" y="3567667"/>
                <a:ext cx="83880" cy="1144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413EFD4-231D-4972-9E4B-E0C463F1BDB2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1297253" y="3563347"/>
                  <a:ext cx="925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5384CDFD-D170-4749-ADA5-22C438EE8412}"/>
                    </a:ext>
                  </a:extLst>
                </p14:cNvPr>
                <p14:cNvContentPartPr/>
                <p14:nvPr/>
              </p14:nvContentPartPr>
              <p14:xfrm>
                <a:off x="11494173" y="3614467"/>
                <a:ext cx="171360" cy="673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5384CDFD-D170-4749-ADA5-22C438EE8412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1489853" y="3610147"/>
                  <a:ext cx="1800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CBCA0BBA-1408-416C-94C0-86E89BED7058}"/>
                    </a:ext>
                  </a:extLst>
                </p14:cNvPr>
                <p14:cNvContentPartPr/>
                <p14:nvPr/>
              </p14:nvContentPartPr>
              <p14:xfrm>
                <a:off x="11696853" y="3548227"/>
                <a:ext cx="103680" cy="1090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CBCA0BBA-1408-416C-94C0-86E89BED7058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1692533" y="3543907"/>
                  <a:ext cx="112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FE7A6465-D3A3-48D5-9D44-C01DFA946E1A}"/>
                    </a:ext>
                  </a:extLst>
                </p14:cNvPr>
                <p14:cNvContentPartPr/>
                <p14:nvPr/>
              </p14:nvContentPartPr>
              <p14:xfrm>
                <a:off x="11795493" y="3562627"/>
                <a:ext cx="315360" cy="2203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FE7A6465-D3A3-48D5-9D44-C01DFA946E1A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1791173" y="3558307"/>
                  <a:ext cx="3240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735C4105-DFDF-4291-A805-99DACD8CB4ED}"/>
                    </a:ext>
                  </a:extLst>
                </p14:cNvPr>
                <p14:cNvContentPartPr/>
                <p14:nvPr/>
              </p14:nvContentPartPr>
              <p14:xfrm>
                <a:off x="9382773" y="3813547"/>
                <a:ext cx="1459800" cy="7884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735C4105-DFDF-4291-A805-99DACD8CB4ED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9378453" y="3809227"/>
                  <a:ext cx="14684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2C0EA4B6-94B0-400D-84B3-0C8986AA1112}"/>
                    </a:ext>
                  </a:extLst>
                </p14:cNvPr>
                <p14:cNvContentPartPr/>
                <p14:nvPr/>
              </p14:nvContentPartPr>
              <p14:xfrm>
                <a:off x="9584733" y="3978067"/>
                <a:ext cx="16920" cy="15552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2C0EA4B6-94B0-400D-84B3-0C8986AA1112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9580413" y="3973747"/>
                  <a:ext cx="255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7C53363C-BE7C-4086-A023-491A523C051E}"/>
                    </a:ext>
                  </a:extLst>
                </p14:cNvPr>
                <p14:cNvContentPartPr/>
                <p14:nvPr/>
              </p14:nvContentPartPr>
              <p14:xfrm>
                <a:off x="9486453" y="3936667"/>
                <a:ext cx="206640" cy="590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7C53363C-BE7C-4086-A023-491A523C051E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9482133" y="3932347"/>
                  <a:ext cx="2152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CD742AF6-FD11-4C37-9073-A1DF7F9CD12C}"/>
                    </a:ext>
                  </a:extLst>
                </p14:cNvPr>
                <p14:cNvContentPartPr/>
                <p14:nvPr/>
              </p14:nvContentPartPr>
              <p14:xfrm>
                <a:off x="9670773" y="4018387"/>
                <a:ext cx="79560" cy="1256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CD742AF6-FD11-4C37-9073-A1DF7F9CD12C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9666453" y="4014067"/>
                  <a:ext cx="882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06FB15DC-DF97-4B24-B797-D86012820E8E}"/>
                    </a:ext>
                  </a:extLst>
                </p14:cNvPr>
                <p14:cNvContentPartPr/>
                <p14:nvPr/>
              </p14:nvContentPartPr>
              <p14:xfrm>
                <a:off x="9752853" y="4023427"/>
                <a:ext cx="232920" cy="1112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06FB15DC-DF97-4B24-B797-D86012820E8E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9748533" y="4019107"/>
                  <a:ext cx="2415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FAE654CC-FAA8-4DC3-85D8-8D3215F29AFB}"/>
                    </a:ext>
                  </a:extLst>
                </p14:cNvPr>
                <p14:cNvContentPartPr/>
                <p14:nvPr/>
              </p14:nvContentPartPr>
              <p14:xfrm>
                <a:off x="9997293" y="3984547"/>
                <a:ext cx="91440" cy="1659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FAE654CC-FAA8-4DC3-85D8-8D3215F29AFB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9992973" y="3980227"/>
                  <a:ext cx="1000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77BB898C-A60D-424D-9B94-F7E29DC29780}"/>
                    </a:ext>
                  </a:extLst>
                </p14:cNvPr>
                <p14:cNvContentPartPr/>
                <p14:nvPr/>
              </p14:nvContentPartPr>
              <p14:xfrm>
                <a:off x="10086573" y="4028107"/>
                <a:ext cx="100440" cy="8568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77BB898C-A60D-424D-9B94-F7E29DC29780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0082253" y="4023787"/>
                  <a:ext cx="1090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E0F3A544-185A-4003-B0DE-FDE5AA7AE9F6}"/>
                    </a:ext>
                  </a:extLst>
                </p14:cNvPr>
                <p14:cNvContentPartPr/>
                <p14:nvPr/>
              </p14:nvContentPartPr>
              <p14:xfrm>
                <a:off x="9963093" y="3986347"/>
                <a:ext cx="75240" cy="1465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E0F3A544-185A-4003-B0DE-FDE5AA7AE9F6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9958773" y="3982027"/>
                  <a:ext cx="838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2F96CE6F-7DD7-4FA2-A8F6-13E75B296865}"/>
                    </a:ext>
                  </a:extLst>
                </p14:cNvPr>
                <p14:cNvContentPartPr/>
                <p14:nvPr/>
              </p14:nvContentPartPr>
              <p14:xfrm>
                <a:off x="10084053" y="3922987"/>
                <a:ext cx="126720" cy="2156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2F96CE6F-7DD7-4FA2-A8F6-13E75B296865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10079733" y="3918667"/>
                  <a:ext cx="1353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A2FCCCE4-26DB-4B4C-A9B4-E019A16CF5BA}"/>
                    </a:ext>
                  </a:extLst>
                </p14:cNvPr>
                <p14:cNvContentPartPr/>
                <p14:nvPr/>
              </p14:nvContentPartPr>
              <p14:xfrm>
                <a:off x="10210413" y="4015147"/>
                <a:ext cx="332640" cy="619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A2FCCCE4-26DB-4B4C-A9B4-E019A16CF5BA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0206093" y="4010827"/>
                  <a:ext cx="3412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6762B211-AFBC-4478-BD25-32CEC7E07E2A}"/>
                    </a:ext>
                  </a:extLst>
                </p14:cNvPr>
                <p14:cNvContentPartPr/>
                <p14:nvPr/>
              </p14:nvContentPartPr>
              <p14:xfrm>
                <a:off x="10553853" y="3955027"/>
                <a:ext cx="219960" cy="1274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6762B211-AFBC-4478-BD25-32CEC7E07E2A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0549533" y="3950707"/>
                  <a:ext cx="2286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B7A22DA8-401D-4DAC-A50F-32817275B8AE}"/>
                    </a:ext>
                  </a:extLst>
                </p14:cNvPr>
                <p14:cNvContentPartPr/>
                <p14:nvPr/>
              </p14:nvContentPartPr>
              <p14:xfrm>
                <a:off x="10762653" y="3960427"/>
                <a:ext cx="52200" cy="381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B7A22DA8-401D-4DAC-A50F-32817275B8AE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0758333" y="3956107"/>
                  <a:ext cx="608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1A971BE1-245D-4019-A74D-D5F8D994B08A}"/>
                    </a:ext>
                  </a:extLst>
                </p14:cNvPr>
                <p14:cNvContentPartPr/>
                <p14:nvPr/>
              </p14:nvContentPartPr>
              <p14:xfrm>
                <a:off x="10838253" y="4008667"/>
                <a:ext cx="126000" cy="504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1A971BE1-245D-4019-A74D-D5F8D994B08A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0833933" y="4004347"/>
                  <a:ext cx="1346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274699EB-4D20-45B5-885F-7D53A8F3104B}"/>
                    </a:ext>
                  </a:extLst>
                </p14:cNvPr>
                <p14:cNvContentPartPr/>
                <p14:nvPr/>
              </p14:nvContentPartPr>
              <p14:xfrm>
                <a:off x="11089173" y="3973387"/>
                <a:ext cx="45360" cy="853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274699EB-4D20-45B5-885F-7D53A8F3104B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11084853" y="3969067"/>
                  <a:ext cx="540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E7714BF5-3EC8-4656-8601-9BAF3E6BD19C}"/>
                    </a:ext>
                  </a:extLst>
                </p14:cNvPr>
                <p14:cNvContentPartPr/>
                <p14:nvPr/>
              </p14:nvContentPartPr>
              <p14:xfrm>
                <a:off x="11190333" y="3970867"/>
                <a:ext cx="226440" cy="1054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E7714BF5-3EC8-4656-8601-9BAF3E6BD19C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11186013" y="3966547"/>
                  <a:ext cx="2350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5E8E6A51-3E47-4E9F-BF9B-7472C6123C34}"/>
                    </a:ext>
                  </a:extLst>
                </p14:cNvPr>
                <p14:cNvContentPartPr/>
                <p14:nvPr/>
              </p14:nvContentPartPr>
              <p14:xfrm>
                <a:off x="11434773" y="3936667"/>
                <a:ext cx="299520" cy="13860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5E8E6A51-3E47-4E9F-BF9B-7472C6123C34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11430453" y="3932347"/>
                  <a:ext cx="3081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C3434640-38DE-4582-88EC-56BDC7EC5CC8}"/>
                    </a:ext>
                  </a:extLst>
                </p14:cNvPr>
                <p14:cNvContentPartPr/>
                <p14:nvPr/>
              </p14:nvContentPartPr>
              <p14:xfrm>
                <a:off x="9017373" y="1874947"/>
                <a:ext cx="204840" cy="89856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C3434640-38DE-4582-88EC-56BDC7EC5CC8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9013053" y="1870627"/>
                  <a:ext cx="213480" cy="90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AD63BCB8-916D-4E58-BD8F-1DC17F68ADBB}"/>
                    </a:ext>
                  </a:extLst>
                </p14:cNvPr>
                <p14:cNvContentPartPr/>
                <p14:nvPr/>
              </p14:nvContentPartPr>
              <p14:xfrm>
                <a:off x="9373053" y="2239987"/>
                <a:ext cx="110160" cy="3816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AD63BCB8-916D-4E58-BD8F-1DC17F68ADBB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9368733" y="2235667"/>
                  <a:ext cx="1188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DEFECEE8-84E4-4062-93A1-2CEFD8D7BE2C}"/>
                    </a:ext>
                  </a:extLst>
                </p14:cNvPr>
                <p14:cNvContentPartPr/>
                <p14:nvPr/>
              </p14:nvContentPartPr>
              <p14:xfrm>
                <a:off x="9491853" y="2232427"/>
                <a:ext cx="102240" cy="241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DEFECEE8-84E4-4062-93A1-2CEFD8D7BE2C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9487533" y="2228107"/>
                  <a:ext cx="1108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3CEA19BC-7472-41E3-AC1E-3DC74223C67C}"/>
                    </a:ext>
                  </a:extLst>
                </p14:cNvPr>
                <p14:cNvContentPartPr/>
                <p14:nvPr/>
              </p14:nvContentPartPr>
              <p14:xfrm>
                <a:off x="10850133" y="2712307"/>
                <a:ext cx="2520" cy="3888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3CEA19BC-7472-41E3-AC1E-3DC74223C67C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10845813" y="2707987"/>
                  <a:ext cx="111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E24B8A55-967D-40EF-97AE-59C0555DC005}"/>
                    </a:ext>
                  </a:extLst>
                </p14:cNvPr>
                <p14:cNvContentPartPr/>
                <p14:nvPr/>
              </p14:nvContentPartPr>
              <p14:xfrm>
                <a:off x="10852653" y="2588827"/>
                <a:ext cx="720" cy="6588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E24B8A55-967D-40EF-97AE-59C0555DC005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10848333" y="2584507"/>
                  <a:ext cx="93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B8E9BD1A-09CC-42F9-8A04-C5EFD7451B38}"/>
                    </a:ext>
                  </a:extLst>
                </p14:cNvPr>
                <p14:cNvContentPartPr/>
                <p14:nvPr/>
              </p14:nvContentPartPr>
              <p14:xfrm>
                <a:off x="10853733" y="2439787"/>
                <a:ext cx="6840" cy="6588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B8E9BD1A-09CC-42F9-8A04-C5EFD7451B38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10849413" y="2435467"/>
                  <a:ext cx="154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E69E3877-32EC-45EA-9DE6-A7B8EE778ED8}"/>
                    </a:ext>
                  </a:extLst>
                </p14:cNvPr>
                <p14:cNvContentPartPr/>
                <p14:nvPr/>
              </p14:nvContentPartPr>
              <p14:xfrm>
                <a:off x="10841853" y="2164387"/>
                <a:ext cx="12600" cy="2559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E69E3877-32EC-45EA-9DE6-A7B8EE778ED8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10837533" y="2160067"/>
                  <a:ext cx="212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F8762239-CF6F-44F3-A547-42C4021068FC}"/>
                    </a:ext>
                  </a:extLst>
                </p14:cNvPr>
                <p14:cNvContentPartPr/>
                <p14:nvPr/>
              </p14:nvContentPartPr>
              <p14:xfrm>
                <a:off x="9802533" y="2203267"/>
                <a:ext cx="861840" cy="439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F8762239-CF6F-44F3-A547-42C4021068FC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9798213" y="2198947"/>
                  <a:ext cx="8704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EB8D80FB-8937-4898-B2AF-D4EDF762883A}"/>
                    </a:ext>
                  </a:extLst>
                </p14:cNvPr>
                <p14:cNvContentPartPr/>
                <p14:nvPr/>
              </p14:nvContentPartPr>
              <p14:xfrm>
                <a:off x="10686333" y="2210107"/>
                <a:ext cx="69120" cy="5148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EB8D80FB-8937-4898-B2AF-D4EDF762883A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10682013" y="2205787"/>
                  <a:ext cx="777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46EA20D7-7691-45A3-8F33-3147B7CDA13F}"/>
                    </a:ext>
                  </a:extLst>
                </p14:cNvPr>
                <p14:cNvContentPartPr/>
                <p14:nvPr/>
              </p14:nvContentPartPr>
              <p14:xfrm>
                <a:off x="8674293" y="1622587"/>
                <a:ext cx="308160" cy="7765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46EA20D7-7691-45A3-8F33-3147B7CDA13F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8669973" y="1618267"/>
                  <a:ext cx="316800" cy="78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AB01062D-D8BF-4158-96E1-86415FC67BBC}"/>
                    </a:ext>
                  </a:extLst>
                </p14:cNvPr>
                <p14:cNvContentPartPr/>
                <p14:nvPr/>
              </p14:nvContentPartPr>
              <p14:xfrm>
                <a:off x="8957253" y="1558147"/>
                <a:ext cx="132480" cy="1407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AB01062D-D8BF-4158-96E1-86415FC67BBC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8952933" y="1553827"/>
                  <a:ext cx="1411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0D1BFE4F-3C36-48AC-B6A1-9F65301F7ED7}"/>
                    </a:ext>
                  </a:extLst>
                </p14:cNvPr>
                <p14:cNvContentPartPr/>
                <p14:nvPr/>
              </p14:nvContentPartPr>
              <p14:xfrm>
                <a:off x="9428493" y="1226587"/>
                <a:ext cx="360" cy="36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0D1BFE4F-3C36-48AC-B6A1-9F65301F7ED7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9424173" y="12222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BE82D259-EEBB-4246-97A6-9048F9F7E908}"/>
                    </a:ext>
                  </a:extLst>
                </p14:cNvPr>
                <p14:cNvContentPartPr/>
                <p14:nvPr/>
              </p14:nvContentPartPr>
              <p14:xfrm>
                <a:off x="9403293" y="1212187"/>
                <a:ext cx="118800" cy="3312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BE82D259-EEBB-4246-97A6-9048F9F7E908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9398973" y="1207867"/>
                  <a:ext cx="127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DF088078-4CD1-4A53-BE22-7171A26A8959}"/>
                    </a:ext>
                  </a:extLst>
                </p14:cNvPr>
                <p14:cNvContentPartPr/>
                <p14:nvPr/>
              </p14:nvContentPartPr>
              <p14:xfrm>
                <a:off x="9840333" y="2525467"/>
                <a:ext cx="911880" cy="1512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DF088078-4CD1-4A53-BE22-7171A26A8959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9836013" y="2521147"/>
                  <a:ext cx="9205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7257AAE6-C90A-4710-AD0D-538C7049FE99}"/>
                    </a:ext>
                  </a:extLst>
                </p14:cNvPr>
                <p14:cNvContentPartPr/>
                <p14:nvPr/>
              </p14:nvContentPartPr>
              <p14:xfrm>
                <a:off x="10734573" y="2467507"/>
                <a:ext cx="84960" cy="10800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7257AAE6-C90A-4710-AD0D-538C7049FE99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10730253" y="2463187"/>
                  <a:ext cx="936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691C6A2E-00A0-468D-83DE-C1A3275692A3}"/>
                    </a:ext>
                  </a:extLst>
                </p14:cNvPr>
                <p14:cNvContentPartPr/>
                <p14:nvPr/>
              </p14:nvContentPartPr>
              <p14:xfrm>
                <a:off x="10810173" y="2162227"/>
                <a:ext cx="6480" cy="2124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691C6A2E-00A0-468D-83DE-C1A3275692A3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10805853" y="2157907"/>
                  <a:ext cx="15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2D195FA8-1A6E-409A-8E7B-EDF7A246D958}"/>
                    </a:ext>
                  </a:extLst>
                </p14:cNvPr>
                <p14:cNvContentPartPr/>
                <p14:nvPr/>
              </p14:nvContentPartPr>
              <p14:xfrm>
                <a:off x="10869933" y="2642827"/>
                <a:ext cx="6480" cy="3600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2D195FA8-1A6E-409A-8E7B-EDF7A246D958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10865613" y="2638507"/>
                  <a:ext cx="151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7E7DBBC7-A7DC-4931-B95E-85A0B1777CF9}"/>
                    </a:ext>
                  </a:extLst>
                </p14:cNvPr>
                <p14:cNvContentPartPr/>
                <p14:nvPr/>
              </p14:nvContentPartPr>
              <p14:xfrm>
                <a:off x="9379893" y="2866747"/>
                <a:ext cx="374040" cy="10332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7E7DBBC7-A7DC-4931-B95E-85A0B1777CF9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9375573" y="2862427"/>
                  <a:ext cx="3826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D5ABF168-4033-40DF-AAB2-BA98E3CE8F2A}"/>
                    </a:ext>
                  </a:extLst>
                </p14:cNvPr>
                <p14:cNvContentPartPr/>
                <p14:nvPr/>
              </p14:nvContentPartPr>
              <p14:xfrm>
                <a:off x="10880013" y="2845147"/>
                <a:ext cx="231840" cy="7308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D5ABF168-4033-40DF-AAB2-BA98E3CE8F2A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10875693" y="2840827"/>
                  <a:ext cx="2404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2DFDA0C8-2EF0-4A59-9804-3024C8CEA635}"/>
                    </a:ext>
                  </a:extLst>
                </p14:cNvPr>
                <p14:cNvContentPartPr/>
                <p14:nvPr/>
              </p14:nvContentPartPr>
              <p14:xfrm>
                <a:off x="9625773" y="2988067"/>
                <a:ext cx="1364040" cy="19872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2DFDA0C8-2EF0-4A59-9804-3024C8CEA635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9621453" y="2983747"/>
                  <a:ext cx="13726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A026C7F1-FD6C-43D7-8231-F94589092DF3}"/>
                    </a:ext>
                  </a:extLst>
                </p14:cNvPr>
                <p14:cNvContentPartPr/>
                <p14:nvPr/>
              </p14:nvContentPartPr>
              <p14:xfrm>
                <a:off x="10909893" y="2952427"/>
                <a:ext cx="108720" cy="8208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A026C7F1-FD6C-43D7-8231-F94589092DF3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10905573" y="2948107"/>
                  <a:ext cx="1173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F58F2DB7-C880-433E-B322-771EE521A3A6}"/>
                    </a:ext>
                  </a:extLst>
                </p14:cNvPr>
                <p14:cNvContentPartPr/>
                <p14:nvPr/>
              </p14:nvContentPartPr>
              <p14:xfrm>
                <a:off x="9558813" y="2943787"/>
                <a:ext cx="146880" cy="11808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F58F2DB7-C880-433E-B322-771EE521A3A6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9554493" y="2939467"/>
                  <a:ext cx="1555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99175655-3FC7-4E9D-AAA2-A9864AC2AA45}"/>
                    </a:ext>
                  </a:extLst>
                </p14:cNvPr>
                <p14:cNvContentPartPr/>
                <p14:nvPr/>
              </p14:nvContentPartPr>
              <p14:xfrm>
                <a:off x="9476373" y="1225507"/>
                <a:ext cx="1311480" cy="905040"/>
              </p14:xfrm>
            </p:contentPart>
          </mc:Choice>
          <mc:Fallback xmlns=""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99175655-3FC7-4E9D-AAA2-A9864AC2AA45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9472053" y="1221187"/>
                  <a:ext cx="1320120" cy="9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1127D585-861F-4CD8-95A3-E262AA87AA73}"/>
                    </a:ext>
                  </a:extLst>
                </p14:cNvPr>
                <p14:cNvContentPartPr/>
                <p14:nvPr/>
              </p14:nvContentPartPr>
              <p14:xfrm>
                <a:off x="10841493" y="2227747"/>
                <a:ext cx="360" cy="360"/>
              </p14:xfrm>
            </p:contentPart>
          </mc:Choice>
          <mc:Fallback xmlns=""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1127D585-861F-4CD8-95A3-E262AA87AA73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0837173" y="22234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D5ABC545-236C-474C-A7DB-3CDA2693B75D}"/>
                    </a:ext>
                  </a:extLst>
                </p14:cNvPr>
                <p14:cNvContentPartPr/>
                <p14:nvPr/>
              </p14:nvContentPartPr>
              <p14:xfrm>
                <a:off x="10831773" y="2185627"/>
                <a:ext cx="328680" cy="543960"/>
              </p14:xfrm>
            </p:contentPart>
          </mc:Choice>
          <mc:Fallback xmlns=""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D5ABC545-236C-474C-A7DB-3CDA2693B75D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10827453" y="2181307"/>
                  <a:ext cx="337320" cy="55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A60C082C-8976-40A4-981C-FAD2BB85BEF3}"/>
                    </a:ext>
                  </a:extLst>
                </p14:cNvPr>
                <p14:cNvContentPartPr/>
                <p14:nvPr/>
              </p14:nvContentPartPr>
              <p14:xfrm>
                <a:off x="8516973" y="689467"/>
                <a:ext cx="1304640" cy="668880"/>
              </p14:xfrm>
            </p:contentPart>
          </mc:Choice>
          <mc:Fallback xmlns=""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A60C082C-8976-40A4-981C-FAD2BB85BEF3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8512653" y="685147"/>
                  <a:ext cx="1313280" cy="67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FE56F699-5539-40AE-96D7-412559B8150D}"/>
                    </a:ext>
                  </a:extLst>
                </p14:cNvPr>
                <p14:cNvContentPartPr/>
                <p14:nvPr/>
              </p14:nvContentPartPr>
              <p14:xfrm>
                <a:off x="9706413" y="1120747"/>
                <a:ext cx="172800" cy="307080"/>
              </p14:xfrm>
            </p:contentPart>
          </mc:Choice>
          <mc:Fallback xmlns=""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FE56F699-5539-40AE-96D7-412559B8150D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9702093" y="1116427"/>
                  <a:ext cx="18144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140B8187-05F0-43CB-9793-C924522F5059}"/>
                    </a:ext>
                  </a:extLst>
                </p14:cNvPr>
                <p14:cNvContentPartPr/>
                <p14:nvPr/>
              </p14:nvContentPartPr>
              <p14:xfrm>
                <a:off x="7593213" y="1095187"/>
                <a:ext cx="121320" cy="154440"/>
              </p14:xfrm>
            </p:contentPart>
          </mc:Choice>
          <mc:Fallback xmlns=""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140B8187-05F0-43CB-9793-C924522F5059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7588893" y="1090867"/>
                  <a:ext cx="1299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C51BF809-BD5D-40FE-BDEE-99D0DCE5F72C}"/>
                    </a:ext>
                  </a:extLst>
                </p14:cNvPr>
                <p14:cNvContentPartPr/>
                <p14:nvPr/>
              </p14:nvContentPartPr>
              <p14:xfrm>
                <a:off x="7546413" y="1028947"/>
                <a:ext cx="94680" cy="136080"/>
              </p14:xfrm>
            </p:contentPart>
          </mc:Choice>
          <mc:Fallback xmlns=""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C51BF809-BD5D-40FE-BDEE-99D0DCE5F72C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7542093" y="1024627"/>
                  <a:ext cx="1033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865C2CB2-C1DC-433C-A3E3-A0ACAE655A51}"/>
                    </a:ext>
                  </a:extLst>
                </p14:cNvPr>
                <p14:cNvContentPartPr/>
                <p14:nvPr/>
              </p14:nvContentPartPr>
              <p14:xfrm>
                <a:off x="7705533" y="1021027"/>
                <a:ext cx="83880" cy="99360"/>
              </p14:xfrm>
            </p:contentPart>
          </mc:Choice>
          <mc:Fallback xmlns=""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865C2CB2-C1DC-433C-A3E3-A0ACAE655A51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7701213" y="1016707"/>
                  <a:ext cx="925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8D08169A-859C-43E7-8690-38DFBAB21CAC}"/>
                    </a:ext>
                  </a:extLst>
                </p14:cNvPr>
                <p14:cNvContentPartPr/>
                <p14:nvPr/>
              </p14:nvContentPartPr>
              <p14:xfrm>
                <a:off x="7774653" y="970987"/>
                <a:ext cx="69480" cy="91440"/>
              </p14:xfrm>
            </p:contentPart>
          </mc:Choice>
          <mc:Fallback xmlns=""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8D08169A-859C-43E7-8690-38DFBAB21CAC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7770333" y="966667"/>
                  <a:ext cx="781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933AC92F-776E-478E-A56E-6D75E363F4EA}"/>
                    </a:ext>
                  </a:extLst>
                </p14:cNvPr>
                <p14:cNvContentPartPr/>
                <p14:nvPr/>
              </p14:nvContentPartPr>
              <p14:xfrm>
                <a:off x="7847373" y="794227"/>
                <a:ext cx="173520" cy="184320"/>
              </p14:xfrm>
            </p:contentPart>
          </mc:Choice>
          <mc:Fallback xmlns=""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933AC92F-776E-478E-A56E-6D75E363F4EA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7843053" y="789907"/>
                  <a:ext cx="1821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7355CFEA-C65D-43B0-8176-88BAD31658E9}"/>
                    </a:ext>
                  </a:extLst>
                </p14:cNvPr>
                <p14:cNvContentPartPr/>
                <p14:nvPr/>
              </p14:nvContentPartPr>
              <p14:xfrm>
                <a:off x="8006853" y="710347"/>
                <a:ext cx="56160" cy="110160"/>
              </p14:xfrm>
            </p:contentPart>
          </mc:Choice>
          <mc:Fallback xmlns=""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7355CFEA-C65D-43B0-8176-88BAD31658E9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8002533" y="706027"/>
                  <a:ext cx="648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2D731D4D-83AC-48D2-83D8-AE611BE84AB3}"/>
                    </a:ext>
                  </a:extLst>
                </p14:cNvPr>
                <p14:cNvContentPartPr/>
                <p14:nvPr/>
              </p14:nvContentPartPr>
              <p14:xfrm>
                <a:off x="8039253" y="613507"/>
                <a:ext cx="146520" cy="144000"/>
              </p14:xfrm>
            </p:contentPart>
          </mc:Choice>
          <mc:Fallback xmlns=""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2D731D4D-83AC-48D2-83D8-AE611BE84AB3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8034933" y="609187"/>
                  <a:ext cx="1551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4E9D19A8-AB6C-489B-8559-8C51124E490A}"/>
                    </a:ext>
                  </a:extLst>
                </p14:cNvPr>
                <p14:cNvContentPartPr/>
                <p14:nvPr/>
              </p14:nvContentPartPr>
              <p14:xfrm>
                <a:off x="8098293" y="579667"/>
                <a:ext cx="60120" cy="7920"/>
              </p14:xfrm>
            </p:contentPart>
          </mc:Choice>
          <mc:Fallback xmlns=""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4E9D19A8-AB6C-489B-8559-8C51124E490A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8093973" y="575347"/>
                  <a:ext cx="687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A8A29C14-0644-4AF3-B90B-3E7772FBD859}"/>
                    </a:ext>
                  </a:extLst>
                </p14:cNvPr>
                <p14:cNvContentPartPr/>
                <p14:nvPr/>
              </p14:nvContentPartPr>
              <p14:xfrm>
                <a:off x="8205213" y="538987"/>
                <a:ext cx="104760" cy="68760"/>
              </p14:xfrm>
            </p:contentPart>
          </mc:Choice>
          <mc:Fallback xmlns=""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A8A29C14-0644-4AF3-B90B-3E7772FBD859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8200893" y="534667"/>
                  <a:ext cx="1134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E7C19294-A25E-4D04-BD91-5998D36C75CF}"/>
                    </a:ext>
                  </a:extLst>
                </p14:cNvPr>
                <p14:cNvContentPartPr/>
                <p14:nvPr/>
              </p14:nvContentPartPr>
              <p14:xfrm>
                <a:off x="7557573" y="1494427"/>
                <a:ext cx="137880" cy="178560"/>
              </p14:xfrm>
            </p:contentPart>
          </mc:Choice>
          <mc:Fallback xmlns=""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E7C19294-A25E-4D04-BD91-5998D36C75CF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7553253" y="1490107"/>
                  <a:ext cx="1465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B357BD14-312A-4AC8-B8B3-AB5437BE58A8}"/>
                    </a:ext>
                  </a:extLst>
                </p14:cNvPr>
                <p14:cNvContentPartPr/>
                <p14:nvPr/>
              </p14:nvContentPartPr>
              <p14:xfrm>
                <a:off x="7672773" y="1437907"/>
                <a:ext cx="32400" cy="70200"/>
              </p14:xfrm>
            </p:contentPart>
          </mc:Choice>
          <mc:Fallback xmlns=""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B357BD14-312A-4AC8-B8B3-AB5437BE58A8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7668453" y="1433587"/>
                  <a:ext cx="410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EC726590-6384-4AC9-A8C6-D8BE39D365AE}"/>
                    </a:ext>
                  </a:extLst>
                </p14:cNvPr>
                <p14:cNvContentPartPr/>
                <p14:nvPr/>
              </p14:nvContentPartPr>
              <p14:xfrm>
                <a:off x="7710933" y="1363387"/>
                <a:ext cx="67320" cy="91440"/>
              </p14:xfrm>
            </p:contentPart>
          </mc:Choice>
          <mc:Fallback xmlns=""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EC726590-6384-4AC9-A8C6-D8BE39D365AE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7706613" y="1359067"/>
                  <a:ext cx="759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17AFABEC-54CD-4611-9B84-659503962795}"/>
                    </a:ext>
                  </a:extLst>
                </p14:cNvPr>
                <p14:cNvContentPartPr/>
                <p14:nvPr/>
              </p14:nvContentPartPr>
              <p14:xfrm>
                <a:off x="7753413" y="1305787"/>
                <a:ext cx="75960" cy="87120"/>
              </p14:xfrm>
            </p:contentPart>
          </mc:Choice>
          <mc:Fallback xmlns=""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17AFABEC-54CD-4611-9B84-659503962795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7749093" y="1301467"/>
                  <a:ext cx="846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B1B17121-25B9-42A5-949A-E65458EFBD40}"/>
                    </a:ext>
                  </a:extLst>
                </p14:cNvPr>
                <p14:cNvContentPartPr/>
                <p14:nvPr/>
              </p14:nvContentPartPr>
              <p14:xfrm>
                <a:off x="7750533" y="1178707"/>
                <a:ext cx="114480" cy="144360"/>
              </p14:xfrm>
            </p:contentPart>
          </mc:Choice>
          <mc:Fallback xmlns=""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B1B17121-25B9-42A5-949A-E65458EFBD40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7746213" y="1174387"/>
                  <a:ext cx="1231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2F687869-37C1-44A3-B1D3-21D4D03F16A2}"/>
                    </a:ext>
                  </a:extLst>
                </p14:cNvPr>
                <p14:cNvContentPartPr/>
                <p14:nvPr/>
              </p14:nvContentPartPr>
              <p14:xfrm>
                <a:off x="7788693" y="1124707"/>
                <a:ext cx="128160" cy="152280"/>
              </p14:xfrm>
            </p:contentPart>
          </mc:Choice>
          <mc:Fallback xmlns=""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2F687869-37C1-44A3-B1D3-21D4D03F16A2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7784373" y="1120387"/>
                  <a:ext cx="1368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752AEDCF-7A2B-43E9-B8C0-D300C8A748C5}"/>
                    </a:ext>
                  </a:extLst>
                </p14:cNvPr>
                <p14:cNvContentPartPr/>
                <p14:nvPr/>
              </p14:nvContentPartPr>
              <p14:xfrm>
                <a:off x="7940253" y="1147387"/>
                <a:ext cx="38160" cy="63000"/>
              </p14:xfrm>
            </p:contentPart>
          </mc:Choice>
          <mc:Fallback xmlns=""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752AEDCF-7A2B-43E9-B8C0-D300C8A748C5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7935933" y="1143067"/>
                  <a:ext cx="468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4096339B-567B-46CA-A28B-9632908CA0E6}"/>
                    </a:ext>
                  </a:extLst>
                </p14:cNvPr>
                <p14:cNvContentPartPr/>
                <p14:nvPr/>
              </p14:nvContentPartPr>
              <p14:xfrm>
                <a:off x="7907133" y="1025707"/>
                <a:ext cx="153360" cy="111960"/>
              </p14:xfrm>
            </p:contentPart>
          </mc:Choice>
          <mc:Fallback xmlns=""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4096339B-567B-46CA-A28B-9632908CA0E6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7902813" y="1021387"/>
                  <a:ext cx="1620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059F988B-DB82-4656-B9C5-05AE24BEB957}"/>
                    </a:ext>
                  </a:extLst>
                </p14:cNvPr>
                <p14:cNvContentPartPr/>
                <p14:nvPr/>
              </p14:nvContentPartPr>
              <p14:xfrm>
                <a:off x="7877253" y="988267"/>
                <a:ext cx="92160" cy="88200"/>
              </p14:xfrm>
            </p:contentPart>
          </mc:Choice>
          <mc:Fallback xmlns=""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059F988B-DB82-4656-B9C5-05AE24BEB957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7872933" y="983947"/>
                  <a:ext cx="1008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979FF458-E787-4798-92B6-7C243E9712D8}"/>
                    </a:ext>
                  </a:extLst>
                </p14:cNvPr>
                <p14:cNvContentPartPr/>
                <p14:nvPr/>
              </p14:nvContentPartPr>
              <p14:xfrm>
                <a:off x="8010093" y="861187"/>
                <a:ext cx="184320" cy="153000"/>
              </p14:xfrm>
            </p:contentPart>
          </mc:Choice>
          <mc:Fallback xmlns=""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979FF458-E787-4798-92B6-7C243E9712D8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8005773" y="856867"/>
                  <a:ext cx="1929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8600DE8E-0C4C-479E-BDEC-1736F80E923E}"/>
                    </a:ext>
                  </a:extLst>
                </p14:cNvPr>
                <p14:cNvContentPartPr/>
                <p14:nvPr/>
              </p14:nvContentPartPr>
              <p14:xfrm>
                <a:off x="8093973" y="853627"/>
                <a:ext cx="26640" cy="10080"/>
              </p14:xfrm>
            </p:contentPart>
          </mc:Choice>
          <mc:Fallback xmlns=""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8600DE8E-0C4C-479E-BDEC-1736F80E923E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8089653" y="849307"/>
                  <a:ext cx="352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95CAF306-6502-44AB-BF24-C9CF747DA548}"/>
                    </a:ext>
                  </a:extLst>
                </p14:cNvPr>
                <p14:cNvContentPartPr/>
                <p14:nvPr/>
              </p14:nvContentPartPr>
              <p14:xfrm>
                <a:off x="8196933" y="816547"/>
                <a:ext cx="66600" cy="48600"/>
              </p14:xfrm>
            </p:contentPart>
          </mc:Choice>
          <mc:Fallback xmlns=""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95CAF306-6502-44AB-BF24-C9CF747DA548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8192613" y="812227"/>
                  <a:ext cx="752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33BCBA56-D4D1-4F45-8747-1B6BF1813ADD}"/>
                    </a:ext>
                  </a:extLst>
                </p14:cNvPr>
                <p14:cNvContentPartPr/>
                <p14:nvPr/>
              </p14:nvContentPartPr>
              <p14:xfrm>
                <a:off x="8313933" y="710707"/>
                <a:ext cx="72360" cy="36000"/>
              </p14:xfrm>
            </p:contentPart>
          </mc:Choice>
          <mc:Fallback xmlns=""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33BCBA56-D4D1-4F45-8747-1B6BF1813ADD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8309613" y="706387"/>
                  <a:ext cx="810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3C649851-25F3-40DD-BCF0-81E717634588}"/>
                    </a:ext>
                  </a:extLst>
                </p14:cNvPr>
                <p14:cNvContentPartPr/>
                <p14:nvPr/>
              </p14:nvContentPartPr>
              <p14:xfrm>
                <a:off x="8370453" y="528907"/>
                <a:ext cx="191880" cy="196200"/>
              </p14:xfrm>
            </p:contentPart>
          </mc:Choice>
          <mc:Fallback xmlns=""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3C649851-25F3-40DD-BCF0-81E717634588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8366133" y="524587"/>
                  <a:ext cx="2005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4833518A-098A-48D0-88A9-D3B110AC1B9F}"/>
                    </a:ext>
                  </a:extLst>
                </p14:cNvPr>
                <p14:cNvContentPartPr/>
                <p14:nvPr/>
              </p14:nvContentPartPr>
              <p14:xfrm>
                <a:off x="8304213" y="566347"/>
                <a:ext cx="20520" cy="18360"/>
              </p14:xfrm>
            </p:contentPart>
          </mc:Choice>
          <mc:Fallback xmlns=""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4833518A-098A-48D0-88A9-D3B110AC1B9F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8299893" y="562027"/>
                  <a:ext cx="291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0673A24E-A5BC-43A5-99A1-18B1755C438F}"/>
                    </a:ext>
                  </a:extLst>
                </p14:cNvPr>
                <p14:cNvContentPartPr/>
                <p14:nvPr/>
              </p14:nvContentPartPr>
              <p14:xfrm>
                <a:off x="7720653" y="1635907"/>
                <a:ext cx="171360" cy="148320"/>
              </p14:xfrm>
            </p:contentPart>
          </mc:Choice>
          <mc:Fallback xmlns=""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0673A24E-A5BC-43A5-99A1-18B1755C438F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7716333" y="1631587"/>
                  <a:ext cx="1800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03680BBE-4DC6-4349-9217-85633881DA58}"/>
                    </a:ext>
                  </a:extLst>
                </p14:cNvPr>
                <p14:cNvContentPartPr/>
                <p14:nvPr/>
              </p14:nvContentPartPr>
              <p14:xfrm>
                <a:off x="7902453" y="1554547"/>
                <a:ext cx="49320" cy="128160"/>
              </p14:xfrm>
            </p:contentPart>
          </mc:Choice>
          <mc:Fallback xmlns=""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03680BBE-4DC6-4349-9217-85633881DA58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7898133" y="1550227"/>
                  <a:ext cx="579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56D7A81F-056B-495D-85FA-42A74C3D2852}"/>
                    </a:ext>
                  </a:extLst>
                </p14:cNvPr>
                <p14:cNvContentPartPr/>
                <p14:nvPr/>
              </p14:nvContentPartPr>
              <p14:xfrm>
                <a:off x="7908933" y="1361587"/>
                <a:ext cx="191880" cy="182880"/>
              </p14:xfrm>
            </p:contentPart>
          </mc:Choice>
          <mc:Fallback xmlns=""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56D7A81F-056B-495D-85FA-42A74C3D2852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7904613" y="1357267"/>
                  <a:ext cx="2005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8DFC0EB4-68FD-4226-BDDE-BA4439228CC3}"/>
                    </a:ext>
                  </a:extLst>
                </p14:cNvPr>
                <p14:cNvContentPartPr/>
                <p14:nvPr/>
              </p14:nvContentPartPr>
              <p14:xfrm>
                <a:off x="8124933" y="1015987"/>
                <a:ext cx="204840" cy="307440"/>
              </p14:xfrm>
            </p:contentPart>
          </mc:Choice>
          <mc:Fallback xmlns=""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8DFC0EB4-68FD-4226-BDDE-BA4439228CC3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8120613" y="1011667"/>
                  <a:ext cx="21348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3737CBC6-1226-4DA5-BEFD-67936954A632}"/>
                    </a:ext>
                  </a:extLst>
                </p14:cNvPr>
                <p14:cNvContentPartPr/>
                <p14:nvPr/>
              </p14:nvContentPartPr>
              <p14:xfrm>
                <a:off x="7963653" y="1677307"/>
                <a:ext cx="155880" cy="146880"/>
              </p14:xfrm>
            </p:contentPart>
          </mc:Choice>
          <mc:Fallback xmlns=""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3737CBC6-1226-4DA5-BEFD-67936954A632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7959333" y="1672987"/>
                  <a:ext cx="1645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AE7479CE-0D24-4DBD-BA36-578BD5E5D54D}"/>
                    </a:ext>
                  </a:extLst>
                </p14:cNvPr>
                <p14:cNvContentPartPr/>
                <p14:nvPr/>
              </p14:nvContentPartPr>
              <p14:xfrm>
                <a:off x="8114493" y="1561027"/>
                <a:ext cx="67680" cy="113040"/>
              </p14:xfrm>
            </p:contentPart>
          </mc:Choice>
          <mc:Fallback xmlns=""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AE7479CE-0D24-4DBD-BA36-578BD5E5D54D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8110173" y="1556707"/>
                  <a:ext cx="763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77807362-6C27-4CC3-825A-981CB607C07A}"/>
                    </a:ext>
                  </a:extLst>
                </p14:cNvPr>
                <p14:cNvContentPartPr/>
                <p14:nvPr/>
              </p14:nvContentPartPr>
              <p14:xfrm>
                <a:off x="8120613" y="1403347"/>
                <a:ext cx="181800" cy="147600"/>
              </p14:xfrm>
            </p:contentPart>
          </mc:Choice>
          <mc:Fallback xmlns=""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77807362-6C27-4CC3-825A-981CB607C07A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8116293" y="1399027"/>
                  <a:ext cx="1904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CCB362B8-B8A4-4D6D-A527-6C412DC7D080}"/>
                    </a:ext>
                  </a:extLst>
                </p14:cNvPr>
                <p14:cNvContentPartPr/>
                <p14:nvPr/>
              </p14:nvContentPartPr>
              <p14:xfrm>
                <a:off x="8257773" y="1345027"/>
                <a:ext cx="28800" cy="13680"/>
              </p14:xfrm>
            </p:contentPart>
          </mc:Choice>
          <mc:Fallback xmlns=""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CCB362B8-B8A4-4D6D-A527-6C412DC7D080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8253453" y="1340707"/>
                  <a:ext cx="374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86319884-4983-487E-A797-4BEDB1C1EEA5}"/>
                    </a:ext>
                  </a:extLst>
                </p14:cNvPr>
                <p14:cNvContentPartPr/>
                <p14:nvPr/>
              </p14:nvContentPartPr>
              <p14:xfrm>
                <a:off x="8300973" y="1311907"/>
                <a:ext cx="153720" cy="128160"/>
              </p14:xfrm>
            </p:contentPart>
          </mc:Choice>
          <mc:Fallback xmlns=""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86319884-4983-487E-A797-4BEDB1C1EEA5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8296653" y="1307587"/>
                  <a:ext cx="1623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E653A9D8-FFD0-4CF5-8B69-559B7DC1E7B4}"/>
                    </a:ext>
                  </a:extLst>
                </p14:cNvPr>
                <p14:cNvContentPartPr/>
                <p14:nvPr/>
              </p14:nvContentPartPr>
              <p14:xfrm>
                <a:off x="8349933" y="1121467"/>
                <a:ext cx="134280" cy="63360"/>
              </p14:xfrm>
            </p:contentPart>
          </mc:Choice>
          <mc:Fallback xmlns=""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E653A9D8-FFD0-4CF5-8B69-559B7DC1E7B4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8345613" y="1117147"/>
                  <a:ext cx="1429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B54EF528-5EC5-49D2-B623-B6EF8B252497}"/>
                    </a:ext>
                  </a:extLst>
                </p14:cNvPr>
                <p14:cNvContentPartPr/>
                <p14:nvPr/>
              </p14:nvContentPartPr>
              <p14:xfrm>
                <a:off x="8407173" y="1046227"/>
                <a:ext cx="93600" cy="125640"/>
              </p14:xfrm>
            </p:contentPart>
          </mc:Choice>
          <mc:Fallback xmlns=""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B54EF528-5EC5-49D2-B623-B6EF8B252497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8402853" y="1041907"/>
                  <a:ext cx="1022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215D6213-4ADC-4BFE-8458-98F84FCCB6DA}"/>
                    </a:ext>
                  </a:extLst>
                </p14:cNvPr>
                <p14:cNvContentPartPr/>
                <p14:nvPr/>
              </p14:nvContentPartPr>
              <p14:xfrm>
                <a:off x="8475213" y="939307"/>
                <a:ext cx="164520" cy="173520"/>
              </p14:xfrm>
            </p:contentPart>
          </mc:Choice>
          <mc:Fallback xmlns=""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215D6213-4ADC-4BFE-8458-98F84FCCB6DA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8470893" y="934987"/>
                  <a:ext cx="1731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428CB831-E1AC-44C1-B080-0714EA1985C5}"/>
                    </a:ext>
                  </a:extLst>
                </p14:cNvPr>
                <p14:cNvContentPartPr/>
                <p14:nvPr/>
              </p14:nvContentPartPr>
              <p14:xfrm>
                <a:off x="8496453" y="661027"/>
                <a:ext cx="204480" cy="259200"/>
              </p14:xfrm>
            </p:contentPart>
          </mc:Choice>
          <mc:Fallback xmlns=""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428CB831-E1AC-44C1-B080-0714EA1985C5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8492133" y="656707"/>
                  <a:ext cx="2131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54FEA15C-7177-4E76-ACB9-1F9BC60E86AD}"/>
                    </a:ext>
                  </a:extLst>
                </p14:cNvPr>
                <p14:cNvContentPartPr/>
                <p14:nvPr/>
              </p14:nvContentPartPr>
              <p14:xfrm>
                <a:off x="8661333" y="471667"/>
                <a:ext cx="119880" cy="285120"/>
              </p14:xfrm>
            </p:contentPart>
          </mc:Choice>
          <mc:Fallback xmlns=""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54FEA15C-7177-4E76-ACB9-1F9BC60E86AD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8657013" y="467347"/>
                  <a:ext cx="1285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86D97448-00A3-4A77-B995-924F16799851}"/>
                    </a:ext>
                  </a:extLst>
                </p14:cNvPr>
                <p14:cNvContentPartPr/>
                <p14:nvPr/>
              </p14:nvContentPartPr>
              <p14:xfrm>
                <a:off x="9478893" y="1396147"/>
                <a:ext cx="248400" cy="339840"/>
              </p14:xfrm>
            </p:contentPart>
          </mc:Choice>
          <mc:Fallback xmlns=""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86D97448-00A3-4A77-B995-924F16799851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9474573" y="1391827"/>
                  <a:ext cx="25704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D226AB89-D441-4777-94D3-8054249F4176}"/>
                    </a:ext>
                  </a:extLst>
                </p14:cNvPr>
                <p14:cNvContentPartPr/>
                <p14:nvPr/>
              </p14:nvContentPartPr>
              <p14:xfrm>
                <a:off x="9621453" y="1694947"/>
                <a:ext cx="217080" cy="313200"/>
              </p14:xfrm>
            </p:contentPart>
          </mc:Choice>
          <mc:Fallback xmlns=""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D226AB89-D441-4777-94D3-8054249F4176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9617133" y="1690627"/>
                  <a:ext cx="22572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71A9CE97-C455-4319-9DD1-40CE754E0373}"/>
                    </a:ext>
                  </a:extLst>
                </p14:cNvPr>
                <p14:cNvContentPartPr/>
                <p14:nvPr/>
              </p14:nvContentPartPr>
              <p14:xfrm>
                <a:off x="10043373" y="1063147"/>
                <a:ext cx="11520" cy="12600"/>
              </p14:xfrm>
            </p:contentPart>
          </mc:Choice>
          <mc:Fallback xmlns=""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71A9CE97-C455-4319-9DD1-40CE754E0373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10039053" y="1058827"/>
                  <a:ext cx="201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DE0E1319-A6E1-4781-86A4-1E6F98D33670}"/>
                    </a:ext>
                  </a:extLst>
                </p14:cNvPr>
                <p14:cNvContentPartPr/>
                <p14:nvPr/>
              </p14:nvContentPartPr>
              <p14:xfrm>
                <a:off x="10314813" y="1345387"/>
                <a:ext cx="69840" cy="19440"/>
              </p14:xfrm>
            </p:contentPart>
          </mc:Choice>
          <mc:Fallback xmlns=""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DE0E1319-A6E1-4781-86A4-1E6F98D33670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10310493" y="1341067"/>
                  <a:ext cx="784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B6147A25-4013-47E9-B532-AB1EF6FF8422}"/>
                    </a:ext>
                  </a:extLst>
                </p14:cNvPr>
                <p14:cNvContentPartPr/>
                <p14:nvPr/>
              </p14:nvContentPartPr>
              <p14:xfrm>
                <a:off x="10537653" y="1495507"/>
                <a:ext cx="263160" cy="186120"/>
              </p14:xfrm>
            </p:contentPart>
          </mc:Choice>
          <mc:Fallback xmlns=""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B6147A25-4013-47E9-B532-AB1EF6FF8422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10533333" y="1491187"/>
                  <a:ext cx="2718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AECB1246-4AC6-459E-935C-CA3B3D56159C}"/>
                    </a:ext>
                  </a:extLst>
                </p14:cNvPr>
                <p14:cNvContentPartPr/>
                <p14:nvPr/>
              </p14:nvContentPartPr>
              <p14:xfrm>
                <a:off x="10966053" y="1820587"/>
                <a:ext cx="52200" cy="43920"/>
              </p14:xfrm>
            </p:contentPart>
          </mc:Choice>
          <mc:Fallback xmlns=""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AECB1246-4AC6-459E-935C-CA3B3D56159C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10961733" y="1816267"/>
                  <a:ext cx="608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C4BDAA7D-8ECA-43D6-9B20-6D76D3C4449F}"/>
                    </a:ext>
                  </a:extLst>
                </p14:cNvPr>
                <p14:cNvContentPartPr/>
                <p14:nvPr/>
              </p14:nvContentPartPr>
              <p14:xfrm>
                <a:off x="11208333" y="2063227"/>
                <a:ext cx="197640" cy="170640"/>
              </p14:xfrm>
            </p:contentPart>
          </mc:Choice>
          <mc:Fallback xmlns=""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C4BDAA7D-8ECA-43D6-9B20-6D76D3C4449F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11204013" y="2058907"/>
                  <a:ext cx="2062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EB567059-87C8-47DF-91EC-FC89F4715D78}"/>
                    </a:ext>
                  </a:extLst>
                </p14:cNvPr>
                <p14:cNvContentPartPr/>
                <p14:nvPr/>
              </p14:nvContentPartPr>
              <p14:xfrm>
                <a:off x="10179813" y="1544107"/>
                <a:ext cx="753120" cy="867960"/>
              </p14:xfrm>
            </p:contentPart>
          </mc:Choice>
          <mc:Fallback xmlns=""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EB567059-87C8-47DF-91EC-FC89F4715D78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10175493" y="1539787"/>
                  <a:ext cx="761760" cy="87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380FECAD-F905-48D8-A115-AF4C1D9364F6}"/>
                    </a:ext>
                  </a:extLst>
                </p14:cNvPr>
                <p14:cNvContentPartPr/>
                <p14:nvPr/>
              </p14:nvContentPartPr>
              <p14:xfrm>
                <a:off x="10865973" y="1389667"/>
                <a:ext cx="169920" cy="252360"/>
              </p14:xfrm>
            </p:contentPart>
          </mc:Choice>
          <mc:Fallback xmlns=""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380FECAD-F905-48D8-A115-AF4C1D9364F6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10861653" y="1385347"/>
                  <a:ext cx="1785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716" name="Freihand 715">
                  <a:extLst>
                    <a:ext uri="{FF2B5EF4-FFF2-40B4-BE49-F238E27FC236}">
                      <a16:creationId xmlns:a16="http://schemas.microsoft.com/office/drawing/2014/main" id="{4CFEC660-83C2-4EE7-8000-55FE48908CC8}"/>
                    </a:ext>
                  </a:extLst>
                </p14:cNvPr>
                <p14:cNvContentPartPr/>
                <p14:nvPr/>
              </p14:nvContentPartPr>
              <p14:xfrm>
                <a:off x="9489333" y="1289587"/>
                <a:ext cx="1296000" cy="820440"/>
              </p14:xfrm>
            </p:contentPart>
          </mc:Choice>
          <mc:Fallback xmlns="">
            <p:pic>
              <p:nvPicPr>
                <p:cNvPr id="716" name="Freihand 715">
                  <a:extLst>
                    <a:ext uri="{FF2B5EF4-FFF2-40B4-BE49-F238E27FC236}">
                      <a16:creationId xmlns:a16="http://schemas.microsoft.com/office/drawing/2014/main" id="{4CFEC660-83C2-4EE7-8000-55FE48908CC8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9485013" y="1285267"/>
                  <a:ext cx="1304640" cy="82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2">
              <p14:nvContentPartPr>
                <p14:cNvPr id="718" name="Freihand 717">
                  <a:extLst>
                    <a:ext uri="{FF2B5EF4-FFF2-40B4-BE49-F238E27FC236}">
                      <a16:creationId xmlns:a16="http://schemas.microsoft.com/office/drawing/2014/main" id="{52AC2B6C-4BE2-4082-8E60-8DD53E4E4B2F}"/>
                    </a:ext>
                  </a:extLst>
                </p14:cNvPr>
                <p14:cNvContentPartPr/>
                <p14:nvPr/>
              </p14:nvContentPartPr>
              <p14:xfrm>
                <a:off x="10859853" y="2159347"/>
                <a:ext cx="391680" cy="790200"/>
              </p14:xfrm>
            </p:contentPart>
          </mc:Choice>
          <mc:Fallback xmlns="">
            <p:pic>
              <p:nvPicPr>
                <p:cNvPr id="718" name="Freihand 717">
                  <a:extLst>
                    <a:ext uri="{FF2B5EF4-FFF2-40B4-BE49-F238E27FC236}">
                      <a16:creationId xmlns:a16="http://schemas.microsoft.com/office/drawing/2014/main" id="{52AC2B6C-4BE2-4082-8E60-8DD53E4E4B2F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10855533" y="2155027"/>
                  <a:ext cx="400320" cy="79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E3D8B831-1885-4FF3-A432-D20FC8AC9BD7}"/>
                    </a:ext>
                  </a:extLst>
                </p14:cNvPr>
                <p14:cNvContentPartPr/>
                <p14:nvPr/>
              </p14:nvContentPartPr>
              <p14:xfrm>
                <a:off x="4352853" y="5319067"/>
                <a:ext cx="143640" cy="900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E3D8B831-1885-4FF3-A432-D20FC8AC9BD7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4348533" y="5314747"/>
                  <a:ext cx="1522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46278343-581C-4FF6-A17A-7DF86716CCD9}"/>
                    </a:ext>
                  </a:extLst>
                </p14:cNvPr>
                <p14:cNvContentPartPr/>
                <p14:nvPr/>
              </p14:nvContentPartPr>
              <p14:xfrm>
                <a:off x="4698453" y="5105227"/>
                <a:ext cx="153720" cy="23616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46278343-581C-4FF6-A17A-7DF86716CCD9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4694133" y="5100907"/>
                  <a:ext cx="1623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8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948A911B-0FBD-462F-9F90-2383F9F607BE}"/>
                    </a:ext>
                  </a:extLst>
                </p14:cNvPr>
                <p14:cNvContentPartPr/>
                <p14:nvPr/>
              </p14:nvContentPartPr>
              <p14:xfrm>
                <a:off x="2705133" y="5383507"/>
                <a:ext cx="152280" cy="1080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948A911B-0FBD-462F-9F90-2383F9F607BE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2700813" y="5379187"/>
                  <a:ext cx="1609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0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2637D618-9E4B-4626-AFF7-C989DE8EF531}"/>
                    </a:ext>
                  </a:extLst>
                </p14:cNvPr>
                <p14:cNvContentPartPr/>
                <p14:nvPr/>
              </p14:nvContentPartPr>
              <p14:xfrm>
                <a:off x="2828613" y="5348227"/>
                <a:ext cx="91440" cy="12204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2637D618-9E4B-4626-AFF7-C989DE8EF531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2824293" y="5343907"/>
                  <a:ext cx="1000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2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6AD8BC48-3E53-4DD4-BEAE-9FD486EEE4CF}"/>
                    </a:ext>
                  </a:extLst>
                </p14:cNvPr>
                <p14:cNvContentPartPr/>
                <p14:nvPr/>
              </p14:nvContentPartPr>
              <p14:xfrm>
                <a:off x="3057573" y="5320507"/>
                <a:ext cx="144000" cy="15480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6AD8BC48-3E53-4DD4-BEAE-9FD486EEE4CF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3053253" y="5316187"/>
                  <a:ext cx="1526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4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631F44AE-028B-4F95-8D79-CD9895257D18}"/>
                    </a:ext>
                  </a:extLst>
                </p14:cNvPr>
                <p14:cNvContentPartPr/>
                <p14:nvPr/>
              </p14:nvContentPartPr>
              <p14:xfrm>
                <a:off x="3065853" y="5357587"/>
                <a:ext cx="151200" cy="9792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631F44AE-028B-4F95-8D79-CD9895257D18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3061533" y="5353267"/>
                  <a:ext cx="1598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6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7EBD0258-8C7B-40CE-AFD4-C714773798C6}"/>
                    </a:ext>
                  </a:extLst>
                </p14:cNvPr>
                <p14:cNvContentPartPr/>
                <p14:nvPr/>
              </p14:nvContentPartPr>
              <p14:xfrm>
                <a:off x="3251973" y="5414827"/>
                <a:ext cx="160200" cy="11124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7EBD0258-8C7B-40CE-AFD4-C714773798C6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3247653" y="5410507"/>
                  <a:ext cx="1688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8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58A05E25-BC50-42F5-8992-72F89027433E}"/>
                    </a:ext>
                  </a:extLst>
                </p14:cNvPr>
                <p14:cNvContentPartPr/>
                <p14:nvPr/>
              </p14:nvContentPartPr>
              <p14:xfrm>
                <a:off x="3438813" y="5332387"/>
                <a:ext cx="218520" cy="1584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58A05E25-BC50-42F5-8992-72F89027433E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3434493" y="5328067"/>
                  <a:ext cx="2271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0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60796C31-6D8D-41A9-8855-55F1C96C2B26}"/>
                    </a:ext>
                  </a:extLst>
                </p14:cNvPr>
                <p14:cNvContentPartPr/>
                <p14:nvPr/>
              </p14:nvContentPartPr>
              <p14:xfrm>
                <a:off x="3503973" y="5398987"/>
                <a:ext cx="180000" cy="1512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60796C31-6D8D-41A9-8855-55F1C96C2B26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3499653" y="5394667"/>
                  <a:ext cx="188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2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1481CF69-E000-4E19-AC90-80DFA5664935}"/>
                    </a:ext>
                  </a:extLst>
                </p14:cNvPr>
                <p14:cNvContentPartPr/>
                <p14:nvPr/>
              </p14:nvContentPartPr>
              <p14:xfrm>
                <a:off x="3827253" y="5175067"/>
                <a:ext cx="295200" cy="8316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1481CF69-E000-4E19-AC90-80DFA5664935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3822933" y="5170747"/>
                  <a:ext cx="3038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4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20158CAA-9AD7-4D5C-9263-0B47F5C509C5}"/>
                    </a:ext>
                  </a:extLst>
                </p14:cNvPr>
                <p14:cNvContentPartPr/>
                <p14:nvPr/>
              </p14:nvContentPartPr>
              <p14:xfrm>
                <a:off x="3810333" y="5303227"/>
                <a:ext cx="391320" cy="4032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20158CAA-9AD7-4D5C-9263-0B47F5C509C5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3806013" y="5298907"/>
                  <a:ext cx="3999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6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29313EE8-88AF-4A8B-8C78-F18AF234F9E3}"/>
                    </a:ext>
                  </a:extLst>
                </p14:cNvPr>
                <p14:cNvContentPartPr/>
                <p14:nvPr/>
              </p14:nvContentPartPr>
              <p14:xfrm>
                <a:off x="3861813" y="5433547"/>
                <a:ext cx="138240" cy="17568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29313EE8-88AF-4A8B-8C78-F18AF234F9E3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3857493" y="5429227"/>
                  <a:ext cx="1468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8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53B5E607-65E4-4675-95BA-E35A0F3AE0B7}"/>
                    </a:ext>
                  </a:extLst>
                </p14:cNvPr>
                <p14:cNvContentPartPr/>
                <p14:nvPr/>
              </p14:nvContentPartPr>
              <p14:xfrm>
                <a:off x="4021653" y="5465947"/>
                <a:ext cx="141480" cy="14112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53B5E607-65E4-4675-95BA-E35A0F3AE0B7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4017333" y="5461627"/>
                  <a:ext cx="1501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0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CF29E61F-A50F-4151-9F5E-BD1F3DEE60BA}"/>
                    </a:ext>
                  </a:extLst>
                </p14:cNvPr>
                <p14:cNvContentPartPr/>
                <p14:nvPr/>
              </p14:nvContentPartPr>
              <p14:xfrm>
                <a:off x="4046133" y="5479267"/>
                <a:ext cx="166320" cy="13680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CF29E61F-A50F-4151-9F5E-BD1F3DEE60BA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4041813" y="5474947"/>
                  <a:ext cx="1749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2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23CBFD3B-FDFB-40EF-B25F-91530BA56432}"/>
                    </a:ext>
                  </a:extLst>
                </p14:cNvPr>
                <p14:cNvContentPartPr/>
                <p14:nvPr/>
              </p14:nvContentPartPr>
              <p14:xfrm>
                <a:off x="4045773" y="5485387"/>
                <a:ext cx="184680" cy="13140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23CBFD3B-FDFB-40EF-B25F-91530BA56432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4041453" y="5481067"/>
                  <a:ext cx="1933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4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CF9F9C19-6012-4D43-ABB5-02270E18D213}"/>
                    </a:ext>
                  </a:extLst>
                </p14:cNvPr>
                <p14:cNvContentPartPr/>
                <p14:nvPr/>
              </p14:nvContentPartPr>
              <p14:xfrm>
                <a:off x="4842453" y="5179387"/>
                <a:ext cx="103320" cy="11412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CF9F9C19-6012-4D43-ABB5-02270E18D213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4838133" y="5175067"/>
                  <a:ext cx="1119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6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563CC850-1257-45F7-B00E-6D74F10CB951}"/>
                    </a:ext>
                  </a:extLst>
                </p14:cNvPr>
                <p14:cNvContentPartPr/>
                <p14:nvPr/>
              </p14:nvContentPartPr>
              <p14:xfrm>
                <a:off x="4644453" y="5307547"/>
                <a:ext cx="302040" cy="1728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563CC850-1257-45F7-B00E-6D74F10CB951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4640133" y="5303227"/>
                  <a:ext cx="3106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8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6AC4B0AA-C561-4194-87BC-A7B34D47F496}"/>
                    </a:ext>
                  </a:extLst>
                </p14:cNvPr>
                <p14:cNvContentPartPr/>
                <p14:nvPr/>
              </p14:nvContentPartPr>
              <p14:xfrm>
                <a:off x="4684413" y="5422747"/>
                <a:ext cx="141480" cy="19692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6AC4B0AA-C561-4194-87BC-A7B34D47F496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4680093" y="5418427"/>
                  <a:ext cx="1501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0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49B53B3A-3B6C-4BF4-B2AC-FB2624FCC758}"/>
                    </a:ext>
                  </a:extLst>
                </p14:cNvPr>
                <p14:cNvContentPartPr/>
                <p14:nvPr/>
              </p14:nvContentPartPr>
              <p14:xfrm>
                <a:off x="4801413" y="5502667"/>
                <a:ext cx="163800" cy="10692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49B53B3A-3B6C-4BF4-B2AC-FB2624FCC758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4797093" y="5498347"/>
                  <a:ext cx="1724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2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43849FC1-917A-48C9-8283-890440AEE3EF}"/>
                    </a:ext>
                  </a:extLst>
                </p14:cNvPr>
                <p14:cNvContentPartPr/>
                <p14:nvPr/>
              </p14:nvContentPartPr>
              <p14:xfrm>
                <a:off x="5034333" y="5265067"/>
                <a:ext cx="121680" cy="15840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43849FC1-917A-48C9-8283-890440AEE3EF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5030013" y="5260747"/>
                  <a:ext cx="1303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4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72D3349C-32FA-46C9-8C64-989B2A293936}"/>
                    </a:ext>
                  </a:extLst>
                </p14:cNvPr>
                <p14:cNvContentPartPr/>
                <p14:nvPr/>
              </p14:nvContentPartPr>
              <p14:xfrm>
                <a:off x="5028933" y="5302867"/>
                <a:ext cx="116280" cy="7776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72D3349C-32FA-46C9-8C64-989B2A293936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5024613" y="5298547"/>
                  <a:ext cx="1249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6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E51588BD-D438-4B98-A3D4-A5EC2B6A0CD0}"/>
                    </a:ext>
                  </a:extLst>
                </p14:cNvPr>
                <p14:cNvContentPartPr/>
                <p14:nvPr/>
              </p14:nvContentPartPr>
              <p14:xfrm>
                <a:off x="5183733" y="5362627"/>
                <a:ext cx="146160" cy="13392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E51588BD-D438-4B98-A3D4-A5EC2B6A0CD0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5179413" y="5358307"/>
                  <a:ext cx="1548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F5367C21-924A-4C14-A71B-CB93E37E6370}"/>
                    </a:ext>
                  </a:extLst>
                </p14:cNvPr>
                <p14:cNvContentPartPr/>
                <p14:nvPr/>
              </p14:nvContentPartPr>
              <p14:xfrm>
                <a:off x="690213" y="5053027"/>
                <a:ext cx="6840" cy="13032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F5367C21-924A-4C14-A71B-CB93E37E6370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685893" y="5048707"/>
                  <a:ext cx="154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1C131D25-771B-4701-855C-7E8E7BCED9EE}"/>
                    </a:ext>
                  </a:extLst>
                </p14:cNvPr>
                <p14:cNvContentPartPr/>
                <p14:nvPr/>
              </p14:nvContentPartPr>
              <p14:xfrm>
                <a:off x="613533" y="4996507"/>
                <a:ext cx="192600" cy="25776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1C131D25-771B-4701-855C-7E8E7BCED9EE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609213" y="4992187"/>
                  <a:ext cx="2012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DA0CA36C-17BF-4179-9D4C-DE86839B4471}"/>
                    </a:ext>
                  </a:extLst>
                </p14:cNvPr>
                <p14:cNvContentPartPr/>
                <p14:nvPr/>
              </p14:nvContentPartPr>
              <p14:xfrm>
                <a:off x="849333" y="5094427"/>
                <a:ext cx="144360" cy="802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DA0CA36C-17BF-4179-9D4C-DE86839B4471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845013" y="5090107"/>
                  <a:ext cx="1530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B1F7640C-03AB-4F25-9FFB-6A5E59C3A54F}"/>
                    </a:ext>
                  </a:extLst>
                </p14:cNvPr>
                <p14:cNvContentPartPr/>
                <p14:nvPr/>
              </p14:nvContentPartPr>
              <p14:xfrm>
                <a:off x="978573" y="5042227"/>
                <a:ext cx="146880" cy="11664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B1F7640C-03AB-4F25-9FFB-6A5E59C3A54F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974253" y="5037907"/>
                  <a:ext cx="1555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6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4A5320C4-A451-4B54-9A1D-CAD82908E9F7}"/>
                    </a:ext>
                  </a:extLst>
                </p14:cNvPr>
                <p14:cNvContentPartPr/>
                <p14:nvPr/>
              </p14:nvContentPartPr>
              <p14:xfrm>
                <a:off x="1120053" y="4961227"/>
                <a:ext cx="263520" cy="3474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4A5320C4-A451-4B54-9A1D-CAD82908E9F7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1115733" y="4956907"/>
                  <a:ext cx="27216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88D3757A-8C19-4C63-8FC5-749E582DB9A3}"/>
                    </a:ext>
                  </a:extLst>
                </p14:cNvPr>
                <p14:cNvContentPartPr/>
                <p14:nvPr/>
              </p14:nvContentPartPr>
              <p14:xfrm>
                <a:off x="1424973" y="4923067"/>
                <a:ext cx="349920" cy="21852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88D3757A-8C19-4C63-8FC5-749E582DB9A3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1420653" y="4918747"/>
                  <a:ext cx="3585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0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18F60ACB-C939-4EEF-A12A-24CD8DB29FA6}"/>
                    </a:ext>
                  </a:extLst>
                </p14:cNvPr>
                <p14:cNvContentPartPr/>
                <p14:nvPr/>
              </p14:nvContentPartPr>
              <p14:xfrm>
                <a:off x="1736373" y="5004067"/>
                <a:ext cx="38520" cy="1008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18F60ACB-C939-4EEF-A12A-24CD8DB29FA6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1732053" y="4999747"/>
                  <a:ext cx="471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2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0DDAB67B-1D27-466F-84A6-A0D98728074E}"/>
                    </a:ext>
                  </a:extLst>
                </p14:cNvPr>
                <p14:cNvContentPartPr/>
                <p14:nvPr/>
              </p14:nvContentPartPr>
              <p14:xfrm>
                <a:off x="1807293" y="5018107"/>
                <a:ext cx="169560" cy="10548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0DDAB67B-1D27-466F-84A6-A0D98728074E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1802973" y="5013787"/>
                  <a:ext cx="1782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4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E1E7278E-817C-402B-8B8E-D28E9533FF3C}"/>
                    </a:ext>
                  </a:extLst>
                </p14:cNvPr>
                <p14:cNvContentPartPr/>
                <p14:nvPr/>
              </p14:nvContentPartPr>
              <p14:xfrm>
                <a:off x="806493" y="5406907"/>
                <a:ext cx="177120" cy="11304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E1E7278E-817C-402B-8B8E-D28E9533FF3C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802173" y="5402587"/>
                  <a:ext cx="1857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6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0EE21744-20A7-41B3-AC92-888A3C2B234C}"/>
                    </a:ext>
                  </a:extLst>
                </p14:cNvPr>
                <p14:cNvContentPartPr/>
                <p14:nvPr/>
              </p14:nvContentPartPr>
              <p14:xfrm>
                <a:off x="1141293" y="5418427"/>
                <a:ext cx="129600" cy="2448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0EE21744-20A7-41B3-AC92-888A3C2B234C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1136973" y="5414107"/>
                  <a:ext cx="1382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8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1792A052-07BE-400A-9A53-140AF239879E}"/>
                    </a:ext>
                  </a:extLst>
                </p14:cNvPr>
                <p14:cNvContentPartPr/>
                <p14:nvPr/>
              </p14:nvContentPartPr>
              <p14:xfrm>
                <a:off x="1139133" y="5476747"/>
                <a:ext cx="121680" cy="1188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1792A052-07BE-400A-9A53-140AF239879E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1134813" y="5472427"/>
                  <a:ext cx="1303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0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511F007E-2956-41C0-87A7-491DC6215155}"/>
                    </a:ext>
                  </a:extLst>
                </p14:cNvPr>
                <p14:cNvContentPartPr/>
                <p14:nvPr/>
              </p14:nvContentPartPr>
              <p14:xfrm>
                <a:off x="1424253" y="5365507"/>
                <a:ext cx="114120" cy="20952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511F007E-2956-41C0-87A7-491DC6215155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1419933" y="5361187"/>
                  <a:ext cx="1227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2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DD626287-7394-4FB9-A956-B2A963729A04}"/>
                    </a:ext>
                  </a:extLst>
                </p14:cNvPr>
                <p14:cNvContentPartPr/>
                <p14:nvPr/>
              </p14:nvContentPartPr>
              <p14:xfrm>
                <a:off x="1534773" y="5429587"/>
                <a:ext cx="78480" cy="9108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DD626287-7394-4FB9-A956-B2A963729A04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1530453" y="5425267"/>
                  <a:ext cx="871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4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8D682B01-AD8E-4B49-A888-D19092BAB565}"/>
                    </a:ext>
                  </a:extLst>
                </p14:cNvPr>
                <p14:cNvContentPartPr/>
                <p14:nvPr/>
              </p14:nvContentPartPr>
              <p14:xfrm>
                <a:off x="1688853" y="5380627"/>
                <a:ext cx="48960" cy="10800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8D682B01-AD8E-4B49-A888-D19092BAB565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1684533" y="5376307"/>
                  <a:ext cx="576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6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5A56FD02-739B-448E-8FD4-2BE865AF4691}"/>
                    </a:ext>
                  </a:extLst>
                </p14:cNvPr>
                <p14:cNvContentPartPr/>
                <p14:nvPr/>
              </p14:nvContentPartPr>
              <p14:xfrm>
                <a:off x="1665453" y="5408707"/>
                <a:ext cx="91440" cy="5040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5A56FD02-739B-448E-8FD4-2BE865AF4691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1661133" y="5404387"/>
                  <a:ext cx="1000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8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8FD36AF9-5AEA-47D2-A849-86B0656C5C14}"/>
                    </a:ext>
                  </a:extLst>
                </p14:cNvPr>
                <p14:cNvContentPartPr/>
                <p14:nvPr/>
              </p14:nvContentPartPr>
              <p14:xfrm>
                <a:off x="1792173" y="5358307"/>
                <a:ext cx="171000" cy="16272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8FD36AF9-5AEA-47D2-A849-86B0656C5C14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1787853" y="5353987"/>
                  <a:ext cx="1796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0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612B5BC8-147F-4B14-BEAF-1ECEFC8FAE4C}"/>
                    </a:ext>
                  </a:extLst>
                </p14:cNvPr>
                <p14:cNvContentPartPr/>
                <p14:nvPr/>
              </p14:nvContentPartPr>
              <p14:xfrm>
                <a:off x="1913133" y="5396827"/>
                <a:ext cx="86040" cy="2664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612B5BC8-147F-4B14-BEAF-1ECEFC8FAE4C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1908813" y="5392507"/>
                  <a:ext cx="946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2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9E0ED4D8-9268-487E-AC2D-B3C03F0A9CF6}"/>
                    </a:ext>
                  </a:extLst>
                </p14:cNvPr>
                <p14:cNvContentPartPr/>
                <p14:nvPr/>
              </p14:nvContentPartPr>
              <p14:xfrm>
                <a:off x="2051733" y="5357587"/>
                <a:ext cx="88200" cy="19440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9E0ED4D8-9268-487E-AC2D-B3C03F0A9CF6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2047413" y="5353267"/>
                  <a:ext cx="968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4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62AA9FC9-4E4E-4DB2-9900-7A1CED3A96A8}"/>
                    </a:ext>
                  </a:extLst>
                </p14:cNvPr>
                <p14:cNvContentPartPr/>
                <p14:nvPr/>
              </p14:nvContentPartPr>
              <p14:xfrm>
                <a:off x="2139213" y="5431387"/>
                <a:ext cx="99720" cy="11664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62AA9FC9-4E4E-4DB2-9900-7A1CED3A96A8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2134893" y="5427067"/>
                  <a:ext cx="1083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6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AA75E20B-0819-47FC-937C-5F3E43AE7B3B}"/>
                    </a:ext>
                  </a:extLst>
                </p14:cNvPr>
                <p14:cNvContentPartPr/>
                <p14:nvPr/>
              </p14:nvContentPartPr>
              <p14:xfrm>
                <a:off x="2286813" y="5320867"/>
                <a:ext cx="94680" cy="10908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AA75E20B-0819-47FC-937C-5F3E43AE7B3B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2282493" y="5316547"/>
                  <a:ext cx="103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8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35E8B62A-4979-42A0-9D46-AF13D3518C34}"/>
                    </a:ext>
                  </a:extLst>
                </p14:cNvPr>
                <p14:cNvContentPartPr/>
                <p14:nvPr/>
              </p14:nvContentPartPr>
              <p14:xfrm>
                <a:off x="2263053" y="5355427"/>
                <a:ext cx="163080" cy="6336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35E8B62A-4979-42A0-9D46-AF13D3518C34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2258733" y="5351107"/>
                  <a:ext cx="1717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0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3BD51161-B433-4210-AFF1-C73CEA0C2F01}"/>
                    </a:ext>
                  </a:extLst>
                </p14:cNvPr>
                <p14:cNvContentPartPr/>
                <p14:nvPr/>
              </p14:nvContentPartPr>
              <p14:xfrm>
                <a:off x="2421453" y="5390707"/>
                <a:ext cx="123840" cy="14652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3BD51161-B433-4210-AFF1-C73CEA0C2F01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2417133" y="5386387"/>
                  <a:ext cx="1324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2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6EE19BA4-D411-4A9D-90D1-F7A870D2F50F}"/>
                    </a:ext>
                  </a:extLst>
                </p14:cNvPr>
                <p14:cNvContentPartPr/>
                <p14:nvPr/>
              </p14:nvContentPartPr>
              <p14:xfrm>
                <a:off x="208893" y="5865547"/>
                <a:ext cx="168480" cy="11520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6EE19BA4-D411-4A9D-90D1-F7A870D2F50F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204573" y="5861227"/>
                  <a:ext cx="1771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4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67AD29B4-BC96-4D34-AFEF-D09F1798A765}"/>
                    </a:ext>
                  </a:extLst>
                </p14:cNvPr>
                <p14:cNvContentPartPr/>
                <p14:nvPr/>
              </p14:nvContentPartPr>
              <p14:xfrm>
                <a:off x="396813" y="5861587"/>
                <a:ext cx="114120" cy="10296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67AD29B4-BC96-4D34-AFEF-D09F1798A765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392493" y="5857267"/>
                  <a:ext cx="1227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6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F591909A-A823-45BF-9166-FBB3018A432C}"/>
                    </a:ext>
                  </a:extLst>
                </p14:cNvPr>
                <p14:cNvContentPartPr/>
                <p14:nvPr/>
              </p14:nvContentPartPr>
              <p14:xfrm>
                <a:off x="551253" y="5835307"/>
                <a:ext cx="54720" cy="13788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F591909A-A823-45BF-9166-FBB3018A432C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546933" y="5830987"/>
                  <a:ext cx="633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8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321A1739-57B9-4457-812B-C6302160B2CB}"/>
                    </a:ext>
                  </a:extLst>
                </p14:cNvPr>
                <p14:cNvContentPartPr/>
                <p14:nvPr/>
              </p14:nvContentPartPr>
              <p14:xfrm>
                <a:off x="527493" y="5780947"/>
                <a:ext cx="189360" cy="19836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321A1739-57B9-4457-812B-C6302160B2CB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523173" y="5776627"/>
                  <a:ext cx="1980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0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D23EE47A-A498-46CD-A9C8-737CEB68ABBA}"/>
                    </a:ext>
                  </a:extLst>
                </p14:cNvPr>
                <p14:cNvContentPartPr/>
                <p14:nvPr/>
              </p14:nvContentPartPr>
              <p14:xfrm>
                <a:off x="701373" y="5829187"/>
                <a:ext cx="99720" cy="14148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D23EE47A-A498-46CD-A9C8-737CEB68ABBA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697053" y="5824867"/>
                  <a:ext cx="1083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2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795C28B4-369A-42F8-A07E-0267EC18DEF9}"/>
                    </a:ext>
                  </a:extLst>
                </p14:cNvPr>
                <p14:cNvContentPartPr/>
                <p14:nvPr/>
              </p14:nvContentPartPr>
              <p14:xfrm>
                <a:off x="833133" y="5781667"/>
                <a:ext cx="75600" cy="16668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795C28B4-369A-42F8-A07E-0267EC18DEF9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828813" y="5777347"/>
                  <a:ext cx="842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4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7A451F3E-5B9E-482F-A3F0-C13D8F151AB5}"/>
                    </a:ext>
                  </a:extLst>
                </p14:cNvPr>
                <p14:cNvContentPartPr/>
                <p14:nvPr/>
              </p14:nvContentPartPr>
              <p14:xfrm>
                <a:off x="926373" y="5848627"/>
                <a:ext cx="54000" cy="12564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7A451F3E-5B9E-482F-A3F0-C13D8F151AB5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922053" y="5844307"/>
                  <a:ext cx="626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6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53677337-C478-43F1-BE2C-4C16F030E5AE}"/>
                    </a:ext>
                  </a:extLst>
                </p14:cNvPr>
                <p14:cNvContentPartPr/>
                <p14:nvPr/>
              </p14:nvContentPartPr>
              <p14:xfrm>
                <a:off x="911253" y="5876707"/>
                <a:ext cx="174240" cy="14544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53677337-C478-43F1-BE2C-4C16F030E5AE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906933" y="5872387"/>
                  <a:ext cx="1828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8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78A13494-3521-4905-9C17-A030A71F2B97}"/>
                    </a:ext>
                  </a:extLst>
                </p14:cNvPr>
                <p14:cNvContentPartPr/>
                <p14:nvPr/>
              </p14:nvContentPartPr>
              <p14:xfrm>
                <a:off x="1111773" y="5948707"/>
                <a:ext cx="20880" cy="7308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78A13494-3521-4905-9C17-A030A71F2B97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1107453" y="5944387"/>
                  <a:ext cx="295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0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E7707083-4DF5-4EA9-8279-80DE3C2E93F8}"/>
                    </a:ext>
                  </a:extLst>
                </p14:cNvPr>
                <p14:cNvContentPartPr/>
                <p14:nvPr/>
              </p14:nvContentPartPr>
              <p14:xfrm>
                <a:off x="1192773" y="5825587"/>
                <a:ext cx="73080" cy="13824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E7707083-4DF5-4EA9-8279-80DE3C2E93F8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1188453" y="5821267"/>
                  <a:ext cx="817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2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19192777-CC73-4730-9505-4DFA4EDE612B}"/>
                    </a:ext>
                  </a:extLst>
                </p14:cNvPr>
                <p14:cNvContentPartPr/>
                <p14:nvPr/>
              </p14:nvContentPartPr>
              <p14:xfrm>
                <a:off x="1171173" y="5883187"/>
                <a:ext cx="109080" cy="6120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19192777-CC73-4730-9505-4DFA4EDE612B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1166853" y="5878867"/>
                  <a:ext cx="1177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4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D8DF43DD-9EA6-41EA-9CE2-A58422EE95F6}"/>
                    </a:ext>
                  </a:extLst>
                </p14:cNvPr>
                <p14:cNvContentPartPr/>
                <p14:nvPr/>
              </p14:nvContentPartPr>
              <p14:xfrm>
                <a:off x="1281693" y="5822347"/>
                <a:ext cx="178200" cy="24732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D8DF43DD-9EA6-41EA-9CE2-A58422EE95F6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1277373" y="5818027"/>
                  <a:ext cx="1868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6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12D219E3-73A8-44CC-9182-354C509FE4BE}"/>
                    </a:ext>
                  </a:extLst>
                </p14:cNvPr>
                <p14:cNvContentPartPr/>
                <p14:nvPr/>
              </p14:nvContentPartPr>
              <p14:xfrm>
                <a:off x="1665093" y="5805067"/>
                <a:ext cx="69840" cy="15948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12D219E3-73A8-44CC-9182-354C509FE4BE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1660773" y="5800747"/>
                  <a:ext cx="784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8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045970D0-E35E-4595-B129-DDD721F53297}"/>
                    </a:ext>
                  </a:extLst>
                </p14:cNvPr>
                <p14:cNvContentPartPr/>
                <p14:nvPr/>
              </p14:nvContentPartPr>
              <p14:xfrm>
                <a:off x="1783533" y="5919907"/>
                <a:ext cx="360" cy="36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045970D0-E35E-4595-B129-DDD721F53297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779213" y="59155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9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4E17D47A-C6D9-48F9-8C74-F8C13CFE7C95}"/>
                    </a:ext>
                  </a:extLst>
                </p14:cNvPr>
                <p14:cNvContentPartPr/>
                <p14:nvPr/>
              </p14:nvContentPartPr>
              <p14:xfrm>
                <a:off x="1839333" y="5755747"/>
                <a:ext cx="186480" cy="17352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4E17D47A-C6D9-48F9-8C74-F8C13CFE7C95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1835013" y="5751427"/>
                  <a:ext cx="1951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1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62A3E8C7-4180-4215-8A24-2A5FFEEA8E14}"/>
                    </a:ext>
                  </a:extLst>
                </p14:cNvPr>
                <p14:cNvContentPartPr/>
                <p14:nvPr/>
              </p14:nvContentPartPr>
              <p14:xfrm>
                <a:off x="831333" y="5512027"/>
                <a:ext cx="1571760" cy="17460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62A3E8C7-4180-4215-8A24-2A5FFEEA8E14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827013" y="5507707"/>
                  <a:ext cx="15804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3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A214D9CE-0B4D-4348-99D8-398CBB662DEC}"/>
                    </a:ext>
                  </a:extLst>
                </p14:cNvPr>
                <p14:cNvContentPartPr/>
                <p14:nvPr/>
              </p14:nvContentPartPr>
              <p14:xfrm>
                <a:off x="2196093" y="5656387"/>
                <a:ext cx="86400" cy="20628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A214D9CE-0B4D-4348-99D8-398CBB662DEC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2191773" y="5652067"/>
                  <a:ext cx="950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5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9AB6EB7C-31AE-4C3E-A6E8-9C97F869F0AF}"/>
                    </a:ext>
                  </a:extLst>
                </p14:cNvPr>
                <p14:cNvContentPartPr/>
                <p14:nvPr/>
              </p14:nvContentPartPr>
              <p14:xfrm>
                <a:off x="2180253" y="5717947"/>
                <a:ext cx="189000" cy="16056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9AB6EB7C-31AE-4C3E-A6E8-9C97F869F0AF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2175933" y="5713627"/>
                  <a:ext cx="1976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7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953367C5-FD67-450C-8128-E5985A5DFAEB}"/>
                    </a:ext>
                  </a:extLst>
                </p14:cNvPr>
                <p14:cNvContentPartPr/>
                <p14:nvPr/>
              </p14:nvContentPartPr>
              <p14:xfrm>
                <a:off x="8088573" y="2748307"/>
                <a:ext cx="612720" cy="43020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953367C5-FD67-450C-8128-E5985A5DFAEB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8084253" y="2743987"/>
                  <a:ext cx="62136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9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87E05B96-11DE-40A1-BA05-55CB31BDDDD6}"/>
                    </a:ext>
                  </a:extLst>
                </p14:cNvPr>
                <p14:cNvContentPartPr/>
                <p14:nvPr/>
              </p14:nvContentPartPr>
              <p14:xfrm>
                <a:off x="8601933" y="2633107"/>
                <a:ext cx="212400" cy="23112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87E05B96-11DE-40A1-BA05-55CB31BDDDD6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8597613" y="2628787"/>
                  <a:ext cx="2210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1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19F9ED6B-6351-43B0-BF00-6116354535E7}"/>
                    </a:ext>
                  </a:extLst>
                </p14:cNvPr>
                <p14:cNvContentPartPr/>
                <p14:nvPr/>
              </p14:nvContentPartPr>
              <p14:xfrm>
                <a:off x="6272013" y="3397387"/>
                <a:ext cx="18000" cy="17028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19F9ED6B-6351-43B0-BF00-6116354535E7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6267693" y="3393067"/>
                  <a:ext cx="266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3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EF68A0E5-70DB-4AE3-A922-CFEB179325D7}"/>
                    </a:ext>
                  </a:extLst>
                </p14:cNvPr>
                <p14:cNvContentPartPr/>
                <p14:nvPr/>
              </p14:nvContentPartPr>
              <p14:xfrm>
                <a:off x="6151773" y="3350947"/>
                <a:ext cx="218520" cy="7128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EF68A0E5-70DB-4AE3-A922-CFEB179325D7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6147453" y="3346627"/>
                  <a:ext cx="2271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5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842AD941-C7CE-4D8C-80BE-A520B1D46673}"/>
                    </a:ext>
                  </a:extLst>
                </p14:cNvPr>
                <p14:cNvContentPartPr/>
                <p14:nvPr/>
              </p14:nvContentPartPr>
              <p14:xfrm>
                <a:off x="6365253" y="3453547"/>
                <a:ext cx="96840" cy="8388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842AD941-C7CE-4D8C-80BE-A520B1D46673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6360933" y="3449227"/>
                  <a:ext cx="1054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7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95C3C818-B0BE-4B8D-AF66-998B4F2E6201}"/>
                    </a:ext>
                  </a:extLst>
                </p14:cNvPr>
                <p14:cNvContentPartPr/>
                <p14:nvPr/>
              </p14:nvContentPartPr>
              <p14:xfrm>
                <a:off x="6504933" y="3336907"/>
                <a:ext cx="95760" cy="19728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95C3C818-B0BE-4B8D-AF66-998B4F2E6201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6500613" y="3332587"/>
                  <a:ext cx="1044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9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922CFD86-A766-4119-A108-AEF960B63CE4}"/>
                    </a:ext>
                  </a:extLst>
                </p14:cNvPr>
                <p14:cNvContentPartPr/>
                <p14:nvPr/>
              </p14:nvContentPartPr>
              <p14:xfrm>
                <a:off x="6595293" y="3345547"/>
                <a:ext cx="194040" cy="16128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922CFD86-A766-4119-A108-AEF960B63CE4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6590973" y="3341227"/>
                  <a:ext cx="2026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1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A9AEF951-AEDD-419D-8C65-36E6BC70BF4C}"/>
                    </a:ext>
                  </a:extLst>
                </p14:cNvPr>
                <p14:cNvContentPartPr/>
                <p14:nvPr/>
              </p14:nvContentPartPr>
              <p14:xfrm>
                <a:off x="6913893" y="3381187"/>
                <a:ext cx="209520" cy="5508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A9AEF951-AEDD-419D-8C65-36E6BC70BF4C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6909573" y="3376867"/>
                  <a:ext cx="2181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3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037A5B80-7B9A-4587-89C3-FD98BE3364C0}"/>
                    </a:ext>
                  </a:extLst>
                </p14:cNvPr>
                <p14:cNvContentPartPr/>
                <p14:nvPr/>
              </p14:nvContentPartPr>
              <p14:xfrm>
                <a:off x="7106493" y="3318547"/>
                <a:ext cx="24480" cy="288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037A5B80-7B9A-4587-89C3-FD98BE3364C0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7102173" y="3314227"/>
                  <a:ext cx="331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5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48CC33DD-D040-4906-B102-1ABAD29174E7}"/>
                    </a:ext>
                  </a:extLst>
                </p14:cNvPr>
                <p14:cNvContentPartPr/>
                <p14:nvPr/>
              </p14:nvContentPartPr>
              <p14:xfrm>
                <a:off x="7199373" y="3351307"/>
                <a:ext cx="97200" cy="6336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48CC33DD-D040-4906-B102-1ABAD29174E7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7195053" y="3346987"/>
                  <a:ext cx="1058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7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5E3923F2-813B-4B7A-8720-7AD573460EBA}"/>
                    </a:ext>
                  </a:extLst>
                </p14:cNvPr>
                <p14:cNvContentPartPr/>
                <p14:nvPr/>
              </p14:nvContentPartPr>
              <p14:xfrm>
                <a:off x="7303413" y="3246907"/>
                <a:ext cx="457200" cy="14256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5E3923F2-813B-4B7A-8720-7AD573460EBA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7299093" y="3242587"/>
                  <a:ext cx="4658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9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13752316-9D1A-4A95-8272-B6A20258BFDC}"/>
                    </a:ext>
                  </a:extLst>
                </p14:cNvPr>
                <p14:cNvContentPartPr/>
                <p14:nvPr/>
              </p14:nvContentPartPr>
              <p14:xfrm>
                <a:off x="6324933" y="3699427"/>
                <a:ext cx="242280" cy="25380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13752316-9D1A-4A95-8272-B6A20258BFDC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6320613" y="3695107"/>
                  <a:ext cx="2509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1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1362004E-8F9D-4963-8E13-2FD2F11040B4}"/>
                    </a:ext>
                  </a:extLst>
                </p14:cNvPr>
                <p14:cNvContentPartPr/>
                <p14:nvPr/>
              </p14:nvContentPartPr>
              <p14:xfrm>
                <a:off x="6674133" y="3678187"/>
                <a:ext cx="182880" cy="11952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1362004E-8F9D-4963-8E13-2FD2F11040B4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6669813" y="3673867"/>
                  <a:ext cx="1915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3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48E4D052-C242-4CDF-8175-A7C358CF6F91}"/>
                    </a:ext>
                  </a:extLst>
                </p14:cNvPr>
                <p14:cNvContentPartPr/>
                <p14:nvPr/>
              </p14:nvContentPartPr>
              <p14:xfrm>
                <a:off x="6852693" y="3613387"/>
                <a:ext cx="129600" cy="12420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48E4D052-C242-4CDF-8175-A7C358CF6F91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6848373" y="3609067"/>
                  <a:ext cx="1382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5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3BB2CE4B-C242-49C1-8309-AD07761E604C}"/>
                    </a:ext>
                  </a:extLst>
                </p14:cNvPr>
                <p14:cNvContentPartPr/>
                <p14:nvPr/>
              </p14:nvContentPartPr>
              <p14:xfrm>
                <a:off x="7028733" y="3613387"/>
                <a:ext cx="229680" cy="7596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3BB2CE4B-C242-49C1-8309-AD07761E604C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7024413" y="3609067"/>
                  <a:ext cx="2383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7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CEEC43D5-AFE7-490A-9B24-BD96B8E19E20}"/>
                    </a:ext>
                  </a:extLst>
                </p14:cNvPr>
                <p14:cNvContentPartPr/>
                <p14:nvPr/>
              </p14:nvContentPartPr>
              <p14:xfrm>
                <a:off x="7266693" y="3534547"/>
                <a:ext cx="123120" cy="9180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CEEC43D5-AFE7-490A-9B24-BD96B8E19E20}"/>
                    </a:ext>
                  </a:extLst>
                </p:cNvPr>
                <p:cNvPicPr/>
                <p:nvPr/>
              </p:nvPicPr>
              <p:blipFill>
                <a:blip r:embed="rId928"/>
                <a:stretch>
                  <a:fillRect/>
                </a:stretch>
              </p:blipFill>
              <p:spPr>
                <a:xfrm>
                  <a:off x="7262373" y="3530227"/>
                  <a:ext cx="1317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9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85A0E3EB-48DC-4946-B497-1DFF591B5F1D}"/>
                    </a:ext>
                  </a:extLst>
                </p14:cNvPr>
                <p14:cNvContentPartPr/>
                <p14:nvPr/>
              </p14:nvContentPartPr>
              <p14:xfrm>
                <a:off x="7515813" y="3448147"/>
                <a:ext cx="510840" cy="27072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85A0E3EB-48DC-4946-B497-1DFF591B5F1D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7511493" y="3443827"/>
                  <a:ext cx="51948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1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C64A14D6-4E77-4A10-9760-07B82B82428D}"/>
                    </a:ext>
                  </a:extLst>
                </p14:cNvPr>
                <p14:cNvContentPartPr/>
                <p14:nvPr/>
              </p14:nvContentPartPr>
              <p14:xfrm>
                <a:off x="6436173" y="4107667"/>
                <a:ext cx="106560" cy="13356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C64A14D6-4E77-4A10-9760-07B82B82428D}"/>
                    </a:ext>
                  </a:extLst>
                </p:cNvPr>
                <p:cNvPicPr/>
                <p:nvPr/>
              </p:nvPicPr>
              <p:blipFill>
                <a:blip r:embed="rId932"/>
                <a:stretch>
                  <a:fillRect/>
                </a:stretch>
              </p:blipFill>
              <p:spPr>
                <a:xfrm>
                  <a:off x="6431853" y="4103347"/>
                  <a:ext cx="1152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3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FDDC597D-31D7-419D-9E81-0155EF156B77}"/>
                    </a:ext>
                  </a:extLst>
                </p14:cNvPr>
                <p14:cNvContentPartPr/>
                <p14:nvPr/>
              </p14:nvContentPartPr>
              <p14:xfrm>
                <a:off x="6561093" y="4115947"/>
                <a:ext cx="91800" cy="8820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FDDC597D-31D7-419D-9E81-0155EF156B77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6556773" y="4111627"/>
                  <a:ext cx="1004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5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50869A22-85AF-45C2-8C5B-99FD47741D39}"/>
                    </a:ext>
                  </a:extLst>
                </p14:cNvPr>
                <p14:cNvContentPartPr/>
                <p14:nvPr/>
              </p14:nvContentPartPr>
              <p14:xfrm>
                <a:off x="6687453" y="4058347"/>
                <a:ext cx="168480" cy="21348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50869A22-85AF-45C2-8C5B-99FD47741D39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6683133" y="4054027"/>
                  <a:ext cx="1771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7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5214C2AD-10F5-42EC-8A48-6831D654EED3}"/>
                    </a:ext>
                  </a:extLst>
                </p14:cNvPr>
                <p14:cNvContentPartPr/>
                <p14:nvPr/>
              </p14:nvContentPartPr>
              <p14:xfrm>
                <a:off x="6842613" y="3939187"/>
                <a:ext cx="293760" cy="14976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5214C2AD-10F5-42EC-8A48-6831D654EED3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6838293" y="3934867"/>
                  <a:ext cx="3024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9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6F530104-4020-4C9D-96EF-2CE3D8CB2D41}"/>
                    </a:ext>
                  </a:extLst>
                </p14:cNvPr>
                <p14:cNvContentPartPr/>
                <p14:nvPr/>
              </p14:nvContentPartPr>
              <p14:xfrm>
                <a:off x="6451653" y="4501147"/>
                <a:ext cx="53280" cy="13140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6F530104-4020-4C9D-96EF-2CE3D8CB2D41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6447333" y="4496827"/>
                  <a:ext cx="619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1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86735002-27C6-47D2-ADA2-BB387CF11092}"/>
                    </a:ext>
                  </a:extLst>
                </p14:cNvPr>
                <p14:cNvContentPartPr/>
                <p14:nvPr/>
              </p14:nvContentPartPr>
              <p14:xfrm>
                <a:off x="6433293" y="4412947"/>
                <a:ext cx="125640" cy="7488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86735002-27C6-47D2-ADA2-BB387CF11092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6428973" y="4408627"/>
                  <a:ext cx="1342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3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0CE7DD61-EC8B-466B-91A8-5F0F39175358}"/>
                    </a:ext>
                  </a:extLst>
                </p14:cNvPr>
                <p14:cNvContentPartPr/>
                <p14:nvPr/>
              </p14:nvContentPartPr>
              <p14:xfrm>
                <a:off x="6466053" y="4489987"/>
                <a:ext cx="185760" cy="14508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0CE7DD61-EC8B-466B-91A8-5F0F39175358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6461733" y="4485667"/>
                  <a:ext cx="1944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5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1960AB07-8D4B-44CB-A104-8FED5FB8B7DB}"/>
                    </a:ext>
                  </a:extLst>
                </p14:cNvPr>
                <p14:cNvContentPartPr/>
                <p14:nvPr/>
              </p14:nvContentPartPr>
              <p14:xfrm>
                <a:off x="6716613" y="4376227"/>
                <a:ext cx="147240" cy="5904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1960AB07-8D4B-44CB-A104-8FED5FB8B7DB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6712293" y="4371907"/>
                  <a:ext cx="1558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7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9ECC9B6D-0D54-4B5C-BDB2-1962EF7C08E8}"/>
                    </a:ext>
                  </a:extLst>
                </p14:cNvPr>
                <p14:cNvContentPartPr/>
                <p14:nvPr/>
              </p14:nvContentPartPr>
              <p14:xfrm>
                <a:off x="6747573" y="4414387"/>
                <a:ext cx="147600" cy="7164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9ECC9B6D-0D54-4B5C-BDB2-1962EF7C08E8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6743253" y="4410067"/>
                  <a:ext cx="1562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9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9769C713-6FC7-4C5E-9B70-FBDAAC4F5669}"/>
                    </a:ext>
                  </a:extLst>
                </p14:cNvPr>
                <p14:cNvContentPartPr/>
                <p14:nvPr/>
              </p14:nvContentPartPr>
              <p14:xfrm>
                <a:off x="6971853" y="4240147"/>
                <a:ext cx="118080" cy="24408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9769C713-6FC7-4C5E-9B70-FBDAAC4F5669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6967533" y="4235827"/>
                  <a:ext cx="1267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1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90338444-6419-4B4B-B994-351962C4E318}"/>
                    </a:ext>
                  </a:extLst>
                </p14:cNvPr>
                <p14:cNvContentPartPr/>
                <p14:nvPr/>
              </p14:nvContentPartPr>
              <p14:xfrm>
                <a:off x="7146453" y="4238707"/>
                <a:ext cx="29520" cy="12744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90338444-6419-4B4B-B994-351962C4E318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7142133" y="4234387"/>
                  <a:ext cx="381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3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F747C90C-B1F0-481A-9DE4-CE269519AD19}"/>
                    </a:ext>
                  </a:extLst>
                </p14:cNvPr>
                <p14:cNvContentPartPr/>
                <p14:nvPr/>
              </p14:nvContentPartPr>
              <p14:xfrm>
                <a:off x="7175253" y="4231147"/>
                <a:ext cx="73440" cy="11304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F747C90C-B1F0-481A-9DE4-CE269519AD19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7170933" y="4226827"/>
                  <a:ext cx="820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5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33A3D711-86A9-4ECA-B570-4D73A3766C87}"/>
                    </a:ext>
                  </a:extLst>
                </p14:cNvPr>
                <p14:cNvContentPartPr/>
                <p14:nvPr/>
              </p14:nvContentPartPr>
              <p14:xfrm>
                <a:off x="7175973" y="4284067"/>
                <a:ext cx="48600" cy="3996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33A3D711-86A9-4ECA-B570-4D73A3766C87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7171653" y="4279747"/>
                  <a:ext cx="572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7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325E491F-6999-4A2D-8FFB-B98F9DDA3397}"/>
                    </a:ext>
                  </a:extLst>
                </p14:cNvPr>
                <p14:cNvContentPartPr/>
                <p14:nvPr/>
              </p14:nvContentPartPr>
              <p14:xfrm>
                <a:off x="7243293" y="4137187"/>
                <a:ext cx="26640" cy="3780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325E491F-6999-4A2D-8FFB-B98F9DDA3397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7238973" y="4132867"/>
                  <a:ext cx="352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9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B72EC62D-DCB1-46BE-8E0F-3B2D2AC8E899}"/>
                    </a:ext>
                  </a:extLst>
                </p14:cNvPr>
                <p14:cNvContentPartPr/>
                <p14:nvPr/>
              </p14:nvContentPartPr>
              <p14:xfrm>
                <a:off x="7327893" y="4007227"/>
                <a:ext cx="25200" cy="18360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B72EC62D-DCB1-46BE-8E0F-3B2D2AC8E899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7323573" y="4002907"/>
                  <a:ext cx="338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1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0731F788-08B8-4D18-A248-74C141F1962E}"/>
                    </a:ext>
                  </a:extLst>
                </p14:cNvPr>
                <p14:cNvContentPartPr/>
                <p14:nvPr/>
              </p14:nvContentPartPr>
              <p14:xfrm>
                <a:off x="7344093" y="4005067"/>
                <a:ext cx="114120" cy="13500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0731F788-08B8-4D18-A248-74C141F1962E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7339773" y="4000747"/>
                  <a:ext cx="1227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3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A3DEE2D3-0EF4-4362-A1BD-E7FC51DE78DD}"/>
                    </a:ext>
                  </a:extLst>
                </p14:cNvPr>
                <p14:cNvContentPartPr/>
                <p14:nvPr/>
              </p14:nvContentPartPr>
              <p14:xfrm>
                <a:off x="7373973" y="4061947"/>
                <a:ext cx="56160" cy="5292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A3DEE2D3-0EF4-4362-A1BD-E7FC51DE78DD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7369653" y="4057627"/>
                  <a:ext cx="648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5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314998D6-CBB4-4871-92C9-398DB2B2C9FE}"/>
                    </a:ext>
                  </a:extLst>
                </p14:cNvPr>
                <p14:cNvContentPartPr/>
                <p14:nvPr/>
              </p14:nvContentPartPr>
              <p14:xfrm>
                <a:off x="7540653" y="3933787"/>
                <a:ext cx="64080" cy="9612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314998D6-CBB4-4871-92C9-398DB2B2C9FE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7536333" y="3929467"/>
                  <a:ext cx="727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7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79B802D9-2399-4EA6-ADEC-A1B62F69ABF4}"/>
                    </a:ext>
                  </a:extLst>
                </p14:cNvPr>
                <p14:cNvContentPartPr/>
                <p14:nvPr/>
              </p14:nvContentPartPr>
              <p14:xfrm>
                <a:off x="7525173" y="3929107"/>
                <a:ext cx="74520" cy="6228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79B802D9-2399-4EA6-ADEC-A1B62F69ABF4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7520853" y="3924787"/>
                  <a:ext cx="831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9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5B68BCF6-F77C-4A1C-AF38-2E7BB5DC2647}"/>
                    </a:ext>
                  </a:extLst>
                </p14:cNvPr>
                <p14:cNvContentPartPr/>
                <p14:nvPr/>
              </p14:nvContentPartPr>
              <p14:xfrm>
                <a:off x="7697613" y="3797347"/>
                <a:ext cx="100440" cy="23436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5B68BCF6-F77C-4A1C-AF38-2E7BB5DC2647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7693293" y="3793027"/>
                  <a:ext cx="1090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1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0F45DF0D-A1FB-4D93-B649-78CFD9830B3B}"/>
                    </a:ext>
                  </a:extLst>
                </p14:cNvPr>
                <p14:cNvContentPartPr/>
                <p14:nvPr/>
              </p14:nvContentPartPr>
              <p14:xfrm>
                <a:off x="7871493" y="3827227"/>
                <a:ext cx="56880" cy="10476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0F45DF0D-A1FB-4D93-B649-78CFD9830B3B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7867173" y="3822907"/>
                  <a:ext cx="655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3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61A81F7E-7BC2-4C9C-8F9A-457C365527CE}"/>
                    </a:ext>
                  </a:extLst>
                </p14:cNvPr>
                <p14:cNvContentPartPr/>
                <p14:nvPr/>
              </p14:nvContentPartPr>
              <p14:xfrm>
                <a:off x="7812453" y="3789067"/>
                <a:ext cx="167400" cy="17172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61A81F7E-7BC2-4C9C-8F9A-457C365527CE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7808133" y="3784747"/>
                  <a:ext cx="1760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5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22DD066A-B7FA-4F27-BCDC-B8A8CD9EE68F}"/>
                    </a:ext>
                  </a:extLst>
                </p14:cNvPr>
                <p14:cNvContentPartPr/>
                <p14:nvPr/>
              </p14:nvContentPartPr>
              <p14:xfrm>
                <a:off x="7973373" y="3698707"/>
                <a:ext cx="30960" cy="1152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22DD066A-B7FA-4F27-BCDC-B8A8CD9EE68F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7969053" y="3694387"/>
                  <a:ext cx="396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7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944098C1-6545-4400-B96E-5D7F30B4F94E}"/>
                    </a:ext>
                  </a:extLst>
                </p14:cNvPr>
                <p14:cNvContentPartPr/>
                <p14:nvPr/>
              </p14:nvContentPartPr>
              <p14:xfrm>
                <a:off x="8053653" y="3599347"/>
                <a:ext cx="65880" cy="12276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944098C1-6545-4400-B96E-5D7F30B4F94E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8049333" y="3595027"/>
                  <a:ext cx="745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9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E614DD96-1E23-49CA-938F-4687473B42DD}"/>
                    </a:ext>
                  </a:extLst>
                </p14:cNvPr>
                <p14:cNvContentPartPr/>
                <p14:nvPr/>
              </p14:nvContentPartPr>
              <p14:xfrm>
                <a:off x="7987413" y="3564427"/>
                <a:ext cx="180360" cy="17532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E614DD96-1E23-49CA-938F-4687473B42DD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7983093" y="3560107"/>
                  <a:ext cx="1890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1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1BC488ED-4E11-41B8-8351-0C26E4D763BF}"/>
                    </a:ext>
                  </a:extLst>
                </p14:cNvPr>
                <p14:cNvContentPartPr/>
                <p14:nvPr/>
              </p14:nvContentPartPr>
              <p14:xfrm>
                <a:off x="7336893" y="4180747"/>
                <a:ext cx="186120" cy="11736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1BC488ED-4E11-41B8-8351-0C26E4D763BF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7332573" y="4176427"/>
                  <a:ext cx="1947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3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51CFC092-27D0-4579-8EF3-2DB624A9A035}"/>
                    </a:ext>
                  </a:extLst>
                </p14:cNvPr>
                <p14:cNvContentPartPr/>
                <p14:nvPr/>
              </p14:nvContentPartPr>
              <p14:xfrm>
                <a:off x="8092173" y="3771787"/>
                <a:ext cx="156960" cy="10008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51CFC092-27D0-4579-8EF3-2DB624A9A035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8087853" y="3767467"/>
                  <a:ext cx="1656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5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4BDF06B2-1F37-422B-B4AB-68D925A0C67E}"/>
                    </a:ext>
                  </a:extLst>
                </p14:cNvPr>
                <p14:cNvContentPartPr/>
                <p14:nvPr/>
              </p14:nvContentPartPr>
              <p14:xfrm>
                <a:off x="6441213" y="3810667"/>
                <a:ext cx="2026440" cy="108252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4BDF06B2-1F37-422B-B4AB-68D925A0C67E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6436893" y="3806347"/>
                  <a:ext cx="2035080" cy="10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7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086A06F9-37FA-4F23-A4BF-B7172017E243}"/>
                    </a:ext>
                  </a:extLst>
                </p14:cNvPr>
                <p14:cNvContentPartPr/>
                <p14:nvPr/>
              </p14:nvContentPartPr>
              <p14:xfrm>
                <a:off x="2321733" y="4237627"/>
                <a:ext cx="3857040" cy="87912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086A06F9-37FA-4F23-A4BF-B7172017E243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2317413" y="4233307"/>
                  <a:ext cx="3865680" cy="88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9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4A2F2F78-A602-4DD5-A36B-FDA4410890C8}"/>
                    </a:ext>
                  </a:extLst>
                </p14:cNvPr>
                <p14:cNvContentPartPr/>
                <p14:nvPr/>
              </p14:nvContentPartPr>
              <p14:xfrm>
                <a:off x="2186733" y="4979587"/>
                <a:ext cx="354600" cy="18540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4A2F2F78-A602-4DD5-A36B-FDA4410890C8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2182413" y="4975267"/>
                  <a:ext cx="3632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1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9A6702BB-17CB-43E7-8803-50A90900B0E0}"/>
                    </a:ext>
                  </a:extLst>
                </p14:cNvPr>
                <p14:cNvContentPartPr/>
                <p14:nvPr/>
              </p14:nvContentPartPr>
              <p14:xfrm>
                <a:off x="6019293" y="4249147"/>
                <a:ext cx="271080" cy="25272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9A6702BB-17CB-43E7-8803-50A90900B0E0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6014973" y="4244827"/>
                  <a:ext cx="2797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3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68AB8B37-92A3-4290-BF88-A07E54773BC7}"/>
                    </a:ext>
                  </a:extLst>
                </p14:cNvPr>
                <p14:cNvContentPartPr/>
                <p14:nvPr/>
              </p14:nvContentPartPr>
              <p14:xfrm>
                <a:off x="6095253" y="5302867"/>
                <a:ext cx="42840" cy="18072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68AB8B37-92A3-4290-BF88-A07E54773BC7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6090933" y="5298547"/>
                  <a:ext cx="514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5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B775508C-43E4-43D3-B3E9-9AA8BE10BECB}"/>
                    </a:ext>
                  </a:extLst>
                </p14:cNvPr>
                <p14:cNvContentPartPr/>
                <p14:nvPr/>
              </p14:nvContentPartPr>
              <p14:xfrm>
                <a:off x="5995173" y="5252827"/>
                <a:ext cx="250560" cy="23364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B775508C-43E4-43D3-B3E9-9AA8BE10BECB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5990853" y="5248507"/>
                  <a:ext cx="2592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7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51723CCE-C61A-4858-B7F4-983A1FC49EEE}"/>
                    </a:ext>
                  </a:extLst>
                </p14:cNvPr>
                <p14:cNvContentPartPr/>
                <p14:nvPr/>
              </p14:nvContentPartPr>
              <p14:xfrm>
                <a:off x="6365613" y="5258947"/>
                <a:ext cx="95760" cy="2016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51723CCE-C61A-4858-B7F4-983A1FC49EEE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6361293" y="5254627"/>
                  <a:ext cx="1044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9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3205BD39-6815-446D-A951-FC9DBA154286}"/>
                    </a:ext>
                  </a:extLst>
                </p14:cNvPr>
                <p14:cNvContentPartPr/>
                <p14:nvPr/>
              </p14:nvContentPartPr>
              <p14:xfrm>
                <a:off x="6350133" y="5293867"/>
                <a:ext cx="199080" cy="3816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3205BD39-6815-446D-A951-FC9DBA154286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6345813" y="5289547"/>
                  <a:ext cx="2077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1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ADAA66A6-1423-4CCC-8F31-5AD8A369B17A}"/>
                    </a:ext>
                  </a:extLst>
                </p14:cNvPr>
                <p14:cNvContentPartPr/>
                <p14:nvPr/>
              </p14:nvContentPartPr>
              <p14:xfrm>
                <a:off x="6632733" y="5026747"/>
                <a:ext cx="46800" cy="12672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ADAA66A6-1423-4CCC-8F31-5AD8A369B17A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6628413" y="5022427"/>
                  <a:ext cx="554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3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3F5A7FC2-6BD4-478B-87F5-AD27B6395E03}"/>
                    </a:ext>
                  </a:extLst>
                </p14:cNvPr>
                <p14:cNvContentPartPr/>
                <p14:nvPr/>
              </p14:nvContentPartPr>
              <p14:xfrm>
                <a:off x="6606453" y="4946467"/>
                <a:ext cx="171000" cy="7596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3F5A7FC2-6BD4-478B-87F5-AD27B6395E03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6602133" y="4942147"/>
                  <a:ext cx="1796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5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F6B4FD3E-8767-4796-A20B-226BC2EFAA24}"/>
                    </a:ext>
                  </a:extLst>
                </p14:cNvPr>
                <p14:cNvContentPartPr/>
                <p14:nvPr/>
              </p14:nvContentPartPr>
              <p14:xfrm>
                <a:off x="6658293" y="4985347"/>
                <a:ext cx="183240" cy="14400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F6B4FD3E-8767-4796-A20B-226BC2EFAA24}"/>
                    </a:ext>
                  </a:extLst>
                </p:cNvPr>
                <p:cNvPicPr/>
                <p:nvPr/>
              </p:nvPicPr>
              <p:blipFill>
                <a:blip r:embed="rId1006"/>
                <a:stretch>
                  <a:fillRect/>
                </a:stretch>
              </p:blipFill>
              <p:spPr>
                <a:xfrm>
                  <a:off x="6653973" y="4981027"/>
                  <a:ext cx="1918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7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F3EE00C8-B2D0-4341-8CA6-A0B4BAFBD9D3}"/>
                    </a:ext>
                  </a:extLst>
                </p14:cNvPr>
                <p14:cNvContentPartPr/>
                <p14:nvPr/>
              </p14:nvContentPartPr>
              <p14:xfrm>
                <a:off x="6578733" y="4999747"/>
                <a:ext cx="485280" cy="22320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F3EE00C8-B2D0-4341-8CA6-A0B4BAFBD9D3}"/>
                    </a:ext>
                  </a:extLst>
                </p:cNvPr>
                <p:cNvPicPr/>
                <p:nvPr/>
              </p:nvPicPr>
              <p:blipFill>
                <a:blip r:embed="rId1008"/>
                <a:stretch>
                  <a:fillRect/>
                </a:stretch>
              </p:blipFill>
              <p:spPr>
                <a:xfrm>
                  <a:off x="6574413" y="4995427"/>
                  <a:ext cx="4939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9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E7075159-31D6-4F0F-BF5A-4EA0E0B69808}"/>
                    </a:ext>
                  </a:extLst>
                </p14:cNvPr>
                <p14:cNvContentPartPr/>
                <p14:nvPr/>
              </p14:nvContentPartPr>
              <p14:xfrm>
                <a:off x="6762333" y="5281987"/>
                <a:ext cx="58320" cy="21168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E7075159-31D6-4F0F-BF5A-4EA0E0B69808}"/>
                    </a:ext>
                  </a:extLst>
                </p:cNvPr>
                <p:cNvPicPr/>
                <p:nvPr/>
              </p:nvPicPr>
              <p:blipFill>
                <a:blip r:embed="rId1010"/>
                <a:stretch>
                  <a:fillRect/>
                </a:stretch>
              </p:blipFill>
              <p:spPr>
                <a:xfrm>
                  <a:off x="6758013" y="5277667"/>
                  <a:ext cx="669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1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6EA04D46-64FD-4E40-8BF4-A7E0936AE451}"/>
                    </a:ext>
                  </a:extLst>
                </p14:cNvPr>
                <p14:cNvContentPartPr/>
                <p14:nvPr/>
              </p14:nvContentPartPr>
              <p14:xfrm>
                <a:off x="6678453" y="5240947"/>
                <a:ext cx="174960" cy="10476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6EA04D46-64FD-4E40-8BF4-A7E0936AE451}"/>
                    </a:ext>
                  </a:extLst>
                </p:cNvPr>
                <p:cNvPicPr/>
                <p:nvPr/>
              </p:nvPicPr>
              <p:blipFill>
                <a:blip r:embed="rId1012"/>
                <a:stretch>
                  <a:fillRect/>
                </a:stretch>
              </p:blipFill>
              <p:spPr>
                <a:xfrm>
                  <a:off x="6674133" y="5236627"/>
                  <a:ext cx="1836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3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AF33E63C-FF93-4FBD-9D84-7E5B2DB201FF}"/>
                    </a:ext>
                  </a:extLst>
                </p14:cNvPr>
                <p14:cNvContentPartPr/>
                <p14:nvPr/>
              </p14:nvContentPartPr>
              <p14:xfrm>
                <a:off x="6926853" y="5262547"/>
                <a:ext cx="29880" cy="6840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AF33E63C-FF93-4FBD-9D84-7E5B2DB201FF}"/>
                    </a:ext>
                  </a:extLst>
                </p:cNvPr>
                <p:cNvPicPr/>
                <p:nvPr/>
              </p:nvPicPr>
              <p:blipFill>
                <a:blip r:embed="rId1014"/>
                <a:stretch>
                  <a:fillRect/>
                </a:stretch>
              </p:blipFill>
              <p:spPr>
                <a:xfrm>
                  <a:off x="6922533" y="5258227"/>
                  <a:ext cx="385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5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3E93B703-9270-43F9-8766-F0B1C00BB242}"/>
                    </a:ext>
                  </a:extLst>
                </p14:cNvPr>
                <p14:cNvContentPartPr/>
                <p14:nvPr/>
              </p14:nvContentPartPr>
              <p14:xfrm>
                <a:off x="6862053" y="5223667"/>
                <a:ext cx="158040" cy="14616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3E93B703-9270-43F9-8766-F0B1C00BB242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6857733" y="5219347"/>
                  <a:ext cx="1666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7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C5D3F5CC-F8C2-470B-9D46-76DCC32200B1}"/>
                    </a:ext>
                  </a:extLst>
                </p14:cNvPr>
                <p14:cNvContentPartPr/>
                <p14:nvPr/>
              </p14:nvContentPartPr>
              <p14:xfrm>
                <a:off x="7197213" y="4868707"/>
                <a:ext cx="176760" cy="9972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C5D3F5CC-F8C2-470B-9D46-76DCC32200B1}"/>
                    </a:ext>
                  </a:extLst>
                </p:cNvPr>
                <p:cNvPicPr/>
                <p:nvPr/>
              </p:nvPicPr>
              <p:blipFill>
                <a:blip r:embed="rId1018"/>
                <a:stretch>
                  <a:fillRect/>
                </a:stretch>
              </p:blipFill>
              <p:spPr>
                <a:xfrm>
                  <a:off x="7192893" y="4864387"/>
                  <a:ext cx="1854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9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C0943BDC-EC1C-4C2E-BD8F-488027AED948}"/>
                    </a:ext>
                  </a:extLst>
                </p14:cNvPr>
                <p14:cNvContentPartPr/>
                <p14:nvPr/>
              </p14:nvContentPartPr>
              <p14:xfrm>
                <a:off x="7425453" y="4575667"/>
                <a:ext cx="109800" cy="29484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C0943BDC-EC1C-4C2E-BD8F-488027AED948}"/>
                    </a:ext>
                  </a:extLst>
                </p:cNvPr>
                <p:cNvPicPr/>
                <p:nvPr/>
              </p:nvPicPr>
              <p:blipFill>
                <a:blip r:embed="rId1020"/>
                <a:stretch>
                  <a:fillRect/>
                </a:stretch>
              </p:blipFill>
              <p:spPr>
                <a:xfrm>
                  <a:off x="7421133" y="4571347"/>
                  <a:ext cx="1184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1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567EA5CF-1780-4263-9EF3-A52F98C57190}"/>
                    </a:ext>
                  </a:extLst>
                </p14:cNvPr>
                <p14:cNvContentPartPr/>
                <p14:nvPr/>
              </p14:nvContentPartPr>
              <p14:xfrm>
                <a:off x="7591413" y="4588627"/>
                <a:ext cx="23760" cy="10620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567EA5CF-1780-4263-9EF3-A52F98C57190}"/>
                    </a:ext>
                  </a:extLst>
                </p:cNvPr>
                <p:cNvPicPr/>
                <p:nvPr/>
              </p:nvPicPr>
              <p:blipFill>
                <a:blip r:embed="rId1022"/>
                <a:stretch>
                  <a:fillRect/>
                </a:stretch>
              </p:blipFill>
              <p:spPr>
                <a:xfrm>
                  <a:off x="7587093" y="4584307"/>
                  <a:ext cx="324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3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4044CF76-D03E-46D5-8D68-AE5114A2514E}"/>
                    </a:ext>
                  </a:extLst>
                </p14:cNvPr>
                <p14:cNvContentPartPr/>
                <p14:nvPr/>
              </p14:nvContentPartPr>
              <p14:xfrm>
                <a:off x="7584933" y="4576747"/>
                <a:ext cx="104040" cy="11196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4044CF76-D03E-46D5-8D68-AE5114A2514E}"/>
                    </a:ext>
                  </a:extLst>
                </p:cNvPr>
                <p:cNvPicPr/>
                <p:nvPr/>
              </p:nvPicPr>
              <p:blipFill>
                <a:blip r:embed="rId1024"/>
                <a:stretch>
                  <a:fillRect/>
                </a:stretch>
              </p:blipFill>
              <p:spPr>
                <a:xfrm>
                  <a:off x="7580613" y="4572427"/>
                  <a:ext cx="1126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5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A100D8DF-FB49-4ED0-A791-1398593E4A54}"/>
                    </a:ext>
                  </a:extLst>
                </p14:cNvPr>
                <p14:cNvContentPartPr/>
                <p14:nvPr/>
              </p14:nvContentPartPr>
              <p14:xfrm>
                <a:off x="7435533" y="4662067"/>
                <a:ext cx="360360" cy="24624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A100D8DF-FB49-4ED0-A791-1398593E4A54}"/>
                    </a:ext>
                  </a:extLst>
                </p:cNvPr>
                <p:cNvPicPr/>
                <p:nvPr/>
              </p:nvPicPr>
              <p:blipFill>
                <a:blip r:embed="rId1026"/>
                <a:stretch>
                  <a:fillRect/>
                </a:stretch>
              </p:blipFill>
              <p:spPr>
                <a:xfrm>
                  <a:off x="7431213" y="4657747"/>
                  <a:ext cx="3690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7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29F7270E-5D95-4889-AC25-00535BD7ABA7}"/>
                    </a:ext>
                  </a:extLst>
                </p14:cNvPr>
                <p14:cNvContentPartPr/>
                <p14:nvPr/>
              </p14:nvContentPartPr>
              <p14:xfrm>
                <a:off x="7569813" y="4838107"/>
                <a:ext cx="145440" cy="27936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29F7270E-5D95-4889-AC25-00535BD7ABA7}"/>
                    </a:ext>
                  </a:extLst>
                </p:cNvPr>
                <p:cNvPicPr/>
                <p:nvPr/>
              </p:nvPicPr>
              <p:blipFill>
                <a:blip r:embed="rId1028"/>
                <a:stretch>
                  <a:fillRect/>
                </a:stretch>
              </p:blipFill>
              <p:spPr>
                <a:xfrm>
                  <a:off x="7565493" y="4833787"/>
                  <a:ext cx="1540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9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9D8763CB-BEAC-44BE-846D-6C032134627A}"/>
                    </a:ext>
                  </a:extLst>
                </p14:cNvPr>
                <p14:cNvContentPartPr/>
                <p14:nvPr/>
              </p14:nvContentPartPr>
              <p14:xfrm>
                <a:off x="7776453" y="4883107"/>
                <a:ext cx="55080" cy="10872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9D8763CB-BEAC-44BE-846D-6C032134627A}"/>
                    </a:ext>
                  </a:extLst>
                </p:cNvPr>
                <p:cNvPicPr/>
                <p:nvPr/>
              </p:nvPicPr>
              <p:blipFill>
                <a:blip r:embed="rId1030"/>
                <a:stretch>
                  <a:fillRect/>
                </a:stretch>
              </p:blipFill>
              <p:spPr>
                <a:xfrm>
                  <a:off x="7772133" y="4878787"/>
                  <a:ext cx="637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1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19DB39CF-6E4E-4BE0-88A2-880FDFB441C0}"/>
                    </a:ext>
                  </a:extLst>
                </p14:cNvPr>
                <p14:cNvContentPartPr/>
                <p14:nvPr/>
              </p14:nvContentPartPr>
              <p14:xfrm>
                <a:off x="7713453" y="4843147"/>
                <a:ext cx="185400" cy="18180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19DB39CF-6E4E-4BE0-88A2-880FDFB441C0}"/>
                    </a:ext>
                  </a:extLst>
                </p:cNvPr>
                <p:cNvPicPr/>
                <p:nvPr/>
              </p:nvPicPr>
              <p:blipFill>
                <a:blip r:embed="rId1032"/>
                <a:stretch>
                  <a:fillRect/>
                </a:stretch>
              </p:blipFill>
              <p:spPr>
                <a:xfrm>
                  <a:off x="7709133" y="4838827"/>
                  <a:ext cx="1940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3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1BF4F519-9206-4EBA-A7BA-2F3CE81E1A72}"/>
                    </a:ext>
                  </a:extLst>
                </p14:cNvPr>
                <p14:cNvContentPartPr/>
                <p14:nvPr/>
              </p14:nvContentPartPr>
              <p14:xfrm>
                <a:off x="7885533" y="4570267"/>
                <a:ext cx="28080" cy="5472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1BF4F519-9206-4EBA-A7BA-2F3CE81E1A72}"/>
                    </a:ext>
                  </a:extLst>
                </p:cNvPr>
                <p:cNvPicPr/>
                <p:nvPr/>
              </p:nvPicPr>
              <p:blipFill>
                <a:blip r:embed="rId1034"/>
                <a:stretch>
                  <a:fillRect/>
                </a:stretch>
              </p:blipFill>
              <p:spPr>
                <a:xfrm>
                  <a:off x="7881213" y="4565947"/>
                  <a:ext cx="367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5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C6A1ACC0-4FBF-4B74-8E35-DE900A8EA287}"/>
                    </a:ext>
                  </a:extLst>
                </p14:cNvPr>
                <p14:cNvContentPartPr/>
                <p14:nvPr/>
              </p14:nvContentPartPr>
              <p14:xfrm>
                <a:off x="8025933" y="4365787"/>
                <a:ext cx="73080" cy="25776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C6A1ACC0-4FBF-4B74-8E35-DE900A8EA287}"/>
                    </a:ext>
                  </a:extLst>
                </p:cNvPr>
                <p:cNvPicPr/>
                <p:nvPr/>
              </p:nvPicPr>
              <p:blipFill>
                <a:blip r:embed="rId1036"/>
                <a:stretch>
                  <a:fillRect/>
                </a:stretch>
              </p:blipFill>
              <p:spPr>
                <a:xfrm>
                  <a:off x="8021613" y="4361467"/>
                  <a:ext cx="817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7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444F4F3A-2CD5-4241-B4CA-108714983BDB}"/>
                    </a:ext>
                  </a:extLst>
                </p14:cNvPr>
                <p14:cNvContentPartPr/>
                <p14:nvPr/>
              </p14:nvContentPartPr>
              <p14:xfrm>
                <a:off x="8065533" y="4347427"/>
                <a:ext cx="131760" cy="16092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444F4F3A-2CD5-4241-B4CA-108714983BDB}"/>
                    </a:ext>
                  </a:extLst>
                </p:cNvPr>
                <p:cNvPicPr/>
                <p:nvPr/>
              </p:nvPicPr>
              <p:blipFill>
                <a:blip r:embed="rId1038"/>
                <a:stretch>
                  <a:fillRect/>
                </a:stretch>
              </p:blipFill>
              <p:spPr>
                <a:xfrm>
                  <a:off x="8061213" y="4343107"/>
                  <a:ext cx="1404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9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68C00E43-89E6-44A1-9DBA-68A5F16F2912}"/>
                    </a:ext>
                  </a:extLst>
                </p14:cNvPr>
                <p14:cNvContentPartPr/>
                <p14:nvPr/>
              </p14:nvContentPartPr>
              <p14:xfrm>
                <a:off x="8033493" y="4399267"/>
                <a:ext cx="195120" cy="11988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68C00E43-89E6-44A1-9DBA-68A5F16F2912}"/>
                    </a:ext>
                  </a:extLst>
                </p:cNvPr>
                <p:cNvPicPr/>
                <p:nvPr/>
              </p:nvPicPr>
              <p:blipFill>
                <a:blip r:embed="rId1040"/>
                <a:stretch>
                  <a:fillRect/>
                </a:stretch>
              </p:blipFill>
              <p:spPr>
                <a:xfrm>
                  <a:off x="8029173" y="4394947"/>
                  <a:ext cx="2037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1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D8291975-B2A5-4429-9666-A89F7DCAD4A3}"/>
                    </a:ext>
                  </a:extLst>
                </p14:cNvPr>
                <p14:cNvContentPartPr/>
                <p14:nvPr/>
              </p14:nvContentPartPr>
              <p14:xfrm>
                <a:off x="6762333" y="5268667"/>
                <a:ext cx="792000" cy="33696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D8291975-B2A5-4429-9666-A89F7DCAD4A3}"/>
                    </a:ext>
                  </a:extLst>
                </p:cNvPr>
                <p:cNvPicPr/>
                <p:nvPr/>
              </p:nvPicPr>
              <p:blipFill>
                <a:blip r:embed="rId1042"/>
                <a:stretch>
                  <a:fillRect/>
                </a:stretch>
              </p:blipFill>
              <p:spPr>
                <a:xfrm>
                  <a:off x="6758013" y="5264347"/>
                  <a:ext cx="80064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3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3AA6A295-35FA-4201-ABDB-E13733E30DDB}"/>
                    </a:ext>
                  </a:extLst>
                </p14:cNvPr>
                <p14:cNvContentPartPr/>
                <p14:nvPr/>
              </p14:nvContentPartPr>
              <p14:xfrm>
                <a:off x="7523733" y="4896427"/>
                <a:ext cx="690480" cy="41796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3AA6A295-35FA-4201-ABDB-E13733E30DDB}"/>
                    </a:ext>
                  </a:extLst>
                </p:cNvPr>
                <p:cNvPicPr/>
                <p:nvPr/>
              </p:nvPicPr>
              <p:blipFill>
                <a:blip r:embed="rId1044"/>
                <a:stretch>
                  <a:fillRect/>
                </a:stretch>
              </p:blipFill>
              <p:spPr>
                <a:xfrm>
                  <a:off x="7519413" y="4892107"/>
                  <a:ext cx="69912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97DC0F92-FCF3-4427-A9F4-DA68BF23798D}"/>
                    </a:ext>
                  </a:extLst>
                </p14:cNvPr>
                <p14:cNvContentPartPr/>
                <p14:nvPr/>
              </p14:nvContentPartPr>
              <p14:xfrm>
                <a:off x="764733" y="2671987"/>
                <a:ext cx="47520" cy="18604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97DC0F92-FCF3-4427-A9F4-DA68BF23798D}"/>
                    </a:ext>
                  </a:extLst>
                </p:cNvPr>
                <p:cNvPicPr/>
                <p:nvPr/>
              </p:nvPicPr>
              <p:blipFill>
                <a:blip r:embed="rId1046"/>
                <a:stretch>
                  <a:fillRect/>
                </a:stretch>
              </p:blipFill>
              <p:spPr>
                <a:xfrm>
                  <a:off x="760413" y="2667667"/>
                  <a:ext cx="56160" cy="18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D6AA5F43-8D5C-4359-8DDD-BEF564DBF33B}"/>
                    </a:ext>
                  </a:extLst>
                </p14:cNvPr>
                <p14:cNvContentPartPr/>
                <p14:nvPr/>
              </p14:nvContentPartPr>
              <p14:xfrm>
                <a:off x="597333" y="4228627"/>
                <a:ext cx="2273400" cy="1476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D6AA5F43-8D5C-4359-8DDD-BEF564DBF33B}"/>
                    </a:ext>
                  </a:extLst>
                </p:cNvPr>
                <p:cNvPicPr/>
                <p:nvPr/>
              </p:nvPicPr>
              <p:blipFill>
                <a:blip r:embed="rId1048"/>
                <a:stretch>
                  <a:fillRect/>
                </a:stretch>
              </p:blipFill>
              <p:spPr>
                <a:xfrm>
                  <a:off x="593013" y="4224307"/>
                  <a:ext cx="22820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B55E3772-B31E-42B1-9085-311C801DBDCD}"/>
                    </a:ext>
                  </a:extLst>
                </p14:cNvPr>
                <p14:cNvContentPartPr/>
                <p14:nvPr/>
              </p14:nvContentPartPr>
              <p14:xfrm>
                <a:off x="2862813" y="4120987"/>
                <a:ext cx="142560" cy="2127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B55E3772-B31E-42B1-9085-311C801DBDCD}"/>
                    </a:ext>
                  </a:extLst>
                </p:cNvPr>
                <p:cNvPicPr/>
                <p:nvPr/>
              </p:nvPicPr>
              <p:blipFill>
                <a:blip r:embed="rId1050"/>
                <a:stretch>
                  <a:fillRect/>
                </a:stretch>
              </p:blipFill>
              <p:spPr>
                <a:xfrm>
                  <a:off x="2858493" y="4116667"/>
                  <a:ext cx="1512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C8ECD1B-CE8B-42DF-8751-F4C26C1D6079}"/>
                    </a:ext>
                  </a:extLst>
                </p14:cNvPr>
                <p14:cNvContentPartPr/>
                <p14:nvPr/>
              </p14:nvContentPartPr>
              <p14:xfrm>
                <a:off x="625053" y="2503147"/>
                <a:ext cx="293400" cy="3024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C8ECD1B-CE8B-42DF-8751-F4C26C1D6079}"/>
                    </a:ext>
                  </a:extLst>
                </p:cNvPr>
                <p:cNvPicPr/>
                <p:nvPr/>
              </p:nvPicPr>
              <p:blipFill>
                <a:blip r:embed="rId1052"/>
                <a:stretch>
                  <a:fillRect/>
                </a:stretch>
              </p:blipFill>
              <p:spPr>
                <a:xfrm>
                  <a:off x="620733" y="2498827"/>
                  <a:ext cx="3020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4F52F55B-B870-414B-992B-FEAEFE3521FE}"/>
                    </a:ext>
                  </a:extLst>
                </p14:cNvPr>
                <p14:cNvContentPartPr/>
                <p14:nvPr/>
              </p14:nvContentPartPr>
              <p14:xfrm>
                <a:off x="402213" y="2511427"/>
                <a:ext cx="81720" cy="1260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4F52F55B-B870-414B-992B-FEAEFE3521FE}"/>
                    </a:ext>
                  </a:extLst>
                </p:cNvPr>
                <p:cNvPicPr/>
                <p:nvPr/>
              </p:nvPicPr>
              <p:blipFill>
                <a:blip r:embed="rId1054"/>
                <a:stretch>
                  <a:fillRect/>
                </a:stretch>
              </p:blipFill>
              <p:spPr>
                <a:xfrm>
                  <a:off x="397893" y="2507107"/>
                  <a:ext cx="903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04A626AF-AD06-4BED-B9DA-B907F027D213}"/>
                    </a:ext>
                  </a:extLst>
                </p14:cNvPr>
                <p14:cNvContentPartPr/>
                <p14:nvPr/>
              </p14:nvContentPartPr>
              <p14:xfrm>
                <a:off x="393933" y="2544907"/>
                <a:ext cx="128160" cy="885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04A626AF-AD06-4BED-B9DA-B907F027D213}"/>
                    </a:ext>
                  </a:extLst>
                </p:cNvPr>
                <p:cNvPicPr/>
                <p:nvPr/>
              </p:nvPicPr>
              <p:blipFill>
                <a:blip r:embed="rId1056"/>
                <a:stretch>
                  <a:fillRect/>
                </a:stretch>
              </p:blipFill>
              <p:spPr>
                <a:xfrm>
                  <a:off x="389613" y="2540587"/>
                  <a:ext cx="1368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3C7487CE-31BF-4356-94CE-86D073C8CC35}"/>
                    </a:ext>
                  </a:extLst>
                </p14:cNvPr>
                <p14:cNvContentPartPr/>
                <p14:nvPr/>
              </p14:nvContentPartPr>
              <p14:xfrm>
                <a:off x="561693" y="2598547"/>
                <a:ext cx="142200" cy="10152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3C7487CE-31BF-4356-94CE-86D073C8CC35}"/>
                    </a:ext>
                  </a:extLst>
                </p:cNvPr>
                <p:cNvPicPr/>
                <p:nvPr/>
              </p:nvPicPr>
              <p:blipFill>
                <a:blip r:embed="rId1058"/>
                <a:stretch>
                  <a:fillRect/>
                </a:stretch>
              </p:blipFill>
              <p:spPr>
                <a:xfrm>
                  <a:off x="557373" y="2594227"/>
                  <a:ext cx="1508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81A53482-48A8-41B4-B916-24CFB50CD11E}"/>
                    </a:ext>
                  </a:extLst>
                </p14:cNvPr>
                <p14:cNvContentPartPr/>
                <p14:nvPr/>
              </p14:nvContentPartPr>
              <p14:xfrm>
                <a:off x="2746173" y="4425547"/>
                <a:ext cx="94680" cy="1548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81A53482-48A8-41B4-B916-24CFB50CD11E}"/>
                    </a:ext>
                  </a:extLst>
                </p:cNvPr>
                <p:cNvPicPr/>
                <p:nvPr/>
              </p:nvPicPr>
              <p:blipFill>
                <a:blip r:embed="rId1060"/>
                <a:stretch>
                  <a:fillRect/>
                </a:stretch>
              </p:blipFill>
              <p:spPr>
                <a:xfrm>
                  <a:off x="2741853" y="4421227"/>
                  <a:ext cx="1033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1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0CF51EF1-E959-409F-9F08-D432F597149A}"/>
                    </a:ext>
                  </a:extLst>
                </p14:cNvPr>
                <p14:cNvContentPartPr/>
                <p14:nvPr/>
              </p14:nvContentPartPr>
              <p14:xfrm>
                <a:off x="2736093" y="4486027"/>
                <a:ext cx="129600" cy="1472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0CF51EF1-E959-409F-9F08-D432F597149A}"/>
                    </a:ext>
                  </a:extLst>
                </p:cNvPr>
                <p:cNvPicPr/>
                <p:nvPr/>
              </p:nvPicPr>
              <p:blipFill>
                <a:blip r:embed="rId1062"/>
                <a:stretch>
                  <a:fillRect/>
                </a:stretch>
              </p:blipFill>
              <p:spPr>
                <a:xfrm>
                  <a:off x="2731773" y="4481347"/>
                  <a:ext cx="1382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3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5C4912D-1176-41DD-B284-B7363CD44A12}"/>
                    </a:ext>
                  </a:extLst>
                </p14:cNvPr>
                <p14:cNvContentPartPr/>
                <p14:nvPr/>
              </p14:nvContentPartPr>
              <p14:xfrm>
                <a:off x="2895933" y="4519867"/>
                <a:ext cx="115560" cy="1609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5C4912D-1176-41DD-B284-B7363CD44A12}"/>
                    </a:ext>
                  </a:extLst>
                </p:cNvPr>
                <p:cNvPicPr/>
                <p:nvPr/>
              </p:nvPicPr>
              <p:blipFill>
                <a:blip r:embed="rId1064"/>
                <a:stretch>
                  <a:fillRect/>
                </a:stretch>
              </p:blipFill>
              <p:spPr>
                <a:xfrm>
                  <a:off x="2891613" y="4515547"/>
                  <a:ext cx="1242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453E89E1-8F18-4164-A968-302BA695D8D9}"/>
                    </a:ext>
                  </a:extLst>
                </p14:cNvPr>
                <p14:cNvContentPartPr/>
                <p14:nvPr/>
              </p14:nvContentPartPr>
              <p14:xfrm>
                <a:off x="808653" y="3158347"/>
                <a:ext cx="1112040" cy="11178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453E89E1-8F18-4164-A968-302BA695D8D9}"/>
                    </a:ext>
                  </a:extLst>
                </p:cNvPr>
                <p:cNvPicPr/>
                <p:nvPr/>
              </p:nvPicPr>
              <p:blipFill>
                <a:blip r:embed="rId1066"/>
                <a:stretch>
                  <a:fillRect/>
                </a:stretch>
              </p:blipFill>
              <p:spPr>
                <a:xfrm>
                  <a:off x="804333" y="3154027"/>
                  <a:ext cx="1120680" cy="11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769ED6C7-B214-41F1-9C38-BE8F6E2DAC95}"/>
                    </a:ext>
                  </a:extLst>
                </p14:cNvPr>
                <p14:cNvContentPartPr/>
                <p14:nvPr/>
              </p14:nvContentPartPr>
              <p14:xfrm>
                <a:off x="977853" y="3605107"/>
                <a:ext cx="9000" cy="162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769ED6C7-B214-41F1-9C38-BE8F6E2DAC95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973533" y="3600787"/>
                  <a:ext cx="176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8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187BF9CA-1106-4C2D-A348-B544ADFA45A0}"/>
                    </a:ext>
                  </a:extLst>
                </p14:cNvPr>
                <p14:cNvContentPartPr/>
                <p14:nvPr/>
              </p14:nvContentPartPr>
              <p14:xfrm>
                <a:off x="1178733" y="3956827"/>
                <a:ext cx="18360" cy="36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187BF9CA-1106-4C2D-A348-B544ADFA45A0}"/>
                    </a:ext>
                  </a:extLst>
                </p:cNvPr>
                <p:cNvPicPr/>
                <p:nvPr/>
              </p:nvPicPr>
              <p:blipFill>
                <a:blip r:embed="rId1069"/>
                <a:stretch>
                  <a:fillRect/>
                </a:stretch>
              </p:blipFill>
              <p:spPr>
                <a:xfrm>
                  <a:off x="1174413" y="3952507"/>
                  <a:ext cx="270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0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A6B0EC6C-087C-47B2-AAED-88CCB1358829}"/>
                    </a:ext>
                  </a:extLst>
                </p14:cNvPr>
                <p14:cNvContentPartPr/>
                <p14:nvPr/>
              </p14:nvContentPartPr>
              <p14:xfrm>
                <a:off x="933933" y="3922987"/>
                <a:ext cx="104400" cy="2599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A6B0EC6C-087C-47B2-AAED-88CCB1358829}"/>
                    </a:ext>
                  </a:extLst>
                </p:cNvPr>
                <p:cNvPicPr/>
                <p:nvPr/>
              </p:nvPicPr>
              <p:blipFill>
                <a:blip r:embed="rId1071"/>
                <a:stretch>
                  <a:fillRect/>
                </a:stretch>
              </p:blipFill>
              <p:spPr>
                <a:xfrm>
                  <a:off x="929613" y="3918667"/>
                  <a:ext cx="1130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2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82A18C4-4985-438F-B9E2-CBD0ADBF724D}"/>
                    </a:ext>
                  </a:extLst>
                </p14:cNvPr>
                <p14:cNvContentPartPr/>
                <p14:nvPr/>
              </p14:nvContentPartPr>
              <p14:xfrm>
                <a:off x="1098453" y="3778627"/>
                <a:ext cx="324360" cy="1764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82A18C4-4985-438F-B9E2-CBD0ADBF724D}"/>
                    </a:ext>
                  </a:extLst>
                </p:cNvPr>
                <p:cNvPicPr/>
                <p:nvPr/>
              </p:nvPicPr>
              <p:blipFill>
                <a:blip r:embed="rId1073"/>
                <a:stretch>
                  <a:fillRect/>
                </a:stretch>
              </p:blipFill>
              <p:spPr>
                <a:xfrm>
                  <a:off x="1094133" y="3774307"/>
                  <a:ext cx="3330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4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3EBDF40C-9A84-472C-8683-64EA7DD56029}"/>
                    </a:ext>
                  </a:extLst>
                </p14:cNvPr>
                <p14:cNvContentPartPr/>
                <p14:nvPr/>
              </p14:nvContentPartPr>
              <p14:xfrm>
                <a:off x="1527573" y="4050787"/>
                <a:ext cx="81360" cy="568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3EBDF40C-9A84-472C-8683-64EA7DD56029}"/>
                    </a:ext>
                  </a:extLst>
                </p:cNvPr>
                <p:cNvPicPr/>
                <p:nvPr/>
              </p:nvPicPr>
              <p:blipFill>
                <a:blip r:embed="rId1075"/>
                <a:stretch>
                  <a:fillRect/>
                </a:stretch>
              </p:blipFill>
              <p:spPr>
                <a:xfrm>
                  <a:off x="1523253" y="4046467"/>
                  <a:ext cx="900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6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54DF4D80-0998-4D81-A392-7CB98343E3B2}"/>
                    </a:ext>
                  </a:extLst>
                </p14:cNvPr>
                <p14:cNvContentPartPr/>
                <p14:nvPr/>
              </p14:nvContentPartPr>
              <p14:xfrm>
                <a:off x="1135893" y="3485947"/>
                <a:ext cx="5040" cy="115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54DF4D80-0998-4D81-A392-7CB98343E3B2}"/>
                    </a:ext>
                  </a:extLst>
                </p:cNvPr>
                <p:cNvPicPr/>
                <p:nvPr/>
              </p:nvPicPr>
              <p:blipFill>
                <a:blip r:embed="rId1077"/>
                <a:stretch>
                  <a:fillRect/>
                </a:stretch>
              </p:blipFill>
              <p:spPr>
                <a:xfrm>
                  <a:off x="1131573" y="3481627"/>
                  <a:ext cx="136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8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377DA5CE-0364-448D-9FC4-6C17D230753E}"/>
                    </a:ext>
                  </a:extLst>
                </p14:cNvPr>
                <p14:cNvContentPartPr/>
                <p14:nvPr/>
              </p14:nvContentPartPr>
              <p14:xfrm>
                <a:off x="1172973" y="3526987"/>
                <a:ext cx="88560" cy="896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377DA5CE-0364-448D-9FC4-6C17D230753E}"/>
                    </a:ext>
                  </a:extLst>
                </p:cNvPr>
                <p:cNvPicPr/>
                <p:nvPr/>
              </p:nvPicPr>
              <p:blipFill>
                <a:blip r:embed="rId1079"/>
                <a:stretch>
                  <a:fillRect/>
                </a:stretch>
              </p:blipFill>
              <p:spPr>
                <a:xfrm>
                  <a:off x="1168653" y="3522667"/>
                  <a:ext cx="972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0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89504E2B-47F6-4A38-A4F1-50DABD1A7E2C}"/>
                    </a:ext>
                  </a:extLst>
                </p14:cNvPr>
                <p14:cNvContentPartPr/>
                <p14:nvPr/>
              </p14:nvContentPartPr>
              <p14:xfrm>
                <a:off x="1357653" y="3682147"/>
                <a:ext cx="163440" cy="1954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89504E2B-47F6-4A38-A4F1-50DABD1A7E2C}"/>
                    </a:ext>
                  </a:extLst>
                </p:cNvPr>
                <p:cNvPicPr/>
                <p:nvPr/>
              </p:nvPicPr>
              <p:blipFill>
                <a:blip r:embed="rId1081"/>
                <a:stretch>
                  <a:fillRect/>
                </a:stretch>
              </p:blipFill>
              <p:spPr>
                <a:xfrm>
                  <a:off x="1353333" y="3677827"/>
                  <a:ext cx="1720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2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35A9BE76-5FFF-4877-9029-357A7344011E}"/>
                    </a:ext>
                  </a:extLst>
                </p14:cNvPr>
                <p14:cNvContentPartPr/>
                <p14:nvPr/>
              </p14:nvContentPartPr>
              <p14:xfrm>
                <a:off x="1552053" y="3935947"/>
                <a:ext cx="100800" cy="712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35A9BE76-5FFF-4877-9029-357A7344011E}"/>
                    </a:ext>
                  </a:extLst>
                </p:cNvPr>
                <p:cNvPicPr/>
                <p:nvPr/>
              </p:nvPicPr>
              <p:blipFill>
                <a:blip r:embed="rId1083"/>
                <a:stretch>
                  <a:fillRect/>
                </a:stretch>
              </p:blipFill>
              <p:spPr>
                <a:xfrm>
                  <a:off x="1547733" y="3931627"/>
                  <a:ext cx="1094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4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6065ACA4-429F-4C04-9FCA-48D1E378F05C}"/>
                    </a:ext>
                  </a:extLst>
                </p14:cNvPr>
                <p14:cNvContentPartPr/>
                <p14:nvPr/>
              </p14:nvContentPartPr>
              <p14:xfrm>
                <a:off x="910533" y="4613827"/>
                <a:ext cx="298440" cy="23508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6065ACA4-429F-4C04-9FCA-48D1E378F05C}"/>
                    </a:ext>
                  </a:extLst>
                </p:cNvPr>
                <p:cNvPicPr/>
                <p:nvPr/>
              </p:nvPicPr>
              <p:blipFill>
                <a:blip r:embed="rId1085"/>
                <a:stretch>
                  <a:fillRect/>
                </a:stretch>
              </p:blipFill>
              <p:spPr>
                <a:xfrm>
                  <a:off x="906213" y="4609507"/>
                  <a:ext cx="3070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6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681C6C44-E7EC-4F4E-8EEF-90757FAF2CE1}"/>
                    </a:ext>
                  </a:extLst>
                </p14:cNvPr>
                <p14:cNvContentPartPr/>
                <p14:nvPr/>
              </p14:nvContentPartPr>
              <p14:xfrm>
                <a:off x="1202133" y="4645507"/>
                <a:ext cx="360" cy="3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681C6C44-E7EC-4F4E-8EEF-90757FAF2CE1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197813" y="46411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C4342B2F-5CA9-4C11-B6A4-EBF564E765E5}"/>
                    </a:ext>
                  </a:extLst>
                </p14:cNvPr>
                <p14:cNvContentPartPr/>
                <p14:nvPr/>
              </p14:nvContentPartPr>
              <p14:xfrm>
                <a:off x="1264773" y="4731187"/>
                <a:ext cx="95760" cy="979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C4342B2F-5CA9-4C11-B6A4-EBF564E765E5}"/>
                    </a:ext>
                  </a:extLst>
                </p:cNvPr>
                <p:cNvPicPr/>
                <p:nvPr/>
              </p:nvPicPr>
              <p:blipFill>
                <a:blip r:embed="rId1088"/>
                <a:stretch>
                  <a:fillRect/>
                </a:stretch>
              </p:blipFill>
              <p:spPr>
                <a:xfrm>
                  <a:off x="1260453" y="4726867"/>
                  <a:ext cx="1044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EC7BC7F4-F436-43E6-A575-ADAAB404B7C3}"/>
                    </a:ext>
                  </a:extLst>
                </p14:cNvPr>
                <p14:cNvContentPartPr/>
                <p14:nvPr/>
              </p14:nvContentPartPr>
              <p14:xfrm>
                <a:off x="1392213" y="4716067"/>
                <a:ext cx="101160" cy="925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EC7BC7F4-F436-43E6-A575-ADAAB404B7C3}"/>
                    </a:ext>
                  </a:extLst>
                </p:cNvPr>
                <p:cNvPicPr/>
                <p:nvPr/>
              </p:nvPicPr>
              <p:blipFill>
                <a:blip r:embed="rId1090"/>
                <a:stretch>
                  <a:fillRect/>
                </a:stretch>
              </p:blipFill>
              <p:spPr>
                <a:xfrm>
                  <a:off x="1387893" y="4711747"/>
                  <a:ext cx="1098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9359FACE-0E5D-4F4E-8E66-3469DDD5C468}"/>
                    </a:ext>
                  </a:extLst>
                </p14:cNvPr>
                <p14:cNvContentPartPr/>
                <p14:nvPr/>
              </p14:nvContentPartPr>
              <p14:xfrm>
                <a:off x="1497333" y="4703107"/>
                <a:ext cx="96840" cy="954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9359FACE-0E5D-4F4E-8E66-3469DDD5C468}"/>
                    </a:ext>
                  </a:extLst>
                </p:cNvPr>
                <p:cNvPicPr/>
                <p:nvPr/>
              </p:nvPicPr>
              <p:blipFill>
                <a:blip r:embed="rId1092"/>
                <a:stretch>
                  <a:fillRect/>
                </a:stretch>
              </p:blipFill>
              <p:spPr>
                <a:xfrm>
                  <a:off x="1493013" y="4698787"/>
                  <a:ext cx="1054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3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D63856D3-3AA1-416B-A04C-9BDC9739C15A}"/>
                    </a:ext>
                  </a:extLst>
                </p14:cNvPr>
                <p14:cNvContentPartPr/>
                <p14:nvPr/>
              </p14:nvContentPartPr>
              <p14:xfrm>
                <a:off x="949413" y="2817787"/>
                <a:ext cx="1094760" cy="1270800"/>
              </p14:xfrm>
            </p:contentPart>
          </mc:Choice>
          <mc:Fallback xmlns=""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D63856D3-3AA1-416B-A04C-9BDC9739C15A}"/>
                    </a:ext>
                  </a:extLst>
                </p:cNvPr>
                <p:cNvPicPr/>
                <p:nvPr/>
              </p:nvPicPr>
              <p:blipFill>
                <a:blip r:embed="rId1094"/>
                <a:stretch>
                  <a:fillRect/>
                </a:stretch>
              </p:blipFill>
              <p:spPr>
                <a:xfrm>
                  <a:off x="945093" y="2813467"/>
                  <a:ext cx="1103400" cy="12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5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4A82C747-129F-4570-92AC-AD8AAE38079A}"/>
                    </a:ext>
                  </a:extLst>
                </p14:cNvPr>
                <p14:cNvContentPartPr/>
                <p14:nvPr/>
              </p14:nvContentPartPr>
              <p14:xfrm>
                <a:off x="2195373" y="3973387"/>
                <a:ext cx="13320" cy="134640"/>
              </p14:xfrm>
            </p:contentPart>
          </mc:Choice>
          <mc:Fallback xmlns=""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4A82C747-129F-4570-92AC-AD8AAE38079A}"/>
                    </a:ext>
                  </a:extLst>
                </p:cNvPr>
                <p:cNvPicPr/>
                <p:nvPr/>
              </p:nvPicPr>
              <p:blipFill>
                <a:blip r:embed="rId1096"/>
                <a:stretch>
                  <a:fillRect/>
                </a:stretch>
              </p:blipFill>
              <p:spPr>
                <a:xfrm>
                  <a:off x="2191053" y="3969067"/>
                  <a:ext cx="219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7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9EDFE27C-BBD0-4BE9-8F32-0629CB33048B}"/>
                    </a:ext>
                  </a:extLst>
                </p14:cNvPr>
                <p14:cNvContentPartPr/>
                <p14:nvPr/>
              </p14:nvContentPartPr>
              <p14:xfrm>
                <a:off x="2140653" y="4073467"/>
                <a:ext cx="126000" cy="48600"/>
              </p14:xfrm>
            </p:contentPart>
          </mc:Choice>
          <mc:Fallback xmlns=""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9EDFE27C-BBD0-4BE9-8F32-0629CB33048B}"/>
                    </a:ext>
                  </a:extLst>
                </p:cNvPr>
                <p:cNvPicPr/>
                <p:nvPr/>
              </p:nvPicPr>
              <p:blipFill>
                <a:blip r:embed="rId1098"/>
                <a:stretch>
                  <a:fillRect/>
                </a:stretch>
              </p:blipFill>
              <p:spPr>
                <a:xfrm>
                  <a:off x="2136333" y="4069147"/>
                  <a:ext cx="1346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9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9912A175-3771-4D2A-BE4D-763FF72FC04B}"/>
                    </a:ext>
                  </a:extLst>
                </p14:cNvPr>
                <p14:cNvContentPartPr/>
                <p14:nvPr/>
              </p14:nvContentPartPr>
              <p14:xfrm>
                <a:off x="2072613" y="3947107"/>
                <a:ext cx="163800" cy="19080"/>
              </p14:xfrm>
            </p:contentPart>
          </mc:Choice>
          <mc:Fallback xmlns=""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9912A175-3771-4D2A-BE4D-763FF72FC04B}"/>
                    </a:ext>
                  </a:extLst>
                </p:cNvPr>
                <p:cNvPicPr/>
                <p:nvPr/>
              </p:nvPicPr>
              <p:blipFill>
                <a:blip r:embed="rId1100"/>
                <a:stretch>
                  <a:fillRect/>
                </a:stretch>
              </p:blipFill>
              <p:spPr>
                <a:xfrm>
                  <a:off x="2068293" y="3942787"/>
                  <a:ext cx="1724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1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67F5F783-0302-438B-A04A-F1127D49BEFE}"/>
                    </a:ext>
                  </a:extLst>
                </p14:cNvPr>
                <p14:cNvContentPartPr/>
                <p14:nvPr/>
              </p14:nvContentPartPr>
              <p14:xfrm>
                <a:off x="2288973" y="4003267"/>
                <a:ext cx="86760" cy="117360"/>
              </p14:xfrm>
            </p:contentPart>
          </mc:Choice>
          <mc:Fallback xmlns=""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67F5F783-0302-438B-A04A-F1127D49BEFE}"/>
                    </a:ext>
                  </a:extLst>
                </p:cNvPr>
                <p:cNvPicPr/>
                <p:nvPr/>
              </p:nvPicPr>
              <p:blipFill>
                <a:blip r:embed="rId1102"/>
                <a:stretch>
                  <a:fillRect/>
                </a:stretch>
              </p:blipFill>
              <p:spPr>
                <a:xfrm>
                  <a:off x="2284653" y="3998947"/>
                  <a:ext cx="954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3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BB02C454-963C-488E-8D57-13B474D068B0}"/>
                    </a:ext>
                  </a:extLst>
                </p14:cNvPr>
                <p14:cNvContentPartPr/>
                <p14:nvPr/>
              </p14:nvContentPartPr>
              <p14:xfrm>
                <a:off x="1233813" y="3148987"/>
                <a:ext cx="691560" cy="590040"/>
              </p14:xfrm>
            </p:contentPart>
          </mc:Choice>
          <mc:Fallback xmlns=""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BB02C454-963C-488E-8D57-13B474D068B0}"/>
                    </a:ext>
                  </a:extLst>
                </p:cNvPr>
                <p:cNvPicPr/>
                <p:nvPr/>
              </p:nvPicPr>
              <p:blipFill>
                <a:blip r:embed="rId1104"/>
                <a:stretch>
                  <a:fillRect/>
                </a:stretch>
              </p:blipFill>
              <p:spPr>
                <a:xfrm>
                  <a:off x="1229493" y="3144667"/>
                  <a:ext cx="700200" cy="59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5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5E8F8812-2526-4FF5-8612-0354547B5A61}"/>
                    </a:ext>
                  </a:extLst>
                </p14:cNvPr>
                <p14:cNvContentPartPr/>
                <p14:nvPr/>
              </p14:nvContentPartPr>
              <p14:xfrm>
                <a:off x="1875693" y="3040627"/>
                <a:ext cx="161640" cy="208800"/>
              </p14:xfrm>
            </p:contentPart>
          </mc:Choice>
          <mc:Fallback xmlns=""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5E8F8812-2526-4FF5-8612-0354547B5A61}"/>
                    </a:ext>
                  </a:extLst>
                </p:cNvPr>
                <p:cNvPicPr/>
                <p:nvPr/>
              </p:nvPicPr>
              <p:blipFill>
                <a:blip r:embed="rId1106"/>
                <a:stretch>
                  <a:fillRect/>
                </a:stretch>
              </p:blipFill>
              <p:spPr>
                <a:xfrm>
                  <a:off x="1871373" y="3036307"/>
                  <a:ext cx="1702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7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FA841BA4-1CAB-48DC-B880-D66D2953EC08}"/>
                    </a:ext>
                  </a:extLst>
                </p14:cNvPr>
                <p14:cNvContentPartPr/>
                <p14:nvPr/>
              </p14:nvContentPartPr>
              <p14:xfrm>
                <a:off x="1081533" y="2960347"/>
                <a:ext cx="876600" cy="897840"/>
              </p14:xfrm>
            </p:contentPart>
          </mc:Choice>
          <mc:Fallback xmlns=""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FA841BA4-1CAB-48DC-B880-D66D2953EC08}"/>
                    </a:ext>
                  </a:extLst>
                </p:cNvPr>
                <p:cNvPicPr/>
                <p:nvPr/>
              </p:nvPicPr>
              <p:blipFill>
                <a:blip r:embed="rId1108"/>
                <a:stretch>
                  <a:fillRect/>
                </a:stretch>
              </p:blipFill>
              <p:spPr>
                <a:xfrm>
                  <a:off x="1077213" y="2956027"/>
                  <a:ext cx="885240" cy="90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9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45E65B67-6A4B-42B3-9DA4-36577836E61E}"/>
                    </a:ext>
                  </a:extLst>
                </p14:cNvPr>
                <p14:cNvContentPartPr/>
                <p14:nvPr/>
              </p14:nvContentPartPr>
              <p14:xfrm>
                <a:off x="2089173" y="3686467"/>
                <a:ext cx="33480" cy="158760"/>
              </p14:xfrm>
            </p:contentPart>
          </mc:Choice>
          <mc:Fallback xmlns=""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45E65B67-6A4B-42B3-9DA4-36577836E61E}"/>
                    </a:ext>
                  </a:extLst>
                </p:cNvPr>
                <p:cNvPicPr/>
                <p:nvPr/>
              </p:nvPicPr>
              <p:blipFill>
                <a:blip r:embed="rId1110"/>
                <a:stretch>
                  <a:fillRect/>
                </a:stretch>
              </p:blipFill>
              <p:spPr>
                <a:xfrm>
                  <a:off x="2084853" y="3682147"/>
                  <a:ext cx="421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1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969BA22A-1B32-4D19-83FA-B120C7744A07}"/>
                    </a:ext>
                  </a:extLst>
                </p14:cNvPr>
                <p14:cNvContentPartPr/>
                <p14:nvPr/>
              </p14:nvContentPartPr>
              <p14:xfrm>
                <a:off x="2026533" y="3666667"/>
                <a:ext cx="151560" cy="178920"/>
              </p14:xfrm>
            </p:contentPart>
          </mc:Choice>
          <mc:Fallback xmlns=""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969BA22A-1B32-4D19-83FA-B120C7744A07}"/>
                    </a:ext>
                  </a:extLst>
                </p:cNvPr>
                <p:cNvPicPr/>
                <p:nvPr/>
              </p:nvPicPr>
              <p:blipFill>
                <a:blip r:embed="rId1112"/>
                <a:stretch>
                  <a:fillRect/>
                </a:stretch>
              </p:blipFill>
              <p:spPr>
                <a:xfrm>
                  <a:off x="2022213" y="3662347"/>
                  <a:ext cx="1602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3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D0578A36-3893-468F-948C-C5FC6D9BD2CF}"/>
                    </a:ext>
                  </a:extLst>
                </p14:cNvPr>
                <p14:cNvContentPartPr/>
                <p14:nvPr/>
              </p14:nvContentPartPr>
              <p14:xfrm>
                <a:off x="2185653" y="3535987"/>
                <a:ext cx="120960" cy="130680"/>
              </p14:xfrm>
            </p:contentPart>
          </mc:Choice>
          <mc:Fallback xmlns=""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D0578A36-3893-468F-948C-C5FC6D9BD2CF}"/>
                    </a:ext>
                  </a:extLst>
                </p:cNvPr>
                <p:cNvPicPr/>
                <p:nvPr/>
              </p:nvPicPr>
              <p:blipFill>
                <a:blip r:embed="rId1114"/>
                <a:stretch>
                  <a:fillRect/>
                </a:stretch>
              </p:blipFill>
              <p:spPr>
                <a:xfrm>
                  <a:off x="2181333" y="3531667"/>
                  <a:ext cx="1296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5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8D32421C-ACA7-4DC9-8479-61268D6AABEC}"/>
                    </a:ext>
                  </a:extLst>
                </p14:cNvPr>
                <p14:cNvContentPartPr/>
                <p14:nvPr/>
              </p14:nvContentPartPr>
              <p14:xfrm>
                <a:off x="1345413" y="3124867"/>
                <a:ext cx="160560" cy="522360"/>
              </p14:xfrm>
            </p:contentPart>
          </mc:Choice>
          <mc:Fallback xmlns=""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8D32421C-ACA7-4DC9-8479-61268D6AABEC}"/>
                    </a:ext>
                  </a:extLst>
                </p:cNvPr>
                <p:cNvPicPr/>
                <p:nvPr/>
              </p:nvPicPr>
              <p:blipFill>
                <a:blip r:embed="rId1116"/>
                <a:stretch>
                  <a:fillRect/>
                </a:stretch>
              </p:blipFill>
              <p:spPr>
                <a:xfrm>
                  <a:off x="1341093" y="3120547"/>
                  <a:ext cx="169200" cy="53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7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C23D0D32-5C08-4648-831C-C7B1DA6284B4}"/>
                    </a:ext>
                  </a:extLst>
                </p14:cNvPr>
                <p14:cNvContentPartPr/>
                <p14:nvPr/>
              </p14:nvContentPartPr>
              <p14:xfrm>
                <a:off x="1319133" y="3351667"/>
                <a:ext cx="167040" cy="328320"/>
              </p14:xfrm>
            </p:contentPart>
          </mc:Choice>
          <mc:Fallback xmlns=""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C23D0D32-5C08-4648-831C-C7B1DA6284B4}"/>
                    </a:ext>
                  </a:extLst>
                </p:cNvPr>
                <p:cNvPicPr/>
                <p:nvPr/>
              </p:nvPicPr>
              <p:blipFill>
                <a:blip r:embed="rId1118"/>
                <a:stretch>
                  <a:fillRect/>
                </a:stretch>
              </p:blipFill>
              <p:spPr>
                <a:xfrm>
                  <a:off x="1314813" y="3347347"/>
                  <a:ext cx="17568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9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29840539-B0C8-40AC-88C0-4033D1C834F7}"/>
                    </a:ext>
                  </a:extLst>
                </p14:cNvPr>
                <p14:cNvContentPartPr/>
                <p14:nvPr/>
              </p14:nvContentPartPr>
              <p14:xfrm>
                <a:off x="1325973" y="2790787"/>
                <a:ext cx="140040" cy="204840"/>
              </p14:xfrm>
            </p:contentPart>
          </mc:Choice>
          <mc:Fallback xmlns=""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29840539-B0C8-40AC-88C0-4033D1C834F7}"/>
                    </a:ext>
                  </a:extLst>
                </p:cNvPr>
                <p:cNvPicPr/>
                <p:nvPr/>
              </p:nvPicPr>
              <p:blipFill>
                <a:blip r:embed="rId1120"/>
                <a:stretch>
                  <a:fillRect/>
                </a:stretch>
              </p:blipFill>
              <p:spPr>
                <a:xfrm>
                  <a:off x="1321653" y="2786467"/>
                  <a:ext cx="1486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1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4B6B7C47-0FBB-47D2-BC18-D7E03D7D0679}"/>
                    </a:ext>
                  </a:extLst>
                </p14:cNvPr>
                <p14:cNvContentPartPr/>
                <p14:nvPr/>
              </p14:nvContentPartPr>
              <p14:xfrm>
                <a:off x="1455213" y="2754787"/>
                <a:ext cx="168120" cy="167760"/>
              </p14:xfrm>
            </p:contentPart>
          </mc:Choice>
          <mc:Fallback xmlns=""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4B6B7C47-0FBB-47D2-BC18-D7E03D7D0679}"/>
                    </a:ext>
                  </a:extLst>
                </p:cNvPr>
                <p:cNvPicPr/>
                <p:nvPr/>
              </p:nvPicPr>
              <p:blipFill>
                <a:blip r:embed="rId1122"/>
                <a:stretch>
                  <a:fillRect/>
                </a:stretch>
              </p:blipFill>
              <p:spPr>
                <a:xfrm>
                  <a:off x="1450893" y="2750467"/>
                  <a:ext cx="1767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3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512F804A-D6D8-4B4E-B01B-107C2F1B082F}"/>
                    </a:ext>
                  </a:extLst>
                </p14:cNvPr>
                <p14:cNvContentPartPr/>
                <p14:nvPr/>
              </p14:nvContentPartPr>
              <p14:xfrm>
                <a:off x="1621533" y="2707987"/>
                <a:ext cx="87120" cy="79560"/>
              </p14:xfrm>
            </p:contentPart>
          </mc:Choice>
          <mc:Fallback xmlns=""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512F804A-D6D8-4B4E-B01B-107C2F1B082F}"/>
                    </a:ext>
                  </a:extLst>
                </p:cNvPr>
                <p:cNvPicPr/>
                <p:nvPr/>
              </p:nvPicPr>
              <p:blipFill>
                <a:blip r:embed="rId1124"/>
                <a:stretch>
                  <a:fillRect/>
                </a:stretch>
              </p:blipFill>
              <p:spPr>
                <a:xfrm>
                  <a:off x="1617213" y="2703667"/>
                  <a:ext cx="957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5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EB310F61-3AB6-4A18-8F19-5883977B47C3}"/>
                    </a:ext>
                  </a:extLst>
                </p14:cNvPr>
                <p14:cNvContentPartPr/>
                <p14:nvPr/>
              </p14:nvContentPartPr>
              <p14:xfrm>
                <a:off x="1706853" y="2648587"/>
                <a:ext cx="92160" cy="92880"/>
              </p14:xfrm>
            </p:contentPart>
          </mc:Choice>
          <mc:Fallback xmlns=""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EB310F61-3AB6-4A18-8F19-5883977B47C3}"/>
                    </a:ext>
                  </a:extLst>
                </p:cNvPr>
                <p:cNvPicPr/>
                <p:nvPr/>
              </p:nvPicPr>
              <p:blipFill>
                <a:blip r:embed="rId1126"/>
                <a:stretch>
                  <a:fillRect/>
                </a:stretch>
              </p:blipFill>
              <p:spPr>
                <a:xfrm>
                  <a:off x="1702533" y="2644267"/>
                  <a:ext cx="1008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7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CCEC0E22-D70D-4559-9E3C-BC59EA2B9ECB}"/>
                    </a:ext>
                  </a:extLst>
                </p14:cNvPr>
                <p14:cNvContentPartPr/>
                <p14:nvPr/>
              </p14:nvContentPartPr>
              <p14:xfrm>
                <a:off x="1746093" y="2479387"/>
                <a:ext cx="164520" cy="142920"/>
              </p14:xfrm>
            </p:contentPart>
          </mc:Choice>
          <mc:Fallback xmlns=""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CCEC0E22-D70D-4559-9E3C-BC59EA2B9ECB}"/>
                    </a:ext>
                  </a:extLst>
                </p:cNvPr>
                <p:cNvPicPr/>
                <p:nvPr/>
              </p:nvPicPr>
              <p:blipFill>
                <a:blip r:embed="rId1128"/>
                <a:stretch>
                  <a:fillRect/>
                </a:stretch>
              </p:blipFill>
              <p:spPr>
                <a:xfrm>
                  <a:off x="1741773" y="2475067"/>
                  <a:ext cx="1731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9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EC77E79B-C150-427A-B043-C70FD359128B}"/>
                    </a:ext>
                  </a:extLst>
                </p14:cNvPr>
                <p14:cNvContentPartPr/>
                <p14:nvPr/>
              </p14:nvContentPartPr>
              <p14:xfrm>
                <a:off x="1906653" y="2344747"/>
                <a:ext cx="173520" cy="229320"/>
              </p14:xfrm>
            </p:contentPart>
          </mc:Choice>
          <mc:Fallback xmlns=""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EC77E79B-C150-427A-B043-C70FD359128B}"/>
                    </a:ext>
                  </a:extLst>
                </p:cNvPr>
                <p:cNvPicPr/>
                <p:nvPr/>
              </p:nvPicPr>
              <p:blipFill>
                <a:blip r:embed="rId1130"/>
                <a:stretch>
                  <a:fillRect/>
                </a:stretch>
              </p:blipFill>
              <p:spPr>
                <a:xfrm>
                  <a:off x="1902333" y="2340427"/>
                  <a:ext cx="1821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1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1C7C93DD-6338-45DB-A203-97FA33A9B2A2}"/>
                    </a:ext>
                  </a:extLst>
                </p14:cNvPr>
                <p14:cNvContentPartPr/>
                <p14:nvPr/>
              </p14:nvContentPartPr>
              <p14:xfrm>
                <a:off x="2033013" y="2248267"/>
                <a:ext cx="147240" cy="183600"/>
              </p14:xfrm>
            </p:contentPart>
          </mc:Choice>
          <mc:Fallback xmlns=""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1C7C93DD-6338-45DB-A203-97FA33A9B2A2}"/>
                    </a:ext>
                  </a:extLst>
                </p:cNvPr>
                <p:cNvPicPr/>
                <p:nvPr/>
              </p:nvPicPr>
              <p:blipFill>
                <a:blip r:embed="rId1132"/>
                <a:stretch>
                  <a:fillRect/>
                </a:stretch>
              </p:blipFill>
              <p:spPr>
                <a:xfrm>
                  <a:off x="2028693" y="2243947"/>
                  <a:ext cx="1558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3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F909C1E2-3B21-4C3E-93AF-EC0A1F85365A}"/>
                    </a:ext>
                  </a:extLst>
                </p14:cNvPr>
                <p14:cNvContentPartPr/>
                <p14:nvPr/>
              </p14:nvContentPartPr>
              <p14:xfrm>
                <a:off x="1801533" y="2802307"/>
                <a:ext cx="59040" cy="124920"/>
              </p14:xfrm>
            </p:contentPart>
          </mc:Choice>
          <mc:Fallback xmlns=""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F909C1E2-3B21-4C3E-93AF-EC0A1F85365A}"/>
                    </a:ext>
                  </a:extLst>
                </p:cNvPr>
                <p:cNvPicPr/>
                <p:nvPr/>
              </p:nvPicPr>
              <p:blipFill>
                <a:blip r:embed="rId1134"/>
                <a:stretch>
                  <a:fillRect/>
                </a:stretch>
              </p:blipFill>
              <p:spPr>
                <a:xfrm>
                  <a:off x="1797213" y="2797987"/>
                  <a:ext cx="676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5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35EB0084-ED40-4EAD-8306-B2BAA4E3E561}"/>
                    </a:ext>
                  </a:extLst>
                </p14:cNvPr>
                <p14:cNvContentPartPr/>
                <p14:nvPr/>
              </p14:nvContentPartPr>
              <p14:xfrm>
                <a:off x="1872453" y="2765587"/>
                <a:ext cx="73440" cy="201960"/>
              </p14:xfrm>
            </p:contentPart>
          </mc:Choice>
          <mc:Fallback xmlns=""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35EB0084-ED40-4EAD-8306-B2BAA4E3E561}"/>
                    </a:ext>
                  </a:extLst>
                </p:cNvPr>
                <p:cNvPicPr/>
                <p:nvPr/>
              </p:nvPicPr>
              <p:blipFill>
                <a:blip r:embed="rId1136"/>
                <a:stretch>
                  <a:fillRect/>
                </a:stretch>
              </p:blipFill>
              <p:spPr>
                <a:xfrm>
                  <a:off x="1868133" y="2761267"/>
                  <a:ext cx="820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7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C6EBA3F9-B64C-44FE-A4E1-13BAE154CA55}"/>
                    </a:ext>
                  </a:extLst>
                </p14:cNvPr>
                <p14:cNvContentPartPr/>
                <p14:nvPr/>
              </p14:nvContentPartPr>
              <p14:xfrm>
                <a:off x="1926093" y="2556787"/>
                <a:ext cx="314640" cy="225000"/>
              </p14:xfrm>
            </p:contentPart>
          </mc:Choice>
          <mc:Fallback xmlns=""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C6EBA3F9-B64C-44FE-A4E1-13BAE154CA55}"/>
                    </a:ext>
                  </a:extLst>
                </p:cNvPr>
                <p:cNvPicPr/>
                <p:nvPr/>
              </p:nvPicPr>
              <p:blipFill>
                <a:blip r:embed="rId1138"/>
                <a:stretch>
                  <a:fillRect/>
                </a:stretch>
              </p:blipFill>
              <p:spPr>
                <a:xfrm>
                  <a:off x="1921773" y="2552467"/>
                  <a:ext cx="3232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9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C1E64CE1-11DB-4301-A673-86FB6A3DE273}"/>
                    </a:ext>
                  </a:extLst>
                </p14:cNvPr>
                <p14:cNvContentPartPr/>
                <p14:nvPr/>
              </p14:nvContentPartPr>
              <p14:xfrm>
                <a:off x="2155773" y="2510347"/>
                <a:ext cx="45360" cy="9720"/>
              </p14:xfrm>
            </p:contentPart>
          </mc:Choice>
          <mc:Fallback xmlns=""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C1E64CE1-11DB-4301-A673-86FB6A3DE273}"/>
                    </a:ext>
                  </a:extLst>
                </p:cNvPr>
                <p:cNvPicPr/>
                <p:nvPr/>
              </p:nvPicPr>
              <p:blipFill>
                <a:blip r:embed="rId1140"/>
                <a:stretch>
                  <a:fillRect/>
                </a:stretch>
              </p:blipFill>
              <p:spPr>
                <a:xfrm>
                  <a:off x="2151453" y="2506027"/>
                  <a:ext cx="540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1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292DF2C5-B7DD-49DA-9534-631FE79F7597}"/>
                    </a:ext>
                  </a:extLst>
                </p14:cNvPr>
                <p14:cNvContentPartPr/>
                <p14:nvPr/>
              </p14:nvContentPartPr>
              <p14:xfrm>
                <a:off x="2238933" y="2374627"/>
                <a:ext cx="257400" cy="165960"/>
              </p14:xfrm>
            </p:contentPart>
          </mc:Choice>
          <mc:Fallback xmlns=""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292DF2C5-B7DD-49DA-9534-631FE79F7597}"/>
                    </a:ext>
                  </a:extLst>
                </p:cNvPr>
                <p:cNvPicPr/>
                <p:nvPr/>
              </p:nvPicPr>
              <p:blipFill>
                <a:blip r:embed="rId1142"/>
                <a:stretch>
                  <a:fillRect/>
                </a:stretch>
              </p:blipFill>
              <p:spPr>
                <a:xfrm>
                  <a:off x="2234613" y="2370307"/>
                  <a:ext cx="2660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3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1D629211-110A-4551-AD77-ED54361E7915}"/>
                    </a:ext>
                  </a:extLst>
                </p14:cNvPr>
                <p14:cNvContentPartPr/>
                <p14:nvPr/>
              </p14:nvContentPartPr>
              <p14:xfrm>
                <a:off x="2450613" y="2112547"/>
                <a:ext cx="179640" cy="249480"/>
              </p14:xfrm>
            </p:contentPart>
          </mc:Choice>
          <mc:Fallback xmlns=""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1D629211-110A-4551-AD77-ED54361E7915}"/>
                    </a:ext>
                  </a:extLst>
                </p:cNvPr>
                <p:cNvPicPr/>
                <p:nvPr/>
              </p:nvPicPr>
              <p:blipFill>
                <a:blip r:embed="rId1144"/>
                <a:stretch>
                  <a:fillRect/>
                </a:stretch>
              </p:blipFill>
              <p:spPr>
                <a:xfrm>
                  <a:off x="2446293" y="2108227"/>
                  <a:ext cx="1882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5">
              <p14:nvContentPartPr>
                <p14:cNvPr id="679" name="Freihand 678">
                  <a:extLst>
                    <a:ext uri="{FF2B5EF4-FFF2-40B4-BE49-F238E27FC236}">
                      <a16:creationId xmlns:a16="http://schemas.microsoft.com/office/drawing/2014/main" id="{3AB37C5F-774A-45A6-86A3-DCC628638A26}"/>
                    </a:ext>
                  </a:extLst>
                </p14:cNvPr>
                <p14:cNvContentPartPr/>
                <p14:nvPr/>
              </p14:nvContentPartPr>
              <p14:xfrm>
                <a:off x="1207533" y="3193627"/>
                <a:ext cx="674280" cy="534960"/>
              </p14:xfrm>
            </p:contentPart>
          </mc:Choice>
          <mc:Fallback xmlns="">
            <p:pic>
              <p:nvPicPr>
                <p:cNvPr id="679" name="Freihand 678">
                  <a:extLst>
                    <a:ext uri="{FF2B5EF4-FFF2-40B4-BE49-F238E27FC236}">
                      <a16:creationId xmlns:a16="http://schemas.microsoft.com/office/drawing/2014/main" id="{3AB37C5F-774A-45A6-86A3-DCC628638A26}"/>
                    </a:ext>
                  </a:extLst>
                </p:cNvPr>
                <p:cNvPicPr/>
                <p:nvPr/>
              </p:nvPicPr>
              <p:blipFill>
                <a:blip r:embed="rId1146"/>
                <a:stretch>
                  <a:fillRect/>
                </a:stretch>
              </p:blipFill>
              <p:spPr>
                <a:xfrm>
                  <a:off x="1203213" y="3189307"/>
                  <a:ext cx="682920" cy="54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7">
              <p14:nvContentPartPr>
                <p14:cNvPr id="680" name="Freihand 679">
                  <a:extLst>
                    <a:ext uri="{FF2B5EF4-FFF2-40B4-BE49-F238E27FC236}">
                      <a16:creationId xmlns:a16="http://schemas.microsoft.com/office/drawing/2014/main" id="{ABB8941A-8704-4919-AD0E-7264645937F6}"/>
                    </a:ext>
                  </a:extLst>
                </p14:cNvPr>
                <p14:cNvContentPartPr/>
                <p14:nvPr/>
              </p14:nvContentPartPr>
              <p14:xfrm>
                <a:off x="1804773" y="3055027"/>
                <a:ext cx="195840" cy="259560"/>
              </p14:xfrm>
            </p:contentPart>
          </mc:Choice>
          <mc:Fallback xmlns="">
            <p:pic>
              <p:nvPicPr>
                <p:cNvPr id="680" name="Freihand 679">
                  <a:extLst>
                    <a:ext uri="{FF2B5EF4-FFF2-40B4-BE49-F238E27FC236}">
                      <a16:creationId xmlns:a16="http://schemas.microsoft.com/office/drawing/2014/main" id="{ABB8941A-8704-4919-AD0E-7264645937F6}"/>
                    </a:ext>
                  </a:extLst>
                </p:cNvPr>
                <p:cNvPicPr/>
                <p:nvPr/>
              </p:nvPicPr>
              <p:blipFill>
                <a:blip r:embed="rId1148"/>
                <a:stretch>
                  <a:fillRect/>
                </a:stretch>
              </p:blipFill>
              <p:spPr>
                <a:xfrm>
                  <a:off x="1800453" y="3050707"/>
                  <a:ext cx="2044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9">
              <p14:nvContentPartPr>
                <p14:cNvPr id="722" name="Freihand 721">
                  <a:extLst>
                    <a:ext uri="{FF2B5EF4-FFF2-40B4-BE49-F238E27FC236}">
                      <a16:creationId xmlns:a16="http://schemas.microsoft.com/office/drawing/2014/main" id="{B6B79F64-5F37-4CD2-B02B-44685144DA1D}"/>
                    </a:ext>
                  </a:extLst>
                </p14:cNvPr>
                <p14:cNvContentPartPr/>
                <p14:nvPr/>
              </p14:nvContentPartPr>
              <p14:xfrm>
                <a:off x="5648133" y="6577627"/>
                <a:ext cx="308520" cy="55080"/>
              </p14:xfrm>
            </p:contentPart>
          </mc:Choice>
          <mc:Fallback xmlns="">
            <p:pic>
              <p:nvPicPr>
                <p:cNvPr id="722" name="Freihand 721">
                  <a:extLst>
                    <a:ext uri="{FF2B5EF4-FFF2-40B4-BE49-F238E27FC236}">
                      <a16:creationId xmlns:a16="http://schemas.microsoft.com/office/drawing/2014/main" id="{B6B79F64-5F37-4CD2-B02B-44685144DA1D}"/>
                    </a:ext>
                  </a:extLst>
                </p:cNvPr>
                <p:cNvPicPr/>
                <p:nvPr/>
              </p:nvPicPr>
              <p:blipFill>
                <a:blip r:embed="rId1150"/>
                <a:stretch>
                  <a:fillRect/>
                </a:stretch>
              </p:blipFill>
              <p:spPr>
                <a:xfrm>
                  <a:off x="5643813" y="6573307"/>
                  <a:ext cx="3171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1">
              <p14:nvContentPartPr>
                <p14:cNvPr id="723" name="Freihand 722">
                  <a:extLst>
                    <a:ext uri="{FF2B5EF4-FFF2-40B4-BE49-F238E27FC236}">
                      <a16:creationId xmlns:a16="http://schemas.microsoft.com/office/drawing/2014/main" id="{33AB2340-3526-42F3-A37C-9392B9547D0A}"/>
                    </a:ext>
                  </a:extLst>
                </p14:cNvPr>
                <p14:cNvContentPartPr/>
                <p14:nvPr/>
              </p14:nvContentPartPr>
              <p14:xfrm>
                <a:off x="5912373" y="6468547"/>
                <a:ext cx="171360" cy="243720"/>
              </p14:xfrm>
            </p:contentPart>
          </mc:Choice>
          <mc:Fallback xmlns="">
            <p:pic>
              <p:nvPicPr>
                <p:cNvPr id="723" name="Freihand 722">
                  <a:extLst>
                    <a:ext uri="{FF2B5EF4-FFF2-40B4-BE49-F238E27FC236}">
                      <a16:creationId xmlns:a16="http://schemas.microsoft.com/office/drawing/2014/main" id="{33AB2340-3526-42F3-A37C-9392B9547D0A}"/>
                    </a:ext>
                  </a:extLst>
                </p:cNvPr>
                <p:cNvPicPr/>
                <p:nvPr/>
              </p:nvPicPr>
              <p:blipFill>
                <a:blip r:embed="rId1152"/>
                <a:stretch>
                  <a:fillRect/>
                </a:stretch>
              </p:blipFill>
              <p:spPr>
                <a:xfrm>
                  <a:off x="5908053" y="6464227"/>
                  <a:ext cx="1800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3">
              <p14:nvContentPartPr>
                <p14:cNvPr id="725" name="Freihand 724">
                  <a:extLst>
                    <a:ext uri="{FF2B5EF4-FFF2-40B4-BE49-F238E27FC236}">
                      <a16:creationId xmlns:a16="http://schemas.microsoft.com/office/drawing/2014/main" id="{DAEFC22B-E735-4D83-B530-8BE6265A812C}"/>
                    </a:ext>
                  </a:extLst>
                </p14:cNvPr>
                <p14:cNvContentPartPr/>
                <p14:nvPr/>
              </p14:nvContentPartPr>
              <p14:xfrm>
                <a:off x="6232053" y="6487627"/>
                <a:ext cx="109800" cy="173160"/>
              </p14:xfrm>
            </p:contentPart>
          </mc:Choice>
          <mc:Fallback xmlns="">
            <p:pic>
              <p:nvPicPr>
                <p:cNvPr id="725" name="Freihand 724">
                  <a:extLst>
                    <a:ext uri="{FF2B5EF4-FFF2-40B4-BE49-F238E27FC236}">
                      <a16:creationId xmlns:a16="http://schemas.microsoft.com/office/drawing/2014/main" id="{DAEFC22B-E735-4D83-B530-8BE6265A812C}"/>
                    </a:ext>
                  </a:extLst>
                </p:cNvPr>
                <p:cNvPicPr/>
                <p:nvPr/>
              </p:nvPicPr>
              <p:blipFill>
                <a:blip r:embed="rId1154"/>
                <a:stretch>
                  <a:fillRect/>
                </a:stretch>
              </p:blipFill>
              <p:spPr>
                <a:xfrm>
                  <a:off x="6227733" y="6483307"/>
                  <a:ext cx="1184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5">
              <p14:nvContentPartPr>
                <p14:cNvPr id="726" name="Freihand 725">
                  <a:extLst>
                    <a:ext uri="{FF2B5EF4-FFF2-40B4-BE49-F238E27FC236}">
                      <a16:creationId xmlns:a16="http://schemas.microsoft.com/office/drawing/2014/main" id="{B10FAA34-83F6-4657-8BB1-CA817A7C0C42}"/>
                    </a:ext>
                  </a:extLst>
                </p14:cNvPr>
                <p14:cNvContentPartPr/>
                <p14:nvPr/>
              </p14:nvContentPartPr>
              <p14:xfrm>
                <a:off x="6345093" y="6494827"/>
                <a:ext cx="104400" cy="201960"/>
              </p14:xfrm>
            </p:contentPart>
          </mc:Choice>
          <mc:Fallback xmlns="">
            <p:pic>
              <p:nvPicPr>
                <p:cNvPr id="726" name="Freihand 725">
                  <a:extLst>
                    <a:ext uri="{FF2B5EF4-FFF2-40B4-BE49-F238E27FC236}">
                      <a16:creationId xmlns:a16="http://schemas.microsoft.com/office/drawing/2014/main" id="{B10FAA34-83F6-4657-8BB1-CA817A7C0C42}"/>
                    </a:ext>
                  </a:extLst>
                </p:cNvPr>
                <p:cNvPicPr/>
                <p:nvPr/>
              </p:nvPicPr>
              <p:blipFill>
                <a:blip r:embed="rId1156"/>
                <a:stretch>
                  <a:fillRect/>
                </a:stretch>
              </p:blipFill>
              <p:spPr>
                <a:xfrm>
                  <a:off x="6340773" y="6490507"/>
                  <a:ext cx="1130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7">
              <p14:nvContentPartPr>
                <p14:cNvPr id="727" name="Freihand 726">
                  <a:extLst>
                    <a:ext uri="{FF2B5EF4-FFF2-40B4-BE49-F238E27FC236}">
                      <a16:creationId xmlns:a16="http://schemas.microsoft.com/office/drawing/2014/main" id="{758691C0-9969-4415-B50C-9E1E6D162B94}"/>
                    </a:ext>
                  </a:extLst>
                </p14:cNvPr>
                <p14:cNvContentPartPr/>
                <p14:nvPr/>
              </p14:nvContentPartPr>
              <p14:xfrm>
                <a:off x="6476133" y="6365587"/>
                <a:ext cx="342000" cy="224280"/>
              </p14:xfrm>
            </p:contentPart>
          </mc:Choice>
          <mc:Fallback xmlns="">
            <p:pic>
              <p:nvPicPr>
                <p:cNvPr id="727" name="Freihand 726">
                  <a:extLst>
                    <a:ext uri="{FF2B5EF4-FFF2-40B4-BE49-F238E27FC236}">
                      <a16:creationId xmlns:a16="http://schemas.microsoft.com/office/drawing/2014/main" id="{758691C0-9969-4415-B50C-9E1E6D162B94}"/>
                    </a:ext>
                  </a:extLst>
                </p:cNvPr>
                <p:cNvPicPr/>
                <p:nvPr/>
              </p:nvPicPr>
              <p:blipFill>
                <a:blip r:embed="rId1158"/>
                <a:stretch>
                  <a:fillRect/>
                </a:stretch>
              </p:blipFill>
              <p:spPr>
                <a:xfrm>
                  <a:off x="6471813" y="6361267"/>
                  <a:ext cx="3506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9">
              <p14:nvContentPartPr>
                <p14:cNvPr id="728" name="Freihand 727">
                  <a:extLst>
                    <a:ext uri="{FF2B5EF4-FFF2-40B4-BE49-F238E27FC236}">
                      <a16:creationId xmlns:a16="http://schemas.microsoft.com/office/drawing/2014/main" id="{080E2493-B04A-40EE-B13B-DF341B3D8642}"/>
                    </a:ext>
                  </a:extLst>
                </p14:cNvPr>
                <p14:cNvContentPartPr/>
                <p14:nvPr/>
              </p14:nvContentPartPr>
              <p14:xfrm>
                <a:off x="6735693" y="6366667"/>
                <a:ext cx="360" cy="360"/>
              </p14:xfrm>
            </p:contentPart>
          </mc:Choice>
          <mc:Fallback xmlns="">
            <p:pic>
              <p:nvPicPr>
                <p:cNvPr id="728" name="Freihand 727">
                  <a:extLst>
                    <a:ext uri="{FF2B5EF4-FFF2-40B4-BE49-F238E27FC236}">
                      <a16:creationId xmlns:a16="http://schemas.microsoft.com/office/drawing/2014/main" id="{080E2493-B04A-40EE-B13B-DF341B3D8642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731373" y="63623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0">
              <p14:nvContentPartPr>
                <p14:cNvPr id="729" name="Freihand 728">
                  <a:extLst>
                    <a:ext uri="{FF2B5EF4-FFF2-40B4-BE49-F238E27FC236}">
                      <a16:creationId xmlns:a16="http://schemas.microsoft.com/office/drawing/2014/main" id="{0BCAA0AA-7087-4B29-9273-D200123C6E9B}"/>
                    </a:ext>
                  </a:extLst>
                </p14:cNvPr>
                <p14:cNvContentPartPr/>
                <p14:nvPr/>
              </p14:nvContentPartPr>
              <p14:xfrm>
                <a:off x="6865653" y="6395827"/>
                <a:ext cx="48240" cy="112680"/>
              </p14:xfrm>
            </p:contentPart>
          </mc:Choice>
          <mc:Fallback xmlns="">
            <p:pic>
              <p:nvPicPr>
                <p:cNvPr id="729" name="Freihand 728">
                  <a:extLst>
                    <a:ext uri="{FF2B5EF4-FFF2-40B4-BE49-F238E27FC236}">
                      <a16:creationId xmlns:a16="http://schemas.microsoft.com/office/drawing/2014/main" id="{0BCAA0AA-7087-4B29-9273-D200123C6E9B}"/>
                    </a:ext>
                  </a:extLst>
                </p:cNvPr>
                <p:cNvPicPr/>
                <p:nvPr/>
              </p:nvPicPr>
              <p:blipFill>
                <a:blip r:embed="rId1161"/>
                <a:stretch>
                  <a:fillRect/>
                </a:stretch>
              </p:blipFill>
              <p:spPr>
                <a:xfrm>
                  <a:off x="6861333" y="6391507"/>
                  <a:ext cx="568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2">
              <p14:nvContentPartPr>
                <p14:cNvPr id="730" name="Freihand 729">
                  <a:extLst>
                    <a:ext uri="{FF2B5EF4-FFF2-40B4-BE49-F238E27FC236}">
                      <a16:creationId xmlns:a16="http://schemas.microsoft.com/office/drawing/2014/main" id="{A9029E16-D37E-42CE-B6E1-0468F7E8588C}"/>
                    </a:ext>
                  </a:extLst>
                </p14:cNvPr>
                <p14:cNvContentPartPr/>
                <p14:nvPr/>
              </p14:nvContentPartPr>
              <p14:xfrm>
                <a:off x="6830013" y="6334627"/>
                <a:ext cx="222480" cy="135000"/>
              </p14:xfrm>
            </p:contentPart>
          </mc:Choice>
          <mc:Fallback xmlns="">
            <p:pic>
              <p:nvPicPr>
                <p:cNvPr id="730" name="Freihand 729">
                  <a:extLst>
                    <a:ext uri="{FF2B5EF4-FFF2-40B4-BE49-F238E27FC236}">
                      <a16:creationId xmlns:a16="http://schemas.microsoft.com/office/drawing/2014/main" id="{A9029E16-D37E-42CE-B6E1-0468F7E8588C}"/>
                    </a:ext>
                  </a:extLst>
                </p:cNvPr>
                <p:cNvPicPr/>
                <p:nvPr/>
              </p:nvPicPr>
              <p:blipFill>
                <a:blip r:embed="rId1163"/>
                <a:stretch>
                  <a:fillRect/>
                </a:stretch>
              </p:blipFill>
              <p:spPr>
                <a:xfrm>
                  <a:off x="6825693" y="6330307"/>
                  <a:ext cx="2311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4">
              <p14:nvContentPartPr>
                <p14:cNvPr id="731" name="Freihand 730">
                  <a:extLst>
                    <a:ext uri="{FF2B5EF4-FFF2-40B4-BE49-F238E27FC236}">
                      <a16:creationId xmlns:a16="http://schemas.microsoft.com/office/drawing/2014/main" id="{6845C787-B14B-4ACF-BC41-DF0393545B9A}"/>
                    </a:ext>
                  </a:extLst>
                </p14:cNvPr>
                <p14:cNvContentPartPr/>
                <p14:nvPr/>
              </p14:nvContentPartPr>
              <p14:xfrm>
                <a:off x="6911373" y="6365587"/>
                <a:ext cx="104760" cy="54360"/>
              </p14:xfrm>
            </p:contentPart>
          </mc:Choice>
          <mc:Fallback xmlns="">
            <p:pic>
              <p:nvPicPr>
                <p:cNvPr id="731" name="Freihand 730">
                  <a:extLst>
                    <a:ext uri="{FF2B5EF4-FFF2-40B4-BE49-F238E27FC236}">
                      <a16:creationId xmlns:a16="http://schemas.microsoft.com/office/drawing/2014/main" id="{6845C787-B14B-4ACF-BC41-DF0393545B9A}"/>
                    </a:ext>
                  </a:extLst>
                </p:cNvPr>
                <p:cNvPicPr/>
                <p:nvPr/>
              </p:nvPicPr>
              <p:blipFill>
                <a:blip r:embed="rId1165"/>
                <a:stretch>
                  <a:fillRect/>
                </a:stretch>
              </p:blipFill>
              <p:spPr>
                <a:xfrm>
                  <a:off x="6907053" y="6361267"/>
                  <a:ext cx="1134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6">
              <p14:nvContentPartPr>
                <p14:cNvPr id="732" name="Freihand 731">
                  <a:extLst>
                    <a:ext uri="{FF2B5EF4-FFF2-40B4-BE49-F238E27FC236}">
                      <a16:creationId xmlns:a16="http://schemas.microsoft.com/office/drawing/2014/main" id="{FBD6C619-65CB-49C4-8F8D-146DC38FB0A6}"/>
                    </a:ext>
                  </a:extLst>
                </p14:cNvPr>
                <p14:cNvContentPartPr/>
                <p14:nvPr/>
              </p14:nvContentPartPr>
              <p14:xfrm>
                <a:off x="7049613" y="6207907"/>
                <a:ext cx="353880" cy="208440"/>
              </p14:xfrm>
            </p:contentPart>
          </mc:Choice>
          <mc:Fallback xmlns="">
            <p:pic>
              <p:nvPicPr>
                <p:cNvPr id="732" name="Freihand 731">
                  <a:extLst>
                    <a:ext uri="{FF2B5EF4-FFF2-40B4-BE49-F238E27FC236}">
                      <a16:creationId xmlns:a16="http://schemas.microsoft.com/office/drawing/2014/main" id="{FBD6C619-65CB-49C4-8F8D-146DC38FB0A6}"/>
                    </a:ext>
                  </a:extLst>
                </p:cNvPr>
                <p:cNvPicPr/>
                <p:nvPr/>
              </p:nvPicPr>
              <p:blipFill>
                <a:blip r:embed="rId1167"/>
                <a:stretch>
                  <a:fillRect/>
                </a:stretch>
              </p:blipFill>
              <p:spPr>
                <a:xfrm>
                  <a:off x="7045293" y="6203587"/>
                  <a:ext cx="3625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8">
              <p14:nvContentPartPr>
                <p14:cNvPr id="733" name="Freihand 732">
                  <a:extLst>
                    <a:ext uri="{FF2B5EF4-FFF2-40B4-BE49-F238E27FC236}">
                      <a16:creationId xmlns:a16="http://schemas.microsoft.com/office/drawing/2014/main" id="{E9890E31-046E-4289-825C-3F9C11BBD720}"/>
                    </a:ext>
                  </a:extLst>
                </p14:cNvPr>
                <p14:cNvContentPartPr/>
                <p14:nvPr/>
              </p14:nvContentPartPr>
              <p14:xfrm>
                <a:off x="7370733" y="6193147"/>
                <a:ext cx="306720" cy="84240"/>
              </p14:xfrm>
            </p:contentPart>
          </mc:Choice>
          <mc:Fallback xmlns="">
            <p:pic>
              <p:nvPicPr>
                <p:cNvPr id="733" name="Freihand 732">
                  <a:extLst>
                    <a:ext uri="{FF2B5EF4-FFF2-40B4-BE49-F238E27FC236}">
                      <a16:creationId xmlns:a16="http://schemas.microsoft.com/office/drawing/2014/main" id="{E9890E31-046E-4289-825C-3F9C11BBD720}"/>
                    </a:ext>
                  </a:extLst>
                </p:cNvPr>
                <p:cNvPicPr/>
                <p:nvPr/>
              </p:nvPicPr>
              <p:blipFill>
                <a:blip r:embed="rId1169"/>
                <a:stretch>
                  <a:fillRect/>
                </a:stretch>
              </p:blipFill>
              <p:spPr>
                <a:xfrm>
                  <a:off x="7366413" y="6188827"/>
                  <a:ext cx="3153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0">
              <p14:nvContentPartPr>
                <p14:cNvPr id="734" name="Freihand 733">
                  <a:extLst>
                    <a:ext uri="{FF2B5EF4-FFF2-40B4-BE49-F238E27FC236}">
                      <a16:creationId xmlns:a16="http://schemas.microsoft.com/office/drawing/2014/main" id="{960D6D29-3164-404B-9BC8-B78E0A9F7EFB}"/>
                    </a:ext>
                  </a:extLst>
                </p14:cNvPr>
                <p14:cNvContentPartPr/>
                <p14:nvPr/>
              </p14:nvContentPartPr>
              <p14:xfrm>
                <a:off x="6939453" y="6599227"/>
                <a:ext cx="153720" cy="124560"/>
              </p14:xfrm>
            </p:contentPart>
          </mc:Choice>
          <mc:Fallback xmlns="">
            <p:pic>
              <p:nvPicPr>
                <p:cNvPr id="734" name="Freihand 733">
                  <a:extLst>
                    <a:ext uri="{FF2B5EF4-FFF2-40B4-BE49-F238E27FC236}">
                      <a16:creationId xmlns:a16="http://schemas.microsoft.com/office/drawing/2014/main" id="{960D6D29-3164-404B-9BC8-B78E0A9F7EFB}"/>
                    </a:ext>
                  </a:extLst>
                </p:cNvPr>
                <p:cNvPicPr/>
                <p:nvPr/>
              </p:nvPicPr>
              <p:blipFill>
                <a:blip r:embed="rId1171"/>
                <a:stretch>
                  <a:fillRect/>
                </a:stretch>
              </p:blipFill>
              <p:spPr>
                <a:xfrm>
                  <a:off x="6935133" y="6594907"/>
                  <a:ext cx="1623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2">
              <p14:nvContentPartPr>
                <p14:cNvPr id="735" name="Freihand 734">
                  <a:extLst>
                    <a:ext uri="{FF2B5EF4-FFF2-40B4-BE49-F238E27FC236}">
                      <a16:creationId xmlns:a16="http://schemas.microsoft.com/office/drawing/2014/main" id="{6E8FC407-B935-401D-BB2A-71FC40D6EE08}"/>
                    </a:ext>
                  </a:extLst>
                </p14:cNvPr>
                <p14:cNvContentPartPr/>
                <p14:nvPr/>
              </p14:nvContentPartPr>
              <p14:xfrm>
                <a:off x="7131693" y="6598867"/>
                <a:ext cx="54720" cy="88560"/>
              </p14:xfrm>
            </p:contentPart>
          </mc:Choice>
          <mc:Fallback xmlns="">
            <p:pic>
              <p:nvPicPr>
                <p:cNvPr id="735" name="Freihand 734">
                  <a:extLst>
                    <a:ext uri="{FF2B5EF4-FFF2-40B4-BE49-F238E27FC236}">
                      <a16:creationId xmlns:a16="http://schemas.microsoft.com/office/drawing/2014/main" id="{6E8FC407-B935-401D-BB2A-71FC40D6EE08}"/>
                    </a:ext>
                  </a:extLst>
                </p:cNvPr>
                <p:cNvPicPr/>
                <p:nvPr/>
              </p:nvPicPr>
              <p:blipFill>
                <a:blip r:embed="rId1173"/>
                <a:stretch>
                  <a:fillRect/>
                </a:stretch>
              </p:blipFill>
              <p:spPr>
                <a:xfrm>
                  <a:off x="7127373" y="6594547"/>
                  <a:ext cx="633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4">
              <p14:nvContentPartPr>
                <p14:cNvPr id="736" name="Freihand 735">
                  <a:extLst>
                    <a:ext uri="{FF2B5EF4-FFF2-40B4-BE49-F238E27FC236}">
                      <a16:creationId xmlns:a16="http://schemas.microsoft.com/office/drawing/2014/main" id="{3CD8F280-5E9A-4B72-846D-A853AF90159B}"/>
                    </a:ext>
                  </a:extLst>
                </p14:cNvPr>
                <p14:cNvContentPartPr/>
                <p14:nvPr/>
              </p14:nvContentPartPr>
              <p14:xfrm>
                <a:off x="7112253" y="6532267"/>
                <a:ext cx="43200" cy="19800"/>
              </p14:xfrm>
            </p:contentPart>
          </mc:Choice>
          <mc:Fallback xmlns="">
            <p:pic>
              <p:nvPicPr>
                <p:cNvPr id="736" name="Freihand 735">
                  <a:extLst>
                    <a:ext uri="{FF2B5EF4-FFF2-40B4-BE49-F238E27FC236}">
                      <a16:creationId xmlns:a16="http://schemas.microsoft.com/office/drawing/2014/main" id="{3CD8F280-5E9A-4B72-846D-A853AF90159B}"/>
                    </a:ext>
                  </a:extLst>
                </p:cNvPr>
                <p:cNvPicPr/>
                <p:nvPr/>
              </p:nvPicPr>
              <p:blipFill>
                <a:blip r:embed="rId1175"/>
                <a:stretch>
                  <a:fillRect/>
                </a:stretch>
              </p:blipFill>
              <p:spPr>
                <a:xfrm>
                  <a:off x="7107933" y="6527947"/>
                  <a:ext cx="518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6">
              <p14:nvContentPartPr>
                <p14:cNvPr id="737" name="Freihand 736">
                  <a:extLst>
                    <a:ext uri="{FF2B5EF4-FFF2-40B4-BE49-F238E27FC236}">
                      <a16:creationId xmlns:a16="http://schemas.microsoft.com/office/drawing/2014/main" id="{B7EDAF3B-0288-4C30-8482-66D4CE45E248}"/>
                    </a:ext>
                  </a:extLst>
                </p14:cNvPr>
                <p14:cNvContentPartPr/>
                <p14:nvPr/>
              </p14:nvContentPartPr>
              <p14:xfrm>
                <a:off x="7208013" y="6508507"/>
                <a:ext cx="132840" cy="139320"/>
              </p14:xfrm>
            </p:contentPart>
          </mc:Choice>
          <mc:Fallback xmlns="">
            <p:pic>
              <p:nvPicPr>
                <p:cNvPr id="737" name="Freihand 736">
                  <a:extLst>
                    <a:ext uri="{FF2B5EF4-FFF2-40B4-BE49-F238E27FC236}">
                      <a16:creationId xmlns:a16="http://schemas.microsoft.com/office/drawing/2014/main" id="{B7EDAF3B-0288-4C30-8482-66D4CE45E248}"/>
                    </a:ext>
                  </a:extLst>
                </p:cNvPr>
                <p:cNvPicPr/>
                <p:nvPr/>
              </p:nvPicPr>
              <p:blipFill>
                <a:blip r:embed="rId1177"/>
                <a:stretch>
                  <a:fillRect/>
                </a:stretch>
              </p:blipFill>
              <p:spPr>
                <a:xfrm>
                  <a:off x="7203693" y="6504187"/>
                  <a:ext cx="1414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8">
              <p14:nvContentPartPr>
                <p14:cNvPr id="738" name="Freihand 737">
                  <a:extLst>
                    <a:ext uri="{FF2B5EF4-FFF2-40B4-BE49-F238E27FC236}">
                      <a16:creationId xmlns:a16="http://schemas.microsoft.com/office/drawing/2014/main" id="{4B168DD3-F3AE-4B3A-887F-D1A526E93CCC}"/>
                    </a:ext>
                  </a:extLst>
                </p14:cNvPr>
                <p14:cNvContentPartPr/>
                <p14:nvPr/>
              </p14:nvContentPartPr>
              <p14:xfrm>
                <a:off x="7429053" y="6382147"/>
                <a:ext cx="106560" cy="174960"/>
              </p14:xfrm>
            </p:contentPart>
          </mc:Choice>
          <mc:Fallback xmlns="">
            <p:pic>
              <p:nvPicPr>
                <p:cNvPr id="738" name="Freihand 737">
                  <a:extLst>
                    <a:ext uri="{FF2B5EF4-FFF2-40B4-BE49-F238E27FC236}">
                      <a16:creationId xmlns:a16="http://schemas.microsoft.com/office/drawing/2014/main" id="{4B168DD3-F3AE-4B3A-887F-D1A526E93CCC}"/>
                    </a:ext>
                  </a:extLst>
                </p:cNvPr>
                <p:cNvPicPr/>
                <p:nvPr/>
              </p:nvPicPr>
              <p:blipFill>
                <a:blip r:embed="rId1179"/>
                <a:stretch>
                  <a:fillRect/>
                </a:stretch>
              </p:blipFill>
              <p:spPr>
                <a:xfrm>
                  <a:off x="7424733" y="6377827"/>
                  <a:ext cx="1152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0">
              <p14:nvContentPartPr>
                <p14:cNvPr id="739" name="Freihand 738">
                  <a:extLst>
                    <a:ext uri="{FF2B5EF4-FFF2-40B4-BE49-F238E27FC236}">
                      <a16:creationId xmlns:a16="http://schemas.microsoft.com/office/drawing/2014/main" id="{2F3566AD-2261-4E57-B4AB-26E8647FFBDB}"/>
                    </a:ext>
                  </a:extLst>
                </p14:cNvPr>
                <p14:cNvContentPartPr/>
                <p14:nvPr/>
              </p14:nvContentPartPr>
              <p14:xfrm>
                <a:off x="7544253" y="6430747"/>
                <a:ext cx="63000" cy="84600"/>
              </p14:xfrm>
            </p:contentPart>
          </mc:Choice>
          <mc:Fallback xmlns="">
            <p:pic>
              <p:nvPicPr>
                <p:cNvPr id="739" name="Freihand 738">
                  <a:extLst>
                    <a:ext uri="{FF2B5EF4-FFF2-40B4-BE49-F238E27FC236}">
                      <a16:creationId xmlns:a16="http://schemas.microsoft.com/office/drawing/2014/main" id="{2F3566AD-2261-4E57-B4AB-26E8647FFBDB}"/>
                    </a:ext>
                  </a:extLst>
                </p:cNvPr>
                <p:cNvPicPr/>
                <p:nvPr/>
              </p:nvPicPr>
              <p:blipFill>
                <a:blip r:embed="rId1181"/>
                <a:stretch>
                  <a:fillRect/>
                </a:stretch>
              </p:blipFill>
              <p:spPr>
                <a:xfrm>
                  <a:off x="7539933" y="6426427"/>
                  <a:ext cx="716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2">
              <p14:nvContentPartPr>
                <p14:cNvPr id="740" name="Freihand 739">
                  <a:extLst>
                    <a:ext uri="{FF2B5EF4-FFF2-40B4-BE49-F238E27FC236}">
                      <a16:creationId xmlns:a16="http://schemas.microsoft.com/office/drawing/2014/main" id="{9E04C013-CCB6-4450-A866-49D232F6D0B3}"/>
                    </a:ext>
                  </a:extLst>
                </p14:cNvPr>
                <p14:cNvContentPartPr/>
                <p14:nvPr/>
              </p14:nvContentPartPr>
              <p14:xfrm>
                <a:off x="7598613" y="6370267"/>
                <a:ext cx="144000" cy="95040"/>
              </p14:xfrm>
            </p:contentPart>
          </mc:Choice>
          <mc:Fallback xmlns="">
            <p:pic>
              <p:nvPicPr>
                <p:cNvPr id="740" name="Freihand 739">
                  <a:extLst>
                    <a:ext uri="{FF2B5EF4-FFF2-40B4-BE49-F238E27FC236}">
                      <a16:creationId xmlns:a16="http://schemas.microsoft.com/office/drawing/2014/main" id="{9E04C013-CCB6-4450-A866-49D232F6D0B3}"/>
                    </a:ext>
                  </a:extLst>
                </p:cNvPr>
                <p:cNvPicPr/>
                <p:nvPr/>
              </p:nvPicPr>
              <p:blipFill>
                <a:blip r:embed="rId1183"/>
                <a:stretch>
                  <a:fillRect/>
                </a:stretch>
              </p:blipFill>
              <p:spPr>
                <a:xfrm>
                  <a:off x="7594293" y="6365947"/>
                  <a:ext cx="1526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4">
              <p14:nvContentPartPr>
                <p14:cNvPr id="741" name="Freihand 740">
                  <a:extLst>
                    <a:ext uri="{FF2B5EF4-FFF2-40B4-BE49-F238E27FC236}">
                      <a16:creationId xmlns:a16="http://schemas.microsoft.com/office/drawing/2014/main" id="{345020C8-0302-4ADF-BB36-1F75B2BDC0E6}"/>
                    </a:ext>
                  </a:extLst>
                </p14:cNvPr>
                <p14:cNvContentPartPr/>
                <p14:nvPr/>
              </p14:nvContentPartPr>
              <p14:xfrm>
                <a:off x="7744413" y="6291787"/>
                <a:ext cx="106560" cy="101520"/>
              </p14:xfrm>
            </p:contentPart>
          </mc:Choice>
          <mc:Fallback xmlns="">
            <p:pic>
              <p:nvPicPr>
                <p:cNvPr id="741" name="Freihand 740">
                  <a:extLst>
                    <a:ext uri="{FF2B5EF4-FFF2-40B4-BE49-F238E27FC236}">
                      <a16:creationId xmlns:a16="http://schemas.microsoft.com/office/drawing/2014/main" id="{345020C8-0302-4ADF-BB36-1F75B2BDC0E6}"/>
                    </a:ext>
                  </a:extLst>
                </p:cNvPr>
                <p:cNvPicPr/>
                <p:nvPr/>
              </p:nvPicPr>
              <p:blipFill>
                <a:blip r:embed="rId1185"/>
                <a:stretch>
                  <a:fillRect/>
                </a:stretch>
              </p:blipFill>
              <p:spPr>
                <a:xfrm>
                  <a:off x="7740093" y="6287467"/>
                  <a:ext cx="1152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6">
              <p14:nvContentPartPr>
                <p14:cNvPr id="742" name="Freihand 741">
                  <a:extLst>
                    <a:ext uri="{FF2B5EF4-FFF2-40B4-BE49-F238E27FC236}">
                      <a16:creationId xmlns:a16="http://schemas.microsoft.com/office/drawing/2014/main" id="{DD2D2D4E-AFD9-41D9-997D-3F4C7416CF39}"/>
                    </a:ext>
                  </a:extLst>
                </p14:cNvPr>
                <p14:cNvContentPartPr/>
                <p14:nvPr/>
              </p14:nvContentPartPr>
              <p14:xfrm>
                <a:off x="7849893" y="6118267"/>
                <a:ext cx="168840" cy="211320"/>
              </p14:xfrm>
            </p:contentPart>
          </mc:Choice>
          <mc:Fallback xmlns="">
            <p:pic>
              <p:nvPicPr>
                <p:cNvPr id="742" name="Freihand 741">
                  <a:extLst>
                    <a:ext uri="{FF2B5EF4-FFF2-40B4-BE49-F238E27FC236}">
                      <a16:creationId xmlns:a16="http://schemas.microsoft.com/office/drawing/2014/main" id="{DD2D2D4E-AFD9-41D9-997D-3F4C7416CF39}"/>
                    </a:ext>
                  </a:extLst>
                </p:cNvPr>
                <p:cNvPicPr/>
                <p:nvPr/>
              </p:nvPicPr>
              <p:blipFill>
                <a:blip r:embed="rId1187"/>
                <a:stretch>
                  <a:fillRect/>
                </a:stretch>
              </p:blipFill>
              <p:spPr>
                <a:xfrm>
                  <a:off x="7845573" y="6113947"/>
                  <a:ext cx="1774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8">
              <p14:nvContentPartPr>
                <p14:cNvPr id="743" name="Freihand 742">
                  <a:extLst>
                    <a:ext uri="{FF2B5EF4-FFF2-40B4-BE49-F238E27FC236}">
                      <a16:creationId xmlns:a16="http://schemas.microsoft.com/office/drawing/2014/main" id="{1EFA8BA0-F67D-4172-8075-EC4E13313FBD}"/>
                    </a:ext>
                  </a:extLst>
                </p14:cNvPr>
                <p14:cNvContentPartPr/>
                <p14:nvPr/>
              </p14:nvContentPartPr>
              <p14:xfrm>
                <a:off x="7864653" y="6079747"/>
                <a:ext cx="24480" cy="1800"/>
              </p14:xfrm>
            </p:contentPart>
          </mc:Choice>
          <mc:Fallback xmlns="">
            <p:pic>
              <p:nvPicPr>
                <p:cNvPr id="743" name="Freihand 742">
                  <a:extLst>
                    <a:ext uri="{FF2B5EF4-FFF2-40B4-BE49-F238E27FC236}">
                      <a16:creationId xmlns:a16="http://schemas.microsoft.com/office/drawing/2014/main" id="{1EFA8BA0-F67D-4172-8075-EC4E13313FBD}"/>
                    </a:ext>
                  </a:extLst>
                </p:cNvPr>
                <p:cNvPicPr/>
                <p:nvPr/>
              </p:nvPicPr>
              <p:blipFill>
                <a:blip r:embed="rId1189"/>
                <a:stretch>
                  <a:fillRect/>
                </a:stretch>
              </p:blipFill>
              <p:spPr>
                <a:xfrm>
                  <a:off x="7860333" y="6075427"/>
                  <a:ext cx="3312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0">
              <p14:nvContentPartPr>
                <p14:cNvPr id="745" name="Freihand 744">
                  <a:extLst>
                    <a:ext uri="{FF2B5EF4-FFF2-40B4-BE49-F238E27FC236}">
                      <a16:creationId xmlns:a16="http://schemas.microsoft.com/office/drawing/2014/main" id="{C42D2547-F129-481E-8282-594E2C9DC023}"/>
                    </a:ext>
                  </a:extLst>
                </p14:cNvPr>
                <p14:cNvContentPartPr/>
                <p14:nvPr/>
              </p14:nvContentPartPr>
              <p14:xfrm>
                <a:off x="7509333" y="6644947"/>
                <a:ext cx="110160" cy="184320"/>
              </p14:xfrm>
            </p:contentPart>
          </mc:Choice>
          <mc:Fallback xmlns="">
            <p:pic>
              <p:nvPicPr>
                <p:cNvPr id="745" name="Freihand 744">
                  <a:extLst>
                    <a:ext uri="{FF2B5EF4-FFF2-40B4-BE49-F238E27FC236}">
                      <a16:creationId xmlns:a16="http://schemas.microsoft.com/office/drawing/2014/main" id="{C42D2547-F129-481E-8282-594E2C9DC023}"/>
                    </a:ext>
                  </a:extLst>
                </p:cNvPr>
                <p:cNvPicPr/>
                <p:nvPr/>
              </p:nvPicPr>
              <p:blipFill>
                <a:blip r:embed="rId1191"/>
                <a:stretch>
                  <a:fillRect/>
                </a:stretch>
              </p:blipFill>
              <p:spPr>
                <a:xfrm>
                  <a:off x="7505013" y="6640627"/>
                  <a:ext cx="1188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2">
              <p14:nvContentPartPr>
                <p14:cNvPr id="746" name="Freihand 745">
                  <a:extLst>
                    <a:ext uri="{FF2B5EF4-FFF2-40B4-BE49-F238E27FC236}">
                      <a16:creationId xmlns:a16="http://schemas.microsoft.com/office/drawing/2014/main" id="{AEE42AF7-A305-45CB-A92E-08A6622131C2}"/>
                    </a:ext>
                  </a:extLst>
                </p14:cNvPr>
                <p14:cNvContentPartPr/>
                <p14:nvPr/>
              </p14:nvContentPartPr>
              <p14:xfrm>
                <a:off x="7642533" y="6615427"/>
                <a:ext cx="51120" cy="72720"/>
              </p14:xfrm>
            </p:contentPart>
          </mc:Choice>
          <mc:Fallback xmlns="">
            <p:pic>
              <p:nvPicPr>
                <p:cNvPr id="746" name="Freihand 745">
                  <a:extLst>
                    <a:ext uri="{FF2B5EF4-FFF2-40B4-BE49-F238E27FC236}">
                      <a16:creationId xmlns:a16="http://schemas.microsoft.com/office/drawing/2014/main" id="{AEE42AF7-A305-45CB-A92E-08A6622131C2}"/>
                    </a:ext>
                  </a:extLst>
                </p:cNvPr>
                <p:cNvPicPr/>
                <p:nvPr/>
              </p:nvPicPr>
              <p:blipFill>
                <a:blip r:embed="rId1193"/>
                <a:stretch>
                  <a:fillRect/>
                </a:stretch>
              </p:blipFill>
              <p:spPr>
                <a:xfrm>
                  <a:off x="7638213" y="6611107"/>
                  <a:ext cx="597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4">
              <p14:nvContentPartPr>
                <p14:cNvPr id="747" name="Freihand 746">
                  <a:extLst>
                    <a:ext uri="{FF2B5EF4-FFF2-40B4-BE49-F238E27FC236}">
                      <a16:creationId xmlns:a16="http://schemas.microsoft.com/office/drawing/2014/main" id="{70B1AA43-1241-49EF-AB87-FE3A5A29A26C}"/>
                    </a:ext>
                  </a:extLst>
                </p14:cNvPr>
                <p14:cNvContentPartPr/>
                <p14:nvPr/>
              </p14:nvContentPartPr>
              <p14:xfrm>
                <a:off x="7722453" y="6547747"/>
                <a:ext cx="71280" cy="95760"/>
              </p14:xfrm>
            </p:contentPart>
          </mc:Choice>
          <mc:Fallback xmlns="">
            <p:pic>
              <p:nvPicPr>
                <p:cNvPr id="747" name="Freihand 746">
                  <a:extLst>
                    <a:ext uri="{FF2B5EF4-FFF2-40B4-BE49-F238E27FC236}">
                      <a16:creationId xmlns:a16="http://schemas.microsoft.com/office/drawing/2014/main" id="{70B1AA43-1241-49EF-AB87-FE3A5A29A26C}"/>
                    </a:ext>
                  </a:extLst>
                </p:cNvPr>
                <p:cNvPicPr/>
                <p:nvPr/>
              </p:nvPicPr>
              <p:blipFill>
                <a:blip r:embed="rId1195"/>
                <a:stretch>
                  <a:fillRect/>
                </a:stretch>
              </p:blipFill>
              <p:spPr>
                <a:xfrm>
                  <a:off x="7718133" y="6543427"/>
                  <a:ext cx="799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6">
              <p14:nvContentPartPr>
                <p14:cNvPr id="748" name="Freihand 747">
                  <a:extLst>
                    <a:ext uri="{FF2B5EF4-FFF2-40B4-BE49-F238E27FC236}">
                      <a16:creationId xmlns:a16="http://schemas.microsoft.com/office/drawing/2014/main" id="{E46E9AA9-9141-41E7-A724-E49ACDC65131}"/>
                    </a:ext>
                  </a:extLst>
                </p14:cNvPr>
                <p14:cNvContentPartPr/>
                <p14:nvPr/>
              </p14:nvContentPartPr>
              <p14:xfrm>
                <a:off x="7821093" y="6424987"/>
                <a:ext cx="198000" cy="240120"/>
              </p14:xfrm>
            </p:contentPart>
          </mc:Choice>
          <mc:Fallback xmlns="">
            <p:pic>
              <p:nvPicPr>
                <p:cNvPr id="748" name="Freihand 747">
                  <a:extLst>
                    <a:ext uri="{FF2B5EF4-FFF2-40B4-BE49-F238E27FC236}">
                      <a16:creationId xmlns:a16="http://schemas.microsoft.com/office/drawing/2014/main" id="{E46E9AA9-9141-41E7-A724-E49ACDC65131}"/>
                    </a:ext>
                  </a:extLst>
                </p:cNvPr>
                <p:cNvPicPr/>
                <p:nvPr/>
              </p:nvPicPr>
              <p:blipFill>
                <a:blip r:embed="rId1197"/>
                <a:stretch>
                  <a:fillRect/>
                </a:stretch>
              </p:blipFill>
              <p:spPr>
                <a:xfrm>
                  <a:off x="7816773" y="6420667"/>
                  <a:ext cx="2066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8">
              <p14:nvContentPartPr>
                <p14:cNvPr id="749" name="Freihand 748">
                  <a:extLst>
                    <a:ext uri="{FF2B5EF4-FFF2-40B4-BE49-F238E27FC236}">
                      <a16:creationId xmlns:a16="http://schemas.microsoft.com/office/drawing/2014/main" id="{5C02CBE1-6658-4D10-98D7-58272E3F5E6A}"/>
                    </a:ext>
                  </a:extLst>
                </p14:cNvPr>
                <p14:cNvContentPartPr/>
                <p14:nvPr/>
              </p14:nvContentPartPr>
              <p14:xfrm>
                <a:off x="8010453" y="6231307"/>
                <a:ext cx="285840" cy="208800"/>
              </p14:xfrm>
            </p:contentPart>
          </mc:Choice>
          <mc:Fallback xmlns="">
            <p:pic>
              <p:nvPicPr>
                <p:cNvPr id="749" name="Freihand 748">
                  <a:extLst>
                    <a:ext uri="{FF2B5EF4-FFF2-40B4-BE49-F238E27FC236}">
                      <a16:creationId xmlns:a16="http://schemas.microsoft.com/office/drawing/2014/main" id="{5C02CBE1-6658-4D10-98D7-58272E3F5E6A}"/>
                    </a:ext>
                  </a:extLst>
                </p:cNvPr>
                <p:cNvPicPr/>
                <p:nvPr/>
              </p:nvPicPr>
              <p:blipFill>
                <a:blip r:embed="rId1199"/>
                <a:stretch>
                  <a:fillRect/>
                </a:stretch>
              </p:blipFill>
              <p:spPr>
                <a:xfrm>
                  <a:off x="8006133" y="6226987"/>
                  <a:ext cx="2944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0">
              <p14:nvContentPartPr>
                <p14:cNvPr id="750" name="Freihand 749">
                  <a:extLst>
                    <a:ext uri="{FF2B5EF4-FFF2-40B4-BE49-F238E27FC236}">
                      <a16:creationId xmlns:a16="http://schemas.microsoft.com/office/drawing/2014/main" id="{07DD6C60-3184-4F96-8A0E-5B64BFB7B0A2}"/>
                    </a:ext>
                  </a:extLst>
                </p14:cNvPr>
                <p14:cNvContentPartPr/>
                <p14:nvPr/>
              </p14:nvContentPartPr>
              <p14:xfrm>
                <a:off x="8298453" y="6110347"/>
                <a:ext cx="195120" cy="129240"/>
              </p14:xfrm>
            </p:contentPart>
          </mc:Choice>
          <mc:Fallback xmlns="">
            <p:pic>
              <p:nvPicPr>
                <p:cNvPr id="750" name="Freihand 749">
                  <a:extLst>
                    <a:ext uri="{FF2B5EF4-FFF2-40B4-BE49-F238E27FC236}">
                      <a16:creationId xmlns:a16="http://schemas.microsoft.com/office/drawing/2014/main" id="{07DD6C60-3184-4F96-8A0E-5B64BFB7B0A2}"/>
                    </a:ext>
                  </a:extLst>
                </p:cNvPr>
                <p:cNvPicPr/>
                <p:nvPr/>
              </p:nvPicPr>
              <p:blipFill>
                <a:blip r:embed="rId1201"/>
                <a:stretch>
                  <a:fillRect/>
                </a:stretch>
              </p:blipFill>
              <p:spPr>
                <a:xfrm>
                  <a:off x="8294133" y="6106027"/>
                  <a:ext cx="2037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2">
              <p14:nvContentPartPr>
                <p14:cNvPr id="751" name="Freihand 750">
                  <a:extLst>
                    <a:ext uri="{FF2B5EF4-FFF2-40B4-BE49-F238E27FC236}">
                      <a16:creationId xmlns:a16="http://schemas.microsoft.com/office/drawing/2014/main" id="{1DD59356-D50D-41FE-952D-99B4C9993EDA}"/>
                    </a:ext>
                  </a:extLst>
                </p14:cNvPr>
                <p14:cNvContentPartPr/>
                <p14:nvPr/>
              </p14:nvContentPartPr>
              <p14:xfrm>
                <a:off x="8492133" y="6059947"/>
                <a:ext cx="56880" cy="86400"/>
              </p14:xfrm>
            </p:contentPart>
          </mc:Choice>
          <mc:Fallback xmlns="">
            <p:pic>
              <p:nvPicPr>
                <p:cNvPr id="751" name="Freihand 750">
                  <a:extLst>
                    <a:ext uri="{FF2B5EF4-FFF2-40B4-BE49-F238E27FC236}">
                      <a16:creationId xmlns:a16="http://schemas.microsoft.com/office/drawing/2014/main" id="{1DD59356-D50D-41FE-952D-99B4C9993EDA}"/>
                    </a:ext>
                  </a:extLst>
                </p:cNvPr>
                <p:cNvPicPr/>
                <p:nvPr/>
              </p:nvPicPr>
              <p:blipFill>
                <a:blip r:embed="rId1203"/>
                <a:stretch>
                  <a:fillRect/>
                </a:stretch>
              </p:blipFill>
              <p:spPr>
                <a:xfrm>
                  <a:off x="8487813" y="6055627"/>
                  <a:ext cx="655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4">
              <p14:nvContentPartPr>
                <p14:cNvPr id="752" name="Freihand 751">
                  <a:extLst>
                    <a:ext uri="{FF2B5EF4-FFF2-40B4-BE49-F238E27FC236}">
                      <a16:creationId xmlns:a16="http://schemas.microsoft.com/office/drawing/2014/main" id="{7D02FFA3-25A4-434C-981A-EE5414B5A7FE}"/>
                    </a:ext>
                  </a:extLst>
                </p14:cNvPr>
                <p14:cNvContentPartPr/>
                <p14:nvPr/>
              </p14:nvContentPartPr>
              <p14:xfrm>
                <a:off x="8525973" y="5888227"/>
                <a:ext cx="146880" cy="218880"/>
              </p14:xfrm>
            </p:contentPart>
          </mc:Choice>
          <mc:Fallback xmlns="">
            <p:pic>
              <p:nvPicPr>
                <p:cNvPr id="752" name="Freihand 751">
                  <a:extLst>
                    <a:ext uri="{FF2B5EF4-FFF2-40B4-BE49-F238E27FC236}">
                      <a16:creationId xmlns:a16="http://schemas.microsoft.com/office/drawing/2014/main" id="{7D02FFA3-25A4-434C-981A-EE5414B5A7FE}"/>
                    </a:ext>
                  </a:extLst>
                </p:cNvPr>
                <p:cNvPicPr/>
                <p:nvPr/>
              </p:nvPicPr>
              <p:blipFill>
                <a:blip r:embed="rId1205"/>
                <a:stretch>
                  <a:fillRect/>
                </a:stretch>
              </p:blipFill>
              <p:spPr>
                <a:xfrm>
                  <a:off x="8521653" y="5883907"/>
                  <a:ext cx="1555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6">
              <p14:nvContentPartPr>
                <p14:cNvPr id="753" name="Freihand 752">
                  <a:extLst>
                    <a:ext uri="{FF2B5EF4-FFF2-40B4-BE49-F238E27FC236}">
                      <a16:creationId xmlns:a16="http://schemas.microsoft.com/office/drawing/2014/main" id="{1E51FC71-6089-4F79-8758-F0E52715C729}"/>
                    </a:ext>
                  </a:extLst>
                </p14:cNvPr>
                <p14:cNvContentPartPr/>
                <p14:nvPr/>
              </p14:nvContentPartPr>
              <p14:xfrm>
                <a:off x="8513373" y="5843587"/>
                <a:ext cx="19800" cy="16560"/>
              </p14:xfrm>
            </p:contentPart>
          </mc:Choice>
          <mc:Fallback xmlns="">
            <p:pic>
              <p:nvPicPr>
                <p:cNvPr id="753" name="Freihand 752">
                  <a:extLst>
                    <a:ext uri="{FF2B5EF4-FFF2-40B4-BE49-F238E27FC236}">
                      <a16:creationId xmlns:a16="http://schemas.microsoft.com/office/drawing/2014/main" id="{1E51FC71-6089-4F79-8758-F0E52715C729}"/>
                    </a:ext>
                  </a:extLst>
                </p:cNvPr>
                <p:cNvPicPr/>
                <p:nvPr/>
              </p:nvPicPr>
              <p:blipFill>
                <a:blip r:embed="rId1207"/>
                <a:stretch>
                  <a:fillRect/>
                </a:stretch>
              </p:blipFill>
              <p:spPr>
                <a:xfrm>
                  <a:off x="8509053" y="5839267"/>
                  <a:ext cx="28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8">
              <p14:nvContentPartPr>
                <p14:cNvPr id="754" name="Freihand 753">
                  <a:extLst>
                    <a:ext uri="{FF2B5EF4-FFF2-40B4-BE49-F238E27FC236}">
                      <a16:creationId xmlns:a16="http://schemas.microsoft.com/office/drawing/2014/main" id="{B635E583-52FE-417F-975C-5CCF43F15842}"/>
                    </a:ext>
                  </a:extLst>
                </p14:cNvPr>
                <p14:cNvContentPartPr/>
                <p14:nvPr/>
              </p14:nvContentPartPr>
              <p14:xfrm>
                <a:off x="8005773" y="6509587"/>
                <a:ext cx="162720" cy="209520"/>
              </p14:xfrm>
            </p:contentPart>
          </mc:Choice>
          <mc:Fallback xmlns="">
            <p:pic>
              <p:nvPicPr>
                <p:cNvPr id="754" name="Freihand 753">
                  <a:extLst>
                    <a:ext uri="{FF2B5EF4-FFF2-40B4-BE49-F238E27FC236}">
                      <a16:creationId xmlns:a16="http://schemas.microsoft.com/office/drawing/2014/main" id="{B635E583-52FE-417F-975C-5CCF43F15842}"/>
                    </a:ext>
                  </a:extLst>
                </p:cNvPr>
                <p:cNvPicPr/>
                <p:nvPr/>
              </p:nvPicPr>
              <p:blipFill>
                <a:blip r:embed="rId1209"/>
                <a:stretch>
                  <a:fillRect/>
                </a:stretch>
              </p:blipFill>
              <p:spPr>
                <a:xfrm>
                  <a:off x="8001453" y="6505267"/>
                  <a:ext cx="1713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0">
              <p14:nvContentPartPr>
                <p14:cNvPr id="755" name="Freihand 754">
                  <a:extLst>
                    <a:ext uri="{FF2B5EF4-FFF2-40B4-BE49-F238E27FC236}">
                      <a16:creationId xmlns:a16="http://schemas.microsoft.com/office/drawing/2014/main" id="{87D7CF47-153B-4C2F-8DB9-821A916ADBB4}"/>
                    </a:ext>
                  </a:extLst>
                </p14:cNvPr>
                <p14:cNvContentPartPr/>
                <p14:nvPr/>
              </p14:nvContentPartPr>
              <p14:xfrm>
                <a:off x="8186493" y="6483307"/>
                <a:ext cx="60480" cy="138600"/>
              </p14:xfrm>
            </p:contentPart>
          </mc:Choice>
          <mc:Fallback xmlns="">
            <p:pic>
              <p:nvPicPr>
                <p:cNvPr id="755" name="Freihand 754">
                  <a:extLst>
                    <a:ext uri="{FF2B5EF4-FFF2-40B4-BE49-F238E27FC236}">
                      <a16:creationId xmlns:a16="http://schemas.microsoft.com/office/drawing/2014/main" id="{87D7CF47-153B-4C2F-8DB9-821A916ADBB4}"/>
                    </a:ext>
                  </a:extLst>
                </p:cNvPr>
                <p:cNvPicPr/>
                <p:nvPr/>
              </p:nvPicPr>
              <p:blipFill>
                <a:blip r:embed="rId1211"/>
                <a:stretch>
                  <a:fillRect/>
                </a:stretch>
              </p:blipFill>
              <p:spPr>
                <a:xfrm>
                  <a:off x="8182173" y="6478987"/>
                  <a:ext cx="691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2">
              <p14:nvContentPartPr>
                <p14:cNvPr id="756" name="Freihand 755">
                  <a:extLst>
                    <a:ext uri="{FF2B5EF4-FFF2-40B4-BE49-F238E27FC236}">
                      <a16:creationId xmlns:a16="http://schemas.microsoft.com/office/drawing/2014/main" id="{CF094F56-6722-481A-B631-F60510324C0E}"/>
                    </a:ext>
                  </a:extLst>
                </p14:cNvPr>
                <p14:cNvContentPartPr/>
                <p14:nvPr/>
              </p14:nvContentPartPr>
              <p14:xfrm>
                <a:off x="8196573" y="6388627"/>
                <a:ext cx="193680" cy="196200"/>
              </p14:xfrm>
            </p:contentPart>
          </mc:Choice>
          <mc:Fallback xmlns="">
            <p:pic>
              <p:nvPicPr>
                <p:cNvPr id="756" name="Freihand 755">
                  <a:extLst>
                    <a:ext uri="{FF2B5EF4-FFF2-40B4-BE49-F238E27FC236}">
                      <a16:creationId xmlns:a16="http://schemas.microsoft.com/office/drawing/2014/main" id="{CF094F56-6722-481A-B631-F60510324C0E}"/>
                    </a:ext>
                  </a:extLst>
                </p:cNvPr>
                <p:cNvPicPr/>
                <p:nvPr/>
              </p:nvPicPr>
              <p:blipFill>
                <a:blip r:embed="rId1213"/>
                <a:stretch>
                  <a:fillRect/>
                </a:stretch>
              </p:blipFill>
              <p:spPr>
                <a:xfrm>
                  <a:off x="8192253" y="6384307"/>
                  <a:ext cx="2023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4">
              <p14:nvContentPartPr>
                <p14:cNvPr id="757" name="Freihand 756">
                  <a:extLst>
                    <a:ext uri="{FF2B5EF4-FFF2-40B4-BE49-F238E27FC236}">
                      <a16:creationId xmlns:a16="http://schemas.microsoft.com/office/drawing/2014/main" id="{940DCC92-D805-4E1D-BDF5-AAE7F64BEA9D}"/>
                    </a:ext>
                  </a:extLst>
                </p14:cNvPr>
                <p14:cNvContentPartPr/>
                <p14:nvPr/>
              </p14:nvContentPartPr>
              <p14:xfrm>
                <a:off x="8332293" y="6355867"/>
                <a:ext cx="103680" cy="124560"/>
              </p14:xfrm>
            </p:contentPart>
          </mc:Choice>
          <mc:Fallback xmlns="">
            <p:pic>
              <p:nvPicPr>
                <p:cNvPr id="757" name="Freihand 756">
                  <a:extLst>
                    <a:ext uri="{FF2B5EF4-FFF2-40B4-BE49-F238E27FC236}">
                      <a16:creationId xmlns:a16="http://schemas.microsoft.com/office/drawing/2014/main" id="{940DCC92-D805-4E1D-BDF5-AAE7F64BEA9D}"/>
                    </a:ext>
                  </a:extLst>
                </p:cNvPr>
                <p:cNvPicPr/>
                <p:nvPr/>
              </p:nvPicPr>
              <p:blipFill>
                <a:blip r:embed="rId1215"/>
                <a:stretch>
                  <a:fillRect/>
                </a:stretch>
              </p:blipFill>
              <p:spPr>
                <a:xfrm>
                  <a:off x="8327973" y="6351547"/>
                  <a:ext cx="1123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6">
              <p14:nvContentPartPr>
                <p14:cNvPr id="758" name="Freihand 757">
                  <a:extLst>
                    <a:ext uri="{FF2B5EF4-FFF2-40B4-BE49-F238E27FC236}">
                      <a16:creationId xmlns:a16="http://schemas.microsoft.com/office/drawing/2014/main" id="{429B77C6-40B9-4466-A15D-925261F184EC}"/>
                    </a:ext>
                  </a:extLst>
                </p14:cNvPr>
                <p14:cNvContentPartPr/>
                <p14:nvPr/>
              </p14:nvContentPartPr>
              <p14:xfrm>
                <a:off x="8255253" y="6312667"/>
                <a:ext cx="122040" cy="110160"/>
              </p14:xfrm>
            </p:contentPart>
          </mc:Choice>
          <mc:Fallback xmlns="">
            <p:pic>
              <p:nvPicPr>
                <p:cNvPr id="758" name="Freihand 757">
                  <a:extLst>
                    <a:ext uri="{FF2B5EF4-FFF2-40B4-BE49-F238E27FC236}">
                      <a16:creationId xmlns:a16="http://schemas.microsoft.com/office/drawing/2014/main" id="{429B77C6-40B9-4466-A15D-925261F184EC}"/>
                    </a:ext>
                  </a:extLst>
                </p:cNvPr>
                <p:cNvPicPr/>
                <p:nvPr/>
              </p:nvPicPr>
              <p:blipFill>
                <a:blip r:embed="rId1217"/>
                <a:stretch>
                  <a:fillRect/>
                </a:stretch>
              </p:blipFill>
              <p:spPr>
                <a:xfrm>
                  <a:off x="8250933" y="6308347"/>
                  <a:ext cx="1306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8">
              <p14:nvContentPartPr>
                <p14:cNvPr id="759" name="Freihand 758">
                  <a:extLst>
                    <a:ext uri="{FF2B5EF4-FFF2-40B4-BE49-F238E27FC236}">
                      <a16:creationId xmlns:a16="http://schemas.microsoft.com/office/drawing/2014/main" id="{F6BFC6E2-CAAB-4F03-8D58-4B7986EF1D93}"/>
                    </a:ext>
                  </a:extLst>
                </p14:cNvPr>
                <p14:cNvContentPartPr/>
                <p14:nvPr/>
              </p14:nvContentPartPr>
              <p14:xfrm>
                <a:off x="8389533" y="6278107"/>
                <a:ext cx="138240" cy="146880"/>
              </p14:xfrm>
            </p:contentPart>
          </mc:Choice>
          <mc:Fallback xmlns="">
            <p:pic>
              <p:nvPicPr>
                <p:cNvPr id="759" name="Freihand 758">
                  <a:extLst>
                    <a:ext uri="{FF2B5EF4-FFF2-40B4-BE49-F238E27FC236}">
                      <a16:creationId xmlns:a16="http://schemas.microsoft.com/office/drawing/2014/main" id="{F6BFC6E2-CAAB-4F03-8D58-4B7986EF1D93}"/>
                    </a:ext>
                  </a:extLst>
                </p:cNvPr>
                <p:cNvPicPr/>
                <p:nvPr/>
              </p:nvPicPr>
              <p:blipFill>
                <a:blip r:embed="rId1219"/>
                <a:stretch>
                  <a:fillRect/>
                </a:stretch>
              </p:blipFill>
              <p:spPr>
                <a:xfrm>
                  <a:off x="8385213" y="6273787"/>
                  <a:ext cx="1468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0">
              <p14:nvContentPartPr>
                <p14:cNvPr id="760" name="Freihand 759">
                  <a:extLst>
                    <a:ext uri="{FF2B5EF4-FFF2-40B4-BE49-F238E27FC236}">
                      <a16:creationId xmlns:a16="http://schemas.microsoft.com/office/drawing/2014/main" id="{340BD268-8023-473A-984E-5D1DDBAEE5B7}"/>
                    </a:ext>
                  </a:extLst>
                </p14:cNvPr>
                <p14:cNvContentPartPr/>
                <p14:nvPr/>
              </p14:nvContentPartPr>
              <p14:xfrm>
                <a:off x="8495733" y="6211867"/>
                <a:ext cx="13680" cy="185760"/>
              </p14:xfrm>
            </p:contentPart>
          </mc:Choice>
          <mc:Fallback xmlns="">
            <p:pic>
              <p:nvPicPr>
                <p:cNvPr id="760" name="Freihand 759">
                  <a:extLst>
                    <a:ext uri="{FF2B5EF4-FFF2-40B4-BE49-F238E27FC236}">
                      <a16:creationId xmlns:a16="http://schemas.microsoft.com/office/drawing/2014/main" id="{340BD268-8023-473A-984E-5D1DDBAEE5B7}"/>
                    </a:ext>
                  </a:extLst>
                </p:cNvPr>
                <p:cNvPicPr/>
                <p:nvPr/>
              </p:nvPicPr>
              <p:blipFill>
                <a:blip r:embed="rId1221"/>
                <a:stretch>
                  <a:fillRect/>
                </a:stretch>
              </p:blipFill>
              <p:spPr>
                <a:xfrm>
                  <a:off x="8491413" y="6207547"/>
                  <a:ext cx="223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2">
              <p14:nvContentPartPr>
                <p14:cNvPr id="761" name="Freihand 760">
                  <a:extLst>
                    <a:ext uri="{FF2B5EF4-FFF2-40B4-BE49-F238E27FC236}">
                      <a16:creationId xmlns:a16="http://schemas.microsoft.com/office/drawing/2014/main" id="{864CF744-B700-4F27-80A2-7AE520BDBB76}"/>
                    </a:ext>
                  </a:extLst>
                </p14:cNvPr>
                <p14:cNvContentPartPr/>
                <p14:nvPr/>
              </p14:nvContentPartPr>
              <p14:xfrm>
                <a:off x="8451453" y="6273067"/>
                <a:ext cx="126000" cy="44640"/>
              </p14:xfrm>
            </p:contentPart>
          </mc:Choice>
          <mc:Fallback xmlns="">
            <p:pic>
              <p:nvPicPr>
                <p:cNvPr id="761" name="Freihand 760">
                  <a:extLst>
                    <a:ext uri="{FF2B5EF4-FFF2-40B4-BE49-F238E27FC236}">
                      <a16:creationId xmlns:a16="http://schemas.microsoft.com/office/drawing/2014/main" id="{864CF744-B700-4F27-80A2-7AE520BDBB76}"/>
                    </a:ext>
                  </a:extLst>
                </p:cNvPr>
                <p:cNvPicPr/>
                <p:nvPr/>
              </p:nvPicPr>
              <p:blipFill>
                <a:blip r:embed="rId1223"/>
                <a:stretch>
                  <a:fillRect/>
                </a:stretch>
              </p:blipFill>
              <p:spPr>
                <a:xfrm>
                  <a:off x="8447133" y="6268747"/>
                  <a:ext cx="1346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4">
              <p14:nvContentPartPr>
                <p14:cNvPr id="763" name="Freihand 762">
                  <a:extLst>
                    <a:ext uri="{FF2B5EF4-FFF2-40B4-BE49-F238E27FC236}">
                      <a16:creationId xmlns:a16="http://schemas.microsoft.com/office/drawing/2014/main" id="{C3F3B62B-2BFA-45B1-90BF-86715852132E}"/>
                    </a:ext>
                  </a:extLst>
                </p14:cNvPr>
                <p14:cNvContentPartPr/>
                <p14:nvPr/>
              </p14:nvContentPartPr>
              <p14:xfrm>
                <a:off x="8446053" y="6158947"/>
                <a:ext cx="99000" cy="204480"/>
              </p14:xfrm>
            </p:contentPart>
          </mc:Choice>
          <mc:Fallback xmlns="">
            <p:pic>
              <p:nvPicPr>
                <p:cNvPr id="763" name="Freihand 762">
                  <a:extLst>
                    <a:ext uri="{FF2B5EF4-FFF2-40B4-BE49-F238E27FC236}">
                      <a16:creationId xmlns:a16="http://schemas.microsoft.com/office/drawing/2014/main" id="{C3F3B62B-2BFA-45B1-90BF-86715852132E}"/>
                    </a:ext>
                  </a:extLst>
                </p:cNvPr>
                <p:cNvPicPr/>
                <p:nvPr/>
              </p:nvPicPr>
              <p:blipFill>
                <a:blip r:embed="rId1225"/>
                <a:stretch>
                  <a:fillRect/>
                </a:stretch>
              </p:blipFill>
              <p:spPr>
                <a:xfrm>
                  <a:off x="8441733" y="6154627"/>
                  <a:ext cx="1076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6">
              <p14:nvContentPartPr>
                <p14:cNvPr id="764" name="Freihand 763">
                  <a:extLst>
                    <a:ext uri="{FF2B5EF4-FFF2-40B4-BE49-F238E27FC236}">
                      <a16:creationId xmlns:a16="http://schemas.microsoft.com/office/drawing/2014/main" id="{C51DED8E-BAF2-4BD3-BDFD-7147A3747417}"/>
                    </a:ext>
                  </a:extLst>
                </p14:cNvPr>
                <p14:cNvContentPartPr/>
                <p14:nvPr/>
              </p14:nvContentPartPr>
              <p14:xfrm>
                <a:off x="8466213" y="6208267"/>
                <a:ext cx="130320" cy="114480"/>
              </p14:xfrm>
            </p:contentPart>
          </mc:Choice>
          <mc:Fallback xmlns="">
            <p:pic>
              <p:nvPicPr>
                <p:cNvPr id="764" name="Freihand 763">
                  <a:extLst>
                    <a:ext uri="{FF2B5EF4-FFF2-40B4-BE49-F238E27FC236}">
                      <a16:creationId xmlns:a16="http://schemas.microsoft.com/office/drawing/2014/main" id="{C51DED8E-BAF2-4BD3-BDFD-7147A3747417}"/>
                    </a:ext>
                  </a:extLst>
                </p:cNvPr>
                <p:cNvPicPr/>
                <p:nvPr/>
              </p:nvPicPr>
              <p:blipFill>
                <a:blip r:embed="rId1227"/>
                <a:stretch>
                  <a:fillRect/>
                </a:stretch>
              </p:blipFill>
              <p:spPr>
                <a:xfrm>
                  <a:off x="8461893" y="6203947"/>
                  <a:ext cx="138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8">
              <p14:nvContentPartPr>
                <p14:cNvPr id="765" name="Freihand 764">
                  <a:extLst>
                    <a:ext uri="{FF2B5EF4-FFF2-40B4-BE49-F238E27FC236}">
                      <a16:creationId xmlns:a16="http://schemas.microsoft.com/office/drawing/2014/main" id="{02F287E8-5683-455D-B3E6-63FE7E8180AD}"/>
                    </a:ext>
                  </a:extLst>
                </p14:cNvPr>
                <p14:cNvContentPartPr/>
                <p14:nvPr/>
              </p14:nvContentPartPr>
              <p14:xfrm>
                <a:off x="8596173" y="6096667"/>
                <a:ext cx="14040" cy="222480"/>
              </p14:xfrm>
            </p:contentPart>
          </mc:Choice>
          <mc:Fallback xmlns="">
            <p:pic>
              <p:nvPicPr>
                <p:cNvPr id="765" name="Freihand 764">
                  <a:extLst>
                    <a:ext uri="{FF2B5EF4-FFF2-40B4-BE49-F238E27FC236}">
                      <a16:creationId xmlns:a16="http://schemas.microsoft.com/office/drawing/2014/main" id="{02F287E8-5683-455D-B3E6-63FE7E8180AD}"/>
                    </a:ext>
                  </a:extLst>
                </p:cNvPr>
                <p:cNvPicPr/>
                <p:nvPr/>
              </p:nvPicPr>
              <p:blipFill>
                <a:blip r:embed="rId1229"/>
                <a:stretch>
                  <a:fillRect/>
                </a:stretch>
              </p:blipFill>
              <p:spPr>
                <a:xfrm>
                  <a:off x="8591853" y="6092347"/>
                  <a:ext cx="226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0">
              <p14:nvContentPartPr>
                <p14:cNvPr id="766" name="Freihand 765">
                  <a:extLst>
                    <a:ext uri="{FF2B5EF4-FFF2-40B4-BE49-F238E27FC236}">
                      <a16:creationId xmlns:a16="http://schemas.microsoft.com/office/drawing/2014/main" id="{BDE2E620-82A5-40A2-8590-CE6A3DD329D4}"/>
                    </a:ext>
                  </a:extLst>
                </p14:cNvPr>
                <p14:cNvContentPartPr/>
                <p14:nvPr/>
              </p14:nvContentPartPr>
              <p14:xfrm>
                <a:off x="8555853" y="6149947"/>
                <a:ext cx="107280" cy="52200"/>
              </p14:xfrm>
            </p:contentPart>
          </mc:Choice>
          <mc:Fallback xmlns="">
            <p:pic>
              <p:nvPicPr>
                <p:cNvPr id="766" name="Freihand 765">
                  <a:extLst>
                    <a:ext uri="{FF2B5EF4-FFF2-40B4-BE49-F238E27FC236}">
                      <a16:creationId xmlns:a16="http://schemas.microsoft.com/office/drawing/2014/main" id="{BDE2E620-82A5-40A2-8590-CE6A3DD329D4}"/>
                    </a:ext>
                  </a:extLst>
                </p:cNvPr>
                <p:cNvPicPr/>
                <p:nvPr/>
              </p:nvPicPr>
              <p:blipFill>
                <a:blip r:embed="rId1231"/>
                <a:stretch>
                  <a:fillRect/>
                </a:stretch>
              </p:blipFill>
              <p:spPr>
                <a:xfrm>
                  <a:off x="8551533" y="6145627"/>
                  <a:ext cx="1159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2">
              <p14:nvContentPartPr>
                <p14:cNvPr id="767" name="Freihand 766">
                  <a:extLst>
                    <a:ext uri="{FF2B5EF4-FFF2-40B4-BE49-F238E27FC236}">
                      <a16:creationId xmlns:a16="http://schemas.microsoft.com/office/drawing/2014/main" id="{538EEC0C-9CE1-4E48-A50A-88F82C2D42E9}"/>
                    </a:ext>
                  </a:extLst>
                </p14:cNvPr>
                <p14:cNvContentPartPr/>
                <p14:nvPr/>
              </p14:nvContentPartPr>
              <p14:xfrm>
                <a:off x="8147973" y="6168667"/>
                <a:ext cx="599760" cy="568440"/>
              </p14:xfrm>
            </p:contentPart>
          </mc:Choice>
          <mc:Fallback xmlns="">
            <p:pic>
              <p:nvPicPr>
                <p:cNvPr id="767" name="Freihand 766">
                  <a:extLst>
                    <a:ext uri="{FF2B5EF4-FFF2-40B4-BE49-F238E27FC236}">
                      <a16:creationId xmlns:a16="http://schemas.microsoft.com/office/drawing/2014/main" id="{538EEC0C-9CE1-4E48-A50A-88F82C2D42E9}"/>
                    </a:ext>
                  </a:extLst>
                </p:cNvPr>
                <p:cNvPicPr/>
                <p:nvPr/>
              </p:nvPicPr>
              <p:blipFill>
                <a:blip r:embed="rId1233"/>
                <a:stretch>
                  <a:fillRect/>
                </a:stretch>
              </p:blipFill>
              <p:spPr>
                <a:xfrm>
                  <a:off x="8143653" y="6164347"/>
                  <a:ext cx="608400" cy="57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4">
              <p14:nvContentPartPr>
                <p14:cNvPr id="772" name="Freihand 771">
                  <a:extLst>
                    <a:ext uri="{FF2B5EF4-FFF2-40B4-BE49-F238E27FC236}">
                      <a16:creationId xmlns:a16="http://schemas.microsoft.com/office/drawing/2014/main" id="{0B3D31FD-5650-4B8A-9AB7-03F57BE4AB93}"/>
                    </a:ext>
                  </a:extLst>
                </p14:cNvPr>
                <p14:cNvContentPartPr/>
                <p14:nvPr/>
              </p14:nvContentPartPr>
              <p14:xfrm>
                <a:off x="10406973" y="1896187"/>
                <a:ext cx="914040" cy="664560"/>
              </p14:xfrm>
            </p:contentPart>
          </mc:Choice>
          <mc:Fallback xmlns="">
            <p:pic>
              <p:nvPicPr>
                <p:cNvPr id="772" name="Freihand 771">
                  <a:extLst>
                    <a:ext uri="{FF2B5EF4-FFF2-40B4-BE49-F238E27FC236}">
                      <a16:creationId xmlns:a16="http://schemas.microsoft.com/office/drawing/2014/main" id="{0B3D31FD-5650-4B8A-9AB7-03F57BE4AB93}"/>
                    </a:ext>
                  </a:extLst>
                </p:cNvPr>
                <p:cNvPicPr/>
                <p:nvPr/>
              </p:nvPicPr>
              <p:blipFill>
                <a:blip r:embed="rId1235"/>
                <a:stretch>
                  <a:fillRect/>
                </a:stretch>
              </p:blipFill>
              <p:spPr>
                <a:xfrm>
                  <a:off x="10402653" y="1891867"/>
                  <a:ext cx="922680" cy="67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36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ED39BDCB-B268-42ED-9E96-216EA82D806E}"/>
                  </a:ext>
                </a:extLst>
              </p14:cNvPr>
              <p14:cNvContentPartPr/>
              <p14:nvPr/>
            </p14:nvContentPartPr>
            <p14:xfrm>
              <a:off x="8776173" y="615307"/>
              <a:ext cx="3130920" cy="266544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ED39BDCB-B268-42ED-9E96-216EA82D806E}"/>
                  </a:ext>
                </a:extLst>
              </p:cNvPr>
              <p:cNvPicPr/>
              <p:nvPr/>
            </p:nvPicPr>
            <p:blipFill>
              <a:blip r:embed="rId1237"/>
              <a:stretch>
                <a:fillRect/>
              </a:stretch>
            </p:blipFill>
            <p:spPr>
              <a:xfrm>
                <a:off x="8771853" y="610987"/>
                <a:ext cx="3139560" cy="267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8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A39FC5E4-454C-4904-B55B-3FC60A5B3A8C}"/>
                  </a:ext>
                </a:extLst>
              </p14:cNvPr>
              <p14:cNvContentPartPr/>
              <p14:nvPr/>
            </p14:nvContentPartPr>
            <p14:xfrm>
              <a:off x="9230133" y="2045947"/>
              <a:ext cx="730080" cy="98712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A39FC5E4-454C-4904-B55B-3FC60A5B3A8C}"/>
                  </a:ext>
                </a:extLst>
              </p:cNvPr>
              <p:cNvPicPr/>
              <p:nvPr/>
            </p:nvPicPr>
            <p:blipFill>
              <a:blip r:embed="rId1239"/>
              <a:stretch>
                <a:fillRect/>
              </a:stretch>
            </p:blipFill>
            <p:spPr>
              <a:xfrm>
                <a:off x="9225813" y="2041627"/>
                <a:ext cx="738720" cy="9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0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E6FEC383-6737-42A2-A9FB-48C338A1BD68}"/>
                  </a:ext>
                </a:extLst>
              </p14:cNvPr>
              <p14:cNvContentPartPr/>
              <p14:nvPr/>
            </p14:nvContentPartPr>
            <p14:xfrm>
              <a:off x="9270813" y="1737787"/>
              <a:ext cx="1929240" cy="123876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E6FEC383-6737-42A2-A9FB-48C338A1BD68}"/>
                  </a:ext>
                </a:extLst>
              </p:cNvPr>
              <p:cNvPicPr/>
              <p:nvPr/>
            </p:nvPicPr>
            <p:blipFill>
              <a:blip r:embed="rId1241"/>
              <a:stretch>
                <a:fillRect/>
              </a:stretch>
            </p:blipFill>
            <p:spPr>
              <a:xfrm>
                <a:off x="9266493" y="1733467"/>
                <a:ext cx="1937880" cy="12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2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E4850F7A-7CAA-4691-9FD8-06BE32E61FFF}"/>
                  </a:ext>
                </a:extLst>
              </p14:cNvPr>
              <p14:cNvContentPartPr/>
              <p14:nvPr/>
            </p14:nvContentPartPr>
            <p14:xfrm>
              <a:off x="9362253" y="1171507"/>
              <a:ext cx="231120" cy="90720"/>
            </p14:xfrm>
          </p:contentPart>
        </mc:Choice>
        <mc:Fallback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E4850F7A-7CAA-4691-9FD8-06BE32E61FFF}"/>
                  </a:ext>
                </a:extLst>
              </p:cNvPr>
              <p:cNvPicPr/>
              <p:nvPr/>
            </p:nvPicPr>
            <p:blipFill>
              <a:blip r:embed="rId1243"/>
              <a:stretch>
                <a:fillRect/>
              </a:stretch>
            </p:blipFill>
            <p:spPr>
              <a:xfrm>
                <a:off x="9357933" y="1167187"/>
                <a:ext cx="23976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4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641B1A29-63F9-47DE-A2FA-0D95CEE3A7B7}"/>
                  </a:ext>
                </a:extLst>
              </p14:cNvPr>
              <p14:cNvContentPartPr/>
              <p14:nvPr/>
            </p14:nvContentPartPr>
            <p14:xfrm>
              <a:off x="10391493" y="2449147"/>
              <a:ext cx="5760" cy="9000"/>
            </p14:xfrm>
          </p:contentPart>
        </mc:Choice>
        <mc:Fallback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641B1A29-63F9-47DE-A2FA-0D95CEE3A7B7}"/>
                  </a:ext>
                </a:extLst>
              </p:cNvPr>
              <p:cNvPicPr/>
              <p:nvPr/>
            </p:nvPicPr>
            <p:blipFill>
              <a:blip r:embed="rId1245"/>
              <a:stretch>
                <a:fillRect/>
              </a:stretch>
            </p:blipFill>
            <p:spPr>
              <a:xfrm>
                <a:off x="10387173" y="2444827"/>
                <a:ext cx="1440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6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77CE3C19-906A-425C-89F8-4862125668D1}"/>
                  </a:ext>
                </a:extLst>
              </p14:cNvPr>
              <p14:cNvContentPartPr/>
              <p14:nvPr/>
            </p14:nvContentPartPr>
            <p14:xfrm>
              <a:off x="10798293" y="2103547"/>
              <a:ext cx="85320" cy="100080"/>
            </p14:xfrm>
          </p:contentPart>
        </mc:Choice>
        <mc:Fallback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77CE3C19-906A-425C-89F8-4862125668D1}"/>
                  </a:ext>
                </a:extLst>
              </p:cNvPr>
              <p:cNvPicPr/>
              <p:nvPr/>
            </p:nvPicPr>
            <p:blipFill>
              <a:blip r:embed="rId1247"/>
              <a:stretch>
                <a:fillRect/>
              </a:stretch>
            </p:blipFill>
            <p:spPr>
              <a:xfrm>
                <a:off x="10793973" y="2099227"/>
                <a:ext cx="9396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8">
            <p14:nvContentPartPr>
              <p14:cNvPr id="299" name="Freihand 298">
                <a:extLst>
                  <a:ext uri="{FF2B5EF4-FFF2-40B4-BE49-F238E27FC236}">
                    <a16:creationId xmlns:a16="http://schemas.microsoft.com/office/drawing/2014/main" id="{92C40028-D212-4BC9-B92B-2D8F003E9FDB}"/>
                  </a:ext>
                </a:extLst>
              </p14:cNvPr>
              <p14:cNvContentPartPr/>
              <p14:nvPr/>
            </p14:nvContentPartPr>
            <p14:xfrm>
              <a:off x="10831053" y="2097067"/>
              <a:ext cx="63720" cy="88200"/>
            </p14:xfrm>
          </p:contentPart>
        </mc:Choice>
        <mc:Fallback>
          <p:pic>
            <p:nvPicPr>
              <p:cNvPr id="299" name="Freihand 298">
                <a:extLst>
                  <a:ext uri="{FF2B5EF4-FFF2-40B4-BE49-F238E27FC236}">
                    <a16:creationId xmlns:a16="http://schemas.microsoft.com/office/drawing/2014/main" id="{92C40028-D212-4BC9-B92B-2D8F003E9FDB}"/>
                  </a:ext>
                </a:extLst>
              </p:cNvPr>
              <p:cNvPicPr/>
              <p:nvPr/>
            </p:nvPicPr>
            <p:blipFill>
              <a:blip r:embed="rId1249"/>
              <a:stretch>
                <a:fillRect/>
              </a:stretch>
            </p:blipFill>
            <p:spPr>
              <a:xfrm>
                <a:off x="10826733" y="2092747"/>
                <a:ext cx="7236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0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41ADB6CC-F5F6-45CD-ABB9-ECEE6D7DEE85}"/>
                  </a:ext>
                </a:extLst>
              </p14:cNvPr>
              <p14:cNvContentPartPr/>
              <p14:nvPr/>
            </p14:nvContentPartPr>
            <p14:xfrm>
              <a:off x="9353973" y="398227"/>
              <a:ext cx="2503440" cy="2416320"/>
            </p14:xfrm>
          </p:contentPart>
        </mc:Choice>
        <mc:Fallback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41ADB6CC-F5F6-45CD-ABB9-ECEE6D7DEE85}"/>
                  </a:ext>
                </a:extLst>
              </p:cNvPr>
              <p:cNvPicPr/>
              <p:nvPr/>
            </p:nvPicPr>
            <p:blipFill>
              <a:blip r:embed="rId1251"/>
              <a:stretch>
                <a:fillRect/>
              </a:stretch>
            </p:blipFill>
            <p:spPr>
              <a:xfrm>
                <a:off x="9349653" y="393907"/>
                <a:ext cx="2512080" cy="242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2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0C855936-0539-4ADC-8516-32C00D9D0955}"/>
                  </a:ext>
                </a:extLst>
              </p14:cNvPr>
              <p14:cNvContentPartPr/>
              <p14:nvPr/>
            </p14:nvContentPartPr>
            <p14:xfrm>
              <a:off x="8895693" y="448627"/>
              <a:ext cx="665280" cy="54036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0C855936-0539-4ADC-8516-32C00D9D0955}"/>
                  </a:ext>
                </a:extLst>
              </p:cNvPr>
              <p:cNvPicPr/>
              <p:nvPr/>
            </p:nvPicPr>
            <p:blipFill>
              <a:blip r:embed="rId1253"/>
              <a:stretch>
                <a:fillRect/>
              </a:stretch>
            </p:blipFill>
            <p:spPr>
              <a:xfrm>
                <a:off x="8891373" y="444307"/>
                <a:ext cx="673920" cy="54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4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7C335B7A-6E8A-47E3-91FC-060CFE690392}"/>
                  </a:ext>
                </a:extLst>
              </p14:cNvPr>
              <p14:cNvContentPartPr/>
              <p14:nvPr/>
            </p14:nvContentPartPr>
            <p14:xfrm>
              <a:off x="11409213" y="2772427"/>
              <a:ext cx="671400" cy="64548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7C335B7A-6E8A-47E3-91FC-060CFE690392}"/>
                  </a:ext>
                </a:extLst>
              </p:cNvPr>
              <p:cNvPicPr/>
              <p:nvPr/>
            </p:nvPicPr>
            <p:blipFill>
              <a:blip r:embed="rId1255"/>
              <a:stretch>
                <a:fillRect/>
              </a:stretch>
            </p:blipFill>
            <p:spPr>
              <a:xfrm>
                <a:off x="11404893" y="2768107"/>
                <a:ext cx="680040" cy="65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6">
            <p14:nvContentPartPr>
              <p14:cNvPr id="323" name="Freihand 322">
                <a:extLst>
                  <a:ext uri="{FF2B5EF4-FFF2-40B4-BE49-F238E27FC236}">
                    <a16:creationId xmlns:a16="http://schemas.microsoft.com/office/drawing/2014/main" id="{3472AC1B-D6FB-4387-A1F1-85B99B74A328}"/>
                  </a:ext>
                </a:extLst>
              </p14:cNvPr>
              <p14:cNvContentPartPr/>
              <p14:nvPr/>
            </p14:nvContentPartPr>
            <p14:xfrm>
              <a:off x="9209973" y="443587"/>
              <a:ext cx="2705040" cy="2418480"/>
            </p14:xfrm>
          </p:contentPart>
        </mc:Choice>
        <mc:Fallback>
          <p:pic>
            <p:nvPicPr>
              <p:cNvPr id="323" name="Freihand 322">
                <a:extLst>
                  <a:ext uri="{FF2B5EF4-FFF2-40B4-BE49-F238E27FC236}">
                    <a16:creationId xmlns:a16="http://schemas.microsoft.com/office/drawing/2014/main" id="{3472AC1B-D6FB-4387-A1F1-85B99B74A328}"/>
                  </a:ext>
                </a:extLst>
              </p:cNvPr>
              <p:cNvPicPr/>
              <p:nvPr/>
            </p:nvPicPr>
            <p:blipFill>
              <a:blip r:embed="rId1257"/>
              <a:stretch>
                <a:fillRect/>
              </a:stretch>
            </p:blipFill>
            <p:spPr>
              <a:xfrm>
                <a:off x="9205653" y="439267"/>
                <a:ext cx="2713680" cy="242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96" name="Gruppieren 495">
            <a:extLst>
              <a:ext uri="{FF2B5EF4-FFF2-40B4-BE49-F238E27FC236}">
                <a16:creationId xmlns:a16="http://schemas.microsoft.com/office/drawing/2014/main" id="{0F42C1E4-D63E-4AC4-BF55-FFEDE44C4609}"/>
              </a:ext>
            </a:extLst>
          </p:cNvPr>
          <p:cNvGrpSpPr/>
          <p:nvPr/>
        </p:nvGrpSpPr>
        <p:grpSpPr>
          <a:xfrm>
            <a:off x="7331853" y="47947"/>
            <a:ext cx="1524960" cy="250920"/>
            <a:chOff x="7331853" y="47947"/>
            <a:chExt cx="1524960" cy="25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8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0CD3E548-2F82-40EB-BD3C-CB611F9FC8E0}"/>
                    </a:ext>
                  </a:extLst>
                </p14:cNvPr>
                <p14:cNvContentPartPr/>
                <p14:nvPr/>
              </p14:nvContentPartPr>
              <p14:xfrm>
                <a:off x="7345173" y="78547"/>
                <a:ext cx="33480" cy="15444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0CD3E548-2F82-40EB-BD3C-CB611F9FC8E0}"/>
                    </a:ext>
                  </a:extLst>
                </p:cNvPr>
                <p:cNvPicPr/>
                <p:nvPr/>
              </p:nvPicPr>
              <p:blipFill>
                <a:blip r:embed="rId1259"/>
                <a:stretch>
                  <a:fillRect/>
                </a:stretch>
              </p:blipFill>
              <p:spPr>
                <a:xfrm>
                  <a:off x="7340853" y="74227"/>
                  <a:ext cx="421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0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70D4D236-DA80-4C5B-9B62-99E8AFF458A3}"/>
                    </a:ext>
                  </a:extLst>
                </p14:cNvPr>
                <p14:cNvContentPartPr/>
                <p14:nvPr/>
              </p14:nvContentPartPr>
              <p14:xfrm>
                <a:off x="7362453" y="76387"/>
                <a:ext cx="116640" cy="1620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70D4D236-DA80-4C5B-9B62-99E8AFF458A3}"/>
                    </a:ext>
                  </a:extLst>
                </p:cNvPr>
                <p:cNvPicPr/>
                <p:nvPr/>
              </p:nvPicPr>
              <p:blipFill>
                <a:blip r:embed="rId1261"/>
                <a:stretch>
                  <a:fillRect/>
                </a:stretch>
              </p:blipFill>
              <p:spPr>
                <a:xfrm>
                  <a:off x="7358133" y="72067"/>
                  <a:ext cx="1252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2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F6F0739E-2743-4B61-B36E-68A80F6FB46D}"/>
                    </a:ext>
                  </a:extLst>
                </p14:cNvPr>
                <p14:cNvContentPartPr/>
                <p14:nvPr/>
              </p14:nvContentPartPr>
              <p14:xfrm>
                <a:off x="7331853" y="138307"/>
                <a:ext cx="182160" cy="13536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F6F0739E-2743-4B61-B36E-68A80F6FB46D}"/>
                    </a:ext>
                  </a:extLst>
                </p:cNvPr>
                <p:cNvPicPr/>
                <p:nvPr/>
              </p:nvPicPr>
              <p:blipFill>
                <a:blip r:embed="rId1263"/>
                <a:stretch>
                  <a:fillRect/>
                </a:stretch>
              </p:blipFill>
              <p:spPr>
                <a:xfrm>
                  <a:off x="7327533" y="133987"/>
                  <a:ext cx="1908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4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6167C61E-72C4-4705-A8C4-089E715E0F31}"/>
                    </a:ext>
                  </a:extLst>
                </p14:cNvPr>
                <p14:cNvContentPartPr/>
                <p14:nvPr/>
              </p14:nvContentPartPr>
              <p14:xfrm>
                <a:off x="7544613" y="151267"/>
                <a:ext cx="163800" cy="1800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6167C61E-72C4-4705-A8C4-089E715E0F31}"/>
                    </a:ext>
                  </a:extLst>
                </p:cNvPr>
                <p:cNvPicPr/>
                <p:nvPr/>
              </p:nvPicPr>
              <p:blipFill>
                <a:blip r:embed="rId1265"/>
                <a:stretch>
                  <a:fillRect/>
                </a:stretch>
              </p:blipFill>
              <p:spPr>
                <a:xfrm>
                  <a:off x="7540293" y="146947"/>
                  <a:ext cx="1724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6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E7E04AA2-3A86-4410-95FE-2BE5449800BE}"/>
                    </a:ext>
                  </a:extLst>
                </p14:cNvPr>
                <p14:cNvContentPartPr/>
                <p14:nvPr/>
              </p14:nvContentPartPr>
              <p14:xfrm>
                <a:off x="7580253" y="190867"/>
                <a:ext cx="132480" cy="288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E7E04AA2-3A86-4410-95FE-2BE5449800BE}"/>
                    </a:ext>
                  </a:extLst>
                </p:cNvPr>
                <p:cNvPicPr/>
                <p:nvPr/>
              </p:nvPicPr>
              <p:blipFill>
                <a:blip r:embed="rId1267"/>
                <a:stretch>
                  <a:fillRect/>
                </a:stretch>
              </p:blipFill>
              <p:spPr>
                <a:xfrm>
                  <a:off x="7575933" y="186547"/>
                  <a:ext cx="1411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8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190C9A62-3148-40A7-BF01-E5B1EA22C222}"/>
                    </a:ext>
                  </a:extLst>
                </p14:cNvPr>
                <p14:cNvContentPartPr/>
                <p14:nvPr/>
              </p14:nvContentPartPr>
              <p14:xfrm>
                <a:off x="7796253" y="124627"/>
                <a:ext cx="95400" cy="14760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190C9A62-3148-40A7-BF01-E5B1EA22C222}"/>
                    </a:ext>
                  </a:extLst>
                </p:cNvPr>
                <p:cNvPicPr/>
                <p:nvPr/>
              </p:nvPicPr>
              <p:blipFill>
                <a:blip r:embed="rId1269"/>
                <a:stretch>
                  <a:fillRect/>
                </a:stretch>
              </p:blipFill>
              <p:spPr>
                <a:xfrm>
                  <a:off x="7791933" y="120307"/>
                  <a:ext cx="1040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0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7A35BBF9-DED6-4650-A782-8D3BEADC3D03}"/>
                    </a:ext>
                  </a:extLst>
                </p14:cNvPr>
                <p14:cNvContentPartPr/>
                <p14:nvPr/>
              </p14:nvContentPartPr>
              <p14:xfrm>
                <a:off x="7889853" y="181507"/>
                <a:ext cx="70920" cy="8532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7A35BBF9-DED6-4650-A782-8D3BEADC3D03}"/>
                    </a:ext>
                  </a:extLst>
                </p:cNvPr>
                <p:cNvPicPr/>
                <p:nvPr/>
              </p:nvPicPr>
              <p:blipFill>
                <a:blip r:embed="rId1271"/>
                <a:stretch>
                  <a:fillRect/>
                </a:stretch>
              </p:blipFill>
              <p:spPr>
                <a:xfrm>
                  <a:off x="7885533" y="177187"/>
                  <a:ext cx="795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2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F100B20B-C6CF-4405-BC20-3DB1BDA92393}"/>
                    </a:ext>
                  </a:extLst>
                </p14:cNvPr>
                <p14:cNvContentPartPr/>
                <p14:nvPr/>
              </p14:nvContentPartPr>
              <p14:xfrm>
                <a:off x="7912533" y="179347"/>
                <a:ext cx="81360" cy="10872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F100B20B-C6CF-4405-BC20-3DB1BDA92393}"/>
                    </a:ext>
                  </a:extLst>
                </p:cNvPr>
                <p:cNvPicPr/>
                <p:nvPr/>
              </p:nvPicPr>
              <p:blipFill>
                <a:blip r:embed="rId1273"/>
                <a:stretch>
                  <a:fillRect/>
                </a:stretch>
              </p:blipFill>
              <p:spPr>
                <a:xfrm>
                  <a:off x="7908213" y="175027"/>
                  <a:ext cx="900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4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814F470C-E701-414E-BD59-E4F1DDB6EFB6}"/>
                    </a:ext>
                  </a:extLst>
                </p14:cNvPr>
                <p14:cNvContentPartPr/>
                <p14:nvPr/>
              </p14:nvContentPartPr>
              <p14:xfrm>
                <a:off x="8043573" y="151267"/>
                <a:ext cx="12960" cy="396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814F470C-E701-414E-BD59-E4F1DDB6EFB6}"/>
                    </a:ext>
                  </a:extLst>
                </p:cNvPr>
                <p:cNvPicPr/>
                <p:nvPr/>
              </p:nvPicPr>
              <p:blipFill>
                <a:blip r:embed="rId1275"/>
                <a:stretch>
                  <a:fillRect/>
                </a:stretch>
              </p:blipFill>
              <p:spPr>
                <a:xfrm>
                  <a:off x="8039253" y="146947"/>
                  <a:ext cx="21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6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00D23EC2-2316-42B3-94F1-BB70E6587094}"/>
                    </a:ext>
                  </a:extLst>
                </p14:cNvPr>
                <p14:cNvContentPartPr/>
                <p14:nvPr/>
              </p14:nvContentPartPr>
              <p14:xfrm>
                <a:off x="8099373" y="99427"/>
                <a:ext cx="100440" cy="11736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00D23EC2-2316-42B3-94F1-BB70E6587094}"/>
                    </a:ext>
                  </a:extLst>
                </p:cNvPr>
                <p:cNvPicPr/>
                <p:nvPr/>
              </p:nvPicPr>
              <p:blipFill>
                <a:blip r:embed="rId1277"/>
                <a:stretch>
                  <a:fillRect/>
                </a:stretch>
              </p:blipFill>
              <p:spPr>
                <a:xfrm>
                  <a:off x="8095053" y="95107"/>
                  <a:ext cx="1090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8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FF574DB2-E1D8-4C12-87CB-EA3FD93E6C15}"/>
                    </a:ext>
                  </a:extLst>
                </p14:cNvPr>
                <p14:cNvContentPartPr/>
                <p14:nvPr/>
              </p14:nvContentPartPr>
              <p14:xfrm>
                <a:off x="8118453" y="151627"/>
                <a:ext cx="93240" cy="1980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FF574DB2-E1D8-4C12-87CB-EA3FD93E6C15}"/>
                    </a:ext>
                  </a:extLst>
                </p:cNvPr>
                <p:cNvPicPr/>
                <p:nvPr/>
              </p:nvPicPr>
              <p:blipFill>
                <a:blip r:embed="rId1279"/>
                <a:stretch>
                  <a:fillRect/>
                </a:stretch>
              </p:blipFill>
              <p:spPr>
                <a:xfrm>
                  <a:off x="8114133" y="147307"/>
                  <a:ext cx="1018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0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DFE5EA1F-E48A-4070-B621-306729A07EAC}"/>
                    </a:ext>
                  </a:extLst>
                </p14:cNvPr>
                <p14:cNvContentPartPr/>
                <p14:nvPr/>
              </p14:nvContentPartPr>
              <p14:xfrm>
                <a:off x="8322933" y="117067"/>
                <a:ext cx="10440" cy="8784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DFE5EA1F-E48A-4070-B621-306729A07EAC}"/>
                    </a:ext>
                  </a:extLst>
                </p:cNvPr>
                <p:cNvPicPr/>
                <p:nvPr/>
              </p:nvPicPr>
              <p:blipFill>
                <a:blip r:embed="rId1281"/>
                <a:stretch>
                  <a:fillRect/>
                </a:stretch>
              </p:blipFill>
              <p:spPr>
                <a:xfrm>
                  <a:off x="8318613" y="112747"/>
                  <a:ext cx="190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2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D245A48A-962D-4B7D-A336-B9D612D3C70E}"/>
                    </a:ext>
                  </a:extLst>
                </p14:cNvPr>
                <p14:cNvContentPartPr/>
                <p14:nvPr/>
              </p14:nvContentPartPr>
              <p14:xfrm>
                <a:off x="8273253" y="146947"/>
                <a:ext cx="145800" cy="1620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D245A48A-962D-4B7D-A336-B9D612D3C70E}"/>
                    </a:ext>
                  </a:extLst>
                </p:cNvPr>
                <p:cNvPicPr/>
                <p:nvPr/>
              </p:nvPicPr>
              <p:blipFill>
                <a:blip r:embed="rId1283"/>
                <a:stretch>
                  <a:fillRect/>
                </a:stretch>
              </p:blipFill>
              <p:spPr>
                <a:xfrm>
                  <a:off x="8268933" y="142627"/>
                  <a:ext cx="1544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4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5FE5452B-748D-4856-97E4-A0559C76D3E2}"/>
                    </a:ext>
                  </a:extLst>
                </p14:cNvPr>
                <p14:cNvContentPartPr/>
                <p14:nvPr/>
              </p14:nvContentPartPr>
              <p14:xfrm>
                <a:off x="8459373" y="83947"/>
                <a:ext cx="87840" cy="21492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5FE5452B-748D-4856-97E4-A0559C76D3E2}"/>
                    </a:ext>
                  </a:extLst>
                </p:cNvPr>
                <p:cNvPicPr/>
                <p:nvPr/>
              </p:nvPicPr>
              <p:blipFill>
                <a:blip r:embed="rId1285"/>
                <a:stretch>
                  <a:fillRect/>
                </a:stretch>
              </p:blipFill>
              <p:spPr>
                <a:xfrm>
                  <a:off x="8455053" y="79627"/>
                  <a:ext cx="964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6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F5EC20FD-E46F-4BE7-952F-83C0C65600D1}"/>
                    </a:ext>
                  </a:extLst>
                </p14:cNvPr>
                <p14:cNvContentPartPr/>
                <p14:nvPr/>
              </p14:nvContentPartPr>
              <p14:xfrm>
                <a:off x="8575293" y="167827"/>
                <a:ext cx="15840" cy="9108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F5EC20FD-E46F-4BE7-952F-83C0C65600D1}"/>
                    </a:ext>
                  </a:extLst>
                </p:cNvPr>
                <p:cNvPicPr/>
                <p:nvPr/>
              </p:nvPicPr>
              <p:blipFill>
                <a:blip r:embed="rId1287"/>
                <a:stretch>
                  <a:fillRect/>
                </a:stretch>
              </p:blipFill>
              <p:spPr>
                <a:xfrm>
                  <a:off x="8570973" y="163507"/>
                  <a:ext cx="244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8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190171C9-EE3A-4814-BFDD-C9C7733811FC}"/>
                    </a:ext>
                  </a:extLst>
                </p14:cNvPr>
                <p14:cNvContentPartPr/>
                <p14:nvPr/>
              </p14:nvContentPartPr>
              <p14:xfrm>
                <a:off x="8551893" y="146227"/>
                <a:ext cx="90000" cy="11736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190171C9-EE3A-4814-BFDD-C9C7733811FC}"/>
                    </a:ext>
                  </a:extLst>
                </p:cNvPr>
                <p:cNvPicPr/>
                <p:nvPr/>
              </p:nvPicPr>
              <p:blipFill>
                <a:blip r:embed="rId1289"/>
                <a:stretch>
                  <a:fillRect/>
                </a:stretch>
              </p:blipFill>
              <p:spPr>
                <a:xfrm>
                  <a:off x="8547573" y="141907"/>
                  <a:ext cx="986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0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140CB9B3-F8A5-4695-9DE6-284A2B3F3E94}"/>
                    </a:ext>
                  </a:extLst>
                </p14:cNvPr>
                <p14:cNvContentPartPr/>
                <p14:nvPr/>
              </p14:nvContentPartPr>
              <p14:xfrm>
                <a:off x="8741613" y="88987"/>
                <a:ext cx="24840" cy="10224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140CB9B3-F8A5-4695-9DE6-284A2B3F3E94}"/>
                    </a:ext>
                  </a:extLst>
                </p:cNvPr>
                <p:cNvPicPr/>
                <p:nvPr/>
              </p:nvPicPr>
              <p:blipFill>
                <a:blip r:embed="rId1291"/>
                <a:stretch>
                  <a:fillRect/>
                </a:stretch>
              </p:blipFill>
              <p:spPr>
                <a:xfrm>
                  <a:off x="8737293" y="84667"/>
                  <a:ext cx="334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2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ADDED141-87D5-461B-8209-3D912181D13F}"/>
                    </a:ext>
                  </a:extLst>
                </p14:cNvPr>
                <p14:cNvContentPartPr/>
                <p14:nvPr/>
              </p14:nvContentPartPr>
              <p14:xfrm>
                <a:off x="8673573" y="47947"/>
                <a:ext cx="183240" cy="15804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ADDED141-87D5-461B-8209-3D912181D13F}"/>
                    </a:ext>
                  </a:extLst>
                </p:cNvPr>
                <p:cNvPicPr/>
                <p:nvPr/>
              </p:nvPicPr>
              <p:blipFill>
                <a:blip r:embed="rId1293"/>
                <a:stretch>
                  <a:fillRect/>
                </a:stretch>
              </p:blipFill>
              <p:spPr>
                <a:xfrm>
                  <a:off x="8669253" y="43627"/>
                  <a:ext cx="191880" cy="16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3" name="Gruppieren 572">
            <a:extLst>
              <a:ext uri="{FF2B5EF4-FFF2-40B4-BE49-F238E27FC236}">
                <a16:creationId xmlns:a16="http://schemas.microsoft.com/office/drawing/2014/main" id="{116D2772-88CB-4496-9AF1-5333C2325F66}"/>
              </a:ext>
            </a:extLst>
          </p:cNvPr>
          <p:cNvGrpSpPr/>
          <p:nvPr/>
        </p:nvGrpSpPr>
        <p:grpSpPr>
          <a:xfrm>
            <a:off x="7317453" y="76747"/>
            <a:ext cx="2378520" cy="538920"/>
            <a:chOff x="7317453" y="76747"/>
            <a:chExt cx="2378520" cy="53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4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0672E777-919E-4811-8C87-00DA70B4665F}"/>
                    </a:ext>
                  </a:extLst>
                </p14:cNvPr>
                <p14:cNvContentPartPr/>
                <p14:nvPr/>
              </p14:nvContentPartPr>
              <p14:xfrm>
                <a:off x="8750253" y="134707"/>
                <a:ext cx="945720" cy="48096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0672E777-919E-4811-8C87-00DA70B4665F}"/>
                    </a:ext>
                  </a:extLst>
                </p:cNvPr>
                <p:cNvPicPr/>
                <p:nvPr/>
              </p:nvPicPr>
              <p:blipFill>
                <a:blip r:embed="rId1295"/>
                <a:stretch>
                  <a:fillRect/>
                </a:stretch>
              </p:blipFill>
              <p:spPr>
                <a:xfrm>
                  <a:off x="8745933" y="130387"/>
                  <a:ext cx="95436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6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E30C3202-339E-4EC8-B30F-666B487630B0}"/>
                    </a:ext>
                  </a:extLst>
                </p14:cNvPr>
                <p14:cNvContentPartPr/>
                <p14:nvPr/>
              </p14:nvContentPartPr>
              <p14:xfrm>
                <a:off x="8589333" y="76747"/>
                <a:ext cx="333000" cy="14112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E30C3202-339E-4EC8-B30F-666B487630B0}"/>
                    </a:ext>
                  </a:extLst>
                </p:cNvPr>
                <p:cNvPicPr/>
                <p:nvPr/>
              </p:nvPicPr>
              <p:blipFill>
                <a:blip r:embed="rId1297"/>
                <a:stretch>
                  <a:fillRect/>
                </a:stretch>
              </p:blipFill>
              <p:spPr>
                <a:xfrm>
                  <a:off x="8585013" y="72427"/>
                  <a:ext cx="3416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8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0CE8B631-7EA1-4531-908A-0AF119EA975E}"/>
                    </a:ext>
                  </a:extLst>
                </p14:cNvPr>
                <p14:cNvContentPartPr/>
                <p14:nvPr/>
              </p14:nvContentPartPr>
              <p14:xfrm>
                <a:off x="7317453" y="287707"/>
                <a:ext cx="2115720" cy="146520"/>
              </p14:xfrm>
            </p:contentPart>
          </mc:Choice>
          <mc:Fallback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0CE8B631-7EA1-4531-908A-0AF119EA975E}"/>
                    </a:ext>
                  </a:extLst>
                </p:cNvPr>
                <p:cNvPicPr/>
                <p:nvPr/>
              </p:nvPicPr>
              <p:blipFill>
                <a:blip r:embed="rId1299"/>
                <a:stretch>
                  <a:fillRect/>
                </a:stretch>
              </p:blipFill>
              <p:spPr>
                <a:xfrm>
                  <a:off x="7313133" y="283387"/>
                  <a:ext cx="2124360" cy="15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00">
            <p14:nvContentPartPr>
              <p14:cNvPr id="705" name="Freihand 704">
                <a:extLst>
                  <a:ext uri="{FF2B5EF4-FFF2-40B4-BE49-F238E27FC236}">
                    <a16:creationId xmlns:a16="http://schemas.microsoft.com/office/drawing/2014/main" id="{A5C15A4C-7DAC-4104-B1BD-9FFDA57C6907}"/>
                  </a:ext>
                </a:extLst>
              </p14:cNvPr>
              <p14:cNvContentPartPr/>
              <p14:nvPr/>
            </p14:nvContentPartPr>
            <p14:xfrm>
              <a:off x="10811973" y="2046667"/>
              <a:ext cx="87120" cy="108000"/>
            </p14:xfrm>
          </p:contentPart>
        </mc:Choice>
        <mc:Fallback>
          <p:pic>
            <p:nvPicPr>
              <p:cNvPr id="705" name="Freihand 704">
                <a:extLst>
                  <a:ext uri="{FF2B5EF4-FFF2-40B4-BE49-F238E27FC236}">
                    <a16:creationId xmlns:a16="http://schemas.microsoft.com/office/drawing/2014/main" id="{A5C15A4C-7DAC-4104-B1BD-9FFDA57C6907}"/>
                  </a:ext>
                </a:extLst>
              </p:cNvPr>
              <p:cNvPicPr/>
              <p:nvPr/>
            </p:nvPicPr>
            <p:blipFill>
              <a:blip r:embed="rId1301"/>
              <a:stretch>
                <a:fillRect/>
              </a:stretch>
            </p:blipFill>
            <p:spPr>
              <a:xfrm>
                <a:off x="10807653" y="2042347"/>
                <a:ext cx="95760" cy="11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715" name="Gruppieren 714">
            <a:extLst>
              <a:ext uri="{FF2B5EF4-FFF2-40B4-BE49-F238E27FC236}">
                <a16:creationId xmlns:a16="http://schemas.microsoft.com/office/drawing/2014/main" id="{D64B023F-086D-43E9-BC85-1FB97EE8ED45}"/>
              </a:ext>
            </a:extLst>
          </p:cNvPr>
          <p:cNvGrpSpPr/>
          <p:nvPr/>
        </p:nvGrpSpPr>
        <p:grpSpPr>
          <a:xfrm>
            <a:off x="8946093" y="922747"/>
            <a:ext cx="2684520" cy="2021400"/>
            <a:chOff x="8946093" y="922747"/>
            <a:chExt cx="2684520" cy="202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2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944967AD-EEE1-475E-A36D-5505BF693F70}"/>
                    </a:ext>
                  </a:extLst>
                </p14:cNvPr>
                <p14:cNvContentPartPr/>
                <p14:nvPr/>
              </p14:nvContentPartPr>
              <p14:xfrm>
                <a:off x="9487533" y="1255387"/>
                <a:ext cx="1365120" cy="88272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944967AD-EEE1-475E-A36D-5505BF693F70}"/>
                    </a:ext>
                  </a:extLst>
                </p:cNvPr>
                <p:cNvPicPr/>
                <p:nvPr/>
              </p:nvPicPr>
              <p:blipFill>
                <a:blip r:embed="rId1303"/>
                <a:stretch>
                  <a:fillRect/>
                </a:stretch>
              </p:blipFill>
              <p:spPr>
                <a:xfrm>
                  <a:off x="9483213" y="1251067"/>
                  <a:ext cx="1373760" cy="89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4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4F858AA9-3406-48F9-AE49-6403A88696B4}"/>
                    </a:ext>
                  </a:extLst>
                </p14:cNvPr>
                <p14:cNvContentPartPr/>
                <p14:nvPr/>
              </p14:nvContentPartPr>
              <p14:xfrm>
                <a:off x="10845093" y="2155027"/>
                <a:ext cx="369720" cy="70812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4F858AA9-3406-48F9-AE49-6403A88696B4}"/>
                    </a:ext>
                  </a:extLst>
                </p:cNvPr>
                <p:cNvPicPr/>
                <p:nvPr/>
              </p:nvPicPr>
              <p:blipFill>
                <a:blip r:embed="rId1305"/>
                <a:stretch>
                  <a:fillRect/>
                </a:stretch>
              </p:blipFill>
              <p:spPr>
                <a:xfrm>
                  <a:off x="10840773" y="2150707"/>
                  <a:ext cx="378360" cy="71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6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668D35AB-7937-4EA5-A407-389E9AF071AB}"/>
                    </a:ext>
                  </a:extLst>
                </p14:cNvPr>
                <p14:cNvContentPartPr/>
                <p14:nvPr/>
              </p14:nvContentPartPr>
              <p14:xfrm>
                <a:off x="9464493" y="1235227"/>
                <a:ext cx="1378080" cy="85896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668D35AB-7937-4EA5-A407-389E9AF071AB}"/>
                    </a:ext>
                  </a:extLst>
                </p:cNvPr>
                <p:cNvPicPr/>
                <p:nvPr/>
              </p:nvPicPr>
              <p:blipFill>
                <a:blip r:embed="rId1307"/>
                <a:stretch>
                  <a:fillRect/>
                </a:stretch>
              </p:blipFill>
              <p:spPr>
                <a:xfrm>
                  <a:off x="9460173" y="1230907"/>
                  <a:ext cx="1386720" cy="86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8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C2280343-0D29-419A-82B5-00B729530462}"/>
                    </a:ext>
                  </a:extLst>
                </p14:cNvPr>
                <p14:cNvContentPartPr/>
                <p14:nvPr/>
              </p14:nvContentPartPr>
              <p14:xfrm>
                <a:off x="10820613" y="2165827"/>
                <a:ext cx="335880" cy="62100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C2280343-0D29-419A-82B5-00B729530462}"/>
                    </a:ext>
                  </a:extLst>
                </p:cNvPr>
                <p:cNvPicPr/>
                <p:nvPr/>
              </p:nvPicPr>
              <p:blipFill>
                <a:blip r:embed="rId1309"/>
                <a:stretch>
                  <a:fillRect/>
                </a:stretch>
              </p:blipFill>
              <p:spPr>
                <a:xfrm>
                  <a:off x="10816293" y="2161507"/>
                  <a:ext cx="344520" cy="62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0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B69FEFF7-ED34-4F0C-9E39-40D1FF9ABC3C}"/>
                    </a:ext>
                  </a:extLst>
                </p14:cNvPr>
                <p14:cNvContentPartPr/>
                <p14:nvPr/>
              </p14:nvContentPartPr>
              <p14:xfrm>
                <a:off x="9464133" y="949027"/>
                <a:ext cx="430200" cy="382320"/>
              </p14:xfrm>
            </p:contentPart>
          </mc:Choice>
          <mc:Fallback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B69FEFF7-ED34-4F0C-9E39-40D1FF9ABC3C}"/>
                    </a:ext>
                  </a:extLst>
                </p:cNvPr>
                <p:cNvPicPr/>
                <p:nvPr/>
              </p:nvPicPr>
              <p:blipFill>
                <a:blip r:embed="rId1311"/>
                <a:stretch>
                  <a:fillRect/>
                </a:stretch>
              </p:blipFill>
              <p:spPr>
                <a:xfrm>
                  <a:off x="9459813" y="944707"/>
                  <a:ext cx="43884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2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EFC1BC26-1707-4446-8EFB-1378250FDB96}"/>
                    </a:ext>
                  </a:extLst>
                </p14:cNvPr>
                <p14:cNvContentPartPr/>
                <p14:nvPr/>
              </p14:nvContentPartPr>
              <p14:xfrm>
                <a:off x="10798293" y="2057107"/>
                <a:ext cx="752400" cy="720000"/>
              </p14:xfrm>
            </p:contentPart>
          </mc:Choice>
          <mc:Fallback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EFC1BC26-1707-4446-8EFB-1378250FDB96}"/>
                    </a:ext>
                  </a:extLst>
                </p:cNvPr>
                <p:cNvPicPr/>
                <p:nvPr/>
              </p:nvPicPr>
              <p:blipFill>
                <a:blip r:embed="rId1313"/>
                <a:stretch>
                  <a:fillRect/>
                </a:stretch>
              </p:blipFill>
              <p:spPr>
                <a:xfrm>
                  <a:off x="10793973" y="2052787"/>
                  <a:ext cx="761040" cy="72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4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F015BF66-A3DD-4869-B3B3-7DB364DF458D}"/>
                    </a:ext>
                  </a:extLst>
                </p14:cNvPr>
                <p14:cNvContentPartPr/>
                <p14:nvPr/>
              </p14:nvContentPartPr>
              <p14:xfrm>
                <a:off x="11495973" y="2680987"/>
                <a:ext cx="114120" cy="185400"/>
              </p14:xfrm>
            </p:contentPart>
          </mc:Choice>
          <mc:Fallback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F015BF66-A3DD-4869-B3B3-7DB364DF458D}"/>
                    </a:ext>
                  </a:extLst>
                </p:cNvPr>
                <p:cNvPicPr/>
                <p:nvPr/>
              </p:nvPicPr>
              <p:blipFill>
                <a:blip r:embed="rId1315"/>
                <a:stretch>
                  <a:fillRect/>
                </a:stretch>
              </p:blipFill>
              <p:spPr>
                <a:xfrm>
                  <a:off x="11491653" y="2676667"/>
                  <a:ext cx="1227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6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8AF56140-E824-4F4D-89D6-1ED31EECB72E}"/>
                    </a:ext>
                  </a:extLst>
                </p14:cNvPr>
                <p14:cNvContentPartPr/>
                <p14:nvPr/>
              </p14:nvContentPartPr>
              <p14:xfrm>
                <a:off x="9502293" y="942187"/>
                <a:ext cx="864360" cy="716760"/>
              </p14:xfrm>
            </p:contentPart>
          </mc:Choice>
          <mc:Fallback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8AF56140-E824-4F4D-89D6-1ED31EECB72E}"/>
                    </a:ext>
                  </a:extLst>
                </p:cNvPr>
                <p:cNvPicPr/>
                <p:nvPr/>
              </p:nvPicPr>
              <p:blipFill>
                <a:blip r:embed="rId1317"/>
                <a:stretch>
                  <a:fillRect/>
                </a:stretch>
              </p:blipFill>
              <p:spPr>
                <a:xfrm>
                  <a:off x="9497973" y="937867"/>
                  <a:ext cx="873000" cy="72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8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87A60150-F843-4319-951D-61F28557584A}"/>
                    </a:ext>
                  </a:extLst>
                </p14:cNvPr>
                <p14:cNvContentPartPr/>
                <p14:nvPr/>
              </p14:nvContentPartPr>
              <p14:xfrm>
                <a:off x="10306173" y="1618267"/>
                <a:ext cx="1324440" cy="1219320"/>
              </p14:xfrm>
            </p:contentPart>
          </mc:Choice>
          <mc:Fallback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87A60150-F843-4319-951D-61F28557584A}"/>
                    </a:ext>
                  </a:extLst>
                </p:cNvPr>
                <p:cNvPicPr/>
                <p:nvPr/>
              </p:nvPicPr>
              <p:blipFill>
                <a:blip r:embed="rId1319"/>
                <a:stretch>
                  <a:fillRect/>
                </a:stretch>
              </p:blipFill>
              <p:spPr>
                <a:xfrm>
                  <a:off x="10301853" y="1613947"/>
                  <a:ext cx="1333080" cy="12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0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11F20143-8770-4FAA-9707-1861B6930F72}"/>
                    </a:ext>
                  </a:extLst>
                </p14:cNvPr>
                <p14:cNvContentPartPr/>
                <p14:nvPr/>
              </p14:nvContentPartPr>
              <p14:xfrm>
                <a:off x="9502293" y="996187"/>
                <a:ext cx="2097720" cy="1819080"/>
              </p14:xfrm>
            </p:contentPart>
          </mc:Choice>
          <mc:Fallback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11F20143-8770-4FAA-9707-1861B6930F72}"/>
                    </a:ext>
                  </a:extLst>
                </p:cNvPr>
                <p:cNvPicPr/>
                <p:nvPr/>
              </p:nvPicPr>
              <p:blipFill>
                <a:blip r:embed="rId1321"/>
                <a:stretch>
                  <a:fillRect/>
                </a:stretch>
              </p:blipFill>
              <p:spPr>
                <a:xfrm>
                  <a:off x="9497973" y="991867"/>
                  <a:ext cx="2106360" cy="18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2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7E052496-0430-4619-8520-6A869F1E15A8}"/>
                    </a:ext>
                  </a:extLst>
                </p14:cNvPr>
                <p14:cNvContentPartPr/>
                <p14:nvPr/>
              </p14:nvContentPartPr>
              <p14:xfrm>
                <a:off x="9480333" y="1153867"/>
                <a:ext cx="360" cy="360"/>
              </p14:xfrm>
            </p:contentPart>
          </mc:Choice>
          <mc:Fallback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7E052496-0430-4619-8520-6A869F1E15A8}"/>
                    </a:ext>
                  </a:extLst>
                </p:cNvPr>
                <p:cNvPicPr/>
                <p:nvPr/>
              </p:nvPicPr>
              <p:blipFill>
                <a:blip r:embed="rId1323"/>
                <a:stretch>
                  <a:fillRect/>
                </a:stretch>
              </p:blipFill>
              <p:spPr>
                <a:xfrm>
                  <a:off x="9476013" y="11495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4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32C997B8-F6CF-4F32-94B7-A316C805BC43}"/>
                    </a:ext>
                  </a:extLst>
                </p14:cNvPr>
                <p14:cNvContentPartPr/>
                <p14:nvPr/>
              </p14:nvContentPartPr>
              <p14:xfrm>
                <a:off x="9464853" y="922747"/>
                <a:ext cx="68040" cy="138960"/>
              </p14:xfrm>
            </p:contentPart>
          </mc:Choice>
          <mc:Fallback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32C997B8-F6CF-4F32-94B7-A316C805BC43}"/>
                    </a:ext>
                  </a:extLst>
                </p:cNvPr>
                <p:cNvPicPr/>
                <p:nvPr/>
              </p:nvPicPr>
              <p:blipFill>
                <a:blip r:embed="rId1325"/>
                <a:stretch>
                  <a:fillRect/>
                </a:stretch>
              </p:blipFill>
              <p:spPr>
                <a:xfrm>
                  <a:off x="9460533" y="918427"/>
                  <a:ext cx="766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6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49D21275-6C1A-4C6C-BCB1-12DDFB61A361}"/>
                    </a:ext>
                  </a:extLst>
                </p14:cNvPr>
                <p14:cNvContentPartPr/>
                <p14:nvPr/>
              </p14:nvContentPartPr>
              <p14:xfrm>
                <a:off x="11516853" y="2709787"/>
                <a:ext cx="72360" cy="211320"/>
              </p14:xfrm>
            </p:contentPart>
          </mc:Choice>
          <mc:Fallback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49D21275-6C1A-4C6C-BCB1-12DDFB61A361}"/>
                    </a:ext>
                  </a:extLst>
                </p:cNvPr>
                <p:cNvPicPr/>
                <p:nvPr/>
              </p:nvPicPr>
              <p:blipFill>
                <a:blip r:embed="rId1327"/>
                <a:stretch>
                  <a:fillRect/>
                </a:stretch>
              </p:blipFill>
              <p:spPr>
                <a:xfrm>
                  <a:off x="11512533" y="2705467"/>
                  <a:ext cx="810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8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607F1482-CA8E-4962-AF04-FD817C1F106C}"/>
                    </a:ext>
                  </a:extLst>
                </p14:cNvPr>
                <p14:cNvContentPartPr/>
                <p14:nvPr/>
              </p14:nvContentPartPr>
              <p14:xfrm>
                <a:off x="9287013" y="972427"/>
                <a:ext cx="253440" cy="52200"/>
              </p14:xfrm>
            </p:contentPart>
          </mc:Choice>
          <mc:Fallback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607F1482-CA8E-4962-AF04-FD817C1F106C}"/>
                    </a:ext>
                  </a:extLst>
                </p:cNvPr>
                <p:cNvPicPr/>
                <p:nvPr/>
              </p:nvPicPr>
              <p:blipFill>
                <a:blip r:embed="rId1329"/>
                <a:stretch>
                  <a:fillRect/>
                </a:stretch>
              </p:blipFill>
              <p:spPr>
                <a:xfrm>
                  <a:off x="9282693" y="968107"/>
                  <a:ext cx="2620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0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2EF96641-BDEA-4DFC-A4B7-FD3FCCACF3DC}"/>
                    </a:ext>
                  </a:extLst>
                </p14:cNvPr>
                <p14:cNvContentPartPr/>
                <p14:nvPr/>
              </p14:nvContentPartPr>
              <p14:xfrm>
                <a:off x="9302853" y="959467"/>
                <a:ext cx="248760" cy="46080"/>
              </p14:xfrm>
            </p:contentPart>
          </mc:Choice>
          <mc:Fallback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2EF96641-BDEA-4DFC-A4B7-FD3FCCACF3DC}"/>
                    </a:ext>
                  </a:extLst>
                </p:cNvPr>
                <p:cNvPicPr/>
                <p:nvPr/>
              </p:nvPicPr>
              <p:blipFill>
                <a:blip r:embed="rId1331"/>
                <a:stretch>
                  <a:fillRect/>
                </a:stretch>
              </p:blipFill>
              <p:spPr>
                <a:xfrm>
                  <a:off x="9298533" y="955147"/>
                  <a:ext cx="2574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2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DDD080CA-DACE-46DF-B41D-FF244BB5AEDC}"/>
                    </a:ext>
                  </a:extLst>
                </p14:cNvPr>
                <p14:cNvContentPartPr/>
                <p14:nvPr/>
              </p14:nvContentPartPr>
              <p14:xfrm>
                <a:off x="11540973" y="2595307"/>
                <a:ext cx="58680" cy="348840"/>
              </p14:xfrm>
            </p:contentPart>
          </mc:Choice>
          <mc:Fallback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DDD080CA-DACE-46DF-B41D-FF244BB5AEDC}"/>
                    </a:ext>
                  </a:extLst>
                </p:cNvPr>
                <p:cNvPicPr/>
                <p:nvPr/>
              </p:nvPicPr>
              <p:blipFill>
                <a:blip r:embed="rId1333"/>
                <a:stretch>
                  <a:fillRect/>
                </a:stretch>
              </p:blipFill>
              <p:spPr>
                <a:xfrm>
                  <a:off x="11536653" y="2590987"/>
                  <a:ext cx="6732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4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7662CB51-6101-4581-B6DF-67381539A9E9}"/>
                    </a:ext>
                  </a:extLst>
                </p14:cNvPr>
                <p14:cNvContentPartPr/>
                <p14:nvPr/>
              </p14:nvContentPartPr>
              <p14:xfrm>
                <a:off x="9386013" y="944707"/>
                <a:ext cx="233640" cy="60840"/>
              </p14:xfrm>
            </p:contentPart>
          </mc:Choice>
          <mc:Fallback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7662CB51-6101-4581-B6DF-67381539A9E9}"/>
                    </a:ext>
                  </a:extLst>
                </p:cNvPr>
                <p:cNvPicPr/>
                <p:nvPr/>
              </p:nvPicPr>
              <p:blipFill>
                <a:blip r:embed="rId1335"/>
                <a:stretch>
                  <a:fillRect/>
                </a:stretch>
              </p:blipFill>
              <p:spPr>
                <a:xfrm>
                  <a:off x="9381693" y="940387"/>
                  <a:ext cx="2422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6">
              <p14:nvContentPartPr>
                <p14:cNvPr id="711" name="Freihand 710">
                  <a:extLst>
                    <a:ext uri="{FF2B5EF4-FFF2-40B4-BE49-F238E27FC236}">
                      <a16:creationId xmlns:a16="http://schemas.microsoft.com/office/drawing/2014/main" id="{33F8C3C9-F648-492B-B9F4-E4D6B6AE70E7}"/>
                    </a:ext>
                  </a:extLst>
                </p14:cNvPr>
                <p14:cNvContentPartPr/>
                <p14:nvPr/>
              </p14:nvContentPartPr>
              <p14:xfrm>
                <a:off x="8946093" y="973507"/>
                <a:ext cx="524160" cy="1932120"/>
              </p14:xfrm>
            </p:contentPart>
          </mc:Choice>
          <mc:Fallback>
            <p:pic>
              <p:nvPicPr>
                <p:cNvPr id="711" name="Freihand 710">
                  <a:extLst>
                    <a:ext uri="{FF2B5EF4-FFF2-40B4-BE49-F238E27FC236}">
                      <a16:creationId xmlns:a16="http://schemas.microsoft.com/office/drawing/2014/main" id="{33F8C3C9-F648-492B-B9F4-E4D6B6AE70E7}"/>
                    </a:ext>
                  </a:extLst>
                </p:cNvPr>
                <p:cNvPicPr/>
                <p:nvPr/>
              </p:nvPicPr>
              <p:blipFill>
                <a:blip r:embed="rId1337"/>
                <a:stretch>
                  <a:fillRect/>
                </a:stretch>
              </p:blipFill>
              <p:spPr>
                <a:xfrm>
                  <a:off x="8941773" y="969187"/>
                  <a:ext cx="532800" cy="19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8">
              <p14:nvContentPartPr>
                <p14:cNvPr id="713" name="Freihand 712">
                  <a:extLst>
                    <a:ext uri="{FF2B5EF4-FFF2-40B4-BE49-F238E27FC236}">
                      <a16:creationId xmlns:a16="http://schemas.microsoft.com/office/drawing/2014/main" id="{3A84075D-A815-4BD4-BC12-AFE1C6D057D0}"/>
                    </a:ext>
                  </a:extLst>
                </p14:cNvPr>
                <p14:cNvContentPartPr/>
                <p14:nvPr/>
              </p14:nvContentPartPr>
              <p14:xfrm>
                <a:off x="9321213" y="992947"/>
                <a:ext cx="324000" cy="73080"/>
              </p14:xfrm>
            </p:contentPart>
          </mc:Choice>
          <mc:Fallback>
            <p:pic>
              <p:nvPicPr>
                <p:cNvPr id="713" name="Freihand 712">
                  <a:extLst>
                    <a:ext uri="{FF2B5EF4-FFF2-40B4-BE49-F238E27FC236}">
                      <a16:creationId xmlns:a16="http://schemas.microsoft.com/office/drawing/2014/main" id="{3A84075D-A815-4BD4-BC12-AFE1C6D057D0}"/>
                    </a:ext>
                  </a:extLst>
                </p:cNvPr>
                <p:cNvPicPr/>
                <p:nvPr/>
              </p:nvPicPr>
              <p:blipFill>
                <a:blip r:embed="rId1339"/>
                <a:stretch>
                  <a:fillRect/>
                </a:stretch>
              </p:blipFill>
              <p:spPr>
                <a:xfrm>
                  <a:off x="9316893" y="988627"/>
                  <a:ext cx="332640" cy="8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40">
            <p14:nvContentPartPr>
              <p14:cNvPr id="717" name="Freihand 716">
                <a:extLst>
                  <a:ext uri="{FF2B5EF4-FFF2-40B4-BE49-F238E27FC236}">
                    <a16:creationId xmlns:a16="http://schemas.microsoft.com/office/drawing/2014/main" id="{23DD80C9-E706-4FAA-8CAA-301714164EB7}"/>
                  </a:ext>
                </a:extLst>
              </p14:cNvPr>
              <p14:cNvContentPartPr/>
              <p14:nvPr/>
            </p14:nvContentPartPr>
            <p14:xfrm>
              <a:off x="9361173" y="1200667"/>
              <a:ext cx="254880" cy="63720"/>
            </p14:xfrm>
          </p:contentPart>
        </mc:Choice>
        <mc:Fallback>
          <p:pic>
            <p:nvPicPr>
              <p:cNvPr id="717" name="Freihand 716">
                <a:extLst>
                  <a:ext uri="{FF2B5EF4-FFF2-40B4-BE49-F238E27FC236}">
                    <a16:creationId xmlns:a16="http://schemas.microsoft.com/office/drawing/2014/main" id="{23DD80C9-E706-4FAA-8CAA-301714164EB7}"/>
                  </a:ext>
                </a:extLst>
              </p:cNvPr>
              <p:cNvPicPr/>
              <p:nvPr/>
            </p:nvPicPr>
            <p:blipFill>
              <a:blip r:embed="rId1341"/>
              <a:stretch>
                <a:fillRect/>
              </a:stretch>
            </p:blipFill>
            <p:spPr>
              <a:xfrm>
                <a:off x="9356853" y="1196347"/>
                <a:ext cx="26352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2">
            <p14:nvContentPartPr>
              <p14:cNvPr id="719" name="Freihand 718">
                <a:extLst>
                  <a:ext uri="{FF2B5EF4-FFF2-40B4-BE49-F238E27FC236}">
                    <a16:creationId xmlns:a16="http://schemas.microsoft.com/office/drawing/2014/main" id="{1C256113-E3EE-4BCA-B590-B34633A5ECA4}"/>
                  </a:ext>
                </a:extLst>
              </p14:cNvPr>
              <p14:cNvContentPartPr/>
              <p14:nvPr/>
            </p14:nvContentPartPr>
            <p14:xfrm>
              <a:off x="9471333" y="1004467"/>
              <a:ext cx="40680" cy="186120"/>
            </p14:xfrm>
          </p:contentPart>
        </mc:Choice>
        <mc:Fallback>
          <p:pic>
            <p:nvPicPr>
              <p:cNvPr id="719" name="Freihand 718">
                <a:extLst>
                  <a:ext uri="{FF2B5EF4-FFF2-40B4-BE49-F238E27FC236}">
                    <a16:creationId xmlns:a16="http://schemas.microsoft.com/office/drawing/2014/main" id="{1C256113-E3EE-4BCA-B590-B34633A5ECA4}"/>
                  </a:ext>
                </a:extLst>
              </p:cNvPr>
              <p:cNvPicPr/>
              <p:nvPr/>
            </p:nvPicPr>
            <p:blipFill>
              <a:blip r:embed="rId1343"/>
              <a:stretch>
                <a:fillRect/>
              </a:stretch>
            </p:blipFill>
            <p:spPr>
              <a:xfrm>
                <a:off x="9467013" y="1000147"/>
                <a:ext cx="4932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4">
            <p14:nvContentPartPr>
              <p14:cNvPr id="762" name="Freihand 761">
                <a:extLst>
                  <a:ext uri="{FF2B5EF4-FFF2-40B4-BE49-F238E27FC236}">
                    <a16:creationId xmlns:a16="http://schemas.microsoft.com/office/drawing/2014/main" id="{4784DD74-C9F3-461C-8C30-64B2D23092D1}"/>
                  </a:ext>
                </a:extLst>
              </p14:cNvPr>
              <p14:cNvContentPartPr/>
              <p14:nvPr/>
            </p14:nvContentPartPr>
            <p14:xfrm>
              <a:off x="11526573" y="2651827"/>
              <a:ext cx="28800" cy="223560"/>
            </p14:xfrm>
          </p:contentPart>
        </mc:Choice>
        <mc:Fallback>
          <p:pic>
            <p:nvPicPr>
              <p:cNvPr id="762" name="Freihand 761">
                <a:extLst>
                  <a:ext uri="{FF2B5EF4-FFF2-40B4-BE49-F238E27FC236}">
                    <a16:creationId xmlns:a16="http://schemas.microsoft.com/office/drawing/2014/main" id="{4784DD74-C9F3-461C-8C30-64B2D23092D1}"/>
                  </a:ext>
                </a:extLst>
              </p:cNvPr>
              <p:cNvPicPr/>
              <p:nvPr/>
            </p:nvPicPr>
            <p:blipFill>
              <a:blip r:embed="rId1345"/>
              <a:stretch>
                <a:fillRect/>
              </a:stretch>
            </p:blipFill>
            <p:spPr>
              <a:xfrm>
                <a:off x="11522253" y="2647507"/>
                <a:ext cx="3744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6">
            <p14:nvContentPartPr>
              <p14:cNvPr id="771" name="Freihand 770">
                <a:extLst>
                  <a:ext uri="{FF2B5EF4-FFF2-40B4-BE49-F238E27FC236}">
                    <a16:creationId xmlns:a16="http://schemas.microsoft.com/office/drawing/2014/main" id="{24EFA6EB-FB4E-4BB8-9DA2-6622B10D9779}"/>
                  </a:ext>
                </a:extLst>
              </p14:cNvPr>
              <p14:cNvContentPartPr/>
              <p14:nvPr/>
            </p14:nvContentPartPr>
            <p14:xfrm>
              <a:off x="11418213" y="2852707"/>
              <a:ext cx="479160" cy="595440"/>
            </p14:xfrm>
          </p:contentPart>
        </mc:Choice>
        <mc:Fallback>
          <p:pic>
            <p:nvPicPr>
              <p:cNvPr id="771" name="Freihand 770">
                <a:extLst>
                  <a:ext uri="{FF2B5EF4-FFF2-40B4-BE49-F238E27FC236}">
                    <a16:creationId xmlns:a16="http://schemas.microsoft.com/office/drawing/2014/main" id="{24EFA6EB-FB4E-4BB8-9DA2-6622B10D9779}"/>
                  </a:ext>
                </a:extLst>
              </p:cNvPr>
              <p:cNvPicPr/>
              <p:nvPr/>
            </p:nvPicPr>
            <p:blipFill>
              <a:blip r:embed="rId1347"/>
              <a:stretch>
                <a:fillRect/>
              </a:stretch>
            </p:blipFill>
            <p:spPr>
              <a:xfrm>
                <a:off x="11413893" y="2848387"/>
                <a:ext cx="487800" cy="60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778" name="Gruppieren 777">
            <a:extLst>
              <a:ext uri="{FF2B5EF4-FFF2-40B4-BE49-F238E27FC236}">
                <a16:creationId xmlns:a16="http://schemas.microsoft.com/office/drawing/2014/main" id="{74BFF2B9-134D-4388-8C6E-5BCAB2F1A79B}"/>
              </a:ext>
            </a:extLst>
          </p:cNvPr>
          <p:cNvGrpSpPr/>
          <p:nvPr/>
        </p:nvGrpSpPr>
        <p:grpSpPr>
          <a:xfrm>
            <a:off x="9277293" y="1235947"/>
            <a:ext cx="2718720" cy="2311920"/>
            <a:chOff x="9277293" y="1235947"/>
            <a:chExt cx="2718720" cy="231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25FF14B-DB61-4AE8-8EF5-CF6838ACFC41}"/>
                    </a:ext>
                  </a:extLst>
                </p14:cNvPr>
                <p14:cNvContentPartPr/>
                <p14:nvPr/>
              </p14:nvContentPartPr>
              <p14:xfrm>
                <a:off x="11690733" y="2985187"/>
                <a:ext cx="360" cy="3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25FF14B-DB61-4AE8-8EF5-CF6838ACFC41}"/>
                    </a:ext>
                  </a:extLst>
                </p:cNvPr>
                <p:cNvPicPr/>
                <p:nvPr/>
              </p:nvPicPr>
              <p:blipFill>
                <a:blip r:embed="rId1349"/>
                <a:stretch>
                  <a:fillRect/>
                </a:stretch>
              </p:blipFill>
              <p:spPr>
                <a:xfrm>
                  <a:off x="11686413" y="29808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0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366FCB45-7EBF-40DB-929A-09FAB7951A37}"/>
                    </a:ext>
                  </a:extLst>
                </p14:cNvPr>
                <p14:cNvContentPartPr/>
                <p14:nvPr/>
              </p14:nvContentPartPr>
              <p14:xfrm>
                <a:off x="11287893" y="2773507"/>
                <a:ext cx="708120" cy="7743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366FCB45-7EBF-40DB-929A-09FAB7951A37}"/>
                    </a:ext>
                  </a:extLst>
                </p:cNvPr>
                <p:cNvPicPr/>
                <p:nvPr/>
              </p:nvPicPr>
              <p:blipFill>
                <a:blip r:embed="rId1351"/>
                <a:stretch>
                  <a:fillRect/>
                </a:stretch>
              </p:blipFill>
              <p:spPr>
                <a:xfrm>
                  <a:off x="11283573" y="2769187"/>
                  <a:ext cx="716760" cy="78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3D802CE-021A-46C5-9F25-115F54FEFCFE}"/>
                    </a:ext>
                  </a:extLst>
                </p14:cNvPr>
                <p14:cNvContentPartPr/>
                <p14:nvPr/>
              </p14:nvContentPartPr>
              <p14:xfrm>
                <a:off x="9277293" y="2078347"/>
                <a:ext cx="707040" cy="10393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3D802CE-021A-46C5-9F25-115F54FEFCFE}"/>
                    </a:ext>
                  </a:extLst>
                </p:cNvPr>
                <p:cNvPicPr/>
                <p:nvPr/>
              </p:nvPicPr>
              <p:blipFill>
                <a:blip r:embed="rId1353"/>
                <a:stretch>
                  <a:fillRect/>
                </a:stretch>
              </p:blipFill>
              <p:spPr>
                <a:xfrm>
                  <a:off x="9272973" y="2074027"/>
                  <a:ext cx="715680" cy="10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ACA2E39-9A1D-418A-86E3-FFACF4D15FD9}"/>
                    </a:ext>
                  </a:extLst>
                </p14:cNvPr>
                <p14:cNvContentPartPr/>
                <p14:nvPr/>
              </p14:nvContentPartPr>
              <p14:xfrm>
                <a:off x="9301773" y="1806187"/>
                <a:ext cx="1655640" cy="11242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ACA2E39-9A1D-418A-86E3-FFACF4D15FD9}"/>
                    </a:ext>
                  </a:extLst>
                </p:cNvPr>
                <p:cNvPicPr/>
                <p:nvPr/>
              </p:nvPicPr>
              <p:blipFill>
                <a:blip r:embed="rId1355"/>
                <a:stretch>
                  <a:fillRect/>
                </a:stretch>
              </p:blipFill>
              <p:spPr>
                <a:xfrm>
                  <a:off x="9297453" y="1801867"/>
                  <a:ext cx="1664280" cy="11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6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E9D87FE8-CC23-436E-9789-BF80EB6B4CF8}"/>
                    </a:ext>
                  </a:extLst>
                </p14:cNvPr>
                <p14:cNvContentPartPr/>
                <p14:nvPr/>
              </p14:nvContentPartPr>
              <p14:xfrm>
                <a:off x="9561333" y="2434027"/>
                <a:ext cx="137880" cy="15624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E9D87FE8-CC23-436E-9789-BF80EB6B4CF8}"/>
                    </a:ext>
                  </a:extLst>
                </p:cNvPr>
                <p:cNvPicPr/>
                <p:nvPr/>
              </p:nvPicPr>
              <p:blipFill>
                <a:blip r:embed="rId1357"/>
                <a:stretch>
                  <a:fillRect/>
                </a:stretch>
              </p:blipFill>
              <p:spPr>
                <a:xfrm>
                  <a:off x="9557013" y="2429707"/>
                  <a:ext cx="1465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6D78DC0F-EE5D-4524-B04D-0C45200F5DBC}"/>
                    </a:ext>
                  </a:extLst>
                </p14:cNvPr>
                <p14:cNvContentPartPr/>
                <p14:nvPr/>
              </p14:nvContentPartPr>
              <p14:xfrm>
                <a:off x="9582933" y="2581987"/>
                <a:ext cx="22320" cy="874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6D78DC0F-EE5D-4524-B04D-0C45200F5DBC}"/>
                    </a:ext>
                  </a:extLst>
                </p:cNvPr>
                <p:cNvPicPr/>
                <p:nvPr/>
              </p:nvPicPr>
              <p:blipFill>
                <a:blip r:embed="rId1359"/>
                <a:stretch>
                  <a:fillRect/>
                </a:stretch>
              </p:blipFill>
              <p:spPr>
                <a:xfrm>
                  <a:off x="9578613" y="2577667"/>
                  <a:ext cx="309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0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ED845D97-6767-481E-A164-7B47A14112E7}"/>
                    </a:ext>
                  </a:extLst>
                </p14:cNvPr>
                <p14:cNvContentPartPr/>
                <p14:nvPr/>
              </p14:nvContentPartPr>
              <p14:xfrm>
                <a:off x="9674013" y="2538787"/>
                <a:ext cx="10800" cy="921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ED845D97-6767-481E-A164-7B47A14112E7}"/>
                    </a:ext>
                  </a:extLst>
                </p:cNvPr>
                <p:cNvPicPr/>
                <p:nvPr/>
              </p:nvPicPr>
              <p:blipFill>
                <a:blip r:embed="rId1361"/>
                <a:stretch>
                  <a:fillRect/>
                </a:stretch>
              </p:blipFill>
              <p:spPr>
                <a:xfrm>
                  <a:off x="9669693" y="2534467"/>
                  <a:ext cx="194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2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22506832-3F4A-420C-8608-05396AAF5F91}"/>
                    </a:ext>
                  </a:extLst>
                </p14:cNvPr>
                <p14:cNvContentPartPr/>
                <p14:nvPr/>
              </p14:nvContentPartPr>
              <p14:xfrm>
                <a:off x="9546573" y="2706547"/>
                <a:ext cx="32040" cy="6264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22506832-3F4A-420C-8608-05396AAF5F91}"/>
                    </a:ext>
                  </a:extLst>
                </p:cNvPr>
                <p:cNvPicPr/>
                <p:nvPr/>
              </p:nvPicPr>
              <p:blipFill>
                <a:blip r:embed="rId1363"/>
                <a:stretch>
                  <a:fillRect/>
                </a:stretch>
              </p:blipFill>
              <p:spPr>
                <a:xfrm>
                  <a:off x="9542253" y="2702227"/>
                  <a:ext cx="406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4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D3A5053D-E7B0-4FCB-A5CE-637E9C47A0C5}"/>
                    </a:ext>
                  </a:extLst>
                </p14:cNvPr>
                <p14:cNvContentPartPr/>
                <p14:nvPr/>
              </p14:nvContentPartPr>
              <p14:xfrm>
                <a:off x="9629013" y="2695027"/>
                <a:ext cx="84240" cy="792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D3A5053D-E7B0-4FCB-A5CE-637E9C47A0C5}"/>
                    </a:ext>
                  </a:extLst>
                </p:cNvPr>
                <p:cNvPicPr/>
                <p:nvPr/>
              </p:nvPicPr>
              <p:blipFill>
                <a:blip r:embed="rId1365"/>
                <a:stretch>
                  <a:fillRect/>
                </a:stretch>
              </p:blipFill>
              <p:spPr>
                <a:xfrm>
                  <a:off x="9624693" y="2690707"/>
                  <a:ext cx="928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92A8220E-B6AE-4861-B204-070DF5B95984}"/>
                    </a:ext>
                  </a:extLst>
                </p14:cNvPr>
                <p14:cNvContentPartPr/>
                <p14:nvPr/>
              </p14:nvContentPartPr>
              <p14:xfrm>
                <a:off x="10135173" y="2355547"/>
                <a:ext cx="21600" cy="8424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92A8220E-B6AE-4861-B204-070DF5B95984}"/>
                    </a:ext>
                  </a:extLst>
                </p:cNvPr>
                <p:cNvPicPr/>
                <p:nvPr/>
              </p:nvPicPr>
              <p:blipFill>
                <a:blip r:embed="rId1367"/>
                <a:stretch>
                  <a:fillRect/>
                </a:stretch>
              </p:blipFill>
              <p:spPr>
                <a:xfrm>
                  <a:off x="10130853" y="2351227"/>
                  <a:ext cx="302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8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C95A322E-667A-4064-9DA5-5146E693037A}"/>
                    </a:ext>
                  </a:extLst>
                </p14:cNvPr>
                <p14:cNvContentPartPr/>
                <p14:nvPr/>
              </p14:nvContentPartPr>
              <p14:xfrm>
                <a:off x="10126533" y="2336107"/>
                <a:ext cx="171720" cy="1245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C95A322E-667A-4064-9DA5-5146E693037A}"/>
                    </a:ext>
                  </a:extLst>
                </p:cNvPr>
                <p:cNvPicPr/>
                <p:nvPr/>
              </p:nvPicPr>
              <p:blipFill>
                <a:blip r:embed="rId1369"/>
                <a:stretch>
                  <a:fillRect/>
                </a:stretch>
              </p:blipFill>
              <p:spPr>
                <a:xfrm>
                  <a:off x="10122213" y="2331787"/>
                  <a:ext cx="1803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0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0DBFF92C-BF67-42A1-9A68-EBCF89A65A30}"/>
                    </a:ext>
                  </a:extLst>
                </p14:cNvPr>
                <p14:cNvContentPartPr/>
                <p14:nvPr/>
              </p14:nvContentPartPr>
              <p14:xfrm>
                <a:off x="10113933" y="2547067"/>
                <a:ext cx="6480" cy="2808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0DBFF92C-BF67-42A1-9A68-EBCF89A65A30}"/>
                    </a:ext>
                  </a:extLst>
                </p:cNvPr>
                <p:cNvPicPr/>
                <p:nvPr/>
              </p:nvPicPr>
              <p:blipFill>
                <a:blip r:embed="rId1371"/>
                <a:stretch>
                  <a:fillRect/>
                </a:stretch>
              </p:blipFill>
              <p:spPr>
                <a:xfrm>
                  <a:off x="10109613" y="2542747"/>
                  <a:ext cx="151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2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C9AFD049-8034-41C3-976B-2602B7CB28CA}"/>
                    </a:ext>
                  </a:extLst>
                </p14:cNvPr>
                <p14:cNvContentPartPr/>
                <p14:nvPr/>
              </p14:nvContentPartPr>
              <p14:xfrm>
                <a:off x="10124013" y="2531947"/>
                <a:ext cx="43560" cy="7416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C9AFD049-8034-41C3-976B-2602B7CB28CA}"/>
                    </a:ext>
                  </a:extLst>
                </p:cNvPr>
                <p:cNvPicPr/>
                <p:nvPr/>
              </p:nvPicPr>
              <p:blipFill>
                <a:blip r:embed="rId1373"/>
                <a:stretch>
                  <a:fillRect/>
                </a:stretch>
              </p:blipFill>
              <p:spPr>
                <a:xfrm>
                  <a:off x="10119693" y="2527627"/>
                  <a:ext cx="522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4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060CF115-55F3-4DE9-BF01-C507A60CC57F}"/>
                    </a:ext>
                  </a:extLst>
                </p14:cNvPr>
                <p14:cNvContentPartPr/>
                <p14:nvPr/>
              </p14:nvContentPartPr>
              <p14:xfrm>
                <a:off x="10125813" y="2524747"/>
                <a:ext cx="54720" cy="828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060CF115-55F3-4DE9-BF01-C507A60CC57F}"/>
                    </a:ext>
                  </a:extLst>
                </p:cNvPr>
                <p:cNvPicPr/>
                <p:nvPr/>
              </p:nvPicPr>
              <p:blipFill>
                <a:blip r:embed="rId1375"/>
                <a:stretch>
                  <a:fillRect/>
                </a:stretch>
              </p:blipFill>
              <p:spPr>
                <a:xfrm>
                  <a:off x="10121493" y="2520427"/>
                  <a:ext cx="633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6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B29550CA-84EB-4DBC-8029-25BBC57CF9EF}"/>
                    </a:ext>
                  </a:extLst>
                </p14:cNvPr>
                <p14:cNvContentPartPr/>
                <p14:nvPr/>
              </p14:nvContentPartPr>
              <p14:xfrm>
                <a:off x="10255413" y="2490547"/>
                <a:ext cx="63360" cy="11556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B29550CA-84EB-4DBC-8029-25BBC57CF9EF}"/>
                    </a:ext>
                  </a:extLst>
                </p:cNvPr>
                <p:cNvPicPr/>
                <p:nvPr/>
              </p:nvPicPr>
              <p:blipFill>
                <a:blip r:embed="rId1377"/>
                <a:stretch>
                  <a:fillRect/>
                </a:stretch>
              </p:blipFill>
              <p:spPr>
                <a:xfrm>
                  <a:off x="10251093" y="2486227"/>
                  <a:ext cx="720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8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8A4EC970-861D-4A85-8A35-6EE6A37149C7}"/>
                    </a:ext>
                  </a:extLst>
                </p14:cNvPr>
                <p14:cNvContentPartPr/>
                <p14:nvPr/>
              </p14:nvContentPartPr>
              <p14:xfrm>
                <a:off x="10112493" y="2321707"/>
                <a:ext cx="26640" cy="12276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8A4EC970-861D-4A85-8A35-6EE6A37149C7}"/>
                    </a:ext>
                  </a:extLst>
                </p:cNvPr>
                <p:cNvPicPr/>
                <p:nvPr/>
              </p:nvPicPr>
              <p:blipFill>
                <a:blip r:embed="rId1379"/>
                <a:stretch>
                  <a:fillRect/>
                </a:stretch>
              </p:blipFill>
              <p:spPr>
                <a:xfrm>
                  <a:off x="10108173" y="2317387"/>
                  <a:ext cx="352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0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5FE0958A-1CA6-4315-B09E-1C0DDC397948}"/>
                    </a:ext>
                  </a:extLst>
                </p14:cNvPr>
                <p14:cNvContentPartPr/>
                <p14:nvPr/>
              </p14:nvContentPartPr>
              <p14:xfrm>
                <a:off x="9543693" y="2453467"/>
                <a:ext cx="36000" cy="10440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5FE0958A-1CA6-4315-B09E-1C0DDC397948}"/>
                    </a:ext>
                  </a:extLst>
                </p:cNvPr>
                <p:cNvPicPr/>
                <p:nvPr/>
              </p:nvPicPr>
              <p:blipFill>
                <a:blip r:embed="rId1381"/>
                <a:stretch>
                  <a:fillRect/>
                </a:stretch>
              </p:blipFill>
              <p:spPr>
                <a:xfrm>
                  <a:off x="9539373" y="2449147"/>
                  <a:ext cx="446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2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5CDA7597-2B79-46CF-8BCD-8EBB869FFE39}"/>
                    </a:ext>
                  </a:extLst>
                </p14:cNvPr>
                <p14:cNvContentPartPr/>
                <p14:nvPr/>
              </p14:nvContentPartPr>
              <p14:xfrm>
                <a:off x="10017453" y="1698907"/>
                <a:ext cx="7920" cy="42660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5CDA7597-2B79-46CF-8BCD-8EBB869FFE39}"/>
                    </a:ext>
                  </a:extLst>
                </p:cNvPr>
                <p:cNvPicPr/>
                <p:nvPr/>
              </p:nvPicPr>
              <p:blipFill>
                <a:blip r:embed="rId1383"/>
                <a:stretch>
                  <a:fillRect/>
                </a:stretch>
              </p:blipFill>
              <p:spPr>
                <a:xfrm>
                  <a:off x="10013133" y="1694587"/>
                  <a:ext cx="1656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4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605DA0A9-D5B8-4896-9D8D-912DBA367E9B}"/>
                    </a:ext>
                  </a:extLst>
                </p14:cNvPr>
                <p14:cNvContentPartPr/>
                <p14:nvPr/>
              </p14:nvContentPartPr>
              <p14:xfrm>
                <a:off x="9936093" y="1616827"/>
                <a:ext cx="171360" cy="20016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605DA0A9-D5B8-4896-9D8D-912DBA367E9B}"/>
                    </a:ext>
                  </a:extLst>
                </p:cNvPr>
                <p:cNvPicPr/>
                <p:nvPr/>
              </p:nvPicPr>
              <p:blipFill>
                <a:blip r:embed="rId1385"/>
                <a:stretch>
                  <a:fillRect/>
                </a:stretch>
              </p:blipFill>
              <p:spPr>
                <a:xfrm>
                  <a:off x="9931773" y="1612507"/>
                  <a:ext cx="1800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6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7CA43128-4F4A-443E-B635-40668844E87A}"/>
                    </a:ext>
                  </a:extLst>
                </p14:cNvPr>
                <p14:cNvContentPartPr/>
                <p14:nvPr/>
              </p14:nvContentPartPr>
              <p14:xfrm>
                <a:off x="9862653" y="2453107"/>
                <a:ext cx="963000" cy="7956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7CA43128-4F4A-443E-B635-40668844E87A}"/>
                    </a:ext>
                  </a:extLst>
                </p:cNvPr>
                <p:cNvPicPr/>
                <p:nvPr/>
              </p:nvPicPr>
              <p:blipFill>
                <a:blip r:embed="rId1387"/>
                <a:stretch>
                  <a:fillRect/>
                </a:stretch>
              </p:blipFill>
              <p:spPr>
                <a:xfrm>
                  <a:off x="9858333" y="2448787"/>
                  <a:ext cx="9716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8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EBF27772-6F40-4348-AC22-8EDF957F4E5B}"/>
                    </a:ext>
                  </a:extLst>
                </p14:cNvPr>
                <p14:cNvContentPartPr/>
                <p14:nvPr/>
              </p14:nvContentPartPr>
              <p14:xfrm>
                <a:off x="10789653" y="2412427"/>
                <a:ext cx="79920" cy="11700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EBF27772-6F40-4348-AC22-8EDF957F4E5B}"/>
                    </a:ext>
                  </a:extLst>
                </p:cNvPr>
                <p:cNvPicPr/>
                <p:nvPr/>
              </p:nvPicPr>
              <p:blipFill>
                <a:blip r:embed="rId1389"/>
                <a:stretch>
                  <a:fillRect/>
                </a:stretch>
              </p:blipFill>
              <p:spPr>
                <a:xfrm>
                  <a:off x="10785333" y="2408107"/>
                  <a:ext cx="885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0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E6286152-20D6-4A61-AD51-1E4B28DA90D9}"/>
                    </a:ext>
                  </a:extLst>
                </p14:cNvPr>
                <p14:cNvContentPartPr/>
                <p14:nvPr/>
              </p14:nvContentPartPr>
              <p14:xfrm>
                <a:off x="10820973" y="2148187"/>
                <a:ext cx="51480" cy="59796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E6286152-20D6-4A61-AD51-1E4B28DA90D9}"/>
                    </a:ext>
                  </a:extLst>
                </p:cNvPr>
                <p:cNvPicPr/>
                <p:nvPr/>
              </p:nvPicPr>
              <p:blipFill>
                <a:blip r:embed="rId1391"/>
                <a:stretch>
                  <a:fillRect/>
                </a:stretch>
              </p:blipFill>
              <p:spPr>
                <a:xfrm>
                  <a:off x="10816653" y="2143867"/>
                  <a:ext cx="60120" cy="60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2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B5C82900-27E2-4531-A368-28932C2BADC7}"/>
                    </a:ext>
                  </a:extLst>
                </p14:cNvPr>
                <p14:cNvContentPartPr/>
                <p14:nvPr/>
              </p14:nvContentPartPr>
              <p14:xfrm>
                <a:off x="10841493" y="2174107"/>
                <a:ext cx="16920" cy="5076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B5C82900-27E2-4531-A368-28932C2BADC7}"/>
                    </a:ext>
                  </a:extLst>
                </p:cNvPr>
                <p:cNvPicPr/>
                <p:nvPr/>
              </p:nvPicPr>
              <p:blipFill>
                <a:blip r:embed="rId1393"/>
                <a:stretch>
                  <a:fillRect/>
                </a:stretch>
              </p:blipFill>
              <p:spPr>
                <a:xfrm>
                  <a:off x="10837173" y="2169787"/>
                  <a:ext cx="255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4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8BBAD3E8-F7A3-490E-B62B-92B3F4209B95}"/>
                    </a:ext>
                  </a:extLst>
                </p14:cNvPr>
                <p14:cNvContentPartPr/>
                <p14:nvPr/>
              </p14:nvContentPartPr>
              <p14:xfrm>
                <a:off x="10827093" y="2165827"/>
                <a:ext cx="26280" cy="73116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8BBAD3E8-F7A3-490E-B62B-92B3F4209B95}"/>
                    </a:ext>
                  </a:extLst>
                </p:cNvPr>
                <p:cNvPicPr/>
                <p:nvPr/>
              </p:nvPicPr>
              <p:blipFill>
                <a:blip r:embed="rId1395"/>
                <a:stretch>
                  <a:fillRect/>
                </a:stretch>
              </p:blipFill>
              <p:spPr>
                <a:xfrm>
                  <a:off x="10822773" y="2161507"/>
                  <a:ext cx="34920" cy="73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6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DA17FDBA-8B81-4A06-85BB-4EF85F929D19}"/>
                    </a:ext>
                  </a:extLst>
                </p14:cNvPr>
                <p14:cNvContentPartPr/>
                <p14:nvPr/>
              </p14:nvContentPartPr>
              <p14:xfrm>
                <a:off x="10833933" y="2194627"/>
                <a:ext cx="284040" cy="67356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DA17FDBA-8B81-4A06-85BB-4EF85F929D19}"/>
                    </a:ext>
                  </a:extLst>
                </p:cNvPr>
                <p:cNvPicPr/>
                <p:nvPr/>
              </p:nvPicPr>
              <p:blipFill>
                <a:blip r:embed="rId1397"/>
                <a:stretch>
                  <a:fillRect/>
                </a:stretch>
              </p:blipFill>
              <p:spPr>
                <a:xfrm>
                  <a:off x="10829613" y="2190307"/>
                  <a:ext cx="292680" cy="68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8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D0621A04-A3D9-421A-B0BC-FD593E66DFA9}"/>
                    </a:ext>
                  </a:extLst>
                </p14:cNvPr>
                <p14:cNvContentPartPr/>
                <p14:nvPr/>
              </p14:nvContentPartPr>
              <p14:xfrm>
                <a:off x="9374853" y="1235947"/>
                <a:ext cx="1467000" cy="93060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D0621A04-A3D9-421A-B0BC-FD593E66DFA9}"/>
                    </a:ext>
                  </a:extLst>
                </p:cNvPr>
                <p:cNvPicPr/>
                <p:nvPr/>
              </p:nvPicPr>
              <p:blipFill>
                <a:blip r:embed="rId1399"/>
                <a:stretch>
                  <a:fillRect/>
                </a:stretch>
              </p:blipFill>
              <p:spPr>
                <a:xfrm>
                  <a:off x="9370533" y="1231627"/>
                  <a:ext cx="1475640" cy="9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0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6DE60963-1AF4-4CF3-8D25-BA6DE6BE6171}"/>
                    </a:ext>
                  </a:extLst>
                </p14:cNvPr>
                <p14:cNvContentPartPr/>
                <p14:nvPr/>
              </p14:nvContentPartPr>
              <p14:xfrm>
                <a:off x="9968853" y="1572547"/>
                <a:ext cx="75600" cy="6012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6DE60963-1AF4-4CF3-8D25-BA6DE6BE6171}"/>
                    </a:ext>
                  </a:extLst>
                </p:cNvPr>
                <p:cNvPicPr/>
                <p:nvPr/>
              </p:nvPicPr>
              <p:blipFill>
                <a:blip r:embed="rId1401"/>
                <a:stretch>
                  <a:fillRect/>
                </a:stretch>
              </p:blipFill>
              <p:spPr>
                <a:xfrm>
                  <a:off x="9964533" y="1568227"/>
                  <a:ext cx="842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2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152FFA4E-FD1C-4DBF-A784-711C22D31FF6}"/>
                    </a:ext>
                  </a:extLst>
                </p14:cNvPr>
                <p14:cNvContentPartPr/>
                <p14:nvPr/>
              </p14:nvContentPartPr>
              <p14:xfrm>
                <a:off x="10179093" y="1684867"/>
                <a:ext cx="26280" cy="5148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152FFA4E-FD1C-4DBF-A784-711C22D31FF6}"/>
                    </a:ext>
                  </a:extLst>
                </p:cNvPr>
                <p:cNvPicPr/>
                <p:nvPr/>
              </p:nvPicPr>
              <p:blipFill>
                <a:blip r:embed="rId1403"/>
                <a:stretch>
                  <a:fillRect/>
                </a:stretch>
              </p:blipFill>
              <p:spPr>
                <a:xfrm>
                  <a:off x="10174773" y="1680547"/>
                  <a:ext cx="349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4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FA48AB4B-CDF0-44FB-821E-FA4F26794844}"/>
                    </a:ext>
                  </a:extLst>
                </p14:cNvPr>
                <p14:cNvContentPartPr/>
                <p14:nvPr/>
              </p14:nvContentPartPr>
              <p14:xfrm>
                <a:off x="10418853" y="1833907"/>
                <a:ext cx="69840" cy="3816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FA48AB4B-CDF0-44FB-821E-FA4F26794844}"/>
                    </a:ext>
                  </a:extLst>
                </p:cNvPr>
                <p:cNvPicPr/>
                <p:nvPr/>
              </p:nvPicPr>
              <p:blipFill>
                <a:blip r:embed="rId1405"/>
                <a:stretch>
                  <a:fillRect/>
                </a:stretch>
              </p:blipFill>
              <p:spPr>
                <a:xfrm>
                  <a:off x="10414533" y="1829587"/>
                  <a:ext cx="784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6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7B54D8F9-F402-4F69-B88A-C1A513AE01E7}"/>
                    </a:ext>
                  </a:extLst>
                </p14:cNvPr>
                <p14:cNvContentPartPr/>
                <p14:nvPr/>
              </p14:nvContentPartPr>
              <p14:xfrm>
                <a:off x="10606773" y="2027947"/>
                <a:ext cx="100800" cy="5796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7B54D8F9-F402-4F69-B88A-C1A513AE01E7}"/>
                    </a:ext>
                  </a:extLst>
                </p:cNvPr>
                <p:cNvPicPr/>
                <p:nvPr/>
              </p:nvPicPr>
              <p:blipFill>
                <a:blip r:embed="rId1407"/>
                <a:stretch>
                  <a:fillRect/>
                </a:stretch>
              </p:blipFill>
              <p:spPr>
                <a:xfrm>
                  <a:off x="10602453" y="2023627"/>
                  <a:ext cx="1094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8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A8822162-145D-4F35-9CF2-7712968BFFB9}"/>
                    </a:ext>
                  </a:extLst>
                </p14:cNvPr>
                <p14:cNvContentPartPr/>
                <p14:nvPr/>
              </p14:nvContentPartPr>
              <p14:xfrm>
                <a:off x="10855533" y="2348707"/>
                <a:ext cx="36360" cy="5364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A8822162-145D-4F35-9CF2-7712968BFFB9}"/>
                    </a:ext>
                  </a:extLst>
                </p:cNvPr>
                <p:cNvPicPr/>
                <p:nvPr/>
              </p:nvPicPr>
              <p:blipFill>
                <a:blip r:embed="rId1409"/>
                <a:stretch>
                  <a:fillRect/>
                </a:stretch>
              </p:blipFill>
              <p:spPr>
                <a:xfrm>
                  <a:off x="10851213" y="2344387"/>
                  <a:ext cx="450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0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7CA53B86-2E3C-48F3-BA87-AB683E353DFE}"/>
                    </a:ext>
                  </a:extLst>
                </p14:cNvPr>
                <p14:cNvContentPartPr/>
                <p14:nvPr/>
              </p14:nvContentPartPr>
              <p14:xfrm>
                <a:off x="10887573" y="2341147"/>
                <a:ext cx="28080" cy="936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7CA53B86-2E3C-48F3-BA87-AB683E353DFE}"/>
                    </a:ext>
                  </a:extLst>
                </p:cNvPr>
                <p:cNvPicPr/>
                <p:nvPr/>
              </p:nvPicPr>
              <p:blipFill>
                <a:blip r:embed="rId1411"/>
                <a:stretch>
                  <a:fillRect/>
                </a:stretch>
              </p:blipFill>
              <p:spPr>
                <a:xfrm>
                  <a:off x="10883253" y="2336827"/>
                  <a:ext cx="36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2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0B5A4443-8E22-45B3-A2EF-07A4FC979F15}"/>
                    </a:ext>
                  </a:extLst>
                </p14:cNvPr>
                <p14:cNvContentPartPr/>
                <p14:nvPr/>
              </p14:nvContentPartPr>
              <p14:xfrm>
                <a:off x="10950573" y="2363467"/>
                <a:ext cx="34920" cy="6840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0B5A4443-8E22-45B3-A2EF-07A4FC979F15}"/>
                    </a:ext>
                  </a:extLst>
                </p:cNvPr>
                <p:cNvPicPr/>
                <p:nvPr/>
              </p:nvPicPr>
              <p:blipFill>
                <a:blip r:embed="rId1413"/>
                <a:stretch>
                  <a:fillRect/>
                </a:stretch>
              </p:blipFill>
              <p:spPr>
                <a:xfrm>
                  <a:off x="10946253" y="2359147"/>
                  <a:ext cx="435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4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E74D87F7-BFA8-4AC0-909A-40BC85852B13}"/>
                    </a:ext>
                  </a:extLst>
                </p14:cNvPr>
                <p14:cNvContentPartPr/>
                <p14:nvPr/>
              </p14:nvContentPartPr>
              <p14:xfrm>
                <a:off x="11043093" y="2589907"/>
                <a:ext cx="40680" cy="6048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E74D87F7-BFA8-4AC0-909A-40BC85852B13}"/>
                    </a:ext>
                  </a:extLst>
                </p:cNvPr>
                <p:cNvPicPr/>
                <p:nvPr/>
              </p:nvPicPr>
              <p:blipFill>
                <a:blip r:embed="rId1415"/>
                <a:stretch>
                  <a:fillRect/>
                </a:stretch>
              </p:blipFill>
              <p:spPr>
                <a:xfrm>
                  <a:off x="11038773" y="2585587"/>
                  <a:ext cx="493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6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C26C2CB8-0367-4654-9333-76A82E4C52CF}"/>
                    </a:ext>
                  </a:extLst>
                </p14:cNvPr>
                <p14:cNvContentPartPr/>
                <p14:nvPr/>
              </p14:nvContentPartPr>
              <p14:xfrm>
                <a:off x="9530373" y="1274827"/>
                <a:ext cx="1272240" cy="834120"/>
              </p14:xfrm>
            </p:contentPart>
          </mc:Choice>
          <mc:Fallback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C26C2CB8-0367-4654-9333-76A82E4C52CF}"/>
                    </a:ext>
                  </a:extLst>
                </p:cNvPr>
                <p:cNvPicPr/>
                <p:nvPr/>
              </p:nvPicPr>
              <p:blipFill>
                <a:blip r:embed="rId1417"/>
                <a:stretch>
                  <a:fillRect/>
                </a:stretch>
              </p:blipFill>
              <p:spPr>
                <a:xfrm>
                  <a:off x="9526053" y="1270507"/>
                  <a:ext cx="1280880" cy="84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8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55422101-C13D-4DC4-8FDD-CFF2298C1650}"/>
                    </a:ext>
                  </a:extLst>
                </p14:cNvPr>
                <p14:cNvContentPartPr/>
                <p14:nvPr/>
              </p14:nvContentPartPr>
              <p14:xfrm>
                <a:off x="10838973" y="2165827"/>
                <a:ext cx="283320" cy="57672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55422101-C13D-4DC4-8FDD-CFF2298C1650}"/>
                    </a:ext>
                  </a:extLst>
                </p:cNvPr>
                <p:cNvPicPr/>
                <p:nvPr/>
              </p:nvPicPr>
              <p:blipFill>
                <a:blip r:embed="rId1419"/>
                <a:stretch>
                  <a:fillRect/>
                </a:stretch>
              </p:blipFill>
              <p:spPr>
                <a:xfrm>
                  <a:off x="10834653" y="2161507"/>
                  <a:ext cx="291960" cy="58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0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65A58EAF-FC2F-4FC3-8154-12C7E17ADCFF}"/>
                    </a:ext>
                  </a:extLst>
                </p14:cNvPr>
                <p14:cNvContentPartPr/>
                <p14:nvPr/>
              </p14:nvContentPartPr>
              <p14:xfrm>
                <a:off x="10243893" y="1496227"/>
                <a:ext cx="713160" cy="917280"/>
              </p14:xfrm>
            </p:contentPart>
          </mc:Choice>
          <mc:Fallback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65A58EAF-FC2F-4FC3-8154-12C7E17ADCFF}"/>
                    </a:ext>
                  </a:extLst>
                </p:cNvPr>
                <p:cNvPicPr/>
                <p:nvPr/>
              </p:nvPicPr>
              <p:blipFill>
                <a:blip r:embed="rId1421"/>
                <a:stretch>
                  <a:fillRect/>
                </a:stretch>
              </p:blipFill>
              <p:spPr>
                <a:xfrm>
                  <a:off x="10239573" y="1491907"/>
                  <a:ext cx="721800" cy="9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2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CAAB1AFF-9A3C-437F-9EB9-AA39911C0A57}"/>
                    </a:ext>
                  </a:extLst>
                </p14:cNvPr>
                <p14:cNvContentPartPr/>
                <p14:nvPr/>
              </p14:nvContentPartPr>
              <p14:xfrm>
                <a:off x="10849773" y="1309027"/>
                <a:ext cx="172440" cy="216000"/>
              </p14:xfrm>
            </p:contentPart>
          </mc:Choice>
          <mc:Fallback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CAAB1AFF-9A3C-437F-9EB9-AA39911C0A57}"/>
                    </a:ext>
                  </a:extLst>
                </p:cNvPr>
                <p:cNvPicPr/>
                <p:nvPr/>
              </p:nvPicPr>
              <p:blipFill>
                <a:blip r:embed="rId1423"/>
                <a:stretch>
                  <a:fillRect/>
                </a:stretch>
              </p:blipFill>
              <p:spPr>
                <a:xfrm>
                  <a:off x="10845453" y="1304707"/>
                  <a:ext cx="1810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4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66F4CE96-F289-4188-BEDF-645EC2AEA6D5}"/>
                    </a:ext>
                  </a:extLst>
                </p14:cNvPr>
                <p14:cNvContentPartPr/>
                <p14:nvPr/>
              </p14:nvContentPartPr>
              <p14:xfrm>
                <a:off x="10831773" y="2054227"/>
                <a:ext cx="57600" cy="147960"/>
              </p14:xfrm>
            </p:contentPart>
          </mc:Choice>
          <mc:Fallback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66F4CE96-F289-4188-BEDF-645EC2AEA6D5}"/>
                    </a:ext>
                  </a:extLst>
                </p:cNvPr>
                <p:cNvPicPr/>
                <p:nvPr/>
              </p:nvPicPr>
              <p:blipFill>
                <a:blip r:embed="rId1425"/>
                <a:stretch>
                  <a:fillRect/>
                </a:stretch>
              </p:blipFill>
              <p:spPr>
                <a:xfrm>
                  <a:off x="10827453" y="2049907"/>
                  <a:ext cx="662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6">
              <p14:nvContentPartPr>
                <p14:cNvPr id="721" name="Freihand 720">
                  <a:extLst>
                    <a:ext uri="{FF2B5EF4-FFF2-40B4-BE49-F238E27FC236}">
                      <a16:creationId xmlns:a16="http://schemas.microsoft.com/office/drawing/2014/main" id="{A9834B0E-F73C-4E1F-8BF4-0FDBDD8376B1}"/>
                    </a:ext>
                  </a:extLst>
                </p14:cNvPr>
                <p14:cNvContentPartPr/>
                <p14:nvPr/>
              </p14:nvContentPartPr>
              <p14:xfrm>
                <a:off x="11187813" y="2717347"/>
                <a:ext cx="38880" cy="237600"/>
              </p14:xfrm>
            </p:contentPart>
          </mc:Choice>
          <mc:Fallback>
            <p:pic>
              <p:nvPicPr>
                <p:cNvPr id="721" name="Freihand 720">
                  <a:extLst>
                    <a:ext uri="{FF2B5EF4-FFF2-40B4-BE49-F238E27FC236}">
                      <a16:creationId xmlns:a16="http://schemas.microsoft.com/office/drawing/2014/main" id="{A9834B0E-F73C-4E1F-8BF4-0FDBDD8376B1}"/>
                    </a:ext>
                  </a:extLst>
                </p:cNvPr>
                <p:cNvPicPr/>
                <p:nvPr/>
              </p:nvPicPr>
              <p:blipFill>
                <a:blip r:embed="rId1427"/>
                <a:stretch>
                  <a:fillRect/>
                </a:stretch>
              </p:blipFill>
              <p:spPr>
                <a:xfrm>
                  <a:off x="11183493" y="2713027"/>
                  <a:ext cx="475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8">
              <p14:nvContentPartPr>
                <p14:cNvPr id="724" name="Freihand 723">
                  <a:extLst>
                    <a:ext uri="{FF2B5EF4-FFF2-40B4-BE49-F238E27FC236}">
                      <a16:creationId xmlns:a16="http://schemas.microsoft.com/office/drawing/2014/main" id="{2061AC8B-22F8-41A4-8A92-259EEADF4972}"/>
                    </a:ext>
                  </a:extLst>
                </p14:cNvPr>
                <p14:cNvContentPartPr/>
                <p14:nvPr/>
              </p14:nvContentPartPr>
              <p14:xfrm>
                <a:off x="11507133" y="2631667"/>
                <a:ext cx="58680" cy="324360"/>
              </p14:xfrm>
            </p:contentPart>
          </mc:Choice>
          <mc:Fallback>
            <p:pic>
              <p:nvPicPr>
                <p:cNvPr id="724" name="Freihand 723">
                  <a:extLst>
                    <a:ext uri="{FF2B5EF4-FFF2-40B4-BE49-F238E27FC236}">
                      <a16:creationId xmlns:a16="http://schemas.microsoft.com/office/drawing/2014/main" id="{2061AC8B-22F8-41A4-8A92-259EEADF4972}"/>
                    </a:ext>
                  </a:extLst>
                </p:cNvPr>
                <p:cNvPicPr/>
                <p:nvPr/>
              </p:nvPicPr>
              <p:blipFill>
                <a:blip r:embed="rId1429"/>
                <a:stretch>
                  <a:fillRect/>
                </a:stretch>
              </p:blipFill>
              <p:spPr>
                <a:xfrm>
                  <a:off x="11502813" y="2627347"/>
                  <a:ext cx="6732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0">
              <p14:nvContentPartPr>
                <p14:cNvPr id="775" name="Freihand 774">
                  <a:extLst>
                    <a:ext uri="{FF2B5EF4-FFF2-40B4-BE49-F238E27FC236}">
                      <a16:creationId xmlns:a16="http://schemas.microsoft.com/office/drawing/2014/main" id="{F459A958-E07A-436B-83E7-264CF1502808}"/>
                    </a:ext>
                  </a:extLst>
                </p14:cNvPr>
                <p14:cNvContentPartPr/>
                <p14:nvPr/>
              </p14:nvContentPartPr>
              <p14:xfrm>
                <a:off x="11189613" y="2645347"/>
                <a:ext cx="29880" cy="297360"/>
              </p14:xfrm>
            </p:contentPart>
          </mc:Choice>
          <mc:Fallback>
            <p:pic>
              <p:nvPicPr>
                <p:cNvPr id="775" name="Freihand 774">
                  <a:extLst>
                    <a:ext uri="{FF2B5EF4-FFF2-40B4-BE49-F238E27FC236}">
                      <a16:creationId xmlns:a16="http://schemas.microsoft.com/office/drawing/2014/main" id="{F459A958-E07A-436B-83E7-264CF1502808}"/>
                    </a:ext>
                  </a:extLst>
                </p:cNvPr>
                <p:cNvPicPr/>
                <p:nvPr/>
              </p:nvPicPr>
              <p:blipFill>
                <a:blip r:embed="rId1431"/>
                <a:stretch>
                  <a:fillRect/>
                </a:stretch>
              </p:blipFill>
              <p:spPr>
                <a:xfrm>
                  <a:off x="11185293" y="2641027"/>
                  <a:ext cx="385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2">
              <p14:nvContentPartPr>
                <p14:cNvPr id="777" name="Freihand 776">
                  <a:extLst>
                    <a:ext uri="{FF2B5EF4-FFF2-40B4-BE49-F238E27FC236}">
                      <a16:creationId xmlns:a16="http://schemas.microsoft.com/office/drawing/2014/main" id="{1388E69B-8055-4F09-9B2F-66B3B1556C7C}"/>
                    </a:ext>
                  </a:extLst>
                </p14:cNvPr>
                <p14:cNvContentPartPr/>
                <p14:nvPr/>
              </p14:nvContentPartPr>
              <p14:xfrm>
                <a:off x="11177733" y="2777827"/>
                <a:ext cx="347760" cy="60120"/>
              </p14:xfrm>
            </p:contentPart>
          </mc:Choice>
          <mc:Fallback>
            <p:pic>
              <p:nvPicPr>
                <p:cNvPr id="777" name="Freihand 776">
                  <a:extLst>
                    <a:ext uri="{FF2B5EF4-FFF2-40B4-BE49-F238E27FC236}">
                      <a16:creationId xmlns:a16="http://schemas.microsoft.com/office/drawing/2014/main" id="{1388E69B-8055-4F09-9B2F-66B3B1556C7C}"/>
                    </a:ext>
                  </a:extLst>
                </p:cNvPr>
                <p:cNvPicPr/>
                <p:nvPr/>
              </p:nvPicPr>
              <p:blipFill>
                <a:blip r:embed="rId1433"/>
                <a:stretch>
                  <a:fillRect/>
                </a:stretch>
              </p:blipFill>
              <p:spPr>
                <a:xfrm>
                  <a:off x="11173413" y="2773507"/>
                  <a:ext cx="356400" cy="68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849111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81250" y="0"/>
            <a:ext cx="7464960" cy="64048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 dirty="0" err="1">
                <a:solidFill>
                  <a:sysClr val="windowText" lastClr="000000"/>
                </a:solidFill>
              </a:rPr>
              <a:t>Einkommensverteilung</a:t>
            </a:r>
            <a:r>
              <a:rPr lang="en-US" sz="2631" dirty="0">
                <a:solidFill>
                  <a:sysClr val="windowText" lastClr="000000"/>
                </a:solidFill>
              </a:rPr>
              <a:t> </a:t>
            </a:r>
            <a:r>
              <a:rPr lang="en-US" sz="2631" dirty="0" err="1">
                <a:solidFill>
                  <a:sysClr val="windowText" lastClr="000000"/>
                </a:solidFill>
              </a:rPr>
              <a:t>nach</a:t>
            </a:r>
            <a:r>
              <a:rPr lang="en-US" sz="2631" dirty="0">
                <a:solidFill>
                  <a:sysClr val="windowText" lastClr="000000"/>
                </a:solidFill>
              </a:rPr>
              <a:t> der </a:t>
            </a:r>
            <a:r>
              <a:rPr lang="en-US" sz="2631" dirty="0" err="1">
                <a:solidFill>
                  <a:sysClr val="windowText" lastClr="000000"/>
                </a:solidFill>
              </a:rPr>
              <a:t>Preisänderung</a:t>
            </a:r>
            <a:endParaRPr lang="en-US" sz="2631" dirty="0">
              <a:solidFill>
                <a:sysClr val="windowText" lastClr="000000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7E277B9-BD12-4678-B902-5A0CDD9C235F}"/>
              </a:ext>
            </a:extLst>
          </p:cNvPr>
          <p:cNvSpPr txBox="1"/>
          <p:nvPr/>
        </p:nvSpPr>
        <p:spPr>
          <a:xfrm>
            <a:off x="295940" y="490542"/>
            <a:ext cx="89302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/>
              <a:t>Capital owners in the machinery sector:</a:t>
            </a:r>
            <a:r>
              <a:rPr lang="en-US" sz="2200" dirty="0"/>
              <a:t> Goods prices rise in nominal terms and also relative to the wage rate and relative to the grain sector. This increases income in this sector overall</a:t>
            </a:r>
          </a:p>
          <a:p>
            <a:r>
              <a:rPr lang="en-US" sz="2200" b="1" u="sng" dirty="0"/>
              <a:t>→ Better off</a:t>
            </a:r>
          </a:p>
          <a:p>
            <a:endParaRPr lang="de-DE" sz="2200" dirty="0"/>
          </a:p>
          <a:p>
            <a:r>
              <a:rPr lang="en-US" sz="2200" b="1" u="sng" dirty="0"/>
              <a:t>Capital owners in the grain sector: </a:t>
            </a:r>
            <a:r>
              <a:rPr lang="en-US" sz="2200" dirty="0"/>
              <a:t>the prices of goods remain unchanged in nominal terms, but they fall relative to the wage rate and relative to the machinery sector. This reduces income in this sector overall</a:t>
            </a:r>
          </a:p>
          <a:p>
            <a:r>
              <a:rPr lang="en-US" sz="2200" b="1" u="sng" dirty="0"/>
              <a:t>→ Worse off</a:t>
            </a:r>
          </a:p>
          <a:p>
            <a:endParaRPr lang="de-DE" sz="2200" dirty="0"/>
          </a:p>
          <a:p>
            <a:r>
              <a:rPr lang="en-US" sz="2200" b="1" u="sng" dirty="0"/>
              <a:t>Workers:</a:t>
            </a:r>
            <a:r>
              <a:rPr lang="en-US" sz="2200" u="sng" dirty="0"/>
              <a:t> </a:t>
            </a:r>
            <a:r>
              <a:rPr lang="en-US" sz="2200" dirty="0"/>
              <a:t>Wages are rising in nominal terms. However, they fall relative to the machinery sector, while they rise relative to the grain sector.</a:t>
            </a:r>
          </a:p>
          <a:p>
            <a:r>
              <a:rPr lang="en-US" sz="2200" b="1" u="sng" dirty="0"/>
              <a:t>→ Better or worse off depends on preferences (ambiguity)</a:t>
            </a:r>
            <a:endParaRPr lang="de-DE" sz="2200" u="sng" dirty="0"/>
          </a:p>
          <a:p>
            <a:endParaRPr lang="de-DE" sz="20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E135B54-F05D-4671-BD4C-E2889F6741E8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A6B2264-D81A-44D8-A8A3-57C8B9E25628}"/>
                  </a:ext>
                </a:extLst>
              </p14:cNvPr>
              <p14:cNvContentPartPr/>
              <p14:nvPr/>
            </p14:nvContentPartPr>
            <p14:xfrm>
              <a:off x="9401133" y="326227"/>
              <a:ext cx="280440" cy="28893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A6B2264-D81A-44D8-A8A3-57C8B9E256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96813" y="321907"/>
                <a:ext cx="289080" cy="289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838CF19A-704B-413B-A3DF-05939FCC1D4C}"/>
              </a:ext>
            </a:extLst>
          </p:cNvPr>
          <p:cNvGrpSpPr/>
          <p:nvPr/>
        </p:nvGrpSpPr>
        <p:grpSpPr>
          <a:xfrm>
            <a:off x="10036173" y="838147"/>
            <a:ext cx="1575720" cy="2503080"/>
            <a:chOff x="10036173" y="838147"/>
            <a:chExt cx="1575720" cy="250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648D775B-FEF7-4473-8C60-B941F6E6DB29}"/>
                    </a:ext>
                  </a:extLst>
                </p14:cNvPr>
                <p14:cNvContentPartPr/>
                <p14:nvPr/>
              </p14:nvContentPartPr>
              <p14:xfrm>
                <a:off x="10166133" y="1020667"/>
                <a:ext cx="394560" cy="19152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648D775B-FEF7-4473-8C60-B941F6E6DB2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161813" y="1016347"/>
                  <a:ext cx="4032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53E42004-8231-442F-AF25-3E7286E60477}"/>
                    </a:ext>
                  </a:extLst>
                </p14:cNvPr>
                <p14:cNvContentPartPr/>
                <p14:nvPr/>
              </p14:nvContentPartPr>
              <p14:xfrm>
                <a:off x="10784253" y="887467"/>
                <a:ext cx="156960" cy="2250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53E42004-8231-442F-AF25-3E7286E6047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779933" y="883147"/>
                  <a:ext cx="1656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90665024-F9E7-49BC-B4C8-31EA3A997032}"/>
                    </a:ext>
                  </a:extLst>
                </p14:cNvPr>
                <p14:cNvContentPartPr/>
                <p14:nvPr/>
              </p14:nvContentPartPr>
              <p14:xfrm>
                <a:off x="10980813" y="1015987"/>
                <a:ext cx="52920" cy="774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90665024-F9E7-49BC-B4C8-31EA3A99703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976493" y="1011667"/>
                  <a:ext cx="615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62054D51-1C94-45B9-8E96-3873E87542A6}"/>
                    </a:ext>
                  </a:extLst>
                </p14:cNvPr>
                <p14:cNvContentPartPr/>
                <p14:nvPr/>
              </p14:nvContentPartPr>
              <p14:xfrm>
                <a:off x="11193573" y="983947"/>
                <a:ext cx="160920" cy="1090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62054D51-1C94-45B9-8E96-3873E87542A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189253" y="979627"/>
                  <a:ext cx="1695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CBDDC19-7A0F-4887-A52F-25E9F8624D50}"/>
                    </a:ext>
                  </a:extLst>
                </p14:cNvPr>
                <p14:cNvContentPartPr/>
                <p14:nvPr/>
              </p14:nvContentPartPr>
              <p14:xfrm>
                <a:off x="11345853" y="838147"/>
                <a:ext cx="203760" cy="2365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CBDDC19-7A0F-4887-A52F-25E9F8624D5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341533" y="833827"/>
                  <a:ext cx="2124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E9A834D-FDB7-49B3-B9AE-C6107C48BA4D}"/>
                    </a:ext>
                  </a:extLst>
                </p14:cNvPr>
                <p14:cNvContentPartPr/>
                <p14:nvPr/>
              </p14:nvContentPartPr>
              <p14:xfrm>
                <a:off x="10250733" y="1367347"/>
                <a:ext cx="140040" cy="2080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E9A834D-FDB7-49B3-B9AE-C6107C48BA4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246413" y="1363027"/>
                  <a:ext cx="1486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3FBDC769-E365-4AF7-8CCE-C6C8BBAB6D9C}"/>
                    </a:ext>
                  </a:extLst>
                </p14:cNvPr>
                <p14:cNvContentPartPr/>
                <p14:nvPr/>
              </p14:nvContentPartPr>
              <p14:xfrm>
                <a:off x="10362693" y="1481467"/>
                <a:ext cx="83160" cy="874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3FBDC769-E365-4AF7-8CCE-C6C8BBAB6D9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358373" y="1477147"/>
                  <a:ext cx="918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5D53D16-593C-47D7-BAFF-BC881801185F}"/>
                    </a:ext>
                  </a:extLst>
                </p14:cNvPr>
                <p14:cNvContentPartPr/>
                <p14:nvPr/>
              </p14:nvContentPartPr>
              <p14:xfrm>
                <a:off x="10480773" y="1445467"/>
                <a:ext cx="165600" cy="1026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5D53D16-593C-47D7-BAFF-BC881801185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476453" y="1441147"/>
                  <a:ext cx="1742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5B618E9-78DE-4296-B8AD-247185A2416B}"/>
                    </a:ext>
                  </a:extLst>
                </p14:cNvPr>
                <p14:cNvContentPartPr/>
                <p14:nvPr/>
              </p14:nvContentPartPr>
              <p14:xfrm>
                <a:off x="10621893" y="1420267"/>
                <a:ext cx="289440" cy="1634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5B618E9-78DE-4296-B8AD-247185A2416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617573" y="1415947"/>
                  <a:ext cx="2980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B9EC5C1-6A13-4792-9DD1-7DC0B87CB5B1}"/>
                    </a:ext>
                  </a:extLst>
                </p14:cNvPr>
                <p14:cNvContentPartPr/>
                <p14:nvPr/>
              </p14:nvContentPartPr>
              <p14:xfrm>
                <a:off x="11162973" y="1357267"/>
                <a:ext cx="145800" cy="3398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B9EC5C1-6A13-4792-9DD1-7DC0B87CB5B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158653" y="1352947"/>
                  <a:ext cx="15444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A520C9F0-5E0C-480D-AB09-5FC2493E2309}"/>
                    </a:ext>
                  </a:extLst>
                </p14:cNvPr>
                <p14:cNvContentPartPr/>
                <p14:nvPr/>
              </p14:nvContentPartPr>
              <p14:xfrm>
                <a:off x="11198253" y="1222987"/>
                <a:ext cx="24840" cy="147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A520C9F0-5E0C-480D-AB09-5FC2493E230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193933" y="1218667"/>
                  <a:ext cx="334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7C3A5DE-E3D0-4079-A983-7B288C822D13}"/>
                    </a:ext>
                  </a:extLst>
                </p14:cNvPr>
                <p14:cNvContentPartPr/>
                <p14:nvPr/>
              </p14:nvContentPartPr>
              <p14:xfrm>
                <a:off x="10036173" y="1759027"/>
                <a:ext cx="164160" cy="3016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7C3A5DE-E3D0-4079-A983-7B288C822D1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031853" y="1754707"/>
                  <a:ext cx="17280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BAC6D22-9094-4BF9-9C7A-FF2D661975E4}"/>
                    </a:ext>
                  </a:extLst>
                </p14:cNvPr>
                <p14:cNvContentPartPr/>
                <p14:nvPr/>
              </p14:nvContentPartPr>
              <p14:xfrm>
                <a:off x="10229493" y="1837867"/>
                <a:ext cx="122760" cy="2106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BAC6D22-9094-4BF9-9C7A-FF2D661975E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225173" y="1833547"/>
                  <a:ext cx="1314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99E4A19-3670-4680-A4CF-B6BDE1B73084}"/>
                    </a:ext>
                  </a:extLst>
                </p14:cNvPr>
                <p14:cNvContentPartPr/>
                <p14:nvPr/>
              </p14:nvContentPartPr>
              <p14:xfrm>
                <a:off x="10388613" y="1847947"/>
                <a:ext cx="168840" cy="1544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99E4A19-3670-4680-A4CF-B6BDE1B7308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384293" y="1843627"/>
                  <a:ext cx="1774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1BC9E39-59AC-4613-8717-F21D3946A969}"/>
                    </a:ext>
                  </a:extLst>
                </p14:cNvPr>
                <p14:cNvContentPartPr/>
                <p14:nvPr/>
              </p14:nvContentPartPr>
              <p14:xfrm>
                <a:off x="10569693" y="1737067"/>
                <a:ext cx="182880" cy="2404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1BC9E39-59AC-4613-8717-F21D3946A96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565373" y="1732747"/>
                  <a:ext cx="1915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8A79F2F-3D0B-4503-8484-3FF6A0D82412}"/>
                    </a:ext>
                  </a:extLst>
                </p14:cNvPr>
                <p14:cNvContentPartPr/>
                <p14:nvPr/>
              </p14:nvContentPartPr>
              <p14:xfrm>
                <a:off x="10755813" y="1791787"/>
                <a:ext cx="114480" cy="1389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8A79F2F-3D0B-4503-8484-3FF6A0D8241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751493" y="1787467"/>
                  <a:ext cx="1231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4A99D9B-675C-4E76-9997-81FA36310A32}"/>
                    </a:ext>
                  </a:extLst>
                </p14:cNvPr>
                <p14:cNvContentPartPr/>
                <p14:nvPr/>
              </p14:nvContentPartPr>
              <p14:xfrm>
                <a:off x="11174493" y="1834987"/>
                <a:ext cx="13680" cy="1137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4A99D9B-675C-4E76-9997-81FA36310A3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170173" y="1830667"/>
                  <a:ext cx="223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64336F5C-8DE8-4372-839E-7BDFF08B458D}"/>
                    </a:ext>
                  </a:extLst>
                </p14:cNvPr>
                <p14:cNvContentPartPr/>
                <p14:nvPr/>
              </p14:nvContentPartPr>
              <p14:xfrm>
                <a:off x="11169453" y="1729867"/>
                <a:ext cx="25200" cy="648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64336F5C-8DE8-4372-839E-7BDFF08B458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165133" y="1725547"/>
                  <a:ext cx="338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AA75EF3-190E-4B2A-A93C-6C0A3BBDD323}"/>
                    </a:ext>
                  </a:extLst>
                </p14:cNvPr>
                <p14:cNvContentPartPr/>
                <p14:nvPr/>
              </p14:nvContentPartPr>
              <p14:xfrm>
                <a:off x="11237133" y="1813387"/>
                <a:ext cx="174960" cy="1591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AA75EF3-190E-4B2A-A93C-6C0A3BBDD32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232813" y="1809067"/>
                  <a:ext cx="1836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F264AF5-CE1C-4A6A-8B76-9CA880804C45}"/>
                    </a:ext>
                  </a:extLst>
                </p14:cNvPr>
                <p14:cNvContentPartPr/>
                <p14:nvPr/>
              </p14:nvContentPartPr>
              <p14:xfrm>
                <a:off x="10063533" y="2316667"/>
                <a:ext cx="127800" cy="1933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F264AF5-CE1C-4A6A-8B76-9CA880804C4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059213" y="2312347"/>
                  <a:ext cx="1364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6B0199C-29DB-46F4-B371-E7A6362ED8D8}"/>
                    </a:ext>
                  </a:extLst>
                </p14:cNvPr>
                <p14:cNvContentPartPr/>
                <p14:nvPr/>
              </p14:nvContentPartPr>
              <p14:xfrm>
                <a:off x="10191333" y="2293627"/>
                <a:ext cx="407880" cy="1731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6B0199C-29DB-46F4-B371-E7A6362ED8D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187013" y="2289307"/>
                  <a:ext cx="4165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7746BFA-03B4-4DD6-B92E-98AD173567AD}"/>
                    </a:ext>
                  </a:extLst>
                </p14:cNvPr>
                <p14:cNvContentPartPr/>
                <p14:nvPr/>
              </p14:nvContentPartPr>
              <p14:xfrm>
                <a:off x="10613973" y="2280667"/>
                <a:ext cx="192960" cy="1101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7746BFA-03B4-4DD6-B92E-98AD173567A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609653" y="2276347"/>
                  <a:ext cx="2016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4B92647-E445-4242-AC69-0214E83D4220}"/>
                    </a:ext>
                  </a:extLst>
                </p14:cNvPr>
                <p14:cNvContentPartPr/>
                <p14:nvPr/>
              </p14:nvContentPartPr>
              <p14:xfrm>
                <a:off x="10799733" y="2177347"/>
                <a:ext cx="168480" cy="1789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4B92647-E445-4242-AC69-0214E83D422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795413" y="2173027"/>
                  <a:ext cx="1771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83BEFDB-E715-444B-8248-671FA075909B}"/>
                    </a:ext>
                  </a:extLst>
                </p14:cNvPr>
                <p14:cNvContentPartPr/>
                <p14:nvPr/>
              </p14:nvContentPartPr>
              <p14:xfrm>
                <a:off x="10098813" y="2560747"/>
                <a:ext cx="504360" cy="3085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83BEFDB-E715-444B-8248-671FA075909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094493" y="2556427"/>
                  <a:ext cx="5130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C985D60-F8B1-472C-B42D-8EC0A677D019}"/>
                    </a:ext>
                  </a:extLst>
                </p14:cNvPr>
                <p14:cNvContentPartPr/>
                <p14:nvPr/>
              </p14:nvContentPartPr>
              <p14:xfrm>
                <a:off x="10562133" y="2526187"/>
                <a:ext cx="81720" cy="3628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C985D60-F8B1-472C-B42D-8EC0A677D01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557813" y="2521867"/>
                  <a:ext cx="9036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6BA56C1-CB08-4808-A820-90D3D2CB1CCB}"/>
                    </a:ext>
                  </a:extLst>
                </p14:cNvPr>
                <p14:cNvContentPartPr/>
                <p14:nvPr/>
              </p14:nvContentPartPr>
              <p14:xfrm>
                <a:off x="10613973" y="2596387"/>
                <a:ext cx="350280" cy="1494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6BA56C1-CB08-4808-A820-90D3D2CB1CC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609653" y="2592067"/>
                  <a:ext cx="3589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BA866297-85B2-42AB-BDEA-1AD2ACA957E3}"/>
                    </a:ext>
                  </a:extLst>
                </p14:cNvPr>
                <p14:cNvContentPartPr/>
                <p14:nvPr/>
              </p14:nvContentPartPr>
              <p14:xfrm>
                <a:off x="10055253" y="3287947"/>
                <a:ext cx="360" cy="3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BA866297-85B2-42AB-BDEA-1AD2ACA957E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050933" y="32836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15CEF59-CDE2-4174-BB1F-B461856E8160}"/>
                    </a:ext>
                  </a:extLst>
                </p14:cNvPr>
                <p14:cNvContentPartPr/>
                <p14:nvPr/>
              </p14:nvContentPartPr>
              <p14:xfrm>
                <a:off x="10142013" y="3162307"/>
                <a:ext cx="227160" cy="1357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15CEF59-CDE2-4174-BB1F-B461856E816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137693" y="3157987"/>
                  <a:ext cx="2358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05BAAA2D-89A5-4854-83A6-20D1F162F626}"/>
                    </a:ext>
                  </a:extLst>
                </p14:cNvPr>
                <p14:cNvContentPartPr/>
                <p14:nvPr/>
              </p14:nvContentPartPr>
              <p14:xfrm>
                <a:off x="10338933" y="3038467"/>
                <a:ext cx="40680" cy="590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05BAAA2D-89A5-4854-83A6-20D1F162F62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334613" y="3034147"/>
                  <a:ext cx="493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3E0600D9-A8A0-47A4-B30E-C18C6C924ACE}"/>
                    </a:ext>
                  </a:extLst>
                </p14:cNvPr>
                <p14:cNvContentPartPr/>
                <p14:nvPr/>
              </p14:nvContentPartPr>
              <p14:xfrm>
                <a:off x="10421013" y="3120907"/>
                <a:ext cx="143640" cy="1512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3E0600D9-A8A0-47A4-B30E-C18C6C924AC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416693" y="3116587"/>
                  <a:ext cx="1522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DACF04B-8F0D-4D7B-BD14-6694292A2064}"/>
                    </a:ext>
                  </a:extLst>
                </p14:cNvPr>
                <p14:cNvContentPartPr/>
                <p14:nvPr/>
              </p14:nvContentPartPr>
              <p14:xfrm>
                <a:off x="10583373" y="3097867"/>
                <a:ext cx="180720" cy="1749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DACF04B-8F0D-4D7B-BD14-6694292A206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579053" y="3093547"/>
                  <a:ext cx="1893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811971D-FBA7-4DFE-8FE5-5B70895E5835}"/>
                    </a:ext>
                  </a:extLst>
                </p14:cNvPr>
                <p14:cNvContentPartPr/>
                <p14:nvPr/>
              </p14:nvContentPartPr>
              <p14:xfrm>
                <a:off x="10778493" y="3088507"/>
                <a:ext cx="136080" cy="1162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811971D-FBA7-4DFE-8FE5-5B70895E583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774173" y="3084187"/>
                  <a:ext cx="1447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EF00E62-B0EC-44F8-9C56-452BC6AF55DB}"/>
                    </a:ext>
                  </a:extLst>
                </p14:cNvPr>
                <p14:cNvContentPartPr/>
                <p14:nvPr/>
              </p14:nvContentPartPr>
              <p14:xfrm>
                <a:off x="10925733" y="3047107"/>
                <a:ext cx="96120" cy="1170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EF00E62-B0EC-44F8-9C56-452BC6AF55D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921413" y="3042787"/>
                  <a:ext cx="1047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AC02F4F-66CB-4F20-99D4-F47F2ECACEB5}"/>
                    </a:ext>
                  </a:extLst>
                </p14:cNvPr>
                <p14:cNvContentPartPr/>
                <p14:nvPr/>
              </p14:nvContentPartPr>
              <p14:xfrm>
                <a:off x="11080893" y="3038467"/>
                <a:ext cx="331920" cy="1026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AC02F4F-66CB-4F20-99D4-F47F2ECACEB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076573" y="3034147"/>
                  <a:ext cx="3405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8D83E2E-008D-4A40-8FC5-FB088094D211}"/>
                    </a:ext>
                  </a:extLst>
                </p14:cNvPr>
                <p14:cNvContentPartPr/>
                <p14:nvPr/>
              </p14:nvContentPartPr>
              <p14:xfrm>
                <a:off x="11331453" y="2939827"/>
                <a:ext cx="73800" cy="504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8D83E2E-008D-4A40-8FC5-FB088094D21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327133" y="2935507"/>
                  <a:ext cx="824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FF2BE73-3DA6-481A-B10D-08C2BD8388E4}"/>
                    </a:ext>
                  </a:extLst>
                </p14:cNvPr>
                <p14:cNvContentPartPr/>
                <p14:nvPr/>
              </p14:nvContentPartPr>
              <p14:xfrm>
                <a:off x="11447373" y="3005347"/>
                <a:ext cx="164520" cy="3358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FF2BE73-3DA6-481A-B10D-08C2BD8388E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443053" y="3001027"/>
                  <a:ext cx="173160" cy="34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13622F6E-32DA-4ADC-94B0-B2857B5DCB8D}"/>
                  </a:ext>
                </a:extLst>
              </p14:cNvPr>
              <p14:cNvContentPartPr/>
              <p14:nvPr/>
            </p14:nvContentPartPr>
            <p14:xfrm>
              <a:off x="427773" y="1741387"/>
              <a:ext cx="1818000" cy="21672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13622F6E-32DA-4ADC-94B0-B2857B5DCB8D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23453" y="1737067"/>
                <a:ext cx="182664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839AA515-EB62-4019-A577-861124EC8472}"/>
                  </a:ext>
                </a:extLst>
              </p14:cNvPr>
              <p14:cNvContentPartPr/>
              <p14:nvPr/>
            </p14:nvContentPartPr>
            <p14:xfrm>
              <a:off x="369093" y="3501067"/>
              <a:ext cx="1887120" cy="24372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839AA515-EB62-4019-A577-861124EC8472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64773" y="3496747"/>
                <a:ext cx="1895760" cy="25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FE3FB584-EE19-4FBA-8289-5814E771333C}"/>
              </a:ext>
            </a:extLst>
          </p:cNvPr>
          <p:cNvGrpSpPr/>
          <p:nvPr/>
        </p:nvGrpSpPr>
        <p:grpSpPr>
          <a:xfrm>
            <a:off x="83253" y="4383427"/>
            <a:ext cx="7687800" cy="969120"/>
            <a:chOff x="83253" y="4383427"/>
            <a:chExt cx="7687800" cy="96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83DE75F0-D77C-447B-87F0-DD0D81406570}"/>
                    </a:ext>
                  </a:extLst>
                </p14:cNvPr>
                <p14:cNvContentPartPr/>
                <p14:nvPr/>
              </p14:nvContentPartPr>
              <p14:xfrm>
                <a:off x="83253" y="4383427"/>
                <a:ext cx="7172280" cy="9007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83DE75F0-D77C-447B-87F0-DD0D8140657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8933" y="4379107"/>
                  <a:ext cx="7180920" cy="90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091141E-A562-4681-A9F4-1EF2ECB3FB6E}"/>
                    </a:ext>
                  </a:extLst>
                </p14:cNvPr>
                <p14:cNvContentPartPr/>
                <p14:nvPr/>
              </p14:nvContentPartPr>
              <p14:xfrm>
                <a:off x="7443813" y="4726147"/>
                <a:ext cx="327240" cy="4478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091141E-A562-4681-A9F4-1EF2ECB3FB6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439493" y="4721827"/>
                  <a:ext cx="33588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36D4C179-4F5F-461F-9A22-CD37A3E8B566}"/>
                    </a:ext>
                  </a:extLst>
                </p14:cNvPr>
                <p14:cNvContentPartPr/>
                <p14:nvPr/>
              </p14:nvContentPartPr>
              <p14:xfrm>
                <a:off x="7453533" y="5310067"/>
                <a:ext cx="169200" cy="424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36D4C179-4F5F-461F-9A22-CD37A3E8B56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449213" y="5305747"/>
                  <a:ext cx="177840" cy="51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44973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122682"/>
            <a:ext cx="8721846" cy="449797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 dirty="0">
                <a:solidFill>
                  <a:sysClr val="windowText" lastClr="000000"/>
                </a:solidFill>
              </a:rPr>
              <a:t>Production and consumption after foreign trade and a relative price increase of M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96760369-09BB-4A7D-91B4-68E784638C33}"/>
              </a:ext>
            </a:extLst>
          </p:cNvPr>
          <p:cNvGrpSpPr/>
          <p:nvPr/>
        </p:nvGrpSpPr>
        <p:grpSpPr>
          <a:xfrm>
            <a:off x="1091050" y="1289567"/>
            <a:ext cx="6486978" cy="4304022"/>
            <a:chOff x="4016915" y="1196752"/>
            <a:chExt cx="3862765" cy="2616903"/>
          </a:xfrm>
        </p:grpSpPr>
        <p:cxnSp>
          <p:nvCxnSpPr>
            <p:cNvPr id="18" name="Gerade Verbindung mit Pfeil 17">
              <a:extLst>
                <a:ext uri="{FF2B5EF4-FFF2-40B4-BE49-F238E27FC236}">
                  <a16:creationId xmlns:a16="http://schemas.microsoft.com/office/drawing/2014/main" id="{DE75726A-4309-49D8-B635-366159185D90}"/>
                </a:ext>
              </a:extLst>
            </p:cNvPr>
            <p:cNvCxnSpPr/>
            <p:nvPr/>
          </p:nvCxnSpPr>
          <p:spPr>
            <a:xfrm flipV="1">
              <a:off x="4211960" y="1196752"/>
              <a:ext cx="0" cy="23762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mit Pfeil 18">
              <a:extLst>
                <a:ext uri="{FF2B5EF4-FFF2-40B4-BE49-F238E27FC236}">
                  <a16:creationId xmlns:a16="http://schemas.microsoft.com/office/drawing/2014/main" id="{7C252169-E35C-403B-941C-9CCEB70B6BEC}"/>
                </a:ext>
              </a:extLst>
            </p:cNvPr>
            <p:cNvCxnSpPr>
              <a:cxnSpLocks/>
            </p:cNvCxnSpPr>
            <p:nvPr/>
          </p:nvCxnSpPr>
          <p:spPr>
            <a:xfrm>
              <a:off x="4211960" y="3573016"/>
              <a:ext cx="36677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D560060F-89E2-497E-B645-7F8891A9BDA6}"/>
                </a:ext>
              </a:extLst>
            </p:cNvPr>
            <p:cNvSpPr txBox="1"/>
            <p:nvPr/>
          </p:nvSpPr>
          <p:spPr>
            <a:xfrm flipH="1">
              <a:off x="4016915" y="1228012"/>
              <a:ext cx="216024" cy="224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G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CE164BB6-400C-466D-B392-BF97AB606C98}"/>
                </a:ext>
              </a:extLst>
            </p:cNvPr>
            <p:cNvSpPr txBox="1"/>
            <p:nvPr/>
          </p:nvSpPr>
          <p:spPr>
            <a:xfrm flipH="1">
              <a:off x="7663656" y="3589096"/>
              <a:ext cx="216024" cy="224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M</a:t>
              </a:r>
            </a:p>
          </p:txBody>
        </p:sp>
      </p:grp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FA46ED26-B858-4292-925B-1DEE7ED8C959}"/>
              </a:ext>
            </a:extLst>
          </p:cNvPr>
          <p:cNvSpPr/>
          <p:nvPr/>
        </p:nvSpPr>
        <p:spPr>
          <a:xfrm>
            <a:off x="1398289" y="2201780"/>
            <a:ext cx="3224463" cy="2995863"/>
          </a:xfrm>
          <a:custGeom>
            <a:avLst/>
            <a:gdLst>
              <a:gd name="connsiteX0" fmla="*/ 0 w 3224463"/>
              <a:gd name="connsiteY0" fmla="*/ 0 h 2995863"/>
              <a:gd name="connsiteX1" fmla="*/ 2249906 w 3224463"/>
              <a:gd name="connsiteY1" fmla="*/ 986589 h 2995863"/>
              <a:gd name="connsiteX2" fmla="*/ 3224463 w 3224463"/>
              <a:gd name="connsiteY2" fmla="*/ 2995863 h 299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24463" h="2995863">
                <a:moveTo>
                  <a:pt x="0" y="0"/>
                </a:moveTo>
                <a:cubicBezTo>
                  <a:pt x="856248" y="243639"/>
                  <a:pt x="1712496" y="487279"/>
                  <a:pt x="2249906" y="986589"/>
                </a:cubicBezTo>
                <a:cubicBezTo>
                  <a:pt x="2787316" y="1485899"/>
                  <a:pt x="3005889" y="2240881"/>
                  <a:pt x="3224463" y="299586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EC432E8F-AFBF-4D87-B2EB-69E8003AE8AC}"/>
              </a:ext>
            </a:extLst>
          </p:cNvPr>
          <p:cNvCxnSpPr>
            <a:cxnSpLocks/>
          </p:cNvCxnSpPr>
          <p:nvPr/>
        </p:nvCxnSpPr>
        <p:spPr>
          <a:xfrm>
            <a:off x="1801319" y="1988840"/>
            <a:ext cx="2232248" cy="13681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E3B5C445-33B9-4BC3-825E-A44EF38FDC76}"/>
                  </a:ext>
                </a:extLst>
              </p:cNvPr>
              <p:cNvSpPr/>
              <p:nvPr/>
            </p:nvSpPr>
            <p:spPr>
              <a:xfrm>
                <a:off x="1849808" y="1556505"/>
                <a:ext cx="699230" cy="6024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e-DE" dirty="0"/>
                            <m:t>P</m:t>
                          </m:r>
                          <m:r>
                            <m:rPr>
                              <m:nor/>
                            </m:rPr>
                            <a:rPr lang="de-DE" baseline="-25000" dirty="0"/>
                            <m:t>M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e-DE" dirty="0"/>
                            <m:t>P</m:t>
                          </m:r>
                          <m:r>
                            <m:rPr>
                              <m:nor/>
                            </m:rPr>
                            <a:rPr lang="de-DE" baseline="-25000" dirty="0"/>
                            <m:t>G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E3B5C445-33B9-4BC3-825E-A44EF38FDC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808" y="1556505"/>
                <a:ext cx="699230" cy="602473"/>
              </a:xfrm>
              <a:prstGeom prst="rect">
                <a:avLst/>
              </a:prstGeom>
              <a:blipFill>
                <a:blip r:embed="rId3"/>
                <a:stretch>
                  <a:fillRect b="-101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feld 14">
            <a:extLst>
              <a:ext uri="{FF2B5EF4-FFF2-40B4-BE49-F238E27FC236}">
                <a16:creationId xmlns:a16="http://schemas.microsoft.com/office/drawing/2014/main" id="{24DDB0AE-3AC4-493A-A126-9F4A955CFEB2}"/>
              </a:ext>
            </a:extLst>
          </p:cNvPr>
          <p:cNvSpPr txBox="1"/>
          <p:nvPr/>
        </p:nvSpPr>
        <p:spPr>
          <a:xfrm>
            <a:off x="427545" y="604774"/>
            <a:ext cx="2217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Price </a:t>
            </a:r>
            <a:r>
              <a:rPr lang="de-DE" dirty="0" err="1"/>
              <a:t>ratio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autarky</a:t>
            </a:r>
            <a:endParaRPr lang="de-DE" dirty="0"/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B0595867-1035-47FC-BA11-D69A0B354617}"/>
              </a:ext>
            </a:extLst>
          </p:cNvPr>
          <p:cNvCxnSpPr>
            <a:cxnSpLocks/>
            <a:stCxn id="15" idx="2"/>
            <a:endCxn id="11" idx="0"/>
          </p:cNvCxnSpPr>
          <p:nvPr/>
        </p:nvCxnSpPr>
        <p:spPr>
          <a:xfrm>
            <a:off x="1536118" y="974106"/>
            <a:ext cx="663305" cy="582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7783DDDC-6660-4008-89D1-A0F8422D7D04}"/>
              </a:ext>
            </a:extLst>
          </p:cNvPr>
          <p:cNvSpPr txBox="1"/>
          <p:nvPr/>
        </p:nvSpPr>
        <p:spPr>
          <a:xfrm>
            <a:off x="3109422" y="267291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●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AC769A9F-5086-4431-99F0-B85A2761B253}"/>
              </a:ext>
            </a:extLst>
          </p:cNvPr>
          <p:cNvSpPr txBox="1"/>
          <p:nvPr/>
        </p:nvSpPr>
        <p:spPr>
          <a:xfrm>
            <a:off x="0" y="3828128"/>
            <a:ext cx="2841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Production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autarky</a:t>
            </a:r>
            <a:endParaRPr lang="de-DE" dirty="0"/>
          </a:p>
        </p:txBody>
      </p: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6150C9C1-095A-499A-B454-387CEB1DD253}"/>
              </a:ext>
            </a:extLst>
          </p:cNvPr>
          <p:cNvCxnSpPr>
            <a:cxnSpLocks/>
          </p:cNvCxnSpPr>
          <p:nvPr/>
        </p:nvCxnSpPr>
        <p:spPr>
          <a:xfrm flipV="1">
            <a:off x="2549038" y="3112786"/>
            <a:ext cx="560384" cy="732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hteck 50">
            <a:extLst>
              <a:ext uri="{FF2B5EF4-FFF2-40B4-BE49-F238E27FC236}">
                <a16:creationId xmlns:a16="http://schemas.microsoft.com/office/drawing/2014/main" id="{EBB8603A-B6DB-4070-B170-3CBD4F7FC826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0A7A2F97-A26C-47DB-A56F-639AE896BE12}"/>
                  </a:ext>
                </a:extLst>
              </p14:cNvPr>
              <p14:cNvContentPartPr/>
              <p14:nvPr/>
            </p14:nvContentPartPr>
            <p14:xfrm>
              <a:off x="6696093" y="6049507"/>
              <a:ext cx="628920" cy="74052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0A7A2F97-A26C-47DB-A56F-639AE896BE1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91773" y="6045187"/>
                <a:ext cx="637560" cy="74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184DDC34-F026-4705-AB63-3D9335B949A4}"/>
                  </a:ext>
                </a:extLst>
              </p14:cNvPr>
              <p14:cNvContentPartPr/>
              <p14:nvPr/>
            </p14:nvContentPartPr>
            <p14:xfrm>
              <a:off x="24213" y="3609067"/>
              <a:ext cx="2964240" cy="993240"/>
            </p14:xfrm>
          </p:contentPart>
        </mc:Choice>
        <mc:Fallback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184DDC34-F026-4705-AB63-3D9335B949A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893" y="3604747"/>
                <a:ext cx="2972880" cy="10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B3CD8E6C-24F2-48ED-9928-053D8D8FC1AF}"/>
                  </a:ext>
                </a:extLst>
              </p14:cNvPr>
              <p14:cNvContentPartPr/>
              <p14:nvPr/>
            </p14:nvContentPartPr>
            <p14:xfrm>
              <a:off x="3254493" y="2826427"/>
              <a:ext cx="61560" cy="101880"/>
            </p14:xfrm>
          </p:contentPart>
        </mc:Choice>
        <mc:Fallback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B3CD8E6C-24F2-48ED-9928-053D8D8FC1A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50173" y="2822107"/>
                <a:ext cx="7020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59BD6E89-06E4-4722-A78A-061C64E58AF6}"/>
                  </a:ext>
                </a:extLst>
              </p14:cNvPr>
              <p14:cNvContentPartPr/>
              <p14:nvPr/>
            </p14:nvContentPartPr>
            <p14:xfrm>
              <a:off x="2116533" y="1480747"/>
              <a:ext cx="384840" cy="423360"/>
            </p14:xfrm>
          </p:contentPart>
        </mc:Choice>
        <mc:Fallback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59BD6E89-06E4-4722-A78A-061C64E58AF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12213" y="1476427"/>
                <a:ext cx="39348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DD07A227-D1EB-4D0E-A02C-593208131D2E}"/>
                  </a:ext>
                </a:extLst>
              </p14:cNvPr>
              <p14:cNvContentPartPr/>
              <p14:nvPr/>
            </p14:nvContentPartPr>
            <p14:xfrm>
              <a:off x="2155773" y="1519267"/>
              <a:ext cx="288000" cy="38304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DD07A227-D1EB-4D0E-A02C-593208131D2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51453" y="1514947"/>
                <a:ext cx="29664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EDFFBCAA-FAFA-4C14-8B78-9A1277A165F3}"/>
                  </a:ext>
                </a:extLst>
              </p14:cNvPr>
              <p14:cNvContentPartPr/>
              <p14:nvPr/>
            </p14:nvContentPartPr>
            <p14:xfrm>
              <a:off x="2151813" y="1872067"/>
              <a:ext cx="309960" cy="37800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EDFFBCAA-FAFA-4C14-8B78-9A1277A165F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47493" y="1867747"/>
                <a:ext cx="318600" cy="386640"/>
              </a:xfrm>
              <a:prstGeom prst="rect">
                <a:avLst/>
              </a:prstGeom>
            </p:spPr>
          </p:pic>
        </mc:Fallback>
      </mc:AlternateContent>
      <p:cxnSp>
        <p:nvCxnSpPr>
          <p:cNvPr id="141" name="Gerader Verbinder 140">
            <a:extLst>
              <a:ext uri="{FF2B5EF4-FFF2-40B4-BE49-F238E27FC236}">
                <a16:creationId xmlns:a16="http://schemas.microsoft.com/office/drawing/2014/main" id="{6A339A2C-0575-4865-91D3-8F6CE956DE25}"/>
              </a:ext>
            </a:extLst>
          </p:cNvPr>
          <p:cNvCxnSpPr>
            <a:cxnSpLocks/>
          </p:cNvCxnSpPr>
          <p:nvPr/>
        </p:nvCxnSpPr>
        <p:spPr>
          <a:xfrm>
            <a:off x="2705618" y="2056520"/>
            <a:ext cx="1175119" cy="175915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7A85632D-C5B7-418D-8B52-C72F252EDC74}"/>
                  </a:ext>
                </a:extLst>
              </p14:cNvPr>
              <p14:cNvContentPartPr/>
              <p14:nvPr/>
            </p14:nvContentPartPr>
            <p14:xfrm>
              <a:off x="9966358" y="922181"/>
              <a:ext cx="47520" cy="71640"/>
            </p14:xfrm>
          </p:contentPart>
        </mc:Choice>
        <mc:Fallback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7A85632D-C5B7-418D-8B52-C72F252EDC7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962038" y="917861"/>
                <a:ext cx="5616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30A102E1-077C-4D22-B85B-2149FE57B741}"/>
                  </a:ext>
                </a:extLst>
              </p14:cNvPr>
              <p14:cNvContentPartPr/>
              <p14:nvPr/>
            </p14:nvContentPartPr>
            <p14:xfrm>
              <a:off x="10640998" y="2116661"/>
              <a:ext cx="276480" cy="29520"/>
            </p14:xfrm>
          </p:contentPart>
        </mc:Choice>
        <mc:Fallback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30A102E1-077C-4D22-B85B-2149FE57B74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636678" y="2112341"/>
                <a:ext cx="285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B564E226-92AC-4117-8BD1-6D42F22C368F}"/>
                  </a:ext>
                </a:extLst>
              </p14:cNvPr>
              <p14:cNvContentPartPr/>
              <p14:nvPr/>
            </p14:nvContentPartPr>
            <p14:xfrm>
              <a:off x="9981838" y="949901"/>
              <a:ext cx="678600" cy="1207800"/>
            </p14:xfrm>
          </p:contentPart>
        </mc:Choice>
        <mc:Fallback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B564E226-92AC-4117-8BD1-6D42F22C368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977518" y="945581"/>
                <a:ext cx="687240" cy="12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81A864E3-1146-4D1B-A3C4-F3C7106F8BE4}"/>
                  </a:ext>
                </a:extLst>
              </p14:cNvPr>
              <p14:cNvContentPartPr/>
              <p14:nvPr/>
            </p14:nvContentPartPr>
            <p14:xfrm>
              <a:off x="11142478" y="1496741"/>
              <a:ext cx="549000" cy="599040"/>
            </p14:xfrm>
          </p:contentPart>
        </mc:Choice>
        <mc:Fallback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81A864E3-1146-4D1B-A3C4-F3C7106F8BE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138158" y="1492421"/>
                <a:ext cx="557640" cy="60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C806CE92-D1F2-4385-BEDF-363195B5E7DD}"/>
                  </a:ext>
                </a:extLst>
              </p14:cNvPr>
              <p14:cNvContentPartPr/>
              <p14:nvPr/>
            </p14:nvContentPartPr>
            <p14:xfrm>
              <a:off x="9942598" y="981941"/>
              <a:ext cx="702720" cy="1157400"/>
            </p14:xfrm>
          </p:contentPart>
        </mc:Choice>
        <mc:Fallback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C806CE92-D1F2-4385-BEDF-363195B5E7D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938278" y="977621"/>
                <a:ext cx="711360" cy="11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70CE3D3F-45CA-4F63-8CD5-F20A57F89699}"/>
                  </a:ext>
                </a:extLst>
              </p14:cNvPr>
              <p14:cNvContentPartPr/>
              <p14:nvPr/>
            </p14:nvContentPartPr>
            <p14:xfrm>
              <a:off x="10420318" y="1499621"/>
              <a:ext cx="61200" cy="84600"/>
            </p14:xfrm>
          </p:contentPart>
        </mc:Choice>
        <mc:Fallback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70CE3D3F-45CA-4F63-8CD5-F20A57F8969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415998" y="1495301"/>
                <a:ext cx="6984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A628161D-61E5-49C0-A5D8-1E1606E9B050}"/>
                  </a:ext>
                </a:extLst>
              </p14:cNvPr>
              <p14:cNvContentPartPr/>
              <p14:nvPr/>
            </p14:nvContentPartPr>
            <p14:xfrm>
              <a:off x="4649853" y="5146267"/>
              <a:ext cx="13680" cy="50400"/>
            </p14:xfrm>
          </p:contentPart>
        </mc:Choice>
        <mc:Fallback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A628161D-61E5-49C0-A5D8-1E1606E9B05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645533" y="5141947"/>
                <a:ext cx="2232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227DA471-486D-4DEE-817F-0FA0DE82BEBC}"/>
                  </a:ext>
                </a:extLst>
              </p14:cNvPr>
              <p14:cNvContentPartPr/>
              <p14:nvPr/>
            </p14:nvContentPartPr>
            <p14:xfrm>
              <a:off x="3267093" y="2808787"/>
              <a:ext cx="45720" cy="89280"/>
            </p14:xfrm>
          </p:contentPart>
        </mc:Choice>
        <mc:Fallback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227DA471-486D-4DEE-817F-0FA0DE82BEB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62773" y="2804467"/>
                <a:ext cx="5436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F317B7C3-5F5C-4D52-9612-92037FC71F6B}"/>
                  </a:ext>
                </a:extLst>
              </p14:cNvPr>
              <p14:cNvContentPartPr/>
              <p14:nvPr/>
            </p14:nvContentPartPr>
            <p14:xfrm>
              <a:off x="2805213" y="2143507"/>
              <a:ext cx="360" cy="360"/>
            </p14:xfrm>
          </p:contentPart>
        </mc:Choice>
        <mc:Fallback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F317B7C3-5F5C-4D52-9612-92037FC71F6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800893" y="213918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31B7D32A-2941-458D-8E39-E4BB5682828B}"/>
                  </a:ext>
                </a:extLst>
              </p14:cNvPr>
              <p14:cNvContentPartPr/>
              <p14:nvPr/>
            </p14:nvContentPartPr>
            <p14:xfrm>
              <a:off x="3548253" y="3173467"/>
              <a:ext cx="216000" cy="292320"/>
            </p14:xfrm>
          </p:contentPart>
        </mc:Choice>
        <mc:Fallback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31B7D32A-2941-458D-8E39-E4BB5682828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543933" y="3169147"/>
                <a:ext cx="224640" cy="300960"/>
              </a:xfrm>
              <a:prstGeom prst="rect">
                <a:avLst/>
              </a:prstGeom>
            </p:spPr>
          </p:pic>
        </mc:Fallback>
      </mc:AlternateContent>
      <p:cxnSp>
        <p:nvCxnSpPr>
          <p:cNvPr id="229" name="Gerader Verbinder 228">
            <a:extLst>
              <a:ext uri="{FF2B5EF4-FFF2-40B4-BE49-F238E27FC236}">
                <a16:creationId xmlns:a16="http://schemas.microsoft.com/office/drawing/2014/main" id="{00DF7203-C291-4BA9-BB73-95BC931DCBEF}"/>
              </a:ext>
            </a:extLst>
          </p:cNvPr>
          <p:cNvCxnSpPr>
            <a:cxnSpLocks/>
          </p:cNvCxnSpPr>
          <p:nvPr/>
        </p:nvCxnSpPr>
        <p:spPr>
          <a:xfrm>
            <a:off x="3069693" y="2208920"/>
            <a:ext cx="1175119" cy="175915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224AACED-3B00-4ED5-AEB0-3EADE9DFC947}"/>
                  </a:ext>
                </a:extLst>
              </p14:cNvPr>
              <p14:cNvContentPartPr/>
              <p14:nvPr/>
            </p14:nvContentPartPr>
            <p14:xfrm>
              <a:off x="87573" y="4228267"/>
              <a:ext cx="1293120" cy="136440"/>
            </p14:xfrm>
          </p:contentPart>
        </mc:Choice>
        <mc:Fallback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224AACED-3B00-4ED5-AEB0-3EADE9DFC94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3253" y="4223947"/>
                <a:ext cx="1301760" cy="14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98" name="Gruppieren 397">
            <a:extLst>
              <a:ext uri="{FF2B5EF4-FFF2-40B4-BE49-F238E27FC236}">
                <a16:creationId xmlns:a16="http://schemas.microsoft.com/office/drawing/2014/main" id="{9388F763-2192-46BD-8B86-90AD40ECE5AE}"/>
              </a:ext>
            </a:extLst>
          </p:cNvPr>
          <p:cNvGrpSpPr/>
          <p:nvPr/>
        </p:nvGrpSpPr>
        <p:grpSpPr>
          <a:xfrm>
            <a:off x="95493" y="383621"/>
            <a:ext cx="11891520" cy="6331166"/>
            <a:chOff x="95493" y="383621"/>
            <a:chExt cx="11891520" cy="6331166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494248E7-3085-422A-9B9C-5DC943D537B4}"/>
                    </a:ext>
                  </a:extLst>
                </p14:cNvPr>
                <p14:cNvContentPartPr/>
                <p14:nvPr/>
              </p14:nvContentPartPr>
              <p14:xfrm>
                <a:off x="1679493" y="1041907"/>
                <a:ext cx="308520" cy="2206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494248E7-3085-422A-9B9C-5DC943D537B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675173" y="1037587"/>
                  <a:ext cx="3171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CC6CC19F-C3E7-4904-88EC-3A1B834C8EFA}"/>
                    </a:ext>
                  </a:extLst>
                </p14:cNvPr>
                <p14:cNvContentPartPr/>
                <p14:nvPr/>
              </p14:nvContentPartPr>
              <p14:xfrm>
                <a:off x="2006013" y="1102027"/>
                <a:ext cx="160200" cy="1072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CC6CC19F-C3E7-4904-88EC-3A1B834C8EF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001693" y="1097707"/>
                  <a:ext cx="1688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F23FA47-9CF8-466A-8CEF-536C5A000A88}"/>
                    </a:ext>
                  </a:extLst>
                </p14:cNvPr>
                <p14:cNvContentPartPr/>
                <p14:nvPr/>
              </p14:nvContentPartPr>
              <p14:xfrm>
                <a:off x="2142813" y="1082947"/>
                <a:ext cx="252360" cy="774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F23FA47-9CF8-466A-8CEF-536C5A000A8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138493" y="1078627"/>
                  <a:ext cx="2610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6714404-1F6A-4DE9-B8CC-C80F437D3E7F}"/>
                    </a:ext>
                  </a:extLst>
                </p14:cNvPr>
                <p14:cNvContentPartPr/>
                <p14:nvPr/>
              </p14:nvContentPartPr>
              <p14:xfrm>
                <a:off x="2453133" y="1017427"/>
                <a:ext cx="75960" cy="1148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6714404-1F6A-4DE9-B8CC-C80F437D3E7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448813" y="1013107"/>
                  <a:ext cx="846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7BD0BE0-1072-4BC1-930A-F4CC1A95927C}"/>
                    </a:ext>
                  </a:extLst>
                </p14:cNvPr>
                <p14:cNvContentPartPr/>
                <p14:nvPr/>
              </p14:nvContentPartPr>
              <p14:xfrm>
                <a:off x="2683893" y="953707"/>
                <a:ext cx="121680" cy="885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7BD0BE0-1072-4BC1-930A-F4CC1A95927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679573" y="949387"/>
                  <a:ext cx="1303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00C4940-7FE4-4CCE-A73C-26208DF284C0}"/>
                    </a:ext>
                  </a:extLst>
                </p14:cNvPr>
                <p14:cNvContentPartPr/>
                <p14:nvPr/>
              </p14:nvContentPartPr>
              <p14:xfrm>
                <a:off x="2784333" y="928147"/>
                <a:ext cx="216000" cy="903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00C4940-7FE4-4CCE-A73C-26208DF284C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780013" y="923827"/>
                  <a:ext cx="2246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83623F7-572B-4F76-B126-17F8DD1912F7}"/>
                    </a:ext>
                  </a:extLst>
                </p14:cNvPr>
                <p14:cNvContentPartPr/>
                <p14:nvPr/>
              </p14:nvContentPartPr>
              <p14:xfrm>
                <a:off x="3003573" y="841027"/>
                <a:ext cx="224640" cy="1335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83623F7-572B-4F76-B126-17F8DD1912F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999253" y="836707"/>
                  <a:ext cx="2332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F5753D73-F200-4E63-9F78-302476BA254A}"/>
                    </a:ext>
                  </a:extLst>
                </p14:cNvPr>
                <p14:cNvContentPartPr/>
                <p14:nvPr/>
              </p14:nvContentPartPr>
              <p14:xfrm>
                <a:off x="1850853" y="2000227"/>
                <a:ext cx="27000" cy="1872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F5753D73-F200-4E63-9F78-302476BA254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846533" y="1995907"/>
                  <a:ext cx="356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8791B61B-AC8A-417A-B28A-1076A3C63953}"/>
                    </a:ext>
                  </a:extLst>
                </p14:cNvPr>
                <p14:cNvContentPartPr/>
                <p14:nvPr/>
              </p14:nvContentPartPr>
              <p14:xfrm>
                <a:off x="1881093" y="1370227"/>
                <a:ext cx="35280" cy="56772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8791B61B-AC8A-417A-B28A-1076A3C6395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876773" y="1365907"/>
                  <a:ext cx="43920" cy="57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42591044-DB16-4510-BA90-EFDD4AB612F0}"/>
                    </a:ext>
                  </a:extLst>
                </p14:cNvPr>
                <p14:cNvContentPartPr/>
                <p14:nvPr/>
              </p14:nvContentPartPr>
              <p14:xfrm>
                <a:off x="1795413" y="1691347"/>
                <a:ext cx="185760" cy="2890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42591044-DB16-4510-BA90-EFDD4AB612F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791093" y="1687027"/>
                  <a:ext cx="19440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9279821B-B557-4D3D-9A97-6A26290CF264}"/>
                    </a:ext>
                  </a:extLst>
                </p14:cNvPr>
                <p14:cNvContentPartPr/>
                <p14:nvPr/>
              </p14:nvContentPartPr>
              <p14:xfrm>
                <a:off x="1392573" y="1696747"/>
                <a:ext cx="353880" cy="2840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9279821B-B557-4D3D-9A97-6A26290CF26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388253" y="1692427"/>
                  <a:ext cx="3625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E3CE8FE3-B52A-4CD2-9354-E92532B365D6}"/>
                    </a:ext>
                  </a:extLst>
                </p14:cNvPr>
                <p14:cNvContentPartPr/>
                <p14:nvPr/>
              </p14:nvContentPartPr>
              <p14:xfrm>
                <a:off x="3286918" y="2898581"/>
                <a:ext cx="10080" cy="14832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E3CE8FE3-B52A-4CD2-9354-E92532B365D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282598" y="2894261"/>
                  <a:ext cx="187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E55C406D-DC22-42F6-876B-7D5E926E46FC}"/>
                    </a:ext>
                  </a:extLst>
                </p14:cNvPr>
                <p14:cNvContentPartPr/>
                <p14:nvPr/>
              </p14:nvContentPartPr>
              <p14:xfrm>
                <a:off x="1503838" y="2895701"/>
                <a:ext cx="339840" cy="1116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E55C406D-DC22-42F6-876B-7D5E926E46F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499518" y="2891381"/>
                  <a:ext cx="3484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E15C766A-A182-4846-8A3D-76C52AC6C007}"/>
                    </a:ext>
                  </a:extLst>
                </p14:cNvPr>
                <p14:cNvContentPartPr/>
                <p14:nvPr/>
              </p14:nvContentPartPr>
              <p14:xfrm>
                <a:off x="1971838" y="2882021"/>
                <a:ext cx="767880" cy="2124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E15C766A-A182-4846-8A3D-76C52AC6C00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967518" y="2877701"/>
                  <a:ext cx="776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E5CD41DA-5387-4799-92BE-F245B3B20B23}"/>
                    </a:ext>
                  </a:extLst>
                </p14:cNvPr>
                <p14:cNvContentPartPr/>
                <p14:nvPr/>
              </p14:nvContentPartPr>
              <p14:xfrm>
                <a:off x="2915038" y="2889941"/>
                <a:ext cx="403920" cy="2484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E5CD41DA-5387-4799-92BE-F245B3B20B2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910718" y="2885621"/>
                  <a:ext cx="412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1B5AFB04-9C81-457B-B075-BB04CBC04F2E}"/>
                    </a:ext>
                  </a:extLst>
                </p14:cNvPr>
                <p14:cNvContentPartPr/>
                <p14:nvPr/>
              </p14:nvContentPartPr>
              <p14:xfrm>
                <a:off x="1116478" y="2835221"/>
                <a:ext cx="131760" cy="20844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1B5AFB04-9C81-457B-B075-BB04CBC04F2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12158" y="2830901"/>
                  <a:ext cx="1404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874F434E-1DFA-4808-9D8C-F896937C7924}"/>
                    </a:ext>
                  </a:extLst>
                </p14:cNvPr>
                <p14:cNvContentPartPr/>
                <p14:nvPr/>
              </p14:nvContentPartPr>
              <p14:xfrm>
                <a:off x="1229878" y="2649461"/>
                <a:ext cx="101880" cy="18576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874F434E-1DFA-4808-9D8C-F896937C792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225558" y="2645141"/>
                  <a:ext cx="1105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D0DF78EB-F393-4D22-BF79-F34B28386D46}"/>
                    </a:ext>
                  </a:extLst>
                </p14:cNvPr>
                <p14:cNvContentPartPr/>
                <p14:nvPr/>
              </p14:nvContentPartPr>
              <p14:xfrm>
                <a:off x="1247518" y="2973101"/>
                <a:ext cx="89280" cy="8028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D0DF78EB-F393-4D22-BF79-F34B28386D4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243198" y="2968781"/>
                  <a:ext cx="979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76F030FB-A6D0-4C98-8A98-05777E1FD8D9}"/>
                    </a:ext>
                  </a:extLst>
                </p14:cNvPr>
                <p14:cNvContentPartPr/>
                <p14:nvPr/>
              </p14:nvContentPartPr>
              <p14:xfrm>
                <a:off x="1334638" y="2912621"/>
                <a:ext cx="93600" cy="12384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76F030FB-A6D0-4C98-8A98-05777E1FD8D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330318" y="2908301"/>
                  <a:ext cx="1022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61C01872-0240-498A-A601-AC44C35B0D4E}"/>
                    </a:ext>
                  </a:extLst>
                </p14:cNvPr>
                <p14:cNvContentPartPr/>
                <p14:nvPr/>
              </p14:nvContentPartPr>
              <p14:xfrm>
                <a:off x="1439038" y="2892821"/>
                <a:ext cx="48600" cy="12996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61C01872-0240-498A-A601-AC44C35B0D4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434718" y="2888501"/>
                  <a:ext cx="572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7A2B8AAD-72DC-4E81-9684-E87E97D26F6C}"/>
                    </a:ext>
                  </a:extLst>
                </p14:cNvPr>
                <p14:cNvContentPartPr/>
                <p14:nvPr/>
              </p14:nvContentPartPr>
              <p14:xfrm>
                <a:off x="1469638" y="2979581"/>
                <a:ext cx="136800" cy="17640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7A2B8AAD-72DC-4E81-9684-E87E97D26F6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465318" y="2975261"/>
                  <a:ext cx="1454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AC1FD38E-1DD2-4399-BAD6-EB3EE028BD16}"/>
                    </a:ext>
                  </a:extLst>
                </p14:cNvPr>
                <p14:cNvContentPartPr/>
                <p14:nvPr/>
              </p14:nvContentPartPr>
              <p14:xfrm>
                <a:off x="5149893" y="4165627"/>
                <a:ext cx="327240" cy="1987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AC1FD38E-1DD2-4399-BAD6-EB3EE028BD1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145573" y="4161307"/>
                  <a:ext cx="3358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82E174A-9A80-4252-8D7A-A33C3FE9AEFE}"/>
                    </a:ext>
                  </a:extLst>
                </p14:cNvPr>
                <p14:cNvContentPartPr/>
                <p14:nvPr/>
              </p14:nvContentPartPr>
              <p14:xfrm>
                <a:off x="5606013" y="4446427"/>
                <a:ext cx="134640" cy="756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82E174A-9A80-4252-8D7A-A33C3FE9AEF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601693" y="4442107"/>
                  <a:ext cx="1432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0FEEEC50-DC60-43B5-88E6-FDCD1BDB8481}"/>
                    </a:ext>
                  </a:extLst>
                </p14:cNvPr>
                <p14:cNvContentPartPr/>
                <p14:nvPr/>
              </p14:nvContentPartPr>
              <p14:xfrm>
                <a:off x="5889333" y="4626427"/>
                <a:ext cx="349560" cy="2725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0FEEEC50-DC60-43B5-88E6-FDCD1BDB848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885013" y="4622107"/>
                  <a:ext cx="3582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2F4B94C-0D6A-4C1F-A21F-A762A463BCBB}"/>
                    </a:ext>
                  </a:extLst>
                </p14:cNvPr>
                <p14:cNvContentPartPr/>
                <p14:nvPr/>
              </p14:nvContentPartPr>
              <p14:xfrm>
                <a:off x="6370653" y="5013067"/>
                <a:ext cx="296280" cy="2196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2F4B94C-0D6A-4C1F-A21F-A762A463BCB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366333" y="5008747"/>
                  <a:ext cx="3049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5532B32C-2048-4A87-AC5B-75F1BEDBBDFB}"/>
                    </a:ext>
                  </a:extLst>
                </p14:cNvPr>
                <p14:cNvContentPartPr/>
                <p14:nvPr/>
              </p14:nvContentPartPr>
              <p14:xfrm>
                <a:off x="6551373" y="5095147"/>
                <a:ext cx="258480" cy="1846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5532B32C-2048-4A87-AC5B-75F1BEDBBDF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547053" y="5090827"/>
                  <a:ext cx="2671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8D763C2-3FB4-4ACE-A333-2E8C9055FD11}"/>
                    </a:ext>
                  </a:extLst>
                </p14:cNvPr>
                <p14:cNvContentPartPr/>
                <p14:nvPr/>
              </p14:nvContentPartPr>
              <p14:xfrm>
                <a:off x="6181293" y="5150227"/>
                <a:ext cx="122400" cy="3247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8D763C2-3FB4-4ACE-A333-2E8C9055FD1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176973" y="5145907"/>
                  <a:ext cx="13104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0EF5A11-EE8C-4FF4-BBBD-63F5437C3568}"/>
                    </a:ext>
                  </a:extLst>
                </p14:cNvPr>
                <p14:cNvContentPartPr/>
                <p14:nvPr/>
              </p14:nvContentPartPr>
              <p14:xfrm>
                <a:off x="6136653" y="4982467"/>
                <a:ext cx="267120" cy="2296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0EF5A11-EE8C-4FF4-BBBD-63F5437C356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132333" y="4978147"/>
                  <a:ext cx="2757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5DA544C-87EC-40C4-A539-678901B8B431}"/>
                    </a:ext>
                  </a:extLst>
                </p14:cNvPr>
                <p14:cNvContentPartPr/>
                <p14:nvPr/>
              </p14:nvContentPartPr>
              <p14:xfrm>
                <a:off x="5657133" y="5740627"/>
                <a:ext cx="22320" cy="2199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5DA544C-87EC-40C4-A539-678901B8B43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652813" y="5736307"/>
                  <a:ext cx="309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57436F9-A6F5-463E-8F9B-67EDF5D35620}"/>
                    </a:ext>
                  </a:extLst>
                </p14:cNvPr>
                <p14:cNvContentPartPr/>
                <p14:nvPr/>
              </p14:nvContentPartPr>
              <p14:xfrm>
                <a:off x="5664333" y="5685547"/>
                <a:ext cx="229320" cy="187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57436F9-A6F5-463E-8F9B-67EDF5D3562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660013" y="5681227"/>
                  <a:ext cx="2379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9BB5CA2-A833-457B-9B02-5593D4F29635}"/>
                    </a:ext>
                  </a:extLst>
                </p14:cNvPr>
                <p14:cNvContentPartPr/>
                <p14:nvPr/>
              </p14:nvContentPartPr>
              <p14:xfrm>
                <a:off x="5630493" y="5796067"/>
                <a:ext cx="250200" cy="1620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9BB5CA2-A833-457B-9B02-5593D4F2963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626173" y="5791747"/>
                  <a:ext cx="2588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F852F59-4A99-413A-9F72-02D372CF8CFA}"/>
                    </a:ext>
                  </a:extLst>
                </p14:cNvPr>
                <p14:cNvContentPartPr/>
                <p14:nvPr/>
              </p14:nvContentPartPr>
              <p14:xfrm>
                <a:off x="5985453" y="5814427"/>
                <a:ext cx="238320" cy="201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F852F59-4A99-413A-9F72-02D372CF8CF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981133" y="5810107"/>
                  <a:ext cx="2469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F2B8E0E8-1F8C-40A1-9880-D1367A632224}"/>
                    </a:ext>
                  </a:extLst>
                </p14:cNvPr>
                <p14:cNvContentPartPr/>
                <p14:nvPr/>
              </p14:nvContentPartPr>
              <p14:xfrm>
                <a:off x="6010653" y="5872027"/>
                <a:ext cx="230040" cy="252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F2B8E0E8-1F8C-40A1-9880-D1367A63222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006333" y="5867707"/>
                  <a:ext cx="2386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389D966-BD55-43FF-912D-C528EF87EB57}"/>
                    </a:ext>
                  </a:extLst>
                </p14:cNvPr>
                <p14:cNvContentPartPr/>
                <p14:nvPr/>
              </p14:nvContentPartPr>
              <p14:xfrm>
                <a:off x="5748933" y="5909827"/>
                <a:ext cx="131760" cy="1764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389D966-BD55-43FF-912D-C528EF87EB5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744613" y="5905507"/>
                  <a:ext cx="1404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D422DCF9-90B7-49C2-9AEF-61886D58D709}"/>
                    </a:ext>
                  </a:extLst>
                </p14:cNvPr>
                <p14:cNvContentPartPr/>
                <p14:nvPr/>
              </p14:nvContentPartPr>
              <p14:xfrm>
                <a:off x="5784933" y="5947267"/>
                <a:ext cx="126360" cy="1443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D422DCF9-90B7-49C2-9AEF-61886D58D70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780613" y="5942947"/>
                  <a:ext cx="1350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81A64568-896F-49EB-A726-CCA9F0EB0E84}"/>
                    </a:ext>
                  </a:extLst>
                </p14:cNvPr>
                <p14:cNvContentPartPr/>
                <p14:nvPr/>
              </p14:nvContentPartPr>
              <p14:xfrm>
                <a:off x="5919213" y="5949067"/>
                <a:ext cx="51120" cy="1533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81A64568-896F-49EB-A726-CCA9F0EB0E8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914893" y="5944747"/>
                  <a:ext cx="597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BF461339-AF55-4186-B804-DB4DB860F9B2}"/>
                    </a:ext>
                  </a:extLst>
                </p14:cNvPr>
                <p14:cNvContentPartPr/>
                <p14:nvPr/>
              </p14:nvContentPartPr>
              <p14:xfrm>
                <a:off x="5973573" y="6010627"/>
                <a:ext cx="116280" cy="673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BF461339-AF55-4186-B804-DB4DB860F9B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969253" y="6006307"/>
                  <a:ext cx="1249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0706F3E-5507-478C-83F0-980ECCBA5B46}"/>
                    </a:ext>
                  </a:extLst>
                </p14:cNvPr>
                <p14:cNvContentPartPr/>
                <p14:nvPr/>
              </p14:nvContentPartPr>
              <p14:xfrm>
                <a:off x="6086973" y="5936107"/>
                <a:ext cx="82080" cy="1245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0706F3E-5507-478C-83F0-980ECCBA5B4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082653" y="5931787"/>
                  <a:ext cx="907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CC0933A0-D2EB-4FAD-86FD-0ADA8640E021}"/>
                    </a:ext>
                  </a:extLst>
                </p14:cNvPr>
                <p14:cNvContentPartPr/>
                <p14:nvPr/>
              </p14:nvContentPartPr>
              <p14:xfrm>
                <a:off x="6117933" y="6028267"/>
                <a:ext cx="44280" cy="424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CC0933A0-D2EB-4FAD-86FD-0ADA8640E02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113613" y="6023947"/>
                  <a:ext cx="529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671119A7-CC1F-4DAB-80BF-90613C3649A8}"/>
                    </a:ext>
                  </a:extLst>
                </p14:cNvPr>
                <p14:cNvContentPartPr/>
                <p14:nvPr/>
              </p14:nvContentPartPr>
              <p14:xfrm>
                <a:off x="6140253" y="6005947"/>
                <a:ext cx="84960" cy="2318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671119A7-CC1F-4DAB-80BF-90613C3649A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135933" y="6001627"/>
                  <a:ext cx="936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F695AFE-90A3-4338-AD65-F5A150C3B148}"/>
                    </a:ext>
                  </a:extLst>
                </p14:cNvPr>
                <p14:cNvContentPartPr/>
                <p14:nvPr/>
              </p14:nvContentPartPr>
              <p14:xfrm>
                <a:off x="6434013" y="5753587"/>
                <a:ext cx="159120" cy="2739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F695AFE-90A3-4338-AD65-F5A150C3B14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429693" y="5749267"/>
                  <a:ext cx="1677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BFFFB44-D63B-4404-9412-F616D0762177}"/>
                    </a:ext>
                  </a:extLst>
                </p14:cNvPr>
                <p14:cNvContentPartPr/>
                <p14:nvPr/>
              </p14:nvContentPartPr>
              <p14:xfrm>
                <a:off x="6579093" y="5787427"/>
                <a:ext cx="187200" cy="1944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BFFFB44-D63B-4404-9412-F616D076217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574773" y="5783107"/>
                  <a:ext cx="1958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BDF06835-32F3-49AE-B12A-64C441E185CD}"/>
                    </a:ext>
                  </a:extLst>
                </p14:cNvPr>
                <p14:cNvContentPartPr/>
                <p14:nvPr/>
              </p14:nvContentPartPr>
              <p14:xfrm>
                <a:off x="6847653" y="5780227"/>
                <a:ext cx="33480" cy="244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BDF06835-32F3-49AE-B12A-64C441E185C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843333" y="5775907"/>
                  <a:ext cx="421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772A63F-FC9E-48B1-91AE-5EDFEA527FB5}"/>
                    </a:ext>
                  </a:extLst>
                </p14:cNvPr>
                <p14:cNvContentPartPr/>
                <p14:nvPr/>
              </p14:nvContentPartPr>
              <p14:xfrm>
                <a:off x="6956013" y="5607067"/>
                <a:ext cx="204120" cy="2930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772A63F-FC9E-48B1-91AE-5EDFEA527FB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951693" y="5602747"/>
                  <a:ext cx="21276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F779116-1A16-4FAD-BBF4-6C95C70CA272}"/>
                    </a:ext>
                  </a:extLst>
                </p14:cNvPr>
                <p14:cNvContentPartPr/>
                <p14:nvPr/>
              </p14:nvContentPartPr>
              <p14:xfrm>
                <a:off x="7487013" y="5684827"/>
                <a:ext cx="22320" cy="1890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F779116-1A16-4FAD-BBF4-6C95C70CA27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482693" y="5680507"/>
                  <a:ext cx="309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0A771683-37EF-4BDA-9361-065E9E48F3C2}"/>
                    </a:ext>
                  </a:extLst>
                </p14:cNvPr>
                <p14:cNvContentPartPr/>
                <p14:nvPr/>
              </p14:nvContentPartPr>
              <p14:xfrm>
                <a:off x="7433373" y="5774827"/>
                <a:ext cx="104040" cy="187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0A771683-37EF-4BDA-9361-065E9E48F3C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429053" y="5770507"/>
                  <a:ext cx="1126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D6CC7A23-8F14-4004-A59F-58E6BA03B8DB}"/>
                    </a:ext>
                  </a:extLst>
                </p14:cNvPr>
                <p14:cNvContentPartPr/>
                <p14:nvPr/>
              </p14:nvContentPartPr>
              <p14:xfrm>
                <a:off x="7645773" y="5675827"/>
                <a:ext cx="125640" cy="3387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D6CC7A23-8F14-4004-A59F-58E6BA03B8D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641453" y="5671507"/>
                  <a:ext cx="13428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93BECEF8-0413-40DF-A935-A5FB680015A3}"/>
                    </a:ext>
                  </a:extLst>
                </p14:cNvPr>
                <p14:cNvContentPartPr/>
                <p14:nvPr/>
              </p14:nvContentPartPr>
              <p14:xfrm>
                <a:off x="7773213" y="5760067"/>
                <a:ext cx="128880" cy="1634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93BECEF8-0413-40DF-A935-A5FB680015A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768893" y="5755747"/>
                  <a:ext cx="1375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46FA0367-465C-44AF-B356-F13FF4A9BD35}"/>
                    </a:ext>
                  </a:extLst>
                </p14:cNvPr>
                <p14:cNvContentPartPr/>
                <p14:nvPr/>
              </p14:nvContentPartPr>
              <p14:xfrm>
                <a:off x="7957533" y="5714347"/>
                <a:ext cx="51120" cy="291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46FA0367-465C-44AF-B356-F13FF4A9BD3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953213" y="5710027"/>
                  <a:ext cx="597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5CC9267D-31A9-4A07-816E-4FD7C02DE0D8}"/>
                    </a:ext>
                  </a:extLst>
                </p14:cNvPr>
                <p14:cNvContentPartPr/>
                <p14:nvPr/>
              </p14:nvContentPartPr>
              <p14:xfrm>
                <a:off x="8091093" y="5555227"/>
                <a:ext cx="184680" cy="2484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5CC9267D-31A9-4A07-816E-4FD7C02DE0D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086773" y="5550907"/>
                  <a:ext cx="1933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76F47367-3D4E-449A-A4AF-25639CC18C58}"/>
                    </a:ext>
                  </a:extLst>
                </p14:cNvPr>
                <p14:cNvContentPartPr/>
                <p14:nvPr/>
              </p14:nvContentPartPr>
              <p14:xfrm>
                <a:off x="5275893" y="6313747"/>
                <a:ext cx="201240" cy="2142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76F47367-3D4E-449A-A4AF-25639CC18C5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271573" y="6309427"/>
                  <a:ext cx="2098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5CAF285C-06E9-4676-AED1-DEEF95408C94}"/>
                    </a:ext>
                  </a:extLst>
                </p14:cNvPr>
                <p14:cNvContentPartPr/>
                <p14:nvPr/>
              </p14:nvContentPartPr>
              <p14:xfrm>
                <a:off x="5637333" y="6386107"/>
                <a:ext cx="149400" cy="190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5CAF285C-06E9-4676-AED1-DEEF95408C9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633013" y="6381787"/>
                  <a:ext cx="1580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CEE0D016-1A5A-488B-B6F7-36964947057A}"/>
                    </a:ext>
                  </a:extLst>
                </p14:cNvPr>
                <p14:cNvContentPartPr/>
                <p14:nvPr/>
              </p14:nvContentPartPr>
              <p14:xfrm>
                <a:off x="5613213" y="6443707"/>
                <a:ext cx="203400" cy="118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CEE0D016-1A5A-488B-B6F7-36964947057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608893" y="6439387"/>
                  <a:ext cx="2120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51C7CBD3-CE0F-4E06-8156-DADB4F864CDE}"/>
                    </a:ext>
                  </a:extLst>
                </p14:cNvPr>
                <p14:cNvContentPartPr/>
                <p14:nvPr/>
              </p14:nvContentPartPr>
              <p14:xfrm>
                <a:off x="5993733" y="6269467"/>
                <a:ext cx="15480" cy="1260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51C7CBD3-CE0F-4E06-8156-DADB4F864CD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989413" y="6265147"/>
                  <a:ext cx="241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0C912C5F-A92C-40AD-95BA-844CBAE714AE}"/>
                    </a:ext>
                  </a:extLst>
                </p14:cNvPr>
                <p14:cNvContentPartPr/>
                <p14:nvPr/>
              </p14:nvContentPartPr>
              <p14:xfrm>
                <a:off x="6000213" y="6260107"/>
                <a:ext cx="131400" cy="255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0C912C5F-A92C-40AD-95BA-844CBAE714A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995893" y="6255787"/>
                  <a:ext cx="1400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9455A69A-A7BB-4F12-ABDF-9AA8FA6A93EF}"/>
                    </a:ext>
                  </a:extLst>
                </p14:cNvPr>
                <p14:cNvContentPartPr/>
                <p14:nvPr/>
              </p14:nvContentPartPr>
              <p14:xfrm>
                <a:off x="5964213" y="6294307"/>
                <a:ext cx="189720" cy="1011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9455A69A-A7BB-4F12-ABDF-9AA8FA6A93E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959893" y="6289987"/>
                  <a:ext cx="1983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3F783B4-6D47-4A75-8EF0-86A58AFA316B}"/>
                    </a:ext>
                  </a:extLst>
                </p14:cNvPr>
                <p14:cNvContentPartPr/>
                <p14:nvPr/>
              </p14:nvContentPartPr>
              <p14:xfrm>
                <a:off x="5895093" y="6394387"/>
                <a:ext cx="427680" cy="478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3F783B4-6D47-4A75-8EF0-86A58AFA316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890773" y="6390067"/>
                  <a:ext cx="4363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77E9422E-1179-4357-B82F-EBBFCF25DEAF}"/>
                    </a:ext>
                  </a:extLst>
                </p14:cNvPr>
                <p14:cNvContentPartPr/>
                <p14:nvPr/>
              </p14:nvContentPartPr>
              <p14:xfrm>
                <a:off x="5976813" y="6521827"/>
                <a:ext cx="122040" cy="1929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77E9422E-1179-4357-B82F-EBBFCF25DEA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972493" y="6517507"/>
                  <a:ext cx="1306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D0EF2BE-4010-4956-BF02-297B197F2E89}"/>
                    </a:ext>
                  </a:extLst>
                </p14:cNvPr>
                <p14:cNvContentPartPr/>
                <p14:nvPr/>
              </p14:nvContentPartPr>
              <p14:xfrm>
                <a:off x="6097053" y="6564307"/>
                <a:ext cx="155880" cy="1400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D0EF2BE-4010-4956-BF02-297B197F2E8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092733" y="6559987"/>
                  <a:ext cx="1645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7DC33F5F-2C8B-465F-A9A0-ADC0B3EB6090}"/>
                    </a:ext>
                  </a:extLst>
                </p14:cNvPr>
                <p14:cNvContentPartPr/>
                <p14:nvPr/>
              </p14:nvContentPartPr>
              <p14:xfrm>
                <a:off x="6470733" y="6429307"/>
                <a:ext cx="178920" cy="122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7DC33F5F-2C8B-465F-A9A0-ADC0B3EB609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466413" y="6424987"/>
                  <a:ext cx="1875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832E76EA-A78D-4C43-8FF6-841D0F583F8F}"/>
                    </a:ext>
                  </a:extLst>
                </p14:cNvPr>
                <p14:cNvContentPartPr/>
                <p14:nvPr/>
              </p14:nvContentPartPr>
              <p14:xfrm>
                <a:off x="6795813" y="6244987"/>
                <a:ext cx="150120" cy="2228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832E76EA-A78D-4C43-8FF6-841D0F583F8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791493" y="6240667"/>
                  <a:ext cx="1587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1F37EA00-29B3-4E2F-8D34-DF6BA4CDE52A}"/>
                    </a:ext>
                  </a:extLst>
                </p14:cNvPr>
                <p14:cNvContentPartPr/>
                <p14:nvPr/>
              </p14:nvContentPartPr>
              <p14:xfrm>
                <a:off x="6980493" y="6282427"/>
                <a:ext cx="90720" cy="975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1F37EA00-29B3-4E2F-8D34-DF6BA4CDE52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976173" y="6278107"/>
                  <a:ext cx="993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C8A462A9-216E-4E70-86B6-4CCE7920D569}"/>
                    </a:ext>
                  </a:extLst>
                </p14:cNvPr>
                <p14:cNvContentPartPr/>
                <p14:nvPr/>
              </p14:nvContentPartPr>
              <p14:xfrm>
                <a:off x="6770253" y="6399067"/>
                <a:ext cx="381960" cy="136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C8A462A9-216E-4E70-86B6-4CCE7920D56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765933" y="6394747"/>
                  <a:ext cx="3906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A277BC25-CF8C-4574-B7E4-CAD5F1456326}"/>
                    </a:ext>
                  </a:extLst>
                </p14:cNvPr>
                <p14:cNvContentPartPr/>
                <p14:nvPr/>
              </p14:nvContentPartPr>
              <p14:xfrm>
                <a:off x="6862773" y="6476107"/>
                <a:ext cx="111240" cy="2048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A277BC25-CF8C-4574-B7E4-CAD5F145632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858453" y="6471787"/>
                  <a:ext cx="1198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D0FB1026-744A-406C-8C4B-FE33528C99F3}"/>
                    </a:ext>
                  </a:extLst>
                </p14:cNvPr>
                <p14:cNvContentPartPr/>
                <p14:nvPr/>
              </p14:nvContentPartPr>
              <p14:xfrm>
                <a:off x="6993093" y="6536227"/>
                <a:ext cx="118800" cy="1440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D0FB1026-744A-406C-8C4B-FE33528C99F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988773" y="6531907"/>
                  <a:ext cx="1274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D726C538-851E-4C8D-8A2D-1032B2E1D8F8}"/>
                    </a:ext>
                  </a:extLst>
                </p14:cNvPr>
                <p14:cNvContentPartPr/>
                <p14:nvPr/>
              </p14:nvContentPartPr>
              <p14:xfrm>
                <a:off x="7240053" y="6288187"/>
                <a:ext cx="264600" cy="3124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D726C538-851E-4C8D-8A2D-1032B2E1D8F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235733" y="6283867"/>
                  <a:ext cx="27324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78B96D4F-F3BC-42D3-89E6-B2EFA905610D}"/>
                    </a:ext>
                  </a:extLst>
                </p14:cNvPr>
                <p14:cNvContentPartPr/>
                <p14:nvPr/>
              </p14:nvContentPartPr>
              <p14:xfrm>
                <a:off x="7217013" y="3440587"/>
                <a:ext cx="2557080" cy="26773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78B96D4F-F3BC-42D3-89E6-B2EFA905610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212693" y="3436267"/>
                  <a:ext cx="2565720" cy="268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036256A6-1F5F-403D-9A59-E2AE56DEAD6A}"/>
                    </a:ext>
                  </a:extLst>
                </p14:cNvPr>
                <p14:cNvContentPartPr/>
                <p14:nvPr/>
              </p14:nvContentPartPr>
              <p14:xfrm>
                <a:off x="7135653" y="5898667"/>
                <a:ext cx="251280" cy="2498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036256A6-1F5F-403D-9A59-E2AE56DEAD6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131333" y="5894347"/>
                  <a:ext cx="2599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DB723882-9AE6-4739-9C9E-CA8B6A6BD9C7}"/>
                    </a:ext>
                  </a:extLst>
                </p14:cNvPr>
                <p14:cNvContentPartPr/>
                <p14:nvPr/>
              </p14:nvContentPartPr>
              <p14:xfrm>
                <a:off x="9922773" y="3196507"/>
                <a:ext cx="125640" cy="3751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DB723882-9AE6-4739-9C9E-CA8B6A6BD9C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918453" y="3192187"/>
                  <a:ext cx="13428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C507D7E5-4E4B-40DC-82FF-F82BB31506FB}"/>
                    </a:ext>
                  </a:extLst>
                </p14:cNvPr>
                <p14:cNvContentPartPr/>
                <p14:nvPr/>
              </p14:nvContentPartPr>
              <p14:xfrm>
                <a:off x="10103133" y="3174907"/>
                <a:ext cx="28440" cy="10224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C507D7E5-4E4B-40DC-82FF-F82BB31506F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098813" y="3170587"/>
                  <a:ext cx="370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6733DEF9-13E8-4B02-AC02-AC96F81B446D}"/>
                    </a:ext>
                  </a:extLst>
                </p14:cNvPr>
                <p14:cNvContentPartPr/>
                <p14:nvPr/>
              </p14:nvContentPartPr>
              <p14:xfrm>
                <a:off x="10168653" y="3115147"/>
                <a:ext cx="332640" cy="1612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6733DEF9-13E8-4B02-AC02-AC96F81B446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164333" y="3110827"/>
                  <a:ext cx="3412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C561DB3E-10A5-4BEC-95EE-FC73D7833CED}"/>
                    </a:ext>
                  </a:extLst>
                </p14:cNvPr>
                <p14:cNvContentPartPr/>
                <p14:nvPr/>
              </p14:nvContentPartPr>
              <p14:xfrm>
                <a:off x="10437573" y="2981947"/>
                <a:ext cx="21240" cy="205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C561DB3E-10A5-4BEC-95EE-FC73D7833CE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433253" y="2977627"/>
                  <a:ext cx="298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C21A18A2-D707-4208-BDB6-3CA5B8F9770A}"/>
                    </a:ext>
                  </a:extLst>
                </p14:cNvPr>
                <p14:cNvContentPartPr/>
                <p14:nvPr/>
              </p14:nvContentPartPr>
              <p14:xfrm>
                <a:off x="10694973" y="2999947"/>
                <a:ext cx="113760" cy="2721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C21A18A2-D707-4208-BDB6-3CA5B8F9770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690653" y="2995627"/>
                  <a:ext cx="1224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1436B419-5540-4740-A19D-FCA9AF67CC92}"/>
                    </a:ext>
                  </a:extLst>
                </p14:cNvPr>
                <p14:cNvContentPartPr/>
                <p14:nvPr/>
              </p14:nvContentPartPr>
              <p14:xfrm>
                <a:off x="10849053" y="2917147"/>
                <a:ext cx="123840" cy="1393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1436B419-5540-4740-A19D-FCA9AF67CC9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844733" y="2912827"/>
                  <a:ext cx="1324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439F73E0-C6E6-447E-B29F-E5FE4F6B3C13}"/>
                    </a:ext>
                  </a:extLst>
                </p14:cNvPr>
                <p14:cNvContentPartPr/>
                <p14:nvPr/>
              </p14:nvContentPartPr>
              <p14:xfrm>
                <a:off x="10944813" y="2848387"/>
                <a:ext cx="154440" cy="1191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439F73E0-C6E6-447E-B29F-E5FE4F6B3C1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940493" y="2844067"/>
                  <a:ext cx="1630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5E6D754A-0582-41C7-AD2C-38EEC5001D26}"/>
                    </a:ext>
                  </a:extLst>
                </p14:cNvPr>
                <p14:cNvContentPartPr/>
                <p14:nvPr/>
              </p14:nvContentPartPr>
              <p14:xfrm>
                <a:off x="11079453" y="2833627"/>
                <a:ext cx="92880" cy="986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5E6D754A-0582-41C7-AD2C-38EEC5001D2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075133" y="2829307"/>
                  <a:ext cx="1015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A103B7C4-A284-4760-A5A7-54D868066F89}"/>
                    </a:ext>
                  </a:extLst>
                </p14:cNvPr>
                <p14:cNvContentPartPr/>
                <p14:nvPr/>
              </p14:nvContentPartPr>
              <p14:xfrm>
                <a:off x="11309853" y="2566867"/>
                <a:ext cx="393480" cy="3445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A103B7C4-A284-4760-A5A7-54D868066F8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305533" y="2562547"/>
                  <a:ext cx="40212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5DA47511-DD9F-4776-B001-B556C3D6A3FE}"/>
                    </a:ext>
                  </a:extLst>
                </p14:cNvPr>
                <p14:cNvContentPartPr/>
                <p14:nvPr/>
              </p14:nvContentPartPr>
              <p14:xfrm>
                <a:off x="11698293" y="2588827"/>
                <a:ext cx="83160" cy="1281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5DA47511-DD9F-4776-B001-B556C3D6A3F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693973" y="2584507"/>
                  <a:ext cx="918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415FDD2C-BEE0-4733-B040-F6745ED324AC}"/>
                    </a:ext>
                  </a:extLst>
                </p14:cNvPr>
                <p14:cNvContentPartPr/>
                <p14:nvPr/>
              </p14:nvContentPartPr>
              <p14:xfrm>
                <a:off x="10107093" y="3627787"/>
                <a:ext cx="266760" cy="1530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415FDD2C-BEE0-4733-B040-F6745ED324A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102773" y="3623467"/>
                  <a:ext cx="2754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0EA49842-2986-4582-9D24-BD7ED35EFC89}"/>
                    </a:ext>
                  </a:extLst>
                </p14:cNvPr>
                <p14:cNvContentPartPr/>
                <p14:nvPr/>
              </p14:nvContentPartPr>
              <p14:xfrm>
                <a:off x="10396533" y="3447427"/>
                <a:ext cx="256320" cy="2052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0EA49842-2986-4582-9D24-BD7ED35EFC8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392213" y="3443107"/>
                  <a:ext cx="2649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8F5FF4D0-8D22-4B6A-8CCF-99EDC2B66D8B}"/>
                    </a:ext>
                  </a:extLst>
                </p14:cNvPr>
                <p14:cNvContentPartPr/>
                <p14:nvPr/>
              </p14:nvContentPartPr>
              <p14:xfrm>
                <a:off x="10828173" y="3287947"/>
                <a:ext cx="241560" cy="1605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8F5FF4D0-8D22-4B6A-8CCF-99EDC2B66D8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823853" y="3283627"/>
                  <a:ext cx="2502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28F214E9-2FD4-476C-A65B-5415B8052E9D}"/>
                    </a:ext>
                  </a:extLst>
                </p14:cNvPr>
                <p14:cNvContentPartPr/>
                <p14:nvPr/>
              </p14:nvContentPartPr>
              <p14:xfrm>
                <a:off x="11096373" y="3123067"/>
                <a:ext cx="45360" cy="22896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28F214E9-2FD4-476C-A65B-5415B8052E9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092053" y="3118747"/>
                  <a:ext cx="540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8EABD7C6-2D17-4311-A6D8-E186011E511D}"/>
                    </a:ext>
                  </a:extLst>
                </p14:cNvPr>
                <p14:cNvContentPartPr/>
                <p14:nvPr/>
              </p14:nvContentPartPr>
              <p14:xfrm>
                <a:off x="11157933" y="3155467"/>
                <a:ext cx="133200" cy="13392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8EABD7C6-2D17-4311-A6D8-E186011E511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153613" y="3151147"/>
                  <a:ext cx="1418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9FF1C81E-FD00-4249-BFBB-1B12BB8EF186}"/>
                    </a:ext>
                  </a:extLst>
                </p14:cNvPr>
                <p14:cNvContentPartPr/>
                <p14:nvPr/>
              </p14:nvContentPartPr>
              <p14:xfrm>
                <a:off x="11294733" y="2955667"/>
                <a:ext cx="397080" cy="3762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9FF1C81E-FD00-4249-BFBB-1B12BB8EF18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290413" y="2951347"/>
                  <a:ext cx="40572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096F4E08-C6AD-49D7-9352-581AD9E8AA5B}"/>
                    </a:ext>
                  </a:extLst>
                </p14:cNvPr>
                <p14:cNvContentPartPr/>
                <p14:nvPr/>
              </p14:nvContentPartPr>
              <p14:xfrm>
                <a:off x="10648893" y="3728227"/>
                <a:ext cx="65880" cy="532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096F4E08-C6AD-49D7-9352-581AD9E8AA5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644573" y="3723907"/>
                  <a:ext cx="745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CF573687-33A5-4D81-827C-999F0885068A}"/>
                    </a:ext>
                  </a:extLst>
                </p14:cNvPr>
                <p14:cNvContentPartPr/>
                <p14:nvPr/>
              </p14:nvContentPartPr>
              <p14:xfrm>
                <a:off x="10656453" y="3674227"/>
                <a:ext cx="181800" cy="15984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CF573687-33A5-4D81-827C-999F0885068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652133" y="3669907"/>
                  <a:ext cx="1904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71565685-46D7-4526-8F4A-92B9AC195581}"/>
                    </a:ext>
                  </a:extLst>
                </p14:cNvPr>
                <p14:cNvContentPartPr/>
                <p14:nvPr/>
              </p14:nvContentPartPr>
              <p14:xfrm>
                <a:off x="10801173" y="3642907"/>
                <a:ext cx="124920" cy="26496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71565685-46D7-4526-8F4A-92B9AC19558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796853" y="3638587"/>
                  <a:ext cx="1335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D9E28FB4-CA59-49AD-BDB7-9F470719F058}"/>
                    </a:ext>
                  </a:extLst>
                </p14:cNvPr>
                <p14:cNvContentPartPr/>
                <p14:nvPr/>
              </p14:nvContentPartPr>
              <p14:xfrm>
                <a:off x="10946613" y="3534907"/>
                <a:ext cx="302760" cy="13572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D9E28FB4-CA59-49AD-BDB7-9F470719F05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942293" y="3530587"/>
                  <a:ext cx="3114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EDCF5177-7A6E-4957-86C0-9D9805359349}"/>
                    </a:ext>
                  </a:extLst>
                </p14:cNvPr>
                <p14:cNvContentPartPr/>
                <p14:nvPr/>
              </p14:nvContentPartPr>
              <p14:xfrm>
                <a:off x="11191053" y="3408547"/>
                <a:ext cx="360" cy="36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EDCF5177-7A6E-4957-86C0-9D980535934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186733" y="34042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4BA12C5F-87E7-4065-8FED-3546D2795B75}"/>
                    </a:ext>
                  </a:extLst>
                </p14:cNvPr>
                <p14:cNvContentPartPr/>
                <p14:nvPr/>
              </p14:nvContentPartPr>
              <p14:xfrm>
                <a:off x="11399853" y="3379747"/>
                <a:ext cx="117360" cy="3344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4BA12C5F-87E7-4065-8FED-3546D2795B7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395533" y="3375427"/>
                  <a:ext cx="12600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975072B4-08F2-47F5-B290-52C5F44245B7}"/>
                    </a:ext>
                  </a:extLst>
                </p14:cNvPr>
                <p14:cNvContentPartPr/>
                <p14:nvPr/>
              </p14:nvContentPartPr>
              <p14:xfrm>
                <a:off x="11564013" y="3343387"/>
                <a:ext cx="135360" cy="2246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975072B4-08F2-47F5-B290-52C5F44245B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1559693" y="3339067"/>
                  <a:ext cx="1440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07970679-01A7-4083-A15B-78B5FA5F0FF3}"/>
                    </a:ext>
                  </a:extLst>
                </p14:cNvPr>
                <p14:cNvContentPartPr/>
                <p14:nvPr/>
              </p14:nvContentPartPr>
              <p14:xfrm>
                <a:off x="11781813" y="3192547"/>
                <a:ext cx="93600" cy="20376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07970679-01A7-4083-A15B-78B5FA5F0FF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777493" y="3188227"/>
                  <a:ext cx="1022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5C3D8C4B-E7A5-41A8-992D-A7943D7404B1}"/>
                    </a:ext>
                  </a:extLst>
                </p14:cNvPr>
                <p14:cNvContentPartPr/>
                <p14:nvPr/>
              </p14:nvContentPartPr>
              <p14:xfrm>
                <a:off x="11667333" y="2988067"/>
                <a:ext cx="232200" cy="33192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5C3D8C4B-E7A5-41A8-992D-A7943D7404B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663013" y="2983747"/>
                  <a:ext cx="24084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A1299D5E-67D6-4B6D-AAD5-3929E8CBB23C}"/>
                    </a:ext>
                  </a:extLst>
                </p14:cNvPr>
                <p14:cNvContentPartPr/>
                <p14:nvPr/>
              </p14:nvContentPartPr>
              <p14:xfrm>
                <a:off x="10685973" y="4006507"/>
                <a:ext cx="121320" cy="16128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A1299D5E-67D6-4B6D-AAD5-3929E8CBB23C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681653" y="4002187"/>
                  <a:ext cx="1299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4880328B-6A9A-4534-ABD6-45F5D5EBB1E3}"/>
                    </a:ext>
                  </a:extLst>
                </p14:cNvPr>
                <p14:cNvContentPartPr/>
                <p14:nvPr/>
              </p14:nvContentPartPr>
              <p14:xfrm>
                <a:off x="10791813" y="4032787"/>
                <a:ext cx="60120" cy="1004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4880328B-6A9A-4534-ABD6-45F5D5EBB1E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787493" y="4028467"/>
                  <a:ext cx="687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48997C38-3C88-42A0-A618-90B6B8FDFA77}"/>
                    </a:ext>
                  </a:extLst>
                </p14:cNvPr>
                <p14:cNvContentPartPr/>
                <p14:nvPr/>
              </p14:nvContentPartPr>
              <p14:xfrm>
                <a:off x="11083413" y="3960787"/>
                <a:ext cx="104040" cy="22788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48997C38-3C88-42A0-A618-90B6B8FDFA77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079093" y="3956467"/>
                  <a:ext cx="1126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4B2E36DD-1D7E-44DA-B19C-EC13A6F719CB}"/>
                    </a:ext>
                  </a:extLst>
                </p14:cNvPr>
                <p14:cNvContentPartPr/>
                <p14:nvPr/>
              </p14:nvContentPartPr>
              <p14:xfrm>
                <a:off x="11226693" y="3939907"/>
                <a:ext cx="138240" cy="1620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4B2E36DD-1D7E-44DA-B19C-EC13A6F719C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222373" y="3935587"/>
                  <a:ext cx="1468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59679037-F8D6-41F2-9A3A-0CE223EAD936}"/>
                    </a:ext>
                  </a:extLst>
                </p14:cNvPr>
                <p14:cNvContentPartPr/>
                <p14:nvPr/>
              </p14:nvContentPartPr>
              <p14:xfrm>
                <a:off x="11226333" y="3723547"/>
                <a:ext cx="63360" cy="10872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59679037-F8D6-41F2-9A3A-0CE223EAD93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1222013" y="3719227"/>
                  <a:ext cx="720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614ACB26-B104-4CC4-9408-D1BEE20B3A0A}"/>
                    </a:ext>
                  </a:extLst>
                </p14:cNvPr>
                <p14:cNvContentPartPr/>
                <p14:nvPr/>
              </p14:nvContentPartPr>
              <p14:xfrm>
                <a:off x="11392293" y="3786547"/>
                <a:ext cx="167040" cy="1335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614ACB26-B104-4CC4-9408-D1BEE20B3A0A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387973" y="3782227"/>
                  <a:ext cx="1756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48A05802-FE18-43CA-AF5F-CBAD0DACFC56}"/>
                    </a:ext>
                  </a:extLst>
                </p14:cNvPr>
                <p14:cNvContentPartPr/>
                <p14:nvPr/>
              </p14:nvContentPartPr>
              <p14:xfrm>
                <a:off x="11670213" y="3654787"/>
                <a:ext cx="127440" cy="26460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48A05802-FE18-43CA-AF5F-CBAD0DACFC56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665893" y="3650467"/>
                  <a:ext cx="1360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54E17925-F1DC-450D-B1B6-FBAC824C46C5}"/>
                    </a:ext>
                  </a:extLst>
                </p14:cNvPr>
                <p14:cNvContentPartPr/>
                <p14:nvPr/>
              </p14:nvContentPartPr>
              <p14:xfrm>
                <a:off x="11819253" y="3631387"/>
                <a:ext cx="167760" cy="22500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54E17925-F1DC-450D-B1B6-FBAC824C46C5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1814933" y="3627067"/>
                  <a:ext cx="1764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18B199E0-C647-478D-8787-FD530FD41DD2}"/>
                    </a:ext>
                  </a:extLst>
                </p14:cNvPr>
                <p14:cNvContentPartPr/>
                <p14:nvPr/>
              </p14:nvContentPartPr>
              <p14:xfrm>
                <a:off x="9854398" y="583061"/>
                <a:ext cx="190800" cy="159444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18B199E0-C647-478D-8787-FD530FD41DD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850078" y="578741"/>
                  <a:ext cx="199440" cy="160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CFB8DB99-B98D-4063-828C-6634B7E8D2D0}"/>
                    </a:ext>
                  </a:extLst>
                </p14:cNvPr>
                <p14:cNvContentPartPr/>
                <p14:nvPr/>
              </p14:nvContentPartPr>
              <p14:xfrm>
                <a:off x="9508798" y="2106581"/>
                <a:ext cx="2111400" cy="8928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CFB8DB99-B98D-4063-828C-6634B7E8D2D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504478" y="2102261"/>
                  <a:ext cx="21200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06644F3D-9584-47F2-A46E-2D795CD27A71}"/>
                    </a:ext>
                  </a:extLst>
                </p14:cNvPr>
                <p14:cNvContentPartPr/>
                <p14:nvPr/>
              </p14:nvContentPartPr>
              <p14:xfrm>
                <a:off x="11561158" y="2011541"/>
                <a:ext cx="256680" cy="23112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06644F3D-9584-47F2-A46E-2D795CD27A7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1556838" y="2007221"/>
                  <a:ext cx="2653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2491EC72-32D5-43A8-8F1D-6C27025F6BB5}"/>
                    </a:ext>
                  </a:extLst>
                </p14:cNvPr>
                <p14:cNvContentPartPr/>
                <p14:nvPr/>
              </p14:nvContentPartPr>
              <p14:xfrm>
                <a:off x="9835678" y="383621"/>
                <a:ext cx="333000" cy="36540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2491EC72-32D5-43A8-8F1D-6C27025F6BB5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831358" y="379301"/>
                  <a:ext cx="34164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7882154B-F800-4750-8C24-51D141B9CF1C}"/>
                    </a:ext>
                  </a:extLst>
                </p14:cNvPr>
                <p14:cNvContentPartPr/>
                <p14:nvPr/>
              </p14:nvContentPartPr>
              <p14:xfrm>
                <a:off x="9607798" y="519701"/>
                <a:ext cx="130320" cy="19008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7882154B-F800-4750-8C24-51D141B9CF1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603478" y="515381"/>
                  <a:ext cx="1389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3A2ECB7B-58D6-48B7-8BF0-C739C945A7E8}"/>
                    </a:ext>
                  </a:extLst>
                </p14:cNvPr>
                <p14:cNvContentPartPr/>
                <p14:nvPr/>
              </p14:nvContentPartPr>
              <p14:xfrm>
                <a:off x="9576478" y="538061"/>
                <a:ext cx="143640" cy="12240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3A2ECB7B-58D6-48B7-8BF0-C739C945A7E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572158" y="533741"/>
                  <a:ext cx="1522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01B9A8E9-8652-4037-A0EF-54ADD36F4070}"/>
                    </a:ext>
                  </a:extLst>
                </p14:cNvPr>
                <p14:cNvContentPartPr/>
                <p14:nvPr/>
              </p14:nvContentPartPr>
              <p14:xfrm>
                <a:off x="9726958" y="596381"/>
                <a:ext cx="195120" cy="20520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01B9A8E9-8652-4037-A0EF-54ADD36F4070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722638" y="592061"/>
                  <a:ext cx="2037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00895CF9-1942-414E-B1CC-B0A7A9767191}"/>
                    </a:ext>
                  </a:extLst>
                </p14:cNvPr>
                <p14:cNvContentPartPr/>
                <p14:nvPr/>
              </p14:nvContentPartPr>
              <p14:xfrm>
                <a:off x="11485558" y="2319341"/>
                <a:ext cx="131760" cy="11520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00895CF9-1942-414E-B1CC-B0A7A976719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481238" y="2315021"/>
                  <a:ext cx="1404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59A69E62-D8C4-4353-B09E-974218585E4E}"/>
                    </a:ext>
                  </a:extLst>
                </p14:cNvPr>
                <p14:cNvContentPartPr/>
                <p14:nvPr/>
              </p14:nvContentPartPr>
              <p14:xfrm>
                <a:off x="11454238" y="2311421"/>
                <a:ext cx="163080" cy="15084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59A69E62-D8C4-4353-B09E-974218585E4E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449918" y="2307101"/>
                  <a:ext cx="1717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4F0AD238-779F-460C-92C2-89B4F642C17A}"/>
                    </a:ext>
                  </a:extLst>
                </p14:cNvPr>
                <p14:cNvContentPartPr/>
                <p14:nvPr/>
              </p14:nvContentPartPr>
              <p14:xfrm>
                <a:off x="11677078" y="2398901"/>
                <a:ext cx="92880" cy="15840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4F0AD238-779F-460C-92C2-89B4F642C17A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672758" y="2394581"/>
                  <a:ext cx="1015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C4AFA9B3-8026-411F-9C9B-35A45B9671A2}"/>
                    </a:ext>
                  </a:extLst>
                </p14:cNvPr>
                <p14:cNvContentPartPr/>
                <p14:nvPr/>
              </p14:nvContentPartPr>
              <p14:xfrm>
                <a:off x="10018198" y="996341"/>
                <a:ext cx="961200" cy="120456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C4AFA9B3-8026-411F-9C9B-35A45B9671A2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013878" y="992021"/>
                  <a:ext cx="969840" cy="12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BD036054-BD74-4E53-AD3D-FF325E104288}"/>
                    </a:ext>
                  </a:extLst>
                </p14:cNvPr>
                <p14:cNvContentPartPr/>
                <p14:nvPr/>
              </p14:nvContentPartPr>
              <p14:xfrm>
                <a:off x="10197838" y="644981"/>
                <a:ext cx="950400" cy="123516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BD036054-BD74-4E53-AD3D-FF325E104288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193518" y="640661"/>
                  <a:ext cx="959040" cy="12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F2CA5E08-89C5-447C-B578-BFC6C0C91C5F}"/>
                    </a:ext>
                  </a:extLst>
                </p14:cNvPr>
                <p14:cNvContentPartPr/>
                <p14:nvPr/>
              </p14:nvContentPartPr>
              <p14:xfrm>
                <a:off x="11358118" y="1800941"/>
                <a:ext cx="16560" cy="16020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F2CA5E08-89C5-447C-B578-BFC6C0C91C5F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353798" y="1796621"/>
                  <a:ext cx="252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C528E2B3-285D-487F-AE17-759DBB0D5DE5}"/>
                    </a:ext>
                  </a:extLst>
                </p14:cNvPr>
                <p14:cNvContentPartPr/>
                <p14:nvPr/>
              </p14:nvContentPartPr>
              <p14:xfrm>
                <a:off x="11249758" y="1911101"/>
                <a:ext cx="177480" cy="5004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C528E2B3-285D-487F-AE17-759DBB0D5DE5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1245438" y="1906781"/>
                  <a:ext cx="1861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8C4ECB62-5E3A-4459-8FC4-3686256BB1F6}"/>
                    </a:ext>
                  </a:extLst>
                </p14:cNvPr>
                <p14:cNvContentPartPr/>
                <p14:nvPr/>
              </p14:nvContentPartPr>
              <p14:xfrm>
                <a:off x="11223118" y="1745141"/>
                <a:ext cx="205560" cy="9900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8C4ECB62-5E3A-4459-8FC4-3686256BB1F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1218798" y="1740821"/>
                  <a:ext cx="2142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B85C1B5F-8FF2-4D56-A7CC-A61E600194AA}"/>
                    </a:ext>
                  </a:extLst>
                </p14:cNvPr>
                <p14:cNvContentPartPr/>
                <p14:nvPr/>
              </p14:nvContentPartPr>
              <p14:xfrm>
                <a:off x="11451718" y="1637501"/>
                <a:ext cx="180360" cy="15372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B85C1B5F-8FF2-4D56-A7CC-A61E600194A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1447398" y="1633181"/>
                  <a:ext cx="1890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3978927A-8956-4316-BC03-849F7D34BFBC}"/>
                    </a:ext>
                  </a:extLst>
                </p14:cNvPr>
                <p14:cNvContentPartPr/>
                <p14:nvPr/>
              </p14:nvContentPartPr>
              <p14:xfrm>
                <a:off x="9962758" y="940181"/>
                <a:ext cx="84600" cy="8784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3978927A-8956-4316-BC03-849F7D34BFB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958438" y="935861"/>
                  <a:ext cx="932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331E9F18-965D-4904-A805-8997DC6E777A}"/>
                    </a:ext>
                  </a:extLst>
                </p14:cNvPr>
                <p14:cNvContentPartPr/>
                <p14:nvPr/>
              </p14:nvContentPartPr>
              <p14:xfrm>
                <a:off x="9697798" y="840821"/>
                <a:ext cx="6120" cy="4356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331E9F18-965D-4904-A805-8997DC6E777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693478" y="836501"/>
                  <a:ext cx="147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21819B4F-CB01-4AEF-BCFF-05692578D2D4}"/>
                    </a:ext>
                  </a:extLst>
                </p14:cNvPr>
                <p14:cNvContentPartPr/>
                <p14:nvPr/>
              </p14:nvContentPartPr>
              <p14:xfrm>
                <a:off x="9666118" y="845861"/>
                <a:ext cx="31320" cy="11844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21819B4F-CB01-4AEF-BCFF-05692578D2D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661798" y="841541"/>
                  <a:ext cx="399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A323ABBC-8850-466B-92FA-48F1969C43C8}"/>
                    </a:ext>
                  </a:extLst>
                </p14:cNvPr>
                <p14:cNvContentPartPr/>
                <p14:nvPr/>
              </p14:nvContentPartPr>
              <p14:xfrm>
                <a:off x="9653158" y="807701"/>
                <a:ext cx="126000" cy="7272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A323ABBC-8850-466B-92FA-48F1969C43C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648838" y="803381"/>
                  <a:ext cx="1346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A91B8DD5-DBE8-41A5-8CBA-D505508EB660}"/>
                    </a:ext>
                  </a:extLst>
                </p14:cNvPr>
                <p14:cNvContentPartPr/>
                <p14:nvPr/>
              </p14:nvContentPartPr>
              <p14:xfrm>
                <a:off x="9653158" y="898781"/>
                <a:ext cx="147240" cy="7308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A91B8DD5-DBE8-41A5-8CBA-D505508EB66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648838" y="894461"/>
                  <a:ext cx="1558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BE2812C3-922F-410F-8DAC-B8F0A9AA98D4}"/>
                    </a:ext>
                  </a:extLst>
                </p14:cNvPr>
                <p14:cNvContentPartPr/>
                <p14:nvPr/>
              </p14:nvContentPartPr>
              <p14:xfrm>
                <a:off x="9590158" y="925421"/>
                <a:ext cx="257400" cy="13068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BE2812C3-922F-410F-8DAC-B8F0A9AA98D4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585838" y="921101"/>
                  <a:ext cx="2660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3D1F0565-4A67-4139-8E2E-109846B30CFB}"/>
                    </a:ext>
                  </a:extLst>
                </p14:cNvPr>
                <p14:cNvContentPartPr/>
                <p14:nvPr/>
              </p14:nvContentPartPr>
              <p14:xfrm>
                <a:off x="9673678" y="1060781"/>
                <a:ext cx="82080" cy="21816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3D1F0565-4A67-4139-8E2E-109846B30CFB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669358" y="1056461"/>
                  <a:ext cx="907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B36DD313-9FAA-4799-88A9-D80B33DFAE04}"/>
                    </a:ext>
                  </a:extLst>
                </p14:cNvPr>
                <p14:cNvContentPartPr/>
                <p14:nvPr/>
              </p14:nvContentPartPr>
              <p14:xfrm>
                <a:off x="9774478" y="1087781"/>
                <a:ext cx="96840" cy="8280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B36DD313-9FAA-4799-88A9-D80B33DFAE04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770158" y="1083461"/>
                  <a:ext cx="1054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EC404C51-DF4D-4C97-A5BD-D9E7DA8266BA}"/>
                    </a:ext>
                  </a:extLst>
                </p14:cNvPr>
                <p14:cNvContentPartPr/>
                <p14:nvPr/>
              </p14:nvContentPartPr>
              <p14:xfrm>
                <a:off x="10847278" y="2257421"/>
                <a:ext cx="18000" cy="14112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EC404C51-DF4D-4C97-A5BD-D9E7DA8266BA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842958" y="2253101"/>
                  <a:ext cx="266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97C6184B-ACA9-41CC-AD5E-3B46835362D1}"/>
                    </a:ext>
                  </a:extLst>
                </p14:cNvPr>
                <p14:cNvContentPartPr/>
                <p14:nvPr/>
              </p14:nvContentPartPr>
              <p14:xfrm>
                <a:off x="10843318" y="2205581"/>
                <a:ext cx="105840" cy="2592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97C6184B-ACA9-41CC-AD5E-3B46835362D1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838998" y="2201261"/>
                  <a:ext cx="1144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B7437042-A438-4B2E-ACA0-EE39E23A7DA1}"/>
                    </a:ext>
                  </a:extLst>
                </p14:cNvPr>
                <p14:cNvContentPartPr/>
                <p14:nvPr/>
              </p14:nvContentPartPr>
              <p14:xfrm>
                <a:off x="10837198" y="2235101"/>
                <a:ext cx="136800" cy="13032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B7437042-A438-4B2E-ACA0-EE39E23A7DA1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832878" y="2230781"/>
                  <a:ext cx="1454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C28077E6-0018-4DF4-80A8-9019493FC387}"/>
                    </a:ext>
                  </a:extLst>
                </p14:cNvPr>
                <p14:cNvContentPartPr/>
                <p14:nvPr/>
              </p14:nvContentPartPr>
              <p14:xfrm>
                <a:off x="10809838" y="2377301"/>
                <a:ext cx="207360" cy="11844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C28077E6-0018-4DF4-80A8-9019493FC387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805518" y="2372981"/>
                  <a:ext cx="2160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ABDE2E2F-BA3D-4585-9F0A-3204ACDBBF4F}"/>
                    </a:ext>
                  </a:extLst>
                </p14:cNvPr>
                <p14:cNvContentPartPr/>
                <p14:nvPr/>
              </p14:nvContentPartPr>
              <p14:xfrm>
                <a:off x="10888678" y="2512301"/>
                <a:ext cx="98280" cy="17388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ABDE2E2F-BA3D-4585-9F0A-3204ACDBBF4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884358" y="2507981"/>
                  <a:ext cx="1069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435EADAB-FC27-4B6E-BFF1-25C0C32DBDA9}"/>
                    </a:ext>
                  </a:extLst>
                </p14:cNvPr>
                <p14:cNvContentPartPr/>
                <p14:nvPr/>
              </p14:nvContentPartPr>
              <p14:xfrm>
                <a:off x="11012878" y="2496461"/>
                <a:ext cx="106200" cy="16200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435EADAB-FC27-4B6E-BFF1-25C0C32DBDA9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1008558" y="2492141"/>
                  <a:ext cx="1148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9071B778-9339-4748-88B8-CC4FF7690D65}"/>
                    </a:ext>
                  </a:extLst>
                </p14:cNvPr>
                <p14:cNvContentPartPr/>
                <p14:nvPr/>
              </p14:nvContentPartPr>
              <p14:xfrm>
                <a:off x="10192078" y="2546141"/>
                <a:ext cx="96480" cy="19764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9071B778-9339-4748-88B8-CC4FF7690D65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187758" y="2541821"/>
                  <a:ext cx="1051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9D27F335-BA74-41F8-B38D-068231FAB333}"/>
                    </a:ext>
                  </a:extLst>
                </p14:cNvPr>
                <p14:cNvContentPartPr/>
                <p14:nvPr/>
              </p14:nvContentPartPr>
              <p14:xfrm>
                <a:off x="10331758" y="2555141"/>
                <a:ext cx="86760" cy="14616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9D27F335-BA74-41F8-B38D-068231FAB333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327438" y="2550821"/>
                  <a:ext cx="954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8B67F006-F8A6-43A7-B529-362704D4BDF7}"/>
                    </a:ext>
                  </a:extLst>
                </p14:cNvPr>
                <p14:cNvContentPartPr/>
                <p14:nvPr/>
              </p14:nvContentPartPr>
              <p14:xfrm>
                <a:off x="10378198" y="2351381"/>
                <a:ext cx="35280" cy="11052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8B67F006-F8A6-43A7-B529-362704D4BDF7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373878" y="2347061"/>
                  <a:ext cx="439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047F5CEB-5CBE-4211-BE7A-4843C2B81081}"/>
                    </a:ext>
                  </a:extLst>
                </p14:cNvPr>
                <p14:cNvContentPartPr/>
                <p14:nvPr/>
              </p14:nvContentPartPr>
              <p14:xfrm>
                <a:off x="10489438" y="2453621"/>
                <a:ext cx="59040" cy="21420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047F5CEB-5CBE-4211-BE7A-4843C2B81081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485118" y="2449301"/>
                  <a:ext cx="676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C1EAA8BD-6BA4-478C-A991-A9D9CD774A1B}"/>
                    </a:ext>
                  </a:extLst>
                </p14:cNvPr>
                <p14:cNvContentPartPr/>
                <p14:nvPr/>
              </p14:nvContentPartPr>
              <p14:xfrm>
                <a:off x="10428958" y="2376941"/>
                <a:ext cx="122400" cy="19476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C1EAA8BD-6BA4-478C-A991-A9D9CD774A1B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424638" y="2372621"/>
                  <a:ext cx="1310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834B0AE4-64FE-4116-AEC6-54B8640159A1}"/>
                    </a:ext>
                  </a:extLst>
                </p14:cNvPr>
                <p14:cNvContentPartPr/>
                <p14:nvPr/>
              </p14:nvContentPartPr>
              <p14:xfrm>
                <a:off x="10097398" y="903101"/>
                <a:ext cx="758880" cy="105732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834B0AE4-64FE-4116-AEC6-54B8640159A1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093078" y="898781"/>
                  <a:ext cx="767520" cy="10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A6AC49C1-2421-45D9-AF8E-4C4DDB1377EF}"/>
                    </a:ext>
                  </a:extLst>
                </p14:cNvPr>
                <p14:cNvContentPartPr/>
                <p14:nvPr/>
              </p14:nvContentPartPr>
              <p14:xfrm>
                <a:off x="10287838" y="1505381"/>
                <a:ext cx="83880" cy="11916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A6AC49C1-2421-45D9-AF8E-4C4DDB1377EF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283518" y="1501061"/>
                  <a:ext cx="925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ECC340CA-943E-4C08-8DA0-6CD24C7B1E50}"/>
                    </a:ext>
                  </a:extLst>
                </p14:cNvPr>
                <p14:cNvContentPartPr/>
                <p14:nvPr/>
              </p14:nvContentPartPr>
              <p14:xfrm>
                <a:off x="4629358" y="5129861"/>
                <a:ext cx="21600" cy="4392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ECC340CA-943E-4C08-8DA0-6CD24C7B1E5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625038" y="5125541"/>
                  <a:ext cx="302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F6B7A4D4-F95D-4059-AFCA-574E2773A770}"/>
                    </a:ext>
                  </a:extLst>
                </p14:cNvPr>
                <p14:cNvContentPartPr/>
                <p14:nvPr/>
              </p14:nvContentPartPr>
              <p14:xfrm>
                <a:off x="1439038" y="2194421"/>
                <a:ext cx="21600" cy="468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F6B7A4D4-F95D-4059-AFCA-574E2773A770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434718" y="2190101"/>
                  <a:ext cx="3024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9FBE5DC-8A7D-4E4F-906F-9D810FA58EAD}"/>
                    </a:ext>
                  </a:extLst>
                </p14:cNvPr>
                <p14:cNvContentPartPr/>
                <p14:nvPr/>
              </p14:nvContentPartPr>
              <p14:xfrm>
                <a:off x="4038213" y="3372547"/>
                <a:ext cx="276120" cy="1904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9FBE5DC-8A7D-4E4F-906F-9D810FA58EAD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033893" y="3368227"/>
                  <a:ext cx="2847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0F6D7112-AFD9-4C8B-A8D3-EA306AB76945}"/>
                    </a:ext>
                  </a:extLst>
                </p14:cNvPr>
                <p14:cNvContentPartPr/>
                <p14:nvPr/>
              </p14:nvContentPartPr>
              <p14:xfrm>
                <a:off x="4514493" y="3705547"/>
                <a:ext cx="366840" cy="2750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0F6D7112-AFD9-4C8B-A8D3-EA306AB76945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510173" y="3701227"/>
                  <a:ext cx="3754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4B81A59B-92C0-430F-BC8D-31524B2C0C26}"/>
                    </a:ext>
                  </a:extLst>
                </p14:cNvPr>
                <p14:cNvContentPartPr/>
                <p14:nvPr/>
              </p14:nvContentPartPr>
              <p14:xfrm>
                <a:off x="3253438" y="3314021"/>
                <a:ext cx="23040" cy="63360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4B81A59B-92C0-430F-BC8D-31524B2C0C26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249118" y="3309701"/>
                  <a:ext cx="31680" cy="64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9FD6BB6E-D29E-483C-9938-556D48A605BA}"/>
                    </a:ext>
                  </a:extLst>
                </p14:cNvPr>
                <p14:cNvContentPartPr/>
                <p14:nvPr/>
              </p14:nvContentPartPr>
              <p14:xfrm>
                <a:off x="3132838" y="4319501"/>
                <a:ext cx="78480" cy="6930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9FD6BB6E-D29E-483C-9938-556D48A605BA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128518" y="4315181"/>
                  <a:ext cx="87120" cy="70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2B410932-003B-4709-A97D-13C642C60C60}"/>
                    </a:ext>
                  </a:extLst>
                </p14:cNvPr>
                <p14:cNvContentPartPr/>
                <p14:nvPr/>
              </p14:nvContentPartPr>
              <p14:xfrm>
                <a:off x="3086038" y="5323181"/>
                <a:ext cx="177120" cy="1969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2B410932-003B-4709-A97D-13C642C60C60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081718" y="5318861"/>
                  <a:ext cx="1857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548E8B99-ACFF-4CAF-9500-E6E218BD87A7}"/>
                    </a:ext>
                  </a:extLst>
                </p14:cNvPr>
                <p14:cNvContentPartPr/>
                <p14:nvPr/>
              </p14:nvContentPartPr>
              <p14:xfrm>
                <a:off x="3295918" y="5441261"/>
                <a:ext cx="206640" cy="12420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548E8B99-ACFF-4CAF-9500-E6E218BD87A7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291598" y="5436941"/>
                  <a:ext cx="2152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AA91039C-49CE-4E96-AA73-158AC212F646}"/>
                    </a:ext>
                  </a:extLst>
                </p14:cNvPr>
                <p14:cNvContentPartPr/>
                <p14:nvPr/>
              </p14:nvContentPartPr>
              <p14:xfrm>
                <a:off x="3500398" y="5405981"/>
                <a:ext cx="51480" cy="1465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AA91039C-49CE-4E96-AA73-158AC212F646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496078" y="5401661"/>
                  <a:ext cx="601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9B8BF3B4-CEC1-45D3-9CE6-42B3B7716848}"/>
                    </a:ext>
                  </a:extLst>
                </p14:cNvPr>
                <p14:cNvContentPartPr/>
                <p14:nvPr/>
              </p14:nvContentPartPr>
              <p14:xfrm>
                <a:off x="3537838" y="5465381"/>
                <a:ext cx="170280" cy="6516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9B8BF3B4-CEC1-45D3-9CE6-42B3B7716848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533518" y="5461061"/>
                  <a:ext cx="1789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87B68B4F-AAF5-4F7C-8729-23F401C6B1A0}"/>
                    </a:ext>
                  </a:extLst>
                </p14:cNvPr>
                <p14:cNvContentPartPr/>
                <p14:nvPr/>
              </p14:nvContentPartPr>
              <p14:xfrm>
                <a:off x="3694078" y="5378981"/>
                <a:ext cx="82440" cy="15840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87B68B4F-AAF5-4F7C-8729-23F401C6B1A0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689758" y="5374661"/>
                  <a:ext cx="910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EE4BB4FB-F12B-43B4-9B64-7A60349C7900}"/>
                    </a:ext>
                  </a:extLst>
                </p14:cNvPr>
                <p14:cNvContentPartPr/>
                <p14:nvPr/>
              </p14:nvContentPartPr>
              <p14:xfrm>
                <a:off x="3757798" y="5459621"/>
                <a:ext cx="83520" cy="19296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EE4BB4FB-F12B-43B4-9B64-7A60349C7900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753478" y="5455301"/>
                  <a:ext cx="921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44D054A2-A25C-4B13-9C8B-C5E04DE1A15C}"/>
                    </a:ext>
                  </a:extLst>
                </p14:cNvPr>
                <p14:cNvContentPartPr/>
                <p14:nvPr/>
              </p14:nvContentPartPr>
              <p14:xfrm>
                <a:off x="3339118" y="5276021"/>
                <a:ext cx="87840" cy="15048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44D054A2-A25C-4B13-9C8B-C5E04DE1A15C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334798" y="5271701"/>
                  <a:ext cx="964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70E7D60F-5404-4B14-AACA-860982AC7E73}"/>
                    </a:ext>
                  </a:extLst>
                </p14:cNvPr>
                <p14:cNvContentPartPr/>
                <p14:nvPr/>
              </p14:nvContentPartPr>
              <p14:xfrm>
                <a:off x="3977733" y="3554707"/>
                <a:ext cx="30960" cy="8280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70E7D60F-5404-4B14-AACA-860982AC7E73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973413" y="3550387"/>
                  <a:ext cx="396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DA01EBF2-D734-4F5B-9A52-FAF664916A06}"/>
                    </a:ext>
                  </a:extLst>
                </p14:cNvPr>
                <p14:cNvContentPartPr/>
                <p14:nvPr/>
              </p14:nvContentPartPr>
              <p14:xfrm>
                <a:off x="3985653" y="3715267"/>
                <a:ext cx="439200" cy="191808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DA01EBF2-D734-4F5B-9A52-FAF664916A06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981333" y="3710947"/>
                  <a:ext cx="447840" cy="19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8DBF3343-A9D6-4335-A725-2956CA1851FA}"/>
                    </a:ext>
                  </a:extLst>
                </p14:cNvPr>
                <p14:cNvContentPartPr/>
                <p14:nvPr/>
              </p14:nvContentPartPr>
              <p14:xfrm>
                <a:off x="3897813" y="3697627"/>
                <a:ext cx="174960" cy="18108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8DBF3343-A9D6-4335-A725-2956CA1851FA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893493" y="3693307"/>
                  <a:ext cx="1836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FC0BA18E-97B8-456D-B554-E97AD457683C}"/>
                    </a:ext>
                  </a:extLst>
                </p14:cNvPr>
                <p14:cNvContentPartPr/>
                <p14:nvPr/>
              </p14:nvContentPartPr>
              <p14:xfrm>
                <a:off x="4190133" y="5760067"/>
                <a:ext cx="118080" cy="27324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FC0BA18E-97B8-456D-B554-E97AD457683C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4185813" y="5755747"/>
                  <a:ext cx="1267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7181010B-09A0-49BB-A14C-F9188FD78AEF}"/>
                    </a:ext>
                  </a:extLst>
                </p14:cNvPr>
                <p14:cNvContentPartPr/>
                <p14:nvPr/>
              </p14:nvContentPartPr>
              <p14:xfrm>
                <a:off x="4299213" y="5720107"/>
                <a:ext cx="102600" cy="11844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7181010B-09A0-49BB-A14C-F9188FD78AEF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294893" y="5715787"/>
                  <a:ext cx="1112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88CBBA14-E3CB-4CAC-BC14-C9F79FE8BFFD}"/>
                    </a:ext>
                  </a:extLst>
                </p14:cNvPr>
                <p14:cNvContentPartPr/>
                <p14:nvPr/>
              </p14:nvContentPartPr>
              <p14:xfrm>
                <a:off x="4389213" y="5695627"/>
                <a:ext cx="54000" cy="10368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88CBBA14-E3CB-4CAC-BC14-C9F79FE8BFFD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384893" y="5691307"/>
                  <a:ext cx="626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2DC207ED-00E4-4754-B746-F180A5B86E83}"/>
                    </a:ext>
                  </a:extLst>
                </p14:cNvPr>
                <p14:cNvContentPartPr/>
                <p14:nvPr/>
              </p14:nvContentPartPr>
              <p14:xfrm>
                <a:off x="4468413" y="5559907"/>
                <a:ext cx="280800" cy="19440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2DC207ED-00E4-4754-B746-F180A5B86E83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464093" y="5555587"/>
                  <a:ext cx="2894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71ED678C-95FE-4237-895D-6C8A35691651}"/>
                    </a:ext>
                  </a:extLst>
                </p14:cNvPr>
                <p14:cNvContentPartPr/>
                <p14:nvPr/>
              </p14:nvContentPartPr>
              <p14:xfrm>
                <a:off x="4718613" y="5429947"/>
                <a:ext cx="196560" cy="17028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71ED678C-95FE-4237-895D-6C8A35691651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714293" y="5425627"/>
                  <a:ext cx="2052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61C4AE9C-B575-4C13-8492-A8F4FD21543A}"/>
                    </a:ext>
                  </a:extLst>
                </p14:cNvPr>
                <p14:cNvContentPartPr/>
                <p14:nvPr/>
              </p14:nvContentPartPr>
              <p14:xfrm>
                <a:off x="4837053" y="5423467"/>
                <a:ext cx="38160" cy="1872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61C4AE9C-B575-4C13-8492-A8F4FD21543A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832733" y="5419147"/>
                  <a:ext cx="468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4EC44E30-2642-4EBF-AA1E-AF730B72D7B3}"/>
                    </a:ext>
                  </a:extLst>
                </p14:cNvPr>
                <p14:cNvContentPartPr/>
                <p14:nvPr/>
              </p14:nvContentPartPr>
              <p14:xfrm>
                <a:off x="4956573" y="5445427"/>
                <a:ext cx="100800" cy="5112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4EC44E30-2642-4EBF-AA1E-AF730B72D7B3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952253" y="5441107"/>
                  <a:ext cx="1094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DAD1E5D3-5017-44B3-BE59-96EA1FEDB846}"/>
                    </a:ext>
                  </a:extLst>
                </p14:cNvPr>
                <p14:cNvContentPartPr/>
                <p14:nvPr/>
              </p14:nvContentPartPr>
              <p14:xfrm>
                <a:off x="4685493" y="5796787"/>
                <a:ext cx="101160" cy="23868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DAD1E5D3-5017-44B3-BE59-96EA1FEDB846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681173" y="5792467"/>
                  <a:ext cx="1098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8ACCF535-0D96-4C15-8A32-96CDE99BE091}"/>
                    </a:ext>
                  </a:extLst>
                </p14:cNvPr>
                <p14:cNvContentPartPr/>
                <p14:nvPr/>
              </p14:nvContentPartPr>
              <p14:xfrm>
                <a:off x="4804293" y="5703907"/>
                <a:ext cx="239400" cy="15516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8ACCF535-0D96-4C15-8A32-96CDE99BE091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4799973" y="5699587"/>
                  <a:ext cx="2480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B47919A6-878E-4511-970E-A365727B0A9E}"/>
                    </a:ext>
                  </a:extLst>
                </p14:cNvPr>
                <p14:cNvContentPartPr/>
                <p14:nvPr/>
              </p14:nvContentPartPr>
              <p14:xfrm>
                <a:off x="4967733" y="5593747"/>
                <a:ext cx="360" cy="36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B47919A6-878E-4511-970E-A365727B0A9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963413" y="55894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AAE46BB6-2D69-41FD-8B2F-18E6E455CDCC}"/>
                    </a:ext>
                  </a:extLst>
                </p14:cNvPr>
                <p14:cNvContentPartPr/>
                <p14:nvPr/>
              </p14:nvContentPartPr>
              <p14:xfrm>
                <a:off x="5041533" y="5522827"/>
                <a:ext cx="92520" cy="15480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AAE46BB6-2D69-41FD-8B2F-18E6E455CDC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037213" y="5518507"/>
                  <a:ext cx="1011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F57FC891-195F-4D6C-94AA-B0DD6B5E9E34}"/>
                    </a:ext>
                  </a:extLst>
                </p14:cNvPr>
                <p14:cNvContentPartPr/>
                <p14:nvPr/>
              </p14:nvContentPartPr>
              <p14:xfrm>
                <a:off x="5226933" y="5458387"/>
                <a:ext cx="181080" cy="16848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F57FC891-195F-4D6C-94AA-B0DD6B5E9E34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222613" y="5454067"/>
                  <a:ext cx="1897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C4B604D6-5EC4-4F79-BC15-43C481367151}"/>
                    </a:ext>
                  </a:extLst>
                </p14:cNvPr>
                <p14:cNvContentPartPr/>
                <p14:nvPr/>
              </p14:nvContentPartPr>
              <p14:xfrm>
                <a:off x="5406573" y="5321587"/>
                <a:ext cx="160560" cy="20772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C4B604D6-5EC4-4F79-BC15-43C481367151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402253" y="5317267"/>
                  <a:ext cx="1692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DAF19EE3-5983-4445-B93F-509F7BCFA851}"/>
                    </a:ext>
                  </a:extLst>
                </p14:cNvPr>
                <p14:cNvContentPartPr/>
                <p14:nvPr/>
              </p14:nvContentPartPr>
              <p14:xfrm>
                <a:off x="5338533" y="5350387"/>
                <a:ext cx="360" cy="36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DAF19EE3-5983-4445-B93F-509F7BCFA85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334213" y="53460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6B268B5C-19CB-4C2D-BD3E-DFC0C9E4CCD9}"/>
                    </a:ext>
                  </a:extLst>
                </p14:cNvPr>
                <p14:cNvContentPartPr/>
                <p14:nvPr/>
              </p14:nvContentPartPr>
              <p14:xfrm>
                <a:off x="5604573" y="5295307"/>
                <a:ext cx="209880" cy="20088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6B268B5C-19CB-4C2D-BD3E-DFC0C9E4CCD9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600253" y="5290987"/>
                  <a:ext cx="2185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507C4C41-6D5B-45EC-9BE0-DB8BA44FB57C}"/>
                    </a:ext>
                  </a:extLst>
                </p14:cNvPr>
                <p14:cNvContentPartPr/>
                <p14:nvPr/>
              </p14:nvContentPartPr>
              <p14:xfrm>
                <a:off x="5807253" y="5317627"/>
                <a:ext cx="95040" cy="8424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507C4C41-6D5B-45EC-9BE0-DB8BA44FB57C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5802933" y="5313307"/>
                  <a:ext cx="1036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1F9E3FCD-133D-40C5-A56D-62399EFE3534}"/>
                    </a:ext>
                  </a:extLst>
                </p14:cNvPr>
                <p14:cNvContentPartPr/>
                <p14:nvPr/>
              </p14:nvContentPartPr>
              <p14:xfrm>
                <a:off x="5903733" y="5229067"/>
                <a:ext cx="91440" cy="14328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1F9E3FCD-133D-40C5-A56D-62399EFE3534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5899413" y="5224747"/>
                  <a:ext cx="1000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4DFC1DF0-B0E0-4328-AFDF-069E53BC75FA}"/>
                    </a:ext>
                  </a:extLst>
                </p14:cNvPr>
                <p14:cNvContentPartPr/>
                <p14:nvPr/>
              </p14:nvContentPartPr>
              <p14:xfrm>
                <a:off x="5992653" y="5256787"/>
                <a:ext cx="105840" cy="9936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4DFC1DF0-B0E0-4328-AFDF-069E53BC75FA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988333" y="5252467"/>
                  <a:ext cx="1144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F8D11A30-84E2-4271-9675-7D5199F56286}"/>
                    </a:ext>
                  </a:extLst>
                </p14:cNvPr>
                <p14:cNvContentPartPr/>
                <p14:nvPr/>
              </p14:nvContentPartPr>
              <p14:xfrm>
                <a:off x="5624733" y="5277307"/>
                <a:ext cx="107640" cy="9468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F8D11A30-84E2-4271-9675-7D5199F56286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620413" y="5272987"/>
                  <a:ext cx="1162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5F46F3EB-6AF9-4D5B-B1D8-74C3598FD621}"/>
                    </a:ext>
                  </a:extLst>
                </p14:cNvPr>
                <p14:cNvContentPartPr/>
                <p14:nvPr/>
              </p14:nvContentPartPr>
              <p14:xfrm>
                <a:off x="3630333" y="6224467"/>
                <a:ext cx="252000" cy="4428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5F46F3EB-6AF9-4D5B-B1D8-74C3598FD621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3626013" y="6220147"/>
                  <a:ext cx="2606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6D35280A-C670-4F30-A1EB-B2247C79DBA6}"/>
                    </a:ext>
                  </a:extLst>
                </p14:cNvPr>
                <p14:cNvContentPartPr/>
                <p14:nvPr/>
              </p14:nvContentPartPr>
              <p14:xfrm>
                <a:off x="3861813" y="6151747"/>
                <a:ext cx="160200" cy="19512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6D35280A-C670-4F30-A1EB-B2247C79DBA6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857493" y="6147427"/>
                  <a:ext cx="1688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EA752A93-F4B2-45ED-8C24-DF356526C920}"/>
                    </a:ext>
                  </a:extLst>
                </p14:cNvPr>
                <p14:cNvContentPartPr/>
                <p14:nvPr/>
              </p14:nvContentPartPr>
              <p14:xfrm>
                <a:off x="4100133" y="6056707"/>
                <a:ext cx="122400" cy="18972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EA752A93-F4B2-45ED-8C24-DF356526C920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4095813" y="6052387"/>
                  <a:ext cx="1310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C98FD5D3-92B4-472C-815E-DBF1E8CE7174}"/>
                    </a:ext>
                  </a:extLst>
                </p14:cNvPr>
                <p14:cNvContentPartPr/>
                <p14:nvPr/>
              </p14:nvContentPartPr>
              <p14:xfrm>
                <a:off x="4226493" y="6060667"/>
                <a:ext cx="52920" cy="13896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C98FD5D3-92B4-472C-815E-DBF1E8CE7174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4222173" y="6056347"/>
                  <a:ext cx="615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15BABABA-5AEE-4357-AF4F-53C017E13595}"/>
                    </a:ext>
                  </a:extLst>
                </p14:cNvPr>
                <p14:cNvContentPartPr/>
                <p14:nvPr/>
              </p14:nvContentPartPr>
              <p14:xfrm>
                <a:off x="4292013" y="6104587"/>
                <a:ext cx="57960" cy="7236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15BABABA-5AEE-4357-AF4F-53C017E13595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287693" y="6100267"/>
                  <a:ext cx="666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64884B3C-9266-4248-A528-1E0F78C81DAD}"/>
                    </a:ext>
                  </a:extLst>
                </p14:cNvPr>
                <p14:cNvContentPartPr/>
                <p14:nvPr/>
              </p14:nvContentPartPr>
              <p14:xfrm>
                <a:off x="4353933" y="6086227"/>
                <a:ext cx="126720" cy="17604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64884B3C-9266-4248-A528-1E0F78C81DAD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4349613" y="6081907"/>
                  <a:ext cx="1353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8663ED9B-C878-4DF3-B9BB-2BB5AB2CA5C9}"/>
                    </a:ext>
                  </a:extLst>
                </p14:cNvPr>
                <p14:cNvContentPartPr/>
                <p14:nvPr/>
              </p14:nvContentPartPr>
              <p14:xfrm>
                <a:off x="4509813" y="6020707"/>
                <a:ext cx="81720" cy="9900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8663ED9B-C878-4DF3-B9BB-2BB5AB2CA5C9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4505493" y="6016387"/>
                  <a:ext cx="903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DC7A99AD-D0CA-4E90-8653-F01F08227D55}"/>
                    </a:ext>
                  </a:extLst>
                </p14:cNvPr>
                <p14:cNvContentPartPr/>
                <p14:nvPr/>
              </p14:nvContentPartPr>
              <p14:xfrm>
                <a:off x="4727973" y="5890387"/>
                <a:ext cx="212400" cy="29808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DC7A99AD-D0CA-4E90-8653-F01F08227D55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4723653" y="5886067"/>
                  <a:ext cx="22104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20C0ED87-D663-4168-A8FB-BEAF4E078B49}"/>
                    </a:ext>
                  </a:extLst>
                </p14:cNvPr>
                <p14:cNvContentPartPr/>
                <p14:nvPr/>
              </p14:nvContentPartPr>
              <p14:xfrm>
                <a:off x="5009133" y="5878147"/>
                <a:ext cx="39240" cy="13932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20C0ED87-D663-4168-A8FB-BEAF4E078B49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5004813" y="5873827"/>
                  <a:ext cx="478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DBC51E8F-9A09-411F-96DF-EF3A5F502E10}"/>
                    </a:ext>
                  </a:extLst>
                </p14:cNvPr>
                <p14:cNvContentPartPr/>
                <p14:nvPr/>
              </p14:nvContentPartPr>
              <p14:xfrm>
                <a:off x="4932453" y="5814067"/>
                <a:ext cx="264960" cy="15480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DBC51E8F-9A09-411F-96DF-EF3A5F502E10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928133" y="5809747"/>
                  <a:ext cx="2736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7AD63D18-0A04-4C41-BB09-E0C6D378BC65}"/>
                    </a:ext>
                  </a:extLst>
                </p14:cNvPr>
                <p14:cNvContentPartPr/>
                <p14:nvPr/>
              </p14:nvContentPartPr>
              <p14:xfrm>
                <a:off x="4482813" y="6154267"/>
                <a:ext cx="303120" cy="14328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7AD63D18-0A04-4C41-BB09-E0C6D378BC65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478493" y="6149947"/>
                  <a:ext cx="3117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48CB1CCF-504D-481A-9FCB-D236DB25412B}"/>
                    </a:ext>
                  </a:extLst>
                </p14:cNvPr>
                <p14:cNvContentPartPr/>
                <p14:nvPr/>
              </p14:nvContentPartPr>
              <p14:xfrm>
                <a:off x="4528173" y="6188827"/>
                <a:ext cx="273600" cy="13140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48CB1CCF-504D-481A-9FCB-D236DB25412B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523853" y="6184507"/>
                  <a:ext cx="2822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102D4D17-C0DB-4014-8497-AF6B9D21D050}"/>
                    </a:ext>
                  </a:extLst>
                </p14:cNvPr>
                <p14:cNvContentPartPr/>
                <p14:nvPr/>
              </p14:nvContentPartPr>
              <p14:xfrm>
                <a:off x="4603053" y="6338587"/>
                <a:ext cx="103680" cy="14616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102D4D17-C0DB-4014-8497-AF6B9D21D050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598733" y="6334267"/>
                  <a:ext cx="1123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061C188B-1037-4320-AAE7-76589DAEE0B0}"/>
                    </a:ext>
                  </a:extLst>
                </p14:cNvPr>
                <p14:cNvContentPartPr/>
                <p14:nvPr/>
              </p14:nvContentPartPr>
              <p14:xfrm>
                <a:off x="4712133" y="6332467"/>
                <a:ext cx="69120" cy="7992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061C188B-1037-4320-AAE7-76589DAEE0B0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4707813" y="6328147"/>
                  <a:ext cx="777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A6B80463-2DB6-427E-BF77-66C0BE0BCF81}"/>
                    </a:ext>
                  </a:extLst>
                </p14:cNvPr>
                <p14:cNvContentPartPr/>
                <p14:nvPr/>
              </p14:nvContentPartPr>
              <p14:xfrm>
                <a:off x="4744893" y="6292147"/>
                <a:ext cx="121320" cy="10224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A6B80463-2DB6-427E-BF77-66C0BE0BCF81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4740573" y="6287827"/>
                  <a:ext cx="1299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6964D35E-5F05-4FC5-BC9D-AA5964627A79}"/>
                    </a:ext>
                  </a:extLst>
                </p14:cNvPr>
                <p14:cNvContentPartPr/>
                <p14:nvPr/>
              </p14:nvContentPartPr>
              <p14:xfrm>
                <a:off x="4755333" y="6199627"/>
                <a:ext cx="26280" cy="8676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6964D35E-5F05-4FC5-BC9D-AA5964627A79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4751013" y="6195307"/>
                  <a:ext cx="349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EC65D68E-DE6F-4EDD-AC36-69BE6267AD27}"/>
                    </a:ext>
                  </a:extLst>
                </p14:cNvPr>
                <p14:cNvContentPartPr/>
                <p14:nvPr/>
              </p14:nvContentPartPr>
              <p14:xfrm>
                <a:off x="4473813" y="6347587"/>
                <a:ext cx="503280" cy="19692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EC65D68E-DE6F-4EDD-AC36-69BE6267AD27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4469493" y="6343267"/>
                  <a:ext cx="5119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A8A3E2D1-BC17-4631-BEF5-8243771465B9}"/>
                    </a:ext>
                  </a:extLst>
                </p14:cNvPr>
                <p14:cNvContentPartPr/>
                <p14:nvPr/>
              </p14:nvContentPartPr>
              <p14:xfrm>
                <a:off x="4733013" y="6485827"/>
                <a:ext cx="111960" cy="15804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A8A3E2D1-BC17-4631-BEF5-8243771465B9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4728693" y="6481507"/>
                  <a:ext cx="1206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94F39AE7-FB96-46A0-A480-E47B376AC15C}"/>
                    </a:ext>
                  </a:extLst>
                </p14:cNvPr>
                <p14:cNvContentPartPr/>
                <p14:nvPr/>
              </p14:nvContentPartPr>
              <p14:xfrm>
                <a:off x="4839933" y="6489427"/>
                <a:ext cx="124200" cy="10872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94F39AE7-FB96-46A0-A480-E47B376AC15C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4835613" y="6485107"/>
                  <a:ext cx="1328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43B0A4E4-CAAE-4840-A2DE-8722E79C4DE6}"/>
                    </a:ext>
                  </a:extLst>
                </p14:cNvPr>
                <p14:cNvContentPartPr/>
                <p14:nvPr/>
              </p14:nvContentPartPr>
              <p14:xfrm>
                <a:off x="3174573" y="5146267"/>
                <a:ext cx="210600" cy="3888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43B0A4E4-CAAE-4840-A2DE-8722E79C4DE6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3170253" y="5141947"/>
                  <a:ext cx="2192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29C72C42-B743-4156-B263-F3B5BDD35774}"/>
                    </a:ext>
                  </a:extLst>
                </p14:cNvPr>
                <p14:cNvContentPartPr/>
                <p14:nvPr/>
              </p14:nvContentPartPr>
              <p14:xfrm>
                <a:off x="3561933" y="5112787"/>
                <a:ext cx="220680" cy="4428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29C72C42-B743-4156-B263-F3B5BDD35774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3557613" y="5108467"/>
                  <a:ext cx="2293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EB384C34-D85C-42D9-A114-F9A7419670FD}"/>
                    </a:ext>
                  </a:extLst>
                </p14:cNvPr>
                <p14:cNvContentPartPr/>
                <p14:nvPr/>
              </p14:nvContentPartPr>
              <p14:xfrm>
                <a:off x="3960813" y="3622027"/>
                <a:ext cx="56880" cy="154008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EB384C34-D85C-42D9-A114-F9A7419670FD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3956493" y="3617707"/>
                  <a:ext cx="65520" cy="154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D02C2001-1E52-40B9-9769-A8A1F83F6215}"/>
                    </a:ext>
                  </a:extLst>
                </p14:cNvPr>
                <p14:cNvContentPartPr/>
                <p14:nvPr/>
              </p14:nvContentPartPr>
              <p14:xfrm>
                <a:off x="3957213" y="5119987"/>
                <a:ext cx="56160" cy="19476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D02C2001-1E52-40B9-9769-A8A1F83F6215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3952893" y="5115667"/>
                  <a:ext cx="648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E718B4E8-84D3-46A5-A174-D5323A03A981}"/>
                    </a:ext>
                  </a:extLst>
                </p14:cNvPr>
                <p14:cNvContentPartPr/>
                <p14:nvPr/>
              </p14:nvContentPartPr>
              <p14:xfrm>
                <a:off x="3969453" y="5318347"/>
                <a:ext cx="104760" cy="20160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E718B4E8-84D3-46A5-A174-D5323A03A981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3965133" y="5314027"/>
                  <a:ext cx="1134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59B1E320-ACC6-474D-90F8-42B792442C2C}"/>
                    </a:ext>
                  </a:extLst>
                </p14:cNvPr>
                <p14:cNvContentPartPr/>
                <p14:nvPr/>
              </p14:nvContentPartPr>
              <p14:xfrm>
                <a:off x="4114533" y="5429227"/>
                <a:ext cx="37080" cy="12420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59B1E320-ACC6-474D-90F8-42B792442C2C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4110213" y="5424907"/>
                  <a:ext cx="457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6087341D-0621-488B-B44D-A7B010DEE228}"/>
                    </a:ext>
                  </a:extLst>
                </p14:cNvPr>
                <p14:cNvContentPartPr/>
                <p14:nvPr/>
              </p14:nvContentPartPr>
              <p14:xfrm>
                <a:off x="4041813" y="5374507"/>
                <a:ext cx="124920" cy="4860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6087341D-0621-488B-B44D-A7B010DEE228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4037493" y="5370187"/>
                  <a:ext cx="1335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1FC4FD60-5464-4DF8-A2A9-906139FF0511}"/>
                    </a:ext>
                  </a:extLst>
                </p14:cNvPr>
                <p14:cNvContentPartPr/>
                <p14:nvPr/>
              </p14:nvContentPartPr>
              <p14:xfrm>
                <a:off x="4190493" y="5436067"/>
                <a:ext cx="64800" cy="9900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1FC4FD60-5464-4DF8-A2A9-906139FF0511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4186173" y="5431747"/>
                  <a:ext cx="734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D81E50BC-D6BF-4C16-8056-1027C11FADEB}"/>
                    </a:ext>
                  </a:extLst>
                </p14:cNvPr>
                <p14:cNvContentPartPr/>
                <p14:nvPr/>
              </p14:nvContentPartPr>
              <p14:xfrm>
                <a:off x="4248813" y="5415907"/>
                <a:ext cx="39600" cy="8424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D81E50BC-D6BF-4C16-8056-1027C11FADEB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4244493" y="5411587"/>
                  <a:ext cx="482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CFA54DFE-04D8-425A-ACF9-DD116CF54EF0}"/>
                    </a:ext>
                  </a:extLst>
                </p14:cNvPr>
                <p14:cNvContentPartPr/>
                <p14:nvPr/>
              </p14:nvContentPartPr>
              <p14:xfrm>
                <a:off x="4314693" y="5325907"/>
                <a:ext cx="85680" cy="13932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CFA54DFE-04D8-425A-ACF9-DD116CF54EF0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4310373" y="5321587"/>
                  <a:ext cx="943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D5D35CC4-04EB-4D94-8D95-F0F839B41F9C}"/>
                    </a:ext>
                  </a:extLst>
                </p14:cNvPr>
                <p14:cNvContentPartPr/>
                <p14:nvPr/>
              </p14:nvContentPartPr>
              <p14:xfrm>
                <a:off x="4420533" y="5339947"/>
                <a:ext cx="76680" cy="8460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D5D35CC4-04EB-4D94-8D95-F0F839B41F9C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4416213" y="5335627"/>
                  <a:ext cx="853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A0708152-6C92-4170-94B8-BF98D0ECF513}"/>
                    </a:ext>
                  </a:extLst>
                </p14:cNvPr>
                <p14:cNvContentPartPr/>
                <p14:nvPr/>
              </p14:nvContentPartPr>
              <p14:xfrm>
                <a:off x="4054053" y="5197027"/>
                <a:ext cx="118440" cy="13104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A0708152-6C92-4170-94B8-BF98D0ECF513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4049733" y="5192707"/>
                  <a:ext cx="1270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2A6563B7-D26B-4B99-8384-10884F2AB9CB}"/>
                    </a:ext>
                  </a:extLst>
                </p14:cNvPr>
                <p14:cNvContentPartPr/>
                <p14:nvPr/>
              </p14:nvContentPartPr>
              <p14:xfrm>
                <a:off x="1419933" y="3656587"/>
                <a:ext cx="257040" cy="3708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2A6563B7-D26B-4B99-8384-10884F2AB9CB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415613" y="3652267"/>
                  <a:ext cx="2656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980820B3-3E86-47B7-8D62-4CB945BEF4E4}"/>
                    </a:ext>
                  </a:extLst>
                </p14:cNvPr>
                <p14:cNvContentPartPr/>
                <p14:nvPr/>
              </p14:nvContentPartPr>
              <p14:xfrm>
                <a:off x="1954173" y="3679627"/>
                <a:ext cx="847080" cy="6768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980820B3-3E86-47B7-8D62-4CB945BEF4E4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949853" y="3675307"/>
                  <a:ext cx="8557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88B20AF9-CF76-4F47-80D6-CC3E7AF9071B}"/>
                    </a:ext>
                  </a:extLst>
                </p14:cNvPr>
                <p14:cNvContentPartPr/>
                <p14:nvPr/>
              </p14:nvContentPartPr>
              <p14:xfrm>
                <a:off x="3192213" y="3654427"/>
                <a:ext cx="649800" cy="8280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88B20AF9-CF76-4F47-80D6-CC3E7AF9071B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3187893" y="3650107"/>
                  <a:ext cx="6584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D907CDE3-6F7C-4514-BCA3-9B79D2408B4C}"/>
                    </a:ext>
                  </a:extLst>
                </p14:cNvPr>
                <p14:cNvContentPartPr/>
                <p14:nvPr/>
              </p14:nvContentPartPr>
              <p14:xfrm>
                <a:off x="951573" y="3610867"/>
                <a:ext cx="205920" cy="23580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D907CDE3-6F7C-4514-BCA3-9B79D2408B4C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947253" y="3606547"/>
                  <a:ext cx="2145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13B8D430-3BAF-4278-A18C-D1446972A53C}"/>
                    </a:ext>
                  </a:extLst>
                </p14:cNvPr>
                <p14:cNvContentPartPr/>
                <p14:nvPr/>
              </p14:nvContentPartPr>
              <p14:xfrm>
                <a:off x="1157133" y="3791587"/>
                <a:ext cx="20160" cy="2448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13B8D430-3BAF-4278-A18C-D1446972A53C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152813" y="3787267"/>
                  <a:ext cx="28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55346966-711E-42C6-93CF-099B3E356664}"/>
                    </a:ext>
                  </a:extLst>
                </p14:cNvPr>
                <p14:cNvContentPartPr/>
                <p14:nvPr/>
              </p14:nvContentPartPr>
              <p14:xfrm>
                <a:off x="1094493" y="3767107"/>
                <a:ext cx="126720" cy="13968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55346966-711E-42C6-93CF-099B3E356664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090173" y="3762787"/>
                  <a:ext cx="1353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1732D96E-55A1-4C4D-B05A-DDF8F3A84157}"/>
                    </a:ext>
                  </a:extLst>
                </p14:cNvPr>
                <p14:cNvContentPartPr/>
                <p14:nvPr/>
              </p14:nvContentPartPr>
              <p14:xfrm>
                <a:off x="1208613" y="3804187"/>
                <a:ext cx="47520" cy="10440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1732D96E-55A1-4C4D-B05A-DDF8F3A84157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204293" y="3799867"/>
                  <a:ext cx="561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E8873B95-AD42-4B2B-8A51-826C94F411F3}"/>
                    </a:ext>
                  </a:extLst>
                </p14:cNvPr>
                <p14:cNvContentPartPr/>
                <p14:nvPr/>
              </p14:nvContentPartPr>
              <p14:xfrm>
                <a:off x="1250733" y="3820387"/>
                <a:ext cx="62640" cy="6552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E8873B95-AD42-4B2B-8A51-826C94F411F3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246413" y="3816067"/>
                  <a:ext cx="712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CE95702E-BDA7-44D8-A204-008319869BF0}"/>
                    </a:ext>
                  </a:extLst>
                </p14:cNvPr>
                <p14:cNvContentPartPr/>
                <p14:nvPr/>
              </p14:nvContentPartPr>
              <p14:xfrm>
                <a:off x="1304013" y="3788707"/>
                <a:ext cx="106920" cy="8532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CE95702E-BDA7-44D8-A204-008319869BF0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299693" y="3784387"/>
                  <a:ext cx="1155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E5267160-9090-4131-A272-28A65CAA6C1D}"/>
                    </a:ext>
                  </a:extLst>
                </p14:cNvPr>
                <p14:cNvContentPartPr/>
                <p14:nvPr/>
              </p14:nvContentPartPr>
              <p14:xfrm>
                <a:off x="1169373" y="3491707"/>
                <a:ext cx="106200" cy="11232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E5267160-9090-4131-A272-28A65CAA6C1D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165053" y="3487387"/>
                  <a:ext cx="1148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91B9AE19-A2A2-42A4-9F2C-92DF5E62C368}"/>
                    </a:ext>
                  </a:extLst>
                </p14:cNvPr>
                <p14:cNvContentPartPr/>
                <p14:nvPr/>
              </p14:nvContentPartPr>
              <p14:xfrm>
                <a:off x="1017453" y="3034507"/>
                <a:ext cx="48240" cy="42804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91B9AE19-A2A2-42A4-9F2C-92DF5E62C368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013133" y="3030187"/>
                  <a:ext cx="5688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1A1287E1-2E56-404A-8E2A-5524DC77C6C9}"/>
                    </a:ext>
                  </a:extLst>
                </p14:cNvPr>
                <p14:cNvContentPartPr/>
                <p14:nvPr/>
              </p14:nvContentPartPr>
              <p14:xfrm>
                <a:off x="935733" y="3251227"/>
                <a:ext cx="205920" cy="29160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1A1287E1-2E56-404A-8E2A-5524DC77C6C9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931413" y="3246907"/>
                  <a:ext cx="21456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D22BD4EA-CF4D-4D98-8CE1-2978B2E9D2EC}"/>
                    </a:ext>
                  </a:extLst>
                </p14:cNvPr>
                <p14:cNvContentPartPr/>
                <p14:nvPr/>
              </p14:nvContentPartPr>
              <p14:xfrm>
                <a:off x="3408213" y="5779507"/>
                <a:ext cx="253440" cy="2808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D22BD4EA-CF4D-4D98-8CE1-2978B2E9D2EC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3403893" y="5775187"/>
                  <a:ext cx="262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453E2FA8-3E04-4110-9F97-310F93AAED34}"/>
                    </a:ext>
                  </a:extLst>
                </p14:cNvPr>
                <p14:cNvContentPartPr/>
                <p14:nvPr/>
              </p14:nvContentPartPr>
              <p14:xfrm>
                <a:off x="3600813" y="5693827"/>
                <a:ext cx="250920" cy="29304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453E2FA8-3E04-4110-9F97-310F93AAED34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3596493" y="5689507"/>
                  <a:ext cx="25956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FB80F6C8-55B9-43C5-A634-AB34AADAC0C8}"/>
                    </a:ext>
                  </a:extLst>
                </p14:cNvPr>
                <p14:cNvContentPartPr/>
                <p14:nvPr/>
              </p14:nvContentPartPr>
              <p14:xfrm>
                <a:off x="510213" y="4742707"/>
                <a:ext cx="303120" cy="7020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FB80F6C8-55B9-43C5-A634-AB34AADAC0C8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505893" y="4738387"/>
                  <a:ext cx="3117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96CF2468-0C3E-4E19-A5FD-73C3ADCF0562}"/>
                    </a:ext>
                  </a:extLst>
                </p14:cNvPr>
                <p14:cNvContentPartPr/>
                <p14:nvPr/>
              </p14:nvContentPartPr>
              <p14:xfrm>
                <a:off x="522093" y="4809307"/>
                <a:ext cx="245160" cy="3312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96CF2468-0C3E-4E19-A5FD-73C3ADCF0562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517773" y="4804987"/>
                  <a:ext cx="2538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E2C35B84-0C9C-49A3-B8B7-70BE4FC6DE8A}"/>
                    </a:ext>
                  </a:extLst>
                </p14:cNvPr>
                <p14:cNvContentPartPr/>
                <p14:nvPr/>
              </p14:nvContentPartPr>
              <p14:xfrm>
                <a:off x="508413" y="4546507"/>
                <a:ext cx="298440" cy="15696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E2C35B84-0C9C-49A3-B8B7-70BE4FC6DE8A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504093" y="4542187"/>
                  <a:ext cx="3070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E2A92893-55C3-4EE2-891F-ABFE5B36264F}"/>
                    </a:ext>
                  </a:extLst>
                </p14:cNvPr>
                <p14:cNvContentPartPr/>
                <p14:nvPr/>
              </p14:nvContentPartPr>
              <p14:xfrm>
                <a:off x="193413" y="5040427"/>
                <a:ext cx="92520" cy="2736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E2A92893-55C3-4EE2-891F-ABFE5B36264F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89093" y="5036107"/>
                  <a:ext cx="1011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90BBA7A4-5AC7-44CB-B0DE-BD3BD7AC01A7}"/>
                    </a:ext>
                  </a:extLst>
                </p14:cNvPr>
                <p14:cNvContentPartPr/>
                <p14:nvPr/>
              </p14:nvContentPartPr>
              <p14:xfrm>
                <a:off x="95493" y="4987147"/>
                <a:ext cx="158760" cy="18864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90BBA7A4-5AC7-44CB-B0DE-BD3BD7AC01A7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91173" y="4982827"/>
                  <a:ext cx="1674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4CF68F14-EF55-45A5-9850-05CF6D807328}"/>
                    </a:ext>
                  </a:extLst>
                </p14:cNvPr>
                <p14:cNvContentPartPr/>
                <p14:nvPr/>
              </p14:nvContentPartPr>
              <p14:xfrm>
                <a:off x="283053" y="5033227"/>
                <a:ext cx="69840" cy="8820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4CF68F14-EF55-45A5-9850-05CF6D807328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278733" y="5028907"/>
                  <a:ext cx="784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D700D1B2-6AE8-4DAC-B5A2-B04FE5A254A8}"/>
                    </a:ext>
                  </a:extLst>
                </p14:cNvPr>
                <p14:cNvContentPartPr/>
                <p14:nvPr/>
              </p14:nvContentPartPr>
              <p14:xfrm>
                <a:off x="280893" y="5017387"/>
                <a:ext cx="132120" cy="13356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D700D1B2-6AE8-4DAC-B5A2-B04FE5A254A8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276573" y="5013067"/>
                  <a:ext cx="1407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1B099F1D-BAAC-41C6-A1D6-8C07F6A86C6E}"/>
                    </a:ext>
                  </a:extLst>
                </p14:cNvPr>
                <p14:cNvContentPartPr/>
                <p14:nvPr/>
              </p14:nvContentPartPr>
              <p14:xfrm>
                <a:off x="419493" y="5003347"/>
                <a:ext cx="104760" cy="7776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1B099F1D-BAAC-41C6-A1D6-8C07F6A86C6E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415173" y="4999027"/>
                  <a:ext cx="1134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655ACC8F-1C11-4779-8396-24CF6DB1257C}"/>
                    </a:ext>
                  </a:extLst>
                </p14:cNvPr>
                <p14:cNvContentPartPr/>
                <p14:nvPr/>
              </p14:nvContentPartPr>
              <p14:xfrm>
                <a:off x="440733" y="4987147"/>
                <a:ext cx="115920" cy="16236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655ACC8F-1C11-4779-8396-24CF6DB1257C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436413" y="4982827"/>
                  <a:ext cx="1245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BF3F85B5-4C9E-4766-A77F-6822AB7002CB}"/>
                    </a:ext>
                  </a:extLst>
                </p14:cNvPr>
                <p14:cNvContentPartPr/>
                <p14:nvPr/>
              </p14:nvContentPartPr>
              <p14:xfrm>
                <a:off x="604533" y="5009107"/>
                <a:ext cx="115200" cy="14688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BF3F85B5-4C9E-4766-A77F-6822AB7002CB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600213" y="5004787"/>
                  <a:ext cx="1238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E8819B68-B9D8-4A23-AD65-B9746178DA8B}"/>
                    </a:ext>
                  </a:extLst>
                </p14:cNvPr>
                <p14:cNvContentPartPr/>
                <p14:nvPr/>
              </p14:nvContentPartPr>
              <p14:xfrm>
                <a:off x="729093" y="5046187"/>
                <a:ext cx="315720" cy="5976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E8819B68-B9D8-4A23-AD65-B9746178DA8B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724773" y="5041867"/>
                  <a:ext cx="3243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DB7BB2C7-003D-48F8-A422-E0C4E6C7E6B6}"/>
                    </a:ext>
                  </a:extLst>
                </p14:cNvPr>
                <p14:cNvContentPartPr/>
                <p14:nvPr/>
              </p14:nvContentPartPr>
              <p14:xfrm>
                <a:off x="1013493" y="5013067"/>
                <a:ext cx="149400" cy="24192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DB7BB2C7-003D-48F8-A422-E0C4E6C7E6B6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009173" y="5008747"/>
                  <a:ext cx="1580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FA7A60F1-161E-4049-802A-F646D9853A75}"/>
                    </a:ext>
                  </a:extLst>
                </p14:cNvPr>
                <p14:cNvContentPartPr/>
                <p14:nvPr/>
              </p14:nvContentPartPr>
              <p14:xfrm>
                <a:off x="1163253" y="4899307"/>
                <a:ext cx="170280" cy="20736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FA7A60F1-161E-4049-802A-F646D9853A75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158933" y="4894987"/>
                  <a:ext cx="1789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40DCB7B0-5EA3-4D6A-B704-C00D76A11EAC}"/>
                    </a:ext>
                  </a:extLst>
                </p14:cNvPr>
                <p14:cNvContentPartPr/>
                <p14:nvPr/>
              </p14:nvContentPartPr>
              <p14:xfrm>
                <a:off x="1322013" y="4914787"/>
                <a:ext cx="49680" cy="5220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40DCB7B0-5EA3-4D6A-B704-C00D76A11EAC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317693" y="4910467"/>
                  <a:ext cx="583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920257B3-BA8A-4029-BFD1-DC8018BD570F}"/>
                    </a:ext>
                  </a:extLst>
                </p14:cNvPr>
                <p14:cNvContentPartPr/>
                <p14:nvPr/>
              </p14:nvContentPartPr>
              <p14:xfrm>
                <a:off x="1347933" y="4970947"/>
                <a:ext cx="199800" cy="11124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920257B3-BA8A-4029-BFD1-DC8018BD570F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343613" y="4966627"/>
                  <a:ext cx="2084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33362421-A1CC-4526-92FE-7C1171D8F581}"/>
                    </a:ext>
                  </a:extLst>
                </p14:cNvPr>
                <p14:cNvContentPartPr/>
                <p14:nvPr/>
              </p14:nvContentPartPr>
              <p14:xfrm>
                <a:off x="1744653" y="4959427"/>
                <a:ext cx="127440" cy="28836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33362421-A1CC-4526-92FE-7C1171D8F581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740333" y="4955107"/>
                  <a:ext cx="13608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9B59B543-9A5A-48DF-9A10-FE5649C51727}"/>
                    </a:ext>
                  </a:extLst>
                </p14:cNvPr>
                <p14:cNvContentPartPr/>
                <p14:nvPr/>
              </p14:nvContentPartPr>
              <p14:xfrm>
                <a:off x="1901253" y="4947547"/>
                <a:ext cx="325800" cy="11988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9B59B543-9A5A-48DF-9A10-FE5649C51727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896933" y="4943227"/>
                  <a:ext cx="3344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0D9121D0-A021-4B97-B90F-0980C588ABDA}"/>
                    </a:ext>
                  </a:extLst>
                </p14:cNvPr>
                <p14:cNvContentPartPr/>
                <p14:nvPr/>
              </p14:nvContentPartPr>
              <p14:xfrm>
                <a:off x="2217693" y="4827667"/>
                <a:ext cx="152280" cy="23616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0D9121D0-A021-4B97-B90F-0980C588ABDA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2213373" y="4823347"/>
                  <a:ext cx="1609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54E52CBC-074D-4333-8477-95982AE40B37}"/>
                    </a:ext>
                  </a:extLst>
                </p14:cNvPr>
                <p14:cNvContentPartPr/>
                <p14:nvPr/>
              </p14:nvContentPartPr>
              <p14:xfrm>
                <a:off x="2131653" y="4766467"/>
                <a:ext cx="38520" cy="5760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54E52CBC-074D-4333-8477-95982AE40B37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2127333" y="4762147"/>
                  <a:ext cx="471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A3635BB4-93FD-4D2E-AE06-AF6B7AD11835}"/>
                    </a:ext>
                  </a:extLst>
                </p14:cNvPr>
                <p14:cNvContentPartPr/>
                <p14:nvPr/>
              </p14:nvContentPartPr>
              <p14:xfrm>
                <a:off x="239853" y="5320867"/>
                <a:ext cx="211320" cy="12204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A3635BB4-93FD-4D2E-AE06-AF6B7AD11835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235533" y="5316547"/>
                  <a:ext cx="2199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672786D1-FD04-4F68-97D6-0AF636265752}"/>
                    </a:ext>
                  </a:extLst>
                </p14:cNvPr>
                <p14:cNvContentPartPr/>
                <p14:nvPr/>
              </p14:nvContentPartPr>
              <p14:xfrm>
                <a:off x="489333" y="5302867"/>
                <a:ext cx="118080" cy="12420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672786D1-FD04-4F68-97D6-0AF636265752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485013" y="5298547"/>
                  <a:ext cx="1267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49F20995-41F9-4042-8073-617A9B7DADD7}"/>
                    </a:ext>
                  </a:extLst>
                </p14:cNvPr>
                <p14:cNvContentPartPr/>
                <p14:nvPr/>
              </p14:nvContentPartPr>
              <p14:xfrm>
                <a:off x="632973" y="5322307"/>
                <a:ext cx="172080" cy="9036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49F20995-41F9-4042-8073-617A9B7DADD7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628653" y="5317987"/>
                  <a:ext cx="1807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3BBE9D4B-F413-4D23-91AF-FBC2E2EDB4F7}"/>
                    </a:ext>
                  </a:extLst>
                </p14:cNvPr>
                <p14:cNvContentPartPr/>
                <p14:nvPr/>
              </p14:nvContentPartPr>
              <p14:xfrm>
                <a:off x="1003773" y="5350387"/>
                <a:ext cx="360" cy="36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3BBE9D4B-F413-4D23-91AF-FBC2E2EDB4F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99453" y="53460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9430406A-FD17-435E-8A9E-22D56ABCC871}"/>
                    </a:ext>
                  </a:extLst>
                </p14:cNvPr>
                <p14:cNvContentPartPr/>
                <p14:nvPr/>
              </p14:nvContentPartPr>
              <p14:xfrm>
                <a:off x="946533" y="5326987"/>
                <a:ext cx="279000" cy="9216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9430406A-FD17-435E-8A9E-22D56ABCC871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942213" y="5322667"/>
                  <a:ext cx="2876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B1F930B3-0C86-4F42-B76C-89218A2A137B}"/>
                    </a:ext>
                  </a:extLst>
                </p14:cNvPr>
                <p14:cNvContentPartPr/>
                <p14:nvPr/>
              </p14:nvContentPartPr>
              <p14:xfrm>
                <a:off x="1269453" y="5214307"/>
                <a:ext cx="78840" cy="20628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B1F930B3-0C86-4F42-B76C-89218A2A137B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265133" y="5209987"/>
                  <a:ext cx="874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93B0F376-C9D9-41EF-A185-5904A71DA744}"/>
                    </a:ext>
                  </a:extLst>
                </p14:cNvPr>
                <p14:cNvContentPartPr/>
                <p14:nvPr/>
              </p14:nvContentPartPr>
              <p14:xfrm>
                <a:off x="1333173" y="5307907"/>
                <a:ext cx="186840" cy="5940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93B0F376-C9D9-41EF-A185-5904A71DA744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328853" y="5303587"/>
                  <a:ext cx="1954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B617B2E9-8182-4C34-AD3D-2C04BCE4EDBD}"/>
                    </a:ext>
                  </a:extLst>
                </p14:cNvPr>
                <p14:cNvContentPartPr/>
                <p14:nvPr/>
              </p14:nvContentPartPr>
              <p14:xfrm>
                <a:off x="1512813" y="5292067"/>
                <a:ext cx="249480" cy="30492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B617B2E9-8182-4C34-AD3D-2C04BCE4EDBD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508493" y="5287747"/>
                  <a:ext cx="25812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756B2E1D-10A0-45F7-8365-D662159A9F47}"/>
                    </a:ext>
                  </a:extLst>
                </p14:cNvPr>
                <p14:cNvContentPartPr/>
                <p14:nvPr/>
              </p14:nvContentPartPr>
              <p14:xfrm>
                <a:off x="3979173" y="3501787"/>
                <a:ext cx="93960" cy="15840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756B2E1D-10A0-45F7-8365-D662159A9F47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3974853" y="3497467"/>
                  <a:ext cx="1026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C294264D-6CA0-4F75-A1D1-7B97E19A93EC}"/>
                    </a:ext>
                  </a:extLst>
                </p14:cNvPr>
                <p14:cNvContentPartPr/>
                <p14:nvPr/>
              </p14:nvContentPartPr>
              <p14:xfrm>
                <a:off x="4447533" y="6145627"/>
                <a:ext cx="440280" cy="33732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C294264D-6CA0-4F75-A1D1-7B97E19A93EC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4443213" y="6141307"/>
                  <a:ext cx="44892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C8768925-4610-42C9-B8A6-CF59D1A216D7}"/>
                    </a:ext>
                  </a:extLst>
                </p14:cNvPr>
                <p14:cNvContentPartPr/>
                <p14:nvPr/>
              </p14:nvContentPartPr>
              <p14:xfrm>
                <a:off x="4612773" y="6341827"/>
                <a:ext cx="492120" cy="34884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C8768925-4610-42C9-B8A6-CF59D1A216D7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4608453" y="6337507"/>
                  <a:ext cx="50076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9B61E8BC-D709-4B7A-82F2-0ED556C9D0C6}"/>
                    </a:ext>
                  </a:extLst>
                </p14:cNvPr>
                <p14:cNvContentPartPr/>
                <p14:nvPr/>
              </p14:nvContentPartPr>
              <p14:xfrm>
                <a:off x="4295253" y="3097147"/>
                <a:ext cx="1310040" cy="76788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9B61E8BC-D709-4B7A-82F2-0ED556C9D0C6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4290933" y="3092827"/>
                  <a:ext cx="1318680" cy="77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51AF45A2-D7C1-450C-ABE0-41CC88BBEBA2}"/>
                    </a:ext>
                  </a:extLst>
                </p14:cNvPr>
                <p14:cNvContentPartPr/>
                <p14:nvPr/>
              </p14:nvContentPartPr>
              <p14:xfrm>
                <a:off x="4295613" y="3641827"/>
                <a:ext cx="282960" cy="20196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51AF45A2-D7C1-450C-ABE0-41CC88BBEBA2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4291293" y="3637507"/>
                  <a:ext cx="2916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9BF41221-584C-4295-8C38-F258FE632BC5}"/>
                    </a:ext>
                  </a:extLst>
                </p14:cNvPr>
                <p14:cNvContentPartPr/>
                <p14:nvPr/>
              </p14:nvContentPartPr>
              <p14:xfrm>
                <a:off x="5729133" y="2816707"/>
                <a:ext cx="169200" cy="21816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9BF41221-584C-4295-8C38-F258FE632BC5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5724813" y="2812387"/>
                  <a:ext cx="1778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13178890-913E-4F01-89D2-81E8A6F96CD9}"/>
                    </a:ext>
                  </a:extLst>
                </p14:cNvPr>
                <p14:cNvContentPartPr/>
                <p14:nvPr/>
              </p14:nvContentPartPr>
              <p14:xfrm>
                <a:off x="5880333" y="2776027"/>
                <a:ext cx="113400" cy="24444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13178890-913E-4F01-89D2-81E8A6F96CD9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5876013" y="2771707"/>
                  <a:ext cx="1220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975DDFA1-743C-4B19-ACFB-7C47A0BF207D}"/>
                    </a:ext>
                  </a:extLst>
                </p14:cNvPr>
                <p14:cNvContentPartPr/>
                <p14:nvPr/>
              </p14:nvContentPartPr>
              <p14:xfrm>
                <a:off x="5994093" y="2618707"/>
                <a:ext cx="191520" cy="22968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975DDFA1-743C-4B19-ACFB-7C47A0BF207D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5989773" y="2614387"/>
                  <a:ext cx="2001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BE03B976-CB3C-446E-A890-9270BB1710C0}"/>
                    </a:ext>
                  </a:extLst>
                </p14:cNvPr>
                <p14:cNvContentPartPr/>
                <p14:nvPr/>
              </p14:nvContentPartPr>
              <p14:xfrm>
                <a:off x="6181293" y="2577307"/>
                <a:ext cx="102600" cy="11880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BE03B976-CB3C-446E-A890-9270BB1710C0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6176973" y="2572987"/>
                  <a:ext cx="1112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7A12072B-4F0A-480A-84DE-93DFEFB64973}"/>
                    </a:ext>
                  </a:extLst>
                </p14:cNvPr>
                <p14:cNvContentPartPr/>
                <p14:nvPr/>
              </p14:nvContentPartPr>
              <p14:xfrm>
                <a:off x="6278133" y="2444827"/>
                <a:ext cx="172080" cy="16236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7A12072B-4F0A-480A-84DE-93DFEFB64973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6273813" y="2440507"/>
                  <a:ext cx="1807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81B93453-7AC1-4F22-87C7-670CFC814BD8}"/>
                    </a:ext>
                  </a:extLst>
                </p14:cNvPr>
                <p14:cNvContentPartPr/>
                <p14:nvPr/>
              </p14:nvContentPartPr>
              <p14:xfrm>
                <a:off x="6448773" y="2293627"/>
                <a:ext cx="205200" cy="19224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81B93453-7AC1-4F22-87C7-670CFC814BD8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6444453" y="2289307"/>
                  <a:ext cx="2138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64720EB5-8BEE-40A7-9619-6DC4DDA4FC81}"/>
                    </a:ext>
                  </a:extLst>
                </p14:cNvPr>
                <p14:cNvContentPartPr/>
                <p14:nvPr/>
              </p14:nvContentPartPr>
              <p14:xfrm>
                <a:off x="6838293" y="2060347"/>
                <a:ext cx="117720" cy="17388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64720EB5-8BEE-40A7-9619-6DC4DDA4FC81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6833973" y="2056027"/>
                  <a:ext cx="1263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534C7381-3CC0-44D4-BF27-4B376D2CAA89}"/>
                    </a:ext>
                  </a:extLst>
                </p14:cNvPr>
                <p14:cNvContentPartPr/>
                <p14:nvPr/>
              </p14:nvContentPartPr>
              <p14:xfrm>
                <a:off x="6748653" y="2011747"/>
                <a:ext cx="234000" cy="24588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534C7381-3CC0-44D4-BF27-4B376D2CAA89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6744333" y="2007427"/>
                  <a:ext cx="2426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11300EE1-BA7A-4E44-98C2-08565B87841E}"/>
                    </a:ext>
                  </a:extLst>
                </p14:cNvPr>
                <p14:cNvContentPartPr/>
                <p14:nvPr/>
              </p14:nvContentPartPr>
              <p14:xfrm>
                <a:off x="6939813" y="2022187"/>
                <a:ext cx="109440" cy="9432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11300EE1-BA7A-4E44-98C2-08565B87841E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6935493" y="2017867"/>
                  <a:ext cx="1180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9D50B268-0EAE-4535-AB23-E543F039D72F}"/>
                    </a:ext>
                  </a:extLst>
                </p14:cNvPr>
                <p14:cNvContentPartPr/>
                <p14:nvPr/>
              </p14:nvContentPartPr>
              <p14:xfrm>
                <a:off x="7085973" y="1916707"/>
                <a:ext cx="104760" cy="11520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9D50B268-0EAE-4535-AB23-E543F039D72F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7081653" y="1912387"/>
                  <a:ext cx="1134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415C4D1E-1A91-4C29-A6D0-ACFDC45F5BA5}"/>
                    </a:ext>
                  </a:extLst>
                </p14:cNvPr>
                <p14:cNvContentPartPr/>
                <p14:nvPr/>
              </p14:nvContentPartPr>
              <p14:xfrm>
                <a:off x="7174173" y="1771627"/>
                <a:ext cx="299880" cy="17784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415C4D1E-1A91-4C29-A6D0-ACFDC45F5BA5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7169853" y="1767307"/>
                  <a:ext cx="3085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888B8022-3386-405B-AB71-27E726C01D17}"/>
                    </a:ext>
                  </a:extLst>
                </p14:cNvPr>
                <p14:cNvContentPartPr/>
                <p14:nvPr/>
              </p14:nvContentPartPr>
              <p14:xfrm>
                <a:off x="7514373" y="1617547"/>
                <a:ext cx="118800" cy="14616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888B8022-3386-405B-AB71-27E726C01D17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7510053" y="1613227"/>
                  <a:ext cx="1274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6280EAEB-415E-4693-B9EC-B726020115DF}"/>
                    </a:ext>
                  </a:extLst>
                </p14:cNvPr>
                <p14:cNvContentPartPr/>
                <p14:nvPr/>
              </p14:nvContentPartPr>
              <p14:xfrm>
                <a:off x="6025773" y="2993107"/>
                <a:ext cx="230040" cy="25236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6280EAEB-415E-4693-B9EC-B726020115DF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6021453" y="2988787"/>
                  <a:ext cx="2386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C6E383D9-1CA5-484F-98C3-CD689E8EBA73}"/>
                    </a:ext>
                  </a:extLst>
                </p14:cNvPr>
                <p14:cNvContentPartPr/>
                <p14:nvPr/>
              </p14:nvContentPartPr>
              <p14:xfrm>
                <a:off x="5989773" y="3496387"/>
                <a:ext cx="137520" cy="24588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C6E383D9-1CA5-484F-98C3-CD689E8EBA73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5985453" y="3492067"/>
                  <a:ext cx="1461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8A4F9FA7-9556-4D28-905B-97D6246B8791}"/>
                    </a:ext>
                  </a:extLst>
                </p14:cNvPr>
                <p14:cNvContentPartPr/>
                <p14:nvPr/>
              </p14:nvContentPartPr>
              <p14:xfrm>
                <a:off x="5949093" y="3394147"/>
                <a:ext cx="182520" cy="16704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8A4F9FA7-9556-4D28-905B-97D6246B8791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5944773" y="3389827"/>
                  <a:ext cx="1911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70BEDF69-EDAE-42C8-8138-0B4BE5D8FB55}"/>
                    </a:ext>
                  </a:extLst>
                </p14:cNvPr>
                <p14:cNvContentPartPr/>
                <p14:nvPr/>
              </p14:nvContentPartPr>
              <p14:xfrm>
                <a:off x="6048093" y="3442387"/>
                <a:ext cx="219240" cy="31140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70BEDF69-EDAE-42C8-8138-0B4BE5D8FB55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6043773" y="3438067"/>
                  <a:ext cx="22788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7D9545C6-F7C5-42C4-9435-3283A4973AA2}"/>
                    </a:ext>
                  </a:extLst>
                </p14:cNvPr>
                <p14:cNvContentPartPr/>
                <p14:nvPr/>
              </p14:nvContentPartPr>
              <p14:xfrm>
                <a:off x="6262293" y="3524467"/>
                <a:ext cx="138960" cy="16344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7D9545C6-F7C5-42C4-9435-3283A4973AA2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6257973" y="3520147"/>
                  <a:ext cx="1476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C98458A2-EB76-4F6D-865F-2DA2B9ADC989}"/>
                    </a:ext>
                  </a:extLst>
                </p14:cNvPr>
                <p14:cNvContentPartPr/>
                <p14:nvPr/>
              </p14:nvContentPartPr>
              <p14:xfrm>
                <a:off x="6199293" y="3455347"/>
                <a:ext cx="168480" cy="18432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C98458A2-EB76-4F6D-865F-2DA2B9ADC989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6194973" y="3451027"/>
                  <a:ext cx="1771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3F0CCF2F-089C-4870-BEBC-AE2871C3E39B}"/>
                    </a:ext>
                  </a:extLst>
                </p14:cNvPr>
                <p14:cNvContentPartPr/>
                <p14:nvPr/>
              </p14:nvContentPartPr>
              <p14:xfrm>
                <a:off x="6384693" y="3491347"/>
                <a:ext cx="67320" cy="13860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3F0CCF2F-089C-4870-BEBC-AE2871C3E39B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6380373" y="3487027"/>
                  <a:ext cx="759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EF5CF673-1687-477B-8F50-3E1EFFA448C9}"/>
                    </a:ext>
                  </a:extLst>
                </p14:cNvPr>
                <p14:cNvContentPartPr/>
                <p14:nvPr/>
              </p14:nvContentPartPr>
              <p14:xfrm>
                <a:off x="6459573" y="3431227"/>
                <a:ext cx="72360" cy="11448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EF5CF673-1687-477B-8F50-3E1EFFA448C9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6455253" y="3426907"/>
                  <a:ext cx="810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212FA54A-DAF1-486A-BBE2-662637BD6B97}"/>
                    </a:ext>
                  </a:extLst>
                </p14:cNvPr>
                <p14:cNvContentPartPr/>
                <p14:nvPr/>
              </p14:nvContentPartPr>
              <p14:xfrm>
                <a:off x="6540573" y="3267787"/>
                <a:ext cx="137880" cy="22212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212FA54A-DAF1-486A-BBE2-662637BD6B97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6536253" y="3263467"/>
                  <a:ext cx="1465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ED94670F-EBDA-4EF6-9B05-E96302C3B986}"/>
                    </a:ext>
                  </a:extLst>
                </p14:cNvPr>
                <p14:cNvContentPartPr/>
                <p14:nvPr/>
              </p14:nvContentPartPr>
              <p14:xfrm>
                <a:off x="6688533" y="3237187"/>
                <a:ext cx="106920" cy="12096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ED94670F-EBDA-4EF6-9B05-E96302C3B986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6684213" y="3232867"/>
                  <a:ext cx="1155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5969B45E-040A-4E1A-B9A6-C4AD06D8FCF0}"/>
                    </a:ext>
                  </a:extLst>
                </p14:cNvPr>
                <p14:cNvContentPartPr/>
                <p14:nvPr/>
              </p14:nvContentPartPr>
              <p14:xfrm>
                <a:off x="6760533" y="2900587"/>
                <a:ext cx="213840" cy="16380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5969B45E-040A-4E1A-B9A6-C4AD06D8FCF0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6756213" y="2896267"/>
                  <a:ext cx="2224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0CE49AAE-3E2C-4BEB-88A7-53FF5EC5868C}"/>
                    </a:ext>
                  </a:extLst>
                </p14:cNvPr>
                <p14:cNvContentPartPr/>
                <p14:nvPr/>
              </p14:nvContentPartPr>
              <p14:xfrm>
                <a:off x="6813093" y="2913547"/>
                <a:ext cx="219960" cy="21240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0CE49AAE-3E2C-4BEB-88A7-53FF5EC5868C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6808773" y="2909227"/>
                  <a:ext cx="2286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9979F4C3-D463-48AB-978E-4804854BE397}"/>
                    </a:ext>
                  </a:extLst>
                </p14:cNvPr>
                <p14:cNvContentPartPr/>
                <p14:nvPr/>
              </p14:nvContentPartPr>
              <p14:xfrm>
                <a:off x="7067973" y="2662267"/>
                <a:ext cx="187200" cy="30348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9979F4C3-D463-48AB-978E-4804854BE397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7063653" y="2657947"/>
                  <a:ext cx="19584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C0324001-2B5F-4DE1-83BA-AA242CE4FBEA}"/>
                    </a:ext>
                  </a:extLst>
                </p14:cNvPr>
                <p14:cNvContentPartPr/>
                <p14:nvPr/>
              </p14:nvContentPartPr>
              <p14:xfrm>
                <a:off x="7237893" y="2596747"/>
                <a:ext cx="148320" cy="24084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C0324001-2B5F-4DE1-83BA-AA242CE4FBEA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7233573" y="2592427"/>
                  <a:ext cx="1569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A7421513-CF07-4D3C-8B6B-FEFBD97107EB}"/>
                    </a:ext>
                  </a:extLst>
                </p14:cNvPr>
                <p14:cNvContentPartPr/>
                <p14:nvPr/>
              </p14:nvContentPartPr>
              <p14:xfrm>
                <a:off x="7251573" y="2431507"/>
                <a:ext cx="119880" cy="12564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A7421513-CF07-4D3C-8B6B-FEFBD97107EB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7247253" y="2427187"/>
                  <a:ext cx="1285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781B772F-38CF-4BE5-8509-1AC5FA533179}"/>
                    </a:ext>
                  </a:extLst>
                </p14:cNvPr>
                <p14:cNvContentPartPr/>
                <p14:nvPr/>
              </p14:nvContentPartPr>
              <p14:xfrm>
                <a:off x="7335453" y="2179507"/>
                <a:ext cx="259200" cy="28800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781B772F-38CF-4BE5-8509-1AC5FA533179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7331133" y="2175187"/>
                  <a:ext cx="2678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EE0C10BA-8F27-4170-97E2-F4E5AC24F36E}"/>
                    </a:ext>
                  </a:extLst>
                </p14:cNvPr>
                <p14:cNvContentPartPr/>
                <p14:nvPr/>
              </p14:nvContentPartPr>
              <p14:xfrm>
                <a:off x="7673133" y="2298307"/>
                <a:ext cx="87120" cy="11052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EE0C10BA-8F27-4170-97E2-F4E5AC24F36E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7668813" y="2293987"/>
                  <a:ext cx="957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E002140E-FFBB-4249-A020-76DDDA81CBD0}"/>
                    </a:ext>
                  </a:extLst>
                </p14:cNvPr>
                <p14:cNvContentPartPr/>
                <p14:nvPr/>
              </p14:nvContentPartPr>
              <p14:xfrm>
                <a:off x="7551093" y="2212267"/>
                <a:ext cx="153000" cy="15192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E002140E-FFBB-4249-A020-76DDDA81CBD0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7546773" y="2207947"/>
                  <a:ext cx="1616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3CA71ADE-0D3E-4266-9909-4AED20436A53}"/>
                    </a:ext>
                  </a:extLst>
                </p14:cNvPr>
                <p14:cNvContentPartPr/>
                <p14:nvPr/>
              </p14:nvContentPartPr>
              <p14:xfrm>
                <a:off x="7728933" y="2249707"/>
                <a:ext cx="105120" cy="12060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3CA71ADE-0D3E-4266-9909-4AED20436A53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7724613" y="2245387"/>
                  <a:ext cx="1137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E2AAC412-26E1-490F-8365-2351B61EB784}"/>
                    </a:ext>
                  </a:extLst>
                </p14:cNvPr>
                <p14:cNvContentPartPr/>
                <p14:nvPr/>
              </p14:nvContentPartPr>
              <p14:xfrm>
                <a:off x="7815333" y="2204347"/>
                <a:ext cx="59040" cy="7452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E2AAC412-26E1-490F-8365-2351B61EB784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7811013" y="2200027"/>
                  <a:ext cx="676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C9341C6C-F502-4BB3-8242-63DD9725640B}"/>
                    </a:ext>
                  </a:extLst>
                </p14:cNvPr>
                <p14:cNvContentPartPr/>
                <p14:nvPr/>
              </p14:nvContentPartPr>
              <p14:xfrm>
                <a:off x="7882293" y="2052787"/>
                <a:ext cx="81360" cy="17820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C9341C6C-F502-4BB3-8242-63DD9725640B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7877973" y="2048467"/>
                  <a:ext cx="900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8C3BF2C9-8CBE-4D7F-BE62-433AFE495840}"/>
                    </a:ext>
                  </a:extLst>
                </p14:cNvPr>
                <p14:cNvContentPartPr/>
                <p14:nvPr/>
              </p14:nvContentPartPr>
              <p14:xfrm>
                <a:off x="7958613" y="2048107"/>
                <a:ext cx="88560" cy="10152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8C3BF2C9-8CBE-4D7F-BE62-433AFE495840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7954293" y="2043787"/>
                  <a:ext cx="972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9DF1513D-39C7-4609-A047-0B5A4FFDA5B1}"/>
                    </a:ext>
                  </a:extLst>
                </p14:cNvPr>
                <p14:cNvContentPartPr/>
                <p14:nvPr/>
              </p14:nvContentPartPr>
              <p14:xfrm>
                <a:off x="7485933" y="1908787"/>
                <a:ext cx="132840" cy="18684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9DF1513D-39C7-4609-A047-0B5A4FFDA5B1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7481613" y="1904467"/>
                  <a:ext cx="1414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8658E39F-D2A2-4542-942A-1D150A4F475C}"/>
                    </a:ext>
                  </a:extLst>
                </p14:cNvPr>
                <p14:cNvContentPartPr/>
                <p14:nvPr/>
              </p14:nvContentPartPr>
              <p14:xfrm>
                <a:off x="8030613" y="1792147"/>
                <a:ext cx="119520" cy="11808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8658E39F-D2A2-4542-942A-1D150A4F475C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8026293" y="1787827"/>
                  <a:ext cx="1281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B5F27A8B-3304-4A4E-89D1-FCB73D421FAA}"/>
                    </a:ext>
                  </a:extLst>
                </p14:cNvPr>
                <p14:cNvContentPartPr/>
                <p14:nvPr/>
              </p14:nvContentPartPr>
              <p14:xfrm>
                <a:off x="7988853" y="1759387"/>
                <a:ext cx="159120" cy="11628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B5F27A8B-3304-4A4E-89D1-FCB73D421FAA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7984533" y="1755067"/>
                  <a:ext cx="1677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8367E472-F25A-4026-81FB-35AC1EE5B417}"/>
                    </a:ext>
                  </a:extLst>
                </p14:cNvPr>
                <p14:cNvContentPartPr/>
                <p14:nvPr/>
              </p14:nvContentPartPr>
              <p14:xfrm>
                <a:off x="8151573" y="1589467"/>
                <a:ext cx="234720" cy="34236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8367E472-F25A-4026-81FB-35AC1EE5B417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8147253" y="1585147"/>
                  <a:ext cx="24336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F68C9788-8E1B-438E-BE72-4FD97042B72E}"/>
                    </a:ext>
                  </a:extLst>
                </p14:cNvPr>
                <p14:cNvContentPartPr/>
                <p14:nvPr/>
              </p14:nvContentPartPr>
              <p14:xfrm>
                <a:off x="8416173" y="1560307"/>
                <a:ext cx="173160" cy="16704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F68C9788-8E1B-438E-BE72-4FD97042B72E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8411853" y="1555987"/>
                  <a:ext cx="1818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2EE754A2-C988-4CD6-9A7F-45506252E53F}"/>
                    </a:ext>
                  </a:extLst>
                </p14:cNvPr>
                <p14:cNvContentPartPr/>
                <p14:nvPr/>
              </p14:nvContentPartPr>
              <p14:xfrm>
                <a:off x="8561253" y="1400107"/>
                <a:ext cx="47880" cy="7704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2EE754A2-C988-4CD6-9A7F-45506252E53F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8556933" y="1395787"/>
                  <a:ext cx="565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6ACAFB5E-20F8-47DF-BA83-D0C6E05465F9}"/>
                    </a:ext>
                  </a:extLst>
                </p14:cNvPr>
                <p14:cNvContentPartPr/>
                <p14:nvPr/>
              </p14:nvContentPartPr>
              <p14:xfrm>
                <a:off x="8661333" y="1139827"/>
                <a:ext cx="179640" cy="22716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6ACAFB5E-20F8-47DF-BA83-D0C6E05465F9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8657013" y="1135507"/>
                  <a:ext cx="1882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573DC907-7A4A-4055-A406-F74736C1CF30}"/>
                    </a:ext>
                  </a:extLst>
                </p14:cNvPr>
                <p14:cNvContentPartPr/>
                <p14:nvPr/>
              </p14:nvContentPartPr>
              <p14:xfrm>
                <a:off x="8910813" y="1189507"/>
                <a:ext cx="135360" cy="12924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573DC907-7A4A-4055-A406-F74736C1CF30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8906493" y="1185187"/>
                  <a:ext cx="1440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9F288599-94A1-4435-BBC7-E10F540320F9}"/>
                    </a:ext>
                  </a:extLst>
                </p14:cNvPr>
                <p14:cNvContentPartPr/>
                <p14:nvPr/>
              </p14:nvContentPartPr>
              <p14:xfrm>
                <a:off x="8838453" y="1104547"/>
                <a:ext cx="113760" cy="14796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9F288599-94A1-4435-BBC7-E10F540320F9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8834133" y="1100227"/>
                  <a:ext cx="1224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BCA5AF66-EF4A-4524-8213-FAF7D1C41F2F}"/>
                    </a:ext>
                  </a:extLst>
                </p14:cNvPr>
                <p14:cNvContentPartPr/>
                <p14:nvPr/>
              </p14:nvContentPartPr>
              <p14:xfrm>
                <a:off x="8990373" y="1075027"/>
                <a:ext cx="155520" cy="16596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BCA5AF66-EF4A-4524-8213-FAF7D1C41F2F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8986053" y="1070707"/>
                  <a:ext cx="1641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0DFA95E9-0536-4C2E-9DCB-B063F8601DFF}"/>
                    </a:ext>
                  </a:extLst>
                </p14:cNvPr>
                <p14:cNvContentPartPr/>
                <p14:nvPr/>
              </p14:nvContentPartPr>
              <p14:xfrm>
                <a:off x="9131133" y="874147"/>
                <a:ext cx="136440" cy="22644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0DFA95E9-0536-4C2E-9DCB-B063F8601DFF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9126813" y="869827"/>
                  <a:ext cx="1450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E0DF9BE0-47E8-47A3-A310-CD59F1A9EE28}"/>
                    </a:ext>
                  </a:extLst>
                </p14:cNvPr>
                <p14:cNvContentPartPr/>
                <p14:nvPr/>
              </p14:nvContentPartPr>
              <p14:xfrm>
                <a:off x="9236253" y="885667"/>
                <a:ext cx="98640" cy="11844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E0DF9BE0-47E8-47A3-A310-CD59F1A9EE28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9231933" y="881347"/>
                  <a:ext cx="1072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A7B387F1-D8FE-4FB3-82DF-3077841878C1}"/>
                    </a:ext>
                  </a:extLst>
                </p14:cNvPr>
                <p14:cNvContentPartPr/>
                <p14:nvPr/>
              </p14:nvContentPartPr>
              <p14:xfrm>
                <a:off x="8733693" y="900787"/>
                <a:ext cx="153360" cy="14904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A7B387F1-D8FE-4FB3-82DF-3077841878C1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8729373" y="896467"/>
                  <a:ext cx="162000" cy="15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28">
            <p14:nvContentPartPr>
              <p14:cNvPr id="401" name="Freihand 400">
                <a:extLst>
                  <a:ext uri="{FF2B5EF4-FFF2-40B4-BE49-F238E27FC236}">
                    <a16:creationId xmlns:a16="http://schemas.microsoft.com/office/drawing/2014/main" id="{C94CB204-6E73-42FE-BCBC-001A1414A475}"/>
                  </a:ext>
                </a:extLst>
              </p14:cNvPr>
              <p14:cNvContentPartPr/>
              <p14:nvPr/>
            </p14:nvContentPartPr>
            <p14:xfrm>
              <a:off x="5354733" y="1404787"/>
              <a:ext cx="22680" cy="38160"/>
            </p14:xfrm>
          </p:contentPart>
        </mc:Choice>
        <mc:Fallback>
          <p:pic>
            <p:nvPicPr>
              <p:cNvPr id="401" name="Freihand 400">
                <a:extLst>
                  <a:ext uri="{FF2B5EF4-FFF2-40B4-BE49-F238E27FC236}">
                    <a16:creationId xmlns:a16="http://schemas.microsoft.com/office/drawing/2014/main" id="{C94CB204-6E73-42FE-BCBC-001A1414A475}"/>
                  </a:ext>
                </a:extLst>
              </p:cNvPr>
              <p:cNvPicPr/>
              <p:nvPr/>
            </p:nvPicPr>
            <p:blipFill>
              <a:blip r:embed="rId629"/>
              <a:stretch>
                <a:fillRect/>
              </a:stretch>
            </p:blipFill>
            <p:spPr>
              <a:xfrm>
                <a:off x="5350413" y="1400467"/>
                <a:ext cx="31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0">
            <p14:nvContentPartPr>
              <p14:cNvPr id="516" name="Freihand 515">
                <a:extLst>
                  <a:ext uri="{FF2B5EF4-FFF2-40B4-BE49-F238E27FC236}">
                    <a16:creationId xmlns:a16="http://schemas.microsoft.com/office/drawing/2014/main" id="{B9AF37DB-F832-4441-962F-8D3603A024FA}"/>
                  </a:ext>
                </a:extLst>
              </p14:cNvPr>
              <p14:cNvContentPartPr/>
              <p14:nvPr/>
            </p14:nvContentPartPr>
            <p14:xfrm>
              <a:off x="3246573" y="2817787"/>
              <a:ext cx="52560" cy="118080"/>
            </p14:xfrm>
          </p:contentPart>
        </mc:Choice>
        <mc:Fallback>
          <p:pic>
            <p:nvPicPr>
              <p:cNvPr id="516" name="Freihand 515">
                <a:extLst>
                  <a:ext uri="{FF2B5EF4-FFF2-40B4-BE49-F238E27FC236}">
                    <a16:creationId xmlns:a16="http://schemas.microsoft.com/office/drawing/2014/main" id="{B9AF37DB-F832-4441-962F-8D3603A024FA}"/>
                  </a:ext>
                </a:extLst>
              </p:cNvPr>
              <p:cNvPicPr/>
              <p:nvPr/>
            </p:nvPicPr>
            <p:blipFill>
              <a:blip r:embed="rId631"/>
              <a:stretch>
                <a:fillRect/>
              </a:stretch>
            </p:blipFill>
            <p:spPr>
              <a:xfrm>
                <a:off x="3242253" y="2813467"/>
                <a:ext cx="6120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2">
            <p14:nvContentPartPr>
              <p14:cNvPr id="518" name="Freihand 517">
                <a:extLst>
                  <a:ext uri="{FF2B5EF4-FFF2-40B4-BE49-F238E27FC236}">
                    <a16:creationId xmlns:a16="http://schemas.microsoft.com/office/drawing/2014/main" id="{2684B5FC-1EC7-49C2-A025-E191A9A20D11}"/>
                  </a:ext>
                </a:extLst>
              </p14:cNvPr>
              <p14:cNvContentPartPr/>
              <p14:nvPr/>
            </p14:nvContentPartPr>
            <p14:xfrm>
              <a:off x="3256653" y="2828587"/>
              <a:ext cx="57240" cy="114840"/>
            </p14:xfrm>
          </p:contentPart>
        </mc:Choice>
        <mc:Fallback>
          <p:pic>
            <p:nvPicPr>
              <p:cNvPr id="518" name="Freihand 517">
                <a:extLst>
                  <a:ext uri="{FF2B5EF4-FFF2-40B4-BE49-F238E27FC236}">
                    <a16:creationId xmlns:a16="http://schemas.microsoft.com/office/drawing/2014/main" id="{2684B5FC-1EC7-49C2-A025-E191A9A20D11}"/>
                  </a:ext>
                </a:extLst>
              </p:cNvPr>
              <p:cNvPicPr/>
              <p:nvPr/>
            </p:nvPicPr>
            <p:blipFill>
              <a:blip r:embed="rId633"/>
              <a:stretch>
                <a:fillRect/>
              </a:stretch>
            </p:blipFill>
            <p:spPr>
              <a:xfrm>
                <a:off x="3252333" y="2824267"/>
                <a:ext cx="6588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4">
            <p14:nvContentPartPr>
              <p14:cNvPr id="531" name="Freihand 530">
                <a:extLst>
                  <a:ext uri="{FF2B5EF4-FFF2-40B4-BE49-F238E27FC236}">
                    <a16:creationId xmlns:a16="http://schemas.microsoft.com/office/drawing/2014/main" id="{11C7B15D-E04B-4605-9BDA-7CCD007AEBA3}"/>
                  </a:ext>
                </a:extLst>
              </p14:cNvPr>
              <p14:cNvContentPartPr/>
              <p14:nvPr/>
            </p14:nvContentPartPr>
            <p14:xfrm>
              <a:off x="1313013" y="2862067"/>
              <a:ext cx="241200" cy="50760"/>
            </p14:xfrm>
          </p:contentPart>
        </mc:Choice>
        <mc:Fallback>
          <p:pic>
            <p:nvPicPr>
              <p:cNvPr id="531" name="Freihand 530">
                <a:extLst>
                  <a:ext uri="{FF2B5EF4-FFF2-40B4-BE49-F238E27FC236}">
                    <a16:creationId xmlns:a16="http://schemas.microsoft.com/office/drawing/2014/main" id="{11C7B15D-E04B-4605-9BDA-7CCD007AEBA3}"/>
                  </a:ext>
                </a:extLst>
              </p:cNvPr>
              <p:cNvPicPr/>
              <p:nvPr/>
            </p:nvPicPr>
            <p:blipFill>
              <a:blip r:embed="rId635"/>
              <a:stretch>
                <a:fillRect/>
              </a:stretch>
            </p:blipFill>
            <p:spPr>
              <a:xfrm>
                <a:off x="1308693" y="2857747"/>
                <a:ext cx="24984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6">
            <p14:nvContentPartPr>
              <p14:cNvPr id="532" name="Freihand 531">
                <a:extLst>
                  <a:ext uri="{FF2B5EF4-FFF2-40B4-BE49-F238E27FC236}">
                    <a16:creationId xmlns:a16="http://schemas.microsoft.com/office/drawing/2014/main" id="{48AC9A1F-40E6-4E4F-8712-E706CD05C3F5}"/>
                  </a:ext>
                </a:extLst>
              </p14:cNvPr>
              <p14:cNvContentPartPr/>
              <p14:nvPr/>
            </p14:nvContentPartPr>
            <p14:xfrm>
              <a:off x="3259893" y="2870347"/>
              <a:ext cx="302040" cy="47880"/>
            </p14:xfrm>
          </p:contentPart>
        </mc:Choice>
        <mc:Fallback>
          <p:pic>
            <p:nvPicPr>
              <p:cNvPr id="532" name="Freihand 531">
                <a:extLst>
                  <a:ext uri="{FF2B5EF4-FFF2-40B4-BE49-F238E27FC236}">
                    <a16:creationId xmlns:a16="http://schemas.microsoft.com/office/drawing/2014/main" id="{48AC9A1F-40E6-4E4F-8712-E706CD05C3F5}"/>
                  </a:ext>
                </a:extLst>
              </p:cNvPr>
              <p:cNvPicPr/>
              <p:nvPr/>
            </p:nvPicPr>
            <p:blipFill>
              <a:blip r:embed="rId637"/>
              <a:stretch>
                <a:fillRect/>
              </a:stretch>
            </p:blipFill>
            <p:spPr>
              <a:xfrm>
                <a:off x="3255573" y="2866027"/>
                <a:ext cx="3106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8">
            <p14:nvContentPartPr>
              <p14:cNvPr id="534" name="Freihand 533">
                <a:extLst>
                  <a:ext uri="{FF2B5EF4-FFF2-40B4-BE49-F238E27FC236}">
                    <a16:creationId xmlns:a16="http://schemas.microsoft.com/office/drawing/2014/main" id="{77126A55-26B5-4A6A-9AF1-8E8C227BCF6B}"/>
                  </a:ext>
                </a:extLst>
              </p14:cNvPr>
              <p14:cNvContentPartPr/>
              <p14:nvPr/>
            </p14:nvContentPartPr>
            <p14:xfrm>
              <a:off x="3536373" y="2795827"/>
              <a:ext cx="32040" cy="211680"/>
            </p14:xfrm>
          </p:contentPart>
        </mc:Choice>
        <mc:Fallback>
          <p:pic>
            <p:nvPicPr>
              <p:cNvPr id="534" name="Freihand 533">
                <a:extLst>
                  <a:ext uri="{FF2B5EF4-FFF2-40B4-BE49-F238E27FC236}">
                    <a16:creationId xmlns:a16="http://schemas.microsoft.com/office/drawing/2014/main" id="{77126A55-26B5-4A6A-9AF1-8E8C227BCF6B}"/>
                  </a:ext>
                </a:extLst>
              </p:cNvPr>
              <p:cNvPicPr/>
              <p:nvPr/>
            </p:nvPicPr>
            <p:blipFill>
              <a:blip r:embed="rId639"/>
              <a:stretch>
                <a:fillRect/>
              </a:stretch>
            </p:blipFill>
            <p:spPr>
              <a:xfrm>
                <a:off x="3532053" y="2791507"/>
                <a:ext cx="4068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0">
            <p14:nvContentPartPr>
              <p14:cNvPr id="535" name="Freihand 534">
                <a:extLst>
                  <a:ext uri="{FF2B5EF4-FFF2-40B4-BE49-F238E27FC236}">
                    <a16:creationId xmlns:a16="http://schemas.microsoft.com/office/drawing/2014/main" id="{2B33F595-0AB8-42C0-A0CD-7484FBFA0C88}"/>
                  </a:ext>
                </a:extLst>
              </p14:cNvPr>
              <p14:cNvContentPartPr/>
              <p14:nvPr/>
            </p14:nvContentPartPr>
            <p14:xfrm>
              <a:off x="3268893" y="2543467"/>
              <a:ext cx="214200" cy="333000"/>
            </p14:xfrm>
          </p:contentPart>
        </mc:Choice>
        <mc:Fallback>
          <p:pic>
            <p:nvPicPr>
              <p:cNvPr id="535" name="Freihand 534">
                <a:extLst>
                  <a:ext uri="{FF2B5EF4-FFF2-40B4-BE49-F238E27FC236}">
                    <a16:creationId xmlns:a16="http://schemas.microsoft.com/office/drawing/2014/main" id="{2B33F595-0AB8-42C0-A0CD-7484FBFA0C88}"/>
                  </a:ext>
                </a:extLst>
              </p:cNvPr>
              <p:cNvPicPr/>
              <p:nvPr/>
            </p:nvPicPr>
            <p:blipFill>
              <a:blip r:embed="rId641"/>
              <a:stretch>
                <a:fillRect/>
              </a:stretch>
            </p:blipFill>
            <p:spPr>
              <a:xfrm>
                <a:off x="3264573" y="2539147"/>
                <a:ext cx="22284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2">
            <p14:nvContentPartPr>
              <p14:cNvPr id="538" name="Freihand 537">
                <a:extLst>
                  <a:ext uri="{FF2B5EF4-FFF2-40B4-BE49-F238E27FC236}">
                    <a16:creationId xmlns:a16="http://schemas.microsoft.com/office/drawing/2014/main" id="{C6FF7414-5A2A-47F8-9485-BBECF49F77DD}"/>
                  </a:ext>
                </a:extLst>
              </p14:cNvPr>
              <p14:cNvContentPartPr/>
              <p14:nvPr/>
            </p14:nvContentPartPr>
            <p14:xfrm>
              <a:off x="7346613" y="2474347"/>
              <a:ext cx="2844000" cy="2138760"/>
            </p14:xfrm>
          </p:contentPart>
        </mc:Choice>
        <mc:Fallback>
          <p:pic>
            <p:nvPicPr>
              <p:cNvPr id="538" name="Freihand 537">
                <a:extLst>
                  <a:ext uri="{FF2B5EF4-FFF2-40B4-BE49-F238E27FC236}">
                    <a16:creationId xmlns:a16="http://schemas.microsoft.com/office/drawing/2014/main" id="{C6FF7414-5A2A-47F8-9485-BBECF49F77DD}"/>
                  </a:ext>
                </a:extLst>
              </p:cNvPr>
              <p:cNvPicPr/>
              <p:nvPr/>
            </p:nvPicPr>
            <p:blipFill>
              <a:blip r:embed="rId643"/>
              <a:stretch>
                <a:fillRect/>
              </a:stretch>
            </p:blipFill>
            <p:spPr>
              <a:xfrm>
                <a:off x="7342293" y="2470027"/>
                <a:ext cx="2852640" cy="21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4">
            <p14:nvContentPartPr>
              <p14:cNvPr id="623" name="Freihand 622">
                <a:extLst>
                  <a:ext uri="{FF2B5EF4-FFF2-40B4-BE49-F238E27FC236}">
                    <a16:creationId xmlns:a16="http://schemas.microsoft.com/office/drawing/2014/main" id="{DCE5DCFB-388F-4BD8-85A2-D89649BF8302}"/>
                  </a:ext>
                </a:extLst>
              </p14:cNvPr>
              <p14:cNvContentPartPr/>
              <p14:nvPr/>
            </p14:nvContentPartPr>
            <p14:xfrm>
              <a:off x="3956493" y="3482707"/>
              <a:ext cx="120240" cy="240840"/>
            </p14:xfrm>
          </p:contentPart>
        </mc:Choice>
        <mc:Fallback>
          <p:pic>
            <p:nvPicPr>
              <p:cNvPr id="623" name="Freihand 622">
                <a:extLst>
                  <a:ext uri="{FF2B5EF4-FFF2-40B4-BE49-F238E27FC236}">
                    <a16:creationId xmlns:a16="http://schemas.microsoft.com/office/drawing/2014/main" id="{DCE5DCFB-388F-4BD8-85A2-D89649BF8302}"/>
                  </a:ext>
                </a:extLst>
              </p:cNvPr>
              <p:cNvPicPr/>
              <p:nvPr/>
            </p:nvPicPr>
            <p:blipFill>
              <a:blip r:embed="rId645"/>
              <a:stretch>
                <a:fillRect/>
              </a:stretch>
            </p:blipFill>
            <p:spPr>
              <a:xfrm>
                <a:off x="3952173" y="3478387"/>
                <a:ext cx="128880" cy="24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626" name="Gruppieren 625">
            <a:extLst>
              <a:ext uri="{FF2B5EF4-FFF2-40B4-BE49-F238E27FC236}">
                <a16:creationId xmlns:a16="http://schemas.microsoft.com/office/drawing/2014/main" id="{B49F8261-7523-4715-868B-A86A4346346A}"/>
              </a:ext>
            </a:extLst>
          </p:cNvPr>
          <p:cNvGrpSpPr/>
          <p:nvPr/>
        </p:nvGrpSpPr>
        <p:grpSpPr>
          <a:xfrm>
            <a:off x="1603893" y="8707"/>
            <a:ext cx="10359720" cy="5356800"/>
            <a:chOff x="1603893" y="8707"/>
            <a:chExt cx="10359720" cy="535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F38D4117-9C2B-447A-A0D3-2B11256BDA0A}"/>
                    </a:ext>
                  </a:extLst>
                </p14:cNvPr>
                <p14:cNvContentPartPr/>
                <p14:nvPr/>
              </p14:nvContentPartPr>
              <p14:xfrm>
                <a:off x="5084373" y="1554187"/>
                <a:ext cx="84600" cy="15336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F38D4117-9C2B-447A-A0D3-2B11256BDA0A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5080053" y="1549867"/>
                  <a:ext cx="932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5B87D13F-B6EB-4D7F-8A60-FBB22F80F1A1}"/>
                    </a:ext>
                  </a:extLst>
                </p14:cNvPr>
                <p14:cNvContentPartPr/>
                <p14:nvPr/>
              </p14:nvContentPartPr>
              <p14:xfrm>
                <a:off x="5080053" y="1464547"/>
                <a:ext cx="195120" cy="14364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5B87D13F-B6EB-4D7F-8A60-FBB22F80F1A1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5075733" y="1460227"/>
                  <a:ext cx="2037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EC2B325C-82FE-4F8E-9597-3067EBE5A56D}"/>
                    </a:ext>
                  </a:extLst>
                </p14:cNvPr>
                <p14:cNvContentPartPr/>
                <p14:nvPr/>
              </p14:nvContentPartPr>
              <p14:xfrm>
                <a:off x="5188413" y="1624027"/>
                <a:ext cx="84240" cy="7740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EC2B325C-82FE-4F8E-9597-3067EBE5A56D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5184093" y="1619707"/>
                  <a:ext cx="928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8B66F6C6-E0E9-4400-9195-6D974CD7B5F6}"/>
                    </a:ext>
                  </a:extLst>
                </p14:cNvPr>
                <p14:cNvContentPartPr/>
                <p14:nvPr/>
              </p14:nvContentPartPr>
              <p14:xfrm>
                <a:off x="5305053" y="1358707"/>
                <a:ext cx="257040" cy="28116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8B66F6C6-E0E9-4400-9195-6D974CD7B5F6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5300733" y="1354387"/>
                  <a:ext cx="26568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A43D988A-15B8-45DA-B702-A3C44392B581}"/>
                    </a:ext>
                  </a:extLst>
                </p14:cNvPr>
                <p14:cNvContentPartPr/>
                <p14:nvPr/>
              </p14:nvContentPartPr>
              <p14:xfrm>
                <a:off x="5552013" y="1165387"/>
                <a:ext cx="399600" cy="31608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A43D988A-15B8-45DA-B702-A3C44392B581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5547693" y="1161067"/>
                  <a:ext cx="40824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6A4BC8F3-1B34-41D8-9EDC-2858FB6E721A}"/>
                    </a:ext>
                  </a:extLst>
                </p14:cNvPr>
                <p14:cNvContentPartPr/>
                <p14:nvPr/>
              </p14:nvContentPartPr>
              <p14:xfrm>
                <a:off x="5858013" y="1151707"/>
                <a:ext cx="79920" cy="756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6A4BC8F3-1B34-41D8-9EDC-2858FB6E721A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5853693" y="1147387"/>
                  <a:ext cx="885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6C7D5ECC-C618-4538-9D1B-743C8D5E3C5B}"/>
                    </a:ext>
                  </a:extLst>
                </p14:cNvPr>
                <p14:cNvContentPartPr/>
                <p14:nvPr/>
              </p14:nvContentPartPr>
              <p14:xfrm>
                <a:off x="5975013" y="1121467"/>
                <a:ext cx="131040" cy="32400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6C7D5ECC-C618-4538-9D1B-743C8D5E3C5B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5970693" y="1117147"/>
                  <a:ext cx="13968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5198A792-DE8B-4BBD-A9AE-2771473C764E}"/>
                    </a:ext>
                  </a:extLst>
                </p14:cNvPr>
                <p14:cNvContentPartPr/>
                <p14:nvPr/>
              </p14:nvContentPartPr>
              <p14:xfrm>
                <a:off x="6175893" y="941467"/>
                <a:ext cx="300240" cy="19620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5198A792-DE8B-4BBD-A9AE-2771473C764E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6171573" y="937147"/>
                  <a:ext cx="3088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D0BE3FC4-FFE8-408B-AAE2-D3F2FE434BCE}"/>
                    </a:ext>
                  </a:extLst>
                </p14:cNvPr>
                <p14:cNvContentPartPr/>
                <p14:nvPr/>
              </p14:nvContentPartPr>
              <p14:xfrm>
                <a:off x="6533733" y="695587"/>
                <a:ext cx="308880" cy="25812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D0BE3FC4-FFE8-408B-AAE2-D3F2FE434BCE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6529413" y="691267"/>
                  <a:ext cx="3175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B0BC159D-84BC-45DA-8F04-5CD96744FE0B}"/>
                    </a:ext>
                  </a:extLst>
                </p14:cNvPr>
                <p14:cNvContentPartPr/>
                <p14:nvPr/>
              </p14:nvContentPartPr>
              <p14:xfrm>
                <a:off x="5290293" y="1771627"/>
                <a:ext cx="338760" cy="29052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B0BC159D-84BC-45DA-8F04-5CD96744FE0B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5285973" y="1767307"/>
                  <a:ext cx="3474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4A157C74-0876-4FB2-BC69-409EEAE3D146}"/>
                    </a:ext>
                  </a:extLst>
                </p14:cNvPr>
                <p14:cNvContentPartPr/>
                <p14:nvPr/>
              </p14:nvContentPartPr>
              <p14:xfrm>
                <a:off x="5660373" y="1612867"/>
                <a:ext cx="215280" cy="25020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4A157C74-0876-4FB2-BC69-409EEAE3D146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5656053" y="1608547"/>
                  <a:ext cx="2239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00BB77B7-F6B6-44D8-A72D-CAD1F72A475A}"/>
                    </a:ext>
                  </a:extLst>
                </p14:cNvPr>
                <p14:cNvContentPartPr/>
                <p14:nvPr/>
              </p14:nvContentPartPr>
              <p14:xfrm>
                <a:off x="5631933" y="1624387"/>
                <a:ext cx="136080" cy="8424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00BB77B7-F6B6-44D8-A72D-CAD1F72A475A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5627613" y="1620067"/>
                  <a:ext cx="1447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679E43A2-2C5F-41D8-AA40-9B29DB8AB6DE}"/>
                    </a:ext>
                  </a:extLst>
                </p14:cNvPr>
                <p14:cNvContentPartPr/>
                <p14:nvPr/>
              </p14:nvContentPartPr>
              <p14:xfrm>
                <a:off x="5876373" y="1588387"/>
                <a:ext cx="139320" cy="12420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679E43A2-2C5F-41D8-AA40-9B29DB8AB6DE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5872053" y="1584067"/>
                  <a:ext cx="1479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BBB7B629-52DB-4A4F-83C8-E3A5A3341D25}"/>
                    </a:ext>
                  </a:extLst>
                </p14:cNvPr>
                <p14:cNvContentPartPr/>
                <p14:nvPr/>
              </p14:nvContentPartPr>
              <p14:xfrm>
                <a:off x="6040173" y="1366987"/>
                <a:ext cx="140400" cy="28440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BBB7B629-52DB-4A4F-83C8-E3A5A3341D25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6035853" y="1362667"/>
                  <a:ext cx="1490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E8C97061-7E5A-440E-A842-27900D0FBE8F}"/>
                    </a:ext>
                  </a:extLst>
                </p14:cNvPr>
                <p14:cNvContentPartPr/>
                <p14:nvPr/>
              </p14:nvContentPartPr>
              <p14:xfrm>
                <a:off x="6191733" y="1401187"/>
                <a:ext cx="122760" cy="13572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E8C97061-7E5A-440E-A842-27900D0FBE8F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6187413" y="1396867"/>
                  <a:ext cx="1314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49951B57-0882-4932-BA41-CAB612700100}"/>
                    </a:ext>
                  </a:extLst>
                </p14:cNvPr>
                <p14:cNvContentPartPr/>
                <p14:nvPr/>
              </p14:nvContentPartPr>
              <p14:xfrm>
                <a:off x="6439773" y="1246747"/>
                <a:ext cx="175320" cy="12888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49951B57-0882-4932-BA41-CAB612700100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6435453" y="1242427"/>
                  <a:ext cx="1839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A5CDBBF4-23B5-46B7-BB4B-F593FA97B5CC}"/>
                    </a:ext>
                  </a:extLst>
                </p14:cNvPr>
                <p14:cNvContentPartPr/>
                <p14:nvPr/>
              </p14:nvContentPartPr>
              <p14:xfrm>
                <a:off x="6551013" y="1127227"/>
                <a:ext cx="33840" cy="2772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A5CDBBF4-23B5-46B7-BB4B-F593FA97B5CC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6546693" y="1122907"/>
                  <a:ext cx="424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BB19ABDB-62D2-4E65-9F14-2B107CAC4497}"/>
                    </a:ext>
                  </a:extLst>
                </p14:cNvPr>
                <p14:cNvContentPartPr/>
                <p14:nvPr/>
              </p14:nvContentPartPr>
              <p14:xfrm>
                <a:off x="6661893" y="1116787"/>
                <a:ext cx="146160" cy="13608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BB19ABDB-62D2-4E65-9F14-2B107CAC4497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6657573" y="1112467"/>
                  <a:ext cx="1548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8B2CFCC5-2734-4FC9-AB92-92F98A9B086C}"/>
                    </a:ext>
                  </a:extLst>
                </p14:cNvPr>
                <p14:cNvContentPartPr/>
                <p14:nvPr/>
              </p14:nvContentPartPr>
              <p14:xfrm>
                <a:off x="6786453" y="978547"/>
                <a:ext cx="318960" cy="19008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8B2CFCC5-2734-4FC9-AB92-92F98A9B086C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6782133" y="974227"/>
                  <a:ext cx="3276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F8C9BE0E-3AA3-42D0-B46B-B078B55F5949}"/>
                    </a:ext>
                  </a:extLst>
                </p14:cNvPr>
                <p14:cNvContentPartPr/>
                <p14:nvPr/>
              </p14:nvContentPartPr>
              <p14:xfrm>
                <a:off x="7154733" y="837067"/>
                <a:ext cx="169200" cy="15984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F8C9BE0E-3AA3-42D0-B46B-B078B55F5949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7150413" y="832747"/>
                  <a:ext cx="1778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68E4AC89-1F36-487C-B45D-2326FE8D9A2E}"/>
                    </a:ext>
                  </a:extLst>
                </p14:cNvPr>
                <p14:cNvContentPartPr/>
                <p14:nvPr/>
              </p14:nvContentPartPr>
              <p14:xfrm>
                <a:off x="7368213" y="608107"/>
                <a:ext cx="157320" cy="22212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68E4AC89-1F36-487C-B45D-2326FE8D9A2E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7363893" y="603787"/>
                  <a:ext cx="1659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8004D68E-7FA1-441E-B27C-BC30D89568AE}"/>
                    </a:ext>
                  </a:extLst>
                </p14:cNvPr>
                <p14:cNvContentPartPr/>
                <p14:nvPr/>
              </p14:nvContentPartPr>
              <p14:xfrm>
                <a:off x="7506093" y="606307"/>
                <a:ext cx="208800" cy="13356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8004D68E-7FA1-441E-B27C-BC30D89568AE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7501773" y="601987"/>
                  <a:ext cx="2174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91EC7BB7-06AD-4F39-8705-1ECACE4B6B39}"/>
                    </a:ext>
                  </a:extLst>
                </p14:cNvPr>
                <p14:cNvContentPartPr/>
                <p14:nvPr/>
              </p14:nvContentPartPr>
              <p14:xfrm>
                <a:off x="7610133" y="531067"/>
                <a:ext cx="54000" cy="756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91EC7BB7-06AD-4F39-8705-1ECACE4B6B39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7605813" y="526747"/>
                  <a:ext cx="626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ADCD5568-E592-4020-A264-94E2FE592BB4}"/>
                    </a:ext>
                  </a:extLst>
                </p14:cNvPr>
                <p14:cNvContentPartPr/>
                <p14:nvPr/>
              </p14:nvContentPartPr>
              <p14:xfrm>
                <a:off x="7772133" y="471307"/>
                <a:ext cx="140400" cy="16056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ADCD5568-E592-4020-A264-94E2FE592BB4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7767813" y="466987"/>
                  <a:ext cx="1490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BF891A0D-D69B-47F6-947C-A1E84C63C125}"/>
                    </a:ext>
                  </a:extLst>
                </p14:cNvPr>
                <p14:cNvContentPartPr/>
                <p14:nvPr/>
              </p14:nvContentPartPr>
              <p14:xfrm>
                <a:off x="5579013" y="2151427"/>
                <a:ext cx="131400" cy="15624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BF891A0D-D69B-47F6-947C-A1E84C63C125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5574693" y="2147107"/>
                  <a:ext cx="1400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EBB16BC8-20DE-4B6F-A1B2-7748B71BB35D}"/>
                    </a:ext>
                  </a:extLst>
                </p14:cNvPr>
                <p14:cNvContentPartPr/>
                <p14:nvPr/>
              </p14:nvContentPartPr>
              <p14:xfrm>
                <a:off x="5722293" y="2075827"/>
                <a:ext cx="138960" cy="13572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EBB16BC8-20DE-4B6F-A1B2-7748B71BB35D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5717973" y="2071507"/>
                  <a:ext cx="1476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70A5ADEB-6EE1-4D2B-99B2-9CA4D3A7EF80}"/>
                    </a:ext>
                  </a:extLst>
                </p14:cNvPr>
                <p14:cNvContentPartPr/>
                <p14:nvPr/>
              </p14:nvContentPartPr>
              <p14:xfrm>
                <a:off x="5846133" y="1987267"/>
                <a:ext cx="151920" cy="12924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70A5ADEB-6EE1-4D2B-99B2-9CA4D3A7EF80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5841813" y="1982947"/>
                  <a:ext cx="1605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BE3D79C5-B60F-430A-B10E-4FCBD510439F}"/>
                    </a:ext>
                  </a:extLst>
                </p14:cNvPr>
                <p14:cNvContentPartPr/>
                <p14:nvPr/>
              </p14:nvContentPartPr>
              <p14:xfrm>
                <a:off x="6173013" y="1759027"/>
                <a:ext cx="140040" cy="19764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BE3D79C5-B60F-430A-B10E-4FCBD510439F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6168693" y="1754707"/>
                  <a:ext cx="1486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AFEDD61D-D6B5-40BF-839D-8ADE504A604D}"/>
                    </a:ext>
                  </a:extLst>
                </p14:cNvPr>
                <p14:cNvContentPartPr/>
                <p14:nvPr/>
              </p14:nvContentPartPr>
              <p14:xfrm>
                <a:off x="6368493" y="1671187"/>
                <a:ext cx="91440" cy="17028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AFEDD61D-D6B5-40BF-839D-8ADE504A604D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6364173" y="1666867"/>
                  <a:ext cx="1000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00A8F64D-768E-4B4C-A846-181E2F519E2F}"/>
                    </a:ext>
                  </a:extLst>
                </p14:cNvPr>
                <p14:cNvContentPartPr/>
                <p14:nvPr/>
              </p14:nvContentPartPr>
              <p14:xfrm>
                <a:off x="6634893" y="1444027"/>
                <a:ext cx="154080" cy="23184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00A8F64D-768E-4B4C-A846-181E2F519E2F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6630573" y="1439707"/>
                  <a:ext cx="1627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0FA9801A-B2F1-4D6B-B5E9-93E853616BB4}"/>
                    </a:ext>
                  </a:extLst>
                </p14:cNvPr>
                <p14:cNvContentPartPr/>
                <p14:nvPr/>
              </p14:nvContentPartPr>
              <p14:xfrm>
                <a:off x="6811653" y="1385707"/>
                <a:ext cx="220320" cy="20268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0FA9801A-B2F1-4D6B-B5E9-93E853616BB4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6807333" y="1381387"/>
                  <a:ext cx="2289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15334E90-3667-4A7D-89EB-C33BBC1510A0}"/>
                    </a:ext>
                  </a:extLst>
                </p14:cNvPr>
                <p14:cNvContentPartPr/>
                <p14:nvPr/>
              </p14:nvContentPartPr>
              <p14:xfrm>
                <a:off x="7044213" y="1312627"/>
                <a:ext cx="120960" cy="30204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15334E90-3667-4A7D-89EB-C33BBC1510A0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7039893" y="1308307"/>
                  <a:ext cx="12960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7194138A-A722-4EAB-8D12-DFC72FE9CCC4}"/>
                    </a:ext>
                  </a:extLst>
                </p14:cNvPr>
                <p14:cNvContentPartPr/>
                <p14:nvPr/>
              </p14:nvContentPartPr>
              <p14:xfrm>
                <a:off x="7169853" y="1154947"/>
                <a:ext cx="146880" cy="17964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7194138A-A722-4EAB-8D12-DFC72FE9CCC4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7165533" y="1150627"/>
                  <a:ext cx="1555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75EA2794-3C0F-40C1-86FB-83E8A6376632}"/>
                    </a:ext>
                  </a:extLst>
                </p14:cNvPr>
                <p14:cNvContentPartPr/>
                <p14:nvPr/>
              </p14:nvContentPartPr>
              <p14:xfrm>
                <a:off x="7251213" y="997987"/>
                <a:ext cx="303480" cy="28008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75EA2794-3C0F-40C1-86FB-83E8A6376632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7246893" y="993667"/>
                  <a:ext cx="3121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971E2EBE-D6D5-454C-8DE4-10C03833EDE9}"/>
                    </a:ext>
                  </a:extLst>
                </p14:cNvPr>
                <p14:cNvContentPartPr/>
                <p14:nvPr/>
              </p14:nvContentPartPr>
              <p14:xfrm>
                <a:off x="6500613" y="1977907"/>
                <a:ext cx="863280" cy="187020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971E2EBE-D6D5-454C-8DE4-10C03833EDE9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6496293" y="1973587"/>
                  <a:ext cx="871920" cy="18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35DD328A-5577-40FB-90F2-64F6398E359B}"/>
                    </a:ext>
                  </a:extLst>
                </p14:cNvPr>
                <p14:cNvContentPartPr/>
                <p14:nvPr/>
              </p14:nvContentPartPr>
              <p14:xfrm>
                <a:off x="7100373" y="3679627"/>
                <a:ext cx="372960" cy="34020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35DD328A-5577-40FB-90F2-64F6398E359B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7096053" y="3675307"/>
                  <a:ext cx="38160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FC67C5E2-8E0C-4D5A-9298-EF67ABD17B72}"/>
                    </a:ext>
                  </a:extLst>
                </p14:cNvPr>
                <p14:cNvContentPartPr/>
                <p14:nvPr/>
              </p14:nvContentPartPr>
              <p14:xfrm>
                <a:off x="7494573" y="3215227"/>
                <a:ext cx="233640" cy="23256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FC67C5E2-8E0C-4D5A-9298-EF67ABD17B72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7490253" y="3210907"/>
                  <a:ext cx="2422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D79899F7-8C96-4ABB-8B11-3953DB66F85E}"/>
                    </a:ext>
                  </a:extLst>
                </p14:cNvPr>
                <p14:cNvContentPartPr/>
                <p14:nvPr/>
              </p14:nvContentPartPr>
              <p14:xfrm>
                <a:off x="7766733" y="3199387"/>
                <a:ext cx="94680" cy="14436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D79899F7-8C96-4ABB-8B11-3953DB66F85E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7762413" y="3195067"/>
                  <a:ext cx="1033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E11AFB23-B9D6-4316-8B3E-B9A7F7CAEE80}"/>
                    </a:ext>
                  </a:extLst>
                </p14:cNvPr>
                <p14:cNvContentPartPr/>
                <p14:nvPr/>
              </p14:nvContentPartPr>
              <p14:xfrm>
                <a:off x="8042493" y="3103267"/>
                <a:ext cx="154800" cy="13032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E11AFB23-B9D6-4316-8B3E-B9A7F7CAEE80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8038173" y="3098947"/>
                  <a:ext cx="1634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74431C3C-B7E0-4A7C-AF1C-B944E78CB777}"/>
                    </a:ext>
                  </a:extLst>
                </p14:cNvPr>
                <p14:cNvContentPartPr/>
                <p14:nvPr/>
              </p14:nvContentPartPr>
              <p14:xfrm>
                <a:off x="8178573" y="3001387"/>
                <a:ext cx="88560" cy="18648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74431C3C-B7E0-4A7C-AF1C-B944E78CB777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8174253" y="2997067"/>
                  <a:ext cx="972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6356402B-0A59-4B2F-BE44-B09B1B07A958}"/>
                    </a:ext>
                  </a:extLst>
                </p14:cNvPr>
                <p14:cNvContentPartPr/>
                <p14:nvPr/>
              </p14:nvContentPartPr>
              <p14:xfrm>
                <a:off x="8276853" y="2978347"/>
                <a:ext cx="93600" cy="14940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6356402B-0A59-4B2F-BE44-B09B1B07A958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8272533" y="2974027"/>
                  <a:ext cx="1022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D6AB86BC-7B77-4B6C-BF49-E4C85085654F}"/>
                    </a:ext>
                  </a:extLst>
                </p14:cNvPr>
                <p14:cNvContentPartPr/>
                <p14:nvPr/>
              </p14:nvContentPartPr>
              <p14:xfrm>
                <a:off x="8379093" y="2800867"/>
                <a:ext cx="390600" cy="22752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D6AB86BC-7B77-4B6C-BF49-E4C85085654F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8374773" y="2796547"/>
                  <a:ext cx="3992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D4DC3F56-CE72-462F-A0D7-049422E271AE}"/>
                    </a:ext>
                  </a:extLst>
                </p14:cNvPr>
                <p14:cNvContentPartPr/>
                <p14:nvPr/>
              </p14:nvContentPartPr>
              <p14:xfrm>
                <a:off x="8782293" y="2670547"/>
                <a:ext cx="133560" cy="20268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D4DC3F56-CE72-462F-A0D7-049422E271AE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8777973" y="2666227"/>
                  <a:ext cx="1422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B186FD43-47B0-4DE5-8305-C9177B8BFFEB}"/>
                    </a:ext>
                  </a:extLst>
                </p14:cNvPr>
                <p14:cNvContentPartPr/>
                <p14:nvPr/>
              </p14:nvContentPartPr>
              <p14:xfrm>
                <a:off x="7640373" y="3623827"/>
                <a:ext cx="360" cy="36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B186FD43-47B0-4DE5-8305-C9177B8BFFEB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7636053" y="36195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DBDD07CA-977E-4DA2-B4E7-E0D4D5B05B91}"/>
                    </a:ext>
                  </a:extLst>
                </p14:cNvPr>
                <p14:cNvContentPartPr/>
                <p14:nvPr/>
              </p14:nvContentPartPr>
              <p14:xfrm>
                <a:off x="7711293" y="3591787"/>
                <a:ext cx="118080" cy="9468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DBDD07CA-977E-4DA2-B4E7-E0D4D5B05B91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7706973" y="3587467"/>
                  <a:ext cx="1267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1E349F13-B9DE-4696-8570-EC60DCD3C637}"/>
                    </a:ext>
                  </a:extLst>
                </p14:cNvPr>
                <p14:cNvContentPartPr/>
                <p14:nvPr/>
              </p14:nvContentPartPr>
              <p14:xfrm>
                <a:off x="7863213" y="3550027"/>
                <a:ext cx="30960" cy="7812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1E349F13-B9DE-4696-8570-EC60DCD3C637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7858893" y="3545707"/>
                  <a:ext cx="396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62FA87C6-CE63-4865-8960-41CED1EF7D12}"/>
                    </a:ext>
                  </a:extLst>
                </p14:cNvPr>
                <p14:cNvContentPartPr/>
                <p14:nvPr/>
              </p14:nvContentPartPr>
              <p14:xfrm>
                <a:off x="7882653" y="3568387"/>
                <a:ext cx="360" cy="36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62FA87C6-CE63-4865-8960-41CED1EF7D12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7878333" y="35640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285649B9-45C7-48B7-820D-CB6E386DF4B8}"/>
                    </a:ext>
                  </a:extLst>
                </p14:cNvPr>
                <p14:cNvContentPartPr/>
                <p14:nvPr/>
              </p14:nvContentPartPr>
              <p14:xfrm>
                <a:off x="7874733" y="3514027"/>
                <a:ext cx="103680" cy="12888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285649B9-45C7-48B7-820D-CB6E386DF4B8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7870413" y="3509707"/>
                  <a:ext cx="1123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384C1175-3039-41E7-A301-4F81AF05B3B9}"/>
                    </a:ext>
                  </a:extLst>
                </p14:cNvPr>
                <p14:cNvContentPartPr/>
                <p14:nvPr/>
              </p14:nvContentPartPr>
              <p14:xfrm>
                <a:off x="7963293" y="3454267"/>
                <a:ext cx="93240" cy="8388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384C1175-3039-41E7-A301-4F81AF05B3B9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7958973" y="3449947"/>
                  <a:ext cx="1018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3B5C5832-D2E0-4ABF-8468-9AB8C90AB3AC}"/>
                    </a:ext>
                  </a:extLst>
                </p14:cNvPr>
                <p14:cNvContentPartPr/>
                <p14:nvPr/>
              </p14:nvContentPartPr>
              <p14:xfrm>
                <a:off x="8189013" y="3305227"/>
                <a:ext cx="132840" cy="16416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3B5C5832-D2E0-4ABF-8468-9AB8C90AB3AC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8184693" y="3300907"/>
                  <a:ext cx="1414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0A1E9F1C-C386-48D0-A70B-539F3AAA5DFE}"/>
                    </a:ext>
                  </a:extLst>
                </p14:cNvPr>
                <p14:cNvContentPartPr/>
                <p14:nvPr/>
              </p14:nvContentPartPr>
              <p14:xfrm>
                <a:off x="8325453" y="3202267"/>
                <a:ext cx="15480" cy="720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0A1E9F1C-C386-48D0-A70B-539F3AAA5DFE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8321133" y="3197947"/>
                  <a:ext cx="241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E6E37A63-FC4C-4356-AF43-D2B3E5E61E8C}"/>
                    </a:ext>
                  </a:extLst>
                </p14:cNvPr>
                <p14:cNvContentPartPr/>
                <p14:nvPr/>
              </p14:nvContentPartPr>
              <p14:xfrm>
                <a:off x="8365773" y="3217027"/>
                <a:ext cx="114480" cy="12636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E6E37A63-FC4C-4356-AF43-D2B3E5E61E8C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8361453" y="3212707"/>
                  <a:ext cx="1231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173F735F-BAD5-4ED1-9725-043EEAF64C18}"/>
                    </a:ext>
                  </a:extLst>
                </p14:cNvPr>
                <p14:cNvContentPartPr/>
                <p14:nvPr/>
              </p14:nvContentPartPr>
              <p14:xfrm>
                <a:off x="8483493" y="3111187"/>
                <a:ext cx="157680" cy="18252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173F735F-BAD5-4ED1-9725-043EEAF64C18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8479173" y="3106867"/>
                  <a:ext cx="1663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5BBEBA50-6B38-48C4-9C95-A665B9E8EFF3}"/>
                    </a:ext>
                  </a:extLst>
                </p14:cNvPr>
                <p14:cNvContentPartPr/>
                <p14:nvPr/>
              </p14:nvContentPartPr>
              <p14:xfrm>
                <a:off x="8668893" y="3073027"/>
                <a:ext cx="61920" cy="10656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5BBEBA50-6B38-48C4-9C95-A665B9E8EFF3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8664573" y="3068707"/>
                  <a:ext cx="705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FA000839-6EE5-4745-8BB7-591926AD6DDC}"/>
                    </a:ext>
                  </a:extLst>
                </p14:cNvPr>
                <p14:cNvContentPartPr/>
                <p14:nvPr/>
              </p14:nvContentPartPr>
              <p14:xfrm>
                <a:off x="8754933" y="2886547"/>
                <a:ext cx="169560" cy="21672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FA000839-6EE5-4745-8BB7-591926AD6DDC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8750613" y="2882227"/>
                  <a:ext cx="1782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A13C2950-4B76-4AB8-A57A-E7FB27958CDE}"/>
                    </a:ext>
                  </a:extLst>
                </p14:cNvPr>
                <p14:cNvContentPartPr/>
                <p14:nvPr/>
              </p14:nvContentPartPr>
              <p14:xfrm>
                <a:off x="8939613" y="2909947"/>
                <a:ext cx="50760" cy="7524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A13C2950-4B76-4AB8-A57A-E7FB27958CDE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8935293" y="2905627"/>
                  <a:ext cx="594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11485DD8-CA99-45CF-A493-82EBADE285D7}"/>
                    </a:ext>
                  </a:extLst>
                </p14:cNvPr>
                <p14:cNvContentPartPr/>
                <p14:nvPr/>
              </p14:nvContentPartPr>
              <p14:xfrm>
                <a:off x="8934213" y="2835787"/>
                <a:ext cx="36360" cy="3924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11485DD8-CA99-45CF-A493-82EBADE285D7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8929893" y="2831467"/>
                  <a:ext cx="450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C4622558-8CC8-4DE1-9D6C-46440DB815A2}"/>
                    </a:ext>
                  </a:extLst>
                </p14:cNvPr>
                <p14:cNvContentPartPr/>
                <p14:nvPr/>
              </p14:nvContentPartPr>
              <p14:xfrm>
                <a:off x="9017013" y="2831107"/>
                <a:ext cx="155160" cy="9864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C4622558-8CC8-4DE1-9D6C-46440DB815A2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9012693" y="2826787"/>
                  <a:ext cx="1638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CB8E8BD6-B212-4310-B501-675BCA43208D}"/>
                    </a:ext>
                  </a:extLst>
                </p14:cNvPr>
                <p14:cNvContentPartPr/>
                <p14:nvPr/>
              </p14:nvContentPartPr>
              <p14:xfrm>
                <a:off x="7991013" y="3714547"/>
                <a:ext cx="48600" cy="12060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CB8E8BD6-B212-4310-B501-675BCA43208D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7986693" y="3710227"/>
                  <a:ext cx="572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0F8E3D61-C5A4-4220-A471-B684ED09DCB2}"/>
                    </a:ext>
                  </a:extLst>
                </p14:cNvPr>
                <p14:cNvContentPartPr/>
                <p14:nvPr/>
              </p14:nvContentPartPr>
              <p14:xfrm>
                <a:off x="8062653" y="3613027"/>
                <a:ext cx="118440" cy="18648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0F8E3D61-C5A4-4220-A471-B684ED09DCB2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8058333" y="3608707"/>
                  <a:ext cx="1270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52B336B6-7F63-49DF-9F77-91F13CBD3B52}"/>
                    </a:ext>
                  </a:extLst>
                </p14:cNvPr>
                <p14:cNvContentPartPr/>
                <p14:nvPr/>
              </p14:nvContentPartPr>
              <p14:xfrm>
                <a:off x="7803453" y="4041067"/>
                <a:ext cx="246600" cy="19872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52B336B6-7F63-49DF-9F77-91F13CBD3B52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7799133" y="4036747"/>
                  <a:ext cx="2552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A406F1A8-0203-49B9-A8AB-6F36067D6BE4}"/>
                    </a:ext>
                  </a:extLst>
                </p14:cNvPr>
                <p14:cNvContentPartPr/>
                <p14:nvPr/>
              </p14:nvContentPartPr>
              <p14:xfrm>
                <a:off x="8021973" y="3899587"/>
                <a:ext cx="206280" cy="21708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A406F1A8-0203-49B9-A8AB-6F36067D6BE4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8017653" y="3895267"/>
                  <a:ext cx="2149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87F8532D-A06B-4CF6-B8A1-A767F81F058A}"/>
                    </a:ext>
                  </a:extLst>
                </p14:cNvPr>
                <p14:cNvContentPartPr/>
                <p14:nvPr/>
              </p14:nvContentPartPr>
              <p14:xfrm>
                <a:off x="8408973" y="3775387"/>
                <a:ext cx="32040" cy="6120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87F8532D-A06B-4CF6-B8A1-A767F81F058A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8404653" y="3771067"/>
                  <a:ext cx="406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2F190110-2052-4C62-AC85-64153EFDC6F6}"/>
                    </a:ext>
                  </a:extLst>
                </p14:cNvPr>
                <p14:cNvContentPartPr/>
                <p14:nvPr/>
              </p14:nvContentPartPr>
              <p14:xfrm>
                <a:off x="8384493" y="3691867"/>
                <a:ext cx="41400" cy="4140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2F190110-2052-4C62-AC85-64153EFDC6F6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8380173" y="3687547"/>
                  <a:ext cx="500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D65499DA-965F-4E38-9059-920573B03EA9}"/>
                    </a:ext>
                  </a:extLst>
                </p14:cNvPr>
                <p14:cNvContentPartPr/>
                <p14:nvPr/>
              </p14:nvContentPartPr>
              <p14:xfrm>
                <a:off x="8480613" y="3674587"/>
                <a:ext cx="91080" cy="11160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D65499DA-965F-4E38-9059-920573B03EA9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8476293" y="3670267"/>
                  <a:ext cx="997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FAEC9BF2-D9E1-4F3D-9728-A459AC42CA0F}"/>
                    </a:ext>
                  </a:extLst>
                </p14:cNvPr>
                <p14:cNvContentPartPr/>
                <p14:nvPr/>
              </p14:nvContentPartPr>
              <p14:xfrm>
                <a:off x="8710293" y="3514027"/>
                <a:ext cx="116640" cy="14040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FAEC9BF2-D9E1-4F3D-9728-A459AC42CA0F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8705973" y="3509707"/>
                  <a:ext cx="1252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E1A1BE27-C1BD-4ED4-B576-C54947478F63}"/>
                    </a:ext>
                  </a:extLst>
                </p14:cNvPr>
                <p14:cNvContentPartPr/>
                <p14:nvPr/>
              </p14:nvContentPartPr>
              <p14:xfrm>
                <a:off x="8799213" y="3371107"/>
                <a:ext cx="62640" cy="20376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E1A1BE27-C1BD-4ED4-B576-C54947478F63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8794893" y="3366787"/>
                  <a:ext cx="712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F0C3DF00-18D5-4337-8571-97AAD2081593}"/>
                    </a:ext>
                  </a:extLst>
                </p14:cNvPr>
                <p14:cNvContentPartPr/>
                <p14:nvPr/>
              </p14:nvContentPartPr>
              <p14:xfrm>
                <a:off x="8896413" y="3344107"/>
                <a:ext cx="153720" cy="17856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F0C3DF00-18D5-4337-8571-97AAD2081593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8892093" y="3339787"/>
                  <a:ext cx="1623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38006044-E02B-4275-8F91-6E3B9B6ADC69}"/>
                    </a:ext>
                  </a:extLst>
                </p14:cNvPr>
                <p14:cNvContentPartPr/>
                <p14:nvPr/>
              </p14:nvContentPartPr>
              <p14:xfrm>
                <a:off x="9071013" y="3166267"/>
                <a:ext cx="217440" cy="21852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38006044-E02B-4275-8F91-6E3B9B6ADC69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9066693" y="3161947"/>
                  <a:ext cx="2260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59ED27D2-B3AA-48B0-9061-EF286800A0E1}"/>
                    </a:ext>
                  </a:extLst>
                </p14:cNvPr>
                <p14:cNvContentPartPr/>
                <p14:nvPr/>
              </p14:nvContentPartPr>
              <p14:xfrm>
                <a:off x="9313293" y="3046387"/>
                <a:ext cx="148680" cy="14292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59ED27D2-B3AA-48B0-9061-EF286800A0E1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9308973" y="3042067"/>
                  <a:ext cx="1573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085E711A-5B73-4D6B-AADA-A123DE767301}"/>
                    </a:ext>
                  </a:extLst>
                </p14:cNvPr>
                <p14:cNvContentPartPr/>
                <p14:nvPr/>
              </p14:nvContentPartPr>
              <p14:xfrm>
                <a:off x="9420573" y="2844067"/>
                <a:ext cx="144360" cy="21672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085E711A-5B73-4D6B-AADA-A123DE767301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9416253" y="2839747"/>
                  <a:ext cx="1530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4BAF771F-6B39-4ED0-B471-825EAAE17D44}"/>
                    </a:ext>
                  </a:extLst>
                </p14:cNvPr>
                <p14:cNvContentPartPr/>
                <p14:nvPr/>
              </p14:nvContentPartPr>
              <p14:xfrm>
                <a:off x="9585453" y="2853067"/>
                <a:ext cx="76680" cy="14652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4BAF771F-6B39-4ED0-B471-825EAAE17D44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9581133" y="2848747"/>
                  <a:ext cx="853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3D4AD010-0226-4D1D-85B9-69BD59099244}"/>
                    </a:ext>
                  </a:extLst>
                </p14:cNvPr>
                <p14:cNvContentPartPr/>
                <p14:nvPr/>
              </p14:nvContentPartPr>
              <p14:xfrm>
                <a:off x="9626133" y="2650387"/>
                <a:ext cx="239400" cy="29448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3D4AD010-0226-4D1D-85B9-69BD59099244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9621813" y="2646067"/>
                  <a:ext cx="24804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5E1DD33A-ED84-4F48-B59B-01D0FACF6C90}"/>
                    </a:ext>
                  </a:extLst>
                </p14:cNvPr>
                <p14:cNvContentPartPr/>
                <p14:nvPr/>
              </p14:nvContentPartPr>
              <p14:xfrm>
                <a:off x="7738653" y="4255987"/>
                <a:ext cx="176040" cy="13320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5E1DD33A-ED84-4F48-B59B-01D0FACF6C90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7734333" y="4251667"/>
                  <a:ext cx="1846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FF674589-D738-4288-B05B-19032EA8CDE9}"/>
                    </a:ext>
                  </a:extLst>
                </p14:cNvPr>
                <p14:cNvContentPartPr/>
                <p14:nvPr/>
              </p14:nvContentPartPr>
              <p14:xfrm>
                <a:off x="9779133" y="2427547"/>
                <a:ext cx="165960" cy="13428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FF674589-D738-4288-B05B-19032EA8CDE9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9774813" y="2423227"/>
                  <a:ext cx="1746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9EE712C0-9AA5-4B3C-85DE-DCBADE7981FA}"/>
                    </a:ext>
                  </a:extLst>
                </p14:cNvPr>
                <p14:cNvContentPartPr/>
                <p14:nvPr/>
              </p14:nvContentPartPr>
              <p14:xfrm>
                <a:off x="7357053" y="2214427"/>
                <a:ext cx="2760840" cy="235728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9EE712C0-9AA5-4B3C-85DE-DCBADE7981FA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7352733" y="2210107"/>
                  <a:ext cx="2769480" cy="236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FB38D90F-7A10-4B68-A153-B50720A62AA0}"/>
                    </a:ext>
                  </a:extLst>
                </p14:cNvPr>
                <p14:cNvContentPartPr/>
                <p14:nvPr/>
              </p14:nvContentPartPr>
              <p14:xfrm>
                <a:off x="7009293" y="4037467"/>
                <a:ext cx="208800" cy="10944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FB38D90F-7A10-4B68-A153-B50720A62AA0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7004973" y="4033147"/>
                  <a:ext cx="2174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8AE73650-FF4B-4FE7-ACA2-C5DE51B54531}"/>
                    </a:ext>
                  </a:extLst>
                </p14:cNvPr>
                <p14:cNvContentPartPr/>
                <p14:nvPr/>
              </p14:nvContentPartPr>
              <p14:xfrm>
                <a:off x="7098573" y="3946027"/>
                <a:ext cx="291240" cy="20772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8AE73650-FF4B-4FE7-ACA2-C5DE51B54531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7094253" y="3941707"/>
                  <a:ext cx="2998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CCEC5D34-4840-4FA5-8828-AC6D7DF2FDC2}"/>
                    </a:ext>
                  </a:extLst>
                </p14:cNvPr>
                <p14:cNvContentPartPr/>
                <p14:nvPr/>
              </p14:nvContentPartPr>
              <p14:xfrm>
                <a:off x="6051333" y="4190827"/>
                <a:ext cx="153720" cy="33480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CCEC5D34-4840-4FA5-8828-AC6D7DF2FDC2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6047013" y="4186507"/>
                  <a:ext cx="16236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DB3FCA64-63BB-4174-BF85-AC14C49EB013}"/>
                    </a:ext>
                  </a:extLst>
                </p14:cNvPr>
                <p14:cNvContentPartPr/>
                <p14:nvPr/>
              </p14:nvContentPartPr>
              <p14:xfrm>
                <a:off x="6223773" y="4212787"/>
                <a:ext cx="163440" cy="20232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DB3FCA64-63BB-4174-BF85-AC14C49EB013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6219453" y="4208467"/>
                  <a:ext cx="1720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13A01CB3-2CA6-4F12-B82B-80746CE41F23}"/>
                    </a:ext>
                  </a:extLst>
                </p14:cNvPr>
                <p14:cNvContentPartPr/>
                <p14:nvPr/>
              </p14:nvContentPartPr>
              <p14:xfrm>
                <a:off x="6355533" y="3959707"/>
                <a:ext cx="429840" cy="33516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13A01CB3-2CA6-4F12-B82B-80746CE41F23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6351213" y="3955387"/>
                  <a:ext cx="43848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2A595ACA-2B07-442C-BE27-BE741689305A}"/>
                    </a:ext>
                  </a:extLst>
                </p14:cNvPr>
                <p14:cNvContentPartPr/>
                <p14:nvPr/>
              </p14:nvContentPartPr>
              <p14:xfrm>
                <a:off x="6794013" y="3867547"/>
                <a:ext cx="83160" cy="11124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2A595ACA-2B07-442C-BE27-BE741689305A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6789693" y="3863227"/>
                  <a:ext cx="918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9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B769825A-D6F4-4B01-8682-E2598A56CAA7}"/>
                    </a:ext>
                  </a:extLst>
                </p14:cNvPr>
                <p14:cNvContentPartPr/>
                <p14:nvPr/>
              </p14:nvContentPartPr>
              <p14:xfrm>
                <a:off x="6875013" y="3789427"/>
                <a:ext cx="145800" cy="13464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B769825A-D6F4-4B01-8682-E2598A56CAA7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6870693" y="3785107"/>
                  <a:ext cx="1544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1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D7F52374-0121-4000-91C3-22C59CFEEAE5}"/>
                    </a:ext>
                  </a:extLst>
                </p14:cNvPr>
                <p14:cNvContentPartPr/>
                <p14:nvPr/>
              </p14:nvContentPartPr>
              <p14:xfrm>
                <a:off x="2703333" y="2351587"/>
                <a:ext cx="402840" cy="25992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D7F52374-0121-4000-91C3-22C59CFEEAE5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2699013" y="2347267"/>
                  <a:ext cx="4114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3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2BDC6709-66B9-4ED2-A410-97E535109FC9}"/>
                    </a:ext>
                  </a:extLst>
                </p14:cNvPr>
                <p14:cNvContentPartPr/>
                <p14:nvPr/>
              </p14:nvContentPartPr>
              <p14:xfrm>
                <a:off x="2303733" y="2469667"/>
                <a:ext cx="825120" cy="54684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2BDC6709-66B9-4ED2-A410-97E535109FC9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2299413" y="2465347"/>
                  <a:ext cx="833760" cy="55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B8143155-9104-4989-8BC8-5A1D25D0ACB6}"/>
                    </a:ext>
                  </a:extLst>
                </p14:cNvPr>
                <p14:cNvContentPartPr/>
                <p14:nvPr/>
              </p14:nvContentPartPr>
              <p14:xfrm>
                <a:off x="2387253" y="2729947"/>
                <a:ext cx="887040" cy="55980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B8143155-9104-4989-8BC8-5A1D25D0ACB6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2382933" y="2725627"/>
                  <a:ext cx="895680" cy="56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1727D2A1-B2C3-4E84-933C-BBD9F512B10B}"/>
                    </a:ext>
                  </a:extLst>
                </p14:cNvPr>
                <p14:cNvContentPartPr/>
                <p14:nvPr/>
              </p14:nvContentPartPr>
              <p14:xfrm>
                <a:off x="2911053" y="2749387"/>
                <a:ext cx="517320" cy="35928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1727D2A1-B2C3-4E84-933C-BBD9F512B10B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2906733" y="2745067"/>
                  <a:ext cx="52596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E935EEA7-D1EA-4A05-8E1D-C43866F8763B}"/>
                    </a:ext>
                  </a:extLst>
                </p14:cNvPr>
                <p14:cNvContentPartPr/>
                <p14:nvPr/>
              </p14:nvContentPartPr>
              <p14:xfrm>
                <a:off x="2630253" y="3020827"/>
                <a:ext cx="883440" cy="61380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E935EEA7-D1EA-4A05-8E1D-C43866F8763B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2625933" y="3016507"/>
                  <a:ext cx="892080" cy="62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1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4CC259AE-0BC9-4892-8202-2107D87E63B6}"/>
                    </a:ext>
                  </a:extLst>
                </p14:cNvPr>
                <p14:cNvContentPartPr/>
                <p14:nvPr/>
              </p14:nvContentPartPr>
              <p14:xfrm>
                <a:off x="2744373" y="3229267"/>
                <a:ext cx="866160" cy="61416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4CC259AE-0BC9-4892-8202-2107D87E63B6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2740053" y="3224947"/>
                  <a:ext cx="874800" cy="62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0AF11E22-F7C7-4DB1-A13E-0A693EA82664}"/>
                    </a:ext>
                  </a:extLst>
                </p14:cNvPr>
                <p14:cNvContentPartPr/>
                <p14:nvPr/>
              </p14:nvContentPartPr>
              <p14:xfrm>
                <a:off x="2946333" y="3454267"/>
                <a:ext cx="806400" cy="57888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0AF11E22-F7C7-4DB1-A13E-0A693EA82664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2942013" y="3449947"/>
                  <a:ext cx="815040" cy="58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5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C13ACFC5-7660-431C-B38E-AC7B079103E4}"/>
                    </a:ext>
                  </a:extLst>
                </p14:cNvPr>
                <p14:cNvContentPartPr/>
                <p14:nvPr/>
              </p14:nvContentPartPr>
              <p14:xfrm>
                <a:off x="3073413" y="3660187"/>
                <a:ext cx="817560" cy="52668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C13ACFC5-7660-431C-B38E-AC7B079103E4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3069093" y="3655867"/>
                  <a:ext cx="82620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7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FF227F92-44A9-4176-8C67-46B3ACB7A27E}"/>
                    </a:ext>
                  </a:extLst>
                </p14:cNvPr>
                <p14:cNvContentPartPr/>
                <p14:nvPr/>
              </p14:nvContentPartPr>
              <p14:xfrm>
                <a:off x="3206973" y="3799147"/>
                <a:ext cx="757080" cy="50148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FF227F92-44A9-4176-8C67-46B3ACB7A27E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3202653" y="3794827"/>
                  <a:ext cx="76572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9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1DA34DAF-28B0-4359-94CB-22F63C7794E1}"/>
                    </a:ext>
                  </a:extLst>
                </p14:cNvPr>
                <p14:cNvContentPartPr/>
                <p14:nvPr/>
              </p14:nvContentPartPr>
              <p14:xfrm>
                <a:off x="3298413" y="3890227"/>
                <a:ext cx="680400" cy="43560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1DA34DAF-28B0-4359-94CB-22F63C7794E1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3294093" y="3885907"/>
                  <a:ext cx="68904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32EABF13-4CC8-4FBC-8C3E-CDC2DAB4F69E}"/>
                    </a:ext>
                  </a:extLst>
                </p14:cNvPr>
                <p14:cNvContentPartPr/>
                <p14:nvPr/>
              </p14:nvContentPartPr>
              <p14:xfrm>
                <a:off x="2720253" y="3985267"/>
                <a:ext cx="1162080" cy="62712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32EABF13-4CC8-4FBC-8C3E-CDC2DAB4F69E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2715933" y="3980947"/>
                  <a:ext cx="1170720" cy="63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3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A502378C-F068-4378-99A9-561E2943A0D8}"/>
                    </a:ext>
                  </a:extLst>
                </p14:cNvPr>
                <p14:cNvContentPartPr/>
                <p14:nvPr/>
              </p14:nvContentPartPr>
              <p14:xfrm>
                <a:off x="1793613" y="2950267"/>
                <a:ext cx="849600" cy="63720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A502378C-F068-4378-99A9-561E2943A0D8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1789293" y="2945947"/>
                  <a:ext cx="858240" cy="64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5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5F4D9F86-B48D-4F25-A815-82BA144E0A8F}"/>
                    </a:ext>
                  </a:extLst>
                </p14:cNvPr>
                <p14:cNvContentPartPr/>
                <p14:nvPr/>
              </p14:nvContentPartPr>
              <p14:xfrm>
                <a:off x="1603893" y="3209107"/>
                <a:ext cx="785160" cy="72756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5F4D9F86-B48D-4F25-A815-82BA144E0A8F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1599573" y="3204787"/>
                  <a:ext cx="793800" cy="73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7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265791B8-14B5-4C38-BDB5-06484655DB4F}"/>
                    </a:ext>
                  </a:extLst>
                </p14:cNvPr>
                <p14:cNvContentPartPr/>
                <p14:nvPr/>
              </p14:nvContentPartPr>
              <p14:xfrm>
                <a:off x="3416853" y="1945507"/>
                <a:ext cx="1507680" cy="185328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265791B8-14B5-4C38-BDB5-06484655DB4F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3412533" y="1941187"/>
                  <a:ext cx="1516320" cy="18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9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982D4C27-431A-438D-B793-7871A5210241}"/>
                    </a:ext>
                  </a:extLst>
                </p14:cNvPr>
                <p14:cNvContentPartPr/>
                <p14:nvPr/>
              </p14:nvContentPartPr>
              <p14:xfrm>
                <a:off x="3287973" y="3502147"/>
                <a:ext cx="457920" cy="51228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982D4C27-431A-438D-B793-7871A5210241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3283653" y="3497827"/>
                  <a:ext cx="46656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1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D91257A3-7585-449E-B245-D8FA35F9365C}"/>
                    </a:ext>
                  </a:extLst>
                </p14:cNvPr>
                <p14:cNvContentPartPr/>
                <p14:nvPr/>
              </p14:nvContentPartPr>
              <p14:xfrm>
                <a:off x="3296253" y="3786547"/>
                <a:ext cx="633240" cy="50256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D91257A3-7585-449E-B245-D8FA35F9365C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3291933" y="3782227"/>
                  <a:ext cx="64188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3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8E0BE9B9-D0DF-408B-8280-FA3B8D92523F}"/>
                    </a:ext>
                  </a:extLst>
                </p14:cNvPr>
                <p14:cNvContentPartPr/>
                <p14:nvPr/>
              </p14:nvContentPartPr>
              <p14:xfrm>
                <a:off x="3187533" y="3682147"/>
                <a:ext cx="474840" cy="20664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8E0BE9B9-D0DF-408B-8280-FA3B8D92523F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3183213" y="3677827"/>
                  <a:ext cx="4834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5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5DCF95C1-2B9D-4C06-A17D-1860B97E5C37}"/>
                    </a:ext>
                  </a:extLst>
                </p14:cNvPr>
                <p14:cNvContentPartPr/>
                <p14:nvPr/>
              </p14:nvContentPartPr>
              <p14:xfrm>
                <a:off x="3143973" y="3414667"/>
                <a:ext cx="564840" cy="26640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5DCF95C1-2B9D-4C06-A17D-1860B97E5C37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3139653" y="3410347"/>
                  <a:ext cx="5734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7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CCF25F9F-FEFD-47B5-BC20-0973FB9A6AD3}"/>
                    </a:ext>
                  </a:extLst>
                </p14:cNvPr>
                <p14:cNvContentPartPr/>
                <p14:nvPr/>
              </p14:nvContentPartPr>
              <p14:xfrm>
                <a:off x="2733213" y="3051427"/>
                <a:ext cx="632520" cy="46224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CCF25F9F-FEFD-47B5-BC20-0973FB9A6AD3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2728893" y="3047107"/>
                  <a:ext cx="64116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9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CC792B17-F677-4997-B533-E3FFB2B8D700}"/>
                    </a:ext>
                  </a:extLst>
                </p14:cNvPr>
                <p14:cNvContentPartPr/>
                <p14:nvPr/>
              </p14:nvContentPartPr>
              <p14:xfrm>
                <a:off x="2590293" y="2769547"/>
                <a:ext cx="494280" cy="14472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CC792B17-F677-4997-B533-E3FFB2B8D700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2585973" y="2765227"/>
                  <a:ext cx="5029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1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C7EB35FB-996C-4A6E-A078-78C5321EF301}"/>
                    </a:ext>
                  </a:extLst>
                </p14:cNvPr>
                <p14:cNvContentPartPr/>
                <p14:nvPr/>
              </p14:nvContentPartPr>
              <p14:xfrm>
                <a:off x="2278533" y="2310187"/>
                <a:ext cx="532080" cy="31968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C7EB35FB-996C-4A6E-A078-78C5321EF301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2274213" y="2305867"/>
                  <a:ext cx="54072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3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C8FBBD6E-B64B-4EF1-9800-DB0C979C7820}"/>
                    </a:ext>
                  </a:extLst>
                </p14:cNvPr>
                <p14:cNvContentPartPr/>
                <p14:nvPr/>
              </p14:nvContentPartPr>
              <p14:xfrm>
                <a:off x="3252693" y="2825347"/>
                <a:ext cx="26280" cy="9900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C8FBBD6E-B64B-4EF1-9800-DB0C979C7820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3248373" y="2821027"/>
                  <a:ext cx="349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5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C6007410-C74A-4C94-ADCB-E802AD28A27E}"/>
                    </a:ext>
                  </a:extLst>
                </p14:cNvPr>
                <p14:cNvContentPartPr/>
                <p14:nvPr/>
              </p14:nvContentPartPr>
              <p14:xfrm>
                <a:off x="3114093" y="2911747"/>
                <a:ext cx="153720" cy="229572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C6007410-C74A-4C94-ADCB-E802AD28A27E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3109773" y="2907427"/>
                  <a:ext cx="162360" cy="23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7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AEC86D2C-35DA-4AA2-9F98-07E32F566257}"/>
                    </a:ext>
                  </a:extLst>
                </p14:cNvPr>
                <p14:cNvContentPartPr/>
                <p14:nvPr/>
              </p14:nvContentPartPr>
              <p14:xfrm>
                <a:off x="3089613" y="5055187"/>
                <a:ext cx="34200" cy="31032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AEC86D2C-35DA-4AA2-9F98-07E32F566257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3085293" y="5050867"/>
                  <a:ext cx="4284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9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53734110-AE5F-4F27-86FA-B9EC9D4AF0FC}"/>
                    </a:ext>
                  </a:extLst>
                </p14:cNvPr>
                <p14:cNvContentPartPr/>
                <p14:nvPr/>
              </p14:nvContentPartPr>
              <p14:xfrm>
                <a:off x="3267093" y="1236667"/>
                <a:ext cx="123480" cy="165132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53734110-AE5F-4F27-86FA-B9EC9D4AF0FC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3262773" y="1232347"/>
                  <a:ext cx="132120" cy="165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1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BDF91689-7280-4B1C-931B-271BA7376E3B}"/>
                    </a:ext>
                  </a:extLst>
                </p14:cNvPr>
                <p14:cNvContentPartPr/>
                <p14:nvPr/>
              </p14:nvContentPartPr>
              <p14:xfrm>
                <a:off x="3199053" y="2787187"/>
                <a:ext cx="147240" cy="11412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BDF91689-7280-4B1C-931B-271BA7376E3B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3194733" y="2782867"/>
                  <a:ext cx="1558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3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C1086371-2B8E-49BE-ACB5-AC7B71ADACCF}"/>
                    </a:ext>
                  </a:extLst>
                </p14:cNvPr>
                <p14:cNvContentPartPr/>
                <p14:nvPr/>
              </p14:nvContentPartPr>
              <p14:xfrm>
                <a:off x="3213813" y="2492707"/>
                <a:ext cx="154800" cy="3240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C1086371-2B8E-49BE-ACB5-AC7B71ADACCF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3209493" y="2488387"/>
                  <a:ext cx="1634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5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C6BB1DEA-4E6A-4C33-B226-E5CA65B415AF}"/>
                    </a:ext>
                  </a:extLst>
                </p14:cNvPr>
                <p14:cNvContentPartPr/>
                <p14:nvPr/>
              </p14:nvContentPartPr>
              <p14:xfrm>
                <a:off x="3361413" y="1950547"/>
                <a:ext cx="546840" cy="77580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C6BB1DEA-4E6A-4C33-B226-E5CA65B415AF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3357093" y="1946227"/>
                  <a:ext cx="555480" cy="78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7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5B7C68EE-58A2-4CAD-861A-982320D6C965}"/>
                    </a:ext>
                  </a:extLst>
                </p14:cNvPr>
                <p14:cNvContentPartPr/>
                <p14:nvPr/>
              </p14:nvContentPartPr>
              <p14:xfrm>
                <a:off x="3314613" y="2554627"/>
                <a:ext cx="264240" cy="26388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5B7C68EE-58A2-4CAD-861A-982320D6C965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3310293" y="2550307"/>
                  <a:ext cx="2728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9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2E3B08CA-3295-425C-8086-185123FBAF3D}"/>
                    </a:ext>
                  </a:extLst>
                </p14:cNvPr>
                <p14:cNvContentPartPr/>
                <p14:nvPr/>
              </p14:nvContentPartPr>
              <p14:xfrm>
                <a:off x="8272173" y="3915067"/>
                <a:ext cx="48600" cy="16200"/>
              </p14:xfrm>
            </p:contentPart>
          </mc:Choice>
          <mc:Fallback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2E3B08CA-3295-425C-8086-185123FBAF3D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8267853" y="3910747"/>
                  <a:ext cx="572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1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71C368E6-7D1A-40DA-AA3B-103B1436CAD2}"/>
                    </a:ext>
                  </a:extLst>
                </p14:cNvPr>
                <p14:cNvContentPartPr/>
                <p14:nvPr/>
              </p14:nvContentPartPr>
              <p14:xfrm>
                <a:off x="4032813" y="1870267"/>
                <a:ext cx="3521880" cy="228960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71C368E6-7D1A-40DA-AA3B-103B1436CAD2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4028493" y="1865947"/>
                  <a:ext cx="3530520" cy="22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3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6C7CE145-977B-4031-9458-0F3E5802D3A2}"/>
                    </a:ext>
                  </a:extLst>
                </p14:cNvPr>
                <p14:cNvContentPartPr/>
                <p14:nvPr/>
              </p14:nvContentPartPr>
              <p14:xfrm>
                <a:off x="4056573" y="2008147"/>
                <a:ext cx="17640" cy="7560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6C7CE145-977B-4031-9458-0F3E5802D3A2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4052253" y="2003827"/>
                  <a:ext cx="262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5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02E58AA9-4080-4E7C-8BE9-6AC820F595A0}"/>
                    </a:ext>
                  </a:extLst>
                </p14:cNvPr>
                <p14:cNvContentPartPr/>
                <p14:nvPr/>
              </p14:nvContentPartPr>
              <p14:xfrm>
                <a:off x="3654453" y="1368787"/>
                <a:ext cx="272880" cy="31644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02E58AA9-4080-4E7C-8BE9-6AC820F595A0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3650133" y="1364467"/>
                  <a:ext cx="28152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7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839224B1-32BB-4CB5-A1AE-BF0D01F398B1}"/>
                    </a:ext>
                  </a:extLst>
                </p14:cNvPr>
                <p14:cNvContentPartPr/>
                <p14:nvPr/>
              </p14:nvContentPartPr>
              <p14:xfrm>
                <a:off x="3955413" y="1347907"/>
                <a:ext cx="72000" cy="113400"/>
              </p14:xfrm>
            </p:contentPart>
          </mc:Choice>
          <mc:Fallback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839224B1-32BB-4CB5-A1AE-BF0D01F398B1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3951093" y="1343587"/>
                  <a:ext cx="806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9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B0D827E9-9AC0-49C5-96AB-A5A4375AE03F}"/>
                    </a:ext>
                  </a:extLst>
                </p14:cNvPr>
                <p14:cNvContentPartPr/>
                <p14:nvPr/>
              </p14:nvContentPartPr>
              <p14:xfrm>
                <a:off x="3920133" y="1252867"/>
                <a:ext cx="178560" cy="156240"/>
              </p14:xfrm>
            </p:contentPart>
          </mc:Choice>
          <mc:Fallback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B0D827E9-9AC0-49C5-96AB-A5A4375AE03F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3915813" y="1248547"/>
                  <a:ext cx="1872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1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3E5CB7C5-2BCC-4794-8196-D92AF920E15C}"/>
                    </a:ext>
                  </a:extLst>
                </p14:cNvPr>
                <p14:cNvContentPartPr/>
                <p14:nvPr/>
              </p14:nvContentPartPr>
              <p14:xfrm>
                <a:off x="4054413" y="994027"/>
                <a:ext cx="265320" cy="263160"/>
              </p14:xfrm>
            </p:contentPart>
          </mc:Choice>
          <mc:Fallback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3E5CB7C5-2BCC-4794-8196-D92AF920E15C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4050093" y="989707"/>
                  <a:ext cx="2739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3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3B94CAA1-ABB3-4989-ACF0-90220620EF67}"/>
                    </a:ext>
                  </a:extLst>
                </p14:cNvPr>
                <p14:cNvContentPartPr/>
                <p14:nvPr/>
              </p14:nvContentPartPr>
              <p14:xfrm>
                <a:off x="4252413" y="913387"/>
                <a:ext cx="32400" cy="3600"/>
              </p14:xfrm>
            </p:contentPart>
          </mc:Choice>
          <mc:Fallback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3B94CAA1-ABB3-4989-ACF0-90220620EF67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4248093" y="909067"/>
                  <a:ext cx="4104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5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22D2FB68-0EB3-4285-BC87-513393AA545A}"/>
                    </a:ext>
                  </a:extLst>
                </p14:cNvPr>
                <p14:cNvContentPartPr/>
                <p14:nvPr/>
              </p14:nvContentPartPr>
              <p14:xfrm>
                <a:off x="4346013" y="710347"/>
                <a:ext cx="375480" cy="331200"/>
              </p14:xfrm>
            </p:contentPart>
          </mc:Choice>
          <mc:Fallback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22D2FB68-0EB3-4285-BC87-513393AA545A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4341693" y="706027"/>
                  <a:ext cx="38412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7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CC578265-1C6D-49AE-9F3D-238E8CD12545}"/>
                    </a:ext>
                  </a:extLst>
                </p14:cNvPr>
                <p14:cNvContentPartPr/>
                <p14:nvPr/>
              </p14:nvContentPartPr>
              <p14:xfrm>
                <a:off x="4518453" y="688027"/>
                <a:ext cx="135720" cy="221040"/>
              </p14:xfrm>
            </p:contentPart>
          </mc:Choice>
          <mc:Fallback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CC578265-1C6D-49AE-9F3D-238E8CD12545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4514133" y="683707"/>
                  <a:ext cx="1443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9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9F6B3C0B-E831-4092-A270-10E01C7F3DFD}"/>
                    </a:ext>
                  </a:extLst>
                </p14:cNvPr>
                <p14:cNvContentPartPr/>
                <p14:nvPr/>
              </p14:nvContentPartPr>
              <p14:xfrm>
                <a:off x="4252413" y="1355107"/>
                <a:ext cx="157320" cy="192240"/>
              </p14:xfrm>
            </p:contentPart>
          </mc:Choice>
          <mc:Fallback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9F6B3C0B-E831-4092-A270-10E01C7F3DFD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4248093" y="1350787"/>
                  <a:ext cx="1659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1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C790906C-A4AC-4906-A9C1-35FA984E0FC8}"/>
                    </a:ext>
                  </a:extLst>
                </p14:cNvPr>
                <p14:cNvContentPartPr/>
                <p14:nvPr/>
              </p14:nvContentPartPr>
              <p14:xfrm>
                <a:off x="4380573" y="1292827"/>
                <a:ext cx="133560" cy="253440"/>
              </p14:xfrm>
            </p:contentPart>
          </mc:Choice>
          <mc:Fallback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C790906C-A4AC-4906-A9C1-35FA984E0FC8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4376253" y="1288507"/>
                  <a:ext cx="1422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3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E0496D7A-B577-4500-AB7D-7F67E07C1188}"/>
                    </a:ext>
                  </a:extLst>
                </p14:cNvPr>
                <p14:cNvContentPartPr/>
                <p14:nvPr/>
              </p14:nvContentPartPr>
              <p14:xfrm>
                <a:off x="4450413" y="1172947"/>
                <a:ext cx="177120" cy="157320"/>
              </p14:xfrm>
            </p:contentPart>
          </mc:Choice>
          <mc:Fallback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E0496D7A-B577-4500-AB7D-7F67E07C1188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4446093" y="1168627"/>
                  <a:ext cx="1857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5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D4EDC9DE-FE44-434B-A90A-ABD04AF51CB0}"/>
                    </a:ext>
                  </a:extLst>
                </p14:cNvPr>
                <p14:cNvContentPartPr/>
                <p14:nvPr/>
              </p14:nvContentPartPr>
              <p14:xfrm>
                <a:off x="4587573" y="1102027"/>
                <a:ext cx="74880" cy="128160"/>
              </p14:xfrm>
            </p:contentPart>
          </mc:Choice>
          <mc:Fallback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D4EDC9DE-FE44-434B-A90A-ABD04AF51CB0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4583253" y="1097707"/>
                  <a:ext cx="835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7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AA46826B-4091-4751-9ACB-82AAB899C236}"/>
                    </a:ext>
                  </a:extLst>
                </p14:cNvPr>
                <p14:cNvContentPartPr/>
                <p14:nvPr/>
              </p14:nvContentPartPr>
              <p14:xfrm>
                <a:off x="4685493" y="843547"/>
                <a:ext cx="212400" cy="26676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AA46826B-4091-4751-9ACB-82AAB899C236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4681173" y="839227"/>
                  <a:ext cx="2210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9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CE0767D9-0D2C-4B11-A67A-168A0C21EB89}"/>
                    </a:ext>
                  </a:extLst>
                </p14:cNvPr>
                <p14:cNvContentPartPr/>
                <p14:nvPr/>
              </p14:nvContentPartPr>
              <p14:xfrm>
                <a:off x="4957653" y="814747"/>
                <a:ext cx="56520" cy="166320"/>
              </p14:xfrm>
            </p:contentPart>
          </mc:Choice>
          <mc:Fallback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CE0767D9-0D2C-4B11-A67A-168A0C21EB89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4953333" y="810427"/>
                  <a:ext cx="651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1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48B45F94-3D06-4539-B579-A3EDE9819110}"/>
                    </a:ext>
                  </a:extLst>
                </p14:cNvPr>
                <p14:cNvContentPartPr/>
                <p14:nvPr/>
              </p14:nvContentPartPr>
              <p14:xfrm>
                <a:off x="5127213" y="700267"/>
                <a:ext cx="88560" cy="142920"/>
              </p14:xfrm>
            </p:contentPart>
          </mc:Choice>
          <mc:Fallback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48B45F94-3D06-4539-B579-A3EDE9819110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5122893" y="695947"/>
                  <a:ext cx="972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3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F241DFED-EB43-4E33-BA69-457176D95BC5}"/>
                    </a:ext>
                  </a:extLst>
                </p14:cNvPr>
                <p14:cNvContentPartPr/>
                <p14:nvPr/>
              </p14:nvContentPartPr>
              <p14:xfrm>
                <a:off x="5225133" y="657427"/>
                <a:ext cx="131400" cy="110520"/>
              </p14:xfrm>
            </p:contentPart>
          </mc:Choice>
          <mc:Fallback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F241DFED-EB43-4E33-BA69-457176D95BC5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5220813" y="653107"/>
                  <a:ext cx="1400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5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F5F31EB8-1F2F-465F-9889-F3D0800FF404}"/>
                    </a:ext>
                  </a:extLst>
                </p14:cNvPr>
                <p14:cNvContentPartPr/>
                <p14:nvPr/>
              </p14:nvContentPartPr>
              <p14:xfrm>
                <a:off x="5359773" y="608827"/>
                <a:ext cx="82440" cy="110520"/>
              </p14:xfrm>
            </p:contentPart>
          </mc:Choice>
          <mc:Fallback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F5F31EB8-1F2F-465F-9889-F3D0800FF404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5355453" y="604507"/>
                  <a:ext cx="910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7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CE3E41C9-7101-494C-A1AD-07063FC49D29}"/>
                    </a:ext>
                  </a:extLst>
                </p14:cNvPr>
                <p14:cNvContentPartPr/>
                <p14:nvPr/>
              </p14:nvContentPartPr>
              <p14:xfrm>
                <a:off x="5463093" y="488587"/>
                <a:ext cx="289080" cy="206640"/>
              </p14:xfrm>
            </p:contentPart>
          </mc:Choice>
          <mc:Fallback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CE3E41C9-7101-494C-A1AD-07063FC49D29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5458773" y="484267"/>
                  <a:ext cx="2977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9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E53469A8-2850-4666-9000-A30A23386FD9}"/>
                    </a:ext>
                  </a:extLst>
                </p14:cNvPr>
                <p14:cNvContentPartPr/>
                <p14:nvPr/>
              </p14:nvContentPartPr>
              <p14:xfrm>
                <a:off x="5742813" y="400387"/>
                <a:ext cx="121680" cy="139680"/>
              </p14:xfrm>
            </p:contentPart>
          </mc:Choice>
          <mc:Fallback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E53469A8-2850-4666-9000-A30A23386FD9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5738493" y="396067"/>
                  <a:ext cx="1303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1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4874D1C8-ED7F-4EC2-97B7-84286B049B9C}"/>
                    </a:ext>
                  </a:extLst>
                </p14:cNvPr>
                <p14:cNvContentPartPr/>
                <p14:nvPr/>
              </p14:nvContentPartPr>
              <p14:xfrm>
                <a:off x="5828853" y="380587"/>
                <a:ext cx="57240" cy="53640"/>
              </p14:xfrm>
            </p:contentPart>
          </mc:Choice>
          <mc:Fallback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4874D1C8-ED7F-4EC2-97B7-84286B049B9C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5824533" y="376267"/>
                  <a:ext cx="658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3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F8A24BB0-E736-4817-8970-D26C74A0FCC8}"/>
                    </a:ext>
                  </a:extLst>
                </p14:cNvPr>
                <p14:cNvContentPartPr/>
                <p14:nvPr/>
              </p14:nvContentPartPr>
              <p14:xfrm>
                <a:off x="5886093" y="424147"/>
                <a:ext cx="105840" cy="64800"/>
              </p14:xfrm>
            </p:contentPart>
          </mc:Choice>
          <mc:Fallback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F8A24BB0-E736-4817-8970-D26C74A0FCC8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5881773" y="419827"/>
                  <a:ext cx="1144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5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16184142-9FE2-455D-846E-CAB0928A6461}"/>
                    </a:ext>
                  </a:extLst>
                </p14:cNvPr>
                <p14:cNvContentPartPr/>
                <p14:nvPr/>
              </p14:nvContentPartPr>
              <p14:xfrm>
                <a:off x="4629693" y="1391467"/>
                <a:ext cx="107280" cy="169920"/>
              </p14:xfrm>
            </p:contentPart>
          </mc:Choice>
          <mc:Fallback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16184142-9FE2-455D-846E-CAB0928A6461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4625373" y="1387147"/>
                  <a:ext cx="1159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7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F10CBAD5-A231-4741-9EAD-023CB3A135FF}"/>
                    </a:ext>
                  </a:extLst>
                </p14:cNvPr>
                <p14:cNvContentPartPr/>
                <p14:nvPr/>
              </p14:nvContentPartPr>
              <p14:xfrm>
                <a:off x="4745973" y="1324147"/>
                <a:ext cx="19080" cy="14040"/>
              </p14:xfrm>
            </p:contentPart>
          </mc:Choice>
          <mc:Fallback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F10CBAD5-A231-4741-9EAD-023CB3A135FF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4741653" y="1319827"/>
                  <a:ext cx="277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9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AED71E26-D8EF-4BA7-84C1-596837ED3326}"/>
                    </a:ext>
                  </a:extLst>
                </p14:cNvPr>
                <p14:cNvContentPartPr/>
                <p14:nvPr/>
              </p14:nvContentPartPr>
              <p14:xfrm>
                <a:off x="4726173" y="1226947"/>
                <a:ext cx="242280" cy="171720"/>
              </p14:xfrm>
            </p:contentPart>
          </mc:Choice>
          <mc:Fallback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AED71E26-D8EF-4BA7-84C1-596837ED3326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4721853" y="1222627"/>
                  <a:ext cx="2509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1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689B507C-AC12-432A-AB14-941D7EB06A6A}"/>
                    </a:ext>
                  </a:extLst>
                </p14:cNvPr>
                <p14:cNvContentPartPr/>
                <p14:nvPr/>
              </p14:nvContentPartPr>
              <p14:xfrm>
                <a:off x="4886013" y="1162147"/>
                <a:ext cx="40320" cy="24120"/>
              </p14:xfrm>
            </p:contentPart>
          </mc:Choice>
          <mc:Fallback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689B507C-AC12-432A-AB14-941D7EB06A6A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4881693" y="1157827"/>
                  <a:ext cx="489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3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3BDB5A66-A671-4595-BEA1-17F397975454}"/>
                    </a:ext>
                  </a:extLst>
                </p14:cNvPr>
                <p14:cNvContentPartPr/>
                <p14:nvPr/>
              </p14:nvContentPartPr>
              <p14:xfrm>
                <a:off x="4938933" y="1072867"/>
                <a:ext cx="110880" cy="161640"/>
              </p14:xfrm>
            </p:contentPart>
          </mc:Choice>
          <mc:Fallback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3BDB5A66-A671-4595-BEA1-17F397975454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4934613" y="1068547"/>
                  <a:ext cx="1195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5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0A3F9EAD-959A-4664-838E-9163B59B9092}"/>
                    </a:ext>
                  </a:extLst>
                </p14:cNvPr>
                <p14:cNvContentPartPr/>
                <p14:nvPr/>
              </p14:nvContentPartPr>
              <p14:xfrm>
                <a:off x="5088693" y="1030747"/>
                <a:ext cx="127440" cy="140400"/>
              </p14:xfrm>
            </p:contentPart>
          </mc:Choice>
          <mc:Fallback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0A3F9EAD-959A-4664-838E-9163B59B9092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5084373" y="1026427"/>
                  <a:ext cx="1360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7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6260C622-6213-48EB-B954-8415BA8BEF63}"/>
                    </a:ext>
                  </a:extLst>
                </p14:cNvPr>
                <p14:cNvContentPartPr/>
                <p14:nvPr/>
              </p14:nvContentPartPr>
              <p14:xfrm>
                <a:off x="5276613" y="882787"/>
                <a:ext cx="196560" cy="167040"/>
              </p14:xfrm>
            </p:contentPart>
          </mc:Choice>
          <mc:Fallback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6260C622-6213-48EB-B954-8415BA8BEF63}"/>
                    </a:ext>
                  </a:extLst>
                </p:cNvPr>
                <p:cNvPicPr/>
                <p:nvPr/>
              </p:nvPicPr>
              <p:blipFill>
                <a:blip r:embed="rId928"/>
                <a:stretch>
                  <a:fillRect/>
                </a:stretch>
              </p:blipFill>
              <p:spPr>
                <a:xfrm>
                  <a:off x="5272293" y="878467"/>
                  <a:ext cx="2052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9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DC2BED9D-4F15-4BE4-9F9C-2FE84F961D39}"/>
                    </a:ext>
                  </a:extLst>
                </p14:cNvPr>
                <p14:cNvContentPartPr/>
                <p14:nvPr/>
              </p14:nvContentPartPr>
              <p14:xfrm>
                <a:off x="5445093" y="770827"/>
                <a:ext cx="121680" cy="153720"/>
              </p14:xfrm>
            </p:contentPart>
          </mc:Choice>
          <mc:Fallback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DC2BED9D-4F15-4BE4-9F9C-2FE84F961D39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5440773" y="766507"/>
                  <a:ext cx="1303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1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0B5C4B17-39FF-4D99-A134-32F257A89D6B}"/>
                    </a:ext>
                  </a:extLst>
                </p14:cNvPr>
                <p14:cNvContentPartPr/>
                <p14:nvPr/>
              </p14:nvContentPartPr>
              <p14:xfrm>
                <a:off x="5564613" y="725107"/>
                <a:ext cx="223560" cy="144720"/>
              </p14:xfrm>
            </p:contentPart>
          </mc:Choice>
          <mc:Fallback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0B5C4B17-39FF-4D99-A134-32F257A89D6B}"/>
                    </a:ext>
                  </a:extLst>
                </p:cNvPr>
                <p:cNvPicPr/>
                <p:nvPr/>
              </p:nvPicPr>
              <p:blipFill>
                <a:blip r:embed="rId932"/>
                <a:stretch>
                  <a:fillRect/>
                </a:stretch>
              </p:blipFill>
              <p:spPr>
                <a:xfrm>
                  <a:off x="5560293" y="720787"/>
                  <a:ext cx="2322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3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C09623FD-2022-471E-A008-4F9806C14D30}"/>
                    </a:ext>
                  </a:extLst>
                </p14:cNvPr>
                <p14:cNvContentPartPr/>
                <p14:nvPr/>
              </p14:nvContentPartPr>
              <p14:xfrm>
                <a:off x="5851173" y="580027"/>
                <a:ext cx="290520" cy="178200"/>
              </p14:xfrm>
            </p:contentPart>
          </mc:Choice>
          <mc:Fallback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C09623FD-2022-471E-A008-4F9806C14D30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5846853" y="575707"/>
                  <a:ext cx="2991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5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992FF7BC-57C3-4D6E-91BF-7B31591CD75C}"/>
                    </a:ext>
                  </a:extLst>
                </p14:cNvPr>
                <p14:cNvContentPartPr/>
                <p14:nvPr/>
              </p14:nvContentPartPr>
              <p14:xfrm>
                <a:off x="6223413" y="485347"/>
                <a:ext cx="116280" cy="120960"/>
              </p14:xfrm>
            </p:contentPart>
          </mc:Choice>
          <mc:Fallback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992FF7BC-57C3-4D6E-91BF-7B31591CD75C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6219093" y="481027"/>
                  <a:ext cx="1249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7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71A65470-35ED-40F1-A05E-980E702DF0D6}"/>
                    </a:ext>
                  </a:extLst>
                </p14:cNvPr>
                <p14:cNvContentPartPr/>
                <p14:nvPr/>
              </p14:nvContentPartPr>
              <p14:xfrm>
                <a:off x="6319533" y="466267"/>
                <a:ext cx="189720" cy="105480"/>
              </p14:xfrm>
            </p:contentPart>
          </mc:Choice>
          <mc:Fallback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71A65470-35ED-40F1-A05E-980E702DF0D6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6315213" y="461947"/>
                  <a:ext cx="1983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9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84F31B42-6FE6-46B8-AA50-868684D28422}"/>
                    </a:ext>
                  </a:extLst>
                </p14:cNvPr>
                <p14:cNvContentPartPr/>
                <p14:nvPr/>
              </p14:nvContentPartPr>
              <p14:xfrm>
                <a:off x="6556773" y="390667"/>
                <a:ext cx="120240" cy="127440"/>
              </p14:xfrm>
            </p:contentPart>
          </mc:Choice>
          <mc:Fallback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84F31B42-6FE6-46B8-AA50-868684D28422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6552453" y="386347"/>
                  <a:ext cx="1288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1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8BD9E4A2-746E-4C2C-A5C5-74CFA2A6D081}"/>
                    </a:ext>
                  </a:extLst>
                </p14:cNvPr>
                <p14:cNvContentPartPr/>
                <p14:nvPr/>
              </p14:nvContentPartPr>
              <p14:xfrm>
                <a:off x="6707973" y="294547"/>
                <a:ext cx="299520" cy="218520"/>
              </p14:xfrm>
            </p:contentPart>
          </mc:Choice>
          <mc:Fallback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8BD9E4A2-746E-4C2C-A5C5-74CFA2A6D081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6703653" y="290227"/>
                  <a:ext cx="3081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3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7D587373-57D2-4A8A-BCE7-58D4C3BC2512}"/>
                    </a:ext>
                  </a:extLst>
                </p14:cNvPr>
                <p14:cNvContentPartPr/>
                <p14:nvPr/>
              </p14:nvContentPartPr>
              <p14:xfrm>
                <a:off x="7060773" y="333787"/>
                <a:ext cx="87480" cy="135720"/>
              </p14:xfrm>
            </p:contentPart>
          </mc:Choice>
          <mc:Fallback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7D587373-57D2-4A8A-BCE7-58D4C3BC2512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7056453" y="329467"/>
                  <a:ext cx="961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5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8FF85FB3-4EED-4850-A245-F2914D621DBD}"/>
                    </a:ext>
                  </a:extLst>
                </p14:cNvPr>
                <p14:cNvContentPartPr/>
                <p14:nvPr/>
              </p14:nvContentPartPr>
              <p14:xfrm>
                <a:off x="7131333" y="87187"/>
                <a:ext cx="223920" cy="271440"/>
              </p14:xfrm>
            </p:contentPart>
          </mc:Choice>
          <mc:Fallback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8FF85FB3-4EED-4850-A245-F2914D621DBD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7127013" y="82867"/>
                  <a:ext cx="2325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7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C7CC4667-4D34-4E66-8EA9-8A710633E21D}"/>
                    </a:ext>
                  </a:extLst>
                </p14:cNvPr>
                <p14:cNvContentPartPr/>
                <p14:nvPr/>
              </p14:nvContentPartPr>
              <p14:xfrm>
                <a:off x="7381893" y="65587"/>
                <a:ext cx="236880" cy="209520"/>
              </p14:xfrm>
            </p:contentPart>
          </mc:Choice>
          <mc:Fallback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C7CC4667-4D34-4E66-8EA9-8A710633E21D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7377573" y="61267"/>
                  <a:ext cx="2455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9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ED968ACC-2137-4883-971B-E72D4680700A}"/>
                    </a:ext>
                  </a:extLst>
                </p14:cNvPr>
                <p14:cNvContentPartPr/>
                <p14:nvPr/>
              </p14:nvContentPartPr>
              <p14:xfrm>
                <a:off x="7685013" y="57307"/>
                <a:ext cx="197280" cy="161640"/>
              </p14:xfrm>
            </p:contentPart>
          </mc:Choice>
          <mc:Fallback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ED968ACC-2137-4883-971B-E72D4680700A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7680693" y="52987"/>
                  <a:ext cx="2059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1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04DEFBDC-4AE1-48A6-8C55-B3243DB8DF9A}"/>
                    </a:ext>
                  </a:extLst>
                </p14:cNvPr>
                <p14:cNvContentPartPr/>
                <p14:nvPr/>
              </p14:nvContentPartPr>
              <p14:xfrm>
                <a:off x="7867533" y="101227"/>
                <a:ext cx="77760" cy="115200"/>
              </p14:xfrm>
            </p:contentPart>
          </mc:Choice>
          <mc:Fallback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04DEFBDC-4AE1-48A6-8C55-B3243DB8DF9A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7863213" y="96907"/>
                  <a:ext cx="864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3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16989E49-1266-4B68-8B77-A5E0A9100F34}"/>
                    </a:ext>
                  </a:extLst>
                </p14:cNvPr>
                <p14:cNvContentPartPr/>
                <p14:nvPr/>
              </p14:nvContentPartPr>
              <p14:xfrm>
                <a:off x="7964013" y="82867"/>
                <a:ext cx="75600" cy="110520"/>
              </p14:xfrm>
            </p:contentPart>
          </mc:Choice>
          <mc:Fallback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16989E49-1266-4B68-8B77-A5E0A9100F34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7959693" y="78547"/>
                  <a:ext cx="842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5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72085114-E613-4A7C-8B4E-D233B02DD3E7}"/>
                    </a:ext>
                  </a:extLst>
                </p14:cNvPr>
                <p14:cNvContentPartPr/>
                <p14:nvPr/>
              </p14:nvContentPartPr>
              <p14:xfrm>
                <a:off x="8138973" y="39667"/>
                <a:ext cx="102240" cy="149400"/>
              </p14:xfrm>
            </p:contentPart>
          </mc:Choice>
          <mc:Fallback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72085114-E613-4A7C-8B4E-D233B02DD3E7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8134653" y="35347"/>
                  <a:ext cx="1108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7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AAC19857-0FD3-4AF3-AACF-058F23150EBC}"/>
                    </a:ext>
                  </a:extLst>
                </p14:cNvPr>
                <p14:cNvContentPartPr/>
                <p14:nvPr/>
              </p14:nvContentPartPr>
              <p14:xfrm>
                <a:off x="8267493" y="118867"/>
                <a:ext cx="97920" cy="84240"/>
              </p14:xfrm>
            </p:contentPart>
          </mc:Choice>
          <mc:Fallback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AAC19857-0FD3-4AF3-AACF-058F23150EBC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8263173" y="114547"/>
                  <a:ext cx="1065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9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04500161-D212-45EF-9B7F-BD1113E33CF5}"/>
                    </a:ext>
                  </a:extLst>
                </p14:cNvPr>
                <p14:cNvContentPartPr/>
                <p14:nvPr/>
              </p14:nvContentPartPr>
              <p14:xfrm>
                <a:off x="8342013" y="92947"/>
                <a:ext cx="81720" cy="105840"/>
              </p14:xfrm>
            </p:contentPart>
          </mc:Choice>
          <mc:Fallback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04500161-D212-45EF-9B7F-BD1113E33CF5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8337693" y="88627"/>
                  <a:ext cx="903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1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FD7C0D93-0404-4E5A-98C2-261815166A3D}"/>
                    </a:ext>
                  </a:extLst>
                </p14:cNvPr>
                <p14:cNvContentPartPr/>
                <p14:nvPr/>
              </p14:nvContentPartPr>
              <p14:xfrm>
                <a:off x="8438853" y="36427"/>
                <a:ext cx="102600" cy="142920"/>
              </p14:xfrm>
            </p:contentPart>
          </mc:Choice>
          <mc:Fallback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FD7C0D93-0404-4E5A-98C2-261815166A3D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8434533" y="32107"/>
                  <a:ext cx="1112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3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80B9D8A1-BFD6-4B90-8858-ABD21D3A73D3}"/>
                    </a:ext>
                  </a:extLst>
                </p14:cNvPr>
                <p14:cNvContentPartPr/>
                <p14:nvPr/>
              </p14:nvContentPartPr>
              <p14:xfrm>
                <a:off x="8489973" y="148027"/>
                <a:ext cx="77040" cy="64080"/>
              </p14:xfrm>
            </p:contentPart>
          </mc:Choice>
          <mc:Fallback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80B9D8A1-BFD6-4B90-8858-ABD21D3A73D3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8485653" y="143707"/>
                  <a:ext cx="856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5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70B17A9B-CFCD-4DFF-9191-B9D80522AB32}"/>
                    </a:ext>
                  </a:extLst>
                </p14:cNvPr>
                <p14:cNvContentPartPr/>
                <p14:nvPr/>
              </p14:nvContentPartPr>
              <p14:xfrm>
                <a:off x="8547933" y="19147"/>
                <a:ext cx="242280" cy="169920"/>
              </p14:xfrm>
            </p:contentPart>
          </mc:Choice>
          <mc:Fallback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70B17A9B-CFCD-4DFF-9191-B9D80522AB32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8543613" y="14827"/>
                  <a:ext cx="2509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7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62784EEC-0410-4C2C-A91F-9880454E228D}"/>
                    </a:ext>
                  </a:extLst>
                </p14:cNvPr>
                <p14:cNvContentPartPr/>
                <p14:nvPr/>
              </p14:nvContentPartPr>
              <p14:xfrm>
                <a:off x="8928453" y="86467"/>
                <a:ext cx="201960" cy="131040"/>
              </p14:xfrm>
            </p:contentPart>
          </mc:Choice>
          <mc:Fallback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62784EEC-0410-4C2C-A91F-9880454E228D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8924133" y="82147"/>
                  <a:ext cx="2106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9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F55680F3-10F8-45FD-9C03-F81E10508F76}"/>
                    </a:ext>
                  </a:extLst>
                </p14:cNvPr>
                <p14:cNvContentPartPr/>
                <p14:nvPr/>
              </p14:nvContentPartPr>
              <p14:xfrm>
                <a:off x="9204573" y="88267"/>
                <a:ext cx="98640" cy="209160"/>
              </p14:xfrm>
            </p:contentPart>
          </mc:Choice>
          <mc:Fallback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F55680F3-10F8-45FD-9C03-F81E10508F76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9200253" y="83947"/>
                  <a:ext cx="1072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1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08EEFD4B-3C62-4A38-BA81-7A9181C3BB82}"/>
                    </a:ext>
                  </a:extLst>
                </p14:cNvPr>
                <p14:cNvContentPartPr/>
                <p14:nvPr/>
              </p14:nvContentPartPr>
              <p14:xfrm>
                <a:off x="9320853" y="39307"/>
                <a:ext cx="326880" cy="205560"/>
              </p14:xfrm>
            </p:contentPart>
          </mc:Choice>
          <mc:Fallback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08EEFD4B-3C62-4A38-BA81-7A9181C3BB82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9316533" y="34987"/>
                  <a:ext cx="3355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3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F0D4F893-14D8-4C9B-908E-83CB0CC9340A}"/>
                    </a:ext>
                  </a:extLst>
                </p14:cNvPr>
                <p14:cNvContentPartPr/>
                <p14:nvPr/>
              </p14:nvContentPartPr>
              <p14:xfrm>
                <a:off x="9650613" y="30667"/>
                <a:ext cx="154080" cy="146520"/>
              </p14:xfrm>
            </p:contentPart>
          </mc:Choice>
          <mc:Fallback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F0D4F893-14D8-4C9B-908E-83CB0CC9340A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9646293" y="26347"/>
                  <a:ext cx="1627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5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C8FB683B-A667-4350-A4AC-EB416AA068E8}"/>
                    </a:ext>
                  </a:extLst>
                </p14:cNvPr>
                <p14:cNvContentPartPr/>
                <p14:nvPr/>
              </p14:nvContentPartPr>
              <p14:xfrm>
                <a:off x="9837453" y="8707"/>
                <a:ext cx="39960" cy="170280"/>
              </p14:xfrm>
            </p:contentPart>
          </mc:Choice>
          <mc:Fallback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C8FB683B-A667-4350-A4AC-EB416AA068E8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9833133" y="4387"/>
                  <a:ext cx="486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7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140D9076-23B8-4BEC-8B1D-5514D369AA5A}"/>
                    </a:ext>
                  </a:extLst>
                </p14:cNvPr>
                <p14:cNvContentPartPr/>
                <p14:nvPr/>
              </p14:nvContentPartPr>
              <p14:xfrm>
                <a:off x="9881733" y="73507"/>
                <a:ext cx="96480" cy="109800"/>
              </p14:xfrm>
            </p:contentPart>
          </mc:Choice>
          <mc:Fallback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140D9076-23B8-4BEC-8B1D-5514D369AA5A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9877413" y="69187"/>
                  <a:ext cx="1051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9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9F1B9817-4A4C-4F1B-93A7-9C231ED75E07}"/>
                    </a:ext>
                  </a:extLst>
                </p14:cNvPr>
                <p14:cNvContentPartPr/>
                <p14:nvPr/>
              </p14:nvContentPartPr>
              <p14:xfrm>
                <a:off x="10053093" y="74947"/>
                <a:ext cx="119880" cy="88920"/>
              </p14:xfrm>
            </p:contentPart>
          </mc:Choice>
          <mc:Fallback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9F1B9817-4A4C-4F1B-93A7-9C231ED75E07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10048773" y="70627"/>
                  <a:ext cx="1285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1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CCEA90EB-29B8-4D0A-BE53-5BAA3A0D4CDF}"/>
                    </a:ext>
                  </a:extLst>
                </p14:cNvPr>
                <p14:cNvContentPartPr/>
                <p14:nvPr/>
              </p14:nvContentPartPr>
              <p14:xfrm>
                <a:off x="10175493" y="85027"/>
                <a:ext cx="277920" cy="81720"/>
              </p14:xfrm>
            </p:contentPart>
          </mc:Choice>
          <mc:Fallback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CCEA90EB-29B8-4D0A-BE53-5BAA3A0D4CDF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10171173" y="80707"/>
                  <a:ext cx="2865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3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473F557A-9EFE-48DF-A162-10110E4D402F}"/>
                    </a:ext>
                  </a:extLst>
                </p14:cNvPr>
                <p14:cNvContentPartPr/>
                <p14:nvPr/>
              </p14:nvContentPartPr>
              <p14:xfrm>
                <a:off x="10520733" y="140107"/>
                <a:ext cx="360" cy="360"/>
              </p14:xfrm>
            </p:contentPart>
          </mc:Choice>
          <mc:Fallback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473F557A-9EFE-48DF-A162-10110E4D402F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10516413" y="1357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4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DC84E2EE-3E0A-4F12-969B-AA6BCE57BEA7}"/>
                    </a:ext>
                  </a:extLst>
                </p14:cNvPr>
                <p14:cNvContentPartPr/>
                <p14:nvPr/>
              </p14:nvContentPartPr>
              <p14:xfrm>
                <a:off x="10505253" y="104467"/>
                <a:ext cx="88200" cy="136080"/>
              </p14:xfrm>
            </p:contentPart>
          </mc:Choice>
          <mc:Fallback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DC84E2EE-3E0A-4F12-969B-AA6BCE57BEA7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10500933" y="100147"/>
                  <a:ext cx="968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6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551A4C8E-0BD0-4976-A9CF-B6573A551098}"/>
                    </a:ext>
                  </a:extLst>
                </p14:cNvPr>
                <p14:cNvContentPartPr/>
                <p14:nvPr/>
              </p14:nvContentPartPr>
              <p14:xfrm>
                <a:off x="10603173" y="97627"/>
                <a:ext cx="170280" cy="72000"/>
              </p14:xfrm>
            </p:contentPart>
          </mc:Choice>
          <mc:Fallback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551A4C8E-0BD0-4976-A9CF-B6573A551098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10598853" y="93307"/>
                  <a:ext cx="1789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8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D038FA4E-91C1-48E4-9453-B3B1EAA9993F}"/>
                    </a:ext>
                  </a:extLst>
                </p14:cNvPr>
                <p14:cNvContentPartPr/>
                <p14:nvPr/>
              </p14:nvContentPartPr>
              <p14:xfrm>
                <a:off x="10782453" y="38947"/>
                <a:ext cx="114120" cy="112680"/>
              </p14:xfrm>
            </p:contentPart>
          </mc:Choice>
          <mc:Fallback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D038FA4E-91C1-48E4-9453-B3B1EAA9993F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10778133" y="34627"/>
                  <a:ext cx="1227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0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509D1DE4-4F1C-4C9B-B805-B915A269B8A5}"/>
                    </a:ext>
                  </a:extLst>
                </p14:cNvPr>
                <p14:cNvContentPartPr/>
                <p14:nvPr/>
              </p14:nvContentPartPr>
              <p14:xfrm>
                <a:off x="10990533" y="63427"/>
                <a:ext cx="82440" cy="132480"/>
              </p14:xfrm>
            </p:contentPart>
          </mc:Choice>
          <mc:Fallback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509D1DE4-4F1C-4C9B-B805-B915A269B8A5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10986213" y="59107"/>
                  <a:ext cx="910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2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394EBA23-9BFC-46A5-87D9-D98DE6D4B810}"/>
                    </a:ext>
                  </a:extLst>
                </p14:cNvPr>
                <p14:cNvContentPartPr/>
                <p14:nvPr/>
              </p14:nvContentPartPr>
              <p14:xfrm>
                <a:off x="11098533" y="103027"/>
                <a:ext cx="57240" cy="96120"/>
              </p14:xfrm>
            </p:contentPart>
          </mc:Choice>
          <mc:Fallback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394EBA23-9BFC-46A5-87D9-D98DE6D4B810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11094213" y="98707"/>
                  <a:ext cx="658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4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F3DF251F-585A-4CB8-9A51-9952CA8BC0CC}"/>
                    </a:ext>
                  </a:extLst>
                </p14:cNvPr>
                <p14:cNvContentPartPr/>
                <p14:nvPr/>
              </p14:nvContentPartPr>
              <p14:xfrm>
                <a:off x="11289333" y="40747"/>
                <a:ext cx="185400" cy="173160"/>
              </p14:xfrm>
            </p:contentPart>
          </mc:Choice>
          <mc:Fallback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F3DF251F-585A-4CB8-9A51-9952CA8BC0CC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11285013" y="36427"/>
                  <a:ext cx="1940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6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2648CBD0-82C2-44BD-9B2E-AA52FE8A4B75}"/>
                    </a:ext>
                  </a:extLst>
                </p14:cNvPr>
                <p14:cNvContentPartPr/>
                <p14:nvPr/>
              </p14:nvContentPartPr>
              <p14:xfrm>
                <a:off x="10722333" y="336667"/>
                <a:ext cx="100800" cy="167040"/>
              </p14:xfrm>
            </p:contentPart>
          </mc:Choice>
          <mc:Fallback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2648CBD0-82C2-44BD-9B2E-AA52FE8A4B75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10718013" y="332347"/>
                  <a:ext cx="1094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8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7D445233-937A-4270-ADC6-1C93E498923A}"/>
                    </a:ext>
                  </a:extLst>
                </p14:cNvPr>
                <p14:cNvContentPartPr/>
                <p14:nvPr/>
              </p14:nvContentPartPr>
              <p14:xfrm>
                <a:off x="10859133" y="391747"/>
                <a:ext cx="11160" cy="113040"/>
              </p14:xfrm>
            </p:contentPart>
          </mc:Choice>
          <mc:Fallback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7D445233-937A-4270-ADC6-1C93E498923A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10854813" y="387427"/>
                  <a:ext cx="198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0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48EC102F-908A-4D62-80B4-E6EDC79E6DA5}"/>
                    </a:ext>
                  </a:extLst>
                </p14:cNvPr>
                <p14:cNvContentPartPr/>
                <p14:nvPr/>
              </p14:nvContentPartPr>
              <p14:xfrm>
                <a:off x="10905213" y="271507"/>
                <a:ext cx="146880" cy="213120"/>
              </p14:xfrm>
            </p:contentPart>
          </mc:Choice>
          <mc:Fallback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48EC102F-908A-4D62-80B4-E6EDC79E6DA5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10900893" y="267187"/>
                  <a:ext cx="1555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2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7E9A8555-F851-410C-AFFB-9C99E21AD57B}"/>
                    </a:ext>
                  </a:extLst>
                </p14:cNvPr>
                <p14:cNvContentPartPr/>
                <p14:nvPr/>
              </p14:nvContentPartPr>
              <p14:xfrm>
                <a:off x="11087013" y="306067"/>
                <a:ext cx="189720" cy="140400"/>
              </p14:xfrm>
            </p:contentPart>
          </mc:Choice>
          <mc:Fallback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7E9A8555-F851-410C-AFFB-9C99E21AD57B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11082693" y="301747"/>
                  <a:ext cx="1983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4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629A75BB-B27C-41B9-A511-5CEF876D8880}"/>
                    </a:ext>
                  </a:extLst>
                </p14:cNvPr>
                <p14:cNvContentPartPr/>
                <p14:nvPr/>
              </p14:nvContentPartPr>
              <p14:xfrm>
                <a:off x="11222733" y="305347"/>
                <a:ext cx="31680" cy="35640"/>
              </p14:xfrm>
            </p:contentPart>
          </mc:Choice>
          <mc:Fallback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629A75BB-B27C-41B9-A511-5CEF876D8880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11218413" y="301027"/>
                  <a:ext cx="403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6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BF1AD9B2-5CAD-4ACA-9261-AE16A57E2DD7}"/>
                    </a:ext>
                  </a:extLst>
                </p14:cNvPr>
                <p14:cNvContentPartPr/>
                <p14:nvPr/>
              </p14:nvContentPartPr>
              <p14:xfrm>
                <a:off x="11250453" y="346387"/>
                <a:ext cx="185760" cy="88200"/>
              </p14:xfrm>
            </p:contentPart>
          </mc:Choice>
          <mc:Fallback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BF1AD9B2-5CAD-4ACA-9261-AE16A57E2DD7}"/>
                    </a:ext>
                  </a:extLst>
                </p:cNvPr>
                <p:cNvPicPr/>
                <p:nvPr/>
              </p:nvPicPr>
              <p:blipFill>
                <a:blip r:embed="rId1007"/>
                <a:stretch>
                  <a:fillRect/>
                </a:stretch>
              </p:blipFill>
              <p:spPr>
                <a:xfrm>
                  <a:off x="11246133" y="342067"/>
                  <a:ext cx="1944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8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8A06C93E-6A4E-447E-BE37-575D8B99BC32}"/>
                    </a:ext>
                  </a:extLst>
                </p14:cNvPr>
                <p14:cNvContentPartPr/>
                <p14:nvPr/>
              </p14:nvContentPartPr>
              <p14:xfrm>
                <a:off x="10959933" y="544027"/>
                <a:ext cx="198000" cy="294840"/>
              </p14:xfrm>
            </p:contentPart>
          </mc:Choice>
          <mc:Fallback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8A06C93E-6A4E-447E-BE37-575D8B99BC32}"/>
                    </a:ext>
                  </a:extLst>
                </p:cNvPr>
                <p:cNvPicPr/>
                <p:nvPr/>
              </p:nvPicPr>
              <p:blipFill>
                <a:blip r:embed="rId1009"/>
                <a:stretch>
                  <a:fillRect/>
                </a:stretch>
              </p:blipFill>
              <p:spPr>
                <a:xfrm>
                  <a:off x="10955613" y="539707"/>
                  <a:ext cx="2066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0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AF3B8C8B-49C9-47DC-8BE5-7A15A9C5567D}"/>
                    </a:ext>
                  </a:extLst>
                </p14:cNvPr>
                <p14:cNvContentPartPr/>
                <p14:nvPr/>
              </p14:nvContentPartPr>
              <p14:xfrm>
                <a:off x="11242893" y="444307"/>
                <a:ext cx="629640" cy="375120"/>
              </p14:xfrm>
            </p:contentPart>
          </mc:Choice>
          <mc:Fallback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AF3B8C8B-49C9-47DC-8BE5-7A15A9C5567D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11238573" y="439987"/>
                  <a:ext cx="63828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2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54362BE7-19C6-450C-9192-C862202D4D98}"/>
                    </a:ext>
                  </a:extLst>
                </p14:cNvPr>
                <p14:cNvContentPartPr/>
                <p14:nvPr/>
              </p14:nvContentPartPr>
              <p14:xfrm>
                <a:off x="11927973" y="340267"/>
                <a:ext cx="35640" cy="325080"/>
              </p14:xfrm>
            </p:contentPart>
          </mc:Choice>
          <mc:Fallback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54362BE7-19C6-450C-9192-C862202D4D98}"/>
                    </a:ext>
                  </a:extLst>
                </p:cNvPr>
                <p:cNvPicPr/>
                <p:nvPr/>
              </p:nvPicPr>
              <p:blipFill>
                <a:blip r:embed="rId1013"/>
                <a:stretch>
                  <a:fillRect/>
                </a:stretch>
              </p:blipFill>
              <p:spPr>
                <a:xfrm>
                  <a:off x="11923653" y="335947"/>
                  <a:ext cx="4428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4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4398E7DB-BC47-49F8-A660-4C1D50C172D5}"/>
                    </a:ext>
                  </a:extLst>
                </p14:cNvPr>
                <p14:cNvContentPartPr/>
                <p14:nvPr/>
              </p14:nvContentPartPr>
              <p14:xfrm>
                <a:off x="3353493" y="2658667"/>
                <a:ext cx="65880" cy="92880"/>
              </p14:xfrm>
            </p:contentPart>
          </mc:Choice>
          <mc:Fallback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4398E7DB-BC47-49F8-A660-4C1D50C172D5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3349173" y="2654347"/>
                  <a:ext cx="74520" cy="101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06901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35560" y="136526"/>
            <a:ext cx="746496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>
                <a:solidFill>
                  <a:sysClr val="windowText" lastClr="000000"/>
                </a:solidFill>
              </a:rPr>
              <a:t>Results:</a:t>
            </a:r>
          </a:p>
          <a:p>
            <a:r>
              <a:rPr lang="en-US" sz="2800" dirty="0">
                <a:solidFill>
                  <a:sysClr val="windowText" lastClr="000000"/>
                </a:solidFill>
              </a:rPr>
              <a:t>Specific factors model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119619" y="1690062"/>
            <a:ext cx="846183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Export sector wins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Import sector loses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The effects on the mobile factor are ambivalent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BUT: Overall, the country wins!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r>
              <a:rPr lang="en-US" sz="2000" b="1" dirty="0"/>
              <a:t>	→ There is a redistribution mechanism so that all sectors can be 	 		better off compared to the situation without trade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1200" dirty="0"/>
              <a:t>The outcome could be reversible under specific welfare function</a:t>
            </a:r>
          </a:p>
          <a:p>
            <a:r>
              <a:rPr lang="en-US" sz="1200" dirty="0"/>
              <a:t>-&gt; Kaldor/Hicks/</a:t>
            </a:r>
            <a:r>
              <a:rPr lang="en-US" sz="1200" dirty="0" err="1"/>
              <a:t>Scitovsky</a:t>
            </a:r>
            <a:endParaRPr lang="en-US" sz="120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AAD80C1-9DAD-4DCD-A35A-A633A7EC679D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39BBE12-2C65-44D5-A895-64596E7AAC1A}"/>
                  </a:ext>
                </a:extLst>
              </p14:cNvPr>
              <p14:cNvContentPartPr/>
              <p14:nvPr/>
            </p14:nvContentPartPr>
            <p14:xfrm>
              <a:off x="684093" y="4092187"/>
              <a:ext cx="7146360" cy="13305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39BBE12-2C65-44D5-A895-64596E7AAC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9773" y="4087867"/>
                <a:ext cx="7155000" cy="133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1718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150292" y="0"/>
            <a:ext cx="3420090" cy="40442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 algn="l" hangingPunct="1">
              <a:spcBef>
                <a:spcPct val="0"/>
              </a:spcBef>
            </a:pPr>
            <a:r>
              <a:rPr lang="en-US" sz="2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Model: Specific Factors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056" y="0"/>
            <a:ext cx="5232616" cy="4105440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en-US" sz="16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1045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trade is fundamentally good for an economy, why is there so much opposition to opening up?</a:t>
            </a:r>
          </a:p>
          <a:p>
            <a:pPr marL="311045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 influences the income distribution</a:t>
            </a:r>
          </a:p>
          <a:p>
            <a:pPr marL="800100" lvl="1" indent="-342900" fontAlgn="base"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en-US" alt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1045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reasons:</a:t>
            </a:r>
          </a:p>
          <a:p>
            <a:pPr fontAlgn="base">
              <a:spcAft>
                <a:spcPct val="0"/>
              </a:spcAft>
              <a:defRPr/>
            </a:pPr>
            <a:endParaRPr lang="en-US" alt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7626" lvl="2" indent="-342900" fontAlgn="base"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Exchange of production factors between sectors is not cost-free</a:t>
            </a:r>
          </a:p>
          <a:p>
            <a:pPr marL="757626" lvl="2" indent="-342900" fontAlgn="base"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en-US" alt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7626" lvl="2" indent="-342900" fontAlgn="base"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Sectors differ in their demand for production factors</a:t>
            </a:r>
          </a:p>
          <a:p>
            <a:endParaRPr lang="en-US" sz="29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D7EB69A-0869-40AE-8DD4-DEC40D80DC4D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55DE30D-940D-42D5-8BAC-4D1DC2ADC105}"/>
              </a:ext>
            </a:extLst>
          </p:cNvPr>
          <p:cNvSpPr txBox="1">
            <a:spLocks/>
          </p:cNvSpPr>
          <p:nvPr/>
        </p:nvSpPr>
        <p:spPr>
          <a:xfrm>
            <a:off x="6407052" y="374214"/>
            <a:ext cx="5688420" cy="3155857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sz="16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Assumptions:</a:t>
            </a:r>
          </a:p>
          <a:p>
            <a:pPr fontAlgn="base">
              <a:spcAft>
                <a:spcPct val="0"/>
              </a:spcAft>
              <a:defRPr/>
            </a:pPr>
            <a:endParaRPr lang="en-US" altLang="en-US" sz="16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1045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short term some production factors cannot be exchanged between sectors, e.g.</a:t>
            </a:r>
          </a:p>
          <a:p>
            <a:pPr marL="311045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</a:t>
            </a: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Industry-specific capital</a:t>
            </a: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High-skilled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spcAft>
                <a:spcPct val="0"/>
              </a:spcAft>
              <a:defRPr/>
            </a:pPr>
            <a:endParaRPr lang="en-US" sz="2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5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AEEE97DF-7FF5-4483-AA1D-0BB24E841D4C}"/>
                  </a:ext>
                </a:extLst>
              </p:cNvPr>
              <p:cNvSpPr txBox="1"/>
              <p:nvPr/>
            </p:nvSpPr>
            <p:spPr>
              <a:xfrm>
                <a:off x="381475" y="3530071"/>
                <a:ext cx="7848872" cy="278460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000" dirty="0"/>
                  <a:t>2 Countries: 	A und B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000" dirty="0"/>
                  <a:t>2 </a:t>
                </a:r>
                <a:r>
                  <a:rPr lang="de-DE" sz="2000" dirty="0" err="1"/>
                  <a:t>Goods</a:t>
                </a:r>
                <a:r>
                  <a:rPr lang="de-DE" sz="2000" dirty="0"/>
                  <a:t>:	</a:t>
                </a:r>
                <a:r>
                  <a:rPr lang="de-DE" sz="2000" dirty="0" err="1"/>
                  <a:t>Grain</a:t>
                </a:r>
                <a:r>
                  <a:rPr lang="de-DE" sz="2000" dirty="0"/>
                  <a:t> G und Machinery M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000" dirty="0"/>
                  <a:t>2 </a:t>
                </a:r>
                <a:r>
                  <a:rPr lang="de-DE" sz="2000" dirty="0" err="1"/>
                  <a:t>Production</a:t>
                </a:r>
                <a:r>
                  <a:rPr lang="de-DE" sz="2000" dirty="0"/>
                  <a:t> </a:t>
                </a:r>
                <a:r>
                  <a:rPr lang="de-DE" sz="2000" dirty="0" err="1"/>
                  <a:t>factors</a:t>
                </a:r>
                <a:r>
                  <a:rPr lang="de-DE" sz="2000" dirty="0"/>
                  <a:t>: Labour L and  Capital K</a:t>
                </a:r>
                <a:r>
                  <a:rPr lang="de-DE" sz="2000" baseline="-25000" dirty="0"/>
                  <a:t>G</a:t>
                </a:r>
                <a:r>
                  <a:rPr lang="de-DE" sz="2000" dirty="0"/>
                  <a:t> and K</a:t>
                </a:r>
                <a:r>
                  <a:rPr lang="de-DE" sz="2000" baseline="-25000" dirty="0"/>
                  <a:t>M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000" dirty="0"/>
                  <a:t>2x2x2-Model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000" dirty="0"/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de-DE" sz="2000" dirty="0"/>
                  <a:t>L </a:t>
                </a:r>
                <a:r>
                  <a:rPr lang="de-DE" sz="2000" dirty="0" err="1"/>
                  <a:t>is</a:t>
                </a:r>
                <a:r>
                  <a:rPr lang="de-DE" sz="2000" dirty="0"/>
                  <a:t> flexible </a:t>
                </a:r>
                <a:r>
                  <a:rPr lang="de-DE" sz="2000" dirty="0" err="1"/>
                  <a:t>between</a:t>
                </a:r>
                <a:r>
                  <a:rPr lang="de-DE" sz="2000" dirty="0"/>
                  <a:t> </a:t>
                </a:r>
                <a:r>
                  <a:rPr lang="de-DE" sz="2000" dirty="0" err="1"/>
                  <a:t>sectors</a:t>
                </a:r>
                <a:endParaRPr lang="de-DE" sz="2000" dirty="0"/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de-DE" sz="2000" dirty="0"/>
                  <a:t>Overall </a:t>
                </a:r>
                <a:r>
                  <a:rPr lang="de-DE" sz="2000" dirty="0" err="1"/>
                  <a:t>inelastic</a:t>
                </a:r>
                <a:r>
                  <a:rPr lang="de-DE" sz="2000" dirty="0"/>
                  <a:t> </a:t>
                </a:r>
                <a:r>
                  <a:rPr lang="de-DE" sz="2000" dirty="0" err="1"/>
                  <a:t>labour</a:t>
                </a:r>
                <a:r>
                  <a:rPr lang="de-DE" sz="2000" dirty="0"/>
                  <a:t> </a:t>
                </a:r>
                <a:r>
                  <a:rPr lang="de-DE" sz="2000" dirty="0" err="1"/>
                  <a:t>supply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de-DE" sz="2000" dirty="0"/>
                  <a:t>= L</a:t>
                </a:r>
                <a:r>
                  <a:rPr lang="de-DE" sz="2000" baseline="-25000" dirty="0"/>
                  <a:t>G</a:t>
                </a:r>
                <a:r>
                  <a:rPr lang="de-DE" sz="2000" dirty="0"/>
                  <a:t> + L</a:t>
                </a:r>
                <a:r>
                  <a:rPr lang="de-DE" sz="2000" baseline="-25000" dirty="0"/>
                  <a:t>M</a:t>
                </a:r>
              </a:p>
              <a:p>
                <a:pPr lvl="1"/>
                <a:r>
                  <a:rPr lang="de-DE" sz="2000" baseline="-25000" dirty="0"/>
                  <a:t>       </a:t>
                </a:r>
                <a:r>
                  <a:rPr lang="de-DE" sz="2000" dirty="0"/>
                  <a:t>und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de-DE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000" dirty="0"/>
                  <a:t>= </a:t>
                </a:r>
                <a:r>
                  <a:rPr lang="de-DE" sz="2000" dirty="0" err="1"/>
                  <a:t>const</a:t>
                </a:r>
                <a:r>
                  <a:rPr lang="de-DE" sz="2000" dirty="0"/>
                  <a:t>.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de-DE" sz="2000" dirty="0"/>
                  <a:t>K</a:t>
                </a:r>
                <a:r>
                  <a:rPr lang="de-DE" sz="2000" baseline="-25000" dirty="0"/>
                  <a:t>G</a:t>
                </a:r>
                <a:r>
                  <a:rPr lang="de-DE" sz="2000" dirty="0"/>
                  <a:t> bzw. K</a:t>
                </a:r>
                <a:r>
                  <a:rPr lang="de-DE" sz="2000" baseline="-25000" dirty="0"/>
                  <a:t>M</a:t>
                </a:r>
                <a:r>
                  <a:rPr lang="de-DE" sz="2000" dirty="0"/>
                  <a:t> </a:t>
                </a:r>
                <a:r>
                  <a:rPr lang="de-DE" sz="2000" dirty="0" err="1"/>
                  <a:t>are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sector</a:t>
                </a:r>
                <a:r>
                  <a:rPr lang="de-DE" sz="2000" dirty="0"/>
                  <a:t> </a:t>
                </a:r>
                <a:r>
                  <a:rPr lang="de-DE" sz="2000" dirty="0" err="1"/>
                  <a:t>specific</a:t>
                </a:r>
                <a:r>
                  <a:rPr lang="de-DE" sz="2000" dirty="0"/>
                  <a:t> an d </a:t>
                </a:r>
                <a:r>
                  <a:rPr lang="de-DE" sz="2000" dirty="0" err="1"/>
                  <a:t>cannot</a:t>
                </a:r>
                <a:r>
                  <a:rPr lang="de-DE" sz="2000" dirty="0"/>
                  <a:t> </a:t>
                </a:r>
                <a:r>
                  <a:rPr lang="de-DE" sz="2000" dirty="0" err="1"/>
                  <a:t>be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moved</a:t>
                </a:r>
                <a:r>
                  <a:rPr lang="de-DE" sz="2000" dirty="0"/>
                  <a:t>.</a:t>
                </a:r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AEEE97DF-7FF5-4483-AA1D-0BB24E841D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75" y="3530071"/>
                <a:ext cx="7848872" cy="2784602"/>
              </a:xfrm>
              <a:prstGeom prst="rect">
                <a:avLst/>
              </a:prstGeom>
              <a:blipFill>
                <a:blip r:embed="rId3"/>
                <a:stretch>
                  <a:fillRect l="-699" t="-1094" b="-56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0CC3E7B-FC47-45A8-B5D0-41E08B2E2D80}"/>
                  </a:ext>
                </a:extLst>
              </p14:cNvPr>
              <p14:cNvContentPartPr/>
              <p14:nvPr/>
            </p14:nvContentPartPr>
            <p14:xfrm>
              <a:off x="863373" y="1310107"/>
              <a:ext cx="4048560" cy="784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0CC3E7B-FC47-45A8-B5D0-41E08B2E2D8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9053" y="1305787"/>
                <a:ext cx="405720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127BD6CD-2F8C-47B8-87AA-9E5C38922032}"/>
                  </a:ext>
                </a:extLst>
              </p14:cNvPr>
              <p14:cNvContentPartPr/>
              <p14:nvPr/>
            </p14:nvContentPartPr>
            <p14:xfrm>
              <a:off x="6463533" y="682987"/>
              <a:ext cx="1387440" cy="7488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127BD6CD-2F8C-47B8-87AA-9E5C3892203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59213" y="678667"/>
                <a:ext cx="13960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7885CE66-0A32-4BBA-9331-652BC656426B}"/>
                  </a:ext>
                </a:extLst>
              </p14:cNvPr>
              <p14:cNvContentPartPr/>
              <p14:nvPr/>
            </p14:nvContentPartPr>
            <p14:xfrm>
              <a:off x="5127573" y="280867"/>
              <a:ext cx="1685880" cy="7128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7885CE66-0A32-4BBA-9331-652BC656426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23253" y="276547"/>
                <a:ext cx="169452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35F194DE-585E-4119-859D-595B3426FF02}"/>
                  </a:ext>
                </a:extLst>
              </p14:cNvPr>
              <p14:cNvContentPartPr/>
              <p14:nvPr/>
            </p14:nvContentPartPr>
            <p14:xfrm>
              <a:off x="7345893" y="2905627"/>
              <a:ext cx="1661400" cy="74160"/>
            </p14:xfrm>
          </p:contentPart>
        </mc:Choice>
        <mc:Fallback xmlns=""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35F194DE-585E-4119-859D-595B3426FF0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41573" y="2901307"/>
                <a:ext cx="167004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9ABDB703-7BBF-405D-B802-3146303A6993}"/>
                  </a:ext>
                </a:extLst>
              </p14:cNvPr>
              <p14:cNvContentPartPr/>
              <p14:nvPr/>
            </p14:nvContentPartPr>
            <p14:xfrm>
              <a:off x="10351173" y="2392987"/>
              <a:ext cx="963000" cy="438120"/>
            </p14:xfrm>
          </p:contentPart>
        </mc:Choice>
        <mc:Fallback xmlns=""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9ABDB703-7BBF-405D-B802-3146303A699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346853" y="2388667"/>
                <a:ext cx="971640" cy="4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F9F2A5CB-5A4A-4AD7-B169-041C8B1707BC}"/>
                  </a:ext>
                </a:extLst>
              </p14:cNvPr>
              <p14:cNvContentPartPr/>
              <p14:nvPr/>
            </p14:nvContentPartPr>
            <p14:xfrm>
              <a:off x="6700053" y="1439707"/>
              <a:ext cx="2979720" cy="2156760"/>
            </p14:xfrm>
          </p:contentPart>
        </mc:Choice>
        <mc:Fallback xmlns=""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F9F2A5CB-5A4A-4AD7-B169-041C8B1707B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95733" y="1435387"/>
                <a:ext cx="2988360" cy="21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1FA7837B-2639-4820-A55B-67DA5FEA22FE}"/>
                  </a:ext>
                </a:extLst>
              </p14:cNvPr>
              <p14:cNvContentPartPr/>
              <p14:nvPr/>
            </p14:nvContentPartPr>
            <p14:xfrm>
              <a:off x="2182413" y="3820387"/>
              <a:ext cx="1108440" cy="77400"/>
            </p14:xfrm>
          </p:contentPart>
        </mc:Choice>
        <mc:Fallback xmlns=""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1FA7837B-2639-4820-A55B-67DA5FEA22F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78093" y="3816067"/>
                <a:ext cx="111708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97CFD72F-F9E9-425C-86D2-2B615D6BEC45}"/>
                  </a:ext>
                </a:extLst>
              </p14:cNvPr>
              <p14:cNvContentPartPr/>
              <p14:nvPr/>
            </p14:nvContentPartPr>
            <p14:xfrm>
              <a:off x="829533" y="4090387"/>
              <a:ext cx="840600" cy="102240"/>
            </p14:xfrm>
          </p:contentPart>
        </mc:Choice>
        <mc:Fallback xmlns=""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97CFD72F-F9E9-425C-86D2-2B615D6BEC4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25213" y="4086067"/>
                <a:ext cx="84924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3163A108-D108-44F3-A6E7-BDC88742A9DB}"/>
                  </a:ext>
                </a:extLst>
              </p14:cNvPr>
              <p14:cNvContentPartPr/>
              <p14:nvPr/>
            </p14:nvContentPartPr>
            <p14:xfrm>
              <a:off x="2305893" y="4129987"/>
              <a:ext cx="802080" cy="94680"/>
            </p14:xfrm>
          </p:contentPart>
        </mc:Choice>
        <mc:Fallback xmlns=""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3163A108-D108-44F3-A6E7-BDC88742A9D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01573" y="4125667"/>
                <a:ext cx="81072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9DA3E064-2DB2-45ED-B4C1-6C0AEEAFF283}"/>
                  </a:ext>
                </a:extLst>
              </p14:cNvPr>
              <p14:cNvContentPartPr/>
              <p14:nvPr/>
            </p14:nvContentPartPr>
            <p14:xfrm>
              <a:off x="3618453" y="4482787"/>
              <a:ext cx="459360" cy="39240"/>
            </p14:xfrm>
          </p:contentPart>
        </mc:Choice>
        <mc:Fallback xmlns=""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9DA3E064-2DB2-45ED-B4C1-6C0AEEAFF28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614133" y="4478467"/>
                <a:ext cx="4680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D6BEAFC3-A11E-4940-B687-EEB0494A5EEB}"/>
                  </a:ext>
                </a:extLst>
              </p14:cNvPr>
              <p14:cNvContentPartPr/>
              <p14:nvPr/>
            </p14:nvContentPartPr>
            <p14:xfrm>
              <a:off x="7147173" y="2525467"/>
              <a:ext cx="2097720" cy="634680"/>
            </p14:xfrm>
          </p:contentPart>
        </mc:Choice>
        <mc:Fallback xmlns=""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D6BEAFC3-A11E-4940-B687-EEB0494A5EE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142853" y="2521147"/>
                <a:ext cx="2106360" cy="64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" name="Gruppieren 245">
            <a:extLst>
              <a:ext uri="{FF2B5EF4-FFF2-40B4-BE49-F238E27FC236}">
                <a16:creationId xmlns:a16="http://schemas.microsoft.com/office/drawing/2014/main" id="{7D607170-4721-4521-8D59-27E5C90E8A42}"/>
              </a:ext>
            </a:extLst>
          </p:cNvPr>
          <p:cNvGrpSpPr/>
          <p:nvPr/>
        </p:nvGrpSpPr>
        <p:grpSpPr>
          <a:xfrm>
            <a:off x="6230253" y="4609147"/>
            <a:ext cx="462960" cy="1375920"/>
            <a:chOff x="6230253" y="4609147"/>
            <a:chExt cx="462960" cy="137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7023AD2C-13D0-44A8-B9E5-E516887F74CB}"/>
                    </a:ext>
                  </a:extLst>
                </p14:cNvPr>
                <p14:cNvContentPartPr/>
                <p14:nvPr/>
              </p14:nvContentPartPr>
              <p14:xfrm>
                <a:off x="6230253" y="4609147"/>
                <a:ext cx="446400" cy="123876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7023AD2C-13D0-44A8-B9E5-E516887F74C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225933" y="4604827"/>
                  <a:ext cx="455040" cy="12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F984D0F2-7220-4C32-A785-601314438179}"/>
                    </a:ext>
                  </a:extLst>
                </p14:cNvPr>
                <p14:cNvContentPartPr/>
                <p14:nvPr/>
              </p14:nvContentPartPr>
              <p14:xfrm>
                <a:off x="6418173" y="5794267"/>
                <a:ext cx="275040" cy="19080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F984D0F2-7220-4C32-A785-60131443817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413853" y="5789947"/>
                  <a:ext cx="283680" cy="19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F3670BE0-C6B2-4167-A396-7D991122A893}"/>
                  </a:ext>
                </a:extLst>
              </p14:cNvPr>
              <p14:cNvContentPartPr/>
              <p14:nvPr/>
            </p14:nvContentPartPr>
            <p14:xfrm>
              <a:off x="4800693" y="5374507"/>
              <a:ext cx="484920" cy="27000"/>
            </p14:xfrm>
          </p:contentPart>
        </mc:Choice>
        <mc:Fallback xmlns=""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F3670BE0-C6B2-4167-A396-7D991122A89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796373" y="5370187"/>
                <a:ext cx="49356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2E831E7B-9085-45A2-A88F-E729DA70DFF8}"/>
                  </a:ext>
                </a:extLst>
              </p14:cNvPr>
              <p14:cNvContentPartPr/>
              <p14:nvPr/>
            </p14:nvContentPartPr>
            <p14:xfrm>
              <a:off x="4351413" y="5665747"/>
              <a:ext cx="207000" cy="54360"/>
            </p14:xfrm>
          </p:contentPart>
        </mc:Choice>
        <mc:Fallback xmlns=""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2E831E7B-9085-45A2-A88F-E729DA70DFF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347093" y="5661427"/>
                <a:ext cx="215640" cy="6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7" name="Gruppieren 336">
            <a:extLst>
              <a:ext uri="{FF2B5EF4-FFF2-40B4-BE49-F238E27FC236}">
                <a16:creationId xmlns:a16="http://schemas.microsoft.com/office/drawing/2014/main" id="{49A86D62-7821-4020-B60C-1E86F227D7BB}"/>
              </a:ext>
            </a:extLst>
          </p:cNvPr>
          <p:cNvGrpSpPr/>
          <p:nvPr/>
        </p:nvGrpSpPr>
        <p:grpSpPr>
          <a:xfrm>
            <a:off x="76413" y="1293547"/>
            <a:ext cx="12084480" cy="4179960"/>
            <a:chOff x="76413" y="1293547"/>
            <a:chExt cx="12084480" cy="417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7D85838-CF14-4CB5-8AFD-04F64435F119}"/>
                    </a:ext>
                  </a:extLst>
                </p14:cNvPr>
                <p14:cNvContentPartPr/>
                <p14:nvPr/>
              </p14:nvContentPartPr>
              <p14:xfrm>
                <a:off x="7750533" y="1773787"/>
                <a:ext cx="143280" cy="144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7D85838-CF14-4CB5-8AFD-04F64435F11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746213" y="1769467"/>
                  <a:ext cx="1519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57AD6A7-653E-4DCF-901C-DE696AB776FC}"/>
                    </a:ext>
                  </a:extLst>
                </p14:cNvPr>
                <p14:cNvContentPartPr/>
                <p14:nvPr/>
              </p14:nvContentPartPr>
              <p14:xfrm>
                <a:off x="7853493" y="1723027"/>
                <a:ext cx="151200" cy="1263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57AD6A7-653E-4DCF-901C-DE696AB776F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849173" y="1718707"/>
                  <a:ext cx="1598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D0009061-2AAF-4072-9F9E-1543E8EFC47F}"/>
                    </a:ext>
                  </a:extLst>
                </p14:cNvPr>
                <p14:cNvContentPartPr/>
                <p14:nvPr/>
              </p14:nvContentPartPr>
              <p14:xfrm>
                <a:off x="8108733" y="1638067"/>
                <a:ext cx="110520" cy="2696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D0009061-2AAF-4072-9F9E-1543E8EFC47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104413" y="1633747"/>
                  <a:ext cx="1191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51792FA-2386-403A-9BB9-76A1D8DABEB3}"/>
                    </a:ext>
                  </a:extLst>
                </p14:cNvPr>
                <p14:cNvContentPartPr/>
                <p14:nvPr/>
              </p14:nvContentPartPr>
              <p14:xfrm>
                <a:off x="8247333" y="1729867"/>
                <a:ext cx="182520" cy="691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51792FA-2386-403A-9BB9-76A1D8DABEB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243013" y="1725547"/>
                  <a:ext cx="1911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C2C42E9-A584-42F6-A5E9-77BD98A1A75E}"/>
                    </a:ext>
                  </a:extLst>
                </p14:cNvPr>
                <p14:cNvContentPartPr/>
                <p14:nvPr/>
              </p14:nvContentPartPr>
              <p14:xfrm>
                <a:off x="8521653" y="1734907"/>
                <a:ext cx="105840" cy="666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C2C42E9-A584-42F6-A5E9-77BD98A1A75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517333" y="1730587"/>
                  <a:ext cx="1144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E86A1A1C-CFD1-499C-A40B-72F05892648B}"/>
                    </a:ext>
                  </a:extLst>
                </p14:cNvPr>
                <p14:cNvContentPartPr/>
                <p14:nvPr/>
              </p14:nvContentPartPr>
              <p14:xfrm>
                <a:off x="8607333" y="1732747"/>
                <a:ext cx="101520" cy="910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E86A1A1C-CFD1-499C-A40B-72F05892648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603013" y="1728427"/>
                  <a:ext cx="1101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957B7DA-A35F-4ACE-A4D0-AEA919223165}"/>
                    </a:ext>
                  </a:extLst>
                </p14:cNvPr>
                <p14:cNvContentPartPr/>
                <p14:nvPr/>
              </p14:nvContentPartPr>
              <p14:xfrm>
                <a:off x="8705973" y="1733467"/>
                <a:ext cx="294480" cy="669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957B7DA-A35F-4ACE-A4D0-AEA91922316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701653" y="1729147"/>
                  <a:ext cx="3031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8571501-B899-430E-ACB8-F663C2CD9BD3}"/>
                    </a:ext>
                  </a:extLst>
                </p14:cNvPr>
                <p14:cNvContentPartPr/>
                <p14:nvPr/>
              </p14:nvContentPartPr>
              <p14:xfrm>
                <a:off x="8969853" y="1735987"/>
                <a:ext cx="114480" cy="1544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8571501-B899-430E-ACB8-F663C2CD9BD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965533" y="1731667"/>
                  <a:ext cx="1231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CFA7DA2-BF72-4E07-9F6F-0D777807BC64}"/>
                    </a:ext>
                  </a:extLst>
                </p14:cNvPr>
                <p14:cNvContentPartPr/>
                <p14:nvPr/>
              </p14:nvContentPartPr>
              <p14:xfrm>
                <a:off x="9114573" y="1660747"/>
                <a:ext cx="36720" cy="1324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CFA7DA2-BF72-4E07-9F6F-0D777807BC6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110253" y="1656427"/>
                  <a:ext cx="453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1EB942A-04B3-4A11-90DB-11FF94998CDF}"/>
                    </a:ext>
                  </a:extLst>
                </p14:cNvPr>
                <p14:cNvContentPartPr/>
                <p14:nvPr/>
              </p14:nvContentPartPr>
              <p14:xfrm>
                <a:off x="9151293" y="1706467"/>
                <a:ext cx="117360" cy="867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1EB942A-04B3-4A11-90DB-11FF94998CD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146973" y="1702147"/>
                  <a:ext cx="1260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E020416-0594-4C8F-A23D-D55BB6EA91D5}"/>
                    </a:ext>
                  </a:extLst>
                </p14:cNvPr>
                <p14:cNvContentPartPr/>
                <p14:nvPr/>
              </p14:nvContentPartPr>
              <p14:xfrm>
                <a:off x="9351093" y="1700707"/>
                <a:ext cx="93600" cy="867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E020416-0594-4C8F-A23D-D55BB6EA91D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346773" y="1696387"/>
                  <a:ext cx="1022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4CCAECD5-7230-4C02-8496-E5EFEF1F66F7}"/>
                    </a:ext>
                  </a:extLst>
                </p14:cNvPr>
                <p14:cNvContentPartPr/>
                <p14:nvPr/>
              </p14:nvContentPartPr>
              <p14:xfrm>
                <a:off x="9437133" y="1706827"/>
                <a:ext cx="76320" cy="1814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4CCAECD5-7230-4C02-8496-E5EFEF1F66F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432813" y="1702507"/>
                  <a:ext cx="849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05BE660-D6B0-4EB0-BB53-3D69EF520AFF}"/>
                    </a:ext>
                  </a:extLst>
                </p14:cNvPr>
                <p14:cNvContentPartPr/>
                <p14:nvPr/>
              </p14:nvContentPartPr>
              <p14:xfrm>
                <a:off x="9543693" y="1688467"/>
                <a:ext cx="95400" cy="799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05BE660-D6B0-4EB0-BB53-3D69EF520AF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539373" y="1684147"/>
                  <a:ext cx="1040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88013C7-DCD6-45E3-B782-E6C681E27A3A}"/>
                    </a:ext>
                  </a:extLst>
                </p14:cNvPr>
                <p14:cNvContentPartPr/>
                <p14:nvPr/>
              </p14:nvContentPartPr>
              <p14:xfrm>
                <a:off x="9631893" y="1705747"/>
                <a:ext cx="65880" cy="583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88013C7-DCD6-45E3-B782-E6C681E27A3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627573" y="1701427"/>
                  <a:ext cx="745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A3F77A1-5584-4461-AE7C-DB3DCA2616ED}"/>
                    </a:ext>
                  </a:extLst>
                </p14:cNvPr>
                <p14:cNvContentPartPr/>
                <p14:nvPr/>
              </p14:nvContentPartPr>
              <p14:xfrm>
                <a:off x="9702813" y="1705387"/>
                <a:ext cx="9360" cy="615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A3F77A1-5584-4461-AE7C-DB3DCA2616E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698493" y="1701067"/>
                  <a:ext cx="180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3D8FAF6-6D9B-474E-BEB4-F654D7C96729}"/>
                    </a:ext>
                  </a:extLst>
                </p14:cNvPr>
                <p14:cNvContentPartPr/>
                <p14:nvPr/>
              </p14:nvContentPartPr>
              <p14:xfrm>
                <a:off x="9758613" y="1618627"/>
                <a:ext cx="74160" cy="1641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3D8FAF6-6D9B-474E-BEB4-F654D7C9672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754293" y="1614307"/>
                  <a:ext cx="828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9CFD84E-F66B-4A8A-96ED-B21CC313E546}"/>
                    </a:ext>
                  </a:extLst>
                </p14:cNvPr>
                <p14:cNvContentPartPr/>
                <p14:nvPr/>
              </p14:nvContentPartPr>
              <p14:xfrm>
                <a:off x="9821973" y="1577587"/>
                <a:ext cx="3960" cy="230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9CFD84E-F66B-4A8A-96ED-B21CC313E54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817653" y="1573267"/>
                  <a:ext cx="126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EA795BEF-B3F2-44F7-837C-C26439252F6D}"/>
                    </a:ext>
                  </a:extLst>
                </p14:cNvPr>
                <p14:cNvContentPartPr/>
                <p14:nvPr/>
              </p14:nvContentPartPr>
              <p14:xfrm>
                <a:off x="9686973" y="1552387"/>
                <a:ext cx="360" cy="3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EA795BEF-B3F2-44F7-837C-C26439252F6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682653" y="15480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EE408511-7AA1-4669-8F89-DE1EFA5711DF}"/>
                    </a:ext>
                  </a:extLst>
                </p14:cNvPr>
                <p14:cNvContentPartPr/>
                <p14:nvPr/>
              </p14:nvContentPartPr>
              <p14:xfrm>
                <a:off x="9848253" y="1685947"/>
                <a:ext cx="149400" cy="824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EE408511-7AA1-4669-8F89-DE1EFA5711D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843933" y="1681627"/>
                  <a:ext cx="1580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934F4CD-6F7A-4E3B-9C77-6C992730E638}"/>
                    </a:ext>
                  </a:extLst>
                </p14:cNvPr>
                <p14:cNvContentPartPr/>
                <p14:nvPr/>
              </p14:nvContentPartPr>
              <p14:xfrm>
                <a:off x="10018893" y="1675867"/>
                <a:ext cx="225360" cy="648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934F4CD-6F7A-4E3B-9C77-6C992730E63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014573" y="1671547"/>
                  <a:ext cx="2340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1EAAEDC-D9D3-41FD-AFD6-04A0764F704E}"/>
                    </a:ext>
                  </a:extLst>
                </p14:cNvPr>
                <p14:cNvContentPartPr/>
                <p14:nvPr/>
              </p14:nvContentPartPr>
              <p14:xfrm>
                <a:off x="10226253" y="1593067"/>
                <a:ext cx="360" cy="3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1EAAEDC-D9D3-41FD-AFD6-04A0764F704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221933" y="15887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D5DA5A9E-16D9-47E0-B6F6-AE36FD3B3EF1}"/>
                    </a:ext>
                  </a:extLst>
                </p14:cNvPr>
                <p14:cNvContentPartPr/>
                <p14:nvPr/>
              </p14:nvContentPartPr>
              <p14:xfrm>
                <a:off x="10347573" y="1576867"/>
                <a:ext cx="223560" cy="1594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D5DA5A9E-16D9-47E0-B6F6-AE36FD3B3EF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343253" y="1572547"/>
                  <a:ext cx="2322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D64D8A72-BCA8-4B7F-AACE-C6E48B6DFFA7}"/>
                    </a:ext>
                  </a:extLst>
                </p14:cNvPr>
                <p14:cNvContentPartPr/>
                <p14:nvPr/>
              </p14:nvContentPartPr>
              <p14:xfrm>
                <a:off x="10725573" y="1626547"/>
                <a:ext cx="107280" cy="799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D64D8A72-BCA8-4B7F-AACE-C6E48B6DFFA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721253" y="1622227"/>
                  <a:ext cx="1159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9D9F3D5-6564-4CEC-BC7E-62EC3523DDD3}"/>
                    </a:ext>
                  </a:extLst>
                </p14:cNvPr>
                <p14:cNvContentPartPr/>
                <p14:nvPr/>
              </p14:nvContentPartPr>
              <p14:xfrm>
                <a:off x="10797573" y="1621867"/>
                <a:ext cx="192240" cy="2160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9D9F3D5-6564-4CEC-BC7E-62EC3523DDD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793253" y="1617547"/>
                  <a:ext cx="2008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17EC739-D2B2-45E2-A845-468020D8FCBD}"/>
                    </a:ext>
                  </a:extLst>
                </p14:cNvPr>
                <p14:cNvContentPartPr/>
                <p14:nvPr/>
              </p14:nvContentPartPr>
              <p14:xfrm>
                <a:off x="10974333" y="1543027"/>
                <a:ext cx="2520" cy="194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17EC739-D2B2-45E2-A845-468020D8FCB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970013" y="1538707"/>
                  <a:ext cx="111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35B0E8A3-9B07-4239-9481-13825C9BC077}"/>
                    </a:ext>
                  </a:extLst>
                </p14:cNvPr>
                <p14:cNvContentPartPr/>
                <p14:nvPr/>
              </p14:nvContentPartPr>
              <p14:xfrm>
                <a:off x="11029053" y="1601347"/>
                <a:ext cx="131040" cy="831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35B0E8A3-9B07-4239-9481-13825C9BC07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024733" y="1597027"/>
                  <a:ext cx="1396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DD24CE2-3F50-41B3-B75E-BA043A3FA57D}"/>
                    </a:ext>
                  </a:extLst>
                </p14:cNvPr>
                <p14:cNvContentPartPr/>
                <p14:nvPr/>
              </p14:nvContentPartPr>
              <p14:xfrm>
                <a:off x="11243613" y="1541947"/>
                <a:ext cx="360" cy="3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DD24CE2-3F50-41B3-B75E-BA043A3FA57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239293" y="15376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3341E9C-277A-448A-844F-128FC36A5B5E}"/>
                    </a:ext>
                  </a:extLst>
                </p14:cNvPr>
                <p14:cNvContentPartPr/>
                <p14:nvPr/>
              </p14:nvContentPartPr>
              <p14:xfrm>
                <a:off x="11169813" y="1504507"/>
                <a:ext cx="78480" cy="1562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3341E9C-277A-448A-844F-128FC36A5B5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165493" y="1500187"/>
                  <a:ext cx="871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C2AB4D91-A4B7-4F79-B66B-636F05D5A42D}"/>
                    </a:ext>
                  </a:extLst>
                </p14:cNvPr>
                <p14:cNvContentPartPr/>
                <p14:nvPr/>
              </p14:nvContentPartPr>
              <p14:xfrm>
                <a:off x="11245053" y="1517107"/>
                <a:ext cx="251640" cy="1519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C2AB4D91-A4B7-4F79-B66B-636F05D5A42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240733" y="1512787"/>
                  <a:ext cx="2602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7EFCCFF-E3AE-4BDD-9B30-D470C47910E9}"/>
                    </a:ext>
                  </a:extLst>
                </p14:cNvPr>
                <p14:cNvContentPartPr/>
                <p14:nvPr/>
              </p14:nvContentPartPr>
              <p14:xfrm>
                <a:off x="11480853" y="1492267"/>
                <a:ext cx="235080" cy="1540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7EFCCFF-E3AE-4BDD-9B30-D470C47910E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476533" y="1487947"/>
                  <a:ext cx="2437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4BC0D00-0228-4881-8B4D-D7004EE44266}"/>
                    </a:ext>
                  </a:extLst>
                </p14:cNvPr>
                <p14:cNvContentPartPr/>
                <p14:nvPr/>
              </p14:nvContentPartPr>
              <p14:xfrm>
                <a:off x="11122293" y="1823827"/>
                <a:ext cx="126720" cy="849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4BC0D00-0228-4881-8B4D-D7004EE4426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117973" y="1819507"/>
                  <a:ext cx="1353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B633B81-7012-45F3-8803-3ACFE685FE9E}"/>
                    </a:ext>
                  </a:extLst>
                </p14:cNvPr>
                <p14:cNvContentPartPr/>
                <p14:nvPr/>
              </p14:nvContentPartPr>
              <p14:xfrm>
                <a:off x="11258733" y="1799707"/>
                <a:ext cx="92520" cy="943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B633B81-7012-45F3-8803-3ACFE685FE9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254413" y="1795387"/>
                  <a:ext cx="1011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3624A8AF-E02E-4803-9080-AB02AC6A86F1}"/>
                    </a:ext>
                  </a:extLst>
                </p14:cNvPr>
                <p14:cNvContentPartPr/>
                <p14:nvPr/>
              </p14:nvContentPartPr>
              <p14:xfrm>
                <a:off x="11394813" y="1811947"/>
                <a:ext cx="95760" cy="615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3624A8AF-E02E-4803-9080-AB02AC6A86F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390493" y="1807627"/>
                  <a:ext cx="1044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85AF3B6F-B4A2-444E-9559-D280DE644E36}"/>
                    </a:ext>
                  </a:extLst>
                </p14:cNvPr>
                <p14:cNvContentPartPr/>
                <p14:nvPr/>
              </p14:nvContentPartPr>
              <p14:xfrm>
                <a:off x="11509653" y="1747867"/>
                <a:ext cx="65520" cy="1440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85AF3B6F-B4A2-444E-9559-D280DE644E3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505333" y="1743547"/>
                  <a:ext cx="741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A0E34F6-FF73-4C26-BD9D-27AADFA0DD77}"/>
                    </a:ext>
                  </a:extLst>
                </p14:cNvPr>
                <p14:cNvContentPartPr/>
                <p14:nvPr/>
              </p14:nvContentPartPr>
              <p14:xfrm>
                <a:off x="11564733" y="1748227"/>
                <a:ext cx="205200" cy="986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A0E34F6-FF73-4C26-BD9D-27AADFA0DD7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560413" y="1743907"/>
                  <a:ext cx="2138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03D44AB-E6DB-4B18-BE4C-A07BCDAA9503}"/>
                    </a:ext>
                  </a:extLst>
                </p14:cNvPr>
                <p14:cNvContentPartPr/>
                <p14:nvPr/>
              </p14:nvContentPartPr>
              <p14:xfrm>
                <a:off x="8023773" y="2459227"/>
                <a:ext cx="154800" cy="230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03D44AB-E6DB-4B18-BE4C-A07BCDAA950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019453" y="2454907"/>
                  <a:ext cx="1634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1AA2EEC-647D-4BEA-8DDA-F2BC1E531BFC}"/>
                    </a:ext>
                  </a:extLst>
                </p14:cNvPr>
                <p14:cNvContentPartPr/>
                <p14:nvPr/>
              </p14:nvContentPartPr>
              <p14:xfrm>
                <a:off x="8174613" y="2427907"/>
                <a:ext cx="72360" cy="921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1AA2EEC-647D-4BEA-8DDA-F2BC1E531BF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170293" y="2423587"/>
                  <a:ext cx="810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4AB20C3-F077-47B2-BDBA-E5C23F089CAE}"/>
                    </a:ext>
                  </a:extLst>
                </p14:cNvPr>
                <p14:cNvContentPartPr/>
                <p14:nvPr/>
              </p14:nvContentPartPr>
              <p14:xfrm>
                <a:off x="8363973" y="2404507"/>
                <a:ext cx="81360" cy="1508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4AB20C3-F077-47B2-BDBA-E5C23F089CA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359653" y="2400187"/>
                  <a:ext cx="900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B58C1C51-175A-4A00-9421-92732C05A327}"/>
                    </a:ext>
                  </a:extLst>
                </p14:cNvPr>
                <p14:cNvContentPartPr/>
                <p14:nvPr/>
              </p14:nvContentPartPr>
              <p14:xfrm>
                <a:off x="8470173" y="2435467"/>
                <a:ext cx="127440" cy="536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B58C1C51-175A-4A00-9421-92732C05A32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465853" y="2431147"/>
                  <a:ext cx="1360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7C0EF13B-D2A3-419B-BDB0-65B75A97AE4B}"/>
                    </a:ext>
                  </a:extLst>
                </p14:cNvPr>
                <p14:cNvContentPartPr/>
                <p14:nvPr/>
              </p14:nvContentPartPr>
              <p14:xfrm>
                <a:off x="8672493" y="2439427"/>
                <a:ext cx="86760" cy="626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7C0EF13B-D2A3-419B-BDB0-65B75A97AE4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668173" y="2435107"/>
                  <a:ext cx="954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F097C3E-A5F7-4512-BFFB-D2E2D2A7CFD5}"/>
                    </a:ext>
                  </a:extLst>
                </p14:cNvPr>
                <p14:cNvContentPartPr/>
                <p14:nvPr/>
              </p14:nvContentPartPr>
              <p14:xfrm>
                <a:off x="8753493" y="2450947"/>
                <a:ext cx="93960" cy="885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F097C3E-A5F7-4512-BFFB-D2E2D2A7CFD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749173" y="2446627"/>
                  <a:ext cx="1026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0290077-E39D-440D-8043-D9E86E713CD4}"/>
                    </a:ext>
                  </a:extLst>
                </p14:cNvPr>
                <p14:cNvContentPartPr/>
                <p14:nvPr/>
              </p14:nvContentPartPr>
              <p14:xfrm>
                <a:off x="8874813" y="2423587"/>
                <a:ext cx="396360" cy="1861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0290077-E39D-440D-8043-D9E86E713CD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870493" y="2419267"/>
                  <a:ext cx="4050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5E62CB3-138E-40DB-8C7D-EB18BDEF8ED8}"/>
                    </a:ext>
                  </a:extLst>
                </p14:cNvPr>
                <p14:cNvContentPartPr/>
                <p14:nvPr/>
              </p14:nvContentPartPr>
              <p14:xfrm>
                <a:off x="9278013" y="2398387"/>
                <a:ext cx="30240" cy="975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5E62CB3-138E-40DB-8C7D-EB18BDEF8ED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273693" y="2394067"/>
                  <a:ext cx="388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32D7776-DE4F-4C52-ACE2-D8210F060222}"/>
                    </a:ext>
                  </a:extLst>
                </p14:cNvPr>
                <p14:cNvContentPartPr/>
                <p14:nvPr/>
              </p14:nvContentPartPr>
              <p14:xfrm>
                <a:off x="9346413" y="2441587"/>
                <a:ext cx="43560" cy="684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32D7776-DE4F-4C52-ACE2-D8210F06022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342093" y="2437267"/>
                  <a:ext cx="522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BF695F40-F4CD-4867-B898-704CF69260A1}"/>
                    </a:ext>
                  </a:extLst>
                </p14:cNvPr>
                <p14:cNvContentPartPr/>
                <p14:nvPr/>
              </p14:nvContentPartPr>
              <p14:xfrm>
                <a:off x="9527133" y="2427907"/>
                <a:ext cx="138960" cy="568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BF695F40-F4CD-4867-B898-704CF69260A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522813" y="2423587"/>
                  <a:ext cx="1476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D366079-7AB7-446F-B11C-FA089D228BE3}"/>
                    </a:ext>
                  </a:extLst>
                </p14:cNvPr>
                <p14:cNvContentPartPr/>
                <p14:nvPr/>
              </p14:nvContentPartPr>
              <p14:xfrm>
                <a:off x="9643773" y="2346187"/>
                <a:ext cx="360" cy="3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D366079-7AB7-446F-B11C-FA089D228BE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639453" y="23418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50F2B08-FF86-48EF-BAE0-F479F61EBA3A}"/>
                    </a:ext>
                  </a:extLst>
                </p14:cNvPr>
                <p14:cNvContentPartPr/>
                <p14:nvPr/>
              </p14:nvContentPartPr>
              <p14:xfrm>
                <a:off x="9842133" y="2299747"/>
                <a:ext cx="200520" cy="1418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50F2B08-FF86-48EF-BAE0-F479F61EBA3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837813" y="2295427"/>
                  <a:ext cx="2091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77BB283A-EE4B-4115-AC88-CF9B7EAB75B5}"/>
                    </a:ext>
                  </a:extLst>
                </p14:cNvPr>
                <p14:cNvContentPartPr/>
                <p14:nvPr/>
              </p14:nvContentPartPr>
              <p14:xfrm>
                <a:off x="10181973" y="2301547"/>
                <a:ext cx="66960" cy="1857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77BB283A-EE4B-4115-AC88-CF9B7EAB75B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177653" y="2297227"/>
                  <a:ext cx="756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1BB42B3F-F5E8-42C6-85A6-451FA7250BD6}"/>
                    </a:ext>
                  </a:extLst>
                </p14:cNvPr>
                <p14:cNvContentPartPr/>
                <p14:nvPr/>
              </p14:nvContentPartPr>
              <p14:xfrm>
                <a:off x="10265133" y="2296147"/>
                <a:ext cx="119160" cy="680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1BB42B3F-F5E8-42C6-85A6-451FA7250BD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260813" y="2291827"/>
                  <a:ext cx="1278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877380E0-2BB9-41D3-83D3-D3AB58CBB747}"/>
                    </a:ext>
                  </a:extLst>
                </p14:cNvPr>
                <p14:cNvContentPartPr/>
                <p14:nvPr/>
              </p14:nvContentPartPr>
              <p14:xfrm>
                <a:off x="10291053" y="2237107"/>
                <a:ext cx="93600" cy="1353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877380E0-2BB9-41D3-83D3-D3AB58CBB74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286733" y="2232787"/>
                  <a:ext cx="1022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4A4595F9-D61D-4272-B12D-343D9F51B892}"/>
                    </a:ext>
                  </a:extLst>
                </p14:cNvPr>
                <p14:cNvContentPartPr/>
                <p14:nvPr/>
              </p14:nvContentPartPr>
              <p14:xfrm>
                <a:off x="10399053" y="2296147"/>
                <a:ext cx="158760" cy="691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4A4595F9-D61D-4272-B12D-343D9F51B89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394733" y="2291827"/>
                  <a:ext cx="1674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33B7D7FA-A4AF-4BDB-8CDE-6201EA99E9D1}"/>
                    </a:ext>
                  </a:extLst>
                </p14:cNvPr>
                <p14:cNvContentPartPr/>
                <p14:nvPr/>
              </p14:nvContentPartPr>
              <p14:xfrm>
                <a:off x="10535493" y="2278867"/>
                <a:ext cx="204480" cy="669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33B7D7FA-A4AF-4BDB-8CDE-6201EA99E9D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531173" y="2274547"/>
                  <a:ext cx="2131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2AFB84BF-8FB2-4C4E-BFE7-110761C5A1FC}"/>
                    </a:ext>
                  </a:extLst>
                </p14:cNvPr>
                <p14:cNvContentPartPr/>
                <p14:nvPr/>
              </p14:nvContentPartPr>
              <p14:xfrm>
                <a:off x="10784613" y="2282467"/>
                <a:ext cx="81360" cy="687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2AFB84BF-8FB2-4C4E-BFE7-110761C5A1F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780293" y="2278147"/>
                  <a:ext cx="900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6419BDF6-8C54-446D-91B8-82D5DC38859B}"/>
                    </a:ext>
                  </a:extLst>
                </p14:cNvPr>
                <p14:cNvContentPartPr/>
                <p14:nvPr/>
              </p14:nvContentPartPr>
              <p14:xfrm>
                <a:off x="10872813" y="2179147"/>
                <a:ext cx="317880" cy="1591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6419BDF6-8C54-446D-91B8-82D5DC38859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868493" y="2174827"/>
                  <a:ext cx="3265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F9993264-0828-4501-9262-C56F5CBD986A}"/>
                    </a:ext>
                  </a:extLst>
                </p14:cNvPr>
                <p14:cNvContentPartPr/>
                <p14:nvPr/>
              </p14:nvContentPartPr>
              <p14:xfrm>
                <a:off x="11191773" y="2183827"/>
                <a:ext cx="24840" cy="468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F9993264-0828-4501-9262-C56F5CBD986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187453" y="2179507"/>
                  <a:ext cx="334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5523E33D-0B15-4CB7-9128-314D2F64268E}"/>
                    </a:ext>
                  </a:extLst>
                </p14:cNvPr>
                <p14:cNvContentPartPr/>
                <p14:nvPr/>
              </p14:nvContentPartPr>
              <p14:xfrm>
                <a:off x="11222013" y="2185267"/>
                <a:ext cx="194760" cy="1328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5523E33D-0B15-4CB7-9128-314D2F64268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217693" y="2180947"/>
                  <a:ext cx="2034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2E5703A3-CCC0-4921-ABE9-8BEA6881EC27}"/>
                    </a:ext>
                  </a:extLst>
                </p14:cNvPr>
                <p14:cNvContentPartPr/>
                <p14:nvPr/>
              </p14:nvContentPartPr>
              <p14:xfrm>
                <a:off x="11449533" y="2096347"/>
                <a:ext cx="55080" cy="2613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2E5703A3-CCC0-4921-ABE9-8BEA6881EC2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445213" y="2092027"/>
                  <a:ext cx="6372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0A48B642-0F6A-474D-BD42-120A7EBB498E}"/>
                    </a:ext>
                  </a:extLst>
                </p14:cNvPr>
                <p14:cNvContentPartPr/>
                <p14:nvPr/>
              </p14:nvContentPartPr>
              <p14:xfrm>
                <a:off x="11518293" y="2224507"/>
                <a:ext cx="58320" cy="738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0A48B642-0F6A-474D-BD42-120A7EBB498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513973" y="2220187"/>
                  <a:ext cx="669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0E238BAB-B7AD-4A5E-A4D1-58A40D651E7A}"/>
                    </a:ext>
                  </a:extLst>
                </p14:cNvPr>
                <p14:cNvContentPartPr/>
                <p14:nvPr/>
              </p14:nvContentPartPr>
              <p14:xfrm>
                <a:off x="11583093" y="2158267"/>
                <a:ext cx="108360" cy="1328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0E238BAB-B7AD-4A5E-A4D1-58A40D651E7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578773" y="2153947"/>
                  <a:ext cx="1170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D31C8562-B822-4C7D-BC5A-ECBE0EBE2EE9}"/>
                    </a:ext>
                  </a:extLst>
                </p14:cNvPr>
                <p14:cNvContentPartPr/>
                <p14:nvPr/>
              </p14:nvContentPartPr>
              <p14:xfrm>
                <a:off x="11709093" y="2194267"/>
                <a:ext cx="209520" cy="871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D31C8562-B822-4C7D-BC5A-ECBE0EBE2EE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704773" y="2189947"/>
                  <a:ext cx="2181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9BD5A8F-EDBE-45EA-AC16-1E835EC0837F}"/>
                    </a:ext>
                  </a:extLst>
                </p14:cNvPr>
                <p14:cNvContentPartPr/>
                <p14:nvPr/>
              </p14:nvContentPartPr>
              <p14:xfrm>
                <a:off x="11944173" y="2166187"/>
                <a:ext cx="10440" cy="2088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9BD5A8F-EDBE-45EA-AC16-1E835EC0837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939853" y="2161867"/>
                  <a:ext cx="190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DB67C15-96DF-42C0-8CA9-EABB0187A24B}"/>
                    </a:ext>
                  </a:extLst>
                </p14:cNvPr>
                <p14:cNvContentPartPr/>
                <p14:nvPr/>
              </p14:nvContentPartPr>
              <p14:xfrm>
                <a:off x="11936973" y="2200387"/>
                <a:ext cx="55800" cy="824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DB67C15-96DF-42C0-8CA9-EABB0187A24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932653" y="2196067"/>
                  <a:ext cx="644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1F525D4D-723D-41D7-BD8E-91CA9B0D64B7}"/>
                    </a:ext>
                  </a:extLst>
                </p14:cNvPr>
                <p14:cNvContentPartPr/>
                <p14:nvPr/>
              </p14:nvContentPartPr>
              <p14:xfrm>
                <a:off x="12006093" y="2128027"/>
                <a:ext cx="154800" cy="1476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1F525D4D-723D-41D7-BD8E-91CA9B0D64B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2001773" y="2123707"/>
                  <a:ext cx="1634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39905916-A6BD-4F4A-8AC9-34B47C8A1F41}"/>
                    </a:ext>
                  </a:extLst>
                </p14:cNvPr>
                <p14:cNvContentPartPr/>
                <p14:nvPr/>
              </p14:nvContentPartPr>
              <p14:xfrm>
                <a:off x="10184853" y="2569027"/>
                <a:ext cx="167760" cy="7704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39905916-A6BD-4F4A-8AC9-34B47C8A1F4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180533" y="2564707"/>
                  <a:ext cx="1764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DE083612-B47F-49E5-ACFE-0DC569FF982F}"/>
                    </a:ext>
                  </a:extLst>
                </p14:cNvPr>
                <p14:cNvContentPartPr/>
                <p14:nvPr/>
              </p14:nvContentPartPr>
              <p14:xfrm>
                <a:off x="10466013" y="2572987"/>
                <a:ext cx="212760" cy="763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DE083612-B47F-49E5-ACFE-0DC569FF982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461693" y="2568667"/>
                  <a:ext cx="2214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4B61DF87-4369-476C-8944-6FE4923E5B14}"/>
                    </a:ext>
                  </a:extLst>
                </p14:cNvPr>
                <p14:cNvContentPartPr/>
                <p14:nvPr/>
              </p14:nvContentPartPr>
              <p14:xfrm>
                <a:off x="10671933" y="2507827"/>
                <a:ext cx="57240" cy="1350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4B61DF87-4369-476C-8944-6FE4923E5B1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667613" y="2503507"/>
                  <a:ext cx="658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DEDEA301-90F3-49CC-9407-E6088A2A7C04}"/>
                    </a:ext>
                  </a:extLst>
                </p14:cNvPr>
                <p14:cNvContentPartPr/>
                <p14:nvPr/>
              </p14:nvContentPartPr>
              <p14:xfrm>
                <a:off x="10719453" y="2559667"/>
                <a:ext cx="239760" cy="558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DEDEA301-90F3-49CC-9407-E6088A2A7C0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715133" y="2555347"/>
                  <a:ext cx="2484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0D2699AF-8051-4846-99BF-0AB54D93EDDB}"/>
                    </a:ext>
                  </a:extLst>
                </p14:cNvPr>
                <p14:cNvContentPartPr/>
                <p14:nvPr/>
              </p14:nvContentPartPr>
              <p14:xfrm>
                <a:off x="10976133" y="2561827"/>
                <a:ext cx="13680" cy="457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0D2699AF-8051-4846-99BF-0AB54D93EDD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971813" y="2557507"/>
                  <a:ext cx="223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C5B6FF7D-9954-41D3-B73C-2468BDD6BD1E}"/>
                    </a:ext>
                  </a:extLst>
                </p14:cNvPr>
                <p14:cNvContentPartPr/>
                <p14:nvPr/>
              </p14:nvContentPartPr>
              <p14:xfrm>
                <a:off x="11024733" y="2480827"/>
                <a:ext cx="28440" cy="6588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C5B6FF7D-9954-41D3-B73C-2468BDD6BD1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020413" y="2476507"/>
                  <a:ext cx="370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F96C4047-C181-4764-A09B-55256A6FC7D1}"/>
                    </a:ext>
                  </a:extLst>
                </p14:cNvPr>
                <p14:cNvContentPartPr/>
                <p14:nvPr/>
              </p14:nvContentPartPr>
              <p14:xfrm>
                <a:off x="10975053" y="2533027"/>
                <a:ext cx="79200" cy="846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F96C4047-C181-4764-A09B-55256A6FC7D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970733" y="2528707"/>
                  <a:ext cx="878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D163F79A-AAEF-44AA-B9B0-B654FD13B7E9}"/>
                    </a:ext>
                  </a:extLst>
                </p14:cNvPr>
                <p14:cNvContentPartPr/>
                <p14:nvPr/>
              </p14:nvContentPartPr>
              <p14:xfrm>
                <a:off x="11079093" y="2442667"/>
                <a:ext cx="83160" cy="1681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D163F79A-AAEF-44AA-B9B0-B654FD13B7E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074773" y="2438347"/>
                  <a:ext cx="918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051A8320-33F9-467B-8B72-7CE6B3E80B62}"/>
                    </a:ext>
                  </a:extLst>
                </p14:cNvPr>
                <p14:cNvContentPartPr/>
                <p14:nvPr/>
              </p14:nvContentPartPr>
              <p14:xfrm>
                <a:off x="11188533" y="2526907"/>
                <a:ext cx="19080" cy="864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051A8320-33F9-467B-8B72-7CE6B3E80B6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184213" y="2522587"/>
                  <a:ext cx="277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BDA80FBD-25A3-4B8B-B576-EB8D0B67E944}"/>
                    </a:ext>
                  </a:extLst>
                </p14:cNvPr>
                <p14:cNvContentPartPr/>
                <p14:nvPr/>
              </p14:nvContentPartPr>
              <p14:xfrm>
                <a:off x="11215173" y="2445907"/>
                <a:ext cx="36360" cy="1717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BDA80FBD-25A3-4B8B-B576-EB8D0B67E94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210853" y="2441587"/>
                  <a:ext cx="450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78501F7A-7ABF-427C-9C27-38D7C3C60D43}"/>
                    </a:ext>
                  </a:extLst>
                </p14:cNvPr>
                <p14:cNvContentPartPr/>
                <p14:nvPr/>
              </p14:nvContentPartPr>
              <p14:xfrm>
                <a:off x="11367093" y="2505667"/>
                <a:ext cx="95400" cy="9360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78501F7A-7ABF-427C-9C27-38D7C3C60D4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362773" y="2501347"/>
                  <a:ext cx="1040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B67A5523-A946-4CFB-8659-AD52BD46DCBF}"/>
                    </a:ext>
                  </a:extLst>
                </p14:cNvPr>
                <p14:cNvContentPartPr/>
                <p14:nvPr/>
              </p14:nvContentPartPr>
              <p14:xfrm>
                <a:off x="11481213" y="2479747"/>
                <a:ext cx="92520" cy="871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B67A5523-A946-4CFB-8659-AD52BD46DCB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476893" y="2475427"/>
                  <a:ext cx="1011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B7E1A116-D546-4F26-A965-BC5DCD133C55}"/>
                    </a:ext>
                  </a:extLst>
                </p14:cNvPr>
                <p14:cNvContentPartPr/>
                <p14:nvPr/>
              </p14:nvContentPartPr>
              <p14:xfrm>
                <a:off x="11566533" y="2507827"/>
                <a:ext cx="113400" cy="482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B7E1A116-D546-4F26-A965-BC5DCD133C5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562213" y="2503507"/>
                  <a:ext cx="1220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9F421BA0-93B3-4358-BCEE-FA0E979BF66E}"/>
                    </a:ext>
                  </a:extLst>
                </p14:cNvPr>
                <p14:cNvContentPartPr/>
                <p14:nvPr/>
              </p14:nvContentPartPr>
              <p14:xfrm>
                <a:off x="11688933" y="2420707"/>
                <a:ext cx="226800" cy="1407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9F421BA0-93B3-4358-BCEE-FA0E979BF66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684613" y="2416387"/>
                  <a:ext cx="2354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BE6D4DBC-58DB-4683-8AB6-5DEFEE4D6AF9}"/>
                    </a:ext>
                  </a:extLst>
                </p14:cNvPr>
                <p14:cNvContentPartPr/>
                <p14:nvPr/>
              </p14:nvContentPartPr>
              <p14:xfrm>
                <a:off x="10362333" y="2675227"/>
                <a:ext cx="851400" cy="1317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BE6D4DBC-58DB-4683-8AB6-5DEFEE4D6AF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358013" y="2670907"/>
                  <a:ext cx="8600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01FBE644-685E-4F04-BF27-060B99524BD5}"/>
                    </a:ext>
                  </a:extLst>
                </p14:cNvPr>
                <p14:cNvContentPartPr/>
                <p14:nvPr/>
              </p14:nvContentPartPr>
              <p14:xfrm>
                <a:off x="10455933" y="2909587"/>
                <a:ext cx="129600" cy="11088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01FBE644-685E-4F04-BF27-060B99524BD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451613" y="2905267"/>
                  <a:ext cx="1382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5A3A6F85-03FF-4939-81EB-D118C3B06533}"/>
                    </a:ext>
                  </a:extLst>
                </p14:cNvPr>
                <p14:cNvContentPartPr/>
                <p14:nvPr/>
              </p14:nvContentPartPr>
              <p14:xfrm>
                <a:off x="10609293" y="2941627"/>
                <a:ext cx="360" cy="3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5A3A6F85-03FF-4939-81EB-D118C3B0653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604973" y="29373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D011624A-B34C-498E-9A5C-902C89ADD5C3}"/>
                    </a:ext>
                  </a:extLst>
                </p14:cNvPr>
                <p14:cNvContentPartPr/>
                <p14:nvPr/>
              </p14:nvContentPartPr>
              <p14:xfrm>
                <a:off x="10582653" y="2922907"/>
                <a:ext cx="87480" cy="889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D011624A-B34C-498E-9A5C-902C89ADD5C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578333" y="2918587"/>
                  <a:ext cx="961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8859E014-EBA3-4101-BB6D-6857313EA3A3}"/>
                    </a:ext>
                  </a:extLst>
                </p14:cNvPr>
                <p14:cNvContentPartPr/>
                <p14:nvPr/>
              </p14:nvContentPartPr>
              <p14:xfrm>
                <a:off x="10684533" y="2923267"/>
                <a:ext cx="94680" cy="19080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8859E014-EBA3-4101-BB6D-6857313EA3A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680213" y="2918947"/>
                  <a:ext cx="1033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95166097-836F-474B-AB13-ADBFE30C9C30}"/>
                    </a:ext>
                  </a:extLst>
                </p14:cNvPr>
                <p14:cNvContentPartPr/>
                <p14:nvPr/>
              </p14:nvContentPartPr>
              <p14:xfrm>
                <a:off x="10775613" y="2897707"/>
                <a:ext cx="93960" cy="11808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95166097-836F-474B-AB13-ADBFE30C9C3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771293" y="2893387"/>
                  <a:ext cx="1026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EB51D46D-6B77-4F07-83A0-751C3F044584}"/>
                    </a:ext>
                  </a:extLst>
                </p14:cNvPr>
                <p14:cNvContentPartPr/>
                <p14:nvPr/>
              </p14:nvContentPartPr>
              <p14:xfrm>
                <a:off x="10886133" y="2925067"/>
                <a:ext cx="73440" cy="806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EB51D46D-6B77-4F07-83A0-751C3F04458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881813" y="2920747"/>
                  <a:ext cx="820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394828D2-60AB-493F-8035-F739AF0742F0}"/>
                    </a:ext>
                  </a:extLst>
                </p14:cNvPr>
                <p14:cNvContentPartPr/>
                <p14:nvPr/>
              </p14:nvContentPartPr>
              <p14:xfrm>
                <a:off x="10995933" y="2916427"/>
                <a:ext cx="9000" cy="1029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394828D2-60AB-493F-8035-F739AF0742F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991613" y="2912107"/>
                  <a:ext cx="176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66711DF0-8DC5-4617-A326-DAE46F01FA8E}"/>
                    </a:ext>
                  </a:extLst>
                </p14:cNvPr>
                <p14:cNvContentPartPr/>
                <p14:nvPr/>
              </p14:nvContentPartPr>
              <p14:xfrm>
                <a:off x="10981533" y="2853427"/>
                <a:ext cx="23760" cy="356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66711DF0-8DC5-4617-A326-DAE46F01FA8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977213" y="2849107"/>
                  <a:ext cx="324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1CED90D1-FAE2-4596-865B-8C6E0B180272}"/>
                    </a:ext>
                  </a:extLst>
                </p14:cNvPr>
                <p14:cNvContentPartPr/>
                <p14:nvPr/>
              </p14:nvContentPartPr>
              <p14:xfrm>
                <a:off x="11021493" y="2912467"/>
                <a:ext cx="132480" cy="7920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1CED90D1-FAE2-4596-865B-8C6E0B18027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017173" y="2908147"/>
                  <a:ext cx="1411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C61060C7-8727-41E9-BC4F-A5993DE5C3F1}"/>
                    </a:ext>
                  </a:extLst>
                </p14:cNvPr>
                <p14:cNvContentPartPr/>
                <p14:nvPr/>
              </p14:nvContentPartPr>
              <p14:xfrm>
                <a:off x="11156493" y="2778547"/>
                <a:ext cx="235800" cy="3538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C61060C7-8727-41E9-BC4F-A5993DE5C3F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152173" y="2774227"/>
                  <a:ext cx="24444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98068940-7097-4B90-BC55-1590D5B85A7C}"/>
                    </a:ext>
                  </a:extLst>
                </p14:cNvPr>
                <p14:cNvContentPartPr/>
                <p14:nvPr/>
              </p14:nvContentPartPr>
              <p14:xfrm>
                <a:off x="10446573" y="3200107"/>
                <a:ext cx="116640" cy="979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98068940-7097-4B90-BC55-1590D5B85A7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442253" y="3195787"/>
                  <a:ext cx="1252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BFF99C3C-9891-4A95-8B1D-CB888875EC19}"/>
                    </a:ext>
                  </a:extLst>
                </p14:cNvPr>
                <p14:cNvContentPartPr/>
                <p14:nvPr/>
              </p14:nvContentPartPr>
              <p14:xfrm>
                <a:off x="10576533" y="3208027"/>
                <a:ext cx="257400" cy="8208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BFF99C3C-9891-4A95-8B1D-CB888875EC1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572213" y="3203707"/>
                  <a:ext cx="2660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655B9F4A-F163-419D-88FF-6BA49925D23D}"/>
                    </a:ext>
                  </a:extLst>
                </p14:cNvPr>
                <p14:cNvContentPartPr/>
                <p14:nvPr/>
              </p14:nvContentPartPr>
              <p14:xfrm>
                <a:off x="10835013" y="3197227"/>
                <a:ext cx="71640" cy="673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655B9F4A-F163-419D-88FF-6BA49925D23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830693" y="3192907"/>
                  <a:ext cx="802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3531ED32-75F8-42AE-8A69-49DCEF1210D2}"/>
                    </a:ext>
                  </a:extLst>
                </p14:cNvPr>
                <p14:cNvContentPartPr/>
                <p14:nvPr/>
              </p14:nvContentPartPr>
              <p14:xfrm>
                <a:off x="10979373" y="3111907"/>
                <a:ext cx="151560" cy="15804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3531ED32-75F8-42AE-8A69-49DCEF1210D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975053" y="3107587"/>
                  <a:ext cx="1602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516D79FE-C4E2-47B0-951A-0844A0C5852B}"/>
                    </a:ext>
                  </a:extLst>
                </p14:cNvPr>
                <p14:cNvContentPartPr/>
                <p14:nvPr/>
              </p14:nvContentPartPr>
              <p14:xfrm>
                <a:off x="11130573" y="3145387"/>
                <a:ext cx="180360" cy="2383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516D79FE-C4E2-47B0-951A-0844A0C5852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126253" y="3141067"/>
                  <a:ext cx="1890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2D23D64C-6B17-4E39-8101-F24CC6F6F9CA}"/>
                    </a:ext>
                  </a:extLst>
                </p14:cNvPr>
                <p14:cNvContentPartPr/>
                <p14:nvPr/>
              </p14:nvContentPartPr>
              <p14:xfrm>
                <a:off x="11360973" y="3150787"/>
                <a:ext cx="82800" cy="8208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2D23D64C-6B17-4E39-8101-F24CC6F6F9C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356653" y="3146467"/>
                  <a:ext cx="914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27349CDD-0D1F-4F27-A7B8-2E35B3EB6A57}"/>
                    </a:ext>
                  </a:extLst>
                </p14:cNvPr>
                <p14:cNvContentPartPr/>
                <p14:nvPr/>
              </p14:nvContentPartPr>
              <p14:xfrm>
                <a:off x="11534133" y="3073387"/>
                <a:ext cx="212040" cy="11844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27349CDD-0D1F-4F27-A7B8-2E35B3EB6A5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529813" y="3069067"/>
                  <a:ext cx="2206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8629A050-62F4-441B-8F6D-180EE120C00A}"/>
                    </a:ext>
                  </a:extLst>
                </p14:cNvPr>
                <p14:cNvContentPartPr/>
                <p14:nvPr/>
              </p14:nvContentPartPr>
              <p14:xfrm>
                <a:off x="11774973" y="3073747"/>
                <a:ext cx="93240" cy="8748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8629A050-62F4-441B-8F6D-180EE120C00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770653" y="3069427"/>
                  <a:ext cx="1018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17D4BC40-6E8F-4AE2-B25E-366E7A1E6696}"/>
                    </a:ext>
                  </a:extLst>
                </p14:cNvPr>
                <p14:cNvContentPartPr/>
                <p14:nvPr/>
              </p14:nvContentPartPr>
              <p14:xfrm>
                <a:off x="10434693" y="3381907"/>
                <a:ext cx="110880" cy="18792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17D4BC40-6E8F-4AE2-B25E-366E7A1E669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430373" y="3377587"/>
                  <a:ext cx="1195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3020DE07-4A7B-437C-9C2C-614971FF2108}"/>
                    </a:ext>
                  </a:extLst>
                </p14:cNvPr>
                <p14:cNvContentPartPr/>
                <p14:nvPr/>
              </p14:nvContentPartPr>
              <p14:xfrm>
                <a:off x="10530093" y="3458227"/>
                <a:ext cx="83160" cy="7308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3020DE07-4A7B-437C-9C2C-614971FF210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525773" y="3453907"/>
                  <a:ext cx="918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C1414B48-90C1-4C8A-A7C7-43BB67D82997}"/>
                    </a:ext>
                  </a:extLst>
                </p14:cNvPr>
                <p14:cNvContentPartPr/>
                <p14:nvPr/>
              </p14:nvContentPartPr>
              <p14:xfrm>
                <a:off x="10724493" y="3356707"/>
                <a:ext cx="192600" cy="14076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C1414B48-90C1-4C8A-A7C7-43BB67D8299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720173" y="3352387"/>
                  <a:ext cx="2012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FA9D59B4-32B3-45E3-902C-455E25452AF0}"/>
                    </a:ext>
                  </a:extLst>
                </p14:cNvPr>
                <p14:cNvContentPartPr/>
                <p14:nvPr/>
              </p14:nvContentPartPr>
              <p14:xfrm>
                <a:off x="11084853" y="3398827"/>
                <a:ext cx="56880" cy="669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FA9D59B4-32B3-45E3-902C-455E25452AF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080533" y="3394507"/>
                  <a:ext cx="655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0BF76879-8D7C-4553-8EF5-41E88C17753B}"/>
                    </a:ext>
                  </a:extLst>
                </p14:cNvPr>
                <p14:cNvContentPartPr/>
                <p14:nvPr/>
              </p14:nvContentPartPr>
              <p14:xfrm>
                <a:off x="11164773" y="3394867"/>
                <a:ext cx="182520" cy="5616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0BF76879-8D7C-4553-8EF5-41E88C17753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160453" y="3390547"/>
                  <a:ext cx="1911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360480C5-73EB-4DBA-8E81-1B06C6ADF913}"/>
                    </a:ext>
                  </a:extLst>
                </p14:cNvPr>
                <p14:cNvContentPartPr/>
                <p14:nvPr/>
              </p14:nvContentPartPr>
              <p14:xfrm>
                <a:off x="11183133" y="3323587"/>
                <a:ext cx="143640" cy="1144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360480C5-73EB-4DBA-8E81-1B06C6ADF91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178813" y="3319267"/>
                  <a:ext cx="1522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FCDB90D4-F318-4ABA-8B6A-93ABB5B95218}"/>
                    </a:ext>
                  </a:extLst>
                </p14:cNvPr>
                <p14:cNvContentPartPr/>
                <p14:nvPr/>
              </p14:nvContentPartPr>
              <p14:xfrm>
                <a:off x="11313453" y="3336187"/>
                <a:ext cx="317520" cy="1706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FCDB90D4-F318-4ABA-8B6A-93ABB5B9521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309133" y="3331867"/>
                  <a:ext cx="3261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B59645B3-E3E6-4A9F-BF4D-F24CF81A5217}"/>
                    </a:ext>
                  </a:extLst>
                </p14:cNvPr>
                <p14:cNvContentPartPr/>
                <p14:nvPr/>
              </p14:nvContentPartPr>
              <p14:xfrm>
                <a:off x="10523973" y="3673867"/>
                <a:ext cx="104760" cy="1436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B59645B3-E3E6-4A9F-BF4D-F24CF81A521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519653" y="3669547"/>
                  <a:ext cx="1134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3CBF371C-F730-41D7-949D-A539A772AACA}"/>
                    </a:ext>
                  </a:extLst>
                </p14:cNvPr>
                <p14:cNvContentPartPr/>
                <p14:nvPr/>
              </p14:nvContentPartPr>
              <p14:xfrm>
                <a:off x="10641693" y="3728227"/>
                <a:ext cx="87840" cy="734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3CBF371C-F730-41D7-949D-A539A772AAC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637373" y="3723907"/>
                  <a:ext cx="964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7E664D1E-985D-455B-8580-ED406811A8FF}"/>
                    </a:ext>
                  </a:extLst>
                </p14:cNvPr>
                <p14:cNvContentPartPr/>
                <p14:nvPr/>
              </p14:nvContentPartPr>
              <p14:xfrm>
                <a:off x="10892253" y="3669547"/>
                <a:ext cx="25200" cy="10260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7E664D1E-985D-455B-8580-ED406811A8F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887933" y="3665227"/>
                  <a:ext cx="338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60886BA4-8928-417E-B184-F07CC6C22D18}"/>
                    </a:ext>
                  </a:extLst>
                </p14:cNvPr>
                <p14:cNvContentPartPr/>
                <p14:nvPr/>
              </p14:nvContentPartPr>
              <p14:xfrm>
                <a:off x="10887573" y="3635347"/>
                <a:ext cx="106560" cy="3240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60886BA4-8928-417E-B184-F07CC6C22D1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883253" y="3631027"/>
                  <a:ext cx="1152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FFD62159-E390-4F48-96AF-5401F030668C}"/>
                    </a:ext>
                  </a:extLst>
                </p14:cNvPr>
                <p14:cNvContentPartPr/>
                <p14:nvPr/>
              </p14:nvContentPartPr>
              <p14:xfrm>
                <a:off x="10914573" y="3684307"/>
                <a:ext cx="120600" cy="10008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FFD62159-E390-4F48-96AF-5401F030668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910253" y="3679987"/>
                  <a:ext cx="1292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F7C728B0-9363-470D-BECB-A58F13A84EEB}"/>
                    </a:ext>
                  </a:extLst>
                </p14:cNvPr>
                <p14:cNvContentPartPr/>
                <p14:nvPr/>
              </p14:nvContentPartPr>
              <p14:xfrm>
                <a:off x="11069733" y="3677107"/>
                <a:ext cx="83160" cy="3384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F7C728B0-9363-470D-BECB-A58F13A84EE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065413" y="3672787"/>
                  <a:ext cx="918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3EA580CA-6341-4CE3-8B8A-8D2C5F0BC1BA}"/>
                    </a:ext>
                  </a:extLst>
                </p14:cNvPr>
                <p14:cNvContentPartPr/>
                <p14:nvPr/>
              </p14:nvContentPartPr>
              <p14:xfrm>
                <a:off x="11202573" y="3656947"/>
                <a:ext cx="163440" cy="7020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3EA580CA-6341-4CE3-8B8A-8D2C5F0BC1B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198253" y="3652627"/>
                  <a:ext cx="1720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1EC484F5-327B-4D93-9BE4-F4583CF14E81}"/>
                    </a:ext>
                  </a:extLst>
                </p14:cNvPr>
                <p14:cNvContentPartPr/>
                <p14:nvPr/>
              </p14:nvContentPartPr>
              <p14:xfrm>
                <a:off x="11373213" y="3633187"/>
                <a:ext cx="63360" cy="7488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1EC484F5-327B-4D93-9BE4-F4583CF14E8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368893" y="3628867"/>
                  <a:ext cx="720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9F9D8F43-FD34-467A-8392-DA1B91E3FB6B}"/>
                    </a:ext>
                  </a:extLst>
                </p14:cNvPr>
                <p14:cNvContentPartPr/>
                <p14:nvPr/>
              </p14:nvContentPartPr>
              <p14:xfrm>
                <a:off x="11433693" y="3534907"/>
                <a:ext cx="80640" cy="15408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9F9D8F43-FD34-467A-8392-DA1B91E3FB6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429373" y="3530587"/>
                  <a:ext cx="892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22E4F734-0B50-4861-8774-6C1A0A4EF7FB}"/>
                    </a:ext>
                  </a:extLst>
                </p14:cNvPr>
                <p14:cNvContentPartPr/>
                <p14:nvPr/>
              </p14:nvContentPartPr>
              <p14:xfrm>
                <a:off x="11543853" y="3593587"/>
                <a:ext cx="6120" cy="6660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22E4F734-0B50-4861-8774-6C1A0A4EF7F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539533" y="3589267"/>
                  <a:ext cx="147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E6E60224-0BDB-4210-BF2E-03A6EEAD006D}"/>
                    </a:ext>
                  </a:extLst>
                </p14:cNvPr>
                <p14:cNvContentPartPr/>
                <p14:nvPr/>
              </p14:nvContentPartPr>
              <p14:xfrm>
                <a:off x="11578413" y="3498187"/>
                <a:ext cx="81000" cy="1573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E6E60224-0BDB-4210-BF2E-03A6EEAD006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574093" y="3493867"/>
                  <a:ext cx="896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7A403AB9-1C7D-4DC3-9154-507DC78BD70A}"/>
                    </a:ext>
                  </a:extLst>
                </p14:cNvPr>
                <p14:cNvContentPartPr/>
                <p14:nvPr/>
              </p14:nvContentPartPr>
              <p14:xfrm>
                <a:off x="11640693" y="3534907"/>
                <a:ext cx="22680" cy="11628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7A403AB9-1C7D-4DC3-9154-507DC78BD70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636373" y="3530587"/>
                  <a:ext cx="313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DA04F64A-038B-40CA-951E-A1A035F59A91}"/>
                    </a:ext>
                  </a:extLst>
                </p14:cNvPr>
                <p14:cNvContentPartPr/>
                <p14:nvPr/>
              </p14:nvContentPartPr>
              <p14:xfrm>
                <a:off x="11673813" y="3451747"/>
                <a:ext cx="145800" cy="30780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DA04F64A-038B-40CA-951E-A1A035F59A9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669493" y="3447427"/>
                  <a:ext cx="15444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37253AD5-85B8-4C28-BEB5-3B0DA4D5AC59}"/>
                    </a:ext>
                  </a:extLst>
                </p14:cNvPr>
                <p14:cNvContentPartPr/>
                <p14:nvPr/>
              </p14:nvContentPartPr>
              <p14:xfrm>
                <a:off x="11703693" y="3398827"/>
                <a:ext cx="360" cy="36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37253AD5-85B8-4C28-BEB5-3B0DA4D5AC5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699373" y="33945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81D14709-A43E-40F4-B846-23FB2FAD67FB}"/>
                    </a:ext>
                  </a:extLst>
                </p14:cNvPr>
                <p14:cNvContentPartPr/>
                <p14:nvPr/>
              </p14:nvContentPartPr>
              <p14:xfrm>
                <a:off x="11556813" y="3385507"/>
                <a:ext cx="25200" cy="201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81D14709-A43E-40F4-B846-23FB2FAD67FB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552493" y="3381187"/>
                  <a:ext cx="338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400933B3-C6C2-4CC2-A399-1BE2A322006D}"/>
                    </a:ext>
                  </a:extLst>
                </p14:cNvPr>
                <p14:cNvContentPartPr/>
                <p14:nvPr/>
              </p14:nvContentPartPr>
              <p14:xfrm>
                <a:off x="3860373" y="4163107"/>
                <a:ext cx="3037320" cy="74304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400933B3-C6C2-4CC2-A399-1BE2A322006D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856053" y="4158787"/>
                  <a:ext cx="3045960" cy="75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43ACF68C-D41F-47C8-B4D1-904FD92FC516}"/>
                    </a:ext>
                  </a:extLst>
                </p14:cNvPr>
                <p14:cNvContentPartPr/>
                <p14:nvPr/>
              </p14:nvContentPartPr>
              <p14:xfrm>
                <a:off x="6792213" y="4088947"/>
                <a:ext cx="234720" cy="12132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43ACF68C-D41F-47C8-B4D1-904FD92FC51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787893" y="4084627"/>
                  <a:ext cx="2433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DB6B95AA-543F-49EF-931C-FA506D4DCF70}"/>
                    </a:ext>
                  </a:extLst>
                </p14:cNvPr>
                <p14:cNvContentPartPr/>
                <p14:nvPr/>
              </p14:nvContentPartPr>
              <p14:xfrm>
                <a:off x="7142493" y="3869707"/>
                <a:ext cx="177840" cy="8352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DB6B95AA-543F-49EF-931C-FA506D4DCF7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138173" y="3865387"/>
                  <a:ext cx="1864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23BB98BB-7196-4714-B2FD-1EFCC2D80C1F}"/>
                    </a:ext>
                  </a:extLst>
                </p14:cNvPr>
                <p14:cNvContentPartPr/>
                <p14:nvPr/>
              </p14:nvContentPartPr>
              <p14:xfrm>
                <a:off x="7294773" y="3776467"/>
                <a:ext cx="360" cy="36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23BB98BB-7196-4714-B2FD-1EFCC2D80C1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290453" y="37721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C04638FC-475F-4E5E-825B-57356B8F1746}"/>
                    </a:ext>
                  </a:extLst>
                </p14:cNvPr>
                <p14:cNvContentPartPr/>
                <p14:nvPr/>
              </p14:nvContentPartPr>
              <p14:xfrm>
                <a:off x="7518333" y="3786907"/>
                <a:ext cx="285480" cy="27252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C04638FC-475F-4E5E-825B-57356B8F174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514013" y="3782587"/>
                  <a:ext cx="2941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05E67214-AE74-4451-92A2-571124BB1040}"/>
                    </a:ext>
                  </a:extLst>
                </p14:cNvPr>
                <p14:cNvContentPartPr/>
                <p14:nvPr/>
              </p14:nvContentPartPr>
              <p14:xfrm>
                <a:off x="7817493" y="3778627"/>
                <a:ext cx="76680" cy="5976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05E67214-AE74-4451-92A2-571124BB104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813173" y="3774307"/>
                  <a:ext cx="853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D493E674-D2BB-4C83-9C3D-71E4FAEF7C74}"/>
                    </a:ext>
                  </a:extLst>
                </p14:cNvPr>
                <p14:cNvContentPartPr/>
                <p14:nvPr/>
              </p14:nvContentPartPr>
              <p14:xfrm>
                <a:off x="7733253" y="3782587"/>
                <a:ext cx="122400" cy="9216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D493E674-D2BB-4C83-9C3D-71E4FAEF7C7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728933" y="3778267"/>
                  <a:ext cx="1310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F6753125-C40D-446B-9258-A5F60C808B3B}"/>
                    </a:ext>
                  </a:extLst>
                </p14:cNvPr>
                <p14:cNvContentPartPr/>
                <p14:nvPr/>
              </p14:nvContentPartPr>
              <p14:xfrm>
                <a:off x="7870413" y="3762067"/>
                <a:ext cx="177120" cy="6480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F6753125-C40D-446B-9258-A5F60C808B3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866093" y="3757747"/>
                  <a:ext cx="1857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430DEEFA-3606-4246-9C18-B0C72591ACE1}"/>
                    </a:ext>
                  </a:extLst>
                </p14:cNvPr>
                <p14:cNvContentPartPr/>
                <p14:nvPr/>
              </p14:nvContentPartPr>
              <p14:xfrm>
                <a:off x="8041053" y="3654787"/>
                <a:ext cx="246600" cy="15120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430DEEFA-3606-4246-9C18-B0C72591ACE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036733" y="3650467"/>
                  <a:ext cx="2552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29D6C1B9-470F-4942-B07F-98A920D9D491}"/>
                    </a:ext>
                  </a:extLst>
                </p14:cNvPr>
                <p14:cNvContentPartPr/>
                <p14:nvPr/>
              </p14:nvContentPartPr>
              <p14:xfrm>
                <a:off x="8474853" y="3724987"/>
                <a:ext cx="9000" cy="6516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29D6C1B9-470F-4942-B07F-98A920D9D49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470533" y="3720667"/>
                  <a:ext cx="176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72A3F798-54A4-464A-AD43-D7C50C243D5A}"/>
                    </a:ext>
                  </a:extLst>
                </p14:cNvPr>
                <p14:cNvContentPartPr/>
                <p14:nvPr/>
              </p14:nvContentPartPr>
              <p14:xfrm>
                <a:off x="8469813" y="3663067"/>
                <a:ext cx="95040" cy="2484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72A3F798-54A4-464A-AD43-D7C50C243D5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465493" y="3658747"/>
                  <a:ext cx="1036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51FC8F00-1CD0-4DDB-8A07-1A2616A88243}"/>
                    </a:ext>
                  </a:extLst>
                </p14:cNvPr>
                <p14:cNvContentPartPr/>
                <p14:nvPr/>
              </p14:nvContentPartPr>
              <p14:xfrm>
                <a:off x="8526693" y="3687907"/>
                <a:ext cx="104040" cy="9360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51FC8F00-1CD0-4DDB-8A07-1A2616A8824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522373" y="3683587"/>
                  <a:ext cx="1126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C82F5687-1F8A-4F2E-9216-BE2CA99A33F4}"/>
                    </a:ext>
                  </a:extLst>
                </p14:cNvPr>
                <p14:cNvContentPartPr/>
                <p14:nvPr/>
              </p14:nvContentPartPr>
              <p14:xfrm>
                <a:off x="8754933" y="3681067"/>
                <a:ext cx="172080" cy="9180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C82F5687-1F8A-4F2E-9216-BE2CA99A33F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750613" y="3676747"/>
                  <a:ext cx="1807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DB6EBF54-CECD-440C-8258-544750170ED2}"/>
                    </a:ext>
                  </a:extLst>
                </p14:cNvPr>
                <p14:cNvContentPartPr/>
                <p14:nvPr/>
              </p14:nvContentPartPr>
              <p14:xfrm>
                <a:off x="8969853" y="3583867"/>
                <a:ext cx="199800" cy="16668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DB6EBF54-CECD-440C-8258-544750170ED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965533" y="3579547"/>
                  <a:ext cx="2084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5300CB84-186D-42A6-87FB-62B0BC4386CD}"/>
                    </a:ext>
                  </a:extLst>
                </p14:cNvPr>
                <p14:cNvContentPartPr/>
                <p14:nvPr/>
              </p14:nvContentPartPr>
              <p14:xfrm>
                <a:off x="8815773" y="3581347"/>
                <a:ext cx="24120" cy="252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5300CB84-186D-42A6-87FB-62B0BC4386C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811453" y="3577027"/>
                  <a:ext cx="3276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0F2A8981-65A1-4973-BEA8-C97C2AD04D04}"/>
                    </a:ext>
                  </a:extLst>
                </p14:cNvPr>
                <p14:cNvContentPartPr/>
                <p14:nvPr/>
              </p14:nvContentPartPr>
              <p14:xfrm>
                <a:off x="9166773" y="3601147"/>
                <a:ext cx="102600" cy="22032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0F2A8981-65A1-4973-BEA8-C97C2AD04D0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162453" y="3596827"/>
                  <a:ext cx="1112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1CD022D9-C526-4A1C-93C2-554314944323}"/>
                    </a:ext>
                  </a:extLst>
                </p14:cNvPr>
                <p14:cNvContentPartPr/>
                <p14:nvPr/>
              </p14:nvContentPartPr>
              <p14:xfrm>
                <a:off x="9274413" y="3467227"/>
                <a:ext cx="293760" cy="22032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1CD022D9-C526-4A1C-93C2-55431494432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270093" y="3462907"/>
                  <a:ext cx="3024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953214F6-943B-4C0E-AF8F-F73FEC74800B}"/>
                    </a:ext>
                  </a:extLst>
                </p14:cNvPr>
                <p14:cNvContentPartPr/>
                <p14:nvPr/>
              </p14:nvContentPartPr>
              <p14:xfrm>
                <a:off x="9566733" y="3464707"/>
                <a:ext cx="129240" cy="17352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953214F6-943B-4C0E-AF8F-F73FEC74800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562413" y="3460387"/>
                  <a:ext cx="1378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562459FD-BEFB-458B-8556-B2A3D049D076}"/>
                    </a:ext>
                  </a:extLst>
                </p14:cNvPr>
                <p14:cNvContentPartPr/>
                <p14:nvPr/>
              </p14:nvContentPartPr>
              <p14:xfrm>
                <a:off x="7417533" y="4133227"/>
                <a:ext cx="154800" cy="10548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562459FD-BEFB-458B-8556-B2A3D049D07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413213" y="4128907"/>
                  <a:ext cx="1634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6B56D5A0-7A22-4A56-9952-9586E9B260A8}"/>
                    </a:ext>
                  </a:extLst>
                </p14:cNvPr>
                <p14:cNvContentPartPr/>
                <p14:nvPr/>
              </p14:nvContentPartPr>
              <p14:xfrm>
                <a:off x="7551813" y="4103707"/>
                <a:ext cx="84960" cy="12420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6B56D5A0-7A22-4A56-9952-9586E9B260A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547493" y="4099387"/>
                  <a:ext cx="936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BE76001F-393E-4859-B505-196101C3D9C0}"/>
                    </a:ext>
                  </a:extLst>
                </p14:cNvPr>
                <p14:cNvContentPartPr/>
                <p14:nvPr/>
              </p14:nvContentPartPr>
              <p14:xfrm>
                <a:off x="7876173" y="3989947"/>
                <a:ext cx="45720" cy="18252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BE76001F-393E-4859-B505-196101C3D9C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871853" y="3985627"/>
                  <a:ext cx="543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47D14411-BCF0-4E05-985D-87D4C79A6F8A}"/>
                    </a:ext>
                  </a:extLst>
                </p14:cNvPr>
                <p14:cNvContentPartPr/>
                <p14:nvPr/>
              </p14:nvContentPartPr>
              <p14:xfrm>
                <a:off x="7957173" y="3983107"/>
                <a:ext cx="288720" cy="14688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47D14411-BCF0-4E05-985D-87D4C79A6F8A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952853" y="3978787"/>
                  <a:ext cx="2973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2727D195-4D7C-4073-9A97-A5566022953A}"/>
                    </a:ext>
                  </a:extLst>
                </p14:cNvPr>
                <p14:cNvContentPartPr/>
                <p14:nvPr/>
              </p14:nvContentPartPr>
              <p14:xfrm>
                <a:off x="7815333" y="4212787"/>
                <a:ext cx="110880" cy="7956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2727D195-4D7C-4073-9A97-A5566022953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811013" y="4208467"/>
                  <a:ext cx="1195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9CE658F4-3686-46BE-BFA0-6DDEAB14D619}"/>
                    </a:ext>
                  </a:extLst>
                </p14:cNvPr>
                <p14:cNvContentPartPr/>
                <p14:nvPr/>
              </p14:nvContentPartPr>
              <p14:xfrm>
                <a:off x="8311413" y="3856027"/>
                <a:ext cx="85680" cy="9648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9CE658F4-3686-46BE-BFA0-6DDEAB14D61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307093" y="3851707"/>
                  <a:ext cx="943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9F602441-3EC6-4A9C-8447-FB6524B2539D}"/>
                    </a:ext>
                  </a:extLst>
                </p14:cNvPr>
                <p14:cNvContentPartPr/>
                <p14:nvPr/>
              </p14:nvContentPartPr>
              <p14:xfrm>
                <a:off x="8451453" y="4048627"/>
                <a:ext cx="360" cy="36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9F602441-3EC6-4A9C-8447-FB6524B2539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447133" y="40443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F08BF938-8A59-4B27-8EF2-4114DC12FE81}"/>
                    </a:ext>
                  </a:extLst>
                </p14:cNvPr>
                <p14:cNvContentPartPr/>
                <p14:nvPr/>
              </p14:nvContentPartPr>
              <p14:xfrm>
                <a:off x="8446053" y="3971227"/>
                <a:ext cx="110160" cy="9288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F08BF938-8A59-4B27-8EF2-4114DC12FE8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441733" y="3966907"/>
                  <a:ext cx="1188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97270FCD-0673-41DE-8C3C-7E6C0C1D29F9}"/>
                    </a:ext>
                  </a:extLst>
                </p14:cNvPr>
                <p14:cNvContentPartPr/>
                <p14:nvPr/>
              </p14:nvContentPartPr>
              <p14:xfrm>
                <a:off x="8579613" y="3884827"/>
                <a:ext cx="83520" cy="14364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97270FCD-0673-41DE-8C3C-7E6C0C1D29F9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575293" y="3880507"/>
                  <a:ext cx="921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3D6F949F-D901-4E06-B3E6-8B3698088198}"/>
                    </a:ext>
                  </a:extLst>
                </p14:cNvPr>
                <p14:cNvContentPartPr/>
                <p14:nvPr/>
              </p14:nvContentPartPr>
              <p14:xfrm>
                <a:off x="8622813" y="3963307"/>
                <a:ext cx="110160" cy="6372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3D6F949F-D901-4E06-B3E6-8B3698088198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618493" y="3958987"/>
                  <a:ext cx="1188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4FAF6B25-7D69-41D3-85DB-54949B9F02D8}"/>
                    </a:ext>
                  </a:extLst>
                </p14:cNvPr>
                <p14:cNvContentPartPr/>
                <p14:nvPr/>
              </p14:nvContentPartPr>
              <p14:xfrm>
                <a:off x="8787693" y="3850267"/>
                <a:ext cx="72720" cy="15192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4FAF6B25-7D69-41D3-85DB-54949B9F02D8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783373" y="3845947"/>
                  <a:ext cx="813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660A1EDA-9E6E-4B51-8F6B-B4A90231FB58}"/>
                    </a:ext>
                  </a:extLst>
                </p14:cNvPr>
                <p14:cNvContentPartPr/>
                <p14:nvPr/>
              </p14:nvContentPartPr>
              <p14:xfrm>
                <a:off x="8878773" y="3912187"/>
                <a:ext cx="62640" cy="8208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660A1EDA-9E6E-4B51-8F6B-B4A90231FB58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874453" y="3907867"/>
                  <a:ext cx="712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23ABAC4F-AF67-4233-8ADA-0C8825C55F00}"/>
                    </a:ext>
                  </a:extLst>
                </p14:cNvPr>
                <p14:cNvContentPartPr/>
                <p14:nvPr/>
              </p14:nvContentPartPr>
              <p14:xfrm>
                <a:off x="8970573" y="3827227"/>
                <a:ext cx="112680" cy="14148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23ABAC4F-AF67-4233-8ADA-0C8825C55F00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966253" y="3822907"/>
                  <a:ext cx="1213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C11ECC68-5BE9-4631-83F2-1E2AF8D1726D}"/>
                    </a:ext>
                  </a:extLst>
                </p14:cNvPr>
                <p14:cNvContentPartPr/>
                <p14:nvPr/>
              </p14:nvContentPartPr>
              <p14:xfrm>
                <a:off x="9263973" y="3811027"/>
                <a:ext cx="102600" cy="12816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C11ECC68-5BE9-4631-83F2-1E2AF8D1726D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259653" y="3806707"/>
                  <a:ext cx="1112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68E29619-C3E3-4D55-A10A-1030B8380C35}"/>
                    </a:ext>
                  </a:extLst>
                </p14:cNvPr>
                <p14:cNvContentPartPr/>
                <p14:nvPr/>
              </p14:nvContentPartPr>
              <p14:xfrm>
                <a:off x="9359373" y="3849187"/>
                <a:ext cx="133560" cy="6552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68E29619-C3E3-4D55-A10A-1030B8380C35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355053" y="3844867"/>
                  <a:ext cx="1422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55A68276-BBC8-44C2-84FD-FD78C25BFD1F}"/>
                    </a:ext>
                  </a:extLst>
                </p14:cNvPr>
                <p14:cNvContentPartPr/>
                <p14:nvPr/>
              </p14:nvContentPartPr>
              <p14:xfrm>
                <a:off x="9496893" y="3763147"/>
                <a:ext cx="95760" cy="13752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55A68276-BBC8-44C2-84FD-FD78C25BFD1F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492573" y="3758827"/>
                  <a:ext cx="1044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1392B7D5-3D56-4895-AC76-0BC705D28960}"/>
                    </a:ext>
                  </a:extLst>
                </p14:cNvPr>
                <p14:cNvContentPartPr/>
                <p14:nvPr/>
              </p14:nvContentPartPr>
              <p14:xfrm>
                <a:off x="9579333" y="3763507"/>
                <a:ext cx="239040" cy="12456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1392B7D5-3D56-4895-AC76-0BC705D28960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575013" y="3759187"/>
                  <a:ext cx="2476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4DEF69BB-4B09-4534-B319-F891149DB575}"/>
                    </a:ext>
                  </a:extLst>
                </p14:cNvPr>
                <p14:cNvContentPartPr/>
                <p14:nvPr/>
              </p14:nvContentPartPr>
              <p14:xfrm>
                <a:off x="1895493" y="2284627"/>
                <a:ext cx="2335680" cy="5796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4DEF69BB-4B09-4534-B319-F891149DB575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891173" y="2280307"/>
                  <a:ext cx="23443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297D3CE-881A-4DF6-8707-E3D0569D0292}"/>
                    </a:ext>
                  </a:extLst>
                </p14:cNvPr>
                <p14:cNvContentPartPr/>
                <p14:nvPr/>
              </p14:nvContentPartPr>
              <p14:xfrm>
                <a:off x="812613" y="2517187"/>
                <a:ext cx="2477520" cy="460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297D3CE-881A-4DF6-8707-E3D0569D029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08293" y="2512867"/>
                  <a:ext cx="24861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164C77FE-4FF1-491D-94B6-87FB837C5439}"/>
                    </a:ext>
                  </a:extLst>
                </p14:cNvPr>
                <p14:cNvContentPartPr/>
                <p14:nvPr/>
              </p14:nvContentPartPr>
              <p14:xfrm>
                <a:off x="2261973" y="2960347"/>
                <a:ext cx="2481480" cy="795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164C77FE-4FF1-491D-94B6-87FB837C543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257653" y="2956027"/>
                  <a:ext cx="24901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1713B94-BB11-458A-9FBE-B2FA0DF63676}"/>
                    </a:ext>
                  </a:extLst>
                </p14:cNvPr>
                <p14:cNvContentPartPr/>
                <p14:nvPr/>
              </p14:nvContentPartPr>
              <p14:xfrm>
                <a:off x="793173" y="3244747"/>
                <a:ext cx="826560" cy="320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1713B94-BB11-458A-9FBE-B2FA0DF63676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88853" y="3240427"/>
                  <a:ext cx="8352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2DF2877B-145C-413E-B806-5A94C7D072E0}"/>
                    </a:ext>
                  </a:extLst>
                </p14:cNvPr>
                <p14:cNvContentPartPr/>
                <p14:nvPr/>
              </p14:nvContentPartPr>
              <p14:xfrm>
                <a:off x="2330733" y="3879067"/>
                <a:ext cx="699120" cy="8460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2DF2877B-145C-413E-B806-5A94C7D072E0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326413" y="3874747"/>
                  <a:ext cx="7077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A9674BD4-4B86-43C7-9CC8-71A6AFA5E8E7}"/>
                    </a:ext>
                  </a:extLst>
                </p14:cNvPr>
                <p14:cNvContentPartPr/>
                <p14:nvPr/>
              </p14:nvContentPartPr>
              <p14:xfrm>
                <a:off x="2778573" y="3337267"/>
                <a:ext cx="605160" cy="5583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A9674BD4-4B86-43C7-9CC8-71A6AFA5E8E7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2774253" y="3332947"/>
                  <a:ext cx="613800" cy="56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F568A6FA-44D7-4757-BF50-0CD5D62751DF}"/>
                    </a:ext>
                  </a:extLst>
                </p14:cNvPr>
                <p14:cNvContentPartPr/>
                <p14:nvPr/>
              </p14:nvContentPartPr>
              <p14:xfrm>
                <a:off x="2734653" y="3735427"/>
                <a:ext cx="289440" cy="18648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F568A6FA-44D7-4757-BF50-0CD5D62751D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2730333" y="3731107"/>
                  <a:ext cx="2980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6B8760A6-E661-4444-9484-7584C789DA81}"/>
                    </a:ext>
                  </a:extLst>
                </p14:cNvPr>
                <p14:cNvContentPartPr/>
                <p14:nvPr/>
              </p14:nvContentPartPr>
              <p14:xfrm>
                <a:off x="3034533" y="3157267"/>
                <a:ext cx="126720" cy="11052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6B8760A6-E661-4444-9484-7584C789DA81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030213" y="3152947"/>
                  <a:ext cx="1353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5D00B8A2-D007-4F52-9E0E-2972072ACCFA}"/>
                    </a:ext>
                  </a:extLst>
                </p14:cNvPr>
                <p14:cNvContentPartPr/>
                <p14:nvPr/>
              </p14:nvContentPartPr>
              <p14:xfrm>
                <a:off x="3177453" y="3161947"/>
                <a:ext cx="177120" cy="18036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5D00B8A2-D007-4F52-9E0E-2972072ACCFA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173133" y="3157627"/>
                  <a:ext cx="1857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6980F787-5D51-4771-9406-2C837345379E}"/>
                    </a:ext>
                  </a:extLst>
                </p14:cNvPr>
                <p14:cNvContentPartPr/>
                <p14:nvPr/>
              </p14:nvContentPartPr>
              <p14:xfrm>
                <a:off x="3323973" y="3124147"/>
                <a:ext cx="43920" cy="97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6980F787-5D51-4771-9406-2C837345379E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319653" y="3119827"/>
                  <a:ext cx="525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E1CF5B02-72E0-456C-9381-D2697552FD2A}"/>
                    </a:ext>
                  </a:extLst>
                </p14:cNvPr>
                <p14:cNvContentPartPr/>
                <p14:nvPr/>
              </p14:nvContentPartPr>
              <p14:xfrm>
                <a:off x="3386253" y="3139987"/>
                <a:ext cx="50040" cy="7344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E1CF5B02-72E0-456C-9381-D2697552FD2A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381933" y="3135667"/>
                  <a:ext cx="586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BAA88198-A271-488B-83EF-598A05EB2AA0}"/>
                    </a:ext>
                  </a:extLst>
                </p14:cNvPr>
                <p14:cNvContentPartPr/>
                <p14:nvPr/>
              </p14:nvContentPartPr>
              <p14:xfrm>
                <a:off x="3467973" y="3096427"/>
                <a:ext cx="181440" cy="13140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BAA88198-A271-488B-83EF-598A05EB2AA0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3463653" y="3092107"/>
                  <a:ext cx="1900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21E40129-F2BF-4844-921B-11175556C233}"/>
                    </a:ext>
                  </a:extLst>
                </p14:cNvPr>
                <p14:cNvContentPartPr/>
                <p14:nvPr/>
              </p14:nvContentPartPr>
              <p14:xfrm>
                <a:off x="3246933" y="3166627"/>
                <a:ext cx="70920" cy="687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21E40129-F2BF-4844-921B-11175556C233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3242613" y="3162307"/>
                  <a:ext cx="795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4FDFE636-EFDD-4676-8EAA-9A3B4AC079E7}"/>
                    </a:ext>
                  </a:extLst>
                </p14:cNvPr>
                <p14:cNvContentPartPr/>
                <p14:nvPr/>
              </p14:nvContentPartPr>
              <p14:xfrm>
                <a:off x="3656973" y="3169147"/>
                <a:ext cx="125280" cy="5328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4FDFE636-EFDD-4676-8EAA-9A3B4AC079E7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3652653" y="3164827"/>
                  <a:ext cx="1339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8CFDE8C9-923B-4F2C-8663-1CE762FDF70F}"/>
                    </a:ext>
                  </a:extLst>
                </p14:cNvPr>
                <p14:cNvContentPartPr/>
                <p14:nvPr/>
              </p14:nvContentPartPr>
              <p14:xfrm>
                <a:off x="3683253" y="3078787"/>
                <a:ext cx="251640" cy="15084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8CFDE8C9-923B-4F2C-8663-1CE762FDF70F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3678933" y="3074467"/>
                  <a:ext cx="2602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A7278FAB-75DD-4C7B-B43B-EB1A9B1CF6B7}"/>
                    </a:ext>
                  </a:extLst>
                </p14:cNvPr>
                <p14:cNvContentPartPr/>
                <p14:nvPr/>
              </p14:nvContentPartPr>
              <p14:xfrm>
                <a:off x="3925173" y="3080947"/>
                <a:ext cx="183960" cy="14364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A7278FAB-75DD-4C7B-B43B-EB1A9B1CF6B7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3920853" y="3076627"/>
                  <a:ext cx="1926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F9FFFDCF-95E4-4CD2-B70A-172EB4B029FB}"/>
                    </a:ext>
                  </a:extLst>
                </p14:cNvPr>
                <p14:cNvContentPartPr/>
                <p14:nvPr/>
              </p14:nvContentPartPr>
              <p14:xfrm>
                <a:off x="4232973" y="3092107"/>
                <a:ext cx="84960" cy="11880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F9FFFDCF-95E4-4CD2-B70A-172EB4B029FB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228653" y="3087787"/>
                  <a:ext cx="936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949643EF-B8E4-4D60-BB53-88BEFF3B5A28}"/>
                    </a:ext>
                  </a:extLst>
                </p14:cNvPr>
                <p14:cNvContentPartPr/>
                <p14:nvPr/>
              </p14:nvContentPartPr>
              <p14:xfrm>
                <a:off x="4346373" y="3098947"/>
                <a:ext cx="91800" cy="842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949643EF-B8E4-4D60-BB53-88BEFF3B5A28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342053" y="3094627"/>
                  <a:ext cx="1004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FD280403-CECB-40E9-A39D-676716FA8FC2}"/>
                    </a:ext>
                  </a:extLst>
                </p14:cNvPr>
                <p14:cNvContentPartPr/>
                <p14:nvPr/>
              </p14:nvContentPartPr>
              <p14:xfrm>
                <a:off x="4457973" y="3097147"/>
                <a:ext cx="104760" cy="6192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FD280403-CECB-40E9-A39D-676716FA8FC2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453653" y="3092827"/>
                  <a:ext cx="1134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90074BC4-FA33-46E5-9738-F903BDAF527D}"/>
                    </a:ext>
                  </a:extLst>
                </p14:cNvPr>
                <p14:cNvContentPartPr/>
                <p14:nvPr/>
              </p14:nvContentPartPr>
              <p14:xfrm>
                <a:off x="4581453" y="3033067"/>
                <a:ext cx="109440" cy="14184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90074BC4-FA33-46E5-9738-F903BDAF527D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4577133" y="3028747"/>
                  <a:ext cx="1180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72FB2397-7224-4350-BDD9-AA375F4B2DE2}"/>
                    </a:ext>
                  </a:extLst>
                </p14:cNvPr>
                <p14:cNvContentPartPr/>
                <p14:nvPr/>
              </p14:nvContentPartPr>
              <p14:xfrm>
                <a:off x="4658493" y="3033787"/>
                <a:ext cx="202320" cy="8784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72FB2397-7224-4350-BDD9-AA375F4B2DE2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4654173" y="3029467"/>
                  <a:ext cx="2109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EB067601-8454-4603-93F9-2DE0D618B631}"/>
                    </a:ext>
                  </a:extLst>
                </p14:cNvPr>
                <p14:cNvContentPartPr/>
                <p14:nvPr/>
              </p14:nvContentPartPr>
              <p14:xfrm>
                <a:off x="3664533" y="3832987"/>
                <a:ext cx="1266840" cy="9648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EB067601-8454-4603-93F9-2DE0D618B631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3660213" y="3828667"/>
                  <a:ext cx="12754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7BD80B8F-63DA-410F-AD38-8FBC76ECB4D8}"/>
                    </a:ext>
                  </a:extLst>
                </p14:cNvPr>
                <p14:cNvContentPartPr/>
                <p14:nvPr/>
              </p14:nvContentPartPr>
              <p14:xfrm>
                <a:off x="4332693" y="3562627"/>
                <a:ext cx="113040" cy="18576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7BD80B8F-63DA-410F-AD38-8FBC76ECB4D8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4328373" y="3558307"/>
                  <a:ext cx="1216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C57A288A-CC02-4E24-8A05-4C759B6B2669}"/>
                    </a:ext>
                  </a:extLst>
                </p14:cNvPr>
                <p14:cNvContentPartPr/>
                <p14:nvPr/>
              </p14:nvContentPartPr>
              <p14:xfrm>
                <a:off x="4278693" y="3659827"/>
                <a:ext cx="200160" cy="11232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C57A288A-CC02-4E24-8A05-4C759B6B2669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4274373" y="3655507"/>
                  <a:ext cx="2088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8384600A-5463-4879-91F4-D6C64AE48655}"/>
                    </a:ext>
                  </a:extLst>
                </p14:cNvPr>
                <p14:cNvContentPartPr/>
                <p14:nvPr/>
              </p14:nvContentPartPr>
              <p14:xfrm>
                <a:off x="4230813" y="3380467"/>
                <a:ext cx="174240" cy="9216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8384600A-5463-4879-91F4-D6C64AE48655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226493" y="3376147"/>
                  <a:ext cx="1828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8E8E15A3-F674-4AFE-9556-8E6158D63D9F}"/>
                    </a:ext>
                  </a:extLst>
                </p14:cNvPr>
                <p14:cNvContentPartPr/>
                <p14:nvPr/>
              </p14:nvContentPartPr>
              <p14:xfrm>
                <a:off x="4351773" y="3295147"/>
                <a:ext cx="360" cy="36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8E8E15A3-F674-4AFE-9556-8E6158D63D9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347453" y="32908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DDA76B5A-F9AB-471E-84B9-64E7564A12B2}"/>
                    </a:ext>
                  </a:extLst>
                </p14:cNvPr>
                <p14:cNvContentPartPr/>
                <p14:nvPr/>
              </p14:nvContentPartPr>
              <p14:xfrm>
                <a:off x="4455813" y="3297307"/>
                <a:ext cx="219240" cy="16740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DDA76B5A-F9AB-471E-84B9-64E7564A12B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451493" y="3292987"/>
                  <a:ext cx="2278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56D87A4E-BE4B-4BAC-AB4C-228DC1252EAE}"/>
                    </a:ext>
                  </a:extLst>
                </p14:cNvPr>
                <p14:cNvContentPartPr/>
                <p14:nvPr/>
              </p14:nvContentPartPr>
              <p14:xfrm>
                <a:off x="4683693" y="3350227"/>
                <a:ext cx="87480" cy="10152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56D87A4E-BE4B-4BAC-AB4C-228DC1252EAE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679373" y="3345907"/>
                  <a:ext cx="961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44542C8A-A14A-4495-960B-9BAD1B861A56}"/>
                    </a:ext>
                  </a:extLst>
                </p14:cNvPr>
                <p14:cNvContentPartPr/>
                <p14:nvPr/>
              </p14:nvContentPartPr>
              <p14:xfrm>
                <a:off x="4760733" y="3250507"/>
                <a:ext cx="189000" cy="28080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44542C8A-A14A-4495-960B-9BAD1B861A56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4756413" y="3246187"/>
                  <a:ext cx="19764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C4EA7F9E-5730-428C-9060-D0940EE89A4A}"/>
                    </a:ext>
                  </a:extLst>
                </p14:cNvPr>
                <p14:cNvContentPartPr/>
                <p14:nvPr/>
              </p14:nvContentPartPr>
              <p14:xfrm>
                <a:off x="4702053" y="3290467"/>
                <a:ext cx="126000" cy="2304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C4EA7F9E-5730-428C-9060-D0940EE89A4A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4697733" y="3286147"/>
                  <a:ext cx="1346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8DB466CF-758F-44D3-944A-12E985F5F0BD}"/>
                    </a:ext>
                  </a:extLst>
                </p14:cNvPr>
                <p14:cNvContentPartPr/>
                <p14:nvPr/>
              </p14:nvContentPartPr>
              <p14:xfrm>
                <a:off x="5063133" y="3287587"/>
                <a:ext cx="110160" cy="10908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8DB466CF-758F-44D3-944A-12E985F5F0BD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058813" y="3283267"/>
                  <a:ext cx="1188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884AAEA5-C1DB-4508-B061-6E5825299909}"/>
                    </a:ext>
                  </a:extLst>
                </p14:cNvPr>
                <p14:cNvContentPartPr/>
                <p14:nvPr/>
              </p14:nvContentPartPr>
              <p14:xfrm>
                <a:off x="5200293" y="3265267"/>
                <a:ext cx="112680" cy="10368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884AAEA5-C1DB-4508-B061-6E5825299909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195973" y="3260947"/>
                  <a:ext cx="1213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6C5F1433-83B7-4D45-9CC0-E773DF59555A}"/>
                    </a:ext>
                  </a:extLst>
                </p14:cNvPr>
                <p14:cNvContentPartPr/>
                <p14:nvPr/>
              </p14:nvContentPartPr>
              <p14:xfrm>
                <a:off x="5305773" y="3273547"/>
                <a:ext cx="114120" cy="7704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6C5F1433-83B7-4D45-9CC0-E773DF59555A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5301453" y="3269227"/>
                  <a:ext cx="1227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735A7639-5DDB-494B-A35A-FC4F1B6C641A}"/>
                    </a:ext>
                  </a:extLst>
                </p14:cNvPr>
                <p14:cNvContentPartPr/>
                <p14:nvPr/>
              </p14:nvContentPartPr>
              <p14:xfrm>
                <a:off x="5408733" y="3147547"/>
                <a:ext cx="65520" cy="22032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735A7639-5DDB-494B-A35A-FC4F1B6C641A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5404413" y="3143227"/>
                  <a:ext cx="741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BA061562-E20B-483B-8597-9C31F765DFA7}"/>
                    </a:ext>
                  </a:extLst>
                </p14:cNvPr>
                <p14:cNvContentPartPr/>
                <p14:nvPr/>
              </p14:nvContentPartPr>
              <p14:xfrm>
                <a:off x="5496213" y="3182827"/>
                <a:ext cx="226080" cy="10440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BA061562-E20B-483B-8597-9C31F765DFA7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491893" y="3178507"/>
                  <a:ext cx="2347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05655EF9-EAD8-46C9-9F9A-2EE5155BC24B}"/>
                    </a:ext>
                  </a:extLst>
                </p14:cNvPr>
                <p14:cNvContentPartPr/>
                <p14:nvPr/>
              </p14:nvContentPartPr>
              <p14:xfrm>
                <a:off x="4498653" y="4459747"/>
                <a:ext cx="574920" cy="7920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05655EF9-EAD8-46C9-9F9A-2EE5155BC24B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494333" y="4455427"/>
                  <a:ext cx="5835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3634DFBD-81DD-4E1C-8C4F-2A6362CC8B54}"/>
                    </a:ext>
                  </a:extLst>
                </p14:cNvPr>
                <p14:cNvContentPartPr/>
                <p14:nvPr/>
              </p14:nvContentPartPr>
              <p14:xfrm>
                <a:off x="3024093" y="4438147"/>
                <a:ext cx="579600" cy="5940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3634DFBD-81DD-4E1C-8C4F-2A6362CC8B54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019773" y="4433827"/>
                  <a:ext cx="5882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4DCCCBA1-ECEA-4A00-A8C7-C2632C0DD6AF}"/>
                    </a:ext>
                  </a:extLst>
                </p14:cNvPr>
                <p14:cNvContentPartPr/>
                <p14:nvPr/>
              </p14:nvContentPartPr>
              <p14:xfrm>
                <a:off x="3739053" y="4512307"/>
                <a:ext cx="2392920" cy="96120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4DCCCBA1-ECEA-4A00-A8C7-C2632C0DD6AF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734733" y="4507987"/>
                  <a:ext cx="2401560" cy="9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A1C6A636-6B86-4766-8ACD-7DA88ACB77D7}"/>
                    </a:ext>
                  </a:extLst>
                </p14:cNvPr>
                <p14:cNvContentPartPr/>
                <p14:nvPr/>
              </p14:nvContentPartPr>
              <p14:xfrm>
                <a:off x="3712413" y="4465867"/>
                <a:ext cx="474120" cy="65160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A1C6A636-6B86-4766-8ACD-7DA88ACB77D7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708093" y="4461547"/>
                  <a:ext cx="482760" cy="66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CEE2D85E-55DA-44BD-8E12-62CDE6D52C28}"/>
                    </a:ext>
                  </a:extLst>
                </p14:cNvPr>
                <p14:cNvContentPartPr/>
                <p14:nvPr/>
              </p14:nvContentPartPr>
              <p14:xfrm>
                <a:off x="3669213" y="4896427"/>
                <a:ext cx="258120" cy="22896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CEE2D85E-55DA-44BD-8E12-62CDE6D52C28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664893" y="4892107"/>
                  <a:ext cx="2667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61FA6DD1-3881-41D6-90A5-A93794608737}"/>
                    </a:ext>
                  </a:extLst>
                </p14:cNvPr>
                <p14:cNvContentPartPr/>
                <p14:nvPr/>
              </p14:nvContentPartPr>
              <p14:xfrm>
                <a:off x="4452573" y="5163547"/>
                <a:ext cx="95760" cy="18072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61FA6DD1-3881-41D6-90A5-A93794608737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448253" y="5159227"/>
                  <a:ext cx="1044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3524E18E-DB26-4ECC-ADE0-BA5F26E18F6E}"/>
                    </a:ext>
                  </a:extLst>
                </p14:cNvPr>
                <p14:cNvContentPartPr/>
                <p14:nvPr/>
              </p14:nvContentPartPr>
              <p14:xfrm>
                <a:off x="4401453" y="5209987"/>
                <a:ext cx="221040" cy="14544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3524E18E-DB26-4ECC-ADE0-BA5F26E18F6E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4397133" y="5205667"/>
                  <a:ext cx="2296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52EB6435-B8F3-4F05-B1FE-BAE58FA72C42}"/>
                    </a:ext>
                  </a:extLst>
                </p14:cNvPr>
                <p14:cNvContentPartPr/>
                <p14:nvPr/>
              </p14:nvContentPartPr>
              <p14:xfrm>
                <a:off x="4370853" y="4946467"/>
                <a:ext cx="95400" cy="17136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52EB6435-B8F3-4F05-B1FE-BAE58FA72C42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366533" y="4942147"/>
                  <a:ext cx="1040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F52AA909-D2E5-4C45-A315-BD9DF79B0048}"/>
                    </a:ext>
                  </a:extLst>
                </p14:cNvPr>
                <p14:cNvContentPartPr/>
                <p14:nvPr/>
              </p14:nvContentPartPr>
              <p14:xfrm>
                <a:off x="4465173" y="5025307"/>
                <a:ext cx="66960" cy="6480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F52AA909-D2E5-4C45-A315-BD9DF79B0048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460853" y="5020987"/>
                  <a:ext cx="756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95C279D7-6FFC-4BA5-BBF9-0A2145EE26B5}"/>
                    </a:ext>
                  </a:extLst>
                </p14:cNvPr>
                <p14:cNvContentPartPr/>
                <p14:nvPr/>
              </p14:nvContentPartPr>
              <p14:xfrm>
                <a:off x="4556613" y="4951867"/>
                <a:ext cx="103680" cy="14004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95C279D7-6FFC-4BA5-BBF9-0A2145EE26B5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552293" y="4947547"/>
                  <a:ext cx="1123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DA30FE6F-3643-463F-89A0-E2D77F8494FE}"/>
                    </a:ext>
                  </a:extLst>
                </p14:cNvPr>
                <p14:cNvContentPartPr/>
                <p14:nvPr/>
              </p14:nvContentPartPr>
              <p14:xfrm>
                <a:off x="4631853" y="4911907"/>
                <a:ext cx="252360" cy="14688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DA30FE6F-3643-463F-89A0-E2D77F8494FE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627533" y="4907587"/>
                  <a:ext cx="2610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3FAD4021-68E7-46C5-817A-73E82520FE29}"/>
                    </a:ext>
                  </a:extLst>
                </p14:cNvPr>
                <p14:cNvContentPartPr/>
                <p14:nvPr/>
              </p14:nvContentPartPr>
              <p14:xfrm>
                <a:off x="4981773" y="4890667"/>
                <a:ext cx="48600" cy="15732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3FAD4021-68E7-46C5-817A-73E82520FE29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4977453" y="4886347"/>
                  <a:ext cx="572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DFF60D03-7FDD-4F77-92D2-71AA70AFEC5C}"/>
                    </a:ext>
                  </a:extLst>
                </p14:cNvPr>
                <p14:cNvContentPartPr/>
                <p14:nvPr/>
              </p14:nvContentPartPr>
              <p14:xfrm>
                <a:off x="5032893" y="4969147"/>
                <a:ext cx="160200" cy="8460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DFF60D03-7FDD-4F77-92D2-71AA70AFEC5C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028573" y="4964827"/>
                  <a:ext cx="1688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4C67D48E-34BA-4514-AD82-B29FB58596A7}"/>
                    </a:ext>
                  </a:extLst>
                </p14:cNvPr>
                <p14:cNvContentPartPr/>
                <p14:nvPr/>
              </p14:nvContentPartPr>
              <p14:xfrm>
                <a:off x="5173293" y="4931707"/>
                <a:ext cx="86760" cy="11880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4C67D48E-34BA-4514-AD82-B29FB58596A7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168973" y="4927387"/>
                  <a:ext cx="954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90752912-C73A-4818-98C6-6427A94EFCD0}"/>
                    </a:ext>
                  </a:extLst>
                </p14:cNvPr>
                <p14:cNvContentPartPr/>
                <p14:nvPr/>
              </p14:nvContentPartPr>
              <p14:xfrm>
                <a:off x="5285973" y="4951507"/>
                <a:ext cx="176400" cy="8964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90752912-C73A-4818-98C6-6427A94EFCD0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281653" y="4947187"/>
                  <a:ext cx="1850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81896CFB-AF07-4D08-8597-1F9792CD0F73}"/>
                    </a:ext>
                  </a:extLst>
                </p14:cNvPr>
                <p14:cNvContentPartPr/>
                <p14:nvPr/>
              </p14:nvContentPartPr>
              <p14:xfrm>
                <a:off x="5571813" y="4921627"/>
                <a:ext cx="88200" cy="12420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81896CFB-AF07-4D08-8597-1F9792CD0F73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567493" y="4917307"/>
                  <a:ext cx="968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1A6A02D1-A02D-47D3-9DDC-FE186BE83833}"/>
                    </a:ext>
                  </a:extLst>
                </p14:cNvPr>
                <p14:cNvContentPartPr/>
                <p14:nvPr/>
              </p14:nvContentPartPr>
              <p14:xfrm>
                <a:off x="5679453" y="4934947"/>
                <a:ext cx="98640" cy="6948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1A6A02D1-A02D-47D3-9DDC-FE186BE83833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5675133" y="4930627"/>
                  <a:ext cx="1072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76EED022-6B3F-4265-8BC5-69E0A0A8248A}"/>
                    </a:ext>
                  </a:extLst>
                </p14:cNvPr>
                <p14:cNvContentPartPr/>
                <p14:nvPr/>
              </p14:nvContentPartPr>
              <p14:xfrm>
                <a:off x="5787453" y="4921987"/>
                <a:ext cx="85320" cy="22608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76EED022-6B3F-4265-8BC5-69E0A0A8248A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783133" y="4917667"/>
                  <a:ext cx="939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294993AE-136F-4147-84F5-2BE744134FD2}"/>
                    </a:ext>
                  </a:extLst>
                </p14:cNvPr>
                <p14:cNvContentPartPr/>
                <p14:nvPr/>
              </p14:nvContentPartPr>
              <p14:xfrm>
                <a:off x="5861253" y="4909027"/>
                <a:ext cx="75600" cy="16596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294993AE-136F-4147-84F5-2BE744134FD2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856933" y="4904707"/>
                  <a:ext cx="842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86564083-433A-4990-B02F-7C1108AD009B}"/>
                    </a:ext>
                  </a:extLst>
                </p14:cNvPr>
                <p14:cNvContentPartPr/>
                <p14:nvPr/>
              </p14:nvContentPartPr>
              <p14:xfrm>
                <a:off x="5957013" y="4856107"/>
                <a:ext cx="303840" cy="29844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86564083-433A-4990-B02F-7C1108AD009B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952693" y="4851787"/>
                  <a:ext cx="31248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F53DD0B5-AD10-4250-80AB-5204CAFCB24D}"/>
                    </a:ext>
                  </a:extLst>
                </p14:cNvPr>
                <p14:cNvContentPartPr/>
                <p14:nvPr/>
              </p14:nvContentPartPr>
              <p14:xfrm>
                <a:off x="4760013" y="4524547"/>
                <a:ext cx="360" cy="36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F53DD0B5-AD10-4250-80AB-5204CAFCB24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755693" y="45202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25361DEB-48E7-4F35-AF40-1006DA6534F8}"/>
                    </a:ext>
                  </a:extLst>
                </p14:cNvPr>
                <p14:cNvContentPartPr/>
                <p14:nvPr/>
              </p14:nvContentPartPr>
              <p14:xfrm>
                <a:off x="4569573" y="4469827"/>
                <a:ext cx="590040" cy="7740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25361DEB-48E7-4F35-AF40-1006DA6534F8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4565253" y="4465507"/>
                  <a:ext cx="5986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1B41019F-C1C9-436E-87F1-1EBF7F2A6FF5}"/>
                    </a:ext>
                  </a:extLst>
                </p14:cNvPr>
                <p14:cNvContentPartPr/>
                <p14:nvPr/>
              </p14:nvContentPartPr>
              <p14:xfrm>
                <a:off x="5259693" y="4518067"/>
                <a:ext cx="1041120" cy="9864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1B41019F-C1C9-436E-87F1-1EBF7F2A6FF5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5255373" y="4513747"/>
                  <a:ext cx="10497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FD5E6E71-9794-4146-A9A0-0D723CB07E49}"/>
                    </a:ext>
                  </a:extLst>
                </p14:cNvPr>
                <p14:cNvContentPartPr/>
                <p14:nvPr/>
              </p14:nvContentPartPr>
              <p14:xfrm>
                <a:off x="5196693" y="4056187"/>
                <a:ext cx="379800" cy="55980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FD5E6E71-9794-4146-A9A0-0D723CB07E49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5192373" y="4051867"/>
                  <a:ext cx="388440" cy="56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9F8CECA6-B402-462C-B925-8085A98A200D}"/>
                    </a:ext>
                  </a:extLst>
                </p14:cNvPr>
                <p14:cNvContentPartPr/>
                <p14:nvPr/>
              </p14:nvContentPartPr>
              <p14:xfrm>
                <a:off x="5908413" y="4009387"/>
                <a:ext cx="455760" cy="61704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9F8CECA6-B402-462C-B925-8085A98A200D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5904093" y="4005067"/>
                  <a:ext cx="464400" cy="62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907B8301-A905-468A-A39F-9B9146F82137}"/>
                    </a:ext>
                  </a:extLst>
                </p14:cNvPr>
                <p14:cNvContentPartPr/>
                <p14:nvPr/>
              </p14:nvContentPartPr>
              <p14:xfrm>
                <a:off x="820173" y="4402867"/>
                <a:ext cx="2102400" cy="8784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907B8301-A905-468A-A39F-9B9146F82137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815853" y="4398547"/>
                  <a:ext cx="21110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84CF128D-44BF-4940-B9CA-864013C65BE4}"/>
                    </a:ext>
                  </a:extLst>
                </p14:cNvPr>
                <p14:cNvContentPartPr/>
                <p14:nvPr/>
              </p14:nvContentPartPr>
              <p14:xfrm>
                <a:off x="745653" y="4756747"/>
                <a:ext cx="1360800" cy="5508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84CF128D-44BF-4940-B9CA-864013C65BE4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741333" y="4752427"/>
                  <a:ext cx="13694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F8FB3BAE-34A8-4A07-861A-1EE995DB14DB}"/>
                    </a:ext>
                  </a:extLst>
                </p14:cNvPr>
                <p14:cNvContentPartPr/>
                <p14:nvPr/>
              </p14:nvContentPartPr>
              <p14:xfrm>
                <a:off x="76413" y="1890427"/>
                <a:ext cx="809280" cy="323496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F8FB3BAE-34A8-4A07-861A-1EE995DB14DB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72093" y="1886107"/>
                  <a:ext cx="817920" cy="324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374B7421-09C7-42CF-8D80-25B29BD1B07F}"/>
                    </a:ext>
                  </a:extLst>
                </p14:cNvPr>
                <p14:cNvContentPartPr/>
                <p14:nvPr/>
              </p14:nvContentPartPr>
              <p14:xfrm>
                <a:off x="677973" y="1844347"/>
                <a:ext cx="276840" cy="12888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374B7421-09C7-42CF-8D80-25B29BD1B07F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673653" y="1840027"/>
                  <a:ext cx="2854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1AA4588D-A6F9-422A-A6B2-F8E30511A225}"/>
                    </a:ext>
                  </a:extLst>
                </p14:cNvPr>
                <p14:cNvContentPartPr/>
                <p14:nvPr/>
              </p14:nvContentPartPr>
              <p14:xfrm>
                <a:off x="1103493" y="1812667"/>
                <a:ext cx="86400" cy="12600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1AA4588D-A6F9-422A-A6B2-F8E30511A225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099173" y="1808347"/>
                  <a:ext cx="950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3822F60A-A04B-48CD-B5D0-5D5BFF689F33}"/>
                    </a:ext>
                  </a:extLst>
                </p14:cNvPr>
                <p14:cNvContentPartPr/>
                <p14:nvPr/>
              </p14:nvContentPartPr>
              <p14:xfrm>
                <a:off x="1210053" y="1833187"/>
                <a:ext cx="363600" cy="19260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3822F60A-A04B-48CD-B5D0-5D5BFF689F33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205733" y="1828867"/>
                  <a:ext cx="3722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E31D1A3F-2B9D-4908-9B77-B38B2C41AABE}"/>
                    </a:ext>
                  </a:extLst>
                </p14:cNvPr>
                <p14:cNvContentPartPr/>
                <p14:nvPr/>
              </p14:nvContentPartPr>
              <p14:xfrm>
                <a:off x="1608573" y="1819147"/>
                <a:ext cx="257760" cy="5796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E31D1A3F-2B9D-4908-9B77-B38B2C41AABE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604253" y="1814827"/>
                  <a:ext cx="2664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F4D25741-9DBF-4F12-82D9-DD6D45A8ED29}"/>
                    </a:ext>
                  </a:extLst>
                </p14:cNvPr>
                <p14:cNvContentPartPr/>
                <p14:nvPr/>
              </p14:nvContentPartPr>
              <p14:xfrm>
                <a:off x="2070813" y="1722667"/>
                <a:ext cx="11160" cy="17244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F4D25741-9DBF-4F12-82D9-DD6D45A8ED29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2066493" y="1718347"/>
                  <a:ext cx="198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3A011906-8ADC-4B2C-B54A-A101C83E3A9A}"/>
                    </a:ext>
                  </a:extLst>
                </p14:cNvPr>
                <p14:cNvContentPartPr/>
                <p14:nvPr/>
              </p14:nvContentPartPr>
              <p14:xfrm>
                <a:off x="1989813" y="1706827"/>
                <a:ext cx="274680" cy="15516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3A011906-8ADC-4B2C-B54A-A101C83E3A9A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985493" y="1702507"/>
                  <a:ext cx="2833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3F2A8D5A-C5F3-43B2-9B12-DB80788DE772}"/>
                    </a:ext>
                  </a:extLst>
                </p14:cNvPr>
                <p14:cNvContentPartPr/>
                <p14:nvPr/>
              </p14:nvContentPartPr>
              <p14:xfrm>
                <a:off x="2197533" y="1713307"/>
                <a:ext cx="176400" cy="14508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3F2A8D5A-C5F3-43B2-9B12-DB80788DE772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2193213" y="1708987"/>
                  <a:ext cx="1850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351A6B09-24A2-46FE-8BA6-2046244A5EE4}"/>
                    </a:ext>
                  </a:extLst>
                </p14:cNvPr>
                <p14:cNvContentPartPr/>
                <p14:nvPr/>
              </p14:nvContentPartPr>
              <p14:xfrm>
                <a:off x="2386533" y="1760467"/>
                <a:ext cx="180360" cy="7200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351A6B09-24A2-46FE-8BA6-2046244A5EE4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2382213" y="1756147"/>
                  <a:ext cx="1890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D3967A9B-D105-4C9A-88EE-AB4242CC04D1}"/>
                    </a:ext>
                  </a:extLst>
                </p14:cNvPr>
                <p14:cNvContentPartPr/>
                <p14:nvPr/>
              </p14:nvContentPartPr>
              <p14:xfrm>
                <a:off x="2539893" y="1698187"/>
                <a:ext cx="212400" cy="10800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D3967A9B-D105-4C9A-88EE-AB4242CC04D1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2535573" y="1693867"/>
                  <a:ext cx="2210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BC0808C3-FA36-48EB-83F9-E503E122CCA5}"/>
                    </a:ext>
                  </a:extLst>
                </p14:cNvPr>
                <p14:cNvContentPartPr/>
                <p14:nvPr/>
              </p14:nvContentPartPr>
              <p14:xfrm>
                <a:off x="2681013" y="1731667"/>
                <a:ext cx="71280" cy="9324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BC0808C3-FA36-48EB-83F9-E503E122CCA5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2676693" y="1727347"/>
                  <a:ext cx="799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0C050924-BFB6-4649-AA92-5F2FDED7471F}"/>
                    </a:ext>
                  </a:extLst>
                </p14:cNvPr>
                <p14:cNvContentPartPr/>
                <p14:nvPr/>
              </p14:nvContentPartPr>
              <p14:xfrm>
                <a:off x="2882253" y="1741027"/>
                <a:ext cx="217800" cy="6732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0C050924-BFB6-4649-AA92-5F2FDED7471F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2877933" y="1736707"/>
                  <a:ext cx="2264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1DEC2429-C45E-4254-A782-013A69495CB2}"/>
                    </a:ext>
                  </a:extLst>
                </p14:cNvPr>
                <p14:cNvContentPartPr/>
                <p14:nvPr/>
              </p14:nvContentPartPr>
              <p14:xfrm>
                <a:off x="3102213" y="1739227"/>
                <a:ext cx="73800" cy="7164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1DEC2429-C45E-4254-A782-013A69495CB2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3097893" y="1734907"/>
                  <a:ext cx="824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AEB68D4D-A54A-458E-B70B-977E3948B998}"/>
                    </a:ext>
                  </a:extLst>
                </p14:cNvPr>
                <p14:cNvContentPartPr/>
                <p14:nvPr/>
              </p14:nvContentPartPr>
              <p14:xfrm>
                <a:off x="3206253" y="1659307"/>
                <a:ext cx="120600" cy="14184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AEB68D4D-A54A-458E-B70B-977E3948B998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3201933" y="1654987"/>
                  <a:ext cx="1292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D1B8F760-398C-4990-A703-B2F4E3B2FFAD}"/>
                    </a:ext>
                  </a:extLst>
                </p14:cNvPr>
                <p14:cNvContentPartPr/>
                <p14:nvPr/>
              </p14:nvContentPartPr>
              <p14:xfrm>
                <a:off x="3391293" y="1709347"/>
                <a:ext cx="186480" cy="10836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D1B8F760-398C-4990-A703-B2F4E3B2FFAD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3386973" y="1705027"/>
                  <a:ext cx="1951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2B0F9C2F-0802-473F-865E-18767CAEFD8B}"/>
                    </a:ext>
                  </a:extLst>
                </p14:cNvPr>
                <p14:cNvContentPartPr/>
                <p14:nvPr/>
              </p14:nvContentPartPr>
              <p14:xfrm>
                <a:off x="3967653" y="1663987"/>
                <a:ext cx="182520" cy="12780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2B0F9C2F-0802-473F-865E-18767CAEFD8B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3963333" y="1659667"/>
                  <a:ext cx="1911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35B1B52B-8D5D-4F0C-BC30-2DA065D5B7C9}"/>
                    </a:ext>
                  </a:extLst>
                </p14:cNvPr>
                <p14:cNvContentPartPr/>
                <p14:nvPr/>
              </p14:nvContentPartPr>
              <p14:xfrm>
                <a:off x="4236933" y="1695667"/>
                <a:ext cx="72360" cy="9396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35B1B52B-8D5D-4F0C-BC30-2DA065D5B7C9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4232613" y="1691347"/>
                  <a:ext cx="810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97148851-BDF6-4C0F-8B2C-73D99789DEFF}"/>
                    </a:ext>
                  </a:extLst>
                </p14:cNvPr>
                <p14:cNvContentPartPr/>
                <p14:nvPr/>
              </p14:nvContentPartPr>
              <p14:xfrm>
                <a:off x="4230813" y="1725907"/>
                <a:ext cx="106560" cy="3636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97148851-BDF6-4C0F-8B2C-73D99789DEFF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4226493" y="1721587"/>
                  <a:ext cx="1152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B1448CF5-9084-47F9-910B-8FA14C11DD6D}"/>
                    </a:ext>
                  </a:extLst>
                </p14:cNvPr>
                <p14:cNvContentPartPr/>
                <p14:nvPr/>
              </p14:nvContentPartPr>
              <p14:xfrm>
                <a:off x="4436373" y="1639147"/>
                <a:ext cx="131400" cy="11880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B1448CF5-9084-47F9-910B-8FA14C11DD6D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4432053" y="1634827"/>
                  <a:ext cx="1400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2B8B22E0-92E2-45D6-8539-35B8258A403A}"/>
                    </a:ext>
                  </a:extLst>
                </p14:cNvPr>
                <p14:cNvContentPartPr/>
                <p14:nvPr/>
              </p14:nvContentPartPr>
              <p14:xfrm>
                <a:off x="4593333" y="1677307"/>
                <a:ext cx="121680" cy="12024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2B8B22E0-92E2-45D6-8539-35B8258A403A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4589013" y="1672987"/>
                  <a:ext cx="1303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BEA888D6-E1DB-417B-BA11-2436431610E7}"/>
                    </a:ext>
                  </a:extLst>
                </p14:cNvPr>
                <p14:cNvContentPartPr/>
                <p14:nvPr/>
              </p14:nvContentPartPr>
              <p14:xfrm>
                <a:off x="4578573" y="1715467"/>
                <a:ext cx="141480" cy="4212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BEA888D6-E1DB-417B-BA11-2436431610E7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4574253" y="1711147"/>
                  <a:ext cx="1501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E7CA5CB4-1EBC-4BEE-B069-E66693806BCE}"/>
                    </a:ext>
                  </a:extLst>
                </p14:cNvPr>
                <p14:cNvContentPartPr/>
                <p14:nvPr/>
              </p14:nvContentPartPr>
              <p14:xfrm>
                <a:off x="4864773" y="1599547"/>
                <a:ext cx="154080" cy="17280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E7CA5CB4-1EBC-4BEE-B069-E66693806BCE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4860453" y="1595227"/>
                  <a:ext cx="1627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9C562F47-A57D-4619-8AB2-F8A4094D481B}"/>
                    </a:ext>
                  </a:extLst>
                </p14:cNvPr>
                <p14:cNvContentPartPr/>
                <p14:nvPr/>
              </p14:nvContentPartPr>
              <p14:xfrm>
                <a:off x="3561573" y="1439707"/>
                <a:ext cx="82800" cy="9360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9C562F47-A57D-4619-8AB2-F8A4094D481B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3557253" y="1435387"/>
                  <a:ext cx="914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1501A60F-059E-493B-B1BD-ABB02FB758E1}"/>
                    </a:ext>
                  </a:extLst>
                </p14:cNvPr>
                <p14:cNvContentPartPr/>
                <p14:nvPr/>
              </p14:nvContentPartPr>
              <p14:xfrm>
                <a:off x="3684693" y="1462027"/>
                <a:ext cx="68760" cy="7776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1501A60F-059E-493B-B1BD-ABB02FB758E1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3680373" y="1457707"/>
                  <a:ext cx="774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1945CC6A-BBBC-4180-A238-1818E3C23A72}"/>
                    </a:ext>
                  </a:extLst>
                </p14:cNvPr>
                <p14:cNvContentPartPr/>
                <p14:nvPr/>
              </p14:nvContentPartPr>
              <p14:xfrm>
                <a:off x="3753813" y="1494427"/>
                <a:ext cx="110160" cy="3060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1945CC6A-BBBC-4180-A238-1818E3C23A72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3749493" y="1490107"/>
                  <a:ext cx="1188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2600F0E4-45E7-4282-807B-03B5A4156523}"/>
                    </a:ext>
                  </a:extLst>
                </p14:cNvPr>
                <p14:cNvContentPartPr/>
                <p14:nvPr/>
              </p14:nvContentPartPr>
              <p14:xfrm>
                <a:off x="3878733" y="1431787"/>
                <a:ext cx="155160" cy="8964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2600F0E4-45E7-4282-807B-03B5A4156523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3874413" y="1427467"/>
                  <a:ext cx="1638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77F247D2-F4F7-482F-AC78-36911BBC8A19}"/>
                    </a:ext>
                  </a:extLst>
                </p14:cNvPr>
                <p14:cNvContentPartPr/>
                <p14:nvPr/>
              </p14:nvContentPartPr>
              <p14:xfrm>
                <a:off x="4012653" y="1424227"/>
                <a:ext cx="70200" cy="2052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77F247D2-F4F7-482F-AC78-36911BBC8A19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4008333" y="1419907"/>
                  <a:ext cx="788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E355DA99-88B4-4A17-BAFE-CD0DDD10E4B1}"/>
                    </a:ext>
                  </a:extLst>
                </p14:cNvPr>
                <p14:cNvContentPartPr/>
                <p14:nvPr/>
              </p14:nvContentPartPr>
              <p14:xfrm>
                <a:off x="3669213" y="1458427"/>
                <a:ext cx="90000" cy="20952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E355DA99-88B4-4A17-BAFE-CD0DDD10E4B1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3664893" y="1454107"/>
                  <a:ext cx="986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C20DC0E0-B5CC-4BE0-932A-5FFB8C25FEAF}"/>
                    </a:ext>
                  </a:extLst>
                </p14:cNvPr>
                <p14:cNvContentPartPr/>
                <p14:nvPr/>
              </p14:nvContentPartPr>
              <p14:xfrm>
                <a:off x="3812853" y="1465267"/>
                <a:ext cx="83160" cy="7272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C20DC0E0-B5CC-4BE0-932A-5FFB8C25FEAF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3808533" y="1460947"/>
                  <a:ext cx="918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2BD06D4F-061C-4CD2-9C86-749A9CBE577C}"/>
                    </a:ext>
                  </a:extLst>
                </p14:cNvPr>
                <p14:cNvContentPartPr/>
                <p14:nvPr/>
              </p14:nvContentPartPr>
              <p14:xfrm>
                <a:off x="3912933" y="1465627"/>
                <a:ext cx="56160" cy="4896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2BD06D4F-061C-4CD2-9C86-749A9CBE577C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3908613" y="1461307"/>
                  <a:ext cx="648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026F6ABE-2106-4058-9B67-47924AA8D3F7}"/>
                    </a:ext>
                  </a:extLst>
                </p14:cNvPr>
                <p14:cNvContentPartPr/>
                <p14:nvPr/>
              </p14:nvContentPartPr>
              <p14:xfrm>
                <a:off x="3983853" y="1405507"/>
                <a:ext cx="114120" cy="12672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026F6ABE-2106-4058-9B67-47924AA8D3F7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3979533" y="1401187"/>
                  <a:ext cx="1227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A7CCDB30-3394-4295-B799-EEB35D1A5F2A}"/>
                    </a:ext>
                  </a:extLst>
                </p14:cNvPr>
                <p14:cNvContentPartPr/>
                <p14:nvPr/>
              </p14:nvContentPartPr>
              <p14:xfrm>
                <a:off x="4087533" y="1429267"/>
                <a:ext cx="85680" cy="6552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A7CCDB30-3394-4295-B799-EEB35D1A5F2A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4083213" y="1424947"/>
                  <a:ext cx="943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89E550B1-A80D-443B-BB2E-5BE74601770B}"/>
                    </a:ext>
                  </a:extLst>
                </p14:cNvPr>
                <p14:cNvContentPartPr/>
                <p14:nvPr/>
              </p14:nvContentPartPr>
              <p14:xfrm>
                <a:off x="4310733" y="1330627"/>
                <a:ext cx="143280" cy="18360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89E550B1-A80D-443B-BB2E-5BE74601770B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4306413" y="1326307"/>
                  <a:ext cx="1519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CB108219-2528-4B11-B8B1-9047ADC47F35}"/>
                    </a:ext>
                  </a:extLst>
                </p14:cNvPr>
                <p14:cNvContentPartPr/>
                <p14:nvPr/>
              </p14:nvContentPartPr>
              <p14:xfrm>
                <a:off x="4479933" y="1385707"/>
                <a:ext cx="73440" cy="9288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CB108219-2528-4B11-B8B1-9047ADC47F35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4475613" y="1381387"/>
                  <a:ext cx="820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7EB0124B-3B95-4D0A-8E6C-29B308316856}"/>
                    </a:ext>
                  </a:extLst>
                </p14:cNvPr>
                <p14:cNvContentPartPr/>
                <p14:nvPr/>
              </p14:nvContentPartPr>
              <p14:xfrm>
                <a:off x="4580373" y="1384267"/>
                <a:ext cx="12960" cy="252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7EB0124B-3B95-4D0A-8E6C-29B308316856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4576053" y="1379947"/>
                  <a:ext cx="2160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356AEDDB-B3D7-45FC-8E6D-3270AC90C964}"/>
                    </a:ext>
                  </a:extLst>
                </p14:cNvPr>
                <p14:cNvContentPartPr/>
                <p14:nvPr/>
              </p14:nvContentPartPr>
              <p14:xfrm>
                <a:off x="4562733" y="1346827"/>
                <a:ext cx="166320" cy="10440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356AEDDB-B3D7-45FC-8E6D-3270AC90C964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4558413" y="1342507"/>
                  <a:ext cx="1749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DFACDEDD-FBF9-4D63-94F0-9EA4B2B56D77}"/>
                    </a:ext>
                  </a:extLst>
                </p14:cNvPr>
                <p14:cNvContentPartPr/>
                <p14:nvPr/>
              </p14:nvContentPartPr>
              <p14:xfrm>
                <a:off x="4706013" y="1311187"/>
                <a:ext cx="190440" cy="10944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DFACDEDD-FBF9-4D63-94F0-9EA4B2B56D77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4701693" y="1306867"/>
                  <a:ext cx="1990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48E37CFE-4A51-40D4-971A-BFB825CCEBA6}"/>
                    </a:ext>
                  </a:extLst>
                </p14:cNvPr>
                <p14:cNvContentPartPr/>
                <p14:nvPr/>
              </p14:nvContentPartPr>
              <p14:xfrm>
                <a:off x="4873413" y="1305067"/>
                <a:ext cx="16920" cy="792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48E37CFE-4A51-40D4-971A-BFB825CCEBA6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4869093" y="1300747"/>
                  <a:ext cx="255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30BFD01F-2246-4F93-A83D-B0A3178A86E1}"/>
                    </a:ext>
                  </a:extLst>
                </p14:cNvPr>
                <p14:cNvContentPartPr/>
                <p14:nvPr/>
              </p14:nvContentPartPr>
              <p14:xfrm>
                <a:off x="4921293" y="1316227"/>
                <a:ext cx="74880" cy="7164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30BFD01F-2246-4F93-A83D-B0A3178A86E1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4916973" y="1311907"/>
                  <a:ext cx="835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4D00AD31-385D-4A71-B08F-83A8968DCCA5}"/>
                    </a:ext>
                  </a:extLst>
                </p14:cNvPr>
                <p14:cNvContentPartPr/>
                <p14:nvPr/>
              </p14:nvContentPartPr>
              <p14:xfrm>
                <a:off x="5029653" y="1465987"/>
                <a:ext cx="201240" cy="8028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4D00AD31-385D-4A71-B08F-83A8968DCCA5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5025333" y="1461667"/>
                  <a:ext cx="2098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C5146EB9-2C55-4BA3-94F0-EA9C24A0F415}"/>
                    </a:ext>
                  </a:extLst>
                </p14:cNvPr>
                <p14:cNvContentPartPr/>
                <p14:nvPr/>
              </p14:nvContentPartPr>
              <p14:xfrm>
                <a:off x="4999053" y="1384267"/>
                <a:ext cx="168120" cy="17388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C5146EB9-2C55-4BA3-94F0-EA9C24A0F415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4994733" y="1379947"/>
                  <a:ext cx="1767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39B53CCD-FEA8-40B4-8810-59AE06E3ABD6}"/>
                    </a:ext>
                  </a:extLst>
                </p14:cNvPr>
                <p14:cNvContentPartPr/>
                <p14:nvPr/>
              </p14:nvContentPartPr>
              <p14:xfrm>
                <a:off x="5021373" y="1380307"/>
                <a:ext cx="140040" cy="16020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39B53CCD-FEA8-40B4-8810-59AE06E3ABD6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5017053" y="1375987"/>
                  <a:ext cx="1486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69109155-B0E7-4352-97AE-318644D01742}"/>
                    </a:ext>
                  </a:extLst>
                </p14:cNvPr>
                <p14:cNvContentPartPr/>
                <p14:nvPr/>
              </p14:nvContentPartPr>
              <p14:xfrm>
                <a:off x="5233413" y="1399027"/>
                <a:ext cx="41760" cy="15156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69109155-B0E7-4352-97AE-318644D01742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5229093" y="1394707"/>
                  <a:ext cx="504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AC91CACA-CD14-47D3-9882-1BB0672BB3DD}"/>
                    </a:ext>
                  </a:extLst>
                </p14:cNvPr>
                <p14:cNvContentPartPr/>
                <p14:nvPr/>
              </p14:nvContentPartPr>
              <p14:xfrm>
                <a:off x="5212173" y="1383547"/>
                <a:ext cx="81720" cy="8640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AC91CACA-CD14-47D3-9882-1BB0672BB3DD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5207853" y="1379227"/>
                  <a:ext cx="903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EC26B870-C31D-4DF0-AC14-0544B651BD6E}"/>
                    </a:ext>
                  </a:extLst>
                </p14:cNvPr>
                <p14:cNvContentPartPr/>
                <p14:nvPr/>
              </p14:nvContentPartPr>
              <p14:xfrm>
                <a:off x="5301813" y="1450147"/>
                <a:ext cx="81000" cy="6660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EC26B870-C31D-4DF0-AC14-0544B651BD6E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5297493" y="1445827"/>
                  <a:ext cx="896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8A043F36-6FDE-42D6-B42A-800DD093B9FC}"/>
                    </a:ext>
                  </a:extLst>
                </p14:cNvPr>
                <p14:cNvContentPartPr/>
                <p14:nvPr/>
              </p14:nvContentPartPr>
              <p14:xfrm>
                <a:off x="5357973" y="1434307"/>
                <a:ext cx="78840" cy="7920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8A043F36-6FDE-42D6-B42A-800DD093B9FC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5353653" y="1429987"/>
                  <a:ext cx="874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D40285E7-0F42-4721-9BDB-2EF222A6366E}"/>
                    </a:ext>
                  </a:extLst>
                </p14:cNvPr>
                <p14:cNvContentPartPr/>
                <p14:nvPr/>
              </p14:nvContentPartPr>
              <p14:xfrm>
                <a:off x="5438613" y="1389307"/>
                <a:ext cx="155880" cy="10728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D40285E7-0F42-4721-9BDB-2EF222A6366E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5434293" y="1384987"/>
                  <a:ext cx="1645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D599FA76-3453-47AF-94AF-7DD01D032E68}"/>
                    </a:ext>
                  </a:extLst>
                </p14:cNvPr>
                <p14:cNvContentPartPr/>
                <p14:nvPr/>
              </p14:nvContentPartPr>
              <p14:xfrm>
                <a:off x="5606373" y="1422787"/>
                <a:ext cx="45000" cy="6552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D599FA76-3453-47AF-94AF-7DD01D032E68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5602053" y="1418467"/>
                  <a:ext cx="536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88A484FD-4A51-4D07-B238-58AD0FF8B368}"/>
                    </a:ext>
                  </a:extLst>
                </p14:cNvPr>
                <p14:cNvContentPartPr/>
                <p14:nvPr/>
              </p14:nvContentPartPr>
              <p14:xfrm>
                <a:off x="5679813" y="1346827"/>
                <a:ext cx="118800" cy="13860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88A484FD-4A51-4D07-B238-58AD0FF8B368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5675493" y="1342507"/>
                  <a:ext cx="1274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42AFBB33-B495-412E-B7B2-D5692AA8F05B}"/>
                    </a:ext>
                  </a:extLst>
                </p14:cNvPr>
                <p14:cNvContentPartPr/>
                <p14:nvPr/>
              </p14:nvContentPartPr>
              <p14:xfrm>
                <a:off x="5777733" y="1379587"/>
                <a:ext cx="23400" cy="684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42AFBB33-B495-412E-B7B2-D5692AA8F05B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5773413" y="1375267"/>
                  <a:ext cx="320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E0839961-ED57-4A66-A1A9-F9F11A240C7A}"/>
                    </a:ext>
                  </a:extLst>
                </p14:cNvPr>
                <p14:cNvContentPartPr/>
                <p14:nvPr/>
              </p14:nvContentPartPr>
              <p14:xfrm>
                <a:off x="5818773" y="1418467"/>
                <a:ext cx="90360" cy="4716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E0839961-ED57-4A66-A1A9-F9F11A240C7A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5814453" y="1414147"/>
                  <a:ext cx="990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9AE30949-17ED-47EB-BC9D-36D91FF7F3A4}"/>
                    </a:ext>
                  </a:extLst>
                </p14:cNvPr>
                <p14:cNvContentPartPr/>
                <p14:nvPr/>
              </p14:nvContentPartPr>
              <p14:xfrm>
                <a:off x="6003093" y="1351147"/>
                <a:ext cx="88200" cy="15516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9AE30949-17ED-47EB-BC9D-36D91FF7F3A4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5998773" y="1346827"/>
                  <a:ext cx="968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614446B1-FE4B-4F9C-AAEF-14E9E65ABF50}"/>
                    </a:ext>
                  </a:extLst>
                </p14:cNvPr>
                <p14:cNvContentPartPr/>
                <p14:nvPr/>
              </p14:nvContentPartPr>
              <p14:xfrm>
                <a:off x="6083733" y="1404787"/>
                <a:ext cx="81000" cy="5796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614446B1-FE4B-4F9C-AAEF-14E9E65ABF50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6079413" y="1400467"/>
                  <a:ext cx="896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274C1D36-EB73-4E39-819D-AF8521268C04}"/>
                    </a:ext>
                  </a:extLst>
                </p14:cNvPr>
                <p14:cNvContentPartPr/>
                <p14:nvPr/>
              </p14:nvContentPartPr>
              <p14:xfrm>
                <a:off x="6195333" y="1293547"/>
                <a:ext cx="178920" cy="16128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274C1D36-EB73-4E39-819D-AF8521268C04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6191013" y="1289227"/>
                  <a:ext cx="1875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F4C4BE40-EF88-4694-8AFE-A697D75D55AD}"/>
                    </a:ext>
                  </a:extLst>
                </p14:cNvPr>
                <p14:cNvContentPartPr/>
                <p14:nvPr/>
              </p14:nvContentPartPr>
              <p14:xfrm>
                <a:off x="5737053" y="1377427"/>
                <a:ext cx="901080" cy="7344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F4C4BE40-EF88-4694-8AFE-A697D75D55AD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5732733" y="1373107"/>
                  <a:ext cx="909720" cy="82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5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501BE01F-E8D3-4C19-928E-FFD661D7531A}"/>
                  </a:ext>
                </a:extLst>
              </p14:cNvPr>
              <p14:cNvContentPartPr/>
              <p14:nvPr/>
            </p14:nvContentPartPr>
            <p14:xfrm>
              <a:off x="4811853" y="934987"/>
              <a:ext cx="1928880" cy="109656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501BE01F-E8D3-4C19-928E-FFD661D7531A}"/>
                  </a:ext>
                </a:extLst>
              </p:cNvPr>
              <p:cNvPicPr/>
              <p:nvPr/>
            </p:nvPicPr>
            <p:blipFill>
              <a:blip r:embed="rId566"/>
              <a:stretch>
                <a:fillRect/>
              </a:stretch>
            </p:blipFill>
            <p:spPr>
              <a:xfrm>
                <a:off x="4807533" y="930667"/>
                <a:ext cx="1937520" cy="11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7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6193F791-5C44-4BFD-9216-FC9EFF6AB2DD}"/>
                  </a:ext>
                </a:extLst>
              </p14:cNvPr>
              <p14:cNvContentPartPr/>
              <p14:nvPr/>
            </p14:nvContentPartPr>
            <p14:xfrm>
              <a:off x="5129013" y="312187"/>
              <a:ext cx="1889640" cy="12168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6193F791-5C44-4BFD-9216-FC9EFF6AB2DD}"/>
                  </a:ext>
                </a:extLst>
              </p:cNvPr>
              <p:cNvPicPr/>
              <p:nvPr/>
            </p:nvPicPr>
            <p:blipFill>
              <a:blip r:embed="rId568"/>
              <a:stretch>
                <a:fillRect/>
              </a:stretch>
            </p:blipFill>
            <p:spPr>
              <a:xfrm>
                <a:off x="5124693" y="307867"/>
                <a:ext cx="189828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9">
            <p14:nvContentPartPr>
              <p14:cNvPr id="377" name="Freihand 376">
                <a:extLst>
                  <a:ext uri="{FF2B5EF4-FFF2-40B4-BE49-F238E27FC236}">
                    <a16:creationId xmlns:a16="http://schemas.microsoft.com/office/drawing/2014/main" id="{6E13AE24-17B8-4BED-8BFE-CAD003E8DCA0}"/>
                  </a:ext>
                </a:extLst>
              </p14:cNvPr>
              <p14:cNvContentPartPr/>
              <p14:nvPr/>
            </p14:nvContentPartPr>
            <p14:xfrm>
              <a:off x="5054493" y="367987"/>
              <a:ext cx="1742040" cy="171360"/>
            </p14:xfrm>
          </p:contentPart>
        </mc:Choice>
        <mc:Fallback xmlns="">
          <p:pic>
            <p:nvPicPr>
              <p:cNvPr id="377" name="Freihand 376">
                <a:extLst>
                  <a:ext uri="{FF2B5EF4-FFF2-40B4-BE49-F238E27FC236}">
                    <a16:creationId xmlns:a16="http://schemas.microsoft.com/office/drawing/2014/main" id="{6E13AE24-17B8-4BED-8BFE-CAD003E8DCA0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5050173" y="363667"/>
                <a:ext cx="175068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1">
            <p14:nvContentPartPr>
              <p14:cNvPr id="432" name="Freihand 431">
                <a:extLst>
                  <a:ext uri="{FF2B5EF4-FFF2-40B4-BE49-F238E27FC236}">
                    <a16:creationId xmlns:a16="http://schemas.microsoft.com/office/drawing/2014/main" id="{7C412DCF-86E3-4944-AA50-CA3B54C6A010}"/>
                  </a:ext>
                </a:extLst>
              </p14:cNvPr>
              <p14:cNvContentPartPr/>
              <p14:nvPr/>
            </p14:nvContentPartPr>
            <p14:xfrm>
              <a:off x="4856133" y="-129533"/>
              <a:ext cx="2137680" cy="770760"/>
            </p14:xfrm>
          </p:contentPart>
        </mc:Choice>
        <mc:Fallback xmlns="">
          <p:pic>
            <p:nvPicPr>
              <p:cNvPr id="432" name="Freihand 431">
                <a:extLst>
                  <a:ext uri="{FF2B5EF4-FFF2-40B4-BE49-F238E27FC236}">
                    <a16:creationId xmlns:a16="http://schemas.microsoft.com/office/drawing/2014/main" id="{7C412DCF-86E3-4944-AA50-CA3B54C6A010}"/>
                  </a:ext>
                </a:extLst>
              </p:cNvPr>
              <p:cNvPicPr/>
              <p:nvPr/>
            </p:nvPicPr>
            <p:blipFill>
              <a:blip r:embed="rId572"/>
              <a:stretch>
                <a:fillRect/>
              </a:stretch>
            </p:blipFill>
            <p:spPr>
              <a:xfrm>
                <a:off x="4851813" y="-133853"/>
                <a:ext cx="2146320" cy="77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8" name="Gruppieren 467">
            <a:extLst>
              <a:ext uri="{FF2B5EF4-FFF2-40B4-BE49-F238E27FC236}">
                <a16:creationId xmlns:a16="http://schemas.microsoft.com/office/drawing/2014/main" id="{A9AEC512-3B15-4E24-981C-B5457EE2D02E}"/>
              </a:ext>
            </a:extLst>
          </p:cNvPr>
          <p:cNvGrpSpPr/>
          <p:nvPr/>
        </p:nvGrpSpPr>
        <p:grpSpPr>
          <a:xfrm>
            <a:off x="5287413" y="15547"/>
            <a:ext cx="6781320" cy="6826680"/>
            <a:chOff x="5287413" y="15547"/>
            <a:chExt cx="6781320" cy="682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ECA01F5E-3E74-4402-BF70-FC4A2C007B45}"/>
                    </a:ext>
                  </a:extLst>
                </p14:cNvPr>
                <p14:cNvContentPartPr/>
                <p14:nvPr/>
              </p14:nvContentPartPr>
              <p14:xfrm>
                <a:off x="5816613" y="446107"/>
                <a:ext cx="1717920" cy="465084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ECA01F5E-3E74-4402-BF70-FC4A2C007B45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5812293" y="441787"/>
                  <a:ext cx="1726560" cy="46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7AECF1E5-D71F-47B1-AE25-5D338185ABF2}"/>
                    </a:ext>
                  </a:extLst>
                </p14:cNvPr>
                <p14:cNvContentPartPr/>
                <p14:nvPr/>
              </p14:nvContentPartPr>
              <p14:xfrm>
                <a:off x="7339413" y="4878427"/>
                <a:ext cx="312480" cy="30240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7AECF1E5-D71F-47B1-AE25-5D338185ABF2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7335093" y="4874107"/>
                  <a:ext cx="32112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1EA1F34B-3B51-4DBD-B056-A06B7382C593}"/>
                    </a:ext>
                  </a:extLst>
                </p14:cNvPr>
                <p14:cNvContentPartPr/>
                <p14:nvPr/>
              </p14:nvContentPartPr>
              <p14:xfrm>
                <a:off x="6862053" y="5183347"/>
                <a:ext cx="192960" cy="13716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1EA1F34B-3B51-4DBD-B056-A06B7382C593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6857733" y="5179027"/>
                  <a:ext cx="2016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822122C8-0A66-4E66-B679-2F84F04D87E6}"/>
                    </a:ext>
                  </a:extLst>
                </p14:cNvPr>
                <p14:cNvContentPartPr/>
                <p14:nvPr/>
              </p14:nvContentPartPr>
              <p14:xfrm>
                <a:off x="7027293" y="5271907"/>
                <a:ext cx="104760" cy="6876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822122C8-0A66-4E66-B679-2F84F04D87E6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7022973" y="5267587"/>
                  <a:ext cx="1134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2BE3C325-D54E-4685-9C3F-7A62ECA5929A}"/>
                    </a:ext>
                  </a:extLst>
                </p14:cNvPr>
                <p14:cNvContentPartPr/>
                <p14:nvPr/>
              </p14:nvContentPartPr>
              <p14:xfrm>
                <a:off x="7174893" y="5250667"/>
                <a:ext cx="121680" cy="9720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2BE3C325-D54E-4685-9C3F-7A62ECA5929A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7170573" y="5246347"/>
                  <a:ext cx="1303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71380A5B-900C-4F0F-BD06-01859DF656C9}"/>
                    </a:ext>
                  </a:extLst>
                </p14:cNvPr>
                <p14:cNvContentPartPr/>
                <p14:nvPr/>
              </p14:nvContentPartPr>
              <p14:xfrm>
                <a:off x="7273893" y="5162827"/>
                <a:ext cx="114480" cy="19224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71380A5B-900C-4F0F-BD06-01859DF656C9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7269573" y="5158507"/>
                  <a:ext cx="1231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3EBA94FF-6588-43C4-A15F-3F71973A31AE}"/>
                    </a:ext>
                  </a:extLst>
                </p14:cNvPr>
                <p14:cNvContentPartPr/>
                <p14:nvPr/>
              </p14:nvContentPartPr>
              <p14:xfrm>
                <a:off x="7367133" y="5234467"/>
                <a:ext cx="191520" cy="14580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3EBA94FF-6588-43C4-A15F-3F71973A31AE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7362813" y="5230147"/>
                  <a:ext cx="2001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FA543181-C1C0-4578-B9D4-C3B3EAA16CA4}"/>
                    </a:ext>
                  </a:extLst>
                </p14:cNvPr>
                <p14:cNvContentPartPr/>
                <p14:nvPr/>
              </p14:nvContentPartPr>
              <p14:xfrm>
                <a:off x="6844773" y="5608507"/>
                <a:ext cx="239760" cy="1620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FA543181-C1C0-4578-B9D4-C3B3EAA16CA4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6840453" y="5604187"/>
                  <a:ext cx="2484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2CA363FB-5775-4625-9E64-B9B7B725621D}"/>
                    </a:ext>
                  </a:extLst>
                </p14:cNvPr>
                <p14:cNvContentPartPr/>
                <p14:nvPr/>
              </p14:nvContentPartPr>
              <p14:xfrm>
                <a:off x="6861333" y="5652067"/>
                <a:ext cx="246960" cy="2160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2CA363FB-5775-4625-9E64-B9B7B725621D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6857013" y="5647747"/>
                  <a:ext cx="2556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B544DF6C-B54C-49B7-ADC1-2FDE9CBEF4A8}"/>
                    </a:ext>
                  </a:extLst>
                </p14:cNvPr>
                <p14:cNvContentPartPr/>
                <p14:nvPr/>
              </p14:nvContentPartPr>
              <p14:xfrm>
                <a:off x="7199373" y="5557027"/>
                <a:ext cx="221760" cy="8892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B544DF6C-B54C-49B7-ADC1-2FDE9CBEF4A8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7195053" y="5552707"/>
                  <a:ext cx="2304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CF5466E8-E392-4B84-AB1A-441AD3DE03C3}"/>
                    </a:ext>
                  </a:extLst>
                </p14:cNvPr>
                <p14:cNvContentPartPr/>
                <p14:nvPr/>
              </p14:nvContentPartPr>
              <p14:xfrm>
                <a:off x="7484133" y="5485027"/>
                <a:ext cx="186120" cy="16596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CF5466E8-E392-4B84-AB1A-441AD3DE03C3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7479813" y="5480707"/>
                  <a:ext cx="1947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1DC7F94D-4B53-4487-97FF-8DE4F7BB9B36}"/>
                    </a:ext>
                  </a:extLst>
                </p14:cNvPr>
                <p14:cNvContentPartPr/>
                <p14:nvPr/>
              </p14:nvContentPartPr>
              <p14:xfrm>
                <a:off x="7805973" y="5535067"/>
                <a:ext cx="17640" cy="10440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1DC7F94D-4B53-4487-97FF-8DE4F7BB9B36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7801653" y="5530747"/>
                  <a:ext cx="262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4220FA52-CDA7-4567-98CD-2025E8A5BDFE}"/>
                    </a:ext>
                  </a:extLst>
                </p14:cNvPr>
                <p14:cNvContentPartPr/>
                <p14:nvPr/>
              </p14:nvContentPartPr>
              <p14:xfrm>
                <a:off x="7740093" y="5579347"/>
                <a:ext cx="156960" cy="1656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4220FA52-CDA7-4567-98CD-2025E8A5BDFE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7735773" y="5575027"/>
                  <a:ext cx="1656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822A0627-9468-4D2C-8A68-2029E3A960BC}"/>
                    </a:ext>
                  </a:extLst>
                </p14:cNvPr>
                <p14:cNvContentPartPr/>
                <p14:nvPr/>
              </p14:nvContentPartPr>
              <p14:xfrm>
                <a:off x="7915413" y="5497267"/>
                <a:ext cx="194040" cy="11340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822A0627-9468-4D2C-8A68-2029E3A960BC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7911093" y="5492947"/>
                  <a:ext cx="2026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50B603D4-4CBC-44D7-AE31-12BA9B1B8486}"/>
                    </a:ext>
                  </a:extLst>
                </p14:cNvPr>
                <p14:cNvContentPartPr/>
                <p14:nvPr/>
              </p14:nvContentPartPr>
              <p14:xfrm>
                <a:off x="8133933" y="5394307"/>
                <a:ext cx="233640" cy="19296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50B603D4-4CBC-44D7-AE31-12BA9B1B8486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8129613" y="5389987"/>
                  <a:ext cx="2422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417CEBF8-4AB8-4C30-8D88-259B8A98D213}"/>
                    </a:ext>
                  </a:extLst>
                </p14:cNvPr>
                <p14:cNvContentPartPr/>
                <p14:nvPr/>
              </p14:nvContentPartPr>
              <p14:xfrm>
                <a:off x="8243013" y="5503747"/>
                <a:ext cx="112680" cy="9828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417CEBF8-4AB8-4C30-8D88-259B8A98D213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8238693" y="5499427"/>
                  <a:ext cx="1213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0B7B2496-FF0B-4E95-9E9A-4A73374EDF7F}"/>
                    </a:ext>
                  </a:extLst>
                </p14:cNvPr>
                <p14:cNvContentPartPr/>
                <p14:nvPr/>
              </p14:nvContentPartPr>
              <p14:xfrm>
                <a:off x="8096133" y="5279467"/>
                <a:ext cx="329400" cy="4752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0B7B2496-FF0B-4E95-9E9A-4A73374EDF7F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8091813" y="5275147"/>
                  <a:ext cx="3380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6688340C-D7C3-4298-A16D-1838353468EE}"/>
                    </a:ext>
                  </a:extLst>
                </p14:cNvPr>
                <p14:cNvContentPartPr/>
                <p14:nvPr/>
              </p14:nvContentPartPr>
              <p14:xfrm>
                <a:off x="7925853" y="5643427"/>
                <a:ext cx="462960" cy="9072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6688340C-D7C3-4298-A16D-1838353468EE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7921533" y="5639107"/>
                  <a:ext cx="4716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F4DD19FB-51A1-45E9-B648-29AE71C55E7D}"/>
                    </a:ext>
                  </a:extLst>
                </p14:cNvPr>
                <p14:cNvContentPartPr/>
                <p14:nvPr/>
              </p14:nvContentPartPr>
              <p14:xfrm>
                <a:off x="8005773" y="5801827"/>
                <a:ext cx="110160" cy="18396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F4DD19FB-51A1-45E9-B648-29AE71C55E7D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8001453" y="5797507"/>
                  <a:ext cx="1188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14645369-9043-4B47-9D16-C450B21B4EB4}"/>
                    </a:ext>
                  </a:extLst>
                </p14:cNvPr>
                <p14:cNvContentPartPr/>
                <p14:nvPr/>
              </p14:nvContentPartPr>
              <p14:xfrm>
                <a:off x="8156253" y="5810107"/>
                <a:ext cx="41760" cy="12060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14645369-9043-4B47-9D16-C450B21B4EB4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8151933" y="5805787"/>
                  <a:ext cx="504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4876B747-E8CD-4657-AA2E-1A6EB7DF26BC}"/>
                    </a:ext>
                  </a:extLst>
                </p14:cNvPr>
                <p14:cNvContentPartPr/>
                <p14:nvPr/>
              </p14:nvContentPartPr>
              <p14:xfrm>
                <a:off x="8224293" y="5835307"/>
                <a:ext cx="93600" cy="12276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4876B747-E8CD-4657-AA2E-1A6EB7DF26BC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8219973" y="5830987"/>
                  <a:ext cx="1022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DFC7D32D-7B51-4E7A-AAF8-75DDD5A24CF7}"/>
                    </a:ext>
                  </a:extLst>
                </p14:cNvPr>
                <p14:cNvContentPartPr/>
                <p14:nvPr/>
              </p14:nvContentPartPr>
              <p14:xfrm>
                <a:off x="8336973" y="5829907"/>
                <a:ext cx="91800" cy="7596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DFC7D32D-7B51-4E7A-AAF8-75DDD5A24CF7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8332653" y="5825587"/>
                  <a:ext cx="1004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033368E4-1AB4-4EF9-8F32-FFB8C74053C2}"/>
                    </a:ext>
                  </a:extLst>
                </p14:cNvPr>
                <p14:cNvContentPartPr/>
                <p14:nvPr/>
              </p14:nvContentPartPr>
              <p14:xfrm>
                <a:off x="8434173" y="5781307"/>
                <a:ext cx="72000" cy="13680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033368E4-1AB4-4EF9-8F32-FFB8C74053C2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8429853" y="5776987"/>
                  <a:ext cx="806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B8E972AD-531B-4B9C-86E5-876D77762484}"/>
                    </a:ext>
                  </a:extLst>
                </p14:cNvPr>
                <p14:cNvContentPartPr/>
                <p14:nvPr/>
              </p14:nvContentPartPr>
              <p14:xfrm>
                <a:off x="8177493" y="6046987"/>
                <a:ext cx="114840" cy="10260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B8E972AD-531B-4B9C-86E5-876D77762484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8173173" y="6042667"/>
                  <a:ext cx="1234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B59C78C3-4320-4066-8240-9FF1B24EE21C}"/>
                    </a:ext>
                  </a:extLst>
                </p14:cNvPr>
                <p14:cNvContentPartPr/>
                <p14:nvPr/>
              </p14:nvContentPartPr>
              <p14:xfrm>
                <a:off x="8258493" y="6064267"/>
                <a:ext cx="62640" cy="5796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B59C78C3-4320-4066-8240-9FF1B24EE21C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8254173" y="6059947"/>
                  <a:ext cx="712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8C2811B9-593C-4EDA-96AE-5DF2EF2A55A8}"/>
                    </a:ext>
                  </a:extLst>
                </p14:cNvPr>
                <p14:cNvContentPartPr/>
                <p14:nvPr/>
              </p14:nvContentPartPr>
              <p14:xfrm>
                <a:off x="8340573" y="6051667"/>
                <a:ext cx="78480" cy="6768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8C2811B9-593C-4EDA-96AE-5DF2EF2A55A8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8336253" y="6047347"/>
                  <a:ext cx="871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F7F7739A-B708-4AC7-8818-BB83BBF50153}"/>
                    </a:ext>
                  </a:extLst>
                </p14:cNvPr>
                <p14:cNvContentPartPr/>
                <p14:nvPr/>
              </p14:nvContentPartPr>
              <p14:xfrm>
                <a:off x="8378733" y="5964907"/>
                <a:ext cx="92160" cy="13212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F7F7739A-B708-4AC7-8818-BB83BBF50153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8374413" y="5960587"/>
                  <a:ext cx="1008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641EF403-F8FA-4731-AFE0-09DE3D6A8F46}"/>
                    </a:ext>
                  </a:extLst>
                </p14:cNvPr>
                <p14:cNvContentPartPr/>
                <p14:nvPr/>
              </p14:nvContentPartPr>
              <p14:xfrm>
                <a:off x="7166973" y="5342107"/>
                <a:ext cx="447840" cy="42408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641EF403-F8FA-4731-AFE0-09DE3D6A8F46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7162653" y="5337787"/>
                  <a:ext cx="45648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A4077E20-B16A-4371-834E-E756628EFE1B}"/>
                    </a:ext>
                  </a:extLst>
                </p14:cNvPr>
                <p14:cNvContentPartPr/>
                <p14:nvPr/>
              </p14:nvContentPartPr>
              <p14:xfrm>
                <a:off x="7409253" y="5293507"/>
                <a:ext cx="268200" cy="46620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A4077E20-B16A-4371-834E-E756628EFE1B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7404933" y="5289187"/>
                  <a:ext cx="27684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F02E1FAB-BF64-4F46-9BED-2357080C1A4B}"/>
                    </a:ext>
                  </a:extLst>
                </p14:cNvPr>
                <p14:cNvContentPartPr/>
                <p14:nvPr/>
              </p14:nvContentPartPr>
              <p14:xfrm>
                <a:off x="7363533" y="5825587"/>
                <a:ext cx="42840" cy="17748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F02E1FAB-BF64-4F46-9BED-2357080C1A4B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7359213" y="5821267"/>
                  <a:ext cx="514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C9F3C8D8-3F73-4765-AE1F-ABA501BB8B46}"/>
                    </a:ext>
                  </a:extLst>
                </p14:cNvPr>
                <p14:cNvContentPartPr/>
                <p14:nvPr/>
              </p14:nvContentPartPr>
              <p14:xfrm>
                <a:off x="7313493" y="5744587"/>
                <a:ext cx="169200" cy="14796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C9F3C8D8-3F73-4765-AE1F-ABA501BB8B46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7309173" y="5740267"/>
                  <a:ext cx="1778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531D38FB-E69B-4A53-9A60-DEB62CADFE78}"/>
                    </a:ext>
                  </a:extLst>
                </p14:cNvPr>
                <p14:cNvContentPartPr/>
                <p14:nvPr/>
              </p14:nvContentPartPr>
              <p14:xfrm>
                <a:off x="7056093" y="6063907"/>
                <a:ext cx="108360" cy="14292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531D38FB-E69B-4A53-9A60-DEB62CADFE78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7051773" y="6059587"/>
                  <a:ext cx="1170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46D4EE58-67AD-4A96-8390-A51B9203BF33}"/>
                    </a:ext>
                  </a:extLst>
                </p14:cNvPr>
                <p14:cNvContentPartPr/>
                <p14:nvPr/>
              </p14:nvContentPartPr>
              <p14:xfrm>
                <a:off x="7173453" y="6096667"/>
                <a:ext cx="186480" cy="8676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46D4EE58-67AD-4A96-8390-A51B9203BF33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7169133" y="6092347"/>
                  <a:ext cx="1951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5DE24D8A-62C2-4A44-B9E4-DF72003D409B}"/>
                    </a:ext>
                  </a:extLst>
                </p14:cNvPr>
                <p14:cNvContentPartPr/>
                <p14:nvPr/>
              </p14:nvContentPartPr>
              <p14:xfrm>
                <a:off x="7359933" y="6044467"/>
                <a:ext cx="20520" cy="2520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5DE24D8A-62C2-4A44-B9E4-DF72003D409B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7355613" y="6040147"/>
                  <a:ext cx="291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6BBC83F7-100E-480E-955F-7E8F9C7BC9CF}"/>
                    </a:ext>
                  </a:extLst>
                </p14:cNvPr>
                <p14:cNvContentPartPr/>
                <p14:nvPr/>
              </p14:nvContentPartPr>
              <p14:xfrm>
                <a:off x="7395933" y="6003427"/>
                <a:ext cx="145800" cy="16776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6BBC83F7-100E-480E-955F-7E8F9C7BC9CF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7391613" y="5999107"/>
                  <a:ext cx="1544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7EC9D406-7E88-4801-BC9D-DB4550F321C5}"/>
                    </a:ext>
                  </a:extLst>
                </p14:cNvPr>
                <p14:cNvContentPartPr/>
                <p14:nvPr/>
              </p14:nvContentPartPr>
              <p14:xfrm>
                <a:off x="7542453" y="6017827"/>
                <a:ext cx="12960" cy="12636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7EC9D406-7E88-4801-BC9D-DB4550F321C5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7538133" y="6013507"/>
                  <a:ext cx="216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719718E8-8C3C-4EE9-B20B-2CB62CB10D75}"/>
                    </a:ext>
                  </a:extLst>
                </p14:cNvPr>
                <p14:cNvContentPartPr/>
                <p14:nvPr/>
              </p14:nvContentPartPr>
              <p14:xfrm>
                <a:off x="7569093" y="6064987"/>
                <a:ext cx="84600" cy="10080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719718E8-8C3C-4EE9-B20B-2CB62CB10D75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7564773" y="6060667"/>
                  <a:ext cx="932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6CF7DAEA-FA74-439D-A818-9081918ED48C}"/>
                    </a:ext>
                  </a:extLst>
                </p14:cNvPr>
                <p14:cNvContentPartPr/>
                <p14:nvPr/>
              </p14:nvContentPartPr>
              <p14:xfrm>
                <a:off x="7168773" y="6342187"/>
                <a:ext cx="150480" cy="9684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6CF7DAEA-FA74-439D-A818-9081918ED48C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7164453" y="6337867"/>
                  <a:ext cx="1591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840CFEBD-C30A-432C-8448-CFFC617903B4}"/>
                    </a:ext>
                  </a:extLst>
                </p14:cNvPr>
                <p14:cNvContentPartPr/>
                <p14:nvPr/>
              </p14:nvContentPartPr>
              <p14:xfrm>
                <a:off x="7277853" y="6326347"/>
                <a:ext cx="65520" cy="5724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840CFEBD-C30A-432C-8448-CFFC617903B4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7273533" y="6322027"/>
                  <a:ext cx="741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4E8390AB-3F02-4017-8DD6-B75648811A05}"/>
                    </a:ext>
                  </a:extLst>
                </p14:cNvPr>
                <p14:cNvContentPartPr/>
                <p14:nvPr/>
              </p14:nvContentPartPr>
              <p14:xfrm>
                <a:off x="7354533" y="6307627"/>
                <a:ext cx="102240" cy="9072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4E8390AB-3F02-4017-8DD6-B75648811A05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7350213" y="6303307"/>
                  <a:ext cx="1108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26DAC6CC-9379-4262-B812-ABE46947C6A1}"/>
                    </a:ext>
                  </a:extLst>
                </p14:cNvPr>
                <p14:cNvContentPartPr/>
                <p14:nvPr/>
              </p14:nvContentPartPr>
              <p14:xfrm>
                <a:off x="7442013" y="6228067"/>
                <a:ext cx="67680" cy="16740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26DAC6CC-9379-4262-B812-ABE46947C6A1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7437693" y="6223747"/>
                  <a:ext cx="763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05B6EDBE-4E89-4040-ADA3-C48A8133F69C}"/>
                    </a:ext>
                  </a:extLst>
                </p14:cNvPr>
                <p14:cNvContentPartPr/>
                <p14:nvPr/>
              </p14:nvContentPartPr>
              <p14:xfrm>
                <a:off x="7526253" y="6277027"/>
                <a:ext cx="111600" cy="12600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05B6EDBE-4E89-4040-ADA3-C48A8133F69C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7521933" y="6272707"/>
                  <a:ext cx="1202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9EB096C-6C18-45E4-9CE1-454AA43726D5}"/>
                    </a:ext>
                  </a:extLst>
                </p14:cNvPr>
                <p14:cNvContentPartPr/>
                <p14:nvPr/>
              </p14:nvContentPartPr>
              <p14:xfrm>
                <a:off x="6963933" y="212467"/>
                <a:ext cx="322200" cy="835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9EB096C-6C18-45E4-9CE1-454AA43726D5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6959613" y="208147"/>
                  <a:ext cx="3308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3D0F76A4-DE8E-4F00-A19E-BDA9F8D4324D}"/>
                    </a:ext>
                  </a:extLst>
                </p14:cNvPr>
                <p14:cNvContentPartPr/>
                <p14:nvPr/>
              </p14:nvContentPartPr>
              <p14:xfrm>
                <a:off x="6900573" y="159547"/>
                <a:ext cx="330120" cy="1350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3D0F76A4-DE8E-4F00-A19E-BDA9F8D4324D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6896253" y="155227"/>
                  <a:ext cx="3387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A0F69978-5642-437A-920C-8C0C2A861789}"/>
                    </a:ext>
                  </a:extLst>
                </p14:cNvPr>
                <p14:cNvContentPartPr/>
                <p14:nvPr/>
              </p14:nvContentPartPr>
              <p14:xfrm>
                <a:off x="7503573" y="169267"/>
                <a:ext cx="123840" cy="673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A0F69978-5642-437A-920C-8C0C2A861789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7499253" y="164947"/>
                  <a:ext cx="1324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3A24ABD0-F887-4735-B271-F4368A50B985}"/>
                    </a:ext>
                  </a:extLst>
                </p14:cNvPr>
                <p14:cNvContentPartPr/>
                <p14:nvPr/>
              </p14:nvContentPartPr>
              <p14:xfrm>
                <a:off x="7676373" y="178267"/>
                <a:ext cx="259560" cy="428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3A24ABD0-F887-4735-B271-F4368A50B985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7672053" y="173947"/>
                  <a:ext cx="2682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68572D4F-3D7F-42CC-8E07-051DD1761ABF}"/>
                    </a:ext>
                  </a:extLst>
                </p14:cNvPr>
                <p14:cNvContentPartPr/>
                <p14:nvPr/>
              </p14:nvContentPartPr>
              <p14:xfrm>
                <a:off x="7956453" y="167107"/>
                <a:ext cx="119520" cy="15552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68572D4F-3D7F-42CC-8E07-051DD1761ABF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7952133" y="162787"/>
                  <a:ext cx="1281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27FC5EC8-E7BF-4C27-8326-624F965A84C5}"/>
                    </a:ext>
                  </a:extLst>
                </p14:cNvPr>
                <p14:cNvContentPartPr/>
                <p14:nvPr/>
              </p14:nvContentPartPr>
              <p14:xfrm>
                <a:off x="8102973" y="150547"/>
                <a:ext cx="257400" cy="594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27FC5EC8-E7BF-4C27-8326-624F965A84C5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8098653" y="146227"/>
                  <a:ext cx="2660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B1380F1C-345C-47A8-B8A6-4D76DA194B3E}"/>
                    </a:ext>
                  </a:extLst>
                </p14:cNvPr>
                <p14:cNvContentPartPr/>
                <p14:nvPr/>
              </p14:nvContentPartPr>
              <p14:xfrm>
                <a:off x="8581773" y="60547"/>
                <a:ext cx="216000" cy="1310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B1380F1C-345C-47A8-B8A6-4D76DA194B3E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8577453" y="56227"/>
                  <a:ext cx="2246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F530616F-1BEB-4EF2-925F-E7501EB59917}"/>
                    </a:ext>
                  </a:extLst>
                </p14:cNvPr>
                <p14:cNvContentPartPr/>
                <p14:nvPr/>
              </p14:nvContentPartPr>
              <p14:xfrm>
                <a:off x="8837373" y="126427"/>
                <a:ext cx="72000" cy="576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F530616F-1BEB-4EF2-925F-E7501EB59917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8833053" y="122107"/>
                  <a:ext cx="806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67B5AF44-2583-4126-B4CE-1A28B9CF6FBB}"/>
                    </a:ext>
                  </a:extLst>
                </p14:cNvPr>
                <p14:cNvContentPartPr/>
                <p14:nvPr/>
              </p14:nvContentPartPr>
              <p14:xfrm>
                <a:off x="8815773" y="37867"/>
                <a:ext cx="360" cy="3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67B5AF44-2583-4126-B4CE-1A28B9CF6FBB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8811453" y="335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D300A55C-7D60-4931-9525-2F9972C59D24}"/>
                    </a:ext>
                  </a:extLst>
                </p14:cNvPr>
                <p14:cNvContentPartPr/>
                <p14:nvPr/>
              </p14:nvContentPartPr>
              <p14:xfrm>
                <a:off x="9187653" y="110587"/>
                <a:ext cx="216000" cy="741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D300A55C-7D60-4931-9525-2F9972C59D24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9183333" y="106267"/>
                  <a:ext cx="2246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74642C68-660F-4688-B016-C929F72592D3}"/>
                    </a:ext>
                  </a:extLst>
                </p14:cNvPr>
                <p14:cNvContentPartPr/>
                <p14:nvPr/>
              </p14:nvContentPartPr>
              <p14:xfrm>
                <a:off x="9432453" y="112027"/>
                <a:ext cx="24480" cy="7056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74642C68-660F-4688-B016-C929F72592D3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9428133" y="107707"/>
                  <a:ext cx="331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CFBFAA30-EF3F-431A-B5CE-8F7B1D192210}"/>
                    </a:ext>
                  </a:extLst>
                </p14:cNvPr>
                <p14:cNvContentPartPr/>
                <p14:nvPr/>
              </p14:nvContentPartPr>
              <p14:xfrm>
                <a:off x="9506973" y="32107"/>
                <a:ext cx="120960" cy="15624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CFBFAA30-EF3F-431A-B5CE-8F7B1D192210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9502653" y="27787"/>
                  <a:ext cx="1296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32E04E4E-75B3-4B72-A339-457066755258}"/>
                    </a:ext>
                  </a:extLst>
                </p14:cNvPr>
                <p14:cNvContentPartPr/>
                <p14:nvPr/>
              </p14:nvContentPartPr>
              <p14:xfrm>
                <a:off x="9463053" y="15547"/>
                <a:ext cx="360" cy="36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32E04E4E-75B3-4B72-A339-457066755258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9458733" y="112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3F807ABA-A241-4383-97B0-9E61747B94B3}"/>
                    </a:ext>
                  </a:extLst>
                </p14:cNvPr>
                <p14:cNvContentPartPr/>
                <p14:nvPr/>
              </p14:nvContentPartPr>
              <p14:xfrm>
                <a:off x="8209893" y="364027"/>
                <a:ext cx="117360" cy="1238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3F807ABA-A241-4383-97B0-9E61747B94B3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8205573" y="359707"/>
                  <a:ext cx="1260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3CD83AF1-76C3-46F3-B6AA-87089A4692EB}"/>
                    </a:ext>
                  </a:extLst>
                </p14:cNvPr>
                <p14:cNvContentPartPr/>
                <p14:nvPr/>
              </p14:nvContentPartPr>
              <p14:xfrm>
                <a:off x="8307453" y="398227"/>
                <a:ext cx="102600" cy="7740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3CD83AF1-76C3-46F3-B6AA-87089A4692EB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8303133" y="393907"/>
                  <a:ext cx="1112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53EFEC53-C1EF-4DF1-BAE7-562EC8792631}"/>
                    </a:ext>
                  </a:extLst>
                </p14:cNvPr>
                <p14:cNvContentPartPr/>
                <p14:nvPr/>
              </p14:nvContentPartPr>
              <p14:xfrm>
                <a:off x="8446413" y="414427"/>
                <a:ext cx="155880" cy="4572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53EFEC53-C1EF-4DF1-BAE7-562EC8792631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8442093" y="410107"/>
                  <a:ext cx="1645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B0E09A6F-FE97-4973-AD12-8B8022B2A02F}"/>
                    </a:ext>
                  </a:extLst>
                </p14:cNvPr>
                <p14:cNvContentPartPr/>
                <p14:nvPr/>
              </p14:nvContentPartPr>
              <p14:xfrm>
                <a:off x="8611653" y="415147"/>
                <a:ext cx="69480" cy="16200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B0E09A6F-FE97-4973-AD12-8B8022B2A02F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8607333" y="410827"/>
                  <a:ext cx="781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4AED8E9F-7E3A-483D-8AF9-C1623751C932}"/>
                    </a:ext>
                  </a:extLst>
                </p14:cNvPr>
                <p14:cNvContentPartPr/>
                <p14:nvPr/>
              </p14:nvContentPartPr>
              <p14:xfrm>
                <a:off x="8935653" y="390307"/>
                <a:ext cx="278280" cy="741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4AED8E9F-7E3A-483D-8AF9-C1623751C932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8931333" y="385987"/>
                  <a:ext cx="2869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AC9FE3AE-D1D4-447B-9992-533504C07F19}"/>
                    </a:ext>
                  </a:extLst>
                </p14:cNvPr>
                <p14:cNvContentPartPr/>
                <p14:nvPr/>
              </p14:nvContentPartPr>
              <p14:xfrm>
                <a:off x="9519933" y="397867"/>
                <a:ext cx="213480" cy="4572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AC9FE3AE-D1D4-447B-9992-533504C07F19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9515613" y="393547"/>
                  <a:ext cx="2221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DF8431DA-566F-49BF-B389-1A83AABDB5FA}"/>
                    </a:ext>
                  </a:extLst>
                </p14:cNvPr>
                <p14:cNvContentPartPr/>
                <p14:nvPr/>
              </p14:nvContentPartPr>
              <p14:xfrm>
                <a:off x="9794613" y="328747"/>
                <a:ext cx="124560" cy="9936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DF8431DA-566F-49BF-B389-1A83AABDB5FA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9790293" y="324427"/>
                  <a:ext cx="1332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5FC0A71E-0A7B-448C-90B4-C01884BB4E86}"/>
                    </a:ext>
                  </a:extLst>
                </p14:cNvPr>
                <p14:cNvContentPartPr/>
                <p14:nvPr/>
              </p14:nvContentPartPr>
              <p14:xfrm>
                <a:off x="10104573" y="343147"/>
                <a:ext cx="101160" cy="8532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5FC0A71E-0A7B-448C-90B4-C01884BB4E86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10100253" y="338827"/>
                  <a:ext cx="1098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214A7E3D-EAEE-4853-AAEF-E624B47FAE24}"/>
                    </a:ext>
                  </a:extLst>
                </p14:cNvPr>
                <p14:cNvContentPartPr/>
                <p14:nvPr/>
              </p14:nvContentPartPr>
              <p14:xfrm>
                <a:off x="10214733" y="273307"/>
                <a:ext cx="99360" cy="13320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214A7E3D-EAEE-4853-AAEF-E624B47FAE24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10210413" y="268987"/>
                  <a:ext cx="1080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CD2F2DF1-983B-41F2-A4B6-4335BE4A2836}"/>
                    </a:ext>
                  </a:extLst>
                </p14:cNvPr>
                <p14:cNvContentPartPr/>
                <p14:nvPr/>
              </p14:nvContentPartPr>
              <p14:xfrm>
                <a:off x="10328493" y="311467"/>
                <a:ext cx="123840" cy="7452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CD2F2DF1-983B-41F2-A4B6-4335BE4A2836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10324173" y="307147"/>
                  <a:ext cx="1324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28EEB5F8-3BC9-460E-A7E6-40B618B1B8BD}"/>
                    </a:ext>
                  </a:extLst>
                </p14:cNvPr>
                <p14:cNvContentPartPr/>
                <p14:nvPr/>
              </p14:nvContentPartPr>
              <p14:xfrm>
                <a:off x="10429653" y="264307"/>
                <a:ext cx="66240" cy="12024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28EEB5F8-3BC9-460E-A7E6-40B618B1B8BD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10425333" y="259987"/>
                  <a:ext cx="748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FADA0EDE-1829-4334-B603-C4982BAA6C60}"/>
                    </a:ext>
                  </a:extLst>
                </p14:cNvPr>
                <p14:cNvContentPartPr/>
                <p14:nvPr/>
              </p14:nvContentPartPr>
              <p14:xfrm>
                <a:off x="10602093" y="299587"/>
                <a:ext cx="227520" cy="7668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FADA0EDE-1829-4334-B603-C4982BAA6C60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10597773" y="295267"/>
                  <a:ext cx="2361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E2080668-FD4E-4D53-AEF4-12EF23F43F83}"/>
                    </a:ext>
                  </a:extLst>
                </p14:cNvPr>
                <p14:cNvContentPartPr/>
                <p14:nvPr/>
              </p14:nvContentPartPr>
              <p14:xfrm>
                <a:off x="11037333" y="310747"/>
                <a:ext cx="78840" cy="6156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E2080668-FD4E-4D53-AEF4-12EF23F43F83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11033013" y="306427"/>
                  <a:ext cx="874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16756B37-E94D-4C02-8173-3DEFD9DACD7E}"/>
                    </a:ext>
                  </a:extLst>
                </p14:cNvPr>
                <p14:cNvContentPartPr/>
                <p14:nvPr/>
              </p14:nvContentPartPr>
              <p14:xfrm>
                <a:off x="11137053" y="312907"/>
                <a:ext cx="54360" cy="4932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16756B37-E94D-4C02-8173-3DEFD9DACD7E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11132733" y="308587"/>
                  <a:ext cx="630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2A3DF517-A1BF-492B-A2D0-D70D86C2718B}"/>
                    </a:ext>
                  </a:extLst>
                </p14:cNvPr>
                <p14:cNvContentPartPr/>
                <p14:nvPr/>
              </p14:nvContentPartPr>
              <p14:xfrm>
                <a:off x="11216613" y="302827"/>
                <a:ext cx="76680" cy="8064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2A3DF517-A1BF-492B-A2D0-D70D86C2718B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11212293" y="298507"/>
                  <a:ext cx="853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73F41184-1458-46D4-B66B-43A6973BF13C}"/>
                    </a:ext>
                  </a:extLst>
                </p14:cNvPr>
                <p14:cNvContentPartPr/>
                <p14:nvPr/>
              </p14:nvContentPartPr>
              <p14:xfrm>
                <a:off x="11291853" y="244147"/>
                <a:ext cx="60120" cy="12456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73F41184-1458-46D4-B66B-43A6973BF13C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11287533" y="239827"/>
                  <a:ext cx="687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7ACF8F0E-1D2D-47A8-A255-A0194D4799AA}"/>
                    </a:ext>
                  </a:extLst>
                </p14:cNvPr>
                <p14:cNvContentPartPr/>
                <p14:nvPr/>
              </p14:nvContentPartPr>
              <p14:xfrm>
                <a:off x="11465733" y="222547"/>
                <a:ext cx="216000" cy="16704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7ACF8F0E-1D2D-47A8-A255-A0194D4799AA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11461413" y="218227"/>
                  <a:ext cx="2246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17CD2459-9F4F-4AAC-9EDD-EB1F764CE81A}"/>
                    </a:ext>
                  </a:extLst>
                </p14:cNvPr>
                <p14:cNvContentPartPr/>
                <p14:nvPr/>
              </p14:nvContentPartPr>
              <p14:xfrm>
                <a:off x="11692533" y="288427"/>
                <a:ext cx="59400" cy="5760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17CD2459-9F4F-4AAC-9EDD-EB1F764CE81A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11688213" y="284107"/>
                  <a:ext cx="680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9D18E24D-2452-4183-A995-0103824B3874}"/>
                    </a:ext>
                  </a:extLst>
                </p14:cNvPr>
                <p14:cNvContentPartPr/>
                <p14:nvPr/>
              </p14:nvContentPartPr>
              <p14:xfrm>
                <a:off x="11778213" y="225787"/>
                <a:ext cx="101160" cy="11376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9D18E24D-2452-4183-A995-0103824B3874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11773893" y="221467"/>
                  <a:ext cx="1098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2F156BEA-43BB-47D3-8F28-17B1131D495B}"/>
                    </a:ext>
                  </a:extLst>
                </p14:cNvPr>
                <p14:cNvContentPartPr/>
                <p14:nvPr/>
              </p14:nvContentPartPr>
              <p14:xfrm>
                <a:off x="11881893" y="248107"/>
                <a:ext cx="6840" cy="3276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2F156BEA-43BB-47D3-8F28-17B1131D495B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11877573" y="243787"/>
                  <a:ext cx="154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AF8B04D4-29E9-4682-90E8-2D7FA0B3BCF9}"/>
                    </a:ext>
                  </a:extLst>
                </p14:cNvPr>
                <p14:cNvContentPartPr/>
                <p14:nvPr/>
              </p14:nvContentPartPr>
              <p14:xfrm>
                <a:off x="11912133" y="282667"/>
                <a:ext cx="112320" cy="6840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AF8B04D4-29E9-4682-90E8-2D7FA0B3BCF9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11907813" y="278347"/>
                  <a:ext cx="1209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23151AEA-12E7-4757-A58A-43146952BDDC}"/>
                    </a:ext>
                  </a:extLst>
                </p14:cNvPr>
                <p14:cNvContentPartPr/>
                <p14:nvPr/>
              </p14:nvContentPartPr>
              <p14:xfrm>
                <a:off x="12047853" y="193387"/>
                <a:ext cx="20880" cy="19332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23151AEA-12E7-4757-A58A-43146952BDDC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12043533" y="189067"/>
                  <a:ext cx="295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02721FBB-5F12-419B-BA86-E5F8E4BD150C}"/>
                    </a:ext>
                  </a:extLst>
                </p14:cNvPr>
                <p14:cNvContentPartPr/>
                <p14:nvPr/>
              </p14:nvContentPartPr>
              <p14:xfrm>
                <a:off x="8273973" y="522787"/>
                <a:ext cx="1057320" cy="5796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02721FBB-5F12-419B-BA86-E5F8E4BD150C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8269653" y="518467"/>
                  <a:ext cx="10659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5DAF416A-A1CF-4EDA-80BC-E681740F7CC2}"/>
                    </a:ext>
                  </a:extLst>
                </p14:cNvPr>
                <p14:cNvContentPartPr/>
                <p14:nvPr/>
              </p14:nvContentPartPr>
              <p14:xfrm>
                <a:off x="10161453" y="448267"/>
                <a:ext cx="740520" cy="8748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5DAF416A-A1CF-4EDA-80BC-E681740F7CC2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10157133" y="443947"/>
                  <a:ext cx="7491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1C7DA82C-3EE3-4F71-AA40-2A8E7A9A2699}"/>
                    </a:ext>
                  </a:extLst>
                </p14:cNvPr>
                <p14:cNvContentPartPr/>
                <p14:nvPr/>
              </p14:nvContentPartPr>
              <p14:xfrm>
                <a:off x="8227533" y="661747"/>
                <a:ext cx="159840" cy="16920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1C7DA82C-3EE3-4F71-AA40-2A8E7A9A2699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8223213" y="657427"/>
                  <a:ext cx="168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DCA50933-11C3-40C0-BAD3-E50B79AF855D}"/>
                    </a:ext>
                  </a:extLst>
                </p14:cNvPr>
                <p14:cNvContentPartPr/>
                <p14:nvPr/>
              </p14:nvContentPartPr>
              <p14:xfrm>
                <a:off x="8447133" y="695227"/>
                <a:ext cx="122760" cy="12852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DCA50933-11C3-40C0-BAD3-E50B79AF855D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8442813" y="690907"/>
                  <a:ext cx="1314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01401373-19DD-40A8-A63C-C574B80FCA27}"/>
                    </a:ext>
                  </a:extLst>
                </p14:cNvPr>
                <p14:cNvContentPartPr/>
                <p14:nvPr/>
              </p14:nvContentPartPr>
              <p14:xfrm>
                <a:off x="8446053" y="718627"/>
                <a:ext cx="120600" cy="6732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01401373-19DD-40A8-A63C-C574B80FCA27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8441733" y="714307"/>
                  <a:ext cx="1292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2A04C680-301D-4BE5-9371-EFB090355B52}"/>
                    </a:ext>
                  </a:extLst>
                </p14:cNvPr>
                <p14:cNvContentPartPr/>
                <p14:nvPr/>
              </p14:nvContentPartPr>
              <p14:xfrm>
                <a:off x="8535333" y="670387"/>
                <a:ext cx="79560" cy="15336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2A04C680-301D-4BE5-9371-EFB090355B52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8531013" y="666067"/>
                  <a:ext cx="882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1787601E-9B3E-4C84-AFFD-8557EBE4A718}"/>
                    </a:ext>
                  </a:extLst>
                </p14:cNvPr>
                <p14:cNvContentPartPr/>
                <p14:nvPr/>
              </p14:nvContentPartPr>
              <p14:xfrm>
                <a:off x="8347053" y="643027"/>
                <a:ext cx="138960" cy="21564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1787601E-9B3E-4C84-AFFD-8557EBE4A718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8342733" y="638707"/>
                  <a:ext cx="1476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4D494257-5197-4B1E-83F9-EA8A0A452297}"/>
                    </a:ext>
                  </a:extLst>
                </p14:cNvPr>
                <p14:cNvContentPartPr/>
                <p14:nvPr/>
              </p14:nvContentPartPr>
              <p14:xfrm>
                <a:off x="8737653" y="738067"/>
                <a:ext cx="218160" cy="252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4D494257-5197-4B1E-83F9-EA8A0A452297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8733333" y="733747"/>
                  <a:ext cx="22680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66BD3E0A-BD87-476B-A69C-77479D1CB869}"/>
                    </a:ext>
                  </a:extLst>
                </p14:cNvPr>
                <p14:cNvContentPartPr/>
                <p14:nvPr/>
              </p14:nvContentPartPr>
              <p14:xfrm>
                <a:off x="8773653" y="781987"/>
                <a:ext cx="205560" cy="1368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66BD3E0A-BD87-476B-A69C-77479D1CB869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8769333" y="777667"/>
                  <a:ext cx="2142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5F86FB86-83EA-4E54-B87D-2D4343601817}"/>
                    </a:ext>
                  </a:extLst>
                </p14:cNvPr>
                <p14:cNvContentPartPr/>
                <p14:nvPr/>
              </p14:nvContentPartPr>
              <p14:xfrm>
                <a:off x="9153813" y="662107"/>
                <a:ext cx="16560" cy="12456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5F86FB86-83EA-4E54-B87D-2D4343601817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9149493" y="657787"/>
                  <a:ext cx="252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8EEA7038-0AFF-47E1-83FC-3C002B6E6CEB}"/>
                    </a:ext>
                  </a:extLst>
                </p14:cNvPr>
                <p14:cNvContentPartPr/>
                <p14:nvPr/>
              </p14:nvContentPartPr>
              <p14:xfrm>
                <a:off x="9060573" y="637987"/>
                <a:ext cx="158040" cy="4104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8EEA7038-0AFF-47E1-83FC-3C002B6E6CEB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9056253" y="633667"/>
                  <a:ext cx="1666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FDC8B117-CD9F-4BD1-B617-B3FA1186A581}"/>
                    </a:ext>
                  </a:extLst>
                </p14:cNvPr>
                <p14:cNvContentPartPr/>
                <p14:nvPr/>
              </p14:nvContentPartPr>
              <p14:xfrm>
                <a:off x="9068133" y="691627"/>
                <a:ext cx="210240" cy="6372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FDC8B117-CD9F-4BD1-B617-B3FA1186A581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9063813" y="687307"/>
                  <a:ext cx="2188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A6374B47-79AF-4C2E-B472-D1E558DD78EB}"/>
                    </a:ext>
                  </a:extLst>
                </p14:cNvPr>
                <p14:cNvContentPartPr/>
                <p14:nvPr/>
              </p14:nvContentPartPr>
              <p14:xfrm>
                <a:off x="9222213" y="664267"/>
                <a:ext cx="145800" cy="9324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A6374B47-79AF-4C2E-B472-D1E558DD78EB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9217893" y="659947"/>
                  <a:ext cx="1544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0A4572EB-A62E-4290-B56B-489C630EE4C8}"/>
                    </a:ext>
                  </a:extLst>
                </p14:cNvPr>
                <p14:cNvContentPartPr/>
                <p14:nvPr/>
              </p14:nvContentPartPr>
              <p14:xfrm>
                <a:off x="9309333" y="701347"/>
                <a:ext cx="88200" cy="2592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0A4572EB-A62E-4290-B56B-489C630EE4C8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9305013" y="697027"/>
                  <a:ext cx="968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83F493AB-9A96-4FA5-890A-739D780714A6}"/>
                    </a:ext>
                  </a:extLst>
                </p14:cNvPr>
                <p14:cNvContentPartPr/>
                <p14:nvPr/>
              </p14:nvContentPartPr>
              <p14:xfrm>
                <a:off x="9734853" y="699187"/>
                <a:ext cx="22680" cy="7452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83F493AB-9A96-4FA5-890A-739D780714A6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9730533" y="694867"/>
                  <a:ext cx="313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0CC68A3F-2B74-481B-96D7-829E24618B8E}"/>
                    </a:ext>
                  </a:extLst>
                </p14:cNvPr>
                <p14:cNvContentPartPr/>
                <p14:nvPr/>
              </p14:nvContentPartPr>
              <p14:xfrm>
                <a:off x="9707493" y="724387"/>
                <a:ext cx="105480" cy="1980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0CC68A3F-2B74-481B-96D7-829E24618B8E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9703173" y="720067"/>
                  <a:ext cx="1141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844A5C39-3B69-4117-B704-667502F783DC}"/>
                    </a:ext>
                  </a:extLst>
                </p14:cNvPr>
                <p14:cNvContentPartPr/>
                <p14:nvPr/>
              </p14:nvContentPartPr>
              <p14:xfrm>
                <a:off x="9925293" y="606667"/>
                <a:ext cx="104040" cy="11808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844A5C39-3B69-4117-B704-667502F783DC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9920973" y="602347"/>
                  <a:ext cx="1126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DEEE8681-1581-4A48-96CF-9C7D2D9F7847}"/>
                    </a:ext>
                  </a:extLst>
                </p14:cNvPr>
                <p14:cNvContentPartPr/>
                <p14:nvPr/>
              </p14:nvContentPartPr>
              <p14:xfrm>
                <a:off x="10063533" y="646987"/>
                <a:ext cx="189720" cy="7704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DEEE8681-1581-4A48-96CF-9C7D2D9F7847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10059213" y="642667"/>
                  <a:ext cx="1983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72E9CBED-E6F0-4B60-BF04-FE37D504B3D1}"/>
                    </a:ext>
                  </a:extLst>
                </p14:cNvPr>
                <p14:cNvContentPartPr/>
                <p14:nvPr/>
              </p14:nvContentPartPr>
              <p14:xfrm>
                <a:off x="10231653" y="612427"/>
                <a:ext cx="360" cy="36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72E9CBED-E6F0-4B60-BF04-FE37D504B3D1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10227333" y="6081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9F22F3C7-56D0-45F5-A71A-44AE80808B67}"/>
                    </a:ext>
                  </a:extLst>
                </p14:cNvPr>
                <p14:cNvContentPartPr/>
                <p14:nvPr/>
              </p14:nvContentPartPr>
              <p14:xfrm>
                <a:off x="10281333" y="645907"/>
                <a:ext cx="90720" cy="7308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9F22F3C7-56D0-45F5-A71A-44AE80808B67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10277013" y="641587"/>
                  <a:ext cx="993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5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AA7A3539-B24D-4BA3-A1F6-ED5382866DC8}"/>
                    </a:ext>
                  </a:extLst>
                </p14:cNvPr>
                <p14:cNvContentPartPr/>
                <p14:nvPr/>
              </p14:nvContentPartPr>
              <p14:xfrm>
                <a:off x="10379973" y="581467"/>
                <a:ext cx="69120" cy="12132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AA7A3539-B24D-4BA3-A1F6-ED5382866DC8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10375653" y="577147"/>
                  <a:ext cx="777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5F479DB4-632C-4C83-A273-C26D1755A819}"/>
                    </a:ext>
                  </a:extLst>
                </p14:cNvPr>
                <p14:cNvContentPartPr/>
                <p14:nvPr/>
              </p14:nvContentPartPr>
              <p14:xfrm>
                <a:off x="10467093" y="595867"/>
                <a:ext cx="32760" cy="11484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5F479DB4-632C-4C83-A273-C26D1755A819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10462773" y="591547"/>
                  <a:ext cx="414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B9711F77-FE68-4902-806F-F368E7AA98EF}"/>
                    </a:ext>
                  </a:extLst>
                </p14:cNvPr>
                <p14:cNvContentPartPr/>
                <p14:nvPr/>
              </p14:nvContentPartPr>
              <p14:xfrm>
                <a:off x="10552053" y="639427"/>
                <a:ext cx="72720" cy="7344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B9711F77-FE68-4902-806F-F368E7AA98EF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10547733" y="635107"/>
                  <a:ext cx="813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8E183C49-47E8-48DF-8B6C-1E0D93A4DA45}"/>
                    </a:ext>
                  </a:extLst>
                </p14:cNvPr>
                <p14:cNvContentPartPr/>
                <p14:nvPr/>
              </p14:nvContentPartPr>
              <p14:xfrm>
                <a:off x="11103213" y="620347"/>
                <a:ext cx="87840" cy="6660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8E183C49-47E8-48DF-8B6C-1E0D93A4DA45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11098893" y="616027"/>
                  <a:ext cx="964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A3341EA9-FFF6-42F0-9039-04599B451E26}"/>
                    </a:ext>
                  </a:extLst>
                </p14:cNvPr>
                <p14:cNvContentPartPr/>
                <p14:nvPr/>
              </p14:nvContentPartPr>
              <p14:xfrm>
                <a:off x="11240733" y="618187"/>
                <a:ext cx="90000" cy="6804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A3341EA9-FFF6-42F0-9039-04599B451E26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11236413" y="613867"/>
                  <a:ext cx="986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ACF72E20-9A76-47C1-97D6-B535A85221D5}"/>
                    </a:ext>
                  </a:extLst>
                </p14:cNvPr>
                <p14:cNvContentPartPr/>
                <p14:nvPr/>
              </p14:nvContentPartPr>
              <p14:xfrm>
                <a:off x="11007093" y="612067"/>
                <a:ext cx="99720" cy="8892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ACF72E20-9A76-47C1-97D6-B535A85221D5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11002773" y="607747"/>
                  <a:ext cx="1083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7F51C4DE-247E-4058-B350-38EE29A4A21C}"/>
                    </a:ext>
                  </a:extLst>
                </p14:cNvPr>
                <p14:cNvContentPartPr/>
                <p14:nvPr/>
              </p14:nvContentPartPr>
              <p14:xfrm>
                <a:off x="11331453" y="523867"/>
                <a:ext cx="53280" cy="13248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7F51C4DE-247E-4058-B350-38EE29A4A21C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11327133" y="519547"/>
                  <a:ext cx="619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E094BE2F-0F30-4595-9A0A-EC76B94E98C0}"/>
                    </a:ext>
                  </a:extLst>
                </p14:cNvPr>
                <p14:cNvContentPartPr/>
                <p14:nvPr/>
              </p14:nvContentPartPr>
              <p14:xfrm>
                <a:off x="11279973" y="579667"/>
                <a:ext cx="134280" cy="1692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E094BE2F-0F30-4595-9A0A-EC76B94E98C0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11275653" y="575347"/>
                  <a:ext cx="1429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1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F48DFDF7-57F1-4016-B38F-1647FA72AE2C}"/>
                    </a:ext>
                  </a:extLst>
                </p14:cNvPr>
                <p14:cNvContentPartPr/>
                <p14:nvPr/>
              </p14:nvContentPartPr>
              <p14:xfrm>
                <a:off x="8081013" y="228667"/>
                <a:ext cx="1301760" cy="41544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F48DFDF7-57F1-4016-B38F-1647FA72AE2C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8076693" y="224347"/>
                  <a:ext cx="131040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1F6FD9B3-BAFF-4205-97AD-E1CD51ED5F66}"/>
                    </a:ext>
                  </a:extLst>
                </p14:cNvPr>
                <p14:cNvContentPartPr/>
                <p14:nvPr/>
              </p14:nvContentPartPr>
              <p14:xfrm>
                <a:off x="9976053" y="162067"/>
                <a:ext cx="1086480" cy="37584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1F6FD9B3-BAFF-4205-97AD-E1CD51ED5F66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9971733" y="157747"/>
                  <a:ext cx="109512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5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C53459AF-6F98-4C34-85EC-A174D6E4B300}"/>
                    </a:ext>
                  </a:extLst>
                </p14:cNvPr>
                <p14:cNvContentPartPr/>
                <p14:nvPr/>
              </p14:nvContentPartPr>
              <p14:xfrm>
                <a:off x="8999733" y="391747"/>
                <a:ext cx="571320" cy="45504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C53459AF-6F98-4C34-85EC-A174D6E4B300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8995413" y="387427"/>
                  <a:ext cx="57996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7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12BBFD27-8EA8-43F9-9CFD-ED0247E308E9}"/>
                    </a:ext>
                  </a:extLst>
                </p14:cNvPr>
                <p14:cNvContentPartPr/>
                <p14:nvPr/>
              </p14:nvContentPartPr>
              <p14:xfrm>
                <a:off x="9141213" y="481747"/>
                <a:ext cx="290520" cy="45468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12BBFD27-8EA8-43F9-9CFD-ED0247E308E9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9136893" y="477427"/>
                  <a:ext cx="29916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9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213E8BCF-A1EA-41D0-8381-1BEA8D6A8E88}"/>
                    </a:ext>
                  </a:extLst>
                </p14:cNvPr>
                <p14:cNvContentPartPr/>
                <p14:nvPr/>
              </p14:nvContentPartPr>
              <p14:xfrm>
                <a:off x="5327373" y="6603547"/>
                <a:ext cx="259920" cy="1260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213E8BCF-A1EA-41D0-8381-1BEA8D6A8E88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5323053" y="6599227"/>
                  <a:ext cx="2685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1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727A4A03-C413-46F6-8D2B-3E08E9E26D73}"/>
                    </a:ext>
                  </a:extLst>
                </p14:cNvPr>
                <p14:cNvContentPartPr/>
                <p14:nvPr/>
              </p14:nvContentPartPr>
              <p14:xfrm>
                <a:off x="5287413" y="6641347"/>
                <a:ext cx="172440" cy="1368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727A4A03-C413-46F6-8D2B-3E08E9E26D73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5283093" y="6637027"/>
                  <a:ext cx="1810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3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266BBBE4-1C48-45A2-A870-813CAF75B3E2}"/>
                    </a:ext>
                  </a:extLst>
                </p14:cNvPr>
                <p14:cNvContentPartPr/>
                <p14:nvPr/>
              </p14:nvContentPartPr>
              <p14:xfrm>
                <a:off x="5503053" y="6543787"/>
                <a:ext cx="192960" cy="15516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266BBBE4-1C48-45A2-A870-813CAF75B3E2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5498733" y="6539467"/>
                  <a:ext cx="2016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5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2CECBA47-8B86-4E58-99DC-52A4EAF2EB24}"/>
                    </a:ext>
                  </a:extLst>
                </p14:cNvPr>
                <p14:cNvContentPartPr/>
                <p14:nvPr/>
              </p14:nvContentPartPr>
              <p14:xfrm>
                <a:off x="5788533" y="6558547"/>
                <a:ext cx="106920" cy="9396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2CECBA47-8B86-4E58-99DC-52A4EAF2EB24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5784213" y="6554227"/>
                  <a:ext cx="1155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7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47ECDC57-1AA8-49A1-8188-66461E947E4E}"/>
                    </a:ext>
                  </a:extLst>
                </p14:cNvPr>
                <p14:cNvContentPartPr/>
                <p14:nvPr/>
              </p14:nvContentPartPr>
              <p14:xfrm>
                <a:off x="5921013" y="6571507"/>
                <a:ext cx="97920" cy="17208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47ECDC57-1AA8-49A1-8188-66461E947E4E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5916693" y="6567187"/>
                  <a:ext cx="1065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9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ED012817-AA2E-4555-813A-F4645D2720E1}"/>
                    </a:ext>
                  </a:extLst>
                </p14:cNvPr>
                <p14:cNvContentPartPr/>
                <p14:nvPr/>
              </p14:nvContentPartPr>
              <p14:xfrm>
                <a:off x="6038373" y="6561787"/>
                <a:ext cx="93600" cy="10224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ED012817-AA2E-4555-813A-F4645D2720E1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6034053" y="6557467"/>
                  <a:ext cx="1022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1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003E5F84-733D-4416-93DC-0ACE76BC8F94}"/>
                    </a:ext>
                  </a:extLst>
                </p14:cNvPr>
                <p14:cNvContentPartPr/>
                <p14:nvPr/>
              </p14:nvContentPartPr>
              <p14:xfrm>
                <a:off x="6146013" y="6580867"/>
                <a:ext cx="111240" cy="8784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003E5F84-733D-4416-93DC-0ACE76BC8F94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6141693" y="6576547"/>
                  <a:ext cx="1198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3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BD06DDD4-CB5E-4152-BAAF-0C6ECC133BEE}"/>
                    </a:ext>
                  </a:extLst>
                </p14:cNvPr>
                <p14:cNvContentPartPr/>
                <p14:nvPr/>
              </p14:nvContentPartPr>
              <p14:xfrm>
                <a:off x="6310893" y="6524347"/>
                <a:ext cx="103320" cy="15516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BD06DDD4-CB5E-4152-BAAF-0C6ECC133BEE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6306573" y="6520027"/>
                  <a:ext cx="1119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5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02B87F58-D248-4598-8868-10DE3F44E2D3}"/>
                    </a:ext>
                  </a:extLst>
                </p14:cNvPr>
                <p14:cNvContentPartPr/>
                <p14:nvPr/>
              </p14:nvContentPartPr>
              <p14:xfrm>
                <a:off x="6416013" y="6537307"/>
                <a:ext cx="138600" cy="10656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02B87F58-D248-4598-8868-10DE3F44E2D3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6411693" y="6532987"/>
                  <a:ext cx="1472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7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7FE39308-B6C5-41ED-A11E-96FA837A2160}"/>
                    </a:ext>
                  </a:extLst>
                </p14:cNvPr>
                <p14:cNvContentPartPr/>
                <p14:nvPr/>
              </p14:nvContentPartPr>
              <p14:xfrm>
                <a:off x="6670173" y="6479347"/>
                <a:ext cx="79920" cy="18900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7FE39308-B6C5-41ED-A11E-96FA837A2160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6665853" y="6475027"/>
                  <a:ext cx="885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9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E8E0928B-E0FD-4C15-8D3A-77E6B885FB52}"/>
                    </a:ext>
                  </a:extLst>
                </p14:cNvPr>
                <p14:cNvContentPartPr/>
                <p14:nvPr/>
              </p14:nvContentPartPr>
              <p14:xfrm>
                <a:off x="6759093" y="6564307"/>
                <a:ext cx="104760" cy="5616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E8E0928B-E0FD-4C15-8D3A-77E6B885FB52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6754773" y="6559987"/>
                  <a:ext cx="1134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1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B953DF8F-2E52-49EC-BD13-460F7D343CCC}"/>
                    </a:ext>
                  </a:extLst>
                </p14:cNvPr>
                <p14:cNvContentPartPr/>
                <p14:nvPr/>
              </p14:nvContentPartPr>
              <p14:xfrm>
                <a:off x="6891213" y="6545587"/>
                <a:ext cx="110880" cy="7596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B953DF8F-2E52-49EC-BD13-460F7D343CCC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6886893" y="6541267"/>
                  <a:ext cx="1195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3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B15C52CD-C93F-4731-8C98-E977FDA1798E}"/>
                    </a:ext>
                  </a:extLst>
                </p14:cNvPr>
                <p14:cNvContentPartPr/>
                <p14:nvPr/>
              </p14:nvContentPartPr>
              <p14:xfrm>
                <a:off x="7052493" y="6477187"/>
                <a:ext cx="38520" cy="15480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B15C52CD-C93F-4731-8C98-E977FDA1798E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7048173" y="6472867"/>
                  <a:ext cx="471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5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60CFC036-4D30-49A7-BC82-127E153D4DBB}"/>
                    </a:ext>
                  </a:extLst>
                </p14:cNvPr>
                <p14:cNvContentPartPr/>
                <p14:nvPr/>
              </p14:nvContentPartPr>
              <p14:xfrm>
                <a:off x="7006413" y="6544147"/>
                <a:ext cx="115560" cy="2628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60CFC036-4D30-49A7-BC82-127E153D4DBB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7002093" y="6539827"/>
                  <a:ext cx="1242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7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084F04BA-7EB0-45E8-A8D3-0A86F335FDCD}"/>
                    </a:ext>
                  </a:extLst>
                </p14:cNvPr>
                <p14:cNvContentPartPr/>
                <p14:nvPr/>
              </p14:nvContentPartPr>
              <p14:xfrm>
                <a:off x="7110813" y="6521827"/>
                <a:ext cx="192960" cy="6264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084F04BA-7EB0-45E8-A8D3-0A86F335FDCD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7106493" y="6517507"/>
                  <a:ext cx="2016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9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7D0A4D58-3113-44B0-B705-3C7A681C5F6E}"/>
                    </a:ext>
                  </a:extLst>
                </p14:cNvPr>
                <p14:cNvContentPartPr/>
                <p14:nvPr/>
              </p14:nvContentPartPr>
              <p14:xfrm>
                <a:off x="7287573" y="6524707"/>
                <a:ext cx="88200" cy="7020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7D0A4D58-3113-44B0-B705-3C7A681C5F6E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7283253" y="6520387"/>
                  <a:ext cx="968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1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C8211E09-46BD-4900-9A3F-344B5AC3649A}"/>
                    </a:ext>
                  </a:extLst>
                </p14:cNvPr>
                <p14:cNvContentPartPr/>
                <p14:nvPr/>
              </p14:nvContentPartPr>
              <p14:xfrm>
                <a:off x="7541013" y="6482587"/>
                <a:ext cx="170280" cy="11520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C8211E09-46BD-4900-9A3F-344B5AC3649A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7536693" y="6478267"/>
                  <a:ext cx="1789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3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5F2E2B1C-A756-48BA-8635-3D5A40693D13}"/>
                    </a:ext>
                  </a:extLst>
                </p14:cNvPr>
                <p14:cNvContentPartPr/>
                <p14:nvPr/>
              </p14:nvContentPartPr>
              <p14:xfrm>
                <a:off x="7741893" y="6502027"/>
                <a:ext cx="89640" cy="6264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5F2E2B1C-A756-48BA-8635-3D5A40693D13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7737573" y="6497707"/>
                  <a:ext cx="982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5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BFEEB559-5A78-47C0-B302-955E9FA3C36F}"/>
                    </a:ext>
                  </a:extLst>
                </p14:cNvPr>
                <p14:cNvContentPartPr/>
                <p14:nvPr/>
              </p14:nvContentPartPr>
              <p14:xfrm>
                <a:off x="7872573" y="6404467"/>
                <a:ext cx="148320" cy="14976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BFEEB559-5A78-47C0-B302-955E9FA3C36F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7868253" y="6400147"/>
                  <a:ext cx="1569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7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F1779324-CCA4-49D0-8012-75AA4AB750AC}"/>
                    </a:ext>
                  </a:extLst>
                </p14:cNvPr>
                <p14:cNvContentPartPr/>
                <p14:nvPr/>
              </p14:nvContentPartPr>
              <p14:xfrm>
                <a:off x="8035653" y="6456667"/>
                <a:ext cx="149760" cy="8280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F1779324-CCA4-49D0-8012-75AA4AB750AC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8031333" y="6452347"/>
                  <a:ext cx="1584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9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8190A843-11C6-4CC2-BC33-F86523F4C93C}"/>
                    </a:ext>
                  </a:extLst>
                </p14:cNvPr>
                <p14:cNvContentPartPr/>
                <p14:nvPr/>
              </p14:nvContentPartPr>
              <p14:xfrm>
                <a:off x="8235453" y="6360547"/>
                <a:ext cx="28800" cy="17928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8190A843-11C6-4CC2-BC33-F86523F4C93C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8231133" y="6356227"/>
                  <a:ext cx="374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1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A0C56F2B-C8AC-45D9-AFA4-6243A2936B5A}"/>
                    </a:ext>
                  </a:extLst>
                </p14:cNvPr>
                <p14:cNvContentPartPr/>
                <p14:nvPr/>
              </p14:nvContentPartPr>
              <p14:xfrm>
                <a:off x="6205053" y="6691747"/>
                <a:ext cx="116280" cy="10584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A0C56F2B-C8AC-45D9-AFA4-6243A2936B5A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6200733" y="6687427"/>
                  <a:ext cx="1249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3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4CBDE70A-123C-42B6-9B64-8CA2D00F0479}"/>
                    </a:ext>
                  </a:extLst>
                </p14:cNvPr>
                <p14:cNvContentPartPr/>
                <p14:nvPr/>
              </p14:nvContentPartPr>
              <p14:xfrm>
                <a:off x="6319533" y="6680587"/>
                <a:ext cx="106560" cy="12384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4CBDE70A-123C-42B6-9B64-8CA2D00F0479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6315213" y="6676267"/>
                  <a:ext cx="1152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5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D54074AA-858E-44B4-8034-03798F429D03}"/>
                    </a:ext>
                  </a:extLst>
                </p14:cNvPr>
                <p14:cNvContentPartPr/>
                <p14:nvPr/>
              </p14:nvContentPartPr>
              <p14:xfrm>
                <a:off x="6455973" y="6672307"/>
                <a:ext cx="228600" cy="11988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D54074AA-858E-44B4-8034-03798F429D03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6451653" y="6667987"/>
                  <a:ext cx="2372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7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7FF9B51E-4B96-4B9B-BBE1-F88BC7FFB8C4}"/>
                    </a:ext>
                  </a:extLst>
                </p14:cNvPr>
                <p14:cNvContentPartPr/>
                <p14:nvPr/>
              </p14:nvContentPartPr>
              <p14:xfrm>
                <a:off x="6719493" y="6734947"/>
                <a:ext cx="206640" cy="7992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7FF9B51E-4B96-4B9B-BBE1-F88BC7FFB8C4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6715173" y="6730627"/>
                  <a:ext cx="2152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9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DE1FC394-B1C4-4F09-B793-4C03D7725173}"/>
                    </a:ext>
                  </a:extLst>
                </p14:cNvPr>
                <p14:cNvContentPartPr/>
                <p14:nvPr/>
              </p14:nvContentPartPr>
              <p14:xfrm>
                <a:off x="7069413" y="6710107"/>
                <a:ext cx="156960" cy="10368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DE1FC394-B1C4-4F09-B793-4C03D7725173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7065093" y="6705787"/>
                  <a:ext cx="1656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1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49BB2EBC-D293-4384-BD25-C7A8E4062865}"/>
                    </a:ext>
                  </a:extLst>
                </p14:cNvPr>
                <p14:cNvContentPartPr/>
                <p14:nvPr/>
              </p14:nvContentPartPr>
              <p14:xfrm>
                <a:off x="7263813" y="6727747"/>
                <a:ext cx="87120" cy="8352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49BB2EBC-D293-4384-BD25-C7A8E4062865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7259493" y="6723427"/>
                  <a:ext cx="957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3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C51743F2-F41C-4C16-B119-3537A8E38781}"/>
                    </a:ext>
                  </a:extLst>
                </p14:cNvPr>
                <p14:cNvContentPartPr/>
                <p14:nvPr/>
              </p14:nvContentPartPr>
              <p14:xfrm>
                <a:off x="7398813" y="6673387"/>
                <a:ext cx="204840" cy="13860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C51743F2-F41C-4C16-B119-3537A8E38781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7394493" y="6669067"/>
                  <a:ext cx="2134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5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21A6B5EF-A73F-4AC3-AA94-9FDE4B11D0BD}"/>
                    </a:ext>
                  </a:extLst>
                </p14:cNvPr>
                <p14:cNvContentPartPr/>
                <p14:nvPr/>
              </p14:nvContentPartPr>
              <p14:xfrm>
                <a:off x="7640373" y="6728467"/>
                <a:ext cx="300600" cy="8280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21A6B5EF-A73F-4AC3-AA94-9FDE4B11D0BD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7636053" y="6724147"/>
                  <a:ext cx="3092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7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B1FC33A1-558F-4ADE-8226-399FB5FFAFFB}"/>
                    </a:ext>
                  </a:extLst>
                </p14:cNvPr>
                <p14:cNvContentPartPr/>
                <p14:nvPr/>
              </p14:nvContentPartPr>
              <p14:xfrm>
                <a:off x="7829733" y="6657187"/>
                <a:ext cx="28440" cy="936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B1FC33A1-558F-4ADE-8226-399FB5FFAFFB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7825413" y="6652867"/>
                  <a:ext cx="37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9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6BE07E83-7CE2-4790-A41E-FFE7F609BBC2}"/>
                    </a:ext>
                  </a:extLst>
                </p14:cNvPr>
                <p14:cNvContentPartPr/>
                <p14:nvPr/>
              </p14:nvContentPartPr>
              <p14:xfrm>
                <a:off x="8069133" y="6665107"/>
                <a:ext cx="406080" cy="163440"/>
              </p14:xfrm>
            </p:contentPart>
          </mc:Choice>
          <mc:Fallback xmlns=""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6BE07E83-7CE2-4790-A41E-FFE7F609BBC2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8064813" y="6660787"/>
                  <a:ext cx="4147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1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939A0568-C147-46A4-9F23-DABD496C7FD6}"/>
                    </a:ext>
                  </a:extLst>
                </p14:cNvPr>
                <p14:cNvContentPartPr/>
                <p14:nvPr/>
              </p14:nvContentPartPr>
              <p14:xfrm>
                <a:off x="5729853" y="6334987"/>
                <a:ext cx="140760" cy="50724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939A0568-C147-46A4-9F23-DABD496C7FD6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5725533" y="6330667"/>
                  <a:ext cx="149400" cy="5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3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21390C92-BE47-4706-846D-4AD5F91951C0}"/>
                    </a:ext>
                  </a:extLst>
                </p14:cNvPr>
                <p14:cNvContentPartPr/>
                <p14:nvPr/>
              </p14:nvContentPartPr>
              <p14:xfrm>
                <a:off x="5816253" y="6270187"/>
                <a:ext cx="2634840" cy="53820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21390C92-BE47-4706-846D-4AD5F91951C0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5811933" y="6265867"/>
                  <a:ext cx="2643480" cy="54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55">
            <p14:nvContentPartPr>
              <p14:cNvPr id="469" name="Freihand 468">
                <a:extLst>
                  <a:ext uri="{FF2B5EF4-FFF2-40B4-BE49-F238E27FC236}">
                    <a16:creationId xmlns:a16="http://schemas.microsoft.com/office/drawing/2014/main" id="{D72B4912-96EC-4C7C-9A6E-283525DA328F}"/>
                  </a:ext>
                </a:extLst>
              </p14:cNvPr>
              <p14:cNvContentPartPr/>
              <p14:nvPr/>
            </p14:nvContentPartPr>
            <p14:xfrm>
              <a:off x="1585893" y="5613547"/>
              <a:ext cx="332280" cy="458640"/>
            </p14:xfrm>
          </p:contentPart>
        </mc:Choice>
        <mc:Fallback xmlns="">
          <p:pic>
            <p:nvPicPr>
              <p:cNvPr id="469" name="Freihand 468">
                <a:extLst>
                  <a:ext uri="{FF2B5EF4-FFF2-40B4-BE49-F238E27FC236}">
                    <a16:creationId xmlns:a16="http://schemas.microsoft.com/office/drawing/2014/main" id="{D72B4912-96EC-4C7C-9A6E-283525DA328F}"/>
                  </a:ext>
                </a:extLst>
              </p:cNvPr>
              <p:cNvPicPr/>
              <p:nvPr/>
            </p:nvPicPr>
            <p:blipFill>
              <a:blip r:embed="rId856"/>
              <a:stretch>
                <a:fillRect/>
              </a:stretch>
            </p:blipFill>
            <p:spPr>
              <a:xfrm>
                <a:off x="1581573" y="5609227"/>
                <a:ext cx="340920" cy="4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7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B3127C78-0CB1-4EFD-86AD-BF7A1634AF1E}"/>
                  </a:ext>
                </a:extLst>
              </p14:cNvPr>
              <p14:cNvContentPartPr/>
              <p14:nvPr/>
            </p14:nvContentPartPr>
            <p14:xfrm>
              <a:off x="2766333" y="4060507"/>
              <a:ext cx="1184760" cy="64836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B3127C78-0CB1-4EFD-86AD-BF7A1634AF1E}"/>
                  </a:ext>
                </a:extLst>
              </p:cNvPr>
              <p:cNvPicPr/>
              <p:nvPr/>
            </p:nvPicPr>
            <p:blipFill>
              <a:blip r:embed="rId858"/>
              <a:stretch>
                <a:fillRect/>
              </a:stretch>
            </p:blipFill>
            <p:spPr>
              <a:xfrm>
                <a:off x="2762013" y="4056187"/>
                <a:ext cx="1193400" cy="65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72" name="Gruppieren 471">
            <a:extLst>
              <a:ext uri="{FF2B5EF4-FFF2-40B4-BE49-F238E27FC236}">
                <a16:creationId xmlns:a16="http://schemas.microsoft.com/office/drawing/2014/main" id="{E71A5071-5EAA-4884-962A-26B9E5E6D377}"/>
              </a:ext>
            </a:extLst>
          </p:cNvPr>
          <p:cNvGrpSpPr/>
          <p:nvPr/>
        </p:nvGrpSpPr>
        <p:grpSpPr>
          <a:xfrm>
            <a:off x="1925373" y="5374867"/>
            <a:ext cx="1008360" cy="338760"/>
            <a:chOff x="1925373" y="5374867"/>
            <a:chExt cx="1008360" cy="33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9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94D82920-1AC6-4719-8F90-EA1DB2171FE7}"/>
                    </a:ext>
                  </a:extLst>
                </p14:cNvPr>
                <p14:cNvContentPartPr/>
                <p14:nvPr/>
              </p14:nvContentPartPr>
              <p14:xfrm>
                <a:off x="2823213" y="5473507"/>
                <a:ext cx="17640" cy="1476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94D82920-1AC6-4719-8F90-EA1DB2171FE7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2818893" y="5469187"/>
                  <a:ext cx="262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1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6C5463D9-DA36-4FC2-9E12-66B8A9F78FD6}"/>
                    </a:ext>
                  </a:extLst>
                </p14:cNvPr>
                <p14:cNvContentPartPr/>
                <p14:nvPr/>
              </p14:nvContentPartPr>
              <p14:xfrm>
                <a:off x="2754453" y="5465587"/>
                <a:ext cx="360" cy="36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6C5463D9-DA36-4FC2-9E12-66B8A9F78FD6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2750133" y="54612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2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92013103-1643-4822-BC5B-7AD4E8A5A7B2}"/>
                    </a:ext>
                  </a:extLst>
                </p14:cNvPr>
                <p14:cNvContentPartPr/>
                <p14:nvPr/>
              </p14:nvContentPartPr>
              <p14:xfrm>
                <a:off x="1925373" y="5374867"/>
                <a:ext cx="1008360" cy="33876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92013103-1643-4822-BC5B-7AD4E8A5A7B2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1921053" y="5370547"/>
                  <a:ext cx="1017000" cy="34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2" name="Gruppieren 481">
            <a:extLst>
              <a:ext uri="{FF2B5EF4-FFF2-40B4-BE49-F238E27FC236}">
                <a16:creationId xmlns:a16="http://schemas.microsoft.com/office/drawing/2014/main" id="{9C23AFEF-FDCB-4B1C-824D-F32BEB0C0742}"/>
              </a:ext>
            </a:extLst>
          </p:cNvPr>
          <p:cNvGrpSpPr/>
          <p:nvPr/>
        </p:nvGrpSpPr>
        <p:grpSpPr>
          <a:xfrm>
            <a:off x="5178693" y="1794307"/>
            <a:ext cx="1769400" cy="1306440"/>
            <a:chOff x="5178693" y="1794307"/>
            <a:chExt cx="1769400" cy="130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4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87610BBE-4B0B-465B-9ED9-3B25CED370BC}"/>
                    </a:ext>
                  </a:extLst>
                </p14:cNvPr>
                <p14:cNvContentPartPr/>
                <p14:nvPr/>
              </p14:nvContentPartPr>
              <p14:xfrm>
                <a:off x="5491893" y="2136667"/>
                <a:ext cx="89280" cy="78336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87610BBE-4B0B-465B-9ED9-3B25CED370BC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5487573" y="2132347"/>
                  <a:ext cx="97920" cy="79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6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249A11BE-CDDE-45CB-B1EB-06948965A7CC}"/>
                    </a:ext>
                  </a:extLst>
                </p14:cNvPr>
                <p14:cNvContentPartPr/>
                <p14:nvPr/>
              </p14:nvContentPartPr>
              <p14:xfrm>
                <a:off x="5256453" y="2728867"/>
                <a:ext cx="1617480" cy="11844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249A11BE-CDDE-45CB-B1EB-06948965A7CC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5252133" y="2724547"/>
                  <a:ext cx="16261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8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D4C9FD93-E355-48FA-82A8-1C334F227FE3}"/>
                    </a:ext>
                  </a:extLst>
                </p14:cNvPr>
                <p14:cNvContentPartPr/>
                <p14:nvPr/>
              </p14:nvContentPartPr>
              <p14:xfrm>
                <a:off x="6700053" y="2674867"/>
                <a:ext cx="248040" cy="23472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D4C9FD93-E355-48FA-82A8-1C334F227FE3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6695733" y="2670547"/>
                  <a:ext cx="2566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0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41FA4C4A-2E65-4C49-8670-E41B70D122D3}"/>
                    </a:ext>
                  </a:extLst>
                </p14:cNvPr>
                <p14:cNvContentPartPr/>
                <p14:nvPr/>
              </p14:nvContentPartPr>
              <p14:xfrm>
                <a:off x="5368053" y="1881787"/>
                <a:ext cx="353880" cy="33408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41FA4C4A-2E65-4C49-8670-E41B70D122D3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5363733" y="1877467"/>
                  <a:ext cx="36252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2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02161B7F-1801-4320-917E-A616EC483C0F}"/>
                    </a:ext>
                  </a:extLst>
                </p14:cNvPr>
                <p14:cNvContentPartPr/>
                <p14:nvPr/>
              </p14:nvContentPartPr>
              <p14:xfrm>
                <a:off x="5178693" y="1928947"/>
                <a:ext cx="214200" cy="13968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02161B7F-1801-4320-917E-A616EC483C0F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5174373" y="1924627"/>
                  <a:ext cx="2228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4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B06D2DE0-CC87-4747-A338-AF3B54E1B556}"/>
                    </a:ext>
                  </a:extLst>
                </p14:cNvPr>
                <p14:cNvContentPartPr/>
                <p14:nvPr/>
              </p14:nvContentPartPr>
              <p14:xfrm>
                <a:off x="6715533" y="2917147"/>
                <a:ext cx="184320" cy="18360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B06D2DE0-CC87-4747-A338-AF3B54E1B556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6711213" y="2912827"/>
                  <a:ext cx="1929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6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A1F319FD-8D8B-4C54-B87D-54815A180A07}"/>
                    </a:ext>
                  </a:extLst>
                </p14:cNvPr>
                <p14:cNvContentPartPr/>
                <p14:nvPr/>
              </p14:nvContentPartPr>
              <p14:xfrm>
                <a:off x="6111813" y="1794307"/>
                <a:ext cx="82440" cy="127368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A1F319FD-8D8B-4C54-B87D-54815A180A07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6107493" y="1789987"/>
                  <a:ext cx="91080" cy="128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5" name="Gruppieren 484">
            <a:extLst>
              <a:ext uri="{FF2B5EF4-FFF2-40B4-BE49-F238E27FC236}">
                <a16:creationId xmlns:a16="http://schemas.microsoft.com/office/drawing/2014/main" id="{661A8272-A753-4580-8755-06EF7ADABDA3}"/>
              </a:ext>
            </a:extLst>
          </p:cNvPr>
          <p:cNvGrpSpPr/>
          <p:nvPr/>
        </p:nvGrpSpPr>
        <p:grpSpPr>
          <a:xfrm>
            <a:off x="6243213" y="1664707"/>
            <a:ext cx="255600" cy="274680"/>
            <a:chOff x="6243213" y="1664707"/>
            <a:chExt cx="255600" cy="27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8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A41ED43F-4C1A-41AB-A303-42111C61A7A8}"/>
                    </a:ext>
                  </a:extLst>
                </p14:cNvPr>
                <p14:cNvContentPartPr/>
                <p14:nvPr/>
              </p14:nvContentPartPr>
              <p14:xfrm>
                <a:off x="6243213" y="1664707"/>
                <a:ext cx="153360" cy="18576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A41ED43F-4C1A-41AB-A303-42111C61A7A8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6238893" y="1660387"/>
                  <a:ext cx="1620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0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304DD063-35D2-4F6A-B9DC-057432F693B2}"/>
                    </a:ext>
                  </a:extLst>
                </p14:cNvPr>
                <p14:cNvContentPartPr/>
                <p14:nvPr/>
              </p14:nvContentPartPr>
              <p14:xfrm>
                <a:off x="6359493" y="1791427"/>
                <a:ext cx="139320" cy="14796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304DD063-35D2-4F6A-B9DC-057432F693B2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6355173" y="1787107"/>
                  <a:ext cx="147960" cy="156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25254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680765" y="237764"/>
            <a:ext cx="6276122" cy="564042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8" tIns="40819" rIns="81638" bIns="40819" anchorCtr="0" compatLnSpc="0">
            <a:spAutoFit/>
          </a:bodyPr>
          <a:lstStyle/>
          <a:p>
            <a:r>
              <a:rPr lang="de-DE" sz="3266" dirty="0" err="1">
                <a:latin typeface="Arial" pitchFamily="18"/>
                <a:ea typeface="Droid Sans Fallback" pitchFamily="2"/>
                <a:cs typeface="Lohit Hindi" pitchFamily="2"/>
              </a:rPr>
              <a:t>Neoclassical</a:t>
            </a:r>
            <a:r>
              <a:rPr lang="de-DE" sz="3266" dirty="0">
                <a:latin typeface="Arial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3266" dirty="0" err="1">
                <a:latin typeface="Arial" pitchFamily="18"/>
                <a:ea typeface="Droid Sans Fallback" pitchFamily="2"/>
                <a:cs typeface="Lohit Hindi" pitchFamily="2"/>
              </a:rPr>
              <a:t>production</a:t>
            </a:r>
            <a:r>
              <a:rPr lang="de-DE" sz="3266" dirty="0">
                <a:latin typeface="Arial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3266" dirty="0" err="1">
                <a:latin typeface="Arial" pitchFamily="18"/>
                <a:ea typeface="Droid Sans Fallback" pitchFamily="2"/>
                <a:cs typeface="Lohit Hindi" pitchFamily="2"/>
              </a:rPr>
              <a:t>function</a:t>
            </a:r>
            <a:endParaRPr lang="de-DE" sz="3266" dirty="0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cxnSp>
        <p:nvCxnSpPr>
          <p:cNvPr id="26" name="Straight Arrow Connector 7"/>
          <p:cNvCxnSpPr/>
          <p:nvPr/>
        </p:nvCxnSpPr>
        <p:spPr>
          <a:xfrm>
            <a:off x="1685290" y="5841328"/>
            <a:ext cx="640111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9"/>
          <p:cNvCxnSpPr/>
          <p:nvPr/>
        </p:nvCxnSpPr>
        <p:spPr>
          <a:xfrm flipV="1">
            <a:off x="1685290" y="2183548"/>
            <a:ext cx="0" cy="36577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12"/>
              <p:cNvSpPr/>
              <p:nvPr/>
            </p:nvSpPr>
            <p:spPr>
              <a:xfrm>
                <a:off x="835770" y="2304256"/>
                <a:ext cx="97976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1" i="1">
                          <a:latin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29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70" y="2304256"/>
                <a:ext cx="979762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14"/>
              <p:cNvSpPr/>
              <p:nvPr/>
            </p:nvSpPr>
            <p:spPr>
              <a:xfrm>
                <a:off x="7204854" y="5881111"/>
                <a:ext cx="107797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en-US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854" y="5881111"/>
                <a:ext cx="1077974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Freeform 16"/>
          <p:cNvSpPr/>
          <p:nvPr/>
        </p:nvSpPr>
        <p:spPr>
          <a:xfrm>
            <a:off x="1680764" y="2482808"/>
            <a:ext cx="4514145" cy="3307340"/>
          </a:xfrm>
          <a:custGeom>
            <a:avLst/>
            <a:gdLst>
              <a:gd name="connsiteX0" fmla="*/ 0 w 5316279"/>
              <a:gd name="connsiteY0" fmla="*/ 2998381 h 2998381"/>
              <a:gd name="connsiteX1" fmla="*/ 2041451 w 5316279"/>
              <a:gd name="connsiteY1" fmla="*/ 914400 h 2998381"/>
              <a:gd name="connsiteX2" fmla="*/ 5316279 w 5316279"/>
              <a:gd name="connsiteY2" fmla="*/ 0 h 2998381"/>
              <a:gd name="connsiteX3" fmla="*/ 5316279 w 5316279"/>
              <a:gd name="connsiteY3" fmla="*/ 0 h 2998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279" h="2998381">
                <a:moveTo>
                  <a:pt x="0" y="2998381"/>
                </a:moveTo>
                <a:cubicBezTo>
                  <a:pt x="577702" y="2206255"/>
                  <a:pt x="1155405" y="1414130"/>
                  <a:pt x="2041451" y="914400"/>
                </a:cubicBezTo>
                <a:cubicBezTo>
                  <a:pt x="2927497" y="414670"/>
                  <a:pt x="5316279" y="0"/>
                  <a:pt x="5316279" y="0"/>
                </a:cubicBezTo>
                <a:lnTo>
                  <a:pt x="5316279" y="0"/>
                </a:lnTo>
              </a:path>
            </a:pathLst>
          </a:cu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12">
                <a:extLst>
                  <a:ext uri="{FF2B5EF4-FFF2-40B4-BE49-F238E27FC236}">
                    <a16:creationId xmlns:a16="http://schemas.microsoft.com/office/drawing/2014/main" id="{BD8EF474-3B71-4113-B1C0-731B63D41213}"/>
                  </a:ext>
                </a:extLst>
              </p:cNvPr>
              <p:cNvSpPr/>
              <p:nvPr/>
            </p:nvSpPr>
            <p:spPr>
              <a:xfrm>
                <a:off x="212774" y="1671351"/>
                <a:ext cx="1245991" cy="3436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b="1" i="1" smtClean="0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de-DE" sz="1633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633" b="1" i="1" smtClean="0"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de-DE" sz="1633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633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en-US" sz="1633" b="1" dirty="0"/>
              </a:p>
            </p:txBody>
          </p:sp>
        </mc:Choice>
        <mc:Fallback xmlns="">
          <p:sp>
            <p:nvSpPr>
              <p:cNvPr id="45" name="Rectangle 12">
                <a:extLst>
                  <a:ext uri="{FF2B5EF4-FFF2-40B4-BE49-F238E27FC236}">
                    <a16:creationId xmlns:a16="http://schemas.microsoft.com/office/drawing/2014/main" id="{BD8EF474-3B71-4113-B1C0-731B63D412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74" y="1671351"/>
                <a:ext cx="1245991" cy="3436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>
            <a:extLst>
              <a:ext uri="{FF2B5EF4-FFF2-40B4-BE49-F238E27FC236}">
                <a16:creationId xmlns:a16="http://schemas.microsoft.com/office/drawing/2014/main" id="{37EFE004-AFD0-4AAE-827A-259200DCA891}"/>
              </a:ext>
            </a:extLst>
          </p:cNvPr>
          <p:cNvSpPr txBox="1"/>
          <p:nvPr/>
        </p:nvSpPr>
        <p:spPr>
          <a:xfrm>
            <a:off x="6106400" y="1147037"/>
            <a:ext cx="5872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/>
              <a:t>positive but </a:t>
            </a:r>
            <a:r>
              <a:rPr lang="de-DE" sz="2400" b="1" dirty="0" err="1"/>
              <a:t>decreasing</a:t>
            </a:r>
            <a:r>
              <a:rPr lang="de-DE" sz="2400" b="1" dirty="0"/>
              <a:t> marginal </a:t>
            </a:r>
            <a:r>
              <a:rPr lang="de-DE" sz="2400" b="1" dirty="0" err="1"/>
              <a:t>products</a:t>
            </a:r>
            <a:endParaRPr lang="de-DE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 err="1"/>
              <a:t>constant</a:t>
            </a:r>
            <a:r>
              <a:rPr lang="de-DE" sz="2400" b="1" dirty="0"/>
              <a:t> </a:t>
            </a:r>
            <a:r>
              <a:rPr lang="de-DE" sz="2400" b="1" dirty="0" err="1"/>
              <a:t>returns</a:t>
            </a:r>
            <a:r>
              <a:rPr lang="de-DE" sz="2400" b="1" dirty="0"/>
              <a:t> to </a:t>
            </a:r>
            <a:r>
              <a:rPr lang="de-DE" sz="2400" b="1" dirty="0" err="1"/>
              <a:t>scale</a:t>
            </a:r>
            <a:endParaRPr lang="de-DE" sz="2400" b="1" dirty="0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0D9FF62E-E4E4-4A7D-96F2-D5286058DE4E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F2634E9-C5FB-44AF-BC9E-201BFBE37535}"/>
              </a:ext>
            </a:extLst>
          </p:cNvPr>
          <p:cNvGrpSpPr/>
          <p:nvPr/>
        </p:nvGrpSpPr>
        <p:grpSpPr>
          <a:xfrm>
            <a:off x="967053" y="41107"/>
            <a:ext cx="7455960" cy="1059120"/>
            <a:chOff x="967053" y="41107"/>
            <a:chExt cx="7455960" cy="105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6A56BFB5-F9A9-4CB2-9BB4-D7D92D5057F7}"/>
                    </a:ext>
                  </a:extLst>
                </p14:cNvPr>
                <p14:cNvContentPartPr/>
                <p14:nvPr/>
              </p14:nvContentPartPr>
              <p14:xfrm>
                <a:off x="967053" y="688027"/>
                <a:ext cx="54360" cy="828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6A56BFB5-F9A9-4CB2-9BB4-D7D92D5057F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62733" y="683707"/>
                  <a:ext cx="630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1A753FEB-C24A-4D36-A64E-9A55CEC6A7B8}"/>
                    </a:ext>
                  </a:extLst>
                </p14:cNvPr>
                <p14:cNvContentPartPr/>
                <p14:nvPr/>
              </p14:nvContentPartPr>
              <p14:xfrm>
                <a:off x="1190613" y="41107"/>
                <a:ext cx="7232400" cy="105912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1A753FEB-C24A-4D36-A64E-9A55CEC6A7B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86293" y="36787"/>
                  <a:ext cx="7241040" cy="106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1219C4DB-F6EB-4137-B727-0BFFC41CC5E7}"/>
                  </a:ext>
                </a:extLst>
              </p14:cNvPr>
              <p14:cNvContentPartPr/>
              <p14:nvPr/>
            </p14:nvContentPartPr>
            <p14:xfrm>
              <a:off x="6326013" y="1482547"/>
              <a:ext cx="5447520" cy="10368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1219C4DB-F6EB-4137-B727-0BFFC41CC5E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21693" y="1478227"/>
                <a:ext cx="545616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6416872F-A433-4942-A99B-59BE8489221F}"/>
                  </a:ext>
                </a:extLst>
              </p14:cNvPr>
              <p14:cNvContentPartPr/>
              <p14:nvPr/>
            </p14:nvContentPartPr>
            <p14:xfrm>
              <a:off x="6517173" y="1957747"/>
              <a:ext cx="3141000" cy="4752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6416872F-A433-4942-A99B-59BE8489221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12853" y="1953427"/>
                <a:ext cx="31496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A4FD1177-70D1-4FD1-96BB-C32D81534D4F}"/>
                  </a:ext>
                </a:extLst>
              </p14:cNvPr>
              <p14:cNvContentPartPr/>
              <p14:nvPr/>
            </p14:nvContentPartPr>
            <p14:xfrm>
              <a:off x="1773813" y="862267"/>
              <a:ext cx="5829840" cy="6120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A4FD1177-70D1-4FD1-96BB-C32D81534D4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69493" y="857947"/>
                <a:ext cx="583848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67FF1BA8-E438-4112-9E6D-27602FFEC8C8}"/>
                  </a:ext>
                </a:extLst>
              </p14:cNvPr>
              <p14:cNvContentPartPr/>
              <p14:nvPr/>
            </p14:nvContentPartPr>
            <p14:xfrm>
              <a:off x="7925493" y="904027"/>
              <a:ext cx="1839240" cy="70884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67FF1BA8-E438-4112-9E6D-27602FFEC8C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921173" y="899707"/>
                <a:ext cx="1847880" cy="71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DC6C7C6F-EB4B-4B7E-9983-2993EA31F121}"/>
                  </a:ext>
                </a:extLst>
              </p14:cNvPr>
              <p14:cNvContentPartPr/>
              <p14:nvPr/>
            </p14:nvContentPartPr>
            <p14:xfrm>
              <a:off x="9644133" y="645547"/>
              <a:ext cx="630000" cy="13968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DC6C7C6F-EB4B-4B7E-9983-2993EA31F12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639813" y="641227"/>
                <a:ext cx="6386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422D2316-DBB8-4010-85D8-1B99D6D899E4}"/>
                  </a:ext>
                </a:extLst>
              </p14:cNvPr>
              <p14:cNvContentPartPr/>
              <p14:nvPr/>
            </p14:nvContentPartPr>
            <p14:xfrm>
              <a:off x="8449293" y="2746867"/>
              <a:ext cx="184680" cy="237240"/>
            </p14:xfrm>
          </p:contentPart>
        </mc:Choice>
        <mc:Fallback xmlns=""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422D2316-DBB8-4010-85D8-1B99D6D899E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444973" y="2742547"/>
                <a:ext cx="19332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0178E0BB-4F48-4D71-8AA4-569CEFBCDF69}"/>
                  </a:ext>
                </a:extLst>
              </p14:cNvPr>
              <p14:cNvContentPartPr/>
              <p14:nvPr/>
            </p14:nvContentPartPr>
            <p14:xfrm>
              <a:off x="5981133" y="2254747"/>
              <a:ext cx="3624120" cy="2759760"/>
            </p14:xfrm>
          </p:contentPart>
        </mc:Choice>
        <mc:Fallback xmlns=""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0178E0BB-4F48-4D71-8AA4-569CEFBCDF6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976813" y="2250427"/>
                <a:ext cx="3632760" cy="27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178EC92F-E63B-4C7B-A080-11384D0CB989}"/>
                  </a:ext>
                </a:extLst>
              </p14:cNvPr>
              <p14:cNvContentPartPr/>
              <p14:nvPr/>
            </p14:nvContentPartPr>
            <p14:xfrm>
              <a:off x="5836773" y="5843947"/>
              <a:ext cx="2236680" cy="881280"/>
            </p14:xfrm>
          </p:contentPart>
        </mc:Choice>
        <mc:Fallback xmlns=""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178EC92F-E63B-4C7B-A080-11384D0CB98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832453" y="5839627"/>
                <a:ext cx="2245320" cy="88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3" name="Gruppieren 272">
            <a:extLst>
              <a:ext uri="{FF2B5EF4-FFF2-40B4-BE49-F238E27FC236}">
                <a16:creationId xmlns:a16="http://schemas.microsoft.com/office/drawing/2014/main" id="{0B51F7A7-B5E6-49AC-BA37-008DAF612FCF}"/>
              </a:ext>
            </a:extLst>
          </p:cNvPr>
          <p:cNvGrpSpPr/>
          <p:nvPr/>
        </p:nvGrpSpPr>
        <p:grpSpPr>
          <a:xfrm>
            <a:off x="9061653" y="76747"/>
            <a:ext cx="1428480" cy="620280"/>
            <a:chOff x="9061653" y="76747"/>
            <a:chExt cx="1428480" cy="62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CE52E5E-0FC1-4195-9712-34E4D062C7FC}"/>
                    </a:ext>
                  </a:extLst>
                </p14:cNvPr>
                <p14:cNvContentPartPr/>
                <p14:nvPr/>
              </p14:nvContentPartPr>
              <p14:xfrm>
                <a:off x="9204573" y="295627"/>
                <a:ext cx="35640" cy="2883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CE52E5E-0FC1-4195-9712-34E4D062C7F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200253" y="291307"/>
                  <a:ext cx="4428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3026F40A-AEA3-48F9-97A8-ADFD3AC73134}"/>
                    </a:ext>
                  </a:extLst>
                </p14:cNvPr>
                <p14:cNvContentPartPr/>
                <p14:nvPr/>
              </p14:nvContentPartPr>
              <p14:xfrm>
                <a:off x="9061653" y="287707"/>
                <a:ext cx="366120" cy="406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3026F40A-AEA3-48F9-97A8-ADFD3AC7313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057333" y="283387"/>
                  <a:ext cx="3747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8C00BB5-D0FD-4FDA-BF7B-F1F19600B339}"/>
                    </a:ext>
                  </a:extLst>
                </p14:cNvPr>
                <p14:cNvContentPartPr/>
                <p14:nvPr/>
              </p14:nvContentPartPr>
              <p14:xfrm>
                <a:off x="9095853" y="399667"/>
                <a:ext cx="217800" cy="338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8C00BB5-D0FD-4FDA-BF7B-F1F19600B33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091533" y="395347"/>
                  <a:ext cx="2264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3BB81836-11EC-4390-9FD5-C46CD1EF5F80}"/>
                    </a:ext>
                  </a:extLst>
                </p14:cNvPr>
                <p14:cNvContentPartPr/>
                <p14:nvPr/>
              </p14:nvContentPartPr>
              <p14:xfrm>
                <a:off x="9505533" y="268267"/>
                <a:ext cx="237240" cy="2584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3BB81836-11EC-4390-9FD5-C46CD1EF5F8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501213" y="263947"/>
                  <a:ext cx="2458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7ED487E-0931-44BD-A2F2-C5FEB43D1E32}"/>
                    </a:ext>
                  </a:extLst>
                </p14:cNvPr>
                <p14:cNvContentPartPr/>
                <p14:nvPr/>
              </p14:nvContentPartPr>
              <p14:xfrm>
                <a:off x="9752493" y="295987"/>
                <a:ext cx="160200" cy="1720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7ED487E-0931-44BD-A2F2-C5FEB43D1E3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748173" y="291667"/>
                  <a:ext cx="1688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A20F12A-FE43-4C82-816E-E2B5A713B431}"/>
                    </a:ext>
                  </a:extLst>
                </p14:cNvPr>
                <p14:cNvContentPartPr/>
                <p14:nvPr/>
              </p14:nvContentPartPr>
              <p14:xfrm>
                <a:off x="9989373" y="475987"/>
                <a:ext cx="12960" cy="799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A20F12A-FE43-4C82-816E-E2B5A713B43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985053" y="471667"/>
                  <a:ext cx="216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C8484F0-52C9-488D-B058-93139A0BD812}"/>
                    </a:ext>
                  </a:extLst>
                </p14:cNvPr>
                <p14:cNvContentPartPr/>
                <p14:nvPr/>
              </p14:nvContentPartPr>
              <p14:xfrm>
                <a:off x="10174413" y="289507"/>
                <a:ext cx="222120" cy="1940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C8484F0-52C9-488D-B058-93139A0BD81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170093" y="285187"/>
                  <a:ext cx="2307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D0D0D6B-F8C0-44AC-82EA-FE56EE8A5533}"/>
                    </a:ext>
                  </a:extLst>
                </p14:cNvPr>
                <p14:cNvContentPartPr/>
                <p14:nvPr/>
              </p14:nvContentPartPr>
              <p14:xfrm>
                <a:off x="10271253" y="217507"/>
                <a:ext cx="218880" cy="4795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D0D0D6B-F8C0-44AC-82EA-FE56EE8A553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266933" y="213187"/>
                  <a:ext cx="22752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99EB0AB4-05EE-49DF-87E2-8AA425181F82}"/>
                    </a:ext>
                  </a:extLst>
                </p14:cNvPr>
                <p14:cNvContentPartPr/>
                <p14:nvPr/>
              </p14:nvContentPartPr>
              <p14:xfrm>
                <a:off x="9617493" y="76747"/>
                <a:ext cx="376200" cy="53172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99EB0AB4-05EE-49DF-87E2-8AA425181F8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613173" y="72427"/>
                  <a:ext cx="384840" cy="54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C375B60E-D2B6-4098-9C15-73E5B46FCF3B}"/>
                  </a:ext>
                </a:extLst>
              </p14:cNvPr>
              <p14:cNvContentPartPr/>
              <p14:nvPr/>
            </p14:nvContentPartPr>
            <p14:xfrm>
              <a:off x="1676613" y="2227747"/>
              <a:ext cx="118440" cy="3311640"/>
            </p14:xfrm>
          </p:contentPart>
        </mc:Choice>
        <mc:Fallback xmlns=""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C375B60E-D2B6-4098-9C15-73E5B46FCF3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672293" y="2223427"/>
                <a:ext cx="127080" cy="332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096EA440-653A-49B2-A269-2A80F2C712E2}"/>
                  </a:ext>
                </a:extLst>
              </p14:cNvPr>
              <p14:cNvContentPartPr/>
              <p14:nvPr/>
            </p14:nvContentPartPr>
            <p14:xfrm>
              <a:off x="4052613" y="5955187"/>
              <a:ext cx="146160" cy="11196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096EA440-653A-49B2-A269-2A80F2C712E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048293" y="5950867"/>
                <a:ext cx="15480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5BD86A04-E71E-4FB8-BB12-679BB944D27C}"/>
                  </a:ext>
                </a:extLst>
              </p14:cNvPr>
              <p14:cNvContentPartPr/>
              <p14:nvPr/>
            </p14:nvContentPartPr>
            <p14:xfrm>
              <a:off x="4247733" y="5965987"/>
              <a:ext cx="81000" cy="7380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5BD86A04-E71E-4FB8-BB12-679BB944D27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243413" y="5961667"/>
                <a:ext cx="8964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67AE96E0-49D3-4271-AE1B-28A5CCAA3747}"/>
                  </a:ext>
                </a:extLst>
              </p14:cNvPr>
              <p14:cNvContentPartPr/>
              <p14:nvPr/>
            </p14:nvContentPartPr>
            <p14:xfrm>
              <a:off x="4452573" y="5960947"/>
              <a:ext cx="96840" cy="7920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67AE96E0-49D3-4271-AE1B-28A5CCAA374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448253" y="5956627"/>
                <a:ext cx="10548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EDFA4EE3-0CE9-4716-93E4-B5099313EC25}"/>
                  </a:ext>
                </a:extLst>
              </p14:cNvPr>
              <p14:cNvContentPartPr/>
              <p14:nvPr/>
            </p14:nvContentPartPr>
            <p14:xfrm>
              <a:off x="4584333" y="5953027"/>
              <a:ext cx="90720" cy="10332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EDFA4EE3-0CE9-4716-93E4-B5099313EC2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580013" y="5948707"/>
                <a:ext cx="9936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884AFE8A-F0A4-41E7-996C-665A40A54776}"/>
                  </a:ext>
                </a:extLst>
              </p14:cNvPr>
              <p14:cNvContentPartPr/>
              <p14:nvPr/>
            </p14:nvContentPartPr>
            <p14:xfrm>
              <a:off x="2108253" y="5016307"/>
              <a:ext cx="206640" cy="3240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884AFE8A-F0A4-41E7-996C-665A40A5477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103933" y="5011987"/>
                <a:ext cx="21528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763F1739-0596-450E-AD8F-2CA8A18BCE89}"/>
                  </a:ext>
                </a:extLst>
              </p14:cNvPr>
              <p14:cNvContentPartPr/>
              <p14:nvPr/>
            </p14:nvContentPartPr>
            <p14:xfrm>
              <a:off x="2304453" y="4618507"/>
              <a:ext cx="57600" cy="34812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763F1739-0596-450E-AD8F-2CA8A18BCE8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300133" y="4614187"/>
                <a:ext cx="6624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93F100C0-914A-4B1F-9B7C-E0E997D298BF}"/>
                  </a:ext>
                </a:extLst>
              </p14:cNvPr>
              <p14:cNvContentPartPr/>
              <p14:nvPr/>
            </p14:nvContentPartPr>
            <p14:xfrm>
              <a:off x="2086293" y="5062747"/>
              <a:ext cx="40320" cy="36216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93F100C0-914A-4B1F-9B7C-E0E997D298B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081973" y="5058427"/>
                <a:ext cx="4896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337DECAC-509D-49C9-96C7-3166FBABC024}"/>
                  </a:ext>
                </a:extLst>
              </p14:cNvPr>
              <p14:cNvContentPartPr/>
              <p14:nvPr/>
            </p14:nvContentPartPr>
            <p14:xfrm>
              <a:off x="2021133" y="5630467"/>
              <a:ext cx="40680" cy="180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337DECAC-509D-49C9-96C7-3166FBABC02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016813" y="5626147"/>
                <a:ext cx="4932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10814CFA-694B-4418-ADB7-D44E53F1034C}"/>
                  </a:ext>
                </a:extLst>
              </p14:cNvPr>
              <p14:cNvContentPartPr/>
              <p14:nvPr/>
            </p14:nvContentPartPr>
            <p14:xfrm>
              <a:off x="1872453" y="5935747"/>
              <a:ext cx="166680" cy="11880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10814CFA-694B-4418-ADB7-D44E53F1034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868133" y="5931427"/>
                <a:ext cx="1753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9D4DBAE5-97BD-49B2-9E17-B1F1C35F186E}"/>
                  </a:ext>
                </a:extLst>
              </p14:cNvPr>
              <p14:cNvContentPartPr/>
              <p14:nvPr/>
            </p14:nvContentPartPr>
            <p14:xfrm>
              <a:off x="2287533" y="5922427"/>
              <a:ext cx="131400" cy="10404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9D4DBAE5-97BD-49B2-9E17-B1F1C35F186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283213" y="5918107"/>
                <a:ext cx="14004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CE12B84A-266C-4C0E-9F83-6246BEBF71EC}"/>
                  </a:ext>
                </a:extLst>
              </p14:cNvPr>
              <p14:cNvContentPartPr/>
              <p14:nvPr/>
            </p14:nvContentPartPr>
            <p14:xfrm>
              <a:off x="2290413" y="5082907"/>
              <a:ext cx="26280" cy="82728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CE12B84A-266C-4C0E-9F83-6246BEBF71E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286093" y="5078587"/>
                <a:ext cx="34920" cy="83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21B22AB6-A4F4-4D9C-90C6-E95AA3C09368}"/>
                  </a:ext>
                </a:extLst>
              </p14:cNvPr>
              <p14:cNvContentPartPr/>
              <p14:nvPr/>
            </p14:nvContentPartPr>
            <p14:xfrm>
              <a:off x="2351973" y="4642627"/>
              <a:ext cx="72360" cy="29124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21B22AB6-A4F4-4D9C-90C6-E95AA3C0936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347653" y="4638307"/>
                <a:ext cx="8100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610E2630-9888-47C9-AC9E-BDFA28984D9D}"/>
                  </a:ext>
                </a:extLst>
              </p14:cNvPr>
              <p14:cNvContentPartPr/>
              <p14:nvPr/>
            </p14:nvContentPartPr>
            <p14:xfrm>
              <a:off x="2452413" y="4757467"/>
              <a:ext cx="98640" cy="13428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610E2630-9888-47C9-AC9E-BDFA28984D9D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448093" y="4753147"/>
                <a:ext cx="10728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DD689F5C-FC0A-4B09-A968-35F5A2485E8F}"/>
                  </a:ext>
                </a:extLst>
              </p14:cNvPr>
              <p14:cNvContentPartPr/>
              <p14:nvPr/>
            </p14:nvContentPartPr>
            <p14:xfrm>
              <a:off x="2451693" y="4747747"/>
              <a:ext cx="151920" cy="15660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DD689F5C-FC0A-4B09-A968-35F5A2485E8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447373" y="4743427"/>
                <a:ext cx="16056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D22FF337-9169-4366-AB0B-0154ADC33555}"/>
                  </a:ext>
                </a:extLst>
              </p14:cNvPr>
              <p14:cNvContentPartPr/>
              <p14:nvPr/>
            </p14:nvContentPartPr>
            <p14:xfrm>
              <a:off x="2623773" y="4780147"/>
              <a:ext cx="100800" cy="5472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D22FF337-9169-4366-AB0B-0154ADC3355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619453" y="4775827"/>
                <a:ext cx="10944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1691A81A-8260-4265-B0A1-882782C51E43}"/>
                  </a:ext>
                </a:extLst>
              </p14:cNvPr>
              <p14:cNvContentPartPr/>
              <p14:nvPr/>
            </p14:nvContentPartPr>
            <p14:xfrm>
              <a:off x="2688933" y="4761427"/>
              <a:ext cx="68040" cy="16308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1691A81A-8260-4265-B0A1-882782C51E4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684613" y="4757107"/>
                <a:ext cx="766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9F2C76D2-AF80-4135-84F3-4689464C4C95}"/>
                  </a:ext>
                </a:extLst>
              </p14:cNvPr>
              <p14:cNvContentPartPr/>
              <p14:nvPr/>
            </p14:nvContentPartPr>
            <p14:xfrm>
              <a:off x="2738613" y="4865107"/>
              <a:ext cx="101160" cy="11268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9F2C76D2-AF80-4135-84F3-4689464C4C95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734293" y="4860787"/>
                <a:ext cx="10980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5D21B439-A9EE-41BE-A343-C01A45B59F6D}"/>
                  </a:ext>
                </a:extLst>
              </p14:cNvPr>
              <p14:cNvContentPartPr/>
              <p14:nvPr/>
            </p14:nvContentPartPr>
            <p14:xfrm>
              <a:off x="2400933" y="4516987"/>
              <a:ext cx="552960" cy="58464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5D21B439-A9EE-41BE-A343-C01A45B59F6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396613" y="4512667"/>
                <a:ext cx="561600" cy="59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A0169FA4-ECAC-49EE-954D-E369BD3A3A69}"/>
                  </a:ext>
                </a:extLst>
              </p14:cNvPr>
              <p14:cNvContentPartPr/>
              <p14:nvPr/>
            </p14:nvContentPartPr>
            <p14:xfrm>
              <a:off x="4308213" y="2980867"/>
              <a:ext cx="194040" cy="278172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A0169FA4-ECAC-49EE-954D-E369BD3A3A6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303893" y="2976547"/>
                <a:ext cx="202680" cy="27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0DAF9ACD-1347-4023-A32C-4B36DBF8AA25}"/>
                  </a:ext>
                </a:extLst>
              </p14:cNvPr>
              <p14:cNvContentPartPr/>
              <p14:nvPr/>
            </p14:nvContentPartPr>
            <p14:xfrm>
              <a:off x="4610613" y="2847667"/>
              <a:ext cx="277920" cy="285984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0DAF9ACD-1347-4023-A32C-4B36DBF8AA25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606293" y="2843347"/>
                <a:ext cx="286560" cy="28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C84766F9-138D-4DE0-9983-02AA08684D24}"/>
                  </a:ext>
                </a:extLst>
              </p14:cNvPr>
              <p14:cNvContentPartPr/>
              <p14:nvPr/>
            </p14:nvContentPartPr>
            <p14:xfrm>
              <a:off x="4491093" y="2967547"/>
              <a:ext cx="342720" cy="2628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C84766F9-138D-4DE0-9983-02AA08684D2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486773" y="2963227"/>
                <a:ext cx="35136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BB5C78CC-DF4E-47AA-8F90-978A55FD90F6}"/>
                  </a:ext>
                </a:extLst>
              </p14:cNvPr>
              <p14:cNvContentPartPr/>
              <p14:nvPr/>
            </p14:nvContentPartPr>
            <p14:xfrm>
              <a:off x="5051973" y="2855587"/>
              <a:ext cx="78480" cy="7416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BB5C78CC-DF4E-47AA-8F90-978A55FD90F6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047653" y="2851267"/>
                <a:ext cx="8712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9D814405-3863-4D77-9263-FB54EA4486DB}"/>
                  </a:ext>
                </a:extLst>
              </p14:cNvPr>
              <p14:cNvContentPartPr/>
              <p14:nvPr/>
            </p14:nvContentPartPr>
            <p14:xfrm>
              <a:off x="5055213" y="2857387"/>
              <a:ext cx="129240" cy="9864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9D814405-3863-4D77-9263-FB54EA4486D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050893" y="2853067"/>
                <a:ext cx="13788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43634B55-2319-44AB-BCEE-2C5672DADB3C}"/>
                  </a:ext>
                </a:extLst>
              </p14:cNvPr>
              <p14:cNvContentPartPr/>
              <p14:nvPr/>
            </p14:nvContentPartPr>
            <p14:xfrm>
              <a:off x="5194893" y="2876827"/>
              <a:ext cx="80280" cy="3564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43634B55-2319-44AB-BCEE-2C5672DADB3C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190573" y="2872507"/>
                <a:ext cx="889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7D815145-6CFC-4CF5-B984-006AB3079EEC}"/>
                  </a:ext>
                </a:extLst>
              </p14:cNvPr>
              <p14:cNvContentPartPr/>
              <p14:nvPr/>
            </p14:nvContentPartPr>
            <p14:xfrm>
              <a:off x="5229453" y="2881507"/>
              <a:ext cx="56880" cy="10476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7D815145-6CFC-4CF5-B984-006AB3079EE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225133" y="2877187"/>
                <a:ext cx="6552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E2FF7231-FF2F-405D-8EDE-0ABBD8110B1D}"/>
                  </a:ext>
                </a:extLst>
              </p14:cNvPr>
              <p14:cNvContentPartPr/>
              <p14:nvPr/>
            </p14:nvContentPartPr>
            <p14:xfrm>
              <a:off x="5265813" y="2925427"/>
              <a:ext cx="65880" cy="7884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E2FF7231-FF2F-405D-8EDE-0ABBD8110B1D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261493" y="2921107"/>
                <a:ext cx="7452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15A19087-458A-44FC-9022-0D0D001D5D88}"/>
                  </a:ext>
                </a:extLst>
              </p14:cNvPr>
              <p14:cNvContentPartPr/>
              <p14:nvPr/>
            </p14:nvContentPartPr>
            <p14:xfrm>
              <a:off x="4995453" y="2742547"/>
              <a:ext cx="485280" cy="37152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15A19087-458A-44FC-9022-0D0D001D5D8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991133" y="2738227"/>
                <a:ext cx="49392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D278C379-1F2A-45AA-A7AE-9956BE6123E2}"/>
                  </a:ext>
                </a:extLst>
              </p14:cNvPr>
              <p14:cNvContentPartPr/>
              <p14:nvPr/>
            </p14:nvContentPartPr>
            <p14:xfrm>
              <a:off x="6389013" y="4743067"/>
              <a:ext cx="50400" cy="265320"/>
            </p14:xfrm>
          </p:contentPart>
        </mc:Choice>
        <mc:Fallback xmlns=""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D278C379-1F2A-45AA-A7AE-9956BE6123E2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384693" y="4738747"/>
                <a:ext cx="5904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F80BF345-9600-44C7-9BA2-58CDBE091FC6}"/>
                  </a:ext>
                </a:extLst>
              </p14:cNvPr>
              <p14:cNvContentPartPr/>
              <p14:nvPr/>
            </p14:nvContentPartPr>
            <p14:xfrm>
              <a:off x="6287133" y="4910827"/>
              <a:ext cx="249120" cy="177840"/>
            </p14:xfrm>
          </p:contentPart>
        </mc:Choice>
        <mc:Fallback xmlns=""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F80BF345-9600-44C7-9BA2-58CDBE091FC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282813" y="4906507"/>
                <a:ext cx="25776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1FDA581A-9B9E-4BE7-9C42-51C8CCCD67DD}"/>
                  </a:ext>
                </a:extLst>
              </p14:cNvPr>
              <p14:cNvContentPartPr/>
              <p14:nvPr/>
            </p14:nvContentPartPr>
            <p14:xfrm>
              <a:off x="5895093" y="5185507"/>
              <a:ext cx="126720" cy="99000"/>
            </p14:xfrm>
          </p:contentPart>
        </mc:Choice>
        <mc:Fallback xmlns=""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1FDA581A-9B9E-4BE7-9C42-51C8CCCD67DD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890773" y="5181187"/>
                <a:ext cx="13536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1C40756D-685B-432F-86DD-4E8E4596AB92}"/>
                  </a:ext>
                </a:extLst>
              </p14:cNvPr>
              <p14:cNvContentPartPr/>
              <p14:nvPr/>
            </p14:nvContentPartPr>
            <p14:xfrm>
              <a:off x="6030093" y="5190547"/>
              <a:ext cx="106560" cy="212040"/>
            </p14:xfrm>
          </p:contentPart>
        </mc:Choice>
        <mc:Fallback xmlns=""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1C40756D-685B-432F-86DD-4E8E4596AB92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025773" y="5186227"/>
                <a:ext cx="11520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10695AD7-BB2B-4FE0-A5C2-EBFB850213B3}"/>
                  </a:ext>
                </a:extLst>
              </p14:cNvPr>
              <p14:cNvContentPartPr/>
              <p14:nvPr/>
            </p14:nvContentPartPr>
            <p14:xfrm>
              <a:off x="6151773" y="5126107"/>
              <a:ext cx="426600" cy="146520"/>
            </p14:xfrm>
          </p:contentPart>
        </mc:Choice>
        <mc:Fallback xmlns=""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10695AD7-BB2B-4FE0-A5C2-EBFB850213B3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147453" y="5121787"/>
                <a:ext cx="43524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8CD68316-210C-4071-8D51-922D921E2FE6}"/>
                  </a:ext>
                </a:extLst>
              </p14:cNvPr>
              <p14:cNvContentPartPr/>
              <p14:nvPr/>
            </p14:nvContentPartPr>
            <p14:xfrm>
              <a:off x="6459573" y="5082547"/>
              <a:ext cx="360" cy="360"/>
            </p14:xfrm>
          </p:contentPart>
        </mc:Choice>
        <mc:Fallback xmlns=""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8CD68316-210C-4071-8D51-922D921E2FE6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455253" y="507822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B9AD22F0-54DA-4133-A550-70DD5018DA23}"/>
                  </a:ext>
                </a:extLst>
              </p14:cNvPr>
              <p14:cNvContentPartPr/>
              <p14:nvPr/>
            </p14:nvContentPartPr>
            <p14:xfrm>
              <a:off x="6630933" y="5104867"/>
              <a:ext cx="252000" cy="154440"/>
            </p14:xfrm>
          </p:contentPart>
        </mc:Choice>
        <mc:Fallback xmlns=""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B9AD22F0-54DA-4133-A550-70DD5018DA23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626613" y="5100547"/>
                <a:ext cx="26064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5F252D7A-87F0-4E46-A64D-8A9177B661B9}"/>
                  </a:ext>
                </a:extLst>
              </p14:cNvPr>
              <p14:cNvContentPartPr/>
              <p14:nvPr/>
            </p14:nvContentPartPr>
            <p14:xfrm>
              <a:off x="7044573" y="5143027"/>
              <a:ext cx="117000" cy="209160"/>
            </p14:xfrm>
          </p:contentPart>
        </mc:Choice>
        <mc:Fallback xmlns=""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5F252D7A-87F0-4E46-A64D-8A9177B661B9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040253" y="5138707"/>
                <a:ext cx="12564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4ED6FE71-87C1-4F0D-A88E-6E90F51CB415}"/>
                  </a:ext>
                </a:extLst>
              </p14:cNvPr>
              <p14:cNvContentPartPr/>
              <p14:nvPr/>
            </p14:nvContentPartPr>
            <p14:xfrm>
              <a:off x="7201173" y="5150947"/>
              <a:ext cx="76320" cy="93600"/>
            </p14:xfrm>
          </p:contentPart>
        </mc:Choice>
        <mc:Fallback xmlns=""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4ED6FE71-87C1-4F0D-A88E-6E90F51CB415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196853" y="5146627"/>
                <a:ext cx="8496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9C9FF372-E8D4-4D4F-97B8-A1FF7C0E16E1}"/>
                  </a:ext>
                </a:extLst>
              </p14:cNvPr>
              <p14:cNvContentPartPr/>
              <p14:nvPr/>
            </p14:nvContentPartPr>
            <p14:xfrm>
              <a:off x="7292253" y="5050147"/>
              <a:ext cx="209160" cy="180000"/>
            </p14:xfrm>
          </p:contentPart>
        </mc:Choice>
        <mc:Fallback xmlns=""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9C9FF372-E8D4-4D4F-97B8-A1FF7C0E16E1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287933" y="5045827"/>
                <a:ext cx="21780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AB7EA6D5-10CF-4E5C-ACFD-7C3D56DCF91D}"/>
                  </a:ext>
                </a:extLst>
              </p14:cNvPr>
              <p14:cNvContentPartPr/>
              <p14:nvPr/>
            </p14:nvContentPartPr>
            <p14:xfrm>
              <a:off x="7426533" y="5034667"/>
              <a:ext cx="228960" cy="240840"/>
            </p14:xfrm>
          </p:contentPart>
        </mc:Choice>
        <mc:Fallback xmlns=""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AB7EA6D5-10CF-4E5C-ACFD-7C3D56DCF91D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422213" y="5030347"/>
                <a:ext cx="23760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8210A9C9-9AD9-449C-AFE9-0CCB13C8C7F8}"/>
                  </a:ext>
                </a:extLst>
              </p14:cNvPr>
              <p14:cNvContentPartPr/>
              <p14:nvPr/>
            </p14:nvContentPartPr>
            <p14:xfrm>
              <a:off x="7568013" y="5038627"/>
              <a:ext cx="30240" cy="3240"/>
            </p14:xfrm>
          </p:contentPart>
        </mc:Choice>
        <mc:Fallback xmlns=""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8210A9C9-9AD9-449C-AFE9-0CCB13C8C7F8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563693" y="5034307"/>
                <a:ext cx="38880" cy="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1C32B1BE-29BA-499F-A186-B940AE5A79F7}"/>
                  </a:ext>
                </a:extLst>
              </p14:cNvPr>
              <p14:cNvContentPartPr/>
              <p14:nvPr/>
            </p14:nvContentPartPr>
            <p14:xfrm>
              <a:off x="7837653" y="5114587"/>
              <a:ext cx="176760" cy="66960"/>
            </p14:xfrm>
          </p:contentPart>
        </mc:Choice>
        <mc:Fallback xmlns=""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1C32B1BE-29BA-499F-A186-B940AE5A79F7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833333" y="5110267"/>
                <a:ext cx="18540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5218D4E2-0E4A-4593-82A3-036292903391}"/>
                  </a:ext>
                </a:extLst>
              </p14:cNvPr>
              <p14:cNvContentPartPr/>
              <p14:nvPr/>
            </p14:nvContentPartPr>
            <p14:xfrm>
              <a:off x="8154093" y="5034307"/>
              <a:ext cx="196200" cy="158400"/>
            </p14:xfrm>
          </p:contentPart>
        </mc:Choice>
        <mc:Fallback xmlns=""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5218D4E2-0E4A-4593-82A3-036292903391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8149773" y="5029987"/>
                <a:ext cx="20484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C5C88E28-E889-41AB-93C4-145DEC3D05BB}"/>
                  </a:ext>
                </a:extLst>
              </p14:cNvPr>
              <p14:cNvContentPartPr/>
              <p14:nvPr/>
            </p14:nvContentPartPr>
            <p14:xfrm>
              <a:off x="5833173" y="5285227"/>
              <a:ext cx="1314360" cy="140760"/>
            </p14:xfrm>
          </p:contentPart>
        </mc:Choice>
        <mc:Fallback xmlns=""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C5C88E28-E889-41AB-93C4-145DEC3D05BB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828853" y="5280907"/>
                <a:ext cx="132300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A26AE9DF-1F90-4D18-B660-DF18CE89746A}"/>
                  </a:ext>
                </a:extLst>
              </p14:cNvPr>
              <p14:cNvContentPartPr/>
              <p14:nvPr/>
            </p14:nvContentPartPr>
            <p14:xfrm>
              <a:off x="7151133" y="5198827"/>
              <a:ext cx="1012320" cy="156600"/>
            </p14:xfrm>
          </p:contentPart>
        </mc:Choice>
        <mc:Fallback xmlns=""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A26AE9DF-1F90-4D18-B660-DF18CE89746A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146813" y="5194507"/>
                <a:ext cx="102096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622A6426-2B44-417B-9631-4709FD8C02B5}"/>
                  </a:ext>
                </a:extLst>
              </p14:cNvPr>
              <p14:cNvContentPartPr/>
              <p14:nvPr/>
            </p14:nvContentPartPr>
            <p14:xfrm>
              <a:off x="6751173" y="5500147"/>
              <a:ext cx="216720" cy="390960"/>
            </p14:xfrm>
          </p:contentPart>
        </mc:Choice>
        <mc:Fallback xmlns=""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622A6426-2B44-417B-9631-4709FD8C02B5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746853" y="5495827"/>
                <a:ext cx="22536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24751FB0-85EE-46E8-BF52-A4CA098EDD52}"/>
                  </a:ext>
                </a:extLst>
              </p14:cNvPr>
              <p14:cNvContentPartPr/>
              <p14:nvPr/>
            </p14:nvContentPartPr>
            <p14:xfrm>
              <a:off x="6633453" y="5729107"/>
              <a:ext cx="318600" cy="282600"/>
            </p14:xfrm>
          </p:contentPart>
        </mc:Choice>
        <mc:Fallback xmlns=""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24751FB0-85EE-46E8-BF52-A4CA098EDD52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629133" y="5724787"/>
                <a:ext cx="32724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E6D3515C-B7E9-4B00-BDF7-20A9FC2156BA}"/>
                  </a:ext>
                </a:extLst>
              </p14:cNvPr>
              <p14:cNvContentPartPr/>
              <p14:nvPr/>
            </p14:nvContentPartPr>
            <p14:xfrm>
              <a:off x="5993373" y="6055267"/>
              <a:ext cx="159120" cy="307440"/>
            </p14:xfrm>
          </p:contentPart>
        </mc:Choice>
        <mc:Fallback xmlns=""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E6D3515C-B7E9-4B00-BDF7-20A9FC2156BA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989053" y="6050947"/>
                <a:ext cx="16776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CC8D29B2-F71B-4FF4-B712-67601AF30E1A}"/>
                  </a:ext>
                </a:extLst>
              </p14:cNvPr>
              <p14:cNvContentPartPr/>
              <p14:nvPr/>
            </p14:nvContentPartPr>
            <p14:xfrm>
              <a:off x="6165813" y="6160747"/>
              <a:ext cx="101520" cy="106920"/>
            </p14:xfrm>
          </p:contentPart>
        </mc:Choice>
        <mc:Fallback xmlns=""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CC8D29B2-F71B-4FF4-B712-67601AF30E1A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161493" y="6156427"/>
                <a:ext cx="11016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35BC1FEF-7721-46C6-9C1A-C4D31E95ECA3}"/>
                  </a:ext>
                </a:extLst>
              </p14:cNvPr>
              <p14:cNvContentPartPr/>
              <p14:nvPr/>
            </p14:nvContentPartPr>
            <p14:xfrm>
              <a:off x="6324213" y="6063187"/>
              <a:ext cx="92520" cy="171720"/>
            </p14:xfrm>
          </p:contentPart>
        </mc:Choice>
        <mc:Fallback xmlns=""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35BC1FEF-7721-46C6-9C1A-C4D31E95ECA3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6319893" y="6058867"/>
                <a:ext cx="10116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34481546-83D6-475B-A6AE-32A5477F5002}"/>
                  </a:ext>
                </a:extLst>
              </p14:cNvPr>
              <p14:cNvContentPartPr/>
              <p14:nvPr/>
            </p14:nvContentPartPr>
            <p14:xfrm>
              <a:off x="6531573" y="6147067"/>
              <a:ext cx="92160" cy="104040"/>
            </p14:xfrm>
          </p:contentPart>
        </mc:Choice>
        <mc:Fallback xmlns=""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34481546-83D6-475B-A6AE-32A5477F5002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527253" y="6142747"/>
                <a:ext cx="10080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B640852B-0268-4A4F-B42A-AEAE916003FC}"/>
                  </a:ext>
                </a:extLst>
              </p14:cNvPr>
              <p14:cNvContentPartPr/>
              <p14:nvPr/>
            </p14:nvContentPartPr>
            <p14:xfrm>
              <a:off x="6656493" y="6183067"/>
              <a:ext cx="257400" cy="46440"/>
            </p14:xfrm>
          </p:contentPart>
        </mc:Choice>
        <mc:Fallback xmlns=""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B640852B-0268-4A4F-B42A-AEAE916003FC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652173" y="6178747"/>
                <a:ext cx="2660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FC22988B-9E58-46BD-8E8E-DAF59A7D3E73}"/>
                  </a:ext>
                </a:extLst>
              </p14:cNvPr>
              <p14:cNvContentPartPr/>
              <p14:nvPr/>
            </p14:nvContentPartPr>
            <p14:xfrm>
              <a:off x="6979053" y="6266227"/>
              <a:ext cx="360" cy="360"/>
            </p14:xfrm>
          </p:contentPart>
        </mc:Choice>
        <mc:Fallback xmlns=""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FC22988B-9E58-46BD-8E8E-DAF59A7D3E73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974733" y="626154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1907E375-B23A-4E6D-9092-6000AAFDC20D}"/>
                  </a:ext>
                </a:extLst>
              </p14:cNvPr>
              <p14:cNvContentPartPr/>
              <p14:nvPr/>
            </p14:nvContentPartPr>
            <p14:xfrm>
              <a:off x="6401973" y="6167227"/>
              <a:ext cx="55080" cy="156240"/>
            </p14:xfrm>
          </p:contentPart>
        </mc:Choice>
        <mc:Fallback xmlns=""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1907E375-B23A-4E6D-9092-6000AAFDC20D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6397653" y="6162907"/>
                <a:ext cx="6372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7A290C2D-08DA-4459-9D71-0ECF98DED075}"/>
                  </a:ext>
                </a:extLst>
              </p14:cNvPr>
              <p14:cNvContentPartPr/>
              <p14:nvPr/>
            </p14:nvContentPartPr>
            <p14:xfrm>
              <a:off x="6937293" y="6167587"/>
              <a:ext cx="100440" cy="142200"/>
            </p14:xfrm>
          </p:contentPart>
        </mc:Choice>
        <mc:Fallback xmlns=""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7A290C2D-08DA-4459-9D71-0ECF98DED075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6932973" y="6163267"/>
                <a:ext cx="10908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7117EAAE-C342-4B6E-B4F6-7C2F212378DB}"/>
                  </a:ext>
                </a:extLst>
              </p14:cNvPr>
              <p14:cNvContentPartPr/>
              <p14:nvPr/>
            </p14:nvContentPartPr>
            <p14:xfrm>
              <a:off x="7067973" y="6136267"/>
              <a:ext cx="75960" cy="88200"/>
            </p14:xfrm>
          </p:contentPart>
        </mc:Choice>
        <mc:Fallback xmlns=""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7117EAAE-C342-4B6E-B4F6-7C2F212378DB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7063653" y="6131947"/>
                <a:ext cx="8460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0D4A998E-58E1-47FF-ADAA-D498715E68D1}"/>
                  </a:ext>
                </a:extLst>
              </p14:cNvPr>
              <p14:cNvContentPartPr/>
              <p14:nvPr/>
            </p14:nvContentPartPr>
            <p14:xfrm>
              <a:off x="7151853" y="6055627"/>
              <a:ext cx="95040" cy="154440"/>
            </p14:xfrm>
          </p:contentPart>
        </mc:Choice>
        <mc:Fallback xmlns=""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0D4A998E-58E1-47FF-ADAA-D498715E68D1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7147533" y="6051307"/>
                <a:ext cx="1036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FB6E14DF-6587-4E3E-8907-8B7F9E156020}"/>
                  </a:ext>
                </a:extLst>
              </p14:cNvPr>
              <p14:cNvContentPartPr/>
              <p14:nvPr/>
            </p14:nvContentPartPr>
            <p14:xfrm>
              <a:off x="7236813" y="6094867"/>
              <a:ext cx="12240" cy="23400"/>
            </p14:xfrm>
          </p:contentPart>
        </mc:Choice>
        <mc:Fallback xmlns=""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FB6E14DF-6587-4E3E-8907-8B7F9E156020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7232493" y="6090547"/>
                <a:ext cx="2088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159EB887-9419-4DC9-9EC1-75E1FB986377}"/>
                  </a:ext>
                </a:extLst>
              </p14:cNvPr>
              <p14:cNvContentPartPr/>
              <p14:nvPr/>
            </p14:nvContentPartPr>
            <p14:xfrm>
              <a:off x="7294773" y="6113227"/>
              <a:ext cx="174960" cy="87840"/>
            </p14:xfrm>
          </p:contentPart>
        </mc:Choice>
        <mc:Fallback xmlns=""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159EB887-9419-4DC9-9EC1-75E1FB986377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7290453" y="6108907"/>
                <a:ext cx="18360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4EC40302-0404-427C-89ED-DD964F68A423}"/>
                  </a:ext>
                </a:extLst>
              </p14:cNvPr>
              <p14:cNvContentPartPr/>
              <p14:nvPr/>
            </p14:nvContentPartPr>
            <p14:xfrm>
              <a:off x="6605733" y="6392947"/>
              <a:ext cx="249480" cy="156960"/>
            </p14:xfrm>
          </p:contentPart>
        </mc:Choice>
        <mc:Fallback xmlns=""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4EC40302-0404-427C-89ED-DD964F68A423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6601413" y="6388627"/>
                <a:ext cx="2581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74BA7255-7332-4D00-B0D8-0C091D4BF34B}"/>
                  </a:ext>
                </a:extLst>
              </p14:cNvPr>
              <p14:cNvContentPartPr/>
              <p14:nvPr/>
            </p14:nvContentPartPr>
            <p14:xfrm>
              <a:off x="6884013" y="6376747"/>
              <a:ext cx="195120" cy="137520"/>
            </p14:xfrm>
          </p:contentPart>
        </mc:Choice>
        <mc:Fallback xmlns=""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74BA7255-7332-4D00-B0D8-0C091D4BF34B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6879693" y="6372427"/>
                <a:ext cx="20376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1F908BCE-3F99-45DA-8C74-0D53C75E4E55}"/>
                  </a:ext>
                </a:extLst>
              </p14:cNvPr>
              <p14:cNvContentPartPr/>
              <p14:nvPr/>
            </p14:nvContentPartPr>
            <p14:xfrm>
              <a:off x="7061853" y="6329227"/>
              <a:ext cx="111960" cy="154800"/>
            </p14:xfrm>
          </p:contentPart>
        </mc:Choice>
        <mc:Fallback xmlns=""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1F908BCE-3F99-45DA-8C74-0D53C75E4E55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7057533" y="6324907"/>
                <a:ext cx="12060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E67BA7A9-4EBF-4CA9-A422-BB76DF8642D5}"/>
                  </a:ext>
                </a:extLst>
              </p14:cNvPr>
              <p14:cNvContentPartPr/>
              <p14:nvPr/>
            </p14:nvContentPartPr>
            <p14:xfrm>
              <a:off x="7113333" y="6441547"/>
              <a:ext cx="59400" cy="42840"/>
            </p14:xfrm>
          </p:contentPart>
        </mc:Choice>
        <mc:Fallback xmlns=""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E67BA7A9-4EBF-4CA9-A422-BB76DF8642D5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7109013" y="6437227"/>
                <a:ext cx="6804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B37991DC-0370-4913-B81C-291C1AAE2D53}"/>
                  </a:ext>
                </a:extLst>
              </p14:cNvPr>
              <p14:cNvContentPartPr/>
              <p14:nvPr/>
            </p14:nvContentPartPr>
            <p14:xfrm>
              <a:off x="7190733" y="6334627"/>
              <a:ext cx="206280" cy="155880"/>
            </p14:xfrm>
          </p:contentPart>
        </mc:Choice>
        <mc:Fallback xmlns=""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B37991DC-0370-4913-B81C-291C1AAE2D53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7186413" y="6330307"/>
                <a:ext cx="21492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06B1DDC3-6845-4349-96DB-38E55A6CF32B}"/>
                  </a:ext>
                </a:extLst>
              </p14:cNvPr>
              <p14:cNvContentPartPr/>
              <p14:nvPr/>
            </p14:nvContentPartPr>
            <p14:xfrm>
              <a:off x="7385853" y="6385387"/>
              <a:ext cx="127800" cy="110880"/>
            </p14:xfrm>
          </p:contentPart>
        </mc:Choice>
        <mc:Fallback xmlns=""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06B1DDC3-6845-4349-96DB-38E55A6CF32B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7381533" y="6381067"/>
                <a:ext cx="13644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id="{57002A37-45E3-46A2-9FB4-7F92E7C9D0C5}"/>
                  </a:ext>
                </a:extLst>
              </p14:cNvPr>
              <p14:cNvContentPartPr/>
              <p14:nvPr/>
            </p14:nvContentPartPr>
            <p14:xfrm>
              <a:off x="5837853" y="2200387"/>
              <a:ext cx="3829320" cy="2538360"/>
            </p14:xfrm>
          </p:contentPart>
        </mc:Choice>
        <mc:Fallback xmlns=""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57002A37-45E3-46A2-9FB4-7F92E7C9D0C5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5833533" y="2196067"/>
                <a:ext cx="3837960" cy="254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1B07B101-E00C-4065-9AFF-7EB030C09F9A}"/>
                  </a:ext>
                </a:extLst>
              </p14:cNvPr>
              <p14:cNvContentPartPr/>
              <p14:nvPr/>
            </p14:nvContentPartPr>
            <p14:xfrm>
              <a:off x="5648493" y="2151067"/>
              <a:ext cx="229320" cy="245880"/>
            </p14:xfrm>
          </p:contentPart>
        </mc:Choice>
        <mc:Fallback xmlns=""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1B07B101-E00C-4065-9AFF-7EB030C09F9A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5644173" y="2146747"/>
                <a:ext cx="23796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CDDC7160-6E4A-4C7D-BDA1-0A3ECACB5B33}"/>
                  </a:ext>
                </a:extLst>
              </p14:cNvPr>
              <p14:cNvContentPartPr/>
              <p14:nvPr/>
            </p14:nvContentPartPr>
            <p14:xfrm>
              <a:off x="1870653" y="2383267"/>
              <a:ext cx="3460680" cy="3139200"/>
            </p14:xfrm>
          </p:contentPart>
        </mc:Choice>
        <mc:Fallback xmlns=""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CDDC7160-6E4A-4C7D-BDA1-0A3ECACB5B33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1866333" y="2378947"/>
                <a:ext cx="3469320" cy="314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34506451-B436-4ED2-9639-36B53424B671}"/>
                  </a:ext>
                </a:extLst>
              </p14:cNvPr>
              <p14:cNvContentPartPr/>
              <p14:nvPr/>
            </p14:nvContentPartPr>
            <p14:xfrm>
              <a:off x="735573" y="2611867"/>
              <a:ext cx="3196080" cy="800280"/>
            </p14:xfrm>
          </p:contentPart>
        </mc:Choice>
        <mc:Fallback xmlns=""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34506451-B436-4ED2-9639-36B53424B671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731253" y="2607547"/>
                <a:ext cx="3204720" cy="80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DBF546ED-DDFB-4BE1-92F5-982967C54855}"/>
                  </a:ext>
                </a:extLst>
              </p14:cNvPr>
              <p14:cNvContentPartPr/>
              <p14:nvPr/>
            </p14:nvContentPartPr>
            <p14:xfrm>
              <a:off x="434253" y="3041347"/>
              <a:ext cx="978840" cy="646560"/>
            </p14:xfrm>
          </p:contentPart>
        </mc:Choice>
        <mc:Fallback xmlns=""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DBF546ED-DDFB-4BE1-92F5-982967C54855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429933" y="3037027"/>
                <a:ext cx="987480" cy="65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0F1D3C62-9185-43EA-8FD1-E73CE77B6FCB}"/>
                  </a:ext>
                </a:extLst>
              </p14:cNvPr>
              <p14:cNvContentPartPr/>
              <p14:nvPr/>
            </p14:nvContentPartPr>
            <p14:xfrm>
              <a:off x="4422333" y="2940907"/>
              <a:ext cx="418680" cy="64440"/>
            </p14:xfrm>
          </p:contentPart>
        </mc:Choice>
        <mc:Fallback xmlns=""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0F1D3C62-9185-43EA-8FD1-E73CE77B6FCB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4418013" y="2936587"/>
                <a:ext cx="427320" cy="7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3" name="Gruppieren 282">
            <a:extLst>
              <a:ext uri="{FF2B5EF4-FFF2-40B4-BE49-F238E27FC236}">
                <a16:creationId xmlns:a16="http://schemas.microsoft.com/office/drawing/2014/main" id="{ED0EF552-1F29-4386-91D1-B7045271FADF}"/>
              </a:ext>
            </a:extLst>
          </p:cNvPr>
          <p:cNvGrpSpPr/>
          <p:nvPr/>
        </p:nvGrpSpPr>
        <p:grpSpPr>
          <a:xfrm>
            <a:off x="2019333" y="5813707"/>
            <a:ext cx="268560" cy="36360"/>
            <a:chOff x="2019333" y="5813707"/>
            <a:chExt cx="268560" cy="3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F3A2FD9F-26F5-4BE9-921F-BC30E6143984}"/>
                    </a:ext>
                  </a:extLst>
                </p14:cNvPr>
                <p14:cNvContentPartPr/>
                <p14:nvPr/>
              </p14:nvContentPartPr>
              <p14:xfrm>
                <a:off x="2197533" y="5833147"/>
                <a:ext cx="75960" cy="936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F3A2FD9F-26F5-4BE9-921F-BC30E614398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193213" y="5828827"/>
                  <a:ext cx="84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8EFE2B84-08F5-4840-B6DD-E16782FB49CA}"/>
                    </a:ext>
                  </a:extLst>
                </p14:cNvPr>
                <p14:cNvContentPartPr/>
                <p14:nvPr/>
              </p14:nvContentPartPr>
              <p14:xfrm>
                <a:off x="2019333" y="5813707"/>
                <a:ext cx="268560" cy="3636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8EFE2B84-08F5-4840-B6DD-E16782FB49C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015013" y="5809387"/>
                  <a:ext cx="277200" cy="4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57A97FD7-0201-4ACD-BA3A-D1393D9A0423}"/>
                  </a:ext>
                </a:extLst>
              </p14:cNvPr>
              <p14:cNvContentPartPr/>
              <p14:nvPr/>
            </p14:nvContentPartPr>
            <p14:xfrm>
              <a:off x="10099173" y="1948747"/>
              <a:ext cx="887040" cy="1168920"/>
            </p14:xfrm>
          </p:contentPart>
        </mc:Choice>
        <mc:Fallback xmlns=""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57A97FD7-0201-4ACD-BA3A-D1393D9A0423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10094853" y="1944427"/>
                <a:ext cx="895680" cy="11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E1BC37BF-BDDA-49B2-A64D-515A3C354268}"/>
                  </a:ext>
                </a:extLst>
              </p14:cNvPr>
              <p14:cNvContentPartPr/>
              <p14:nvPr/>
            </p14:nvContentPartPr>
            <p14:xfrm>
              <a:off x="10411293" y="1887907"/>
              <a:ext cx="25200" cy="44640"/>
            </p14:xfrm>
          </p:contentPart>
        </mc:Choice>
        <mc:Fallback xmlns=""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E1BC37BF-BDDA-49B2-A64D-515A3C354268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10406973" y="1883587"/>
                <a:ext cx="33840" cy="5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7" name="Gruppieren 296">
            <a:extLst>
              <a:ext uri="{FF2B5EF4-FFF2-40B4-BE49-F238E27FC236}">
                <a16:creationId xmlns:a16="http://schemas.microsoft.com/office/drawing/2014/main" id="{3D154AA7-091F-4613-BD16-D0454053443C}"/>
              </a:ext>
            </a:extLst>
          </p:cNvPr>
          <p:cNvGrpSpPr/>
          <p:nvPr/>
        </p:nvGrpSpPr>
        <p:grpSpPr>
          <a:xfrm>
            <a:off x="6062853" y="1491187"/>
            <a:ext cx="5979960" cy="3057480"/>
            <a:chOff x="6062853" y="1491187"/>
            <a:chExt cx="5979960" cy="305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49BD44B0-CCCF-4281-8013-7FAB88064EDB}"/>
                    </a:ext>
                  </a:extLst>
                </p14:cNvPr>
                <p14:cNvContentPartPr/>
                <p14:nvPr/>
              </p14:nvContentPartPr>
              <p14:xfrm>
                <a:off x="7032693" y="1576507"/>
                <a:ext cx="52920" cy="108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49BD44B0-CCCF-4281-8013-7FAB88064ED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028373" y="1572187"/>
                  <a:ext cx="615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2AB9F0B-679E-4050-A2A0-871776A11042}"/>
                    </a:ext>
                  </a:extLst>
                </p14:cNvPr>
                <p14:cNvContentPartPr/>
                <p14:nvPr/>
              </p14:nvContentPartPr>
              <p14:xfrm>
                <a:off x="6893373" y="1564267"/>
                <a:ext cx="38160" cy="36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2AB9F0B-679E-4050-A2A0-871776A11042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889053" y="1559947"/>
                  <a:ext cx="468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444299C-9C33-4047-8D74-F2B37F641A9F}"/>
                    </a:ext>
                  </a:extLst>
                </p14:cNvPr>
                <p14:cNvContentPartPr/>
                <p14:nvPr/>
              </p14:nvContentPartPr>
              <p14:xfrm>
                <a:off x="6640293" y="1528987"/>
                <a:ext cx="5195520" cy="1144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444299C-9C33-4047-8D74-F2B37F641A9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635973" y="1524667"/>
                  <a:ext cx="52041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19F3D011-D635-48ED-B4D7-EFE5452A1142}"/>
                    </a:ext>
                  </a:extLst>
                </p14:cNvPr>
                <p14:cNvContentPartPr/>
                <p14:nvPr/>
              </p14:nvContentPartPr>
              <p14:xfrm>
                <a:off x="9317973" y="1491187"/>
                <a:ext cx="677880" cy="13359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19F3D011-D635-48ED-B4D7-EFE5452A114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313653" y="1486867"/>
                  <a:ext cx="686520" cy="13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A6AE4A19-5A96-4E00-B819-9C1BB7D65140}"/>
                    </a:ext>
                  </a:extLst>
                </p14:cNvPr>
                <p14:cNvContentPartPr/>
                <p14:nvPr/>
              </p14:nvContentPartPr>
              <p14:xfrm>
                <a:off x="9913413" y="2632027"/>
                <a:ext cx="239400" cy="3729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A6AE4A19-5A96-4E00-B819-9C1BB7D6514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909093" y="2627707"/>
                  <a:ext cx="24804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8EF940E9-F696-4859-9153-B1EDA6FE8122}"/>
                    </a:ext>
                  </a:extLst>
                </p14:cNvPr>
                <p14:cNvContentPartPr/>
                <p14:nvPr/>
              </p14:nvContentPartPr>
              <p14:xfrm>
                <a:off x="10295373" y="2355187"/>
                <a:ext cx="218880" cy="2473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8EF940E9-F696-4859-9153-B1EDA6FE812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291053" y="2350867"/>
                  <a:ext cx="2275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94BE207-D05A-4507-B42D-F192577F2C55}"/>
                    </a:ext>
                  </a:extLst>
                </p14:cNvPr>
                <p14:cNvContentPartPr/>
                <p14:nvPr/>
              </p14:nvContentPartPr>
              <p14:xfrm>
                <a:off x="10655373" y="2306587"/>
                <a:ext cx="25200" cy="2008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94BE207-D05A-4507-B42D-F192577F2C5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651053" y="2302267"/>
                  <a:ext cx="338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2D96A434-918A-46AF-B503-738AA568196D}"/>
                    </a:ext>
                  </a:extLst>
                </p14:cNvPr>
                <p14:cNvContentPartPr/>
                <p14:nvPr/>
              </p14:nvContentPartPr>
              <p14:xfrm>
                <a:off x="10510653" y="2240707"/>
                <a:ext cx="267480" cy="979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2D96A434-918A-46AF-B503-738AA568196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506333" y="2236387"/>
                  <a:ext cx="2761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BFD0140B-0DFA-4415-A102-7C11F6D8437F}"/>
                    </a:ext>
                  </a:extLst>
                </p14:cNvPr>
                <p14:cNvContentPartPr/>
                <p14:nvPr/>
              </p14:nvContentPartPr>
              <p14:xfrm>
                <a:off x="10546293" y="2329987"/>
                <a:ext cx="294480" cy="734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BFD0140B-0DFA-4415-A102-7C11F6D8437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541973" y="2325667"/>
                  <a:ext cx="3031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964DD07E-72C4-47CD-90DF-561490F6C7A4}"/>
                    </a:ext>
                  </a:extLst>
                </p14:cNvPr>
                <p14:cNvContentPartPr/>
                <p14:nvPr/>
              </p14:nvContentPartPr>
              <p14:xfrm>
                <a:off x="10229853" y="2466787"/>
                <a:ext cx="685800" cy="2228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964DD07E-72C4-47CD-90DF-561490F6C7A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225533" y="2462467"/>
                  <a:ext cx="6944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C33B1857-EF46-485D-8871-D831E4B66481}"/>
                    </a:ext>
                  </a:extLst>
                </p14:cNvPr>
                <p14:cNvContentPartPr/>
                <p14:nvPr/>
              </p14:nvContentPartPr>
              <p14:xfrm>
                <a:off x="10326693" y="2677027"/>
                <a:ext cx="185400" cy="2631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C33B1857-EF46-485D-8871-D831E4B6648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322373" y="2672707"/>
                  <a:ext cx="1940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351B51A8-B0ED-4D08-A79B-656FB6EB60A9}"/>
                    </a:ext>
                  </a:extLst>
                </p14:cNvPr>
                <p14:cNvContentPartPr/>
                <p14:nvPr/>
              </p14:nvContentPartPr>
              <p14:xfrm>
                <a:off x="10620093" y="2615467"/>
                <a:ext cx="276480" cy="2689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351B51A8-B0ED-4D08-A79B-656FB6EB60A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615773" y="2611147"/>
                  <a:ext cx="2851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91F52C31-F229-46F3-A703-772E2A5DC878}"/>
                    </a:ext>
                  </a:extLst>
                </p14:cNvPr>
                <p14:cNvContentPartPr/>
                <p14:nvPr/>
              </p14:nvContentPartPr>
              <p14:xfrm>
                <a:off x="11032653" y="2344027"/>
                <a:ext cx="194040" cy="1580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91F52C31-F229-46F3-A703-772E2A5DC87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028333" y="2339707"/>
                  <a:ext cx="2026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47E6C392-D280-435A-92A3-34030D684BE6}"/>
                    </a:ext>
                  </a:extLst>
                </p14:cNvPr>
                <p14:cNvContentPartPr/>
                <p14:nvPr/>
              </p14:nvContentPartPr>
              <p14:xfrm>
                <a:off x="11351973" y="2223427"/>
                <a:ext cx="219240" cy="1998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47E6C392-D280-435A-92A3-34030D684BE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347653" y="2219107"/>
                  <a:ext cx="2278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22C5C278-4354-42BF-9116-F771B12C31D1}"/>
                    </a:ext>
                  </a:extLst>
                </p14:cNvPr>
                <p14:cNvContentPartPr/>
                <p14:nvPr/>
              </p14:nvContentPartPr>
              <p14:xfrm>
                <a:off x="10162173" y="2221267"/>
                <a:ext cx="158400" cy="95148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22C5C278-4354-42BF-9116-F771B12C31D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157853" y="2216947"/>
                  <a:ext cx="167040" cy="9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1484F085-C06D-4E52-8BD1-53A3D960D43D}"/>
                    </a:ext>
                  </a:extLst>
                </p14:cNvPr>
                <p14:cNvContentPartPr/>
                <p14:nvPr/>
              </p14:nvContentPartPr>
              <p14:xfrm>
                <a:off x="10140573" y="1809787"/>
                <a:ext cx="1648440" cy="8870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1484F085-C06D-4E52-8BD1-53A3D960D43D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136253" y="1805467"/>
                  <a:ext cx="1657080" cy="89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9C0860A-D3C6-4BC5-8F86-981200702F42}"/>
                    </a:ext>
                  </a:extLst>
                </p14:cNvPr>
                <p14:cNvContentPartPr/>
                <p14:nvPr/>
              </p14:nvContentPartPr>
              <p14:xfrm>
                <a:off x="10251813" y="2540947"/>
                <a:ext cx="1784160" cy="66024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9C0860A-D3C6-4BC5-8F86-981200702F4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247493" y="2536627"/>
                  <a:ext cx="1792800" cy="66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FC0EC4B4-8E4F-4D02-9AD7-8462AAFB51C2}"/>
                    </a:ext>
                  </a:extLst>
                </p14:cNvPr>
                <p14:cNvContentPartPr/>
                <p14:nvPr/>
              </p14:nvContentPartPr>
              <p14:xfrm>
                <a:off x="9823413" y="3613027"/>
                <a:ext cx="241560" cy="734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FC0EC4B4-8E4F-4D02-9AD7-8462AAFB51C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819093" y="3608707"/>
                  <a:ext cx="2502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FF55E41D-C76C-4502-A277-F96878B90DE1}"/>
                    </a:ext>
                  </a:extLst>
                </p14:cNvPr>
                <p14:cNvContentPartPr/>
                <p14:nvPr/>
              </p14:nvContentPartPr>
              <p14:xfrm>
                <a:off x="9994413" y="3498907"/>
                <a:ext cx="249120" cy="2239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FF55E41D-C76C-4502-A277-F96878B90DE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990093" y="3494587"/>
                  <a:ext cx="2577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5C702B21-B854-4C79-9567-2A9E30216E40}"/>
                    </a:ext>
                  </a:extLst>
                </p14:cNvPr>
                <p14:cNvContentPartPr/>
                <p14:nvPr/>
              </p14:nvContentPartPr>
              <p14:xfrm>
                <a:off x="10390773" y="3207667"/>
                <a:ext cx="182160" cy="2422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5C702B21-B854-4C79-9567-2A9E30216E40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386453" y="3203347"/>
                  <a:ext cx="1908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86181F79-9683-4D38-B54D-81C3F0C78D5F}"/>
                    </a:ext>
                  </a:extLst>
                </p14:cNvPr>
                <p14:cNvContentPartPr/>
                <p14:nvPr/>
              </p14:nvContentPartPr>
              <p14:xfrm>
                <a:off x="10570773" y="3053227"/>
                <a:ext cx="178200" cy="1548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86181F79-9683-4D38-B54D-81C3F0C78D5F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566453" y="3048907"/>
                  <a:ext cx="1868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159FE9AE-3991-41C8-AC1B-47C90F413DA7}"/>
                    </a:ext>
                  </a:extLst>
                </p14:cNvPr>
                <p14:cNvContentPartPr/>
                <p14:nvPr/>
              </p14:nvContentPartPr>
              <p14:xfrm>
                <a:off x="10827093" y="3101827"/>
                <a:ext cx="56160" cy="1882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159FE9AE-3991-41C8-AC1B-47C90F413DA7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822773" y="3097507"/>
                  <a:ext cx="648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C4CD259-30B5-498B-BA44-BB3745675F50}"/>
                    </a:ext>
                  </a:extLst>
                </p14:cNvPr>
                <p14:cNvContentPartPr/>
                <p14:nvPr/>
              </p14:nvContentPartPr>
              <p14:xfrm>
                <a:off x="10736013" y="3067267"/>
                <a:ext cx="193680" cy="770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C4CD259-30B5-498B-BA44-BB3745675F5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731693" y="3062947"/>
                  <a:ext cx="2023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2B0A1DA1-B693-433A-8F03-B0E9046C9336}"/>
                    </a:ext>
                  </a:extLst>
                </p14:cNvPr>
                <p14:cNvContentPartPr/>
                <p14:nvPr/>
              </p14:nvContentPartPr>
              <p14:xfrm>
                <a:off x="10743933" y="3131347"/>
                <a:ext cx="201600" cy="8748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2B0A1DA1-B693-433A-8F03-B0E9046C9336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739613" y="3127027"/>
                  <a:ext cx="2102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5648B9A8-B430-423F-B831-2D0DDB21C204}"/>
                    </a:ext>
                  </a:extLst>
                </p14:cNvPr>
                <p14:cNvContentPartPr/>
                <p14:nvPr/>
              </p14:nvContentPartPr>
              <p14:xfrm>
                <a:off x="10385733" y="3291907"/>
                <a:ext cx="635040" cy="26712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5648B9A8-B430-423F-B831-2D0DDB21C204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381413" y="3287587"/>
                  <a:ext cx="6436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8C0FD9C3-08A3-4607-9767-496EC8E774C1}"/>
                    </a:ext>
                  </a:extLst>
                </p14:cNvPr>
                <p14:cNvContentPartPr/>
                <p14:nvPr/>
              </p14:nvContentPartPr>
              <p14:xfrm>
                <a:off x="10545573" y="3522307"/>
                <a:ext cx="157680" cy="2217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8C0FD9C3-08A3-4607-9767-496EC8E774C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541253" y="3517987"/>
                  <a:ext cx="1663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446723C4-028F-4DF4-85A3-DE339447705E}"/>
                    </a:ext>
                  </a:extLst>
                </p14:cNvPr>
                <p14:cNvContentPartPr/>
                <p14:nvPr/>
              </p14:nvContentPartPr>
              <p14:xfrm>
                <a:off x="10852653" y="3482707"/>
                <a:ext cx="155160" cy="2055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446723C4-028F-4DF4-85A3-DE339447705E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848333" y="3478387"/>
                  <a:ext cx="1638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C656F803-B519-438A-9B2A-CF6023109601}"/>
                    </a:ext>
                  </a:extLst>
                </p14:cNvPr>
                <p14:cNvContentPartPr/>
                <p14:nvPr/>
              </p14:nvContentPartPr>
              <p14:xfrm>
                <a:off x="10895493" y="3369667"/>
                <a:ext cx="268560" cy="9216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C656F803-B519-438A-9B2A-CF6023109601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891173" y="3365347"/>
                  <a:ext cx="2772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90F436A8-096B-4E97-BCA8-DDEA9E4D197C}"/>
                    </a:ext>
                  </a:extLst>
                </p14:cNvPr>
                <p14:cNvContentPartPr/>
                <p14:nvPr/>
              </p14:nvContentPartPr>
              <p14:xfrm>
                <a:off x="11283213" y="3113707"/>
                <a:ext cx="226440" cy="17820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90F436A8-096B-4E97-BCA8-DDEA9E4D197C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1278893" y="3109387"/>
                  <a:ext cx="2350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6D96E78C-B6B1-4A35-AF00-1E381BE14FFA}"/>
                    </a:ext>
                  </a:extLst>
                </p14:cNvPr>
                <p14:cNvContentPartPr/>
                <p14:nvPr/>
              </p14:nvContentPartPr>
              <p14:xfrm>
                <a:off x="11606493" y="3004627"/>
                <a:ext cx="250200" cy="2041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6D96E78C-B6B1-4A35-AF00-1E381BE14FF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602173" y="3000307"/>
                  <a:ext cx="2588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BD8DFC9B-72E7-470B-81E7-DBE63D7AA05E}"/>
                    </a:ext>
                  </a:extLst>
                </p14:cNvPr>
                <p14:cNvContentPartPr/>
                <p14:nvPr/>
              </p14:nvContentPartPr>
              <p14:xfrm>
                <a:off x="7503933" y="2045227"/>
                <a:ext cx="73080" cy="3369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BD8DFC9B-72E7-470B-81E7-DBE63D7AA05E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499613" y="2040907"/>
                  <a:ext cx="8172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A7107792-F988-4EB7-A829-6FA45F69852C}"/>
                    </a:ext>
                  </a:extLst>
                </p14:cNvPr>
                <p14:cNvContentPartPr/>
                <p14:nvPr/>
              </p14:nvContentPartPr>
              <p14:xfrm>
                <a:off x="7425453" y="1899067"/>
                <a:ext cx="263880" cy="21240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A7107792-F988-4EB7-A829-6FA45F69852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421133" y="1894747"/>
                  <a:ext cx="2725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88D29B62-29EC-40DB-B9DB-1346FD21CC89}"/>
                    </a:ext>
                  </a:extLst>
                </p14:cNvPr>
                <p14:cNvContentPartPr/>
                <p14:nvPr/>
              </p14:nvContentPartPr>
              <p14:xfrm>
                <a:off x="8787693" y="3469747"/>
                <a:ext cx="114480" cy="16236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88D29B62-29EC-40DB-B9DB-1346FD21CC89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783373" y="3465427"/>
                  <a:ext cx="1231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25548D59-ECC4-4929-8EB1-63C6DE3DAD89}"/>
                    </a:ext>
                  </a:extLst>
                </p14:cNvPr>
                <p14:cNvContentPartPr/>
                <p14:nvPr/>
              </p14:nvContentPartPr>
              <p14:xfrm>
                <a:off x="8840613" y="3376507"/>
                <a:ext cx="172080" cy="2469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25548D59-ECC4-4929-8EB1-63C6DE3DAD8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836293" y="3372187"/>
                  <a:ext cx="1807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6E9339C0-2EC2-404D-8A94-DB6C0AF1F4DF}"/>
                    </a:ext>
                  </a:extLst>
                </p14:cNvPr>
                <p14:cNvContentPartPr/>
                <p14:nvPr/>
              </p14:nvContentPartPr>
              <p14:xfrm>
                <a:off x="9137613" y="3497107"/>
                <a:ext cx="216720" cy="9432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6E9339C0-2EC2-404D-8A94-DB6C0AF1F4DF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133293" y="3492787"/>
                  <a:ext cx="2253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BE22350B-6EB1-4EE7-8433-7F95990F4921}"/>
                    </a:ext>
                  </a:extLst>
                </p14:cNvPr>
                <p14:cNvContentPartPr/>
                <p14:nvPr/>
              </p14:nvContentPartPr>
              <p14:xfrm>
                <a:off x="9379893" y="3493147"/>
                <a:ext cx="77760" cy="23184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BE22350B-6EB1-4EE7-8433-7F95990F492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375573" y="3488827"/>
                  <a:ext cx="864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DC7C63D3-2029-4EB9-A35A-3236BFA089E0}"/>
                    </a:ext>
                  </a:extLst>
                </p14:cNvPr>
                <p14:cNvContentPartPr/>
                <p14:nvPr/>
              </p14:nvContentPartPr>
              <p14:xfrm>
                <a:off x="9533973" y="3440587"/>
                <a:ext cx="113760" cy="8028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DC7C63D3-2029-4EB9-A35A-3236BFA089E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529653" y="3436267"/>
                  <a:ext cx="1224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055D9BFE-0D2B-41E9-B17B-7BA5677E64CC}"/>
                    </a:ext>
                  </a:extLst>
                </p14:cNvPr>
                <p14:cNvContentPartPr/>
                <p14:nvPr/>
              </p14:nvContentPartPr>
              <p14:xfrm>
                <a:off x="9662853" y="3439507"/>
                <a:ext cx="161640" cy="6048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055D9BFE-0D2B-41E9-B17B-7BA5677E64C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658533" y="3435187"/>
                  <a:ext cx="1702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63144CAB-014D-47E3-A640-A298FC500C71}"/>
                    </a:ext>
                  </a:extLst>
                </p14:cNvPr>
                <p14:cNvContentPartPr/>
                <p14:nvPr/>
              </p14:nvContentPartPr>
              <p14:xfrm>
                <a:off x="9842493" y="3362467"/>
                <a:ext cx="193680" cy="14076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63144CAB-014D-47E3-A640-A298FC500C71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838173" y="3358147"/>
                  <a:ext cx="2023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B111FDFD-7361-495C-8C7F-B3BB42E36261}"/>
                    </a:ext>
                  </a:extLst>
                </p14:cNvPr>
                <p14:cNvContentPartPr/>
                <p14:nvPr/>
              </p14:nvContentPartPr>
              <p14:xfrm>
                <a:off x="9091893" y="3507547"/>
                <a:ext cx="1041840" cy="1983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B111FDFD-7361-495C-8C7F-B3BB42E3626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087573" y="3503227"/>
                  <a:ext cx="10504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992846BA-FA5C-42E3-AC49-B8076A058845}"/>
                    </a:ext>
                  </a:extLst>
                </p14:cNvPr>
                <p14:cNvContentPartPr/>
                <p14:nvPr/>
              </p14:nvContentPartPr>
              <p14:xfrm>
                <a:off x="6740733" y="2595667"/>
                <a:ext cx="29520" cy="1987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992846BA-FA5C-42E3-AC49-B8076A058845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736413" y="2591347"/>
                  <a:ext cx="381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19AAC918-E761-4A5D-8DB4-E10E11DA1D29}"/>
                    </a:ext>
                  </a:extLst>
                </p14:cNvPr>
                <p14:cNvContentPartPr/>
                <p14:nvPr/>
              </p14:nvContentPartPr>
              <p14:xfrm>
                <a:off x="6629493" y="2583787"/>
                <a:ext cx="273600" cy="936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19AAC918-E761-4A5D-8DB4-E10E11DA1D29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625173" y="2579467"/>
                  <a:ext cx="282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9CBD6B5A-3239-41DA-A377-3D491EEF325C}"/>
                    </a:ext>
                  </a:extLst>
                </p14:cNvPr>
                <p14:cNvContentPartPr/>
                <p14:nvPr/>
              </p14:nvContentPartPr>
              <p14:xfrm>
                <a:off x="6668373" y="2639947"/>
                <a:ext cx="209880" cy="241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9CBD6B5A-3239-41DA-A377-3D491EEF325C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664053" y="2635627"/>
                  <a:ext cx="2185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280F6C0B-F775-4562-9E89-252326B8D19D}"/>
                    </a:ext>
                  </a:extLst>
                </p14:cNvPr>
                <p14:cNvContentPartPr/>
                <p14:nvPr/>
              </p14:nvContentPartPr>
              <p14:xfrm>
                <a:off x="6972933" y="2516467"/>
                <a:ext cx="67680" cy="2671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280F6C0B-F775-4562-9E89-252326B8D19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968613" y="2512147"/>
                  <a:ext cx="763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937F2D95-9A96-4255-ACD4-951C0E298A82}"/>
                    </a:ext>
                  </a:extLst>
                </p14:cNvPr>
                <p14:cNvContentPartPr/>
                <p14:nvPr/>
              </p14:nvContentPartPr>
              <p14:xfrm>
                <a:off x="7083813" y="2559307"/>
                <a:ext cx="103680" cy="1494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937F2D95-9A96-4255-ACD4-951C0E298A8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079493" y="2554987"/>
                  <a:ext cx="1123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BA2CCE64-7205-41A9-8044-B4B8F30B872E}"/>
                    </a:ext>
                  </a:extLst>
                </p14:cNvPr>
                <p14:cNvContentPartPr/>
                <p14:nvPr/>
              </p14:nvContentPartPr>
              <p14:xfrm>
                <a:off x="7244373" y="2540227"/>
                <a:ext cx="117360" cy="17100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BA2CCE64-7205-41A9-8044-B4B8F30B872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240053" y="2535907"/>
                  <a:ext cx="1260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F25F0812-1154-4DA8-8F5D-15E8580850A0}"/>
                    </a:ext>
                  </a:extLst>
                </p14:cNvPr>
                <p14:cNvContentPartPr/>
                <p14:nvPr/>
              </p14:nvContentPartPr>
              <p14:xfrm>
                <a:off x="7429773" y="2673427"/>
                <a:ext cx="20880" cy="14544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F25F0812-1154-4DA8-8F5D-15E8580850A0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425453" y="2669107"/>
                  <a:ext cx="295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5FDE33C4-1CE4-4116-AAC8-419A44D65985}"/>
                    </a:ext>
                  </a:extLst>
                </p14:cNvPr>
                <p14:cNvContentPartPr/>
                <p14:nvPr/>
              </p14:nvContentPartPr>
              <p14:xfrm>
                <a:off x="7539573" y="2529427"/>
                <a:ext cx="138240" cy="14220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5FDE33C4-1CE4-4116-AAC8-419A44D65985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535253" y="2525107"/>
                  <a:ext cx="1468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D848D265-E0D3-4EDB-8083-017E8653554B}"/>
                    </a:ext>
                  </a:extLst>
                </p14:cNvPr>
                <p14:cNvContentPartPr/>
                <p14:nvPr/>
              </p14:nvContentPartPr>
              <p14:xfrm>
                <a:off x="7743693" y="2511427"/>
                <a:ext cx="131760" cy="14184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D848D265-E0D3-4EDB-8083-017E8653554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739373" y="2507107"/>
                  <a:ext cx="1404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D869210C-A597-461C-8CBC-36DBFC81AE0D}"/>
                    </a:ext>
                  </a:extLst>
                </p14:cNvPr>
                <p14:cNvContentPartPr/>
                <p14:nvPr/>
              </p14:nvContentPartPr>
              <p14:xfrm>
                <a:off x="7799133" y="2594947"/>
                <a:ext cx="71280" cy="673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D869210C-A597-461C-8CBC-36DBFC81AE0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794813" y="2590627"/>
                  <a:ext cx="799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151D5592-7641-4766-B1AF-2AC107741EC4}"/>
                    </a:ext>
                  </a:extLst>
                </p14:cNvPr>
                <p14:cNvContentPartPr/>
                <p14:nvPr/>
              </p14:nvContentPartPr>
              <p14:xfrm>
                <a:off x="7893813" y="2456707"/>
                <a:ext cx="86760" cy="30636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151D5592-7641-4766-B1AF-2AC107741EC4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889493" y="2452387"/>
                  <a:ext cx="9540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FEDE16B0-5FBA-42F2-8C5F-6211522EAE86}"/>
                    </a:ext>
                  </a:extLst>
                </p14:cNvPr>
                <p14:cNvContentPartPr/>
                <p14:nvPr/>
              </p14:nvContentPartPr>
              <p14:xfrm>
                <a:off x="8046453" y="2587027"/>
                <a:ext cx="205560" cy="3168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FEDE16B0-5FBA-42F2-8C5F-6211522EAE86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042133" y="2582707"/>
                  <a:ext cx="2142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E12D14B3-0E88-41C1-8EB2-AD24D0BFA8B1}"/>
                    </a:ext>
                  </a:extLst>
                </p14:cNvPr>
                <p14:cNvContentPartPr/>
                <p14:nvPr/>
              </p14:nvContentPartPr>
              <p14:xfrm>
                <a:off x="8045373" y="2652547"/>
                <a:ext cx="209160" cy="194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E12D14B3-0E88-41C1-8EB2-AD24D0BFA8B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041053" y="2648227"/>
                  <a:ext cx="2178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CD32BD04-02DB-4BD2-994D-D2B28458DC88}"/>
                    </a:ext>
                  </a:extLst>
                </p14:cNvPr>
                <p14:cNvContentPartPr/>
                <p14:nvPr/>
              </p14:nvContentPartPr>
              <p14:xfrm>
                <a:off x="8350293" y="2496307"/>
                <a:ext cx="154800" cy="18324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CD32BD04-02DB-4BD2-994D-D2B28458DC88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345973" y="2491987"/>
                  <a:ext cx="1634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AFF23C3F-5ECA-49A1-8F74-464D8889F938}"/>
                    </a:ext>
                  </a:extLst>
                </p14:cNvPr>
                <p14:cNvContentPartPr/>
                <p14:nvPr/>
              </p14:nvContentPartPr>
              <p14:xfrm>
                <a:off x="8640453" y="2494867"/>
                <a:ext cx="28800" cy="15336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AFF23C3F-5ECA-49A1-8F74-464D8889F93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636133" y="2490547"/>
                  <a:ext cx="374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2AFE3E25-1BA3-4669-8B3A-2720B5855EFC}"/>
                    </a:ext>
                  </a:extLst>
                </p14:cNvPr>
                <p14:cNvContentPartPr/>
                <p14:nvPr/>
              </p14:nvContentPartPr>
              <p14:xfrm>
                <a:off x="8564133" y="2487667"/>
                <a:ext cx="183960" cy="129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2AFE3E25-1BA3-4669-8B3A-2720B5855EF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559813" y="2483347"/>
                  <a:ext cx="1926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64D1DC29-9A28-4CF7-91E9-35115BD4A218}"/>
                    </a:ext>
                  </a:extLst>
                </p14:cNvPr>
                <p14:cNvContentPartPr/>
                <p14:nvPr/>
              </p14:nvContentPartPr>
              <p14:xfrm>
                <a:off x="8574933" y="2567587"/>
                <a:ext cx="160560" cy="226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64D1DC29-9A28-4CF7-91E9-35115BD4A218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570613" y="2563267"/>
                  <a:ext cx="169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68E7A061-9067-434C-BD97-56A52E5C6B33}"/>
                    </a:ext>
                  </a:extLst>
                </p14:cNvPr>
                <p14:cNvContentPartPr/>
                <p14:nvPr/>
              </p14:nvContentPartPr>
              <p14:xfrm>
                <a:off x="8812533" y="2440507"/>
                <a:ext cx="70200" cy="21924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68E7A061-9067-434C-BD97-56A52E5C6B3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808213" y="2436187"/>
                  <a:ext cx="788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BF5852AA-C3D6-4911-ABD7-AF1F79A11190}"/>
                    </a:ext>
                  </a:extLst>
                </p14:cNvPr>
                <p14:cNvContentPartPr/>
                <p14:nvPr/>
              </p14:nvContentPartPr>
              <p14:xfrm>
                <a:off x="8928813" y="2464627"/>
                <a:ext cx="116280" cy="13860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BF5852AA-C3D6-4911-ABD7-AF1F79A1119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924493" y="2460307"/>
                  <a:ext cx="1249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D056D798-5E27-45BF-9570-1B1FD6CFC521}"/>
                    </a:ext>
                  </a:extLst>
                </p14:cNvPr>
                <p14:cNvContentPartPr/>
                <p14:nvPr/>
              </p14:nvContentPartPr>
              <p14:xfrm>
                <a:off x="8983893" y="2553187"/>
                <a:ext cx="111960" cy="12420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D056D798-5E27-45BF-9570-1B1FD6CFC52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979573" y="2548867"/>
                  <a:ext cx="1206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3888EADE-6735-4E6D-993A-EAF0302B8C76}"/>
                    </a:ext>
                  </a:extLst>
                </p14:cNvPr>
                <p14:cNvContentPartPr/>
                <p14:nvPr/>
              </p14:nvContentPartPr>
              <p14:xfrm>
                <a:off x="9134733" y="2500987"/>
                <a:ext cx="140400" cy="1256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3888EADE-6735-4E6D-993A-EAF0302B8C7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130413" y="2496667"/>
                  <a:ext cx="1490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83C56758-C63D-49B6-B8FF-CE4716A173EF}"/>
                    </a:ext>
                  </a:extLst>
                </p14:cNvPr>
                <p14:cNvContentPartPr/>
                <p14:nvPr/>
              </p14:nvContentPartPr>
              <p14:xfrm>
                <a:off x="9250293" y="2427907"/>
                <a:ext cx="99360" cy="27288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83C56758-C63D-49B6-B8FF-CE4716A173EF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245973" y="2423587"/>
                  <a:ext cx="1080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4D74F780-E1D3-4D86-A37C-DE7847DB283C}"/>
                    </a:ext>
                  </a:extLst>
                </p14:cNvPr>
                <p14:cNvContentPartPr/>
                <p14:nvPr/>
              </p14:nvContentPartPr>
              <p14:xfrm>
                <a:off x="6741093" y="3088147"/>
                <a:ext cx="19800" cy="18036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4D74F780-E1D3-4D86-A37C-DE7847DB283C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736773" y="3083827"/>
                  <a:ext cx="284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2615E6B5-C820-4FF5-8446-8747D5BF0BDD}"/>
                    </a:ext>
                  </a:extLst>
                </p14:cNvPr>
                <p14:cNvContentPartPr/>
                <p14:nvPr/>
              </p14:nvContentPartPr>
              <p14:xfrm>
                <a:off x="6645333" y="3045307"/>
                <a:ext cx="192600" cy="1476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2615E6B5-C820-4FF5-8446-8747D5BF0BDD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641013" y="3040987"/>
                  <a:ext cx="2012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509D855D-A2D0-4FF7-A25A-8A8BD3499E56}"/>
                    </a:ext>
                  </a:extLst>
                </p14:cNvPr>
                <p14:cNvContentPartPr/>
                <p14:nvPr/>
              </p14:nvContentPartPr>
              <p14:xfrm>
                <a:off x="6646413" y="3122707"/>
                <a:ext cx="233280" cy="3996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509D855D-A2D0-4FF7-A25A-8A8BD3499E56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642093" y="3118387"/>
                  <a:ext cx="2419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E11F5B90-BF8E-4843-969D-418EF55D89DB}"/>
                    </a:ext>
                  </a:extLst>
                </p14:cNvPr>
                <p14:cNvContentPartPr/>
                <p14:nvPr/>
              </p14:nvContentPartPr>
              <p14:xfrm>
                <a:off x="6948093" y="2977627"/>
                <a:ext cx="132480" cy="27036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E11F5B90-BF8E-4843-969D-418EF55D89DB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943773" y="2973307"/>
                  <a:ext cx="1411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3514891A-41C4-4369-B256-F10D58EDC58A}"/>
                    </a:ext>
                  </a:extLst>
                </p14:cNvPr>
                <p14:cNvContentPartPr/>
                <p14:nvPr/>
              </p14:nvContentPartPr>
              <p14:xfrm>
                <a:off x="7043133" y="3107587"/>
                <a:ext cx="101880" cy="10080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3514891A-41C4-4369-B256-F10D58EDC58A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038813" y="3103267"/>
                  <a:ext cx="1105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FA037870-BFB2-4AE3-8C8E-D008E314D345}"/>
                    </a:ext>
                  </a:extLst>
                </p14:cNvPr>
                <p14:cNvContentPartPr/>
                <p14:nvPr/>
              </p14:nvContentPartPr>
              <p14:xfrm>
                <a:off x="7124133" y="3002827"/>
                <a:ext cx="84960" cy="17064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FA037870-BFB2-4AE3-8C8E-D008E314D345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119813" y="2998507"/>
                  <a:ext cx="936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AE53673E-DC7E-4D44-8D73-B40E0C3EE777}"/>
                    </a:ext>
                  </a:extLst>
                </p14:cNvPr>
                <p14:cNvContentPartPr/>
                <p14:nvPr/>
              </p14:nvContentPartPr>
              <p14:xfrm>
                <a:off x="7237893" y="3040267"/>
                <a:ext cx="94320" cy="1551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AE53673E-DC7E-4D44-8D73-B40E0C3EE777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233573" y="3035947"/>
                  <a:ext cx="1029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8ABAAF00-3CE4-41A8-B2CB-E26D0C70CC44}"/>
                    </a:ext>
                  </a:extLst>
                </p14:cNvPr>
                <p14:cNvContentPartPr/>
                <p14:nvPr/>
              </p14:nvContentPartPr>
              <p14:xfrm>
                <a:off x="7374333" y="3167707"/>
                <a:ext cx="20880" cy="1195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8ABAAF00-3CE4-41A8-B2CB-E26D0C70CC4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370013" y="3163387"/>
                  <a:ext cx="295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F916A3DC-61AB-4233-A669-FC543BE02E5F}"/>
                    </a:ext>
                  </a:extLst>
                </p14:cNvPr>
                <p14:cNvContentPartPr/>
                <p14:nvPr/>
              </p14:nvContentPartPr>
              <p14:xfrm>
                <a:off x="7479813" y="3085987"/>
                <a:ext cx="88920" cy="12132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F916A3DC-61AB-4233-A669-FC543BE02E5F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475493" y="3081667"/>
                  <a:ext cx="975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6D47C29A-BEAD-4914-92BA-419B21913BFF}"/>
                    </a:ext>
                  </a:extLst>
                </p14:cNvPr>
                <p14:cNvContentPartPr/>
                <p14:nvPr/>
              </p14:nvContentPartPr>
              <p14:xfrm>
                <a:off x="7534173" y="3009667"/>
                <a:ext cx="96480" cy="17892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6D47C29A-BEAD-4914-92BA-419B21913BFF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529853" y="3005347"/>
                  <a:ext cx="1051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9E31FC76-9857-4DAD-BB48-E4DF0253CC45}"/>
                    </a:ext>
                  </a:extLst>
                </p14:cNvPr>
                <p14:cNvContentPartPr/>
                <p14:nvPr/>
              </p14:nvContentPartPr>
              <p14:xfrm>
                <a:off x="7729293" y="3019027"/>
                <a:ext cx="129600" cy="1296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9E31FC76-9857-4DAD-BB48-E4DF0253CC45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724973" y="3014707"/>
                  <a:ext cx="1382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3604F9FE-10C7-498E-983C-3E6A60715546}"/>
                    </a:ext>
                  </a:extLst>
                </p14:cNvPr>
                <p14:cNvContentPartPr/>
                <p14:nvPr/>
              </p14:nvContentPartPr>
              <p14:xfrm>
                <a:off x="7786173" y="3103627"/>
                <a:ext cx="105120" cy="2808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3604F9FE-10C7-498E-983C-3E6A60715546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781853" y="3099307"/>
                  <a:ext cx="1137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10964D8E-AF02-4F21-915B-9059E478F20B}"/>
                    </a:ext>
                  </a:extLst>
                </p14:cNvPr>
                <p14:cNvContentPartPr/>
                <p14:nvPr/>
              </p14:nvContentPartPr>
              <p14:xfrm>
                <a:off x="7888413" y="3000667"/>
                <a:ext cx="67320" cy="24948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10964D8E-AF02-4F21-915B-9059E478F20B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884093" y="2996347"/>
                  <a:ext cx="759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6AEFBF40-82F9-48BB-8169-2D141CBF6564}"/>
                    </a:ext>
                  </a:extLst>
                </p14:cNvPr>
                <p14:cNvContentPartPr/>
                <p14:nvPr/>
              </p14:nvContentPartPr>
              <p14:xfrm>
                <a:off x="8082093" y="3058267"/>
                <a:ext cx="181440" cy="7164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6AEFBF40-82F9-48BB-8169-2D141CBF6564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077773" y="3053947"/>
                  <a:ext cx="1900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7FC0F4AA-3AF5-4D7A-99D0-EFD03B61E58A}"/>
                    </a:ext>
                  </a:extLst>
                </p14:cNvPr>
                <p14:cNvContentPartPr/>
                <p14:nvPr/>
              </p14:nvContentPartPr>
              <p14:xfrm>
                <a:off x="8326173" y="3010387"/>
                <a:ext cx="149400" cy="1317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7FC0F4AA-3AF5-4D7A-99D0-EFD03B61E58A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321853" y="3006067"/>
                  <a:ext cx="1580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B2B0010E-B549-4E93-96B7-673CBD238437}"/>
                    </a:ext>
                  </a:extLst>
                </p14:cNvPr>
                <p14:cNvContentPartPr/>
                <p14:nvPr/>
              </p14:nvContentPartPr>
              <p14:xfrm>
                <a:off x="8368293" y="2943067"/>
                <a:ext cx="175680" cy="18972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B2B0010E-B549-4E93-96B7-673CBD238437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363973" y="2938747"/>
                  <a:ext cx="1843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2F18169C-AED2-4EB8-9299-A5C3FA53A001}"/>
                    </a:ext>
                  </a:extLst>
                </p14:cNvPr>
                <p14:cNvContentPartPr/>
                <p14:nvPr/>
              </p14:nvContentPartPr>
              <p14:xfrm>
                <a:off x="8668173" y="2952787"/>
                <a:ext cx="28080" cy="14292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2F18169C-AED2-4EB8-9299-A5C3FA53A001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663853" y="2948467"/>
                  <a:ext cx="367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1E0ADA61-C587-4029-A205-2BFA3E8EDD82}"/>
                    </a:ext>
                  </a:extLst>
                </p14:cNvPr>
                <p14:cNvContentPartPr/>
                <p14:nvPr/>
              </p14:nvContentPartPr>
              <p14:xfrm>
                <a:off x="8610933" y="2941627"/>
                <a:ext cx="163440" cy="1152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1E0ADA61-C587-4029-A205-2BFA3E8EDD82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606613" y="2937307"/>
                  <a:ext cx="1720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327B417D-BACE-41B0-824F-E3B5B9C791A5}"/>
                    </a:ext>
                  </a:extLst>
                </p14:cNvPr>
                <p14:cNvContentPartPr/>
                <p14:nvPr/>
              </p14:nvContentPartPr>
              <p14:xfrm>
                <a:off x="8596893" y="2905987"/>
                <a:ext cx="284040" cy="21456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327B417D-BACE-41B0-824F-E3B5B9C791A5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592573" y="2901667"/>
                  <a:ext cx="2926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8868AF3E-EB21-43B1-B43E-9FB703FEF973}"/>
                    </a:ext>
                  </a:extLst>
                </p14:cNvPr>
                <p14:cNvContentPartPr/>
                <p14:nvPr/>
              </p14:nvContentPartPr>
              <p14:xfrm>
                <a:off x="8948613" y="2936587"/>
                <a:ext cx="131400" cy="11304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8868AF3E-EB21-43B1-B43E-9FB703FEF973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944293" y="2932267"/>
                  <a:ext cx="1400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AC4309CD-5F97-4DE8-85A1-4250B3F936C0}"/>
                    </a:ext>
                  </a:extLst>
                </p14:cNvPr>
                <p14:cNvContentPartPr/>
                <p14:nvPr/>
              </p14:nvContentPartPr>
              <p14:xfrm>
                <a:off x="9003333" y="3028027"/>
                <a:ext cx="60840" cy="3204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AC4309CD-5F97-4DE8-85A1-4250B3F936C0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999013" y="3023707"/>
                  <a:ext cx="694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EB06F1E4-9C98-4786-A919-E4F39E8F43B3}"/>
                    </a:ext>
                  </a:extLst>
                </p14:cNvPr>
                <p14:cNvContentPartPr/>
                <p14:nvPr/>
              </p14:nvContentPartPr>
              <p14:xfrm>
                <a:off x="9141933" y="3051427"/>
                <a:ext cx="16560" cy="10224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EB06F1E4-9C98-4786-A919-E4F39E8F43B3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137613" y="3047107"/>
                  <a:ext cx="252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93465081-A671-4296-9052-A99D196C5416}"/>
                    </a:ext>
                  </a:extLst>
                </p14:cNvPr>
                <p14:cNvContentPartPr/>
                <p14:nvPr/>
              </p14:nvContentPartPr>
              <p14:xfrm>
                <a:off x="9204573" y="2952787"/>
                <a:ext cx="130320" cy="11664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93465081-A671-4296-9052-A99D196C5416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200253" y="2948467"/>
                  <a:ext cx="1389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6B5A2736-C0E7-47EA-AFEF-5160001AC906}"/>
                    </a:ext>
                  </a:extLst>
                </p14:cNvPr>
                <p14:cNvContentPartPr/>
                <p14:nvPr/>
              </p14:nvContentPartPr>
              <p14:xfrm>
                <a:off x="9304293" y="2885107"/>
                <a:ext cx="109440" cy="3099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6B5A2736-C0E7-47EA-AFEF-5160001AC906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299973" y="2880787"/>
                  <a:ext cx="11808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406DB709-E3C7-4AB8-931F-2A3DCB4595F6}"/>
                    </a:ext>
                  </a:extLst>
                </p14:cNvPr>
                <p14:cNvContentPartPr/>
                <p14:nvPr/>
              </p14:nvContentPartPr>
              <p14:xfrm>
                <a:off x="8470173" y="2804467"/>
                <a:ext cx="114840" cy="12384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406DB709-E3C7-4AB8-931F-2A3DCB4595F6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8465853" y="2800147"/>
                  <a:ext cx="1234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85230ED5-44AB-4028-B867-B2134FDABF46}"/>
                    </a:ext>
                  </a:extLst>
                </p14:cNvPr>
                <p14:cNvContentPartPr/>
                <p14:nvPr/>
              </p14:nvContentPartPr>
              <p14:xfrm>
                <a:off x="6062853" y="3603307"/>
                <a:ext cx="223560" cy="2124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85230ED5-44AB-4028-B867-B2134FDABF46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058533" y="3598987"/>
                  <a:ext cx="232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240BFF78-C744-418D-A6A8-D947E65F5C17}"/>
                    </a:ext>
                  </a:extLst>
                </p14:cNvPr>
                <p14:cNvContentPartPr/>
                <p14:nvPr/>
              </p14:nvContentPartPr>
              <p14:xfrm>
                <a:off x="6241053" y="3527347"/>
                <a:ext cx="108720" cy="20772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240BFF78-C744-418D-A6A8-D947E65F5C17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236733" y="3523027"/>
                  <a:ext cx="1173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121E34F4-E5C9-4D71-BAAF-ED6C5F0757AB}"/>
                    </a:ext>
                  </a:extLst>
                </p14:cNvPr>
                <p14:cNvContentPartPr/>
                <p14:nvPr/>
              </p14:nvContentPartPr>
              <p14:xfrm>
                <a:off x="6576213" y="3499267"/>
                <a:ext cx="26280" cy="17892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121E34F4-E5C9-4D71-BAAF-ED6C5F0757AB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571893" y="3494947"/>
                  <a:ext cx="349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2F851577-9425-4EEE-ABFE-E04DD5C7DBE7}"/>
                    </a:ext>
                  </a:extLst>
                </p14:cNvPr>
                <p14:cNvContentPartPr/>
                <p14:nvPr/>
              </p14:nvContentPartPr>
              <p14:xfrm>
                <a:off x="6485853" y="3472627"/>
                <a:ext cx="231120" cy="1656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2F851577-9425-4EEE-ABFE-E04DD5C7DBE7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481533" y="3468307"/>
                  <a:ext cx="2397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D23987EE-D6A1-4FE9-896D-2DEE814B4599}"/>
                    </a:ext>
                  </a:extLst>
                </p14:cNvPr>
                <p14:cNvContentPartPr/>
                <p14:nvPr/>
              </p14:nvContentPartPr>
              <p14:xfrm>
                <a:off x="6482613" y="3543547"/>
                <a:ext cx="205560" cy="2808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D23987EE-D6A1-4FE9-896D-2DEE814B4599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478293" y="3539227"/>
                  <a:ext cx="2142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7AC05009-AB7F-4C4B-9F6A-B5332C96FFA4}"/>
                    </a:ext>
                  </a:extLst>
                </p14:cNvPr>
                <p14:cNvContentPartPr/>
                <p14:nvPr/>
              </p14:nvContentPartPr>
              <p14:xfrm>
                <a:off x="6853773" y="3571267"/>
                <a:ext cx="18720" cy="8604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7AC05009-AB7F-4C4B-9F6A-B5332C96FFA4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6849453" y="3566947"/>
                  <a:ext cx="273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7C714D9E-CF19-434D-81D9-B535D7284A36}"/>
                    </a:ext>
                  </a:extLst>
                </p14:cNvPr>
                <p14:cNvContentPartPr/>
                <p14:nvPr/>
              </p14:nvContentPartPr>
              <p14:xfrm>
                <a:off x="6859173" y="3473347"/>
                <a:ext cx="30960" cy="72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7C714D9E-CF19-434D-81D9-B535D7284A36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6854853" y="3469027"/>
                  <a:ext cx="396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4D7B78C2-EB2B-43D3-91F3-CA2D5EDA9EF9}"/>
                    </a:ext>
                  </a:extLst>
                </p14:cNvPr>
                <p14:cNvContentPartPr/>
                <p14:nvPr/>
              </p14:nvContentPartPr>
              <p14:xfrm>
                <a:off x="6944853" y="3550027"/>
                <a:ext cx="99360" cy="9900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4D7B78C2-EB2B-43D3-91F3-CA2D5EDA9EF9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940533" y="3545707"/>
                  <a:ext cx="1080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B2B20512-CD84-45D7-B141-349A98D1DA41}"/>
                    </a:ext>
                  </a:extLst>
                </p14:cNvPr>
                <p14:cNvContentPartPr/>
                <p14:nvPr/>
              </p14:nvContentPartPr>
              <p14:xfrm>
                <a:off x="7274253" y="3556867"/>
                <a:ext cx="170640" cy="8460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B2B20512-CD84-45D7-B141-349A98D1DA41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269933" y="3552547"/>
                  <a:ext cx="1792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0743FCCB-EA57-4F9D-BD03-9D097C8385AD}"/>
                    </a:ext>
                  </a:extLst>
                </p14:cNvPr>
                <p14:cNvContentPartPr/>
                <p14:nvPr/>
              </p14:nvContentPartPr>
              <p14:xfrm>
                <a:off x="6606813" y="3895987"/>
                <a:ext cx="6480" cy="2016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0743FCCB-EA57-4F9D-BD03-9D097C8385AD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6602493" y="3891667"/>
                  <a:ext cx="151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F28C5907-13B8-4020-ABD6-AE90706828D8}"/>
                    </a:ext>
                  </a:extLst>
                </p14:cNvPr>
                <p14:cNvContentPartPr/>
                <p14:nvPr/>
              </p14:nvContentPartPr>
              <p14:xfrm>
                <a:off x="6470373" y="3826147"/>
                <a:ext cx="157680" cy="27144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F28C5907-13B8-4020-ABD6-AE90706828D8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6466053" y="3821827"/>
                  <a:ext cx="1663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E5D52008-ABF9-4F81-BAFB-A08EF35EE1DE}"/>
                    </a:ext>
                  </a:extLst>
                </p14:cNvPr>
                <p14:cNvContentPartPr/>
                <p14:nvPr/>
              </p14:nvContentPartPr>
              <p14:xfrm>
                <a:off x="6687813" y="3921187"/>
                <a:ext cx="197640" cy="5508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E5D52008-ABF9-4F81-BAFB-A08EF35EE1DE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6683493" y="3916867"/>
                  <a:ext cx="2062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5684CFCA-3F0A-4DC3-9C87-F5FD2EF5966C}"/>
                    </a:ext>
                  </a:extLst>
                </p14:cNvPr>
                <p14:cNvContentPartPr/>
                <p14:nvPr/>
              </p14:nvContentPartPr>
              <p14:xfrm>
                <a:off x="6857013" y="3929107"/>
                <a:ext cx="115200" cy="4788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5684CFCA-3F0A-4DC3-9C87-F5FD2EF5966C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6852693" y="3924787"/>
                  <a:ext cx="1238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23AEBEB4-77E7-4644-BAC0-78A99A069890}"/>
                    </a:ext>
                  </a:extLst>
                </p14:cNvPr>
                <p14:cNvContentPartPr/>
                <p14:nvPr/>
              </p14:nvContentPartPr>
              <p14:xfrm>
                <a:off x="7015413" y="3916147"/>
                <a:ext cx="79560" cy="6804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23AEBEB4-77E7-4644-BAC0-78A99A069890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7011093" y="3911827"/>
                  <a:ext cx="882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378FE8B1-66C3-4D11-BB43-229F782024A4}"/>
                    </a:ext>
                  </a:extLst>
                </p14:cNvPr>
                <p14:cNvContentPartPr/>
                <p14:nvPr/>
              </p14:nvContentPartPr>
              <p14:xfrm>
                <a:off x="7133493" y="3820747"/>
                <a:ext cx="88920" cy="17100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378FE8B1-66C3-4D11-BB43-229F782024A4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129173" y="3816427"/>
                  <a:ext cx="975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2A3722F9-4BE6-4EE5-B370-1F57761A0184}"/>
                    </a:ext>
                  </a:extLst>
                </p14:cNvPr>
                <p14:cNvContentPartPr/>
                <p14:nvPr/>
              </p14:nvContentPartPr>
              <p14:xfrm>
                <a:off x="7298013" y="3886987"/>
                <a:ext cx="17640" cy="7848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2A3722F9-4BE6-4EE5-B370-1F57761A0184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293693" y="3882667"/>
                  <a:ext cx="262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F0B2E34A-C0B5-4CF3-B0BA-F7949BF913AE}"/>
                    </a:ext>
                  </a:extLst>
                </p14:cNvPr>
                <p14:cNvContentPartPr/>
                <p14:nvPr/>
              </p14:nvContentPartPr>
              <p14:xfrm>
                <a:off x="7293333" y="3823987"/>
                <a:ext cx="18000" cy="972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F0B2E34A-C0B5-4CF3-B0BA-F7949BF913AE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7289013" y="3819667"/>
                  <a:ext cx="266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A4D159C6-3DD2-4D37-AFBA-185127C9DD7E}"/>
                    </a:ext>
                  </a:extLst>
                </p14:cNvPr>
                <p14:cNvContentPartPr/>
                <p14:nvPr/>
              </p14:nvContentPartPr>
              <p14:xfrm>
                <a:off x="7377213" y="3868267"/>
                <a:ext cx="74520" cy="9468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A4D159C6-3DD2-4D37-AFBA-185127C9DD7E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7372893" y="3863947"/>
                  <a:ext cx="831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8B1C3F17-2F25-4ADA-80AD-6C14F0AD4833}"/>
                    </a:ext>
                  </a:extLst>
                </p14:cNvPr>
                <p14:cNvContentPartPr/>
                <p14:nvPr/>
              </p14:nvContentPartPr>
              <p14:xfrm>
                <a:off x="7615173" y="3452467"/>
                <a:ext cx="97200" cy="14760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8B1C3F17-2F25-4ADA-80AD-6C14F0AD4833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7610853" y="3448147"/>
                  <a:ext cx="1058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F41CBF8A-ED06-4011-9578-7BF86344E040}"/>
                    </a:ext>
                  </a:extLst>
                </p14:cNvPr>
                <p14:cNvContentPartPr/>
                <p14:nvPr/>
              </p14:nvContentPartPr>
              <p14:xfrm>
                <a:off x="7744413" y="3524107"/>
                <a:ext cx="204480" cy="6408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F41CBF8A-ED06-4011-9578-7BF86344E040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7740093" y="3519787"/>
                  <a:ext cx="2131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750D8E20-784A-40A1-9EFB-4A7AF0824590}"/>
                    </a:ext>
                  </a:extLst>
                </p14:cNvPr>
                <p14:cNvContentPartPr/>
                <p14:nvPr/>
              </p14:nvContentPartPr>
              <p14:xfrm>
                <a:off x="7992813" y="3523027"/>
                <a:ext cx="61560" cy="6300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750D8E20-784A-40A1-9EFB-4A7AF0824590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7988493" y="3518707"/>
                  <a:ext cx="702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FDBFD3EB-822D-47B6-AD63-0D17DC93F510}"/>
                    </a:ext>
                  </a:extLst>
                </p14:cNvPr>
                <p14:cNvContentPartPr/>
                <p14:nvPr/>
              </p14:nvContentPartPr>
              <p14:xfrm>
                <a:off x="8086053" y="3497827"/>
                <a:ext cx="262800" cy="23580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FDBFD3EB-822D-47B6-AD63-0D17DC93F510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8081733" y="3493507"/>
                  <a:ext cx="2714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64E7ADF0-6A34-4E49-A912-D7D2DBB95214}"/>
                    </a:ext>
                  </a:extLst>
                </p14:cNvPr>
                <p14:cNvContentPartPr/>
                <p14:nvPr/>
              </p14:nvContentPartPr>
              <p14:xfrm>
                <a:off x="8357853" y="3483067"/>
                <a:ext cx="209880" cy="7200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64E7ADF0-6A34-4E49-A912-D7D2DBB95214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8353533" y="3478747"/>
                  <a:ext cx="2185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32CCD83C-F231-4FE6-BCE0-9ABC13B43D64}"/>
                    </a:ext>
                  </a:extLst>
                </p14:cNvPr>
                <p14:cNvContentPartPr/>
                <p14:nvPr/>
              </p14:nvContentPartPr>
              <p14:xfrm>
                <a:off x="8575293" y="3465067"/>
                <a:ext cx="92520" cy="10008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32CCD83C-F231-4FE6-BCE0-9ABC13B43D64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8570973" y="3460747"/>
                  <a:ext cx="1011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620DD281-DBDF-47CB-AB3F-BBD8ACE460A4}"/>
                    </a:ext>
                  </a:extLst>
                </p14:cNvPr>
                <p14:cNvContentPartPr/>
                <p14:nvPr/>
              </p14:nvContentPartPr>
              <p14:xfrm>
                <a:off x="7577373" y="3580267"/>
                <a:ext cx="1167840" cy="13320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620DD281-DBDF-47CB-AB3F-BBD8ACE460A4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7573053" y="3575947"/>
                  <a:ext cx="11764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42EA3723-3714-4A42-BF23-C31AA9477077}"/>
                    </a:ext>
                  </a:extLst>
                </p14:cNvPr>
                <p14:cNvContentPartPr/>
                <p14:nvPr/>
              </p14:nvContentPartPr>
              <p14:xfrm>
                <a:off x="7520853" y="3891307"/>
                <a:ext cx="119880" cy="6372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42EA3723-3714-4A42-BF23-C31AA9477077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7516533" y="3886987"/>
                  <a:ext cx="1285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1936932F-0DFA-4D36-9F27-64355A2F8975}"/>
                    </a:ext>
                  </a:extLst>
                </p14:cNvPr>
                <p14:cNvContentPartPr/>
                <p14:nvPr/>
              </p14:nvContentPartPr>
              <p14:xfrm>
                <a:off x="7819293" y="3801307"/>
                <a:ext cx="240480" cy="30456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1936932F-0DFA-4D36-9F27-64355A2F8975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7814973" y="3796987"/>
                  <a:ext cx="24912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1C4E48BC-40FF-4D77-BF33-659766FA7A6A}"/>
                    </a:ext>
                  </a:extLst>
                </p14:cNvPr>
                <p14:cNvContentPartPr/>
                <p14:nvPr/>
              </p14:nvContentPartPr>
              <p14:xfrm>
                <a:off x="6584133" y="4225387"/>
                <a:ext cx="194400" cy="20052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1C4E48BC-40FF-4D77-BF33-659766FA7A6A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6579813" y="4221067"/>
                  <a:ext cx="2030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0229F722-77B8-4551-8265-0D68D8A26A47}"/>
                    </a:ext>
                  </a:extLst>
                </p14:cNvPr>
                <p14:cNvContentPartPr/>
                <p14:nvPr/>
              </p14:nvContentPartPr>
              <p14:xfrm>
                <a:off x="6828213" y="4273627"/>
                <a:ext cx="126720" cy="11772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0229F722-77B8-4551-8265-0D68D8A26A47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6823893" y="4269307"/>
                  <a:ext cx="1353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2E1B4186-AD2B-4A07-A02F-0DC826C2FE52}"/>
                    </a:ext>
                  </a:extLst>
                </p14:cNvPr>
                <p14:cNvContentPartPr/>
                <p14:nvPr/>
              </p14:nvContentPartPr>
              <p14:xfrm>
                <a:off x="6961413" y="4289827"/>
                <a:ext cx="93960" cy="25884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2E1B4186-AD2B-4A07-A02F-0DC826C2FE52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6957093" y="4285507"/>
                  <a:ext cx="1026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943E8653-068C-4616-BF64-3FD8CF1F04C1}"/>
                    </a:ext>
                  </a:extLst>
                </p14:cNvPr>
                <p14:cNvContentPartPr/>
                <p14:nvPr/>
              </p14:nvContentPartPr>
              <p14:xfrm>
                <a:off x="7126293" y="4269667"/>
                <a:ext cx="246600" cy="12528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943E8653-068C-4616-BF64-3FD8CF1F04C1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121973" y="4265347"/>
                  <a:ext cx="2552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875F2742-1FE0-4F80-A675-C80A38812730}"/>
                    </a:ext>
                  </a:extLst>
                </p14:cNvPr>
                <p14:cNvContentPartPr/>
                <p14:nvPr/>
              </p14:nvContentPartPr>
              <p14:xfrm>
                <a:off x="7485933" y="4148347"/>
                <a:ext cx="218520" cy="21960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875F2742-1FE0-4F80-A675-C80A38812730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481613" y="4144027"/>
                  <a:ext cx="2271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F8C7A905-17DF-4601-862B-961CE9FFFF39}"/>
                    </a:ext>
                  </a:extLst>
                </p14:cNvPr>
                <p14:cNvContentPartPr/>
                <p14:nvPr/>
              </p14:nvContentPartPr>
              <p14:xfrm>
                <a:off x="7408533" y="4053667"/>
                <a:ext cx="465120" cy="45000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F8C7A905-17DF-4601-862B-961CE9FFFF39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7404213" y="4049347"/>
                  <a:ext cx="47376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5A401B33-F326-4D54-9D27-B6B9A10053C8}"/>
                    </a:ext>
                  </a:extLst>
                </p14:cNvPr>
                <p14:cNvContentPartPr/>
                <p14:nvPr/>
              </p14:nvContentPartPr>
              <p14:xfrm>
                <a:off x="8443893" y="2744347"/>
                <a:ext cx="156960" cy="21672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5A401B33-F326-4D54-9D27-B6B9A10053C8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8439573" y="2740027"/>
                  <a:ext cx="1656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89B1CF23-591F-4662-B7A4-51D5980A23C4}"/>
                    </a:ext>
                  </a:extLst>
                </p14:cNvPr>
                <p14:cNvContentPartPr/>
                <p14:nvPr/>
              </p14:nvContentPartPr>
              <p14:xfrm>
                <a:off x="7938093" y="2959987"/>
                <a:ext cx="558720" cy="95760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89B1CF23-591F-4662-B7A4-51D5980A23C4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7933773" y="2955667"/>
                  <a:ext cx="567360" cy="9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1156CC90-D7D4-4597-8CE6-79E8FADF01BB}"/>
                    </a:ext>
                  </a:extLst>
                </p14:cNvPr>
                <p14:cNvContentPartPr/>
                <p14:nvPr/>
              </p14:nvContentPartPr>
              <p14:xfrm>
                <a:off x="7844853" y="3867907"/>
                <a:ext cx="271800" cy="19800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1156CC90-D7D4-4597-8CE6-79E8FADF01BB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840533" y="3863587"/>
                  <a:ext cx="2804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B5CAA852-F0DE-4C61-B2D0-9F91956A4254}"/>
                    </a:ext>
                  </a:extLst>
                </p14:cNvPr>
                <p14:cNvContentPartPr/>
                <p14:nvPr/>
              </p14:nvContentPartPr>
              <p14:xfrm>
                <a:off x="8389533" y="2928667"/>
                <a:ext cx="184320" cy="12744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B5CAA852-F0DE-4C61-B2D0-9F91956A4254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8385213" y="2924347"/>
                  <a:ext cx="1929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4D8D6F00-5815-47D7-936D-968AB3723EB0}"/>
                    </a:ext>
                  </a:extLst>
                </p14:cNvPr>
                <p14:cNvContentPartPr/>
                <p14:nvPr/>
              </p14:nvContentPartPr>
              <p14:xfrm>
                <a:off x="10077213" y="1785667"/>
                <a:ext cx="216000" cy="22140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4D8D6F00-5815-47D7-936D-968AB3723EB0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0072893" y="1781347"/>
                  <a:ext cx="2246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769D9732-6A92-4118-9622-B5126F6DF46E}"/>
                    </a:ext>
                  </a:extLst>
                </p14:cNvPr>
                <p14:cNvContentPartPr/>
                <p14:nvPr/>
              </p14:nvContentPartPr>
              <p14:xfrm>
                <a:off x="10298973" y="1773787"/>
                <a:ext cx="72720" cy="14796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769D9732-6A92-4118-9622-B5126F6DF46E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0294653" y="1769467"/>
                  <a:ext cx="813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111869B3-7A64-4543-9D75-034D07F7BD9E}"/>
                    </a:ext>
                  </a:extLst>
                </p14:cNvPr>
                <p14:cNvContentPartPr/>
                <p14:nvPr/>
              </p14:nvContentPartPr>
              <p14:xfrm>
                <a:off x="10176573" y="1718347"/>
                <a:ext cx="214920" cy="11844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111869B3-7A64-4543-9D75-034D07F7BD9E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0172253" y="1714027"/>
                  <a:ext cx="2235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A05F1980-015C-4B6B-BFD9-9BC0D3DCB573}"/>
                    </a:ext>
                  </a:extLst>
                </p14:cNvPr>
                <p14:cNvContentPartPr/>
                <p14:nvPr/>
              </p14:nvContentPartPr>
              <p14:xfrm>
                <a:off x="10431453" y="1690987"/>
                <a:ext cx="222480" cy="20808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A05F1980-015C-4B6B-BFD9-9BC0D3DCB573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0427133" y="1686667"/>
                  <a:ext cx="2311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4208FFE8-8299-42C6-A71D-81B276D785D2}"/>
                    </a:ext>
                  </a:extLst>
                </p14:cNvPr>
                <p14:cNvContentPartPr/>
                <p14:nvPr/>
              </p14:nvContentPartPr>
              <p14:xfrm>
                <a:off x="10914213" y="3380827"/>
                <a:ext cx="36360" cy="7848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4208FFE8-8299-42C6-A71D-81B276D785D2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0909893" y="3376507"/>
                  <a:ext cx="450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8E37A8CA-81EA-49BE-8088-77F8046143A6}"/>
                    </a:ext>
                  </a:extLst>
                </p14:cNvPr>
                <p14:cNvContentPartPr/>
                <p14:nvPr/>
              </p14:nvContentPartPr>
              <p14:xfrm>
                <a:off x="10868853" y="3091747"/>
                <a:ext cx="1173960" cy="70416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8E37A8CA-81EA-49BE-8088-77F8046143A6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0864533" y="3087427"/>
                  <a:ext cx="1182600" cy="71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4D61A572-049C-49B7-B2EE-C365428707FE}"/>
                    </a:ext>
                  </a:extLst>
                </p14:cNvPr>
                <p14:cNvContentPartPr/>
                <p14:nvPr/>
              </p14:nvContentPartPr>
              <p14:xfrm>
                <a:off x="9866973" y="1801867"/>
                <a:ext cx="2175480" cy="129996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4D61A572-049C-49B7-B2EE-C365428707FE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9862653" y="1797547"/>
                  <a:ext cx="2184120" cy="130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7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84B9A38D-98BF-4E9B-8F1E-78DA2D871C0B}"/>
                  </a:ext>
                </a:extLst>
              </p14:cNvPr>
              <p14:cNvContentPartPr/>
              <p14:nvPr/>
            </p14:nvContentPartPr>
            <p14:xfrm>
              <a:off x="9584013" y="1512067"/>
              <a:ext cx="2219400" cy="6732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84B9A38D-98BF-4E9B-8F1E-78DA2D871C0B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9579693" y="1507747"/>
                <a:ext cx="222804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9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4AA63584-3324-4636-A26E-2401BDA59886}"/>
                  </a:ext>
                </a:extLst>
              </p14:cNvPr>
              <p14:cNvContentPartPr/>
              <p14:nvPr/>
            </p14:nvContentPartPr>
            <p14:xfrm>
              <a:off x="6538413" y="1875307"/>
              <a:ext cx="3340080" cy="9936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4AA63584-3324-4636-A26E-2401BDA59886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6534093" y="1870987"/>
                <a:ext cx="3348720" cy="10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8079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3833" y="58096"/>
            <a:ext cx="7464960" cy="64048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 dirty="0" err="1">
                <a:solidFill>
                  <a:sysClr val="windowText" lastClr="000000"/>
                </a:solidFill>
              </a:rPr>
              <a:t>Transformationcurve</a:t>
            </a:r>
            <a:r>
              <a:rPr lang="en-US" sz="2631" dirty="0">
                <a:solidFill>
                  <a:sysClr val="windowText" lastClr="000000"/>
                </a:solidFill>
              </a:rPr>
              <a:t> (production possibility frontier)</a:t>
            </a:r>
          </a:p>
        </p:txBody>
      </p: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4B83DEF4-978B-4467-8855-EE69900CD371}"/>
              </a:ext>
            </a:extLst>
          </p:cNvPr>
          <p:cNvCxnSpPr/>
          <p:nvPr/>
        </p:nvCxnSpPr>
        <p:spPr>
          <a:xfrm flipV="1">
            <a:off x="4141073" y="1005366"/>
            <a:ext cx="0" cy="23762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91AAFDED-DDE0-4945-A950-8F330D7A80B8}"/>
              </a:ext>
            </a:extLst>
          </p:cNvPr>
          <p:cNvCxnSpPr>
            <a:cxnSpLocks/>
          </p:cNvCxnSpPr>
          <p:nvPr/>
        </p:nvCxnSpPr>
        <p:spPr>
          <a:xfrm>
            <a:off x="4141073" y="3381630"/>
            <a:ext cx="366772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AB16C916-2B05-4883-AE9B-CCA150222622}"/>
              </a:ext>
            </a:extLst>
          </p:cNvPr>
          <p:cNvCxnSpPr>
            <a:cxnSpLocks/>
          </p:cNvCxnSpPr>
          <p:nvPr/>
        </p:nvCxnSpPr>
        <p:spPr>
          <a:xfrm flipH="1">
            <a:off x="612681" y="3381630"/>
            <a:ext cx="352839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080E7CC5-6BDF-408C-B4E9-7ADF0CDA4FA0}"/>
              </a:ext>
            </a:extLst>
          </p:cNvPr>
          <p:cNvCxnSpPr>
            <a:cxnSpLocks/>
          </p:cNvCxnSpPr>
          <p:nvPr/>
        </p:nvCxnSpPr>
        <p:spPr>
          <a:xfrm>
            <a:off x="4141073" y="3381630"/>
            <a:ext cx="0" cy="279992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3B9BC58F-6FFA-40BA-9DE7-8D73C55FF724}"/>
              </a:ext>
            </a:extLst>
          </p:cNvPr>
          <p:cNvSpPr txBox="1"/>
          <p:nvPr/>
        </p:nvSpPr>
        <p:spPr>
          <a:xfrm flipH="1">
            <a:off x="3781033" y="86137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122BB2F6-61E3-4E5D-8DB7-48B39A7BC583}"/>
              </a:ext>
            </a:extLst>
          </p:cNvPr>
          <p:cNvSpPr txBox="1"/>
          <p:nvPr/>
        </p:nvSpPr>
        <p:spPr>
          <a:xfrm flipH="1">
            <a:off x="7441101" y="338163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FFE1E00B-8440-404A-A8FC-683BE6792240}"/>
              </a:ext>
            </a:extLst>
          </p:cNvPr>
          <p:cNvSpPr txBox="1"/>
          <p:nvPr/>
        </p:nvSpPr>
        <p:spPr>
          <a:xfrm>
            <a:off x="612681" y="3012298"/>
            <a:ext cx="374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</a:t>
            </a:r>
            <a:r>
              <a:rPr lang="de-DE" baseline="-25000" dirty="0"/>
              <a:t>G</a:t>
            </a:r>
            <a:endParaRPr lang="de-DE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1132EFE1-CC06-4A2F-B7E5-22BC27B7C9A0}"/>
              </a:ext>
            </a:extLst>
          </p:cNvPr>
          <p:cNvSpPr txBox="1"/>
          <p:nvPr/>
        </p:nvSpPr>
        <p:spPr>
          <a:xfrm>
            <a:off x="4141073" y="5676594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</a:t>
            </a:r>
            <a:r>
              <a:rPr lang="de-DE" baseline="-25000" dirty="0"/>
              <a:t>M</a:t>
            </a:r>
            <a:endParaRPr lang="de-DE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7EBFE7AE-B950-4852-BCAB-3261899677DB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0CC1575C-9891-4E01-ADB7-2F4EA11BBEAE}"/>
                  </a:ext>
                </a:extLst>
              </p14:cNvPr>
              <p14:cNvContentPartPr/>
              <p14:nvPr/>
            </p14:nvContentPartPr>
            <p14:xfrm>
              <a:off x="10546653" y="1541227"/>
              <a:ext cx="825120" cy="63972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0CC1575C-9891-4E01-ADB7-2F4EA11BBE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42333" y="1536907"/>
                <a:ext cx="833760" cy="64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5DF3585D-229B-4507-8EE1-440DCC8BB227}"/>
                  </a:ext>
                </a:extLst>
              </p14:cNvPr>
              <p14:cNvContentPartPr/>
              <p14:nvPr/>
            </p14:nvContentPartPr>
            <p14:xfrm>
              <a:off x="10260813" y="694867"/>
              <a:ext cx="1856160" cy="3384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5DF3585D-229B-4507-8EE1-440DCC8BB22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56493" y="690547"/>
                <a:ext cx="18648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628FD296-3730-4A6A-891C-1A41EC73F8A8}"/>
                  </a:ext>
                </a:extLst>
              </p14:cNvPr>
              <p14:cNvContentPartPr/>
              <p14:nvPr/>
            </p14:nvContentPartPr>
            <p14:xfrm>
              <a:off x="3805653" y="820867"/>
              <a:ext cx="264240" cy="44172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628FD296-3730-4A6A-891C-1A41EC73F8A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01333" y="816547"/>
                <a:ext cx="272880" cy="4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873D4CAF-AC6F-434D-AD83-61EFB6B6D62C}"/>
                  </a:ext>
                </a:extLst>
              </p14:cNvPr>
              <p14:cNvContentPartPr/>
              <p14:nvPr/>
            </p14:nvContentPartPr>
            <p14:xfrm>
              <a:off x="7496373" y="3365347"/>
              <a:ext cx="315000" cy="40968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873D4CAF-AC6F-434D-AD83-61EFB6B6D62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92053" y="3361027"/>
                <a:ext cx="323640" cy="41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7924765D-74D5-45B7-BAB0-BB7EB4095C67}"/>
              </a:ext>
            </a:extLst>
          </p:cNvPr>
          <p:cNvGrpSpPr/>
          <p:nvPr/>
        </p:nvGrpSpPr>
        <p:grpSpPr>
          <a:xfrm>
            <a:off x="342813" y="5759707"/>
            <a:ext cx="648720" cy="478080"/>
            <a:chOff x="342813" y="5759707"/>
            <a:chExt cx="648720" cy="47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E9500C8-965C-4E7C-8274-420F3DFB173B}"/>
                    </a:ext>
                  </a:extLst>
                </p14:cNvPr>
                <p14:cNvContentPartPr/>
                <p14:nvPr/>
              </p14:nvContentPartPr>
              <p14:xfrm>
                <a:off x="458373" y="6103867"/>
                <a:ext cx="360" cy="3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E9500C8-965C-4E7C-8274-420F3DFB173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54053" y="60995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737258D-1E15-48E2-95F6-30C6280A6B3E}"/>
                    </a:ext>
                  </a:extLst>
                </p14:cNvPr>
                <p14:cNvContentPartPr/>
                <p14:nvPr/>
              </p14:nvContentPartPr>
              <p14:xfrm>
                <a:off x="350373" y="5759707"/>
                <a:ext cx="58680" cy="4780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737258D-1E15-48E2-95F6-30C6280A6B3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46053" y="5755387"/>
                  <a:ext cx="6732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C2CF2CA-9B0C-4C22-9A0D-100BCD0BA285}"/>
                    </a:ext>
                  </a:extLst>
                </p14:cNvPr>
                <p14:cNvContentPartPr/>
                <p14:nvPr/>
              </p14:nvContentPartPr>
              <p14:xfrm>
                <a:off x="342813" y="6145987"/>
                <a:ext cx="648720" cy="799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C2CF2CA-9B0C-4C22-9A0D-100BCD0BA28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38493" y="6141667"/>
                  <a:ext cx="657360" cy="8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77350B24-AF34-40E1-999C-3B108F6EFE2E}"/>
                  </a:ext>
                </a:extLst>
              </p14:cNvPr>
              <p14:cNvContentPartPr/>
              <p14:nvPr/>
            </p14:nvContentPartPr>
            <p14:xfrm>
              <a:off x="4132893" y="5683387"/>
              <a:ext cx="410760" cy="46980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77350B24-AF34-40E1-999C-3B108F6EFE2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28573" y="5679067"/>
                <a:ext cx="419400" cy="47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A4039C52-6ACD-4BA0-8EB9-9CC87BDC38BC}"/>
                  </a:ext>
                </a:extLst>
              </p14:cNvPr>
              <p14:cNvContentPartPr/>
              <p14:nvPr/>
            </p14:nvContentPartPr>
            <p14:xfrm>
              <a:off x="603453" y="2969347"/>
              <a:ext cx="370800" cy="45504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A4039C52-6ACD-4BA0-8EB9-9CC87BDC38B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99133" y="2965027"/>
                <a:ext cx="379440" cy="4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7ADA072D-92AF-432B-A9DE-4EF2C5256348}"/>
                  </a:ext>
                </a:extLst>
              </p14:cNvPr>
              <p14:cNvContentPartPr/>
              <p14:nvPr/>
            </p14:nvContentPartPr>
            <p14:xfrm>
              <a:off x="7463973" y="3392347"/>
              <a:ext cx="332640" cy="35244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7ADA072D-92AF-432B-A9DE-4EF2C525634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459653" y="3388027"/>
                <a:ext cx="34128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CE4468B7-84B5-4E88-A19E-FDA9222BB5BF}"/>
                  </a:ext>
                </a:extLst>
              </p14:cNvPr>
              <p14:cNvContentPartPr/>
              <p14:nvPr/>
            </p14:nvContentPartPr>
            <p14:xfrm>
              <a:off x="2325333" y="3268147"/>
              <a:ext cx="17280" cy="17712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CE4468B7-84B5-4E88-A19E-FDA9222BB5B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321013" y="3263827"/>
                <a:ext cx="2592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12C20CDC-BCA7-4163-A626-D0D16D143419}"/>
                  </a:ext>
                </a:extLst>
              </p14:cNvPr>
              <p14:cNvContentPartPr/>
              <p14:nvPr/>
            </p14:nvContentPartPr>
            <p14:xfrm>
              <a:off x="2230653" y="3478387"/>
              <a:ext cx="104400" cy="13500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12C20CDC-BCA7-4163-A626-D0D16D14341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226333" y="3474067"/>
                <a:ext cx="11304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F872ADA2-974D-4A64-A0ED-ED0BA86DAB22}"/>
                  </a:ext>
                </a:extLst>
              </p14:cNvPr>
              <p14:cNvContentPartPr/>
              <p14:nvPr/>
            </p14:nvContentPartPr>
            <p14:xfrm>
              <a:off x="2188173" y="3450667"/>
              <a:ext cx="203040" cy="2592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F872ADA2-974D-4A64-A0ED-ED0BA86DAB2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183853" y="3446347"/>
                <a:ext cx="21168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43425C52-8A4E-4524-9102-B5AF19588F49}"/>
                  </a:ext>
                </a:extLst>
              </p14:cNvPr>
              <p14:cNvContentPartPr/>
              <p14:nvPr/>
            </p14:nvContentPartPr>
            <p14:xfrm>
              <a:off x="2363493" y="3368227"/>
              <a:ext cx="1776240" cy="166860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43425C52-8A4E-4524-9102-B5AF19588F4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359173" y="3363907"/>
                <a:ext cx="1784880" cy="167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7" name="Gruppieren 176">
            <a:extLst>
              <a:ext uri="{FF2B5EF4-FFF2-40B4-BE49-F238E27FC236}">
                <a16:creationId xmlns:a16="http://schemas.microsoft.com/office/drawing/2014/main" id="{E579F463-D85B-4ED2-9FDC-965F0AF27D89}"/>
              </a:ext>
            </a:extLst>
          </p:cNvPr>
          <p:cNvGrpSpPr/>
          <p:nvPr/>
        </p:nvGrpSpPr>
        <p:grpSpPr>
          <a:xfrm>
            <a:off x="679053" y="4112707"/>
            <a:ext cx="3019680" cy="2272680"/>
            <a:chOff x="679053" y="4112707"/>
            <a:chExt cx="3019680" cy="227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CD883FE6-B646-48F4-8670-8D058BF368BB}"/>
                    </a:ext>
                  </a:extLst>
                </p14:cNvPr>
                <p14:cNvContentPartPr/>
                <p14:nvPr/>
              </p14:nvContentPartPr>
              <p14:xfrm>
                <a:off x="1939053" y="4215667"/>
                <a:ext cx="743400" cy="6177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CD883FE6-B646-48F4-8670-8D058BF368B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934733" y="4211347"/>
                  <a:ext cx="752040" cy="62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B58D1DF3-CC62-4577-A6CC-683D3F8F718F}"/>
                    </a:ext>
                  </a:extLst>
                </p14:cNvPr>
                <p14:cNvContentPartPr/>
                <p14:nvPr/>
              </p14:nvContentPartPr>
              <p14:xfrm>
                <a:off x="2614413" y="4112707"/>
                <a:ext cx="219240" cy="23796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B58D1DF3-CC62-4577-A6CC-683D3F8F718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610093" y="4108387"/>
                  <a:ext cx="2278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2CFA966B-636D-4804-9B08-B2133DDD9FC2}"/>
                    </a:ext>
                  </a:extLst>
                </p14:cNvPr>
                <p14:cNvContentPartPr/>
                <p14:nvPr/>
              </p14:nvContentPartPr>
              <p14:xfrm>
                <a:off x="682653" y="5006587"/>
                <a:ext cx="94680" cy="1767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2CFA966B-636D-4804-9B08-B2133DDD9FC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78333" y="5002267"/>
                  <a:ext cx="1033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A6B98F0C-8E56-41EB-BAE1-2975D24A86C1}"/>
                    </a:ext>
                  </a:extLst>
                </p14:cNvPr>
                <p14:cNvContentPartPr/>
                <p14:nvPr/>
              </p14:nvContentPartPr>
              <p14:xfrm>
                <a:off x="728013" y="5012347"/>
                <a:ext cx="123120" cy="1774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A6B98F0C-8E56-41EB-BAE1-2975D24A86C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23693" y="5008027"/>
                  <a:ext cx="1317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B9F41B21-2D83-494B-9E3E-732A05157E87}"/>
                    </a:ext>
                  </a:extLst>
                </p14:cNvPr>
                <p14:cNvContentPartPr/>
                <p14:nvPr/>
              </p14:nvContentPartPr>
              <p14:xfrm>
                <a:off x="856893" y="5030707"/>
                <a:ext cx="100800" cy="14004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B9F41B21-2D83-494B-9E3E-732A05157E8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52573" y="5026387"/>
                  <a:ext cx="1094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E71EE1E7-C86E-4A4D-9152-A646545568DB}"/>
                    </a:ext>
                  </a:extLst>
                </p14:cNvPr>
                <p14:cNvContentPartPr/>
                <p14:nvPr/>
              </p14:nvContentPartPr>
              <p14:xfrm>
                <a:off x="1097373" y="5085427"/>
                <a:ext cx="69480" cy="1728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E71EE1E7-C86E-4A4D-9152-A646545568D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93053" y="5081107"/>
                  <a:ext cx="781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FC8848D1-B8F6-4E85-8AFD-6DDBE07EA0E3}"/>
                    </a:ext>
                  </a:extLst>
                </p14:cNvPr>
                <p14:cNvContentPartPr/>
                <p14:nvPr/>
              </p14:nvContentPartPr>
              <p14:xfrm>
                <a:off x="1196733" y="5101267"/>
                <a:ext cx="229320" cy="687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FC8848D1-B8F6-4E85-8AFD-6DDBE07EA0E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92413" y="5096947"/>
                  <a:ext cx="2379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D31B9F5F-C074-4F6C-AF98-F51A89741F5C}"/>
                    </a:ext>
                  </a:extLst>
                </p14:cNvPr>
                <p14:cNvContentPartPr/>
                <p14:nvPr/>
              </p14:nvContentPartPr>
              <p14:xfrm>
                <a:off x="1449453" y="5060587"/>
                <a:ext cx="9360" cy="1080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D31B9F5F-C074-4F6C-AF98-F51A89741F5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445133" y="5056267"/>
                  <a:ext cx="180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961D0E92-D730-4E22-AC05-B2EB394E1146}"/>
                    </a:ext>
                  </a:extLst>
                </p14:cNvPr>
                <p14:cNvContentPartPr/>
                <p14:nvPr/>
              </p14:nvContentPartPr>
              <p14:xfrm>
                <a:off x="1340373" y="5015587"/>
                <a:ext cx="114840" cy="10044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961D0E92-D730-4E22-AC05-B2EB394E114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336053" y="5011267"/>
                  <a:ext cx="1234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B9F8416-9B46-4DA8-8C47-1C808B286EA5}"/>
                    </a:ext>
                  </a:extLst>
                </p14:cNvPr>
                <p14:cNvContentPartPr/>
                <p14:nvPr/>
              </p14:nvContentPartPr>
              <p14:xfrm>
                <a:off x="1496253" y="5065987"/>
                <a:ext cx="77040" cy="835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B9F8416-9B46-4DA8-8C47-1C808B286EA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491933" y="5061667"/>
                  <a:ext cx="856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333A90B1-BBD9-4EEC-8D4E-56AA02204A3B}"/>
                    </a:ext>
                  </a:extLst>
                </p14:cNvPr>
                <p14:cNvContentPartPr/>
                <p14:nvPr/>
              </p14:nvContentPartPr>
              <p14:xfrm>
                <a:off x="1708293" y="5042947"/>
                <a:ext cx="185400" cy="774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333A90B1-BBD9-4EEC-8D4E-56AA02204A3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703973" y="5038627"/>
                  <a:ext cx="1940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65597BDE-8621-44A5-9F89-CBB3BE13C1B1}"/>
                    </a:ext>
                  </a:extLst>
                </p14:cNvPr>
                <p14:cNvContentPartPr/>
                <p14:nvPr/>
              </p14:nvContentPartPr>
              <p14:xfrm>
                <a:off x="1975773" y="4955827"/>
                <a:ext cx="193320" cy="14616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65597BDE-8621-44A5-9F89-CBB3BE13C1B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971453" y="4951507"/>
                  <a:ext cx="2019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2E8D36D5-E04E-4E13-B4B8-6D475B23F6C6}"/>
                    </a:ext>
                  </a:extLst>
                </p14:cNvPr>
                <p14:cNvContentPartPr/>
                <p14:nvPr/>
              </p14:nvContentPartPr>
              <p14:xfrm>
                <a:off x="2257653" y="4916947"/>
                <a:ext cx="255600" cy="1418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2E8D36D5-E04E-4E13-B4B8-6D475B23F6C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253333" y="4912627"/>
                  <a:ext cx="2642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4BA2560-3277-4FA6-A2CD-2A292A4F159F}"/>
                    </a:ext>
                  </a:extLst>
                </p14:cNvPr>
                <p14:cNvContentPartPr/>
                <p14:nvPr/>
              </p14:nvContentPartPr>
              <p14:xfrm>
                <a:off x="2450613" y="4903267"/>
                <a:ext cx="360" cy="3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4BA2560-3277-4FA6-A2CD-2A292A4F159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446293" y="48989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7C37848C-8C9E-495F-873E-1321FB494CC2}"/>
                    </a:ext>
                  </a:extLst>
                </p14:cNvPr>
                <p14:cNvContentPartPr/>
                <p14:nvPr/>
              </p14:nvContentPartPr>
              <p14:xfrm>
                <a:off x="679053" y="5357587"/>
                <a:ext cx="103680" cy="1058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7C37848C-8C9E-495F-873E-1321FB494CC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74733" y="5353267"/>
                  <a:ext cx="1123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318E7752-C7D0-47A4-BA1B-349920F51F0D}"/>
                    </a:ext>
                  </a:extLst>
                </p14:cNvPr>
                <p14:cNvContentPartPr/>
                <p14:nvPr/>
              </p14:nvContentPartPr>
              <p14:xfrm>
                <a:off x="814773" y="5363707"/>
                <a:ext cx="69480" cy="1656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318E7752-C7D0-47A4-BA1B-349920F51F0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10453" y="5359387"/>
                  <a:ext cx="781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C0BA6A53-1A54-402B-BF4A-6867F4391CCE}"/>
                    </a:ext>
                  </a:extLst>
                </p14:cNvPr>
                <p14:cNvContentPartPr/>
                <p14:nvPr/>
              </p14:nvContentPartPr>
              <p14:xfrm>
                <a:off x="915933" y="5342107"/>
                <a:ext cx="124560" cy="846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C0BA6A53-1A54-402B-BF4A-6867F4391CC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11613" y="5337787"/>
                  <a:ext cx="1332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0DB4FE5A-E881-46BC-9243-806B5968C29F}"/>
                    </a:ext>
                  </a:extLst>
                </p14:cNvPr>
                <p14:cNvContentPartPr/>
                <p14:nvPr/>
              </p14:nvContentPartPr>
              <p14:xfrm>
                <a:off x="1058853" y="5356507"/>
                <a:ext cx="75240" cy="720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0DB4FE5A-E881-46BC-9243-806B5968C29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54533" y="5352187"/>
                  <a:ext cx="838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CCE58A64-83BF-4DB3-864E-8CB247F25503}"/>
                    </a:ext>
                  </a:extLst>
                </p14:cNvPr>
                <p14:cNvContentPartPr/>
                <p14:nvPr/>
              </p14:nvContentPartPr>
              <p14:xfrm>
                <a:off x="1152453" y="5290987"/>
                <a:ext cx="305640" cy="1303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CCE58A64-83BF-4DB3-864E-8CB247F2550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48133" y="5286667"/>
                  <a:ext cx="3142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EB04B491-3978-4614-94F8-34E3C8C05FE9}"/>
                    </a:ext>
                  </a:extLst>
                </p14:cNvPr>
                <p14:cNvContentPartPr/>
                <p14:nvPr/>
              </p14:nvContentPartPr>
              <p14:xfrm>
                <a:off x="1580853" y="5260027"/>
                <a:ext cx="115560" cy="1317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EB04B491-3978-4614-94F8-34E3C8C05FE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576533" y="5255707"/>
                  <a:ext cx="1242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C73D6686-27FB-4362-9543-BB4A2C3EE1BC}"/>
                    </a:ext>
                  </a:extLst>
                </p14:cNvPr>
                <p14:cNvContentPartPr/>
                <p14:nvPr/>
              </p14:nvContentPartPr>
              <p14:xfrm>
                <a:off x="1747893" y="5307187"/>
                <a:ext cx="13680" cy="741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C73D6686-27FB-4362-9543-BB4A2C3EE1B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743573" y="5302867"/>
                  <a:ext cx="223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6256AADB-3A06-4E54-B8B0-EF8D1185F530}"/>
                    </a:ext>
                  </a:extLst>
                </p14:cNvPr>
                <p14:cNvContentPartPr/>
                <p14:nvPr/>
              </p14:nvContentPartPr>
              <p14:xfrm>
                <a:off x="1795773" y="5239147"/>
                <a:ext cx="123480" cy="1771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6256AADB-3A06-4E54-B8B0-EF8D1185F53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791453" y="5234827"/>
                  <a:ext cx="1321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88AB73E3-DE1F-4F38-8296-50C6CFA4696F}"/>
                    </a:ext>
                  </a:extLst>
                </p14:cNvPr>
                <p14:cNvContentPartPr/>
                <p14:nvPr/>
              </p14:nvContentPartPr>
              <p14:xfrm>
                <a:off x="1766613" y="5231947"/>
                <a:ext cx="360" cy="3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88AB73E3-DE1F-4F38-8296-50C6CFA4696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762293" y="52276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2156014B-7B14-423C-9101-90D588F0C52F}"/>
                    </a:ext>
                  </a:extLst>
                </p14:cNvPr>
                <p14:cNvContentPartPr/>
                <p14:nvPr/>
              </p14:nvContentPartPr>
              <p14:xfrm>
                <a:off x="1947693" y="5260387"/>
                <a:ext cx="316080" cy="619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2156014B-7B14-423C-9101-90D588F0C52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943373" y="5256067"/>
                  <a:ext cx="3247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8388570B-ECC7-447A-A7DF-C56ED57A0FB8}"/>
                    </a:ext>
                  </a:extLst>
                </p14:cNvPr>
                <p14:cNvContentPartPr/>
                <p14:nvPr/>
              </p14:nvContentPartPr>
              <p14:xfrm>
                <a:off x="2267373" y="5176867"/>
                <a:ext cx="97200" cy="1083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8388570B-ECC7-447A-A7DF-C56ED57A0FB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263053" y="5172547"/>
                  <a:ext cx="1058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B061BBE2-8D1A-45E5-8C94-FDF945F78C2A}"/>
                    </a:ext>
                  </a:extLst>
                </p14:cNvPr>
                <p14:cNvContentPartPr/>
                <p14:nvPr/>
              </p14:nvContentPartPr>
              <p14:xfrm>
                <a:off x="2447373" y="5215747"/>
                <a:ext cx="72000" cy="1530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B061BBE2-8D1A-45E5-8C94-FDF945F78C2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443053" y="5211427"/>
                  <a:ext cx="806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A0553318-8499-48BD-8F9B-D74C23F7A1ED}"/>
                    </a:ext>
                  </a:extLst>
                </p14:cNvPr>
                <p14:cNvContentPartPr/>
                <p14:nvPr/>
              </p14:nvContentPartPr>
              <p14:xfrm>
                <a:off x="2532693" y="5204587"/>
                <a:ext cx="78120" cy="511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A0553318-8499-48BD-8F9B-D74C23F7A1E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528373" y="5200267"/>
                  <a:ext cx="867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6C06DB4D-F2C0-4E17-BEAC-D094F1CA657D}"/>
                    </a:ext>
                  </a:extLst>
                </p14:cNvPr>
                <p14:cNvContentPartPr/>
                <p14:nvPr/>
              </p14:nvContentPartPr>
              <p14:xfrm>
                <a:off x="2606853" y="5163907"/>
                <a:ext cx="79560" cy="795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6C06DB4D-F2C0-4E17-BEAC-D094F1CA657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602533" y="5159587"/>
                  <a:ext cx="882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2FFAE2A2-C789-464D-8213-2FBA8DF40217}"/>
                    </a:ext>
                  </a:extLst>
                </p14:cNvPr>
                <p14:cNvContentPartPr/>
                <p14:nvPr/>
              </p14:nvContentPartPr>
              <p14:xfrm>
                <a:off x="2679573" y="5159587"/>
                <a:ext cx="70920" cy="799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2FFAE2A2-C789-464D-8213-2FBA8DF4021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675253" y="5155267"/>
                  <a:ext cx="795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B1DB939D-0A7D-4B88-BE58-4DAE49A88491}"/>
                    </a:ext>
                  </a:extLst>
                </p14:cNvPr>
                <p14:cNvContentPartPr/>
                <p14:nvPr/>
              </p14:nvContentPartPr>
              <p14:xfrm>
                <a:off x="2772093" y="5149147"/>
                <a:ext cx="20520" cy="694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B1DB939D-0A7D-4B88-BE58-4DAE49A8849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767773" y="5144827"/>
                  <a:ext cx="291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8A0F58C2-A391-471C-B993-059B742D27DA}"/>
                    </a:ext>
                  </a:extLst>
                </p14:cNvPr>
                <p14:cNvContentPartPr/>
                <p14:nvPr/>
              </p14:nvContentPartPr>
              <p14:xfrm>
                <a:off x="2823213" y="5066707"/>
                <a:ext cx="66960" cy="1508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8A0F58C2-A391-471C-B993-059B742D27D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818893" y="5062387"/>
                  <a:ext cx="756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B2777898-3B82-4183-8335-A3045A229D15}"/>
                    </a:ext>
                  </a:extLst>
                </p14:cNvPr>
                <p14:cNvContentPartPr/>
                <p14:nvPr/>
              </p14:nvContentPartPr>
              <p14:xfrm>
                <a:off x="2903133" y="5041147"/>
                <a:ext cx="91080" cy="16380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B2777898-3B82-4183-8335-A3045A229D1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898813" y="5036827"/>
                  <a:ext cx="997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A59AE812-DEFD-4CB0-9C9D-202365240666}"/>
                    </a:ext>
                  </a:extLst>
                </p14:cNvPr>
                <p14:cNvContentPartPr/>
                <p14:nvPr/>
              </p14:nvContentPartPr>
              <p14:xfrm>
                <a:off x="2934813" y="5126467"/>
                <a:ext cx="68400" cy="100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A59AE812-DEFD-4CB0-9C9D-20236524066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930493" y="5122147"/>
                  <a:ext cx="770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44E7CCEA-0778-4A01-BCA6-80FA34D81593}"/>
                    </a:ext>
                  </a:extLst>
                </p14:cNvPr>
                <p14:cNvContentPartPr/>
                <p14:nvPr/>
              </p14:nvContentPartPr>
              <p14:xfrm>
                <a:off x="3044973" y="5077147"/>
                <a:ext cx="100440" cy="11700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44E7CCEA-0778-4A01-BCA6-80FA34D8159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040653" y="5072827"/>
                  <a:ext cx="1090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F0DDF3F4-B219-47B6-BBD2-DB53B263D4B6}"/>
                    </a:ext>
                  </a:extLst>
                </p14:cNvPr>
                <p14:cNvContentPartPr/>
                <p14:nvPr/>
              </p14:nvContentPartPr>
              <p14:xfrm>
                <a:off x="3066573" y="5024587"/>
                <a:ext cx="360" cy="3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F0DDF3F4-B219-47B6-BBD2-DB53B263D4B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062253" y="50202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01B9B51A-AFF4-44F3-8AC3-EDCDDEF26F48}"/>
                    </a:ext>
                  </a:extLst>
                </p14:cNvPr>
                <p14:cNvContentPartPr/>
                <p14:nvPr/>
              </p14:nvContentPartPr>
              <p14:xfrm>
                <a:off x="3139653" y="5009467"/>
                <a:ext cx="360" cy="3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01B9B51A-AFF4-44F3-8AC3-EDCDDEF26F4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135333" y="50051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F8F99AEF-5C3D-4514-A6A4-B2F5EFF5E168}"/>
                    </a:ext>
                  </a:extLst>
                </p14:cNvPr>
                <p14:cNvContentPartPr/>
                <p14:nvPr/>
              </p14:nvContentPartPr>
              <p14:xfrm>
                <a:off x="2947413" y="5033947"/>
                <a:ext cx="78840" cy="1933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F8F99AEF-5C3D-4514-A6A4-B2F5EFF5E16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943093" y="5029627"/>
                  <a:ext cx="874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C9675B05-DD98-41C1-9CF1-3613CE2FE2D1}"/>
                    </a:ext>
                  </a:extLst>
                </p14:cNvPr>
                <p14:cNvContentPartPr/>
                <p14:nvPr/>
              </p14:nvContentPartPr>
              <p14:xfrm>
                <a:off x="3033093" y="5089027"/>
                <a:ext cx="13680" cy="1220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C9675B05-DD98-41C1-9CF1-3613CE2FE2D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028773" y="5084707"/>
                  <a:ext cx="223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80F9AEAC-15FC-4666-864F-B37EBE30B656}"/>
                    </a:ext>
                  </a:extLst>
                </p14:cNvPr>
                <p14:cNvContentPartPr/>
                <p14:nvPr/>
              </p14:nvContentPartPr>
              <p14:xfrm>
                <a:off x="3095013" y="5014507"/>
                <a:ext cx="153720" cy="17028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80F9AEAC-15FC-4666-864F-B37EBE30B65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090693" y="5010187"/>
                  <a:ext cx="1623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1A98E13E-23B0-4102-9E32-FD16E15A04C3}"/>
                    </a:ext>
                  </a:extLst>
                </p14:cNvPr>
                <p14:cNvContentPartPr/>
                <p14:nvPr/>
              </p14:nvContentPartPr>
              <p14:xfrm>
                <a:off x="3206973" y="5010547"/>
                <a:ext cx="18720" cy="270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1A98E13E-23B0-4102-9E32-FD16E15A04C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202653" y="5006227"/>
                  <a:ext cx="273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13A1C4F8-3172-4E23-A355-813A370ECBC6}"/>
                    </a:ext>
                  </a:extLst>
                </p14:cNvPr>
                <p14:cNvContentPartPr/>
                <p14:nvPr/>
              </p14:nvContentPartPr>
              <p14:xfrm>
                <a:off x="3256293" y="5037907"/>
                <a:ext cx="61560" cy="1278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13A1C4F8-3172-4E23-A355-813A370ECBC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251973" y="5033587"/>
                  <a:ext cx="702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8B14AE3D-7347-49BF-8636-95E92C145366}"/>
                    </a:ext>
                  </a:extLst>
                </p14:cNvPr>
                <p14:cNvContentPartPr/>
                <p14:nvPr/>
              </p14:nvContentPartPr>
              <p14:xfrm>
                <a:off x="1181973" y="5605267"/>
                <a:ext cx="236520" cy="10944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8B14AE3D-7347-49BF-8636-95E92C14536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77653" y="5600947"/>
                  <a:ext cx="2451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7541E6F3-42E4-43E2-9974-A47FD45C0F8E}"/>
                    </a:ext>
                  </a:extLst>
                </p14:cNvPr>
                <p14:cNvContentPartPr/>
                <p14:nvPr/>
              </p14:nvContentPartPr>
              <p14:xfrm>
                <a:off x="1306173" y="5486467"/>
                <a:ext cx="120600" cy="31140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7541E6F3-42E4-43E2-9974-A47FD45C0F8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301853" y="5482147"/>
                  <a:ext cx="12924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926CF691-ECA6-4FE2-9722-0950FE3D2985}"/>
                    </a:ext>
                  </a:extLst>
                </p14:cNvPr>
                <p14:cNvContentPartPr/>
                <p14:nvPr/>
              </p14:nvContentPartPr>
              <p14:xfrm>
                <a:off x="1627653" y="5501227"/>
                <a:ext cx="224640" cy="1299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926CF691-ECA6-4FE2-9722-0950FE3D298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623333" y="5496907"/>
                  <a:ext cx="2332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B715E88F-F0BC-4D46-9E1A-28C034DC82A8}"/>
                    </a:ext>
                  </a:extLst>
                </p14:cNvPr>
                <p14:cNvContentPartPr/>
                <p14:nvPr/>
              </p14:nvContentPartPr>
              <p14:xfrm>
                <a:off x="1683813" y="5442187"/>
                <a:ext cx="148680" cy="22536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B715E88F-F0BC-4D46-9E1A-28C034DC82A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679493" y="5437867"/>
                  <a:ext cx="1573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B713F72D-F96E-44E3-A577-D83A48FE042A}"/>
                    </a:ext>
                  </a:extLst>
                </p14:cNvPr>
                <p14:cNvContentPartPr/>
                <p14:nvPr/>
              </p14:nvContentPartPr>
              <p14:xfrm>
                <a:off x="1864173" y="5512027"/>
                <a:ext cx="94320" cy="10764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B713F72D-F96E-44E3-A577-D83A48FE042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859853" y="5507707"/>
                  <a:ext cx="1029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E5683B6E-2764-4C84-AE5E-4BB2D59CF6ED}"/>
                    </a:ext>
                  </a:extLst>
                </p14:cNvPr>
                <p14:cNvContentPartPr/>
                <p14:nvPr/>
              </p14:nvContentPartPr>
              <p14:xfrm>
                <a:off x="2148573" y="5454787"/>
                <a:ext cx="165240" cy="13968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E5683B6E-2764-4C84-AE5E-4BB2D59CF6E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144253" y="5450467"/>
                  <a:ext cx="1738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58F0F163-FE23-4E37-B7BE-062561B5B51E}"/>
                    </a:ext>
                  </a:extLst>
                </p14:cNvPr>
                <p14:cNvContentPartPr/>
                <p14:nvPr/>
              </p14:nvContentPartPr>
              <p14:xfrm>
                <a:off x="2354133" y="5454427"/>
                <a:ext cx="185040" cy="12312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58F0F163-FE23-4E37-B7BE-062561B5B51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349813" y="5450107"/>
                  <a:ext cx="1936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C9E8B53A-A73B-4812-8212-79773286531B}"/>
                    </a:ext>
                  </a:extLst>
                </p14:cNvPr>
                <p14:cNvContentPartPr/>
                <p14:nvPr/>
              </p14:nvContentPartPr>
              <p14:xfrm>
                <a:off x="2519733" y="5418427"/>
                <a:ext cx="15480" cy="2160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C9E8B53A-A73B-4812-8212-79773286531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515413" y="5414107"/>
                  <a:ext cx="241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958D3AC3-86F2-4D4D-BBD5-74548260158E}"/>
                    </a:ext>
                  </a:extLst>
                </p14:cNvPr>
                <p14:cNvContentPartPr/>
                <p14:nvPr/>
              </p14:nvContentPartPr>
              <p14:xfrm>
                <a:off x="2559333" y="5439667"/>
                <a:ext cx="130680" cy="1346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958D3AC3-86F2-4D4D-BBD5-74548260158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555013" y="5435347"/>
                  <a:ext cx="1393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014F51DB-E98E-4004-B64E-8A0C478F0A0E}"/>
                    </a:ext>
                  </a:extLst>
                </p14:cNvPr>
                <p14:cNvContentPartPr/>
                <p14:nvPr/>
              </p14:nvContentPartPr>
              <p14:xfrm>
                <a:off x="2678493" y="5400427"/>
                <a:ext cx="14760" cy="230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014F51DB-E98E-4004-B64E-8A0C478F0A0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674173" y="5396107"/>
                  <a:ext cx="234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B981211A-DC50-4423-91C1-A3B163D8A275}"/>
                    </a:ext>
                  </a:extLst>
                </p14:cNvPr>
                <p14:cNvContentPartPr/>
                <p14:nvPr/>
              </p14:nvContentPartPr>
              <p14:xfrm>
                <a:off x="2724573" y="5446147"/>
                <a:ext cx="154440" cy="6552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B981211A-DC50-4423-91C1-A3B163D8A27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720253" y="5441827"/>
                  <a:ext cx="1630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CFD87895-BA0D-47CE-A3A5-3310E675228D}"/>
                    </a:ext>
                  </a:extLst>
                </p14:cNvPr>
                <p14:cNvContentPartPr/>
                <p14:nvPr/>
              </p14:nvContentPartPr>
              <p14:xfrm>
                <a:off x="3026253" y="5311147"/>
                <a:ext cx="216000" cy="27720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CFD87895-BA0D-47CE-A3A5-3310E675228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021933" y="5306827"/>
                  <a:ext cx="2246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7C36A7FE-1539-4A68-A79A-92B56367B32F}"/>
                    </a:ext>
                  </a:extLst>
                </p14:cNvPr>
                <p14:cNvContentPartPr/>
                <p14:nvPr/>
              </p14:nvContentPartPr>
              <p14:xfrm>
                <a:off x="1534413" y="5911627"/>
                <a:ext cx="150840" cy="1558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7C36A7FE-1539-4A68-A79A-92B56367B32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530093" y="5907307"/>
                  <a:ext cx="1594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8E20735D-8BD5-428A-8A3B-BCDA2D001E98}"/>
                    </a:ext>
                  </a:extLst>
                </p14:cNvPr>
                <p14:cNvContentPartPr/>
                <p14:nvPr/>
              </p14:nvContentPartPr>
              <p14:xfrm>
                <a:off x="1461693" y="5778427"/>
                <a:ext cx="206280" cy="6696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8E20735D-8BD5-428A-8A3B-BCDA2D001E9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457373" y="5774107"/>
                  <a:ext cx="2149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C25480EA-59E1-4C39-9CBA-3EAD5AD832CA}"/>
                    </a:ext>
                  </a:extLst>
                </p14:cNvPr>
                <p14:cNvContentPartPr/>
                <p14:nvPr/>
              </p14:nvContentPartPr>
              <p14:xfrm>
                <a:off x="1835373" y="5830627"/>
                <a:ext cx="85680" cy="13212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C25480EA-59E1-4C39-9CBA-3EAD5AD832C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831053" y="5826307"/>
                  <a:ext cx="943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0EA96457-A15C-45B7-871F-F3D9E1D02334}"/>
                    </a:ext>
                  </a:extLst>
                </p14:cNvPr>
                <p14:cNvContentPartPr/>
                <p14:nvPr/>
              </p14:nvContentPartPr>
              <p14:xfrm>
                <a:off x="1974333" y="5850427"/>
                <a:ext cx="104400" cy="9144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0EA96457-A15C-45B7-871F-F3D9E1D0233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970013" y="5846107"/>
                  <a:ext cx="1130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80599981-B269-40C4-A5DC-E4D854D3838D}"/>
                    </a:ext>
                  </a:extLst>
                </p14:cNvPr>
                <p14:cNvContentPartPr/>
                <p14:nvPr/>
              </p14:nvContentPartPr>
              <p14:xfrm>
                <a:off x="2065773" y="5738827"/>
                <a:ext cx="81720" cy="17028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80599981-B269-40C4-A5DC-E4D854D3838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061453" y="5734507"/>
                  <a:ext cx="903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3AE24A57-3123-4D3F-9771-099321CF97F1}"/>
                    </a:ext>
                  </a:extLst>
                </p14:cNvPr>
                <p14:cNvContentPartPr/>
                <p14:nvPr/>
              </p14:nvContentPartPr>
              <p14:xfrm>
                <a:off x="2223453" y="5737387"/>
                <a:ext cx="292320" cy="1353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3AE24A57-3123-4D3F-9771-099321CF97F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219133" y="5733067"/>
                  <a:ext cx="3009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4D698FDF-827E-4B4C-828E-4A8C48DDA707}"/>
                    </a:ext>
                  </a:extLst>
                </p14:cNvPr>
                <p14:cNvContentPartPr/>
                <p14:nvPr/>
              </p14:nvContentPartPr>
              <p14:xfrm>
                <a:off x="2530533" y="5746027"/>
                <a:ext cx="96480" cy="554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4D698FDF-827E-4B4C-828E-4A8C48DDA70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526213" y="5741707"/>
                  <a:ext cx="1051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21EFFDFC-D064-46FF-B605-27F8EF68080B}"/>
                    </a:ext>
                  </a:extLst>
                </p14:cNvPr>
                <p14:cNvContentPartPr/>
                <p14:nvPr/>
              </p14:nvContentPartPr>
              <p14:xfrm>
                <a:off x="2794413" y="5646667"/>
                <a:ext cx="226440" cy="11304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21EFFDFC-D064-46FF-B605-27F8EF68080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790093" y="5642347"/>
                  <a:ext cx="2350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720D086D-B9E7-4A78-AAA7-29F77824B41D}"/>
                    </a:ext>
                  </a:extLst>
                </p14:cNvPr>
                <p14:cNvContentPartPr/>
                <p14:nvPr/>
              </p14:nvContentPartPr>
              <p14:xfrm>
                <a:off x="2180253" y="6072907"/>
                <a:ext cx="51840" cy="972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720D086D-B9E7-4A78-AAA7-29F77824B41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175933" y="6068587"/>
                  <a:ext cx="604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70166CB4-9C45-4C24-B6BB-190AE2980671}"/>
                    </a:ext>
                  </a:extLst>
                </p14:cNvPr>
                <p14:cNvContentPartPr/>
                <p14:nvPr/>
              </p14:nvContentPartPr>
              <p14:xfrm>
                <a:off x="2155053" y="6101707"/>
                <a:ext cx="115920" cy="435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70166CB4-9C45-4C24-B6BB-190AE298067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150733" y="6097387"/>
                  <a:ext cx="1245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0B2B7969-118D-4ED1-AE5B-DA4AF91FF1C9}"/>
                    </a:ext>
                  </a:extLst>
                </p14:cNvPr>
                <p14:cNvContentPartPr/>
                <p14:nvPr/>
              </p14:nvContentPartPr>
              <p14:xfrm>
                <a:off x="2273853" y="6038347"/>
                <a:ext cx="105120" cy="9612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0B2B7969-118D-4ED1-AE5B-DA4AF91FF1C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269533" y="6034027"/>
                  <a:ext cx="1137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4F7BF614-8FE4-4AA9-B23B-FBE53205BF55}"/>
                    </a:ext>
                  </a:extLst>
                </p14:cNvPr>
                <p14:cNvContentPartPr/>
                <p14:nvPr/>
              </p14:nvContentPartPr>
              <p14:xfrm>
                <a:off x="2519373" y="5971387"/>
                <a:ext cx="91080" cy="10908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4F7BF614-8FE4-4AA9-B23B-FBE53205BF5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515053" y="5967067"/>
                  <a:ext cx="997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CA258535-B4C7-4902-AE15-CBCBE5AF40D3}"/>
                    </a:ext>
                  </a:extLst>
                </p14:cNvPr>
                <p14:cNvContentPartPr/>
                <p14:nvPr/>
              </p14:nvContentPartPr>
              <p14:xfrm>
                <a:off x="2630253" y="5944747"/>
                <a:ext cx="70200" cy="7992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CA258535-B4C7-4902-AE15-CBCBE5AF40D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625933" y="5940427"/>
                  <a:ext cx="788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53639529-6A05-4F69-BA3E-A40836DBF9E9}"/>
                    </a:ext>
                  </a:extLst>
                </p14:cNvPr>
                <p14:cNvContentPartPr/>
                <p14:nvPr/>
              </p14:nvContentPartPr>
              <p14:xfrm>
                <a:off x="2760213" y="5899387"/>
                <a:ext cx="95760" cy="8244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53639529-6A05-4F69-BA3E-A40836DBF9E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755893" y="5895067"/>
                  <a:ext cx="1044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9591E726-696A-4BD4-B0C9-0A01B359D0D5}"/>
                    </a:ext>
                  </a:extLst>
                </p14:cNvPr>
                <p14:cNvContentPartPr/>
                <p14:nvPr/>
              </p14:nvContentPartPr>
              <p14:xfrm>
                <a:off x="2868933" y="5808667"/>
                <a:ext cx="14400" cy="12384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9591E726-696A-4BD4-B0C9-0A01B359D0D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864613" y="5804347"/>
                  <a:ext cx="230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705BEAB7-8482-45F4-874F-0B3A16962427}"/>
                    </a:ext>
                  </a:extLst>
                </p14:cNvPr>
                <p14:cNvContentPartPr/>
                <p14:nvPr/>
              </p14:nvContentPartPr>
              <p14:xfrm>
                <a:off x="2853093" y="5867347"/>
                <a:ext cx="69840" cy="2988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705BEAB7-8482-45F4-874F-0B3A1696242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848773" y="5863027"/>
                  <a:ext cx="784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DF34D5C4-DDD5-4287-B4C2-03323BC191F6}"/>
                    </a:ext>
                  </a:extLst>
                </p14:cNvPr>
                <p14:cNvContentPartPr/>
                <p14:nvPr/>
              </p14:nvContentPartPr>
              <p14:xfrm>
                <a:off x="2927253" y="5815507"/>
                <a:ext cx="115920" cy="7632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DF34D5C4-DDD5-4287-B4C2-03323BC191F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922933" y="5811187"/>
                  <a:ext cx="1245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9EAFF03C-17C3-4C5E-B007-55D78C797A97}"/>
                    </a:ext>
                  </a:extLst>
                </p14:cNvPr>
                <p14:cNvContentPartPr/>
                <p14:nvPr/>
              </p14:nvContentPartPr>
              <p14:xfrm>
                <a:off x="3062253" y="5764387"/>
                <a:ext cx="100440" cy="11952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9EAFF03C-17C3-4C5E-B007-55D78C797A9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057933" y="5760067"/>
                  <a:ext cx="1090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540148F7-B1CA-449B-ADF5-A33EE486FE7F}"/>
                    </a:ext>
                  </a:extLst>
                </p14:cNvPr>
                <p14:cNvContentPartPr/>
                <p14:nvPr/>
              </p14:nvContentPartPr>
              <p14:xfrm>
                <a:off x="2311293" y="6255427"/>
                <a:ext cx="142920" cy="6336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540148F7-B1CA-449B-ADF5-A33EE486FE7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306973" y="6251107"/>
                  <a:ext cx="1515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11523B66-FDEE-4979-A188-14288915F46F}"/>
                    </a:ext>
                  </a:extLst>
                </p14:cNvPr>
                <p14:cNvContentPartPr/>
                <p14:nvPr/>
              </p14:nvContentPartPr>
              <p14:xfrm>
                <a:off x="2429373" y="6192787"/>
                <a:ext cx="62280" cy="16128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11523B66-FDEE-4979-A188-14288915F46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425053" y="6188467"/>
                  <a:ext cx="709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2D21FFA6-4192-47F6-B121-B8E5B66911F1}"/>
                    </a:ext>
                  </a:extLst>
                </p14:cNvPr>
                <p14:cNvContentPartPr/>
                <p14:nvPr/>
              </p14:nvContentPartPr>
              <p14:xfrm>
                <a:off x="2614053" y="6157507"/>
                <a:ext cx="102240" cy="13572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2D21FFA6-4192-47F6-B121-B8E5B66911F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609733" y="6153187"/>
                  <a:ext cx="1108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45B2F11B-C8C8-46ED-BED9-7773E1AE02DD}"/>
                    </a:ext>
                  </a:extLst>
                </p14:cNvPr>
                <p14:cNvContentPartPr/>
                <p14:nvPr/>
              </p14:nvContentPartPr>
              <p14:xfrm>
                <a:off x="2724573" y="6137707"/>
                <a:ext cx="151920" cy="8640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45B2F11B-C8C8-46ED-BED9-7773E1AE02D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720253" y="6133387"/>
                  <a:ext cx="1605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42B95489-422E-4ADD-BD65-74F9BA0B620C}"/>
                    </a:ext>
                  </a:extLst>
                </p14:cNvPr>
                <p14:cNvContentPartPr/>
                <p14:nvPr/>
              </p14:nvContentPartPr>
              <p14:xfrm>
                <a:off x="2822853" y="6082987"/>
                <a:ext cx="360" cy="3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42B95489-422E-4ADD-BD65-74F9BA0B620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818533" y="60786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55454B1C-A247-4093-89E5-40ACC15CD683}"/>
                    </a:ext>
                  </a:extLst>
                </p14:cNvPr>
                <p14:cNvContentPartPr/>
                <p14:nvPr/>
              </p14:nvContentPartPr>
              <p14:xfrm>
                <a:off x="2915013" y="6052387"/>
                <a:ext cx="91440" cy="1033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55454B1C-A247-4093-89E5-40ACC15CD68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910693" y="6048067"/>
                  <a:ext cx="1000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6FEF8416-8D67-44F9-BDAF-513BEAE38DB8}"/>
                    </a:ext>
                  </a:extLst>
                </p14:cNvPr>
                <p14:cNvContentPartPr/>
                <p14:nvPr/>
              </p14:nvContentPartPr>
              <p14:xfrm>
                <a:off x="3028053" y="5943667"/>
                <a:ext cx="219240" cy="13824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6FEF8416-8D67-44F9-BDAF-513BEAE38DB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023733" y="5939347"/>
                  <a:ext cx="2278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50075394-60FF-4254-8E5B-C50E11DF7509}"/>
                    </a:ext>
                  </a:extLst>
                </p14:cNvPr>
                <p14:cNvContentPartPr/>
                <p14:nvPr/>
              </p14:nvContentPartPr>
              <p14:xfrm>
                <a:off x="3248733" y="5782387"/>
                <a:ext cx="166680" cy="20952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50075394-60FF-4254-8E5B-C50E11DF750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244413" y="5778067"/>
                  <a:ext cx="1753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48A83206-4F27-4EC8-A30E-9DC9A6D7D578}"/>
                    </a:ext>
                  </a:extLst>
                </p14:cNvPr>
                <p14:cNvContentPartPr/>
                <p14:nvPr/>
              </p14:nvContentPartPr>
              <p14:xfrm>
                <a:off x="3219213" y="5786707"/>
                <a:ext cx="360" cy="3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48A83206-4F27-4EC8-A30E-9DC9A6D7D57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214893" y="57823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8B493053-6A17-4E6B-B297-6922CB748E7A}"/>
                    </a:ext>
                  </a:extLst>
                </p14:cNvPr>
                <p14:cNvContentPartPr/>
                <p14:nvPr/>
              </p14:nvContentPartPr>
              <p14:xfrm>
                <a:off x="2939133" y="6296107"/>
                <a:ext cx="97200" cy="8928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8B493053-6A17-4E6B-B297-6922CB748E7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934813" y="6291787"/>
                  <a:ext cx="1058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4479913B-920E-40A2-8A80-20DE172940AE}"/>
                    </a:ext>
                  </a:extLst>
                </p14:cNvPr>
                <p14:cNvContentPartPr/>
                <p14:nvPr/>
              </p14:nvContentPartPr>
              <p14:xfrm>
                <a:off x="3017613" y="6193867"/>
                <a:ext cx="80640" cy="12096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4479913B-920E-40A2-8A80-20DE172940A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013293" y="6189547"/>
                  <a:ext cx="892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0663E3BC-BAD2-49F5-8415-7F271FBC0F21}"/>
                    </a:ext>
                  </a:extLst>
                </p14:cNvPr>
                <p14:cNvContentPartPr/>
                <p14:nvPr/>
              </p14:nvContentPartPr>
              <p14:xfrm>
                <a:off x="3104733" y="6218347"/>
                <a:ext cx="59040" cy="8496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0663E3BC-BAD2-49F5-8415-7F271FBC0F2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100413" y="6214027"/>
                  <a:ext cx="676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818FA4AE-9FE5-425C-94AE-7763942C4896}"/>
                    </a:ext>
                  </a:extLst>
                </p14:cNvPr>
                <p14:cNvContentPartPr/>
                <p14:nvPr/>
              </p14:nvContentPartPr>
              <p14:xfrm>
                <a:off x="3196893" y="6179467"/>
                <a:ext cx="68760" cy="15156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818FA4AE-9FE5-425C-94AE-7763942C489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192573" y="6175147"/>
                  <a:ext cx="774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CECB4FB2-A3F3-48EF-A764-26DC7366B7A9}"/>
                    </a:ext>
                  </a:extLst>
                </p14:cNvPr>
                <p14:cNvContentPartPr/>
                <p14:nvPr/>
              </p14:nvContentPartPr>
              <p14:xfrm>
                <a:off x="3312813" y="6102067"/>
                <a:ext cx="74160" cy="8244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CECB4FB2-A3F3-48EF-A764-26DC7366B7A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308493" y="6097747"/>
                  <a:ext cx="828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DDD76EB4-404E-4D6E-A861-9A294941393C}"/>
                    </a:ext>
                  </a:extLst>
                </p14:cNvPr>
                <p14:cNvContentPartPr/>
                <p14:nvPr/>
              </p14:nvContentPartPr>
              <p14:xfrm>
                <a:off x="3447813" y="6043027"/>
                <a:ext cx="50760" cy="385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DDD76EB4-404E-4D6E-A861-9A294941393C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443493" y="6038707"/>
                  <a:ext cx="594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710A5E3D-F965-419E-B254-B36BC6B3BC46}"/>
                    </a:ext>
                  </a:extLst>
                </p14:cNvPr>
                <p14:cNvContentPartPr/>
                <p14:nvPr/>
              </p14:nvContentPartPr>
              <p14:xfrm>
                <a:off x="3591093" y="5924587"/>
                <a:ext cx="51480" cy="10512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710A5E3D-F965-419E-B254-B36BC6B3BC4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586773" y="5920267"/>
                  <a:ext cx="601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D547CF71-C839-4CB3-BA66-F294531DFCC4}"/>
                    </a:ext>
                  </a:extLst>
                </p14:cNvPr>
                <p14:cNvContentPartPr/>
                <p14:nvPr/>
              </p14:nvContentPartPr>
              <p14:xfrm>
                <a:off x="3438813" y="6153547"/>
                <a:ext cx="90720" cy="6228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D547CF71-C839-4CB3-BA66-F294531DFCC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434493" y="6149227"/>
                  <a:ext cx="993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9D11BBAA-B272-400F-8A45-A6469E7418D7}"/>
                    </a:ext>
                  </a:extLst>
                </p14:cNvPr>
                <p14:cNvContentPartPr/>
                <p14:nvPr/>
              </p14:nvContentPartPr>
              <p14:xfrm>
                <a:off x="3602253" y="5783107"/>
                <a:ext cx="56160" cy="3888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9D11BBAA-B272-400F-8A45-A6469E7418D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597933" y="5778787"/>
                  <a:ext cx="648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27E73BF8-1008-4885-97D1-8B95DAE8A0AC}"/>
                    </a:ext>
                  </a:extLst>
                </p14:cNvPr>
                <p14:cNvContentPartPr/>
                <p14:nvPr/>
              </p14:nvContentPartPr>
              <p14:xfrm>
                <a:off x="3669573" y="5781667"/>
                <a:ext cx="29160" cy="8424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27E73BF8-1008-4885-97D1-8B95DAE8A0A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665253" y="5777347"/>
                  <a:ext cx="37800" cy="9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D1A80D12-C9BF-4111-B7DF-B8D381D4EE03}"/>
                  </a:ext>
                </a:extLst>
              </p14:cNvPr>
              <p14:cNvContentPartPr/>
              <p14:nvPr/>
            </p14:nvContentPartPr>
            <p14:xfrm>
              <a:off x="7444893" y="3395587"/>
              <a:ext cx="353520" cy="370440"/>
            </p14:xfrm>
          </p:contentPart>
        </mc:Choice>
        <mc:Fallback xmlns=""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D1A80D12-C9BF-4111-B7DF-B8D381D4EE03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7440573" y="3391267"/>
                <a:ext cx="36216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A45E02B4-4DC0-44AA-B0EC-51AB21F908DA}"/>
                  </a:ext>
                </a:extLst>
              </p14:cNvPr>
              <p14:cNvContentPartPr/>
              <p14:nvPr/>
            </p14:nvContentPartPr>
            <p14:xfrm>
              <a:off x="4173933" y="5694187"/>
              <a:ext cx="371520" cy="501120"/>
            </p14:xfrm>
          </p:contentPart>
        </mc:Choice>
        <mc:Fallback xmlns=""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A45E02B4-4DC0-44AA-B0EC-51AB21F908DA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4169613" y="5689867"/>
                <a:ext cx="38016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E916B976-0B96-4AE0-9A62-86322862E55C}"/>
                  </a:ext>
                </a:extLst>
              </p14:cNvPr>
              <p14:cNvContentPartPr/>
              <p14:nvPr/>
            </p14:nvContentPartPr>
            <p14:xfrm>
              <a:off x="4145493" y="3392707"/>
              <a:ext cx="1740960" cy="1730880"/>
            </p14:xfrm>
          </p:contentPart>
        </mc:Choice>
        <mc:Fallback xmlns=""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E916B976-0B96-4AE0-9A62-86322862E55C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4141173" y="3388387"/>
                <a:ext cx="1749600" cy="173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3980DDD1-C493-42FD-8D85-15E226DCBA95}"/>
                  </a:ext>
                </a:extLst>
              </p14:cNvPr>
              <p14:cNvContentPartPr/>
              <p14:nvPr/>
            </p14:nvContentPartPr>
            <p14:xfrm>
              <a:off x="4083573" y="3305587"/>
              <a:ext cx="10080" cy="10080"/>
            </p14:xfrm>
          </p:contentPart>
        </mc:Choice>
        <mc:Fallback xmlns=""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3980DDD1-C493-42FD-8D85-15E226DCBA95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4079253" y="3301267"/>
                <a:ext cx="1872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899A9C46-BFEE-4966-889D-2BD87E08EDD6}"/>
                  </a:ext>
                </a:extLst>
              </p14:cNvPr>
              <p14:cNvContentPartPr/>
              <p14:nvPr/>
            </p14:nvContentPartPr>
            <p14:xfrm>
              <a:off x="2011413" y="1693507"/>
              <a:ext cx="2077560" cy="1677600"/>
            </p14:xfrm>
          </p:contentPart>
        </mc:Choice>
        <mc:Fallback xmlns=""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899A9C46-BFEE-4966-889D-2BD87E08EDD6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2007093" y="1689187"/>
                <a:ext cx="2086200" cy="168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50E17C33-0FD9-4F02-8C79-A634EDD23FA2}"/>
                  </a:ext>
                </a:extLst>
              </p14:cNvPr>
              <p14:cNvContentPartPr/>
              <p14:nvPr/>
            </p14:nvContentPartPr>
            <p14:xfrm>
              <a:off x="4154853" y="4629667"/>
              <a:ext cx="353880" cy="629640"/>
            </p14:xfrm>
          </p:contentPart>
        </mc:Choice>
        <mc:Fallback xmlns=""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50E17C33-0FD9-4F02-8C79-A634EDD23FA2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4150533" y="4625347"/>
                <a:ext cx="362520" cy="63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75686880-5CE8-411C-B978-8FC91FA57607}"/>
                  </a:ext>
                </a:extLst>
              </p14:cNvPr>
              <p14:cNvContentPartPr/>
              <p14:nvPr/>
            </p14:nvContentPartPr>
            <p14:xfrm>
              <a:off x="10167213" y="1126507"/>
              <a:ext cx="1663200" cy="1582560"/>
            </p14:xfrm>
          </p:contentPart>
        </mc:Choice>
        <mc:Fallback xmlns=""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75686880-5CE8-411C-B978-8FC91FA57607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10162893" y="1122187"/>
                <a:ext cx="1671840" cy="159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CEB9AB2A-5945-4AE0-9570-B66BD4386AC8}"/>
                  </a:ext>
                </a:extLst>
              </p14:cNvPr>
              <p14:cNvContentPartPr/>
              <p14:nvPr/>
            </p14:nvContentPartPr>
            <p14:xfrm>
              <a:off x="3762093" y="4641547"/>
              <a:ext cx="331920" cy="61920"/>
            </p14:xfrm>
          </p:contentPart>
        </mc:Choice>
        <mc:Fallback xmlns=""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CEB9AB2A-5945-4AE0-9570-B66BD4386AC8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3757773" y="4637227"/>
                <a:ext cx="34056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384" name="Freihand 383">
                <a:extLst>
                  <a:ext uri="{FF2B5EF4-FFF2-40B4-BE49-F238E27FC236}">
                    <a16:creationId xmlns:a16="http://schemas.microsoft.com/office/drawing/2014/main" id="{B6616442-9087-4D11-AACE-308BF3523C6D}"/>
                  </a:ext>
                </a:extLst>
              </p14:cNvPr>
              <p14:cNvContentPartPr/>
              <p14:nvPr/>
            </p14:nvContentPartPr>
            <p14:xfrm>
              <a:off x="4057653" y="4985707"/>
              <a:ext cx="178200" cy="75600"/>
            </p14:xfrm>
          </p:contentPart>
        </mc:Choice>
        <mc:Fallback xmlns="">
          <p:pic>
            <p:nvPicPr>
              <p:cNvPr id="384" name="Freihand 383">
                <a:extLst>
                  <a:ext uri="{FF2B5EF4-FFF2-40B4-BE49-F238E27FC236}">
                    <a16:creationId xmlns:a16="http://schemas.microsoft.com/office/drawing/2014/main" id="{B6616442-9087-4D11-AACE-308BF3523C6D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4053333" y="4981387"/>
                <a:ext cx="18684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386" name="Freihand 385">
                <a:extLst>
                  <a:ext uri="{FF2B5EF4-FFF2-40B4-BE49-F238E27FC236}">
                    <a16:creationId xmlns:a16="http://schemas.microsoft.com/office/drawing/2014/main" id="{C7C8A5F2-F1DE-4CA5-A233-86D1C271A42D}"/>
                  </a:ext>
                </a:extLst>
              </p14:cNvPr>
              <p14:cNvContentPartPr/>
              <p14:nvPr/>
            </p14:nvContentPartPr>
            <p14:xfrm>
              <a:off x="4141893" y="4708867"/>
              <a:ext cx="24480" cy="390960"/>
            </p14:xfrm>
          </p:contentPart>
        </mc:Choice>
        <mc:Fallback xmlns="">
          <p:pic>
            <p:nvPicPr>
              <p:cNvPr id="386" name="Freihand 385">
                <a:extLst>
                  <a:ext uri="{FF2B5EF4-FFF2-40B4-BE49-F238E27FC236}">
                    <a16:creationId xmlns:a16="http://schemas.microsoft.com/office/drawing/2014/main" id="{C7C8A5F2-F1DE-4CA5-A233-86D1C271A42D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4137573" y="4704547"/>
                <a:ext cx="3312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388" name="Freihand 387">
                <a:extLst>
                  <a:ext uri="{FF2B5EF4-FFF2-40B4-BE49-F238E27FC236}">
                    <a16:creationId xmlns:a16="http://schemas.microsoft.com/office/drawing/2014/main" id="{ED6E6441-8E79-448F-BABC-D15D0D8FB468}"/>
                  </a:ext>
                </a:extLst>
              </p14:cNvPr>
              <p14:cNvContentPartPr/>
              <p14:nvPr/>
            </p14:nvContentPartPr>
            <p14:xfrm>
              <a:off x="5757933" y="5038987"/>
              <a:ext cx="174240" cy="48600"/>
            </p14:xfrm>
          </p:contentPart>
        </mc:Choice>
        <mc:Fallback xmlns="">
          <p:pic>
            <p:nvPicPr>
              <p:cNvPr id="388" name="Freihand 387">
                <a:extLst>
                  <a:ext uri="{FF2B5EF4-FFF2-40B4-BE49-F238E27FC236}">
                    <a16:creationId xmlns:a16="http://schemas.microsoft.com/office/drawing/2014/main" id="{ED6E6441-8E79-448F-BABC-D15D0D8FB468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5753613" y="5034667"/>
                <a:ext cx="1828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392" name="Freihand 391">
                <a:extLst>
                  <a:ext uri="{FF2B5EF4-FFF2-40B4-BE49-F238E27FC236}">
                    <a16:creationId xmlns:a16="http://schemas.microsoft.com/office/drawing/2014/main" id="{CD9C3920-EAB2-4642-93A1-8F810D6C22E8}"/>
                  </a:ext>
                </a:extLst>
              </p14:cNvPr>
              <p14:cNvContentPartPr/>
              <p14:nvPr/>
            </p14:nvContentPartPr>
            <p14:xfrm>
              <a:off x="3790533" y="3348787"/>
              <a:ext cx="359640" cy="52200"/>
            </p14:xfrm>
          </p:contentPart>
        </mc:Choice>
        <mc:Fallback xmlns="">
          <p:pic>
            <p:nvPicPr>
              <p:cNvPr id="392" name="Freihand 391">
                <a:extLst>
                  <a:ext uri="{FF2B5EF4-FFF2-40B4-BE49-F238E27FC236}">
                    <a16:creationId xmlns:a16="http://schemas.microsoft.com/office/drawing/2014/main" id="{CD9C3920-EAB2-4642-93A1-8F810D6C22E8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3786213" y="3344467"/>
                <a:ext cx="36828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394" name="Freihand 393">
                <a:extLst>
                  <a:ext uri="{FF2B5EF4-FFF2-40B4-BE49-F238E27FC236}">
                    <a16:creationId xmlns:a16="http://schemas.microsoft.com/office/drawing/2014/main" id="{39A09389-DFA5-4484-BFE5-D77DB3116DA5}"/>
                  </a:ext>
                </a:extLst>
              </p14:cNvPr>
              <p14:cNvContentPartPr/>
              <p14:nvPr/>
            </p14:nvContentPartPr>
            <p14:xfrm>
              <a:off x="4094733" y="2880067"/>
              <a:ext cx="86760" cy="489960"/>
            </p14:xfrm>
          </p:contentPart>
        </mc:Choice>
        <mc:Fallback xmlns="">
          <p:pic>
            <p:nvPicPr>
              <p:cNvPr id="394" name="Freihand 393">
                <a:extLst>
                  <a:ext uri="{FF2B5EF4-FFF2-40B4-BE49-F238E27FC236}">
                    <a16:creationId xmlns:a16="http://schemas.microsoft.com/office/drawing/2014/main" id="{39A09389-DFA5-4484-BFE5-D77DB3116DA5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4090413" y="2875747"/>
                <a:ext cx="95400" cy="4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398" name="Freihand 397">
                <a:extLst>
                  <a:ext uri="{FF2B5EF4-FFF2-40B4-BE49-F238E27FC236}">
                    <a16:creationId xmlns:a16="http://schemas.microsoft.com/office/drawing/2014/main" id="{8A9663AA-2D76-4070-83D4-BFE646D1D93C}"/>
                  </a:ext>
                </a:extLst>
              </p14:cNvPr>
              <p14:cNvContentPartPr/>
              <p14:nvPr/>
            </p14:nvContentPartPr>
            <p14:xfrm>
              <a:off x="4109853" y="1843627"/>
              <a:ext cx="75240" cy="325440"/>
            </p14:xfrm>
          </p:contentPart>
        </mc:Choice>
        <mc:Fallback xmlns="">
          <p:pic>
            <p:nvPicPr>
              <p:cNvPr id="398" name="Freihand 397">
                <a:extLst>
                  <a:ext uri="{FF2B5EF4-FFF2-40B4-BE49-F238E27FC236}">
                    <a16:creationId xmlns:a16="http://schemas.microsoft.com/office/drawing/2014/main" id="{8A9663AA-2D76-4070-83D4-BFE646D1D93C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4105533" y="1839307"/>
                <a:ext cx="8388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400" name="Freihand 399">
                <a:extLst>
                  <a:ext uri="{FF2B5EF4-FFF2-40B4-BE49-F238E27FC236}">
                    <a16:creationId xmlns:a16="http://schemas.microsoft.com/office/drawing/2014/main" id="{0B92CF52-DE2A-4614-B12B-EE6BCFAD1D43}"/>
                  </a:ext>
                </a:extLst>
              </p14:cNvPr>
              <p14:cNvContentPartPr/>
              <p14:nvPr/>
            </p14:nvContentPartPr>
            <p14:xfrm>
              <a:off x="2311653" y="3317107"/>
              <a:ext cx="680040" cy="73800"/>
            </p14:xfrm>
          </p:contentPart>
        </mc:Choice>
        <mc:Fallback xmlns="">
          <p:pic>
            <p:nvPicPr>
              <p:cNvPr id="400" name="Freihand 399">
                <a:extLst>
                  <a:ext uri="{FF2B5EF4-FFF2-40B4-BE49-F238E27FC236}">
                    <a16:creationId xmlns:a16="http://schemas.microsoft.com/office/drawing/2014/main" id="{0B92CF52-DE2A-4614-B12B-EE6BCFAD1D43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2307333" y="3312787"/>
                <a:ext cx="68868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405" name="Freihand 404">
                <a:extLst>
                  <a:ext uri="{FF2B5EF4-FFF2-40B4-BE49-F238E27FC236}">
                    <a16:creationId xmlns:a16="http://schemas.microsoft.com/office/drawing/2014/main" id="{7E176AEB-105B-4DD0-9A36-90454F10E669}"/>
                  </a:ext>
                </a:extLst>
              </p14:cNvPr>
              <p14:cNvContentPartPr/>
              <p14:nvPr/>
            </p14:nvContentPartPr>
            <p14:xfrm>
              <a:off x="4172853" y="3324307"/>
              <a:ext cx="1167480" cy="108360"/>
            </p14:xfrm>
          </p:contentPart>
        </mc:Choice>
        <mc:Fallback xmlns="">
          <p:pic>
            <p:nvPicPr>
              <p:cNvPr id="405" name="Freihand 404">
                <a:extLst>
                  <a:ext uri="{FF2B5EF4-FFF2-40B4-BE49-F238E27FC236}">
                    <a16:creationId xmlns:a16="http://schemas.microsoft.com/office/drawing/2014/main" id="{7E176AEB-105B-4DD0-9A36-90454F10E669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4168533" y="3319987"/>
                <a:ext cx="117612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421" name="Freihand 420">
                <a:extLst>
                  <a:ext uri="{FF2B5EF4-FFF2-40B4-BE49-F238E27FC236}">
                    <a16:creationId xmlns:a16="http://schemas.microsoft.com/office/drawing/2014/main" id="{88C7B0C4-D0E5-4051-866E-DD7E658022D2}"/>
                  </a:ext>
                </a:extLst>
              </p14:cNvPr>
              <p14:cNvContentPartPr/>
              <p14:nvPr/>
            </p14:nvContentPartPr>
            <p14:xfrm>
              <a:off x="4119573" y="1763707"/>
              <a:ext cx="1644480" cy="1232640"/>
            </p14:xfrm>
          </p:contentPart>
        </mc:Choice>
        <mc:Fallback xmlns="">
          <p:pic>
            <p:nvPicPr>
              <p:cNvPr id="421" name="Freihand 420">
                <a:extLst>
                  <a:ext uri="{FF2B5EF4-FFF2-40B4-BE49-F238E27FC236}">
                    <a16:creationId xmlns:a16="http://schemas.microsoft.com/office/drawing/2014/main" id="{88C7B0C4-D0E5-4051-866E-DD7E658022D2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4115253" y="1759387"/>
                <a:ext cx="1653120" cy="12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473" name="Freihand 472">
                <a:extLst>
                  <a:ext uri="{FF2B5EF4-FFF2-40B4-BE49-F238E27FC236}">
                    <a16:creationId xmlns:a16="http://schemas.microsoft.com/office/drawing/2014/main" id="{00A7D3EE-9BB9-43B0-9E14-DC5B1EEA3305}"/>
                  </a:ext>
                </a:extLst>
              </p14:cNvPr>
              <p14:cNvContentPartPr/>
              <p14:nvPr/>
            </p14:nvContentPartPr>
            <p14:xfrm>
              <a:off x="9977853" y="3271387"/>
              <a:ext cx="7920" cy="25560"/>
            </p14:xfrm>
          </p:contentPart>
        </mc:Choice>
        <mc:Fallback xmlns="">
          <p:pic>
            <p:nvPicPr>
              <p:cNvPr id="473" name="Freihand 472">
                <a:extLst>
                  <a:ext uri="{FF2B5EF4-FFF2-40B4-BE49-F238E27FC236}">
                    <a16:creationId xmlns:a16="http://schemas.microsoft.com/office/drawing/2014/main" id="{00A7D3EE-9BB9-43B0-9E14-DC5B1EEA3305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9973533" y="3267067"/>
                <a:ext cx="1656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509" name="Freihand 508">
                <a:extLst>
                  <a:ext uri="{FF2B5EF4-FFF2-40B4-BE49-F238E27FC236}">
                    <a16:creationId xmlns:a16="http://schemas.microsoft.com/office/drawing/2014/main" id="{299AFF3B-3A5E-4865-9011-AABD09042AB6}"/>
                  </a:ext>
                </a:extLst>
              </p14:cNvPr>
              <p14:cNvContentPartPr/>
              <p14:nvPr/>
            </p14:nvContentPartPr>
            <p14:xfrm>
              <a:off x="5721933" y="929227"/>
              <a:ext cx="1223640" cy="815760"/>
            </p14:xfrm>
          </p:contentPart>
        </mc:Choice>
        <mc:Fallback xmlns="">
          <p:pic>
            <p:nvPicPr>
              <p:cNvPr id="509" name="Freihand 508">
                <a:extLst>
                  <a:ext uri="{FF2B5EF4-FFF2-40B4-BE49-F238E27FC236}">
                    <a16:creationId xmlns:a16="http://schemas.microsoft.com/office/drawing/2014/main" id="{299AFF3B-3A5E-4865-9011-AABD09042AB6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5717613" y="924907"/>
                <a:ext cx="1232280" cy="82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513" name="Freihand 512">
                <a:extLst>
                  <a:ext uri="{FF2B5EF4-FFF2-40B4-BE49-F238E27FC236}">
                    <a16:creationId xmlns:a16="http://schemas.microsoft.com/office/drawing/2014/main" id="{2A696C87-85A7-44E0-A339-A1D828442865}"/>
                  </a:ext>
                </a:extLst>
              </p14:cNvPr>
              <p14:cNvContentPartPr/>
              <p14:nvPr/>
            </p14:nvContentPartPr>
            <p14:xfrm>
              <a:off x="5597373" y="3147187"/>
              <a:ext cx="551160" cy="442080"/>
            </p14:xfrm>
          </p:contentPart>
        </mc:Choice>
        <mc:Fallback xmlns="">
          <p:pic>
            <p:nvPicPr>
              <p:cNvPr id="513" name="Freihand 512">
                <a:extLst>
                  <a:ext uri="{FF2B5EF4-FFF2-40B4-BE49-F238E27FC236}">
                    <a16:creationId xmlns:a16="http://schemas.microsoft.com/office/drawing/2014/main" id="{2A696C87-85A7-44E0-A339-A1D828442865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5593053" y="3142867"/>
                <a:ext cx="559800" cy="45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514" name="Freihand 513">
                <a:extLst>
                  <a:ext uri="{FF2B5EF4-FFF2-40B4-BE49-F238E27FC236}">
                    <a16:creationId xmlns:a16="http://schemas.microsoft.com/office/drawing/2014/main" id="{36FB9679-CC03-4B34-8B4B-B44F0AB3D999}"/>
                  </a:ext>
                </a:extLst>
              </p14:cNvPr>
              <p14:cNvContentPartPr/>
              <p14:nvPr/>
            </p14:nvContentPartPr>
            <p14:xfrm>
              <a:off x="4034613" y="1550947"/>
              <a:ext cx="239760" cy="437400"/>
            </p14:xfrm>
          </p:contentPart>
        </mc:Choice>
        <mc:Fallback xmlns="">
          <p:pic>
            <p:nvPicPr>
              <p:cNvPr id="514" name="Freihand 513">
                <a:extLst>
                  <a:ext uri="{FF2B5EF4-FFF2-40B4-BE49-F238E27FC236}">
                    <a16:creationId xmlns:a16="http://schemas.microsoft.com/office/drawing/2014/main" id="{36FB9679-CC03-4B34-8B4B-B44F0AB3D999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4030293" y="1546627"/>
                <a:ext cx="248400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515" name="Freihand 514">
                <a:extLst>
                  <a:ext uri="{FF2B5EF4-FFF2-40B4-BE49-F238E27FC236}">
                    <a16:creationId xmlns:a16="http://schemas.microsoft.com/office/drawing/2014/main" id="{706AC717-DA4A-49C0-B008-F18F91945751}"/>
                  </a:ext>
                </a:extLst>
              </p14:cNvPr>
              <p14:cNvContentPartPr/>
              <p14:nvPr/>
            </p14:nvContentPartPr>
            <p14:xfrm>
              <a:off x="9564573" y="2714107"/>
              <a:ext cx="1173600" cy="1475280"/>
            </p14:xfrm>
          </p:contentPart>
        </mc:Choice>
        <mc:Fallback xmlns="">
          <p:pic>
            <p:nvPicPr>
              <p:cNvPr id="515" name="Freihand 514">
                <a:extLst>
                  <a:ext uri="{FF2B5EF4-FFF2-40B4-BE49-F238E27FC236}">
                    <a16:creationId xmlns:a16="http://schemas.microsoft.com/office/drawing/2014/main" id="{706AC717-DA4A-49C0-B008-F18F91945751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9560253" y="2709787"/>
                <a:ext cx="1182240" cy="148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527" name="Gruppieren 526">
            <a:extLst>
              <a:ext uri="{FF2B5EF4-FFF2-40B4-BE49-F238E27FC236}">
                <a16:creationId xmlns:a16="http://schemas.microsoft.com/office/drawing/2014/main" id="{2F561E99-9F15-4C68-B0E0-0C207DCB00A9}"/>
              </a:ext>
            </a:extLst>
          </p:cNvPr>
          <p:cNvGrpSpPr/>
          <p:nvPr/>
        </p:nvGrpSpPr>
        <p:grpSpPr>
          <a:xfrm>
            <a:off x="2356653" y="531067"/>
            <a:ext cx="6552000" cy="4525560"/>
            <a:chOff x="2356653" y="531067"/>
            <a:chExt cx="6552000" cy="452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E4C6DB2E-4FC5-44BB-BADB-85B7E074BB40}"/>
                    </a:ext>
                  </a:extLst>
                </p14:cNvPr>
                <p14:cNvContentPartPr/>
                <p14:nvPr/>
              </p14:nvContentPartPr>
              <p14:xfrm>
                <a:off x="7430853" y="3400627"/>
                <a:ext cx="334440" cy="39420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E4C6DB2E-4FC5-44BB-BADB-85B7E074BB40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426533" y="3396307"/>
                  <a:ext cx="34308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0C97EDA7-D4F1-4943-AA14-5AD1C9D6FB8E}"/>
                    </a:ext>
                  </a:extLst>
                </p14:cNvPr>
                <p14:cNvContentPartPr/>
                <p14:nvPr/>
              </p14:nvContentPartPr>
              <p14:xfrm>
                <a:off x="3809253" y="820867"/>
                <a:ext cx="249120" cy="44460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0C97EDA7-D4F1-4943-AA14-5AD1C9D6FB8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804933" y="816547"/>
                  <a:ext cx="25776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A58B8B9D-DF40-420B-BA15-9A970B8CE432}"/>
                    </a:ext>
                  </a:extLst>
                </p14:cNvPr>
                <p14:cNvContentPartPr/>
                <p14:nvPr/>
              </p14:nvContentPartPr>
              <p14:xfrm>
                <a:off x="2382573" y="3265627"/>
                <a:ext cx="7920" cy="8280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A58B8B9D-DF40-420B-BA15-9A970B8CE432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378253" y="3261307"/>
                  <a:ext cx="165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5349C9B5-7B37-405D-8E32-10A3CF405FF6}"/>
                    </a:ext>
                  </a:extLst>
                </p14:cNvPr>
                <p14:cNvContentPartPr/>
                <p14:nvPr/>
              </p14:nvContentPartPr>
              <p14:xfrm>
                <a:off x="2390853" y="3200467"/>
                <a:ext cx="17640" cy="7668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5349C9B5-7B37-405D-8E32-10A3CF405FF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386533" y="3196147"/>
                  <a:ext cx="262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480ED5EB-7052-4E5D-A4F5-27CAC94332E4}"/>
                    </a:ext>
                  </a:extLst>
                </p14:cNvPr>
                <p14:cNvContentPartPr/>
                <p14:nvPr/>
              </p14:nvContentPartPr>
              <p14:xfrm>
                <a:off x="2356653" y="3179947"/>
                <a:ext cx="22680" cy="17208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480ED5EB-7052-4E5D-A4F5-27CAC94332E4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352333" y="3175627"/>
                  <a:ext cx="313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0964D7C0-961F-46F7-8F5D-817CAA09BB51}"/>
                    </a:ext>
                  </a:extLst>
                </p14:cNvPr>
                <p14:cNvContentPartPr/>
                <p14:nvPr/>
              </p14:nvContentPartPr>
              <p14:xfrm>
                <a:off x="2387613" y="2912107"/>
                <a:ext cx="15120" cy="20556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0964D7C0-961F-46F7-8F5D-817CAA09BB51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383293" y="2907787"/>
                  <a:ext cx="237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DC307DF5-65EB-429B-9C73-7E85AC32BA5C}"/>
                    </a:ext>
                  </a:extLst>
                </p14:cNvPr>
                <p14:cNvContentPartPr/>
                <p14:nvPr/>
              </p14:nvContentPartPr>
              <p14:xfrm>
                <a:off x="2411373" y="2780707"/>
                <a:ext cx="5760" cy="6552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DC307DF5-65EB-429B-9C73-7E85AC32BA5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407053" y="2776387"/>
                  <a:ext cx="144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C43456B2-4EFF-4260-B5D8-C668F7AC191C}"/>
                    </a:ext>
                  </a:extLst>
                </p14:cNvPr>
                <p14:cNvContentPartPr/>
                <p14:nvPr/>
              </p14:nvContentPartPr>
              <p14:xfrm>
                <a:off x="2426853" y="2168707"/>
                <a:ext cx="39240" cy="55476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C43456B2-4EFF-4260-B5D8-C668F7AC191C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422533" y="2164387"/>
                  <a:ext cx="47880" cy="56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D0686154-F88E-431F-897C-7006C955B2BE}"/>
                    </a:ext>
                  </a:extLst>
                </p14:cNvPr>
                <p14:cNvContentPartPr/>
                <p14:nvPr/>
              </p14:nvContentPartPr>
              <p14:xfrm>
                <a:off x="2479773" y="1815547"/>
                <a:ext cx="29520" cy="30312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D0686154-F88E-431F-897C-7006C955B2B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475453" y="1811227"/>
                  <a:ext cx="3816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282B0C3D-7D03-4D18-8B39-6DACF64B0415}"/>
                    </a:ext>
                  </a:extLst>
                </p14:cNvPr>
                <p14:cNvContentPartPr/>
                <p14:nvPr/>
              </p14:nvContentPartPr>
              <p14:xfrm>
                <a:off x="2437293" y="1839307"/>
                <a:ext cx="113760" cy="1260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282B0C3D-7D03-4D18-8B39-6DACF64B041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432973" y="1834987"/>
                  <a:ext cx="1224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757766EE-074A-40B9-B0BE-C6C75F1119EF}"/>
                    </a:ext>
                  </a:extLst>
                </p14:cNvPr>
                <p14:cNvContentPartPr/>
                <p14:nvPr/>
              </p14:nvContentPartPr>
              <p14:xfrm>
                <a:off x="2585973" y="1828867"/>
                <a:ext cx="220680" cy="684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757766EE-074A-40B9-B0BE-C6C75F1119EF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581653" y="1824547"/>
                  <a:ext cx="2293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BBFBE15B-F1B5-448F-A7C6-40F4752403AB}"/>
                    </a:ext>
                  </a:extLst>
                </p14:cNvPr>
                <p14:cNvContentPartPr/>
                <p14:nvPr/>
              </p14:nvContentPartPr>
              <p14:xfrm>
                <a:off x="2902413" y="1836787"/>
                <a:ext cx="351000" cy="684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BBFBE15B-F1B5-448F-A7C6-40F4752403AB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898093" y="1832467"/>
                  <a:ext cx="3596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CE816DDF-6A70-4712-AD72-D21846341CF1}"/>
                    </a:ext>
                  </a:extLst>
                </p14:cNvPr>
                <p14:cNvContentPartPr/>
                <p14:nvPr/>
              </p14:nvContentPartPr>
              <p14:xfrm>
                <a:off x="3378693" y="1850827"/>
                <a:ext cx="315000" cy="1188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CE816DDF-6A70-4712-AD72-D21846341CF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374373" y="1846507"/>
                  <a:ext cx="3236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B90050ED-E72D-4D55-BE6B-54E76A2D4732}"/>
                    </a:ext>
                  </a:extLst>
                </p14:cNvPr>
                <p14:cNvContentPartPr/>
                <p14:nvPr/>
              </p14:nvContentPartPr>
              <p14:xfrm>
                <a:off x="3808893" y="1839307"/>
                <a:ext cx="324720" cy="2016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B90050ED-E72D-4D55-BE6B-54E76A2D473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804573" y="1834987"/>
                  <a:ext cx="3333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FA13CD4D-5D89-4659-A43B-30A3E19BAE7D}"/>
                    </a:ext>
                  </a:extLst>
                </p14:cNvPr>
                <p14:cNvContentPartPr/>
                <p14:nvPr/>
              </p14:nvContentPartPr>
              <p14:xfrm>
                <a:off x="3893133" y="1615387"/>
                <a:ext cx="121680" cy="15984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FA13CD4D-5D89-4659-A43B-30A3E19BAE7D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888813" y="1611067"/>
                  <a:ext cx="1303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49C853F8-B83B-4963-840B-9F9EE5BDD3C9}"/>
                    </a:ext>
                  </a:extLst>
                </p14:cNvPr>
                <p14:cNvContentPartPr/>
                <p14:nvPr/>
              </p14:nvContentPartPr>
              <p14:xfrm>
                <a:off x="4000413" y="1723027"/>
                <a:ext cx="49320" cy="5040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49C853F8-B83B-4963-840B-9F9EE5BDD3C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996093" y="1718707"/>
                  <a:ext cx="579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07499FB3-F69B-47D4-9435-7583607C175D}"/>
                    </a:ext>
                  </a:extLst>
                </p14:cNvPr>
                <p14:cNvContentPartPr/>
                <p14:nvPr/>
              </p14:nvContentPartPr>
              <p14:xfrm>
                <a:off x="4063773" y="1729867"/>
                <a:ext cx="28440" cy="3852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07499FB3-F69B-47D4-9435-7583607C175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059453" y="1725547"/>
                  <a:ext cx="370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5830A97F-7808-486F-9EF0-7084A3947CBF}"/>
                    </a:ext>
                  </a:extLst>
                </p14:cNvPr>
                <p14:cNvContentPartPr/>
                <p14:nvPr/>
              </p14:nvContentPartPr>
              <p14:xfrm>
                <a:off x="4081773" y="1714747"/>
                <a:ext cx="31320" cy="7524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5830A97F-7808-486F-9EF0-7084A3947CBF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077453" y="1710427"/>
                  <a:ext cx="399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521B1E30-18B0-4226-A802-6D3806D39685}"/>
                    </a:ext>
                  </a:extLst>
                </p14:cNvPr>
                <p14:cNvContentPartPr/>
                <p14:nvPr/>
              </p14:nvContentPartPr>
              <p14:xfrm>
                <a:off x="4091853" y="1719067"/>
                <a:ext cx="48240" cy="7452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521B1E30-18B0-4226-A802-6D3806D3968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087533" y="1714747"/>
                  <a:ext cx="568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D07DC868-61C7-4DB6-B0BE-C804EE3C7D7A}"/>
                    </a:ext>
                  </a:extLst>
                </p14:cNvPr>
                <p14:cNvContentPartPr/>
                <p14:nvPr/>
              </p14:nvContentPartPr>
              <p14:xfrm>
                <a:off x="3047133" y="2546707"/>
                <a:ext cx="28080" cy="14472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D07DC868-61C7-4DB6-B0BE-C804EE3C7D7A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042813" y="2542387"/>
                  <a:ext cx="367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2954DE4B-1A88-4DCE-823A-1345FC4615FB}"/>
                    </a:ext>
                  </a:extLst>
                </p14:cNvPr>
                <p14:cNvContentPartPr/>
                <p14:nvPr/>
              </p14:nvContentPartPr>
              <p14:xfrm>
                <a:off x="3079533" y="2384707"/>
                <a:ext cx="8640" cy="7848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2954DE4B-1A88-4DCE-823A-1345FC4615F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075213" y="2380387"/>
                  <a:ext cx="172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33312463-0932-421A-91FF-FF3DDDA41D79}"/>
                    </a:ext>
                  </a:extLst>
                </p14:cNvPr>
                <p14:cNvContentPartPr/>
                <p14:nvPr/>
              </p14:nvContentPartPr>
              <p14:xfrm>
                <a:off x="3093213" y="2149987"/>
                <a:ext cx="32760" cy="18216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33312463-0932-421A-91FF-FF3DDDA41D79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088893" y="2145667"/>
                  <a:ext cx="414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4BFB05C3-38B3-4CC3-83C9-D31756284151}"/>
                    </a:ext>
                  </a:extLst>
                </p14:cNvPr>
                <p14:cNvContentPartPr/>
                <p14:nvPr/>
              </p14:nvContentPartPr>
              <p14:xfrm>
                <a:off x="3124533" y="2185267"/>
                <a:ext cx="134280" cy="540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4BFB05C3-38B3-4CC3-83C9-D3175628415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120213" y="2180947"/>
                  <a:ext cx="1429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2876BCDE-2C7D-496E-BA2A-5102095E8263}"/>
                    </a:ext>
                  </a:extLst>
                </p14:cNvPr>
                <p14:cNvContentPartPr/>
                <p14:nvPr/>
              </p14:nvContentPartPr>
              <p14:xfrm>
                <a:off x="3504333" y="2164747"/>
                <a:ext cx="377280" cy="972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2876BCDE-2C7D-496E-BA2A-5102095E8263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500013" y="2160427"/>
                  <a:ext cx="3859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3A6348A2-EDE9-43E9-9079-9207E37D2570}"/>
                    </a:ext>
                  </a:extLst>
                </p14:cNvPr>
                <p14:cNvContentPartPr/>
                <p14:nvPr/>
              </p14:nvContentPartPr>
              <p14:xfrm>
                <a:off x="4037493" y="2180587"/>
                <a:ext cx="96480" cy="360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3A6348A2-EDE9-43E9-9079-9207E37D2570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033173" y="2176267"/>
                  <a:ext cx="1051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F24222DE-E8A2-4BA9-9C14-64D7A08F35DA}"/>
                    </a:ext>
                  </a:extLst>
                </p14:cNvPr>
                <p14:cNvContentPartPr/>
                <p14:nvPr/>
              </p14:nvContentPartPr>
              <p14:xfrm>
                <a:off x="5365533" y="2479747"/>
                <a:ext cx="720" cy="12276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F24222DE-E8A2-4BA9-9C14-64D7A08F35D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361213" y="2475427"/>
                  <a:ext cx="93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C32FDE0E-E8B3-40AF-9FFB-DA38E85980AC}"/>
                    </a:ext>
                  </a:extLst>
                </p14:cNvPr>
                <p14:cNvContentPartPr/>
                <p14:nvPr/>
              </p14:nvContentPartPr>
              <p14:xfrm>
                <a:off x="4169253" y="2162587"/>
                <a:ext cx="68040" cy="1260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C32FDE0E-E8B3-40AF-9FFB-DA38E85980AC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164933" y="2158267"/>
                  <a:ext cx="766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56735BD3-CEC2-4A38-ABE2-22CF4DB59B99}"/>
                    </a:ext>
                  </a:extLst>
                </p14:cNvPr>
                <p14:cNvContentPartPr/>
                <p14:nvPr/>
              </p14:nvContentPartPr>
              <p14:xfrm>
                <a:off x="4352853" y="2113987"/>
                <a:ext cx="129240" cy="2196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56735BD3-CEC2-4A38-ABE2-22CF4DB59B9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348533" y="2109667"/>
                  <a:ext cx="1378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9AEF7A28-DE1E-4264-90BB-8C14DAA9E250}"/>
                    </a:ext>
                  </a:extLst>
                </p14:cNvPr>
                <p14:cNvContentPartPr/>
                <p14:nvPr/>
              </p14:nvContentPartPr>
              <p14:xfrm>
                <a:off x="4653453" y="2058547"/>
                <a:ext cx="192600" cy="2772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9AEF7A28-DE1E-4264-90BB-8C14DAA9E25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649133" y="2054227"/>
                  <a:ext cx="2012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B55505E8-D2FC-473B-8931-BB41DBAD997C}"/>
                    </a:ext>
                  </a:extLst>
                </p14:cNvPr>
                <p14:cNvContentPartPr/>
                <p14:nvPr/>
              </p14:nvContentPartPr>
              <p14:xfrm>
                <a:off x="4871613" y="2063587"/>
                <a:ext cx="359280" cy="1512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B55505E8-D2FC-473B-8931-BB41DBAD997C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867293" y="2059267"/>
                  <a:ext cx="367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CA782499-B0C3-4CA4-805E-D62F5B22D22E}"/>
                    </a:ext>
                  </a:extLst>
                </p14:cNvPr>
                <p14:cNvContentPartPr/>
                <p14:nvPr/>
              </p14:nvContentPartPr>
              <p14:xfrm>
                <a:off x="2993493" y="3664867"/>
                <a:ext cx="24480" cy="27252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CA782499-B0C3-4CA4-805E-D62F5B22D22E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989173" y="3660547"/>
                  <a:ext cx="331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1EA12E2A-0EA3-4091-A9DA-669560C1D46F}"/>
                    </a:ext>
                  </a:extLst>
                </p14:cNvPr>
                <p14:cNvContentPartPr/>
                <p14:nvPr/>
              </p14:nvContentPartPr>
              <p14:xfrm>
                <a:off x="3026253" y="3917947"/>
                <a:ext cx="113760" cy="1620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1EA12E2A-0EA3-4091-A9DA-669560C1D46F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021933" y="3913627"/>
                  <a:ext cx="1224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E8CE2FB9-A3F7-4D41-9911-D49D96F40F7B}"/>
                    </a:ext>
                  </a:extLst>
                </p14:cNvPr>
                <p14:cNvContentPartPr/>
                <p14:nvPr/>
              </p14:nvContentPartPr>
              <p14:xfrm>
                <a:off x="2996013" y="3306667"/>
                <a:ext cx="23400" cy="15624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E8CE2FB9-A3F7-4D41-9911-D49D96F40F7B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991693" y="3302347"/>
                  <a:ext cx="320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B179B2A2-9965-4C4F-80A3-25523B28F6DD}"/>
                    </a:ext>
                  </a:extLst>
                </p14:cNvPr>
                <p14:cNvContentPartPr/>
                <p14:nvPr/>
              </p14:nvContentPartPr>
              <p14:xfrm>
                <a:off x="2830413" y="3128107"/>
                <a:ext cx="66240" cy="9648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B179B2A2-9965-4C4F-80A3-25523B28F6DD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826093" y="3123787"/>
                  <a:ext cx="748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B2C0BE7B-996A-46ED-9F8E-4020682D7A8E}"/>
                    </a:ext>
                  </a:extLst>
                </p14:cNvPr>
                <p14:cNvContentPartPr/>
                <p14:nvPr/>
              </p14:nvContentPartPr>
              <p14:xfrm>
                <a:off x="2898453" y="3194347"/>
                <a:ext cx="6840" cy="6408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B2C0BE7B-996A-46ED-9F8E-4020682D7A8E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894133" y="3190027"/>
                  <a:ext cx="154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BBAB3D74-16FD-4308-AC1D-5542B2C37E4E}"/>
                    </a:ext>
                  </a:extLst>
                </p14:cNvPr>
                <p14:cNvContentPartPr/>
                <p14:nvPr/>
              </p14:nvContentPartPr>
              <p14:xfrm>
                <a:off x="2931573" y="3121267"/>
                <a:ext cx="65880" cy="7884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BBAB3D74-16FD-4308-AC1D-5542B2C37E4E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927253" y="3116947"/>
                  <a:ext cx="745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CD8CB75F-D856-401F-BA51-066C7F77BF2E}"/>
                    </a:ext>
                  </a:extLst>
                </p14:cNvPr>
                <p14:cNvContentPartPr/>
                <p14:nvPr/>
              </p14:nvContentPartPr>
              <p14:xfrm>
                <a:off x="3046413" y="3106507"/>
                <a:ext cx="79560" cy="6840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CD8CB75F-D856-401F-BA51-066C7F77BF2E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042093" y="3102187"/>
                  <a:ext cx="882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9E164E9B-6977-4CC9-88AA-5E7413533C4A}"/>
                    </a:ext>
                  </a:extLst>
                </p14:cNvPr>
                <p14:cNvContentPartPr/>
                <p14:nvPr/>
              </p14:nvContentPartPr>
              <p14:xfrm>
                <a:off x="3003213" y="3058267"/>
                <a:ext cx="122400" cy="1764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9E164E9B-6977-4CC9-88AA-5E7413533C4A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998893" y="3053947"/>
                  <a:ext cx="1310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C0422DCA-AB5C-4244-ABC4-AEB4EF54B735}"/>
                    </a:ext>
                  </a:extLst>
                </p14:cNvPr>
                <p14:cNvContentPartPr/>
                <p14:nvPr/>
              </p14:nvContentPartPr>
              <p14:xfrm>
                <a:off x="2996373" y="3398467"/>
                <a:ext cx="27000" cy="17064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C0422DCA-AB5C-4244-ABC4-AEB4EF54B735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2992053" y="3394147"/>
                  <a:ext cx="356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757DB9A4-8444-4F33-9F62-4D8C3B6AA6E4}"/>
                    </a:ext>
                  </a:extLst>
                </p14:cNvPr>
                <p14:cNvContentPartPr/>
                <p14:nvPr/>
              </p14:nvContentPartPr>
              <p14:xfrm>
                <a:off x="3020493" y="3249787"/>
                <a:ext cx="9360" cy="12384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757DB9A4-8444-4F33-9F62-4D8C3B6AA6E4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016173" y="3245467"/>
                  <a:ext cx="180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783D45F2-C8E4-442A-8156-4A66D7B15A38}"/>
                    </a:ext>
                  </a:extLst>
                </p14:cNvPr>
                <p14:cNvContentPartPr/>
                <p14:nvPr/>
              </p14:nvContentPartPr>
              <p14:xfrm>
                <a:off x="3035613" y="2804467"/>
                <a:ext cx="12960" cy="37008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783D45F2-C8E4-442A-8156-4A66D7B15A38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031293" y="2800147"/>
                  <a:ext cx="2160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6778AACB-FFAB-4E1E-9C7B-D7A69108AFEE}"/>
                    </a:ext>
                  </a:extLst>
                </p14:cNvPr>
                <p14:cNvContentPartPr/>
                <p14:nvPr/>
              </p14:nvContentPartPr>
              <p14:xfrm>
                <a:off x="5888253" y="4011907"/>
                <a:ext cx="6480" cy="29556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6778AACB-FFAB-4E1E-9C7B-D7A69108AFEE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5883933" y="4007587"/>
                  <a:ext cx="1512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886A3B04-1607-4CD1-B444-441728FEC147}"/>
                    </a:ext>
                  </a:extLst>
                </p14:cNvPr>
                <p14:cNvContentPartPr/>
                <p14:nvPr/>
              </p14:nvContentPartPr>
              <p14:xfrm>
                <a:off x="4150893" y="5040427"/>
                <a:ext cx="61920" cy="1008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886A3B04-1607-4CD1-B444-441728FEC147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146573" y="5036107"/>
                  <a:ext cx="705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F01A43DB-43B6-4AEF-BC38-AFCA1F9C7189}"/>
                    </a:ext>
                  </a:extLst>
                </p14:cNvPr>
                <p14:cNvContentPartPr/>
                <p14:nvPr/>
              </p14:nvContentPartPr>
              <p14:xfrm>
                <a:off x="4292733" y="5035387"/>
                <a:ext cx="51120" cy="972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F01A43DB-43B6-4AEF-BC38-AFCA1F9C7189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288413" y="5031067"/>
                  <a:ext cx="597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0200ED14-0E56-446D-B399-6C66C0F53684}"/>
                    </a:ext>
                  </a:extLst>
                </p14:cNvPr>
                <p14:cNvContentPartPr/>
                <p14:nvPr/>
              </p14:nvContentPartPr>
              <p14:xfrm>
                <a:off x="4460853" y="5019547"/>
                <a:ext cx="398520" cy="1908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0200ED14-0E56-446D-B399-6C66C0F53684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456533" y="5015227"/>
                  <a:ext cx="4071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70256446-05CC-4ED0-9967-B92953F8818A}"/>
                    </a:ext>
                  </a:extLst>
                </p14:cNvPr>
                <p14:cNvContentPartPr/>
                <p14:nvPr/>
              </p14:nvContentPartPr>
              <p14:xfrm>
                <a:off x="4977453" y="5014147"/>
                <a:ext cx="119160" cy="1224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70256446-05CC-4ED0-9967-B92953F8818A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973133" y="5009827"/>
                  <a:ext cx="1278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49F43223-9B92-4DCA-9577-959C4418B299}"/>
                    </a:ext>
                  </a:extLst>
                </p14:cNvPr>
                <p14:cNvContentPartPr/>
                <p14:nvPr/>
              </p14:nvContentPartPr>
              <p14:xfrm>
                <a:off x="5176893" y="5013787"/>
                <a:ext cx="121680" cy="1404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49F43223-9B92-4DCA-9577-959C4418B299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172573" y="5009467"/>
                  <a:ext cx="1303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31A880D2-D04B-4D33-BE70-DEAF879E1253}"/>
                    </a:ext>
                  </a:extLst>
                </p14:cNvPr>
                <p14:cNvContentPartPr/>
                <p14:nvPr/>
              </p14:nvContentPartPr>
              <p14:xfrm>
                <a:off x="5397573" y="4997587"/>
                <a:ext cx="239760" cy="2160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31A880D2-D04B-4D33-BE70-DEAF879E1253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393253" y="4993267"/>
                  <a:ext cx="2484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3DEB80D1-34FB-4E77-819B-B20AABBA0D22}"/>
                    </a:ext>
                  </a:extLst>
                </p14:cNvPr>
                <p14:cNvContentPartPr/>
                <p14:nvPr/>
              </p14:nvContentPartPr>
              <p14:xfrm>
                <a:off x="5700333" y="5022067"/>
                <a:ext cx="93960" cy="2304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3DEB80D1-34FB-4E77-819B-B20AABBA0D22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5696013" y="5017747"/>
                  <a:ext cx="1026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0422315F-2C68-4074-B4CC-BBF32D1D63D7}"/>
                    </a:ext>
                  </a:extLst>
                </p14:cNvPr>
                <p14:cNvContentPartPr/>
                <p14:nvPr/>
              </p14:nvContentPartPr>
              <p14:xfrm>
                <a:off x="5783493" y="5032147"/>
                <a:ext cx="78840" cy="540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0422315F-2C68-4074-B4CC-BBF32D1D63D7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5779173" y="5027827"/>
                  <a:ext cx="874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5EDA771B-2C10-4990-9180-8CEEC8FA27CD}"/>
                    </a:ext>
                  </a:extLst>
                </p14:cNvPr>
                <p14:cNvContentPartPr/>
                <p14:nvPr/>
              </p14:nvContentPartPr>
              <p14:xfrm>
                <a:off x="5851893" y="5039707"/>
                <a:ext cx="6840" cy="432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5EDA771B-2C10-4990-9180-8CEEC8FA27CD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847573" y="5035387"/>
                  <a:ext cx="154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A222995D-1DC9-46C6-B76F-672791B3D227}"/>
                    </a:ext>
                  </a:extLst>
                </p14:cNvPr>
                <p14:cNvContentPartPr/>
                <p14:nvPr/>
              </p14:nvContentPartPr>
              <p14:xfrm>
                <a:off x="5836773" y="5028187"/>
                <a:ext cx="29520" cy="2844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A222995D-1DC9-46C6-B76F-672791B3D227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832453" y="5023867"/>
                  <a:ext cx="381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F4D0E703-5DF0-4DDE-91A0-F6C1E366024D}"/>
                    </a:ext>
                  </a:extLst>
                </p14:cNvPr>
                <p14:cNvContentPartPr/>
                <p14:nvPr/>
              </p14:nvContentPartPr>
              <p14:xfrm>
                <a:off x="5860893" y="4957627"/>
                <a:ext cx="6840" cy="6444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F4D0E703-5DF0-4DDE-91A0-F6C1E366024D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856573" y="4953307"/>
                  <a:ext cx="154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00F265F9-C550-42FA-B679-91997163E86A}"/>
                    </a:ext>
                  </a:extLst>
                </p14:cNvPr>
                <p14:cNvContentPartPr/>
                <p14:nvPr/>
              </p14:nvContentPartPr>
              <p14:xfrm>
                <a:off x="5877813" y="4698067"/>
                <a:ext cx="9000" cy="18864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00F265F9-C550-42FA-B679-91997163E86A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873133" y="4693747"/>
                  <a:ext cx="176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C8659E18-E402-449B-B868-910B0B902EEB}"/>
                    </a:ext>
                  </a:extLst>
                </p14:cNvPr>
                <p14:cNvContentPartPr/>
                <p14:nvPr/>
              </p14:nvContentPartPr>
              <p14:xfrm>
                <a:off x="5873133" y="4426627"/>
                <a:ext cx="11880" cy="18540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C8659E18-E402-449B-B868-910B0B902EEB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5868813" y="4422307"/>
                  <a:ext cx="205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EA067A0D-69EC-4ABD-9DF6-59B949DEDC5A}"/>
                    </a:ext>
                  </a:extLst>
                </p14:cNvPr>
                <p14:cNvContentPartPr/>
                <p14:nvPr/>
              </p14:nvContentPartPr>
              <p14:xfrm>
                <a:off x="4895733" y="4666387"/>
                <a:ext cx="460080" cy="1404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EA067A0D-69EC-4ABD-9DF6-59B949DEDC5A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891413" y="4662067"/>
                  <a:ext cx="4687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93785091-9600-4337-AF9D-23159212F1A7}"/>
                    </a:ext>
                  </a:extLst>
                </p14:cNvPr>
                <p14:cNvContentPartPr/>
                <p14:nvPr/>
              </p14:nvContentPartPr>
              <p14:xfrm>
                <a:off x="5454093" y="4660627"/>
                <a:ext cx="139320" cy="36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93785091-9600-4337-AF9D-23159212F1A7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449773" y="4656307"/>
                  <a:ext cx="14796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97F99ACF-4B5B-4993-87E9-D20E7100D0A6}"/>
                    </a:ext>
                  </a:extLst>
                </p14:cNvPr>
                <p14:cNvContentPartPr/>
                <p14:nvPr/>
              </p14:nvContentPartPr>
              <p14:xfrm>
                <a:off x="5624013" y="4654147"/>
                <a:ext cx="123840" cy="1044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97F99ACF-4B5B-4993-87E9-D20E7100D0A6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619693" y="4649827"/>
                  <a:ext cx="1324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8379B8CC-E439-42A2-96CE-E9F51E18C857}"/>
                    </a:ext>
                  </a:extLst>
                </p14:cNvPr>
                <p14:cNvContentPartPr/>
                <p14:nvPr/>
              </p14:nvContentPartPr>
              <p14:xfrm>
                <a:off x="5769453" y="4462627"/>
                <a:ext cx="8640" cy="15444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8379B8CC-E439-42A2-96CE-E9F51E18C857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5765133" y="4458307"/>
                  <a:ext cx="172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5F339C93-5418-4005-B10E-36CAF2492F64}"/>
                    </a:ext>
                  </a:extLst>
                </p14:cNvPr>
                <p14:cNvContentPartPr/>
                <p14:nvPr/>
              </p14:nvContentPartPr>
              <p14:xfrm>
                <a:off x="5755053" y="4295227"/>
                <a:ext cx="2880" cy="6408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5F339C93-5418-4005-B10E-36CAF2492F64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5750733" y="4290907"/>
                  <a:ext cx="115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0DF08FA0-C91A-4535-97E8-0089162B09AA}"/>
                    </a:ext>
                  </a:extLst>
                </p14:cNvPr>
                <p14:cNvContentPartPr/>
                <p14:nvPr/>
              </p14:nvContentPartPr>
              <p14:xfrm>
                <a:off x="5760453" y="3991747"/>
                <a:ext cx="4680" cy="22932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0DF08FA0-C91A-4535-97E8-0089162B09AA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756133" y="3987427"/>
                  <a:ext cx="133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40D327EB-1521-4FB6-B9BB-EE37DE30F5C2}"/>
                    </a:ext>
                  </a:extLst>
                </p14:cNvPr>
                <p14:cNvContentPartPr/>
                <p14:nvPr/>
              </p14:nvContentPartPr>
              <p14:xfrm>
                <a:off x="3775413" y="4570987"/>
                <a:ext cx="14040" cy="10296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40D327EB-1521-4FB6-B9BB-EE37DE30F5C2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771093" y="4566667"/>
                  <a:ext cx="226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72EA16F1-6F4E-4C5E-A398-6402DBDD9DC1}"/>
                    </a:ext>
                  </a:extLst>
                </p14:cNvPr>
                <p14:cNvContentPartPr/>
                <p14:nvPr/>
              </p14:nvContentPartPr>
              <p14:xfrm>
                <a:off x="3794853" y="4273267"/>
                <a:ext cx="7200" cy="23724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72EA16F1-6F4E-4C5E-A398-6402DBDD9DC1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790533" y="4268947"/>
                  <a:ext cx="158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00E8B23B-0158-46A1-83F7-4BBAA9E386F4}"/>
                    </a:ext>
                  </a:extLst>
                </p14:cNvPr>
                <p14:cNvContentPartPr/>
                <p14:nvPr/>
              </p14:nvContentPartPr>
              <p14:xfrm>
                <a:off x="4364013" y="2884747"/>
                <a:ext cx="415080" cy="1188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00E8B23B-0158-46A1-83F7-4BBAA9E386F4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359693" y="2880427"/>
                  <a:ext cx="4237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9C684798-599E-4471-AD94-F9ED723C3A0E}"/>
                    </a:ext>
                  </a:extLst>
                </p14:cNvPr>
                <p14:cNvContentPartPr/>
                <p14:nvPr/>
              </p14:nvContentPartPr>
              <p14:xfrm>
                <a:off x="4869093" y="2900227"/>
                <a:ext cx="446760" cy="540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9C684798-599E-4471-AD94-F9ED723C3A0E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4864773" y="2895907"/>
                  <a:ext cx="4554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98EE1908-DA27-44E7-B573-337A82028CB4}"/>
                    </a:ext>
                  </a:extLst>
                </p14:cNvPr>
                <p14:cNvContentPartPr/>
                <p14:nvPr/>
              </p14:nvContentPartPr>
              <p14:xfrm>
                <a:off x="5451573" y="2919667"/>
                <a:ext cx="46440" cy="72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98EE1908-DA27-44E7-B573-337A82028CB4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447253" y="2915347"/>
                  <a:ext cx="5508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4872DE84-D585-475F-9ABF-D7C41A7BEA23}"/>
                    </a:ext>
                  </a:extLst>
                </p14:cNvPr>
                <p14:cNvContentPartPr/>
                <p14:nvPr/>
              </p14:nvContentPartPr>
              <p14:xfrm>
                <a:off x="5536173" y="2922547"/>
                <a:ext cx="140040" cy="1116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4872DE84-D585-475F-9ABF-D7C41A7BEA23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5531853" y="2918227"/>
                  <a:ext cx="1486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04936E72-D9C8-40CD-89BE-4CF226F412A5}"/>
                    </a:ext>
                  </a:extLst>
                </p14:cNvPr>
                <p14:cNvContentPartPr/>
                <p14:nvPr/>
              </p14:nvContentPartPr>
              <p14:xfrm>
                <a:off x="5784933" y="3112627"/>
                <a:ext cx="3600" cy="8784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04936E72-D9C8-40CD-89BE-4CF226F412A5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780613" y="3108307"/>
                  <a:ext cx="122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01021D35-1144-4885-8329-FD0EDDAC8985}"/>
                    </a:ext>
                  </a:extLst>
                </p14:cNvPr>
                <p14:cNvContentPartPr/>
                <p14:nvPr/>
              </p14:nvContentPartPr>
              <p14:xfrm>
                <a:off x="5784933" y="3330787"/>
                <a:ext cx="2520" cy="2952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01021D35-1144-4885-8329-FD0EDDAC8985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780613" y="3326467"/>
                  <a:ext cx="111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44FECE47-249A-4D72-8021-F7DAC8601F1E}"/>
                    </a:ext>
                  </a:extLst>
                </p14:cNvPr>
                <p14:cNvContentPartPr/>
                <p14:nvPr/>
              </p14:nvContentPartPr>
              <p14:xfrm>
                <a:off x="4067373" y="2888707"/>
                <a:ext cx="171720" cy="1404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44FECE47-249A-4D72-8021-F7DAC8601F1E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4063053" y="2884387"/>
                  <a:ext cx="1803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14C5549A-A6AF-4B8E-9922-ACAD3B55F234}"/>
                    </a:ext>
                  </a:extLst>
                </p14:cNvPr>
                <p14:cNvContentPartPr/>
                <p14:nvPr/>
              </p14:nvContentPartPr>
              <p14:xfrm>
                <a:off x="4174653" y="4673227"/>
                <a:ext cx="360" cy="36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14C5549A-A6AF-4B8E-9922-ACAD3B55F234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170333" y="46689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73C362CB-CF7F-4C18-897D-47EBD0A79C94}"/>
                    </a:ext>
                  </a:extLst>
                </p14:cNvPr>
                <p14:cNvContentPartPr/>
                <p14:nvPr/>
              </p14:nvContentPartPr>
              <p14:xfrm>
                <a:off x="4174653" y="4673227"/>
                <a:ext cx="360" cy="36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73C362CB-CF7F-4C18-897D-47EBD0A79C94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170333" y="46689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1243353A-F3E3-43AC-B162-89B4C9F8C827}"/>
                    </a:ext>
                  </a:extLst>
                </p14:cNvPr>
                <p14:cNvContentPartPr/>
                <p14:nvPr/>
              </p14:nvContentPartPr>
              <p14:xfrm>
                <a:off x="4072413" y="4649467"/>
                <a:ext cx="150120" cy="3456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1243353A-F3E3-43AC-B162-89B4C9F8C827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4068093" y="4645147"/>
                  <a:ext cx="1587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EEDA3821-E954-44FC-A41E-532EBDC16E39}"/>
                    </a:ext>
                  </a:extLst>
                </p14:cNvPr>
                <p14:cNvContentPartPr/>
                <p14:nvPr/>
              </p14:nvContentPartPr>
              <p14:xfrm>
                <a:off x="4130733" y="4672147"/>
                <a:ext cx="133200" cy="1332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EEDA3821-E954-44FC-A41E-532EBDC16E39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4126413" y="4667827"/>
                  <a:ext cx="1418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F2CF683D-ACF4-42D2-85B3-4C1AA553B11F}"/>
                    </a:ext>
                  </a:extLst>
                </p14:cNvPr>
                <p14:cNvContentPartPr/>
                <p14:nvPr/>
              </p14:nvContentPartPr>
              <p14:xfrm>
                <a:off x="4343493" y="4670707"/>
                <a:ext cx="386280" cy="1044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F2CF683D-ACF4-42D2-85B3-4C1AA553B11F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339173" y="4666387"/>
                  <a:ext cx="3949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C9B15614-0B32-49B5-96C7-3D2E3D26B046}"/>
                    </a:ext>
                  </a:extLst>
                </p14:cNvPr>
                <p14:cNvContentPartPr/>
                <p14:nvPr/>
              </p14:nvContentPartPr>
              <p14:xfrm>
                <a:off x="4037493" y="4655947"/>
                <a:ext cx="88920" cy="2592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C9B15614-0B32-49B5-96C7-3D2E3D26B046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033173" y="4651627"/>
                  <a:ext cx="975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DD8B908A-0ED1-412D-8C14-6416AF9237F9}"/>
                    </a:ext>
                  </a:extLst>
                </p14:cNvPr>
                <p14:cNvContentPartPr/>
                <p14:nvPr/>
              </p14:nvContentPartPr>
              <p14:xfrm>
                <a:off x="3788373" y="4655947"/>
                <a:ext cx="207000" cy="2952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DD8B908A-0ED1-412D-8C14-6416AF9237F9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784053" y="4651627"/>
                  <a:ext cx="2156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4C4B1465-6FED-42FC-A381-A301C76A9259}"/>
                    </a:ext>
                  </a:extLst>
                </p14:cNvPr>
                <p14:cNvContentPartPr/>
                <p14:nvPr/>
              </p14:nvContentPartPr>
              <p14:xfrm>
                <a:off x="4059093" y="4632907"/>
                <a:ext cx="164160" cy="5256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4C4B1465-6FED-42FC-A381-A301C76A9259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054773" y="4628587"/>
                  <a:ext cx="1728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1EF56F00-B3F2-44A1-9E48-7F041DD434C7}"/>
                    </a:ext>
                  </a:extLst>
                </p14:cNvPr>
                <p14:cNvContentPartPr/>
                <p14:nvPr/>
              </p14:nvContentPartPr>
              <p14:xfrm>
                <a:off x="4124253" y="4673227"/>
                <a:ext cx="11160" cy="432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1EF56F00-B3F2-44A1-9E48-7F041DD434C7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119933" y="4668907"/>
                  <a:ext cx="1980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7F7812F9-5EEE-4409-9D0B-D14034576B2E}"/>
                    </a:ext>
                  </a:extLst>
                </p14:cNvPr>
                <p14:cNvContentPartPr/>
                <p14:nvPr/>
              </p14:nvContentPartPr>
              <p14:xfrm>
                <a:off x="3992493" y="4683667"/>
                <a:ext cx="109440" cy="1044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7F7812F9-5EEE-4409-9D0B-D14034576B2E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988173" y="4679347"/>
                  <a:ext cx="1180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0AD1B387-9795-4495-A498-41841B32A171}"/>
                    </a:ext>
                  </a:extLst>
                </p14:cNvPr>
                <p14:cNvContentPartPr/>
                <p14:nvPr/>
              </p14:nvContentPartPr>
              <p14:xfrm>
                <a:off x="4038213" y="4634707"/>
                <a:ext cx="208440" cy="4896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0AD1B387-9795-4495-A498-41841B32A171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4033893" y="4630387"/>
                  <a:ext cx="2170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A16C093C-5A22-461C-BB15-5169ACA81070}"/>
                    </a:ext>
                  </a:extLst>
                </p14:cNvPr>
                <p14:cNvContentPartPr/>
                <p14:nvPr/>
              </p14:nvContentPartPr>
              <p14:xfrm>
                <a:off x="4205253" y="4443547"/>
                <a:ext cx="44640" cy="6912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A16C093C-5A22-461C-BB15-5169ACA81070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4200933" y="4439227"/>
                  <a:ext cx="532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EDB6716F-6823-4CFA-BE33-37DE31A887C1}"/>
                    </a:ext>
                  </a:extLst>
                </p14:cNvPr>
                <p14:cNvContentPartPr/>
                <p14:nvPr/>
              </p14:nvContentPartPr>
              <p14:xfrm>
                <a:off x="4265013" y="4485667"/>
                <a:ext cx="18720" cy="5364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EDB6716F-6823-4CFA-BE33-37DE31A887C1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260693" y="4481347"/>
                  <a:ext cx="273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801EC100-739D-4C28-8CCE-739E4DF65EBF}"/>
                    </a:ext>
                  </a:extLst>
                </p14:cNvPr>
                <p14:cNvContentPartPr/>
                <p14:nvPr/>
              </p14:nvContentPartPr>
              <p14:xfrm>
                <a:off x="4304253" y="4392427"/>
                <a:ext cx="66240" cy="12060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801EC100-739D-4C28-8CCE-739E4DF65EBF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4299933" y="4388107"/>
                  <a:ext cx="748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EC743087-35B5-40D4-A48D-F12E69266754}"/>
                    </a:ext>
                  </a:extLst>
                </p14:cNvPr>
                <p14:cNvContentPartPr/>
                <p14:nvPr/>
              </p14:nvContentPartPr>
              <p14:xfrm>
                <a:off x="4423053" y="4360387"/>
                <a:ext cx="94680" cy="9432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EC743087-35B5-40D4-A48D-F12E69266754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418733" y="4356067"/>
                  <a:ext cx="1033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A84B753B-2147-4294-852F-F2524F28CAA0}"/>
                    </a:ext>
                  </a:extLst>
                </p14:cNvPr>
                <p14:cNvContentPartPr/>
                <p14:nvPr/>
              </p14:nvContentPartPr>
              <p14:xfrm>
                <a:off x="4359693" y="4284067"/>
                <a:ext cx="140400" cy="5076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A84B753B-2147-4294-852F-F2524F28CAA0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355373" y="4279747"/>
                  <a:ext cx="1490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7C0F9469-3CE7-408B-82CE-56F536C309BE}"/>
                    </a:ext>
                  </a:extLst>
                </p14:cNvPr>
                <p14:cNvContentPartPr/>
                <p14:nvPr/>
              </p14:nvContentPartPr>
              <p14:xfrm>
                <a:off x="3790893" y="4033147"/>
                <a:ext cx="10800" cy="8172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7C0F9469-3CE7-408B-82CE-56F536C309BE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786573" y="4028827"/>
                  <a:ext cx="194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AAB28A20-8EB9-45A4-84BC-8BCC0086FD54}"/>
                    </a:ext>
                  </a:extLst>
                </p14:cNvPr>
                <p14:cNvContentPartPr/>
                <p14:nvPr/>
              </p14:nvContentPartPr>
              <p14:xfrm>
                <a:off x="3779013" y="3526627"/>
                <a:ext cx="8280" cy="36900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AAB28A20-8EB9-45A4-84BC-8BCC0086FD54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774693" y="3522307"/>
                  <a:ext cx="1692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6CA54634-C5A8-4535-8C6B-4B1F11CB73E2}"/>
                    </a:ext>
                  </a:extLst>
                </p14:cNvPr>
                <p14:cNvContentPartPr/>
                <p14:nvPr/>
              </p14:nvContentPartPr>
              <p14:xfrm>
                <a:off x="3790893" y="3362827"/>
                <a:ext cx="15480" cy="13104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6CA54634-C5A8-4535-8C6B-4B1F11CB73E2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786573" y="3358507"/>
                  <a:ext cx="241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30F91D24-0C37-45F9-8325-D7F720012FE2}"/>
                    </a:ext>
                  </a:extLst>
                </p14:cNvPr>
                <p14:cNvContentPartPr/>
                <p14:nvPr/>
              </p14:nvContentPartPr>
              <p14:xfrm>
                <a:off x="3792693" y="3364987"/>
                <a:ext cx="14760" cy="8532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30F91D24-0C37-45F9-8325-D7F720012FE2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788373" y="3360667"/>
                  <a:ext cx="234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6AED4B57-C746-47DC-9385-1D56D52F683F}"/>
                    </a:ext>
                  </a:extLst>
                </p14:cNvPr>
                <p14:cNvContentPartPr/>
                <p14:nvPr/>
              </p14:nvContentPartPr>
              <p14:xfrm>
                <a:off x="3786933" y="3348067"/>
                <a:ext cx="18360" cy="7812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6AED4B57-C746-47DC-9385-1D56D52F683F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782613" y="3343747"/>
                  <a:ext cx="270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1EFC5AA4-B81D-4A1B-B1C3-851B6B47C1BB}"/>
                    </a:ext>
                  </a:extLst>
                </p14:cNvPr>
                <p14:cNvContentPartPr/>
                <p14:nvPr/>
              </p14:nvContentPartPr>
              <p14:xfrm>
                <a:off x="3810333" y="3348067"/>
                <a:ext cx="3240" cy="252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1EFC5AA4-B81D-4A1B-B1C3-851B6B47C1BB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3806013" y="3343747"/>
                  <a:ext cx="1188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9BB19F78-B32C-45F0-BEAF-6046DA63DE6B}"/>
                    </a:ext>
                  </a:extLst>
                </p14:cNvPr>
                <p14:cNvContentPartPr/>
                <p14:nvPr/>
              </p14:nvContentPartPr>
              <p14:xfrm>
                <a:off x="3800253" y="3303067"/>
                <a:ext cx="13320" cy="5040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9BB19F78-B32C-45F0-BEAF-6046DA63DE6B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3795933" y="3298747"/>
                  <a:ext cx="219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A6A01571-DBCA-4B5B-8273-95F6E05A90CB}"/>
                    </a:ext>
                  </a:extLst>
                </p14:cNvPr>
                <p14:cNvContentPartPr/>
                <p14:nvPr/>
              </p14:nvContentPartPr>
              <p14:xfrm>
                <a:off x="3799173" y="3106147"/>
                <a:ext cx="9360" cy="16344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A6A01571-DBCA-4B5B-8273-95F6E05A90CB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3794853" y="3101827"/>
                  <a:ext cx="180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59DEB98D-81F7-4F00-9DF0-C4E9F1213F02}"/>
                    </a:ext>
                  </a:extLst>
                </p14:cNvPr>
                <p14:cNvContentPartPr/>
                <p14:nvPr/>
              </p14:nvContentPartPr>
              <p14:xfrm>
                <a:off x="3807813" y="2923627"/>
                <a:ext cx="12240" cy="14004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59DEB98D-81F7-4F00-9DF0-C4E9F1213F02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3803493" y="2919307"/>
                  <a:ext cx="208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6A1A73C0-7270-4E82-89DA-09C015DF0854}"/>
                    </a:ext>
                  </a:extLst>
                </p14:cNvPr>
                <p14:cNvContentPartPr/>
                <p14:nvPr/>
              </p14:nvContentPartPr>
              <p14:xfrm>
                <a:off x="3818973" y="2883307"/>
                <a:ext cx="7200" cy="3240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6A1A73C0-7270-4E82-89DA-09C015DF0854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3814653" y="2878987"/>
                  <a:ext cx="158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3802AC2D-91A6-4F3F-8844-F4493B9F547B}"/>
                    </a:ext>
                  </a:extLst>
                </p14:cNvPr>
                <p14:cNvContentPartPr/>
                <p14:nvPr/>
              </p14:nvContentPartPr>
              <p14:xfrm>
                <a:off x="3832293" y="2879347"/>
                <a:ext cx="113040" cy="540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3802AC2D-91A6-4F3F-8844-F4493B9F547B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3827973" y="2875027"/>
                  <a:ext cx="1216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299F8378-D5F6-4953-92B8-67AD4CA5AEEF}"/>
                    </a:ext>
                  </a:extLst>
                </p14:cNvPr>
                <p14:cNvContentPartPr/>
                <p14:nvPr/>
              </p14:nvContentPartPr>
              <p14:xfrm>
                <a:off x="3974493" y="2879347"/>
                <a:ext cx="219960" cy="972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299F8378-D5F6-4953-92B8-67AD4CA5AEEF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3970173" y="2875027"/>
                  <a:ext cx="2286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A47AEAD2-560D-4E21-A9C8-45509CAF7D22}"/>
                    </a:ext>
                  </a:extLst>
                </p14:cNvPr>
                <p14:cNvContentPartPr/>
                <p14:nvPr/>
              </p14:nvContentPartPr>
              <p14:xfrm>
                <a:off x="3531333" y="3449227"/>
                <a:ext cx="75600" cy="6768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A47AEAD2-560D-4E21-A9C8-45509CAF7D22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3527013" y="3444907"/>
                  <a:ext cx="842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EFEAE0DA-29DE-4669-88F7-F0EEBC799E07}"/>
                    </a:ext>
                  </a:extLst>
                </p14:cNvPr>
                <p14:cNvContentPartPr/>
                <p14:nvPr/>
              </p14:nvContentPartPr>
              <p14:xfrm>
                <a:off x="3610893" y="3487387"/>
                <a:ext cx="19440" cy="10188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EFEAE0DA-29DE-4669-88F7-F0EEBC799E07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3606573" y="3483067"/>
                  <a:ext cx="280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A0E941CE-F651-4109-BE76-90956E4F21B1}"/>
                    </a:ext>
                  </a:extLst>
                </p14:cNvPr>
                <p14:cNvContentPartPr/>
                <p14:nvPr/>
              </p14:nvContentPartPr>
              <p14:xfrm>
                <a:off x="3625653" y="3429427"/>
                <a:ext cx="98280" cy="5904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A0E941CE-F651-4109-BE76-90956E4F21B1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3621333" y="3425107"/>
                  <a:ext cx="1069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D9B4B8AC-5F8E-4C37-9922-0C292E719A58}"/>
                    </a:ext>
                  </a:extLst>
                </p14:cNvPr>
                <p14:cNvContentPartPr/>
                <p14:nvPr/>
              </p14:nvContentPartPr>
              <p14:xfrm>
                <a:off x="3713493" y="3454627"/>
                <a:ext cx="95400" cy="11700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D9B4B8AC-5F8E-4C37-9922-0C292E719A58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709173" y="3450307"/>
                  <a:ext cx="1040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8F45C36C-7AF0-4313-968E-BB4A18408352}"/>
                    </a:ext>
                  </a:extLst>
                </p14:cNvPr>
                <p14:cNvContentPartPr/>
                <p14:nvPr/>
              </p14:nvContentPartPr>
              <p14:xfrm>
                <a:off x="3702693" y="3419347"/>
                <a:ext cx="120240" cy="1476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8F45C36C-7AF0-4313-968E-BB4A18408352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698373" y="3415027"/>
                  <a:ext cx="1288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B09EEF46-5C77-4644-85D0-A392BA99E331}"/>
                    </a:ext>
                  </a:extLst>
                </p14:cNvPr>
                <p14:cNvContentPartPr/>
                <p14:nvPr/>
              </p14:nvContentPartPr>
              <p14:xfrm>
                <a:off x="3370413" y="3929467"/>
                <a:ext cx="247320" cy="1296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B09EEF46-5C77-4644-85D0-A392BA99E331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3366093" y="3925147"/>
                  <a:ext cx="2559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30839C32-0BDE-4DAA-8377-00E8BC9C1C3C}"/>
                    </a:ext>
                  </a:extLst>
                </p14:cNvPr>
                <p14:cNvContentPartPr/>
                <p14:nvPr/>
              </p14:nvContentPartPr>
              <p14:xfrm>
                <a:off x="3735093" y="3939187"/>
                <a:ext cx="400680" cy="2988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30839C32-0BDE-4DAA-8377-00E8BC9C1C3C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3730773" y="3934867"/>
                  <a:ext cx="4093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7C126DAF-69CC-40BA-B327-267AB9B8980E}"/>
                    </a:ext>
                  </a:extLst>
                </p14:cNvPr>
                <p14:cNvContentPartPr/>
                <p14:nvPr/>
              </p14:nvContentPartPr>
              <p14:xfrm>
                <a:off x="4183653" y="3823627"/>
                <a:ext cx="52560" cy="8028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7C126DAF-69CC-40BA-B327-267AB9B8980E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4179333" y="3819307"/>
                  <a:ext cx="612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84733BE3-13EC-4C16-A1E7-BDF67441A318}"/>
                    </a:ext>
                  </a:extLst>
                </p14:cNvPr>
                <p14:cNvContentPartPr/>
                <p14:nvPr/>
              </p14:nvContentPartPr>
              <p14:xfrm>
                <a:off x="4248813" y="3888787"/>
                <a:ext cx="16920" cy="6984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84733BE3-13EC-4C16-A1E7-BDF67441A318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244493" y="3884467"/>
                  <a:ext cx="255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CCB94EDE-066C-43F5-95C0-6E7D932F4305}"/>
                    </a:ext>
                  </a:extLst>
                </p14:cNvPr>
                <p14:cNvContentPartPr/>
                <p14:nvPr/>
              </p14:nvContentPartPr>
              <p14:xfrm>
                <a:off x="4270773" y="3829027"/>
                <a:ext cx="50400" cy="7812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CCB94EDE-066C-43F5-95C0-6E7D932F4305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266453" y="3824707"/>
                  <a:ext cx="590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B4C8C2F2-CB88-45F3-A585-2B250010005D}"/>
                    </a:ext>
                  </a:extLst>
                </p14:cNvPr>
                <p14:cNvContentPartPr/>
                <p14:nvPr/>
              </p14:nvContentPartPr>
              <p14:xfrm>
                <a:off x="4356093" y="3821467"/>
                <a:ext cx="42480" cy="9252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B4C8C2F2-CB88-45F3-A585-2B250010005D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351773" y="3817147"/>
                  <a:ext cx="511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48DD65B3-B8E7-4956-B742-DCE4589BFA20}"/>
                    </a:ext>
                  </a:extLst>
                </p14:cNvPr>
                <p14:cNvContentPartPr/>
                <p14:nvPr/>
              </p14:nvContentPartPr>
              <p14:xfrm>
                <a:off x="4322613" y="3785107"/>
                <a:ext cx="86400" cy="1152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48DD65B3-B8E7-4956-B742-DCE4589BFA20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4318293" y="3780787"/>
                  <a:ext cx="950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3F1F3336-B1E5-4D86-BD74-9C57A1FD7873}"/>
                    </a:ext>
                  </a:extLst>
                </p14:cNvPr>
                <p14:cNvContentPartPr/>
                <p14:nvPr/>
              </p14:nvContentPartPr>
              <p14:xfrm>
                <a:off x="4130013" y="3964387"/>
                <a:ext cx="85320" cy="1584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3F1F3336-B1E5-4D86-BD74-9C57A1FD7873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4125693" y="3960067"/>
                  <a:ext cx="939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A5E6B61D-E7E1-4431-A4BA-31F08DE08828}"/>
                    </a:ext>
                  </a:extLst>
                </p14:cNvPr>
                <p14:cNvContentPartPr/>
                <p14:nvPr/>
              </p14:nvContentPartPr>
              <p14:xfrm>
                <a:off x="4306773" y="3963307"/>
                <a:ext cx="362880" cy="2844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A5E6B61D-E7E1-4431-A4BA-31F08DE08828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4302453" y="3958987"/>
                  <a:ext cx="3715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A4AE1C5D-E800-4BD7-827B-151EC417AE8B}"/>
                    </a:ext>
                  </a:extLst>
                </p14:cNvPr>
                <p14:cNvContentPartPr/>
                <p14:nvPr/>
              </p14:nvContentPartPr>
              <p14:xfrm>
                <a:off x="4690173" y="3987067"/>
                <a:ext cx="227880" cy="972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A4AE1C5D-E800-4BD7-827B-151EC417AE8B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4685853" y="3982747"/>
                  <a:ext cx="2365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0181B0E4-7D8A-40B5-AD88-1C2251405290}"/>
                    </a:ext>
                  </a:extLst>
                </p14:cNvPr>
                <p14:cNvContentPartPr/>
                <p14:nvPr/>
              </p14:nvContentPartPr>
              <p14:xfrm>
                <a:off x="5013453" y="3978427"/>
                <a:ext cx="255960" cy="972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0181B0E4-7D8A-40B5-AD88-1C2251405290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009133" y="3974107"/>
                  <a:ext cx="2646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50794056-95C2-4E45-808F-DC0A023D94F5}"/>
                    </a:ext>
                  </a:extLst>
                </p14:cNvPr>
                <p14:cNvContentPartPr/>
                <p14:nvPr/>
              </p14:nvContentPartPr>
              <p14:xfrm>
                <a:off x="5314053" y="3846667"/>
                <a:ext cx="4680" cy="10980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50794056-95C2-4E45-808F-DC0A023D94F5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309733" y="3842347"/>
                  <a:ext cx="133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077D1C71-2392-4E64-927E-73ED7359ADD7}"/>
                    </a:ext>
                  </a:extLst>
                </p14:cNvPr>
                <p14:cNvContentPartPr/>
                <p14:nvPr/>
              </p14:nvContentPartPr>
              <p14:xfrm>
                <a:off x="5317293" y="3726787"/>
                <a:ext cx="2520" cy="6984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077D1C71-2392-4E64-927E-73ED7359ADD7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312973" y="3722467"/>
                  <a:ext cx="111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FDE1A40B-731D-4301-8745-F96332962512}"/>
                    </a:ext>
                  </a:extLst>
                </p14:cNvPr>
                <p14:cNvContentPartPr/>
                <p14:nvPr/>
              </p14:nvContentPartPr>
              <p14:xfrm>
                <a:off x="5326293" y="3374707"/>
                <a:ext cx="25560" cy="21240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FDE1A40B-731D-4301-8745-F96332962512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5321973" y="3370387"/>
                  <a:ext cx="342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CFDC8AAE-1EC0-4A0E-B6DD-27C6FE7362FA}"/>
                    </a:ext>
                  </a:extLst>
                </p14:cNvPr>
                <p14:cNvContentPartPr/>
                <p14:nvPr/>
              </p14:nvContentPartPr>
              <p14:xfrm>
                <a:off x="5347893" y="3160147"/>
                <a:ext cx="17280" cy="21528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CFDC8AAE-1EC0-4A0E-B6DD-27C6FE7362FA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5343573" y="3155827"/>
                  <a:ext cx="259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EFD0DF59-BF29-4BA7-8AB7-5CA71CB35BB1}"/>
                    </a:ext>
                  </a:extLst>
                </p14:cNvPr>
                <p14:cNvContentPartPr/>
                <p14:nvPr/>
              </p14:nvContentPartPr>
              <p14:xfrm>
                <a:off x="5362653" y="2770987"/>
                <a:ext cx="3960" cy="29016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EFD0DF59-BF29-4BA7-8AB7-5CA71CB35BB1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5358333" y="2766667"/>
                  <a:ext cx="1260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4D04C600-E7F0-4B1E-8E10-8CC084866885}"/>
                    </a:ext>
                  </a:extLst>
                </p14:cNvPr>
                <p14:cNvContentPartPr/>
                <p14:nvPr/>
              </p14:nvContentPartPr>
              <p14:xfrm>
                <a:off x="2988813" y="3913267"/>
                <a:ext cx="40320" cy="4500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4D04C600-E7F0-4B1E-8E10-8CC084866885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2984493" y="3908947"/>
                  <a:ext cx="489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077012BB-F238-43BD-B6E9-A2C229D7CEF5}"/>
                    </a:ext>
                  </a:extLst>
                </p14:cNvPr>
                <p14:cNvContentPartPr/>
                <p14:nvPr/>
              </p14:nvContentPartPr>
              <p14:xfrm>
                <a:off x="3209493" y="4110907"/>
                <a:ext cx="63000" cy="4392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077012BB-F238-43BD-B6E9-A2C229D7CEF5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3205173" y="4106587"/>
                  <a:ext cx="716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7C230AA3-EA0A-4EA9-A4EC-1C0718CE38E1}"/>
                    </a:ext>
                  </a:extLst>
                </p14:cNvPr>
                <p14:cNvContentPartPr/>
                <p14:nvPr/>
              </p14:nvContentPartPr>
              <p14:xfrm>
                <a:off x="3369333" y="4320067"/>
                <a:ext cx="109080" cy="6660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7C230AA3-EA0A-4EA9-A4EC-1C0718CE38E1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3365013" y="4315747"/>
                  <a:ext cx="1177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301F3E13-DB47-44A7-AD14-4D2E8F30F699}"/>
                    </a:ext>
                  </a:extLst>
                </p14:cNvPr>
                <p14:cNvContentPartPr/>
                <p14:nvPr/>
              </p14:nvContentPartPr>
              <p14:xfrm>
                <a:off x="3514773" y="4407907"/>
                <a:ext cx="29160" cy="2124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301F3E13-DB47-44A7-AD14-4D2E8F30F699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3510453" y="4403587"/>
                  <a:ext cx="37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ED0AFBD1-816E-4C01-8967-8CBFB2F4298B}"/>
                    </a:ext>
                  </a:extLst>
                </p14:cNvPr>
                <p14:cNvContentPartPr/>
                <p14:nvPr/>
              </p14:nvContentPartPr>
              <p14:xfrm>
                <a:off x="3623493" y="4522747"/>
                <a:ext cx="98640" cy="7740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ED0AFBD1-816E-4C01-8967-8CBFB2F4298B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3619173" y="4518427"/>
                  <a:ext cx="1072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363996ED-ABC1-4A33-8D98-5202447BFB5E}"/>
                    </a:ext>
                  </a:extLst>
                </p14:cNvPr>
                <p14:cNvContentPartPr/>
                <p14:nvPr/>
              </p14:nvContentPartPr>
              <p14:xfrm>
                <a:off x="3026613" y="3947107"/>
                <a:ext cx="255240" cy="29052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363996ED-ABC1-4A33-8D98-5202447BFB5E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3022293" y="3942787"/>
                  <a:ext cx="26388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10233450-1216-4AAD-B6F0-036868D6B2A2}"/>
                    </a:ext>
                  </a:extLst>
                </p14:cNvPr>
                <p14:cNvContentPartPr/>
                <p14:nvPr/>
              </p14:nvContentPartPr>
              <p14:xfrm>
                <a:off x="2750133" y="3699787"/>
                <a:ext cx="203040" cy="18252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10233450-1216-4AAD-B6F0-036868D6B2A2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2745813" y="3695467"/>
                  <a:ext cx="2116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71EC51D2-93B3-4ADD-A007-1FCD7A7B1D6F}"/>
                    </a:ext>
                  </a:extLst>
                </p14:cNvPr>
                <p14:cNvContentPartPr/>
                <p14:nvPr/>
              </p14:nvContentPartPr>
              <p14:xfrm>
                <a:off x="2608653" y="3581347"/>
                <a:ext cx="108000" cy="11016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71EC51D2-93B3-4ADD-A007-1FCD7A7B1D6F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2604333" y="3577027"/>
                  <a:ext cx="1166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6C0384DD-4563-478E-B3BA-58A0C0F1014F}"/>
                    </a:ext>
                  </a:extLst>
                </p14:cNvPr>
                <p14:cNvContentPartPr/>
                <p14:nvPr/>
              </p14:nvContentPartPr>
              <p14:xfrm>
                <a:off x="5895813" y="3521227"/>
                <a:ext cx="28080" cy="31248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6C0384DD-4563-478E-B3BA-58A0C0F1014F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5891493" y="3516907"/>
                  <a:ext cx="3672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8B130873-563F-4028-97E8-722D0FDC971D}"/>
                    </a:ext>
                  </a:extLst>
                </p14:cNvPr>
                <p14:cNvContentPartPr/>
                <p14:nvPr/>
              </p14:nvContentPartPr>
              <p14:xfrm>
                <a:off x="5933253" y="3361027"/>
                <a:ext cx="2520" cy="6264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8B130873-563F-4028-97E8-722D0FDC971D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5928933" y="3356707"/>
                  <a:ext cx="111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79F445F7-3503-496B-92F9-1E06BB9CE875}"/>
                    </a:ext>
                  </a:extLst>
                </p14:cNvPr>
                <p14:cNvContentPartPr/>
                <p14:nvPr/>
              </p14:nvContentPartPr>
              <p14:xfrm>
                <a:off x="6065373" y="3452827"/>
                <a:ext cx="105480" cy="14796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79F445F7-3503-496B-92F9-1E06BB9CE875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6061053" y="3448507"/>
                  <a:ext cx="1141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C0FB827D-2A88-4993-A642-292E9A0572F8}"/>
                    </a:ext>
                  </a:extLst>
                </p14:cNvPr>
                <p14:cNvContentPartPr/>
                <p14:nvPr/>
              </p14:nvContentPartPr>
              <p14:xfrm>
                <a:off x="6199653" y="3561547"/>
                <a:ext cx="107640" cy="4284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C0FB827D-2A88-4993-A642-292E9A0572F8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6195333" y="3557227"/>
                  <a:ext cx="1162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8388C244-4E0B-473C-9E8E-27A8A63F61FF}"/>
                    </a:ext>
                  </a:extLst>
                </p14:cNvPr>
                <p14:cNvContentPartPr/>
                <p14:nvPr/>
              </p14:nvContentPartPr>
              <p14:xfrm>
                <a:off x="6335013" y="3562627"/>
                <a:ext cx="77040" cy="4284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8388C244-4E0B-473C-9E8E-27A8A63F61FF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6330693" y="3558307"/>
                  <a:ext cx="856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1E83FFC5-AAA5-4B15-8B88-348452DD25B0}"/>
                    </a:ext>
                  </a:extLst>
                </p14:cNvPr>
                <p14:cNvContentPartPr/>
                <p14:nvPr/>
              </p14:nvContentPartPr>
              <p14:xfrm>
                <a:off x="6417453" y="3544987"/>
                <a:ext cx="29880" cy="8316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1E83FFC5-AAA5-4B15-8B88-348452DD25B0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6413133" y="3540667"/>
                  <a:ext cx="385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ED3461DC-6133-44C8-ABEF-E78402D65E85}"/>
                    </a:ext>
                  </a:extLst>
                </p14:cNvPr>
                <p14:cNvContentPartPr/>
                <p14:nvPr/>
              </p14:nvContentPartPr>
              <p14:xfrm>
                <a:off x="6412053" y="3570907"/>
                <a:ext cx="72000" cy="5400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ED3461DC-6133-44C8-ABEF-E78402D65E85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6407733" y="3566587"/>
                  <a:ext cx="806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01BFBC7C-6097-42BC-A1FB-640D45616889}"/>
                    </a:ext>
                  </a:extLst>
                </p14:cNvPr>
                <p14:cNvContentPartPr/>
                <p14:nvPr/>
              </p14:nvContentPartPr>
              <p14:xfrm>
                <a:off x="6055653" y="3428707"/>
                <a:ext cx="106200" cy="19440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01BFBC7C-6097-42BC-A1FB-640D45616889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6051333" y="3424387"/>
                  <a:ext cx="1148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DFC6BAC1-7CAE-4218-B1DB-EA9A1D8FA838}"/>
                    </a:ext>
                  </a:extLst>
                </p14:cNvPr>
                <p14:cNvContentPartPr/>
                <p14:nvPr/>
              </p14:nvContentPartPr>
              <p14:xfrm>
                <a:off x="6057453" y="3444187"/>
                <a:ext cx="25560" cy="20988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DFC6BAC1-7CAE-4218-B1DB-EA9A1D8FA838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6053133" y="3439867"/>
                  <a:ext cx="342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F240E651-2501-4A35-86AC-41F67222AABE}"/>
                    </a:ext>
                  </a:extLst>
                </p14:cNvPr>
                <p14:cNvContentPartPr/>
                <p14:nvPr/>
              </p14:nvContentPartPr>
              <p14:xfrm>
                <a:off x="6059253" y="3431227"/>
                <a:ext cx="97920" cy="20952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F240E651-2501-4A35-86AC-41F67222AABE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6054933" y="3426907"/>
                  <a:ext cx="1065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A2BC0D16-1146-46E7-92FF-2D3F000C8DBB}"/>
                    </a:ext>
                  </a:extLst>
                </p14:cNvPr>
                <p14:cNvContentPartPr/>
                <p14:nvPr/>
              </p14:nvContentPartPr>
              <p14:xfrm>
                <a:off x="5757573" y="3593227"/>
                <a:ext cx="6480" cy="27288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A2BC0D16-1146-46E7-92FF-2D3F000C8DBB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5753253" y="3588907"/>
                  <a:ext cx="151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E043FE76-DE23-4C5A-AFE1-B2F40B4BC7E0}"/>
                    </a:ext>
                  </a:extLst>
                </p14:cNvPr>
                <p14:cNvContentPartPr/>
                <p14:nvPr/>
              </p14:nvContentPartPr>
              <p14:xfrm>
                <a:off x="5769813" y="3398467"/>
                <a:ext cx="8280" cy="13212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E043FE76-DE23-4C5A-AFE1-B2F40B4BC7E0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5765493" y="3394147"/>
                  <a:ext cx="169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165C84F9-E2FA-4FA3-8744-9A47A6F0AB6B}"/>
                    </a:ext>
                  </a:extLst>
                </p14:cNvPr>
                <p14:cNvContentPartPr/>
                <p14:nvPr/>
              </p14:nvContentPartPr>
              <p14:xfrm>
                <a:off x="5787093" y="3375787"/>
                <a:ext cx="1800" cy="1980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165C84F9-E2FA-4FA3-8744-9A47A6F0AB6B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5782773" y="3371467"/>
                  <a:ext cx="104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08FC6F85-F451-4032-BE42-EA52EAF466CA}"/>
                    </a:ext>
                  </a:extLst>
                </p14:cNvPr>
                <p14:cNvContentPartPr/>
                <p14:nvPr/>
              </p14:nvContentPartPr>
              <p14:xfrm>
                <a:off x="5779893" y="3330787"/>
                <a:ext cx="15120" cy="9396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08FC6F85-F451-4032-BE42-EA52EAF466CA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5775573" y="3326467"/>
                  <a:ext cx="237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5968555A-75F5-4C14-ACF1-331BA3B4127E}"/>
                    </a:ext>
                  </a:extLst>
                </p14:cNvPr>
                <p14:cNvContentPartPr/>
                <p14:nvPr/>
              </p14:nvContentPartPr>
              <p14:xfrm>
                <a:off x="4250613" y="3459667"/>
                <a:ext cx="360" cy="36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5968555A-75F5-4C14-ACF1-331BA3B4127E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246293" y="34553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23B5459B-0E67-4DC4-9D77-A7FDF646B22F}"/>
                    </a:ext>
                  </a:extLst>
                </p14:cNvPr>
                <p14:cNvContentPartPr/>
                <p14:nvPr/>
              </p14:nvContentPartPr>
              <p14:xfrm>
                <a:off x="4149453" y="3374707"/>
                <a:ext cx="18720" cy="14904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23B5459B-0E67-4DC4-9D77-A7FDF646B22F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4145133" y="3370387"/>
                  <a:ext cx="273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3307B077-24E4-469D-9F69-FFEB8A079587}"/>
                    </a:ext>
                  </a:extLst>
                </p14:cNvPr>
                <p14:cNvContentPartPr/>
                <p14:nvPr/>
              </p14:nvContentPartPr>
              <p14:xfrm>
                <a:off x="4138293" y="1857667"/>
                <a:ext cx="43560" cy="3420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3307B077-24E4-469D-9F69-FFEB8A079587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4133973" y="1853347"/>
                  <a:ext cx="522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C05D59DD-20F8-4A46-8E88-05ADE06A9095}"/>
                    </a:ext>
                  </a:extLst>
                </p14:cNvPr>
                <p14:cNvContentPartPr/>
                <p14:nvPr/>
              </p14:nvContentPartPr>
              <p14:xfrm>
                <a:off x="4225773" y="1922827"/>
                <a:ext cx="152640" cy="12024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C05D59DD-20F8-4A46-8E88-05ADE06A9095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4221453" y="1918507"/>
                  <a:ext cx="1612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B38E22FD-5070-4BD4-B2A1-C6FD7517BF16}"/>
                    </a:ext>
                  </a:extLst>
                </p14:cNvPr>
                <p14:cNvContentPartPr/>
                <p14:nvPr/>
              </p14:nvContentPartPr>
              <p14:xfrm>
                <a:off x="4452573" y="2102107"/>
                <a:ext cx="166680" cy="15048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B38E22FD-5070-4BD4-B2A1-C6FD7517BF16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4448253" y="2097787"/>
                  <a:ext cx="1753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FFB22D22-3348-4829-950F-B8F811C0BD74}"/>
                    </a:ext>
                  </a:extLst>
                </p14:cNvPr>
                <p14:cNvContentPartPr/>
                <p14:nvPr/>
              </p14:nvContentPartPr>
              <p14:xfrm>
                <a:off x="4787733" y="2399467"/>
                <a:ext cx="71280" cy="6552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FFB22D22-3348-4829-950F-B8F811C0BD74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4783413" y="2395147"/>
                  <a:ext cx="799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74EE14C0-9573-43EC-9E93-CD82260D4FDC}"/>
                    </a:ext>
                  </a:extLst>
                </p14:cNvPr>
                <p14:cNvContentPartPr/>
                <p14:nvPr/>
              </p14:nvContentPartPr>
              <p14:xfrm>
                <a:off x="4957293" y="2526187"/>
                <a:ext cx="360" cy="36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74EE14C0-9573-43EC-9E93-CD82260D4FDC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952973" y="25218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78C88339-CF9B-48A6-8775-5CBB6DB770C0}"/>
                    </a:ext>
                  </a:extLst>
                </p14:cNvPr>
                <p14:cNvContentPartPr/>
                <p14:nvPr/>
              </p14:nvContentPartPr>
              <p14:xfrm>
                <a:off x="5213253" y="2712667"/>
                <a:ext cx="227160" cy="26172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78C88339-CF9B-48A6-8775-5CBB6DB770C0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5208933" y="2708347"/>
                  <a:ext cx="2358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1ED43956-29D1-40EE-89C8-248875F514CD}"/>
                    </a:ext>
                  </a:extLst>
                </p14:cNvPr>
                <p14:cNvContentPartPr/>
                <p14:nvPr/>
              </p14:nvContentPartPr>
              <p14:xfrm>
                <a:off x="5532213" y="3098947"/>
                <a:ext cx="239400" cy="24012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1ED43956-29D1-40EE-89C8-248875F514CD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5527893" y="3094627"/>
                  <a:ext cx="2480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2816BAA2-8095-4899-A428-B956B50E7C1D}"/>
                    </a:ext>
                  </a:extLst>
                </p14:cNvPr>
                <p14:cNvContentPartPr/>
                <p14:nvPr/>
              </p14:nvContentPartPr>
              <p14:xfrm>
                <a:off x="5767293" y="2970787"/>
                <a:ext cx="145800" cy="39564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2816BAA2-8095-4899-A428-B956B50E7C1D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5762973" y="2966467"/>
                  <a:ext cx="15444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C8A13DFA-65D1-4F50-9487-383EE126FFE4}"/>
                    </a:ext>
                  </a:extLst>
                </p14:cNvPr>
                <p14:cNvContentPartPr/>
                <p14:nvPr/>
              </p14:nvContentPartPr>
              <p14:xfrm>
                <a:off x="5730573" y="2965387"/>
                <a:ext cx="16200" cy="1116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C8A13DFA-65D1-4F50-9487-383EE126FFE4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5726253" y="2961067"/>
                  <a:ext cx="248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3646E321-06D2-4C2D-88A3-642A3372553C}"/>
                    </a:ext>
                  </a:extLst>
                </p14:cNvPr>
                <p14:cNvContentPartPr/>
                <p14:nvPr/>
              </p14:nvContentPartPr>
              <p14:xfrm>
                <a:off x="5406213" y="1573987"/>
                <a:ext cx="425160" cy="45432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3646E321-06D2-4C2D-88A3-642A3372553C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5401893" y="1569667"/>
                  <a:ext cx="43380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F03A9113-A4A2-4257-AE5E-743F092833DE}"/>
                    </a:ext>
                  </a:extLst>
                </p14:cNvPr>
                <p14:cNvContentPartPr/>
                <p14:nvPr/>
              </p14:nvContentPartPr>
              <p14:xfrm>
                <a:off x="5365533" y="1799707"/>
                <a:ext cx="251280" cy="26604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F03A9113-A4A2-4257-AE5E-743F092833DE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5361213" y="1795387"/>
                  <a:ext cx="2599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5833F464-CD9D-4024-B1FE-3A8DA70B685C}"/>
                    </a:ext>
                  </a:extLst>
                </p14:cNvPr>
                <p14:cNvContentPartPr/>
                <p14:nvPr/>
              </p14:nvContentPartPr>
              <p14:xfrm>
                <a:off x="5962413" y="1278427"/>
                <a:ext cx="172440" cy="21924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5833F464-CD9D-4024-B1FE-3A8DA70B685C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5958093" y="1274107"/>
                  <a:ext cx="1810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463F3693-A0D6-460C-B7A7-989114793978}"/>
                    </a:ext>
                  </a:extLst>
                </p14:cNvPr>
                <p14:cNvContentPartPr/>
                <p14:nvPr/>
              </p14:nvContentPartPr>
              <p14:xfrm>
                <a:off x="6095253" y="1379587"/>
                <a:ext cx="75600" cy="3564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463F3693-A0D6-460C-B7A7-989114793978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6090933" y="1375267"/>
                  <a:ext cx="842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C53B1C10-7D63-4078-B01E-D4A53AA4FE01}"/>
                    </a:ext>
                  </a:extLst>
                </p14:cNvPr>
                <p14:cNvContentPartPr/>
                <p14:nvPr/>
              </p14:nvContentPartPr>
              <p14:xfrm>
                <a:off x="6179493" y="1328467"/>
                <a:ext cx="174600" cy="7812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C53B1C10-7D63-4078-B01E-D4A53AA4FE01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6175173" y="1324147"/>
                  <a:ext cx="1832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922F1553-B15D-4819-BB45-1AB0F32C214C}"/>
                    </a:ext>
                  </a:extLst>
                </p14:cNvPr>
                <p14:cNvContentPartPr/>
                <p14:nvPr/>
              </p14:nvContentPartPr>
              <p14:xfrm>
                <a:off x="6353013" y="1157107"/>
                <a:ext cx="113040" cy="15480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922F1553-B15D-4819-BB45-1AB0F32C214C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6348693" y="1152787"/>
                  <a:ext cx="1216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760BA0C1-7E33-4D6B-B3AC-360F850D08BB}"/>
                    </a:ext>
                  </a:extLst>
                </p14:cNvPr>
                <p14:cNvContentPartPr/>
                <p14:nvPr/>
              </p14:nvContentPartPr>
              <p14:xfrm>
                <a:off x="6448053" y="1215427"/>
                <a:ext cx="176400" cy="7524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760BA0C1-7E33-4D6B-B3AC-360F850D08BB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6443733" y="1211107"/>
                  <a:ext cx="1850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E486333C-4EE5-4691-9A2E-CC80B1E9067C}"/>
                    </a:ext>
                  </a:extLst>
                </p14:cNvPr>
                <p14:cNvContentPartPr/>
                <p14:nvPr/>
              </p14:nvContentPartPr>
              <p14:xfrm>
                <a:off x="6625893" y="1137307"/>
                <a:ext cx="170640" cy="10080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E486333C-4EE5-4691-9A2E-CC80B1E9067C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6621573" y="1132987"/>
                  <a:ext cx="1792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83AA55FB-A8C6-4E45-842F-1E435CFD8A9D}"/>
                    </a:ext>
                  </a:extLst>
                </p14:cNvPr>
                <p14:cNvContentPartPr/>
                <p14:nvPr/>
              </p14:nvContentPartPr>
              <p14:xfrm>
                <a:off x="6914253" y="921667"/>
                <a:ext cx="111240" cy="17172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83AA55FB-A8C6-4E45-842F-1E435CFD8A9D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6909933" y="917347"/>
                  <a:ext cx="1198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1D1E6AE0-50AC-4F36-BDF8-8B05A9124295}"/>
                    </a:ext>
                  </a:extLst>
                </p14:cNvPr>
                <p14:cNvContentPartPr/>
                <p14:nvPr/>
              </p14:nvContentPartPr>
              <p14:xfrm>
                <a:off x="7072653" y="965947"/>
                <a:ext cx="91440" cy="15336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1D1E6AE0-50AC-4F36-BDF8-8B05A9124295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7068333" y="961627"/>
                  <a:ext cx="1000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BB73CD43-338C-4B7D-BAD0-9F559B95861D}"/>
                    </a:ext>
                  </a:extLst>
                </p14:cNvPr>
                <p14:cNvContentPartPr/>
                <p14:nvPr/>
              </p14:nvContentPartPr>
              <p14:xfrm>
                <a:off x="7039533" y="905467"/>
                <a:ext cx="154800" cy="14400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BB73CD43-338C-4B7D-BAD0-9F559B95861D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7035213" y="901147"/>
                  <a:ext cx="1634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23E36E7E-1319-48B0-AC7C-B58FF47E2668}"/>
                    </a:ext>
                  </a:extLst>
                </p14:cNvPr>
                <p14:cNvContentPartPr/>
                <p14:nvPr/>
              </p14:nvContentPartPr>
              <p14:xfrm>
                <a:off x="7209453" y="935707"/>
                <a:ext cx="66600" cy="3996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23E36E7E-1319-48B0-AC7C-B58FF47E2668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7205133" y="931387"/>
                  <a:ext cx="752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859B5D1B-0558-4ABA-AB32-11CEE01C8E12}"/>
                    </a:ext>
                  </a:extLst>
                </p14:cNvPr>
                <p14:cNvContentPartPr/>
                <p14:nvPr/>
              </p14:nvContentPartPr>
              <p14:xfrm>
                <a:off x="7301613" y="913387"/>
                <a:ext cx="68040" cy="15804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859B5D1B-0558-4ABA-AB32-11CEE01C8E12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7297293" y="909067"/>
                  <a:ext cx="766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B84C8E08-47DB-4BC4-8703-7A20D85A33F9}"/>
                    </a:ext>
                  </a:extLst>
                </p14:cNvPr>
                <p14:cNvContentPartPr/>
                <p14:nvPr/>
              </p14:nvContentPartPr>
              <p14:xfrm>
                <a:off x="7438053" y="840667"/>
                <a:ext cx="67680" cy="7776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B84C8E08-47DB-4BC4-8703-7A20D85A33F9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7433733" y="836347"/>
                  <a:ext cx="763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D5780154-2ABB-4E41-8F8F-C957097C6FE9}"/>
                    </a:ext>
                  </a:extLst>
                </p14:cNvPr>
                <p14:cNvContentPartPr/>
                <p14:nvPr/>
              </p14:nvContentPartPr>
              <p14:xfrm>
                <a:off x="7713093" y="626827"/>
                <a:ext cx="221760" cy="24768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D5780154-2ABB-4E41-8F8F-C957097C6FE9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7708773" y="622507"/>
                  <a:ext cx="2304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04B6FB3A-9BC0-4425-9BF4-6A44AC4BC122}"/>
                    </a:ext>
                  </a:extLst>
                </p14:cNvPr>
                <p14:cNvContentPartPr/>
                <p14:nvPr/>
              </p14:nvContentPartPr>
              <p14:xfrm>
                <a:off x="8003613" y="531067"/>
                <a:ext cx="340200" cy="16344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04B6FB3A-9BC0-4425-9BF4-6A44AC4BC122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7999293" y="526747"/>
                  <a:ext cx="3488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29DFA950-1ADE-46E8-A507-F6AD71E5C5A4}"/>
                    </a:ext>
                  </a:extLst>
                </p14:cNvPr>
                <p14:cNvContentPartPr/>
                <p14:nvPr/>
              </p14:nvContentPartPr>
              <p14:xfrm>
                <a:off x="6848373" y="1415227"/>
                <a:ext cx="86760" cy="15300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29DFA950-1ADE-46E8-A507-F6AD71E5C5A4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6844053" y="1410907"/>
                  <a:ext cx="954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1521D32A-4D01-42E5-AAA5-44E3FF7392A5}"/>
                    </a:ext>
                  </a:extLst>
                </p14:cNvPr>
                <p14:cNvContentPartPr/>
                <p14:nvPr/>
              </p14:nvContentPartPr>
              <p14:xfrm>
                <a:off x="6719493" y="1358707"/>
                <a:ext cx="225360" cy="11988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1521D32A-4D01-42E5-AAA5-44E3FF7392A5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6715173" y="1354387"/>
                  <a:ext cx="2340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5891C945-699E-439C-A144-F45173391BEF}"/>
                    </a:ext>
                  </a:extLst>
                </p14:cNvPr>
                <p14:cNvContentPartPr/>
                <p14:nvPr/>
              </p14:nvContentPartPr>
              <p14:xfrm>
                <a:off x="6961773" y="1400467"/>
                <a:ext cx="104400" cy="11376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5891C945-699E-439C-A144-F45173391BEF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6957453" y="1396147"/>
                  <a:ext cx="1130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B2504639-3760-41A2-A379-1E7C1591049E}"/>
                    </a:ext>
                  </a:extLst>
                </p14:cNvPr>
                <p14:cNvContentPartPr/>
                <p14:nvPr/>
              </p14:nvContentPartPr>
              <p14:xfrm>
                <a:off x="7056093" y="1316227"/>
                <a:ext cx="176040" cy="11376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B2504639-3760-41A2-A379-1E7C1591049E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7051773" y="1311907"/>
                  <a:ext cx="1846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1FCF37D7-E1E4-4B0D-A66B-0CF25D2FAB51}"/>
                    </a:ext>
                  </a:extLst>
                </p14:cNvPr>
                <p14:cNvContentPartPr/>
                <p14:nvPr/>
              </p14:nvContentPartPr>
              <p14:xfrm>
                <a:off x="7226733" y="1289587"/>
                <a:ext cx="102960" cy="6768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1FCF37D7-E1E4-4B0D-A66B-0CF25D2FAB51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7222413" y="1285267"/>
                  <a:ext cx="1116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4FF2FD7D-100B-4C88-B414-F73E23A8458E}"/>
                    </a:ext>
                  </a:extLst>
                </p14:cNvPr>
                <p14:cNvContentPartPr/>
                <p14:nvPr/>
              </p14:nvContentPartPr>
              <p14:xfrm>
                <a:off x="7349493" y="1122907"/>
                <a:ext cx="259560" cy="20124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4FF2FD7D-100B-4C88-B414-F73E23A8458E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7345173" y="1118587"/>
                  <a:ext cx="2682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AC1569CF-042B-4E92-B5BF-84599874C1E0}"/>
                    </a:ext>
                  </a:extLst>
                </p14:cNvPr>
                <p14:cNvContentPartPr/>
                <p14:nvPr/>
              </p14:nvContentPartPr>
              <p14:xfrm>
                <a:off x="7620933" y="891067"/>
                <a:ext cx="414720" cy="22176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AC1569CF-042B-4E92-B5BF-84599874C1E0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7616613" y="886747"/>
                  <a:ext cx="4233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46882709-4F4B-45E0-BB02-4276261DC879}"/>
                    </a:ext>
                  </a:extLst>
                </p14:cNvPr>
                <p14:cNvContentPartPr/>
                <p14:nvPr/>
              </p14:nvContentPartPr>
              <p14:xfrm>
                <a:off x="8000013" y="825187"/>
                <a:ext cx="42840" cy="3024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46882709-4F4B-45E0-BB02-4276261DC879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7995693" y="820867"/>
                  <a:ext cx="514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5D8313D0-B263-4C58-AADE-E03EE4CC7C9D}"/>
                    </a:ext>
                  </a:extLst>
                </p14:cNvPr>
                <p14:cNvContentPartPr/>
                <p14:nvPr/>
              </p14:nvContentPartPr>
              <p14:xfrm>
                <a:off x="8045373" y="856867"/>
                <a:ext cx="143280" cy="5112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5D8313D0-B263-4C58-AADE-E03EE4CC7C9D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8041053" y="852547"/>
                  <a:ext cx="1519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3DB873F8-74C4-4285-B52F-C1CF8D5607EE}"/>
                    </a:ext>
                  </a:extLst>
                </p14:cNvPr>
                <p14:cNvContentPartPr/>
                <p14:nvPr/>
              </p14:nvContentPartPr>
              <p14:xfrm>
                <a:off x="8302773" y="751387"/>
                <a:ext cx="130680" cy="9900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3DB873F8-74C4-4285-B52F-C1CF8D5607EE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8298453" y="747067"/>
                  <a:ext cx="1393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13BE81BA-DAB6-42F1-8D70-DCAF7CE54008}"/>
                    </a:ext>
                  </a:extLst>
                </p14:cNvPr>
                <p14:cNvContentPartPr/>
                <p14:nvPr/>
              </p14:nvContentPartPr>
              <p14:xfrm>
                <a:off x="8453253" y="614947"/>
                <a:ext cx="286200" cy="16164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13BE81BA-DAB6-42F1-8D70-DCAF7CE54008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8448933" y="610627"/>
                  <a:ext cx="2948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7F51A045-FC4F-4C0E-86AE-1BD7DD3BF62E}"/>
                    </a:ext>
                  </a:extLst>
                </p14:cNvPr>
                <p14:cNvContentPartPr/>
                <p14:nvPr/>
              </p14:nvContentPartPr>
              <p14:xfrm>
                <a:off x="8685813" y="536107"/>
                <a:ext cx="222840" cy="14112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7F51A045-FC4F-4C0E-86AE-1BD7DD3BF62E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8681493" y="531787"/>
                  <a:ext cx="2314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867D9B61-6DDC-47B5-BE98-99C74A791C0B}"/>
                    </a:ext>
                  </a:extLst>
                </p14:cNvPr>
                <p14:cNvContentPartPr/>
                <p14:nvPr/>
              </p14:nvContentPartPr>
              <p14:xfrm>
                <a:off x="5344293" y="2221267"/>
                <a:ext cx="6480" cy="7920"/>
              </p14:xfrm>
            </p:contentPart>
          </mc:Choice>
          <mc:Fallback xmlns=""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867D9B61-6DDC-47B5-BE98-99C74A791C0B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5339973" y="2216947"/>
                  <a:ext cx="151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544804A7-9908-4194-BD8F-9E2EF4CFA5AD}"/>
                    </a:ext>
                  </a:extLst>
                </p14:cNvPr>
                <p14:cNvContentPartPr/>
                <p14:nvPr/>
              </p14:nvContentPartPr>
              <p14:xfrm>
                <a:off x="5463453" y="2383267"/>
                <a:ext cx="198000" cy="202320"/>
              </p14:xfrm>
            </p:contentPart>
          </mc:Choice>
          <mc:Fallback xmlns=""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544804A7-9908-4194-BD8F-9E2EF4CFA5AD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5459133" y="2378947"/>
                  <a:ext cx="2066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6B620597-01EF-4672-8711-CCAF483F7B4B}"/>
                    </a:ext>
                  </a:extLst>
                </p14:cNvPr>
                <p14:cNvContentPartPr/>
                <p14:nvPr/>
              </p14:nvContentPartPr>
              <p14:xfrm>
                <a:off x="5237013" y="2404507"/>
                <a:ext cx="107280" cy="111600"/>
              </p14:xfrm>
            </p:contentPart>
          </mc:Choice>
          <mc:Fallback xmlns=""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6B620597-01EF-4672-8711-CCAF483F7B4B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5232693" y="2400187"/>
                  <a:ext cx="1159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73B78752-3BFF-4384-90AE-D5C6B6C1B7C2}"/>
                    </a:ext>
                  </a:extLst>
                </p14:cNvPr>
                <p14:cNvContentPartPr/>
                <p14:nvPr/>
              </p14:nvContentPartPr>
              <p14:xfrm>
                <a:off x="5303613" y="2386507"/>
                <a:ext cx="22680" cy="136440"/>
              </p14:xfrm>
            </p:contentPart>
          </mc:Choice>
          <mc:Fallback xmlns=""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73B78752-3BFF-4384-90AE-D5C6B6C1B7C2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5299293" y="2382187"/>
                  <a:ext cx="313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E6AAB359-9BBA-4909-9F12-3D0004798FA9}"/>
                    </a:ext>
                  </a:extLst>
                </p14:cNvPr>
                <p14:cNvContentPartPr/>
                <p14:nvPr/>
              </p14:nvContentPartPr>
              <p14:xfrm>
                <a:off x="5256093" y="2506747"/>
                <a:ext cx="88200" cy="27000"/>
              </p14:xfrm>
            </p:contentPart>
          </mc:Choice>
          <mc:Fallback xmlns=""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E6AAB359-9BBA-4909-9F12-3D0004798FA9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5251773" y="2502427"/>
                  <a:ext cx="968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DA8973DA-D0CF-492E-9E63-71433F0E63CE}"/>
                    </a:ext>
                  </a:extLst>
                </p14:cNvPr>
                <p14:cNvContentPartPr/>
                <p14:nvPr/>
              </p14:nvContentPartPr>
              <p14:xfrm>
                <a:off x="5343933" y="2379667"/>
                <a:ext cx="81000" cy="136080"/>
              </p14:xfrm>
            </p:contentPart>
          </mc:Choice>
          <mc:Fallback xmlns=""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DA8973DA-D0CF-492E-9E63-71433F0E63CE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5339613" y="2375347"/>
                  <a:ext cx="896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5326BB16-B2F1-48CA-A6D0-27B662A83E3E}"/>
                    </a:ext>
                  </a:extLst>
                </p14:cNvPr>
                <p14:cNvContentPartPr/>
                <p14:nvPr/>
              </p14:nvContentPartPr>
              <p14:xfrm>
                <a:off x="5444733" y="2641747"/>
                <a:ext cx="68400" cy="119880"/>
              </p14:xfrm>
            </p:contentPart>
          </mc:Choice>
          <mc:Fallback xmlns=""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5326BB16-B2F1-48CA-A6D0-27B662A83E3E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5440413" y="2637427"/>
                  <a:ext cx="770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7C68AA3C-3900-4E27-B253-3F039010BEA2}"/>
                    </a:ext>
                  </a:extLst>
                </p14:cNvPr>
                <p14:cNvContentPartPr/>
                <p14:nvPr/>
              </p14:nvContentPartPr>
              <p14:xfrm>
                <a:off x="5501253" y="2649307"/>
                <a:ext cx="12240" cy="84600"/>
              </p14:xfrm>
            </p:contentPart>
          </mc:Choice>
          <mc:Fallback xmlns=""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7C68AA3C-3900-4E27-B253-3F039010BEA2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5496933" y="2644987"/>
                  <a:ext cx="208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0A01C64D-C3D8-4D3B-AAA0-FCD79D43A67F}"/>
                    </a:ext>
                  </a:extLst>
                </p14:cNvPr>
                <p14:cNvContentPartPr/>
                <p14:nvPr/>
              </p14:nvContentPartPr>
              <p14:xfrm>
                <a:off x="5451573" y="2743267"/>
                <a:ext cx="76680" cy="12240"/>
              </p14:xfrm>
            </p:contentPart>
          </mc:Choice>
          <mc:Fallback xmlns=""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0A01C64D-C3D8-4D3B-AAA0-FCD79D43A67F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5447253" y="2738947"/>
                  <a:ext cx="853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3E7A88C5-D1B9-4ECF-9887-AE7AC1D57B71}"/>
                    </a:ext>
                  </a:extLst>
                </p14:cNvPr>
                <p14:cNvContentPartPr/>
                <p14:nvPr/>
              </p14:nvContentPartPr>
              <p14:xfrm>
                <a:off x="5556333" y="2629147"/>
                <a:ext cx="66960" cy="127800"/>
              </p14:xfrm>
            </p:contentPart>
          </mc:Choice>
          <mc:Fallback xmlns=""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3E7A88C5-D1B9-4ECF-9887-AE7AC1D57B71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5552013" y="2624827"/>
                  <a:ext cx="75600" cy="13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9" name="Gruppieren 528">
            <a:extLst>
              <a:ext uri="{FF2B5EF4-FFF2-40B4-BE49-F238E27FC236}">
                <a16:creationId xmlns:a16="http://schemas.microsoft.com/office/drawing/2014/main" id="{ACC30A5F-A509-49AE-B530-61665AB9DD38}"/>
              </a:ext>
            </a:extLst>
          </p:cNvPr>
          <p:cNvGrpSpPr/>
          <p:nvPr/>
        </p:nvGrpSpPr>
        <p:grpSpPr>
          <a:xfrm>
            <a:off x="3764973" y="967747"/>
            <a:ext cx="2705400" cy="2822760"/>
            <a:chOff x="3764973" y="967747"/>
            <a:chExt cx="2705400" cy="282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5B8E7C67-C58C-4EDF-8A6F-280135DADED1}"/>
                    </a:ext>
                  </a:extLst>
                </p14:cNvPr>
                <p14:cNvContentPartPr/>
                <p14:nvPr/>
              </p14:nvContentPartPr>
              <p14:xfrm>
                <a:off x="4204533" y="3272467"/>
                <a:ext cx="8640" cy="1332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5B8E7C67-C58C-4EDF-8A6F-280135DADED1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4200213" y="3268147"/>
                  <a:ext cx="172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826DFD97-7CBB-4F22-BCE5-15648F7C541E}"/>
                    </a:ext>
                  </a:extLst>
                </p14:cNvPr>
                <p14:cNvContentPartPr/>
                <p14:nvPr/>
              </p14:nvContentPartPr>
              <p14:xfrm>
                <a:off x="4140093" y="1099867"/>
                <a:ext cx="14040" cy="2304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826DFD97-7CBB-4F22-BCE5-15648F7C541E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4135773" y="1095547"/>
                  <a:ext cx="226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1DF7780A-EFD6-41AD-B2A9-8B47718DA5F7}"/>
                    </a:ext>
                  </a:extLst>
                </p14:cNvPr>
                <p14:cNvContentPartPr/>
                <p14:nvPr/>
              </p14:nvContentPartPr>
              <p14:xfrm>
                <a:off x="3764973" y="967747"/>
                <a:ext cx="2705400" cy="2822760"/>
              </p14:xfrm>
            </p:contentPart>
          </mc:Choice>
          <mc:Fallback xmlns=""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1DF7780A-EFD6-41AD-B2A9-8B47718DA5F7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3760653" y="963427"/>
                  <a:ext cx="2714040" cy="283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2">
            <p14:nvContentPartPr>
              <p14:cNvPr id="530" name="Freihand 529">
                <a:extLst>
                  <a:ext uri="{FF2B5EF4-FFF2-40B4-BE49-F238E27FC236}">
                    <a16:creationId xmlns:a16="http://schemas.microsoft.com/office/drawing/2014/main" id="{6A78FB2F-61FE-4256-AC46-3E65D95D3853}"/>
                  </a:ext>
                </a:extLst>
              </p14:cNvPr>
              <p14:cNvContentPartPr/>
              <p14:nvPr/>
            </p14:nvContentPartPr>
            <p14:xfrm>
              <a:off x="3634293" y="723667"/>
              <a:ext cx="458280" cy="658440"/>
            </p14:xfrm>
          </p:contentPart>
        </mc:Choice>
        <mc:Fallback xmlns="">
          <p:pic>
            <p:nvPicPr>
              <p:cNvPr id="530" name="Freihand 529">
                <a:extLst>
                  <a:ext uri="{FF2B5EF4-FFF2-40B4-BE49-F238E27FC236}">
                    <a16:creationId xmlns:a16="http://schemas.microsoft.com/office/drawing/2014/main" id="{6A78FB2F-61FE-4256-AC46-3E65D95D3853}"/>
                  </a:ext>
                </a:extLst>
              </p:cNvPr>
              <p:cNvPicPr/>
              <p:nvPr/>
            </p:nvPicPr>
            <p:blipFill>
              <a:blip r:embed="rId633"/>
              <a:stretch>
                <a:fillRect/>
              </a:stretch>
            </p:blipFill>
            <p:spPr>
              <a:xfrm>
                <a:off x="3629973" y="719347"/>
                <a:ext cx="466920" cy="66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4">
            <p14:nvContentPartPr>
              <p14:cNvPr id="531" name="Freihand 530">
                <a:extLst>
                  <a:ext uri="{FF2B5EF4-FFF2-40B4-BE49-F238E27FC236}">
                    <a16:creationId xmlns:a16="http://schemas.microsoft.com/office/drawing/2014/main" id="{6E59CE75-DD4C-4BEC-9401-7CF4FFAFB3C8}"/>
                  </a:ext>
                </a:extLst>
              </p14:cNvPr>
              <p14:cNvContentPartPr/>
              <p14:nvPr/>
            </p14:nvContentPartPr>
            <p14:xfrm>
              <a:off x="7245813" y="3212347"/>
              <a:ext cx="826560" cy="714600"/>
            </p14:xfrm>
          </p:contentPart>
        </mc:Choice>
        <mc:Fallback xmlns="">
          <p:pic>
            <p:nvPicPr>
              <p:cNvPr id="531" name="Freihand 530">
                <a:extLst>
                  <a:ext uri="{FF2B5EF4-FFF2-40B4-BE49-F238E27FC236}">
                    <a16:creationId xmlns:a16="http://schemas.microsoft.com/office/drawing/2014/main" id="{6E59CE75-DD4C-4BEC-9401-7CF4FFAFB3C8}"/>
                  </a:ext>
                </a:extLst>
              </p:cNvPr>
              <p:cNvPicPr/>
              <p:nvPr/>
            </p:nvPicPr>
            <p:blipFill>
              <a:blip r:embed="rId635"/>
              <a:stretch>
                <a:fillRect/>
              </a:stretch>
            </p:blipFill>
            <p:spPr>
              <a:xfrm>
                <a:off x="7241493" y="3208027"/>
                <a:ext cx="835200" cy="72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6">
            <p14:nvContentPartPr>
              <p14:cNvPr id="532" name="Freihand 531">
                <a:extLst>
                  <a:ext uri="{FF2B5EF4-FFF2-40B4-BE49-F238E27FC236}">
                    <a16:creationId xmlns:a16="http://schemas.microsoft.com/office/drawing/2014/main" id="{94CA7AC5-DFF5-4298-A1DC-3CEFACB6A5DB}"/>
                  </a:ext>
                </a:extLst>
              </p14:cNvPr>
              <p14:cNvContentPartPr/>
              <p14:nvPr/>
            </p14:nvContentPartPr>
            <p14:xfrm>
              <a:off x="4843173" y="1880707"/>
              <a:ext cx="39960" cy="28440"/>
            </p14:xfrm>
          </p:contentPart>
        </mc:Choice>
        <mc:Fallback xmlns="">
          <p:pic>
            <p:nvPicPr>
              <p:cNvPr id="532" name="Freihand 531">
                <a:extLst>
                  <a:ext uri="{FF2B5EF4-FFF2-40B4-BE49-F238E27FC236}">
                    <a16:creationId xmlns:a16="http://schemas.microsoft.com/office/drawing/2014/main" id="{94CA7AC5-DFF5-4298-A1DC-3CEFACB6A5DB}"/>
                  </a:ext>
                </a:extLst>
              </p:cNvPr>
              <p:cNvPicPr/>
              <p:nvPr/>
            </p:nvPicPr>
            <p:blipFill>
              <a:blip r:embed="rId637"/>
              <a:stretch>
                <a:fillRect/>
              </a:stretch>
            </p:blipFill>
            <p:spPr>
              <a:xfrm>
                <a:off x="4838853" y="1876387"/>
                <a:ext cx="4860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8">
            <p14:nvContentPartPr>
              <p14:cNvPr id="533" name="Freihand 532">
                <a:extLst>
                  <a:ext uri="{FF2B5EF4-FFF2-40B4-BE49-F238E27FC236}">
                    <a16:creationId xmlns:a16="http://schemas.microsoft.com/office/drawing/2014/main" id="{0FE24E1D-5DF4-41E7-95BE-8EC50706A45C}"/>
                  </a:ext>
                </a:extLst>
              </p14:cNvPr>
              <p14:cNvContentPartPr/>
              <p14:nvPr/>
            </p14:nvContentPartPr>
            <p14:xfrm>
              <a:off x="5197413" y="2076907"/>
              <a:ext cx="38520" cy="13320"/>
            </p14:xfrm>
          </p:contentPart>
        </mc:Choice>
        <mc:Fallback xmlns="">
          <p:pic>
            <p:nvPicPr>
              <p:cNvPr id="533" name="Freihand 532">
                <a:extLst>
                  <a:ext uri="{FF2B5EF4-FFF2-40B4-BE49-F238E27FC236}">
                    <a16:creationId xmlns:a16="http://schemas.microsoft.com/office/drawing/2014/main" id="{0FE24E1D-5DF4-41E7-95BE-8EC50706A45C}"/>
                  </a:ext>
                </a:extLst>
              </p:cNvPr>
              <p:cNvPicPr/>
              <p:nvPr/>
            </p:nvPicPr>
            <p:blipFill>
              <a:blip r:embed="rId639"/>
              <a:stretch>
                <a:fillRect/>
              </a:stretch>
            </p:blipFill>
            <p:spPr>
              <a:xfrm>
                <a:off x="5193093" y="2072587"/>
                <a:ext cx="4716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0">
            <p14:nvContentPartPr>
              <p14:cNvPr id="534" name="Freihand 533">
                <a:extLst>
                  <a:ext uri="{FF2B5EF4-FFF2-40B4-BE49-F238E27FC236}">
                    <a16:creationId xmlns:a16="http://schemas.microsoft.com/office/drawing/2014/main" id="{041DCEDE-306D-41B9-AA7E-88E331E019FA}"/>
                  </a:ext>
                </a:extLst>
              </p14:cNvPr>
              <p14:cNvContentPartPr/>
              <p14:nvPr/>
            </p14:nvContentPartPr>
            <p14:xfrm>
              <a:off x="5404053" y="2326027"/>
              <a:ext cx="38880" cy="35640"/>
            </p14:xfrm>
          </p:contentPart>
        </mc:Choice>
        <mc:Fallback xmlns="">
          <p:pic>
            <p:nvPicPr>
              <p:cNvPr id="534" name="Freihand 533">
                <a:extLst>
                  <a:ext uri="{FF2B5EF4-FFF2-40B4-BE49-F238E27FC236}">
                    <a16:creationId xmlns:a16="http://schemas.microsoft.com/office/drawing/2014/main" id="{041DCEDE-306D-41B9-AA7E-88E331E019FA}"/>
                  </a:ext>
                </a:extLst>
              </p:cNvPr>
              <p:cNvPicPr/>
              <p:nvPr/>
            </p:nvPicPr>
            <p:blipFill>
              <a:blip r:embed="rId641"/>
              <a:stretch>
                <a:fillRect/>
              </a:stretch>
            </p:blipFill>
            <p:spPr>
              <a:xfrm>
                <a:off x="5399733" y="2321707"/>
                <a:ext cx="475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2">
            <p14:nvContentPartPr>
              <p14:cNvPr id="535" name="Freihand 534">
                <a:extLst>
                  <a:ext uri="{FF2B5EF4-FFF2-40B4-BE49-F238E27FC236}">
                    <a16:creationId xmlns:a16="http://schemas.microsoft.com/office/drawing/2014/main" id="{1347FD2B-0B56-47D0-882C-51E53B26176C}"/>
                  </a:ext>
                </a:extLst>
              </p14:cNvPr>
              <p14:cNvContentPartPr/>
              <p14:nvPr/>
            </p14:nvContentPartPr>
            <p14:xfrm>
              <a:off x="5569293" y="2556787"/>
              <a:ext cx="29520" cy="17280"/>
            </p14:xfrm>
          </p:contentPart>
        </mc:Choice>
        <mc:Fallback xmlns="">
          <p:pic>
            <p:nvPicPr>
              <p:cNvPr id="535" name="Freihand 534">
                <a:extLst>
                  <a:ext uri="{FF2B5EF4-FFF2-40B4-BE49-F238E27FC236}">
                    <a16:creationId xmlns:a16="http://schemas.microsoft.com/office/drawing/2014/main" id="{1347FD2B-0B56-47D0-882C-51E53B26176C}"/>
                  </a:ext>
                </a:extLst>
              </p:cNvPr>
              <p:cNvPicPr/>
              <p:nvPr/>
            </p:nvPicPr>
            <p:blipFill>
              <a:blip r:embed="rId643"/>
              <a:stretch>
                <a:fillRect/>
              </a:stretch>
            </p:blipFill>
            <p:spPr>
              <a:xfrm>
                <a:off x="5564973" y="2552467"/>
                <a:ext cx="38160" cy="2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589" name="Gruppieren 588">
            <a:extLst>
              <a:ext uri="{FF2B5EF4-FFF2-40B4-BE49-F238E27FC236}">
                <a16:creationId xmlns:a16="http://schemas.microsoft.com/office/drawing/2014/main" id="{4BF86F8C-8671-4361-9176-E7F4271B7EBC}"/>
              </a:ext>
            </a:extLst>
          </p:cNvPr>
          <p:cNvGrpSpPr/>
          <p:nvPr/>
        </p:nvGrpSpPr>
        <p:grpSpPr>
          <a:xfrm>
            <a:off x="4896453" y="96187"/>
            <a:ext cx="7178040" cy="3977640"/>
            <a:chOff x="4896453" y="96187"/>
            <a:chExt cx="7178040" cy="397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42115998-F125-4355-8A97-58D1750C3E61}"/>
                    </a:ext>
                  </a:extLst>
                </p14:cNvPr>
                <p14:cNvContentPartPr/>
                <p14:nvPr/>
              </p14:nvContentPartPr>
              <p14:xfrm>
                <a:off x="9825213" y="136507"/>
                <a:ext cx="128520" cy="13896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42115998-F125-4355-8A97-58D1750C3E61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9820893" y="132187"/>
                  <a:ext cx="1371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C98BD680-8810-4556-97BA-DF211A85073C}"/>
                    </a:ext>
                  </a:extLst>
                </p14:cNvPr>
                <p14:cNvContentPartPr/>
                <p14:nvPr/>
              </p14:nvContentPartPr>
              <p14:xfrm>
                <a:off x="10005573" y="179707"/>
                <a:ext cx="445680" cy="7308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C98BD680-8810-4556-97BA-DF211A85073C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10001253" y="175387"/>
                  <a:ext cx="4543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A7A4D374-7C87-4B23-96F3-20360778E6DF}"/>
                    </a:ext>
                  </a:extLst>
                </p14:cNvPr>
                <p14:cNvContentPartPr/>
                <p14:nvPr/>
              </p14:nvContentPartPr>
              <p14:xfrm>
                <a:off x="10481493" y="164587"/>
                <a:ext cx="86040" cy="2304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A7A4D374-7C87-4B23-96F3-20360778E6DF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10477173" y="160267"/>
                  <a:ext cx="946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BDBF369A-50EC-47C5-AF21-095A9C6B95BB}"/>
                    </a:ext>
                  </a:extLst>
                </p14:cNvPr>
                <p14:cNvContentPartPr/>
                <p14:nvPr/>
              </p14:nvContentPartPr>
              <p14:xfrm>
                <a:off x="10590213" y="172507"/>
                <a:ext cx="288000" cy="709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BDBF369A-50EC-47C5-AF21-095A9C6B95BB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10585893" y="168187"/>
                  <a:ext cx="2966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9BA64020-4392-41AB-A01B-4A486A5A5B6C}"/>
                    </a:ext>
                  </a:extLst>
                </p14:cNvPr>
                <p14:cNvContentPartPr/>
                <p14:nvPr/>
              </p14:nvContentPartPr>
              <p14:xfrm>
                <a:off x="11137053" y="133267"/>
                <a:ext cx="27000" cy="1414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9BA64020-4392-41AB-A01B-4A486A5A5B6C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11132733" y="128947"/>
                  <a:ext cx="356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D8530D7E-A1C8-4483-8E89-A65B41F8F506}"/>
                    </a:ext>
                  </a:extLst>
                </p14:cNvPr>
                <p14:cNvContentPartPr/>
                <p14:nvPr/>
              </p14:nvContentPartPr>
              <p14:xfrm>
                <a:off x="11087733" y="104107"/>
                <a:ext cx="241560" cy="1558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D8530D7E-A1C8-4483-8E89-A65B41F8F506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11083413" y="99787"/>
                  <a:ext cx="2502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C3DEE20-3848-43CD-AFDD-76C5B1AAADC4}"/>
                    </a:ext>
                  </a:extLst>
                </p14:cNvPr>
                <p14:cNvContentPartPr/>
                <p14:nvPr/>
              </p14:nvContentPartPr>
              <p14:xfrm>
                <a:off x="11282853" y="125347"/>
                <a:ext cx="31680" cy="118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C3DEE20-3848-43CD-AFDD-76C5B1AAADC4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11278533" y="121027"/>
                  <a:ext cx="403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205404FB-4C3B-4DFF-97BD-C2392A4FE2C9}"/>
                    </a:ext>
                  </a:extLst>
                </p14:cNvPr>
                <p14:cNvContentPartPr/>
                <p14:nvPr/>
              </p14:nvContentPartPr>
              <p14:xfrm>
                <a:off x="11341173" y="197707"/>
                <a:ext cx="99360" cy="504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205404FB-4C3B-4DFF-97BD-C2392A4FE2C9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11336853" y="193387"/>
                  <a:ext cx="1080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961912C-8E5B-481C-9242-18A8C28C56CF}"/>
                    </a:ext>
                  </a:extLst>
                </p14:cNvPr>
                <p14:cNvContentPartPr/>
                <p14:nvPr/>
              </p14:nvContentPartPr>
              <p14:xfrm>
                <a:off x="11447013" y="188707"/>
                <a:ext cx="82440" cy="572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961912C-8E5B-481C-9242-18A8C28C56CF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11442693" y="184387"/>
                  <a:ext cx="910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CC67AFC-69C5-46F1-ADD0-30408B25D62C}"/>
                    </a:ext>
                  </a:extLst>
                </p14:cNvPr>
                <p14:cNvContentPartPr/>
                <p14:nvPr/>
              </p14:nvContentPartPr>
              <p14:xfrm>
                <a:off x="11550333" y="203467"/>
                <a:ext cx="63720" cy="554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CC67AFC-69C5-46F1-ADD0-30408B25D62C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11546013" y="199147"/>
                  <a:ext cx="723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9698292-A963-48DE-8A62-43C3D043A595}"/>
                    </a:ext>
                  </a:extLst>
                </p14:cNvPr>
                <p14:cNvContentPartPr/>
                <p14:nvPr/>
              </p14:nvContentPartPr>
              <p14:xfrm>
                <a:off x="11624493" y="124627"/>
                <a:ext cx="118440" cy="1231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9698292-A963-48DE-8A62-43C3D043A595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11619813" y="120307"/>
                  <a:ext cx="1270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2C839BA-44A7-4ED1-BF88-F547CC4424C4}"/>
                    </a:ext>
                  </a:extLst>
                </p14:cNvPr>
                <p14:cNvContentPartPr/>
                <p14:nvPr/>
              </p14:nvContentPartPr>
              <p14:xfrm>
                <a:off x="11704413" y="97627"/>
                <a:ext cx="40320" cy="1612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2C839BA-44A7-4ED1-BF88-F547CC4424C4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11700093" y="93307"/>
                  <a:ext cx="489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1BEC96A-25EB-4295-8DE4-CEE73E85C767}"/>
                    </a:ext>
                  </a:extLst>
                </p14:cNvPr>
                <p14:cNvContentPartPr/>
                <p14:nvPr/>
              </p14:nvContentPartPr>
              <p14:xfrm>
                <a:off x="11766333" y="173587"/>
                <a:ext cx="76680" cy="813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1BEC96A-25EB-4295-8DE4-CEE73E85C767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11762013" y="169267"/>
                  <a:ext cx="853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26E35B88-1A2F-48E1-AA7C-6801125A3B39}"/>
                    </a:ext>
                  </a:extLst>
                </p14:cNvPr>
                <p14:cNvContentPartPr/>
                <p14:nvPr/>
              </p14:nvContentPartPr>
              <p14:xfrm>
                <a:off x="5965293" y="1289587"/>
                <a:ext cx="221760" cy="191880"/>
              </p14:xfrm>
            </p:contentPart>
          </mc:Choice>
          <mc:Fallback xmlns=""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26E35B88-1A2F-48E1-AA7C-6801125A3B39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5960973" y="1285267"/>
                  <a:ext cx="2304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F2586D96-3CA8-4457-9B10-C88D6669C127}"/>
                    </a:ext>
                  </a:extLst>
                </p14:cNvPr>
                <p14:cNvContentPartPr/>
                <p14:nvPr/>
              </p14:nvContentPartPr>
              <p14:xfrm>
                <a:off x="10717653" y="2553187"/>
                <a:ext cx="1104840" cy="480240"/>
              </p14:xfrm>
            </p:contentPart>
          </mc:Choice>
          <mc:Fallback xmlns=""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F2586D96-3CA8-4457-9B10-C88D6669C127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10713333" y="2548867"/>
                  <a:ext cx="111348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9DB75D3C-D669-4823-AD03-DE5AAB4E05F6}"/>
                    </a:ext>
                  </a:extLst>
                </p14:cNvPr>
                <p14:cNvContentPartPr/>
                <p14:nvPr/>
              </p14:nvContentPartPr>
              <p14:xfrm>
                <a:off x="10421013" y="492187"/>
                <a:ext cx="12240" cy="1476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9DB75D3C-D669-4823-AD03-DE5AAB4E05F6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10416693" y="487867"/>
                  <a:ext cx="208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E737FF0-A238-4A04-B2AE-A53F1D5999BC}"/>
                    </a:ext>
                  </a:extLst>
                </p14:cNvPr>
                <p14:cNvContentPartPr/>
                <p14:nvPr/>
              </p14:nvContentPartPr>
              <p14:xfrm>
                <a:off x="10313733" y="471667"/>
                <a:ext cx="215640" cy="226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E737FF0-A238-4A04-B2AE-A53F1D5999BC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10309413" y="467347"/>
                  <a:ext cx="2242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8E809F8-FC57-499B-9403-B9B19083A14B}"/>
                    </a:ext>
                  </a:extLst>
                </p14:cNvPr>
                <p14:cNvContentPartPr/>
                <p14:nvPr/>
              </p14:nvContentPartPr>
              <p14:xfrm>
                <a:off x="10480773" y="548707"/>
                <a:ext cx="89640" cy="795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8E809F8-FC57-499B-9403-B9B19083A14B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10476453" y="544387"/>
                  <a:ext cx="982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74409C0-0CE9-4027-B84A-70B72233DF6F}"/>
                    </a:ext>
                  </a:extLst>
                </p14:cNvPr>
                <p14:cNvContentPartPr/>
                <p14:nvPr/>
              </p14:nvContentPartPr>
              <p14:xfrm>
                <a:off x="10604613" y="546907"/>
                <a:ext cx="188640" cy="594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74409C0-0CE9-4027-B84A-70B72233DF6F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10600293" y="542587"/>
                  <a:ext cx="1972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65327AB-3292-43EF-860F-657E0BEDD2BA}"/>
                    </a:ext>
                  </a:extLst>
                </p14:cNvPr>
                <p14:cNvContentPartPr/>
                <p14:nvPr/>
              </p14:nvContentPartPr>
              <p14:xfrm>
                <a:off x="10810893" y="538267"/>
                <a:ext cx="91800" cy="835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65327AB-3292-43EF-860F-657E0BEDD2BA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10806573" y="533947"/>
                  <a:ext cx="1004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7540A43-2A5A-4660-8412-27BCB9C7055B}"/>
                    </a:ext>
                  </a:extLst>
                </p14:cNvPr>
                <p14:cNvContentPartPr/>
                <p14:nvPr/>
              </p14:nvContentPartPr>
              <p14:xfrm>
                <a:off x="10921053" y="435307"/>
                <a:ext cx="60120" cy="2624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7540A43-2A5A-4660-8412-27BCB9C7055B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10916733" y="430987"/>
                  <a:ext cx="687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3B06FDB-A8AC-495D-8931-29A3DEC6A06F}"/>
                    </a:ext>
                  </a:extLst>
                </p14:cNvPr>
                <p14:cNvContentPartPr/>
                <p14:nvPr/>
              </p14:nvContentPartPr>
              <p14:xfrm>
                <a:off x="10994853" y="550867"/>
                <a:ext cx="267120" cy="403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3B06FDB-A8AC-495D-8931-29A3DEC6A06F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10990533" y="546547"/>
                  <a:ext cx="2757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002538D4-EA9C-4458-B402-BE11CC60D06C}"/>
                    </a:ext>
                  </a:extLst>
                </p14:cNvPr>
                <p14:cNvContentPartPr/>
                <p14:nvPr/>
              </p14:nvContentPartPr>
              <p14:xfrm>
                <a:off x="11282133" y="424867"/>
                <a:ext cx="291600" cy="1476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002538D4-EA9C-4458-B402-BE11CC60D06C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11277813" y="420547"/>
                  <a:ext cx="3002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C442F47-E8E9-4372-ACDB-5820B73CE007}"/>
                    </a:ext>
                  </a:extLst>
                </p14:cNvPr>
                <p14:cNvContentPartPr/>
                <p14:nvPr/>
              </p14:nvContentPartPr>
              <p14:xfrm>
                <a:off x="11566173" y="419107"/>
                <a:ext cx="25560" cy="424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C442F47-E8E9-4372-ACDB-5820B73CE007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11561853" y="414787"/>
                  <a:ext cx="342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46754B5-61D1-48C5-ACAA-32EE0FD0FADE}"/>
                    </a:ext>
                  </a:extLst>
                </p14:cNvPr>
                <p14:cNvContentPartPr/>
                <p14:nvPr/>
              </p14:nvContentPartPr>
              <p14:xfrm>
                <a:off x="11610813" y="493267"/>
                <a:ext cx="161280" cy="691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46754B5-61D1-48C5-ACAA-32EE0FD0FADE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11606493" y="488947"/>
                  <a:ext cx="1699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C7D840C-3BA0-4CE4-8130-769D002C2711}"/>
                    </a:ext>
                  </a:extLst>
                </p14:cNvPr>
                <p14:cNvContentPartPr/>
                <p14:nvPr/>
              </p14:nvContentPartPr>
              <p14:xfrm>
                <a:off x="10988013" y="817267"/>
                <a:ext cx="126360" cy="1004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C7D840C-3BA0-4CE4-8130-769D002C2711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10983693" y="812947"/>
                  <a:ext cx="1350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610ED342-62EC-49E2-B644-DE2C8666332B}"/>
                    </a:ext>
                  </a:extLst>
                </p14:cNvPr>
                <p14:cNvContentPartPr/>
                <p14:nvPr/>
              </p14:nvContentPartPr>
              <p14:xfrm>
                <a:off x="11155053" y="815827"/>
                <a:ext cx="315360" cy="828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610ED342-62EC-49E2-B644-DE2C8666332B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11150733" y="811507"/>
                  <a:ext cx="3240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47A3D96-C5CC-4AE5-BD70-65AEDC53254B}"/>
                    </a:ext>
                  </a:extLst>
                </p14:cNvPr>
                <p14:cNvContentPartPr/>
                <p14:nvPr/>
              </p14:nvContentPartPr>
              <p14:xfrm>
                <a:off x="10493733" y="1186267"/>
                <a:ext cx="59040" cy="11383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47A3D96-C5CC-4AE5-BD70-65AEDC53254B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10489413" y="1181947"/>
                  <a:ext cx="67680" cy="11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09AA909-C2BF-41D4-B60F-4774E3BE1D60}"/>
                    </a:ext>
                  </a:extLst>
                </p14:cNvPr>
                <p14:cNvContentPartPr/>
                <p14:nvPr/>
              </p14:nvContentPartPr>
              <p14:xfrm>
                <a:off x="10356573" y="2188867"/>
                <a:ext cx="1522080" cy="1166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09AA909-C2BF-41D4-B60F-4774E3BE1D60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10352253" y="2184547"/>
                  <a:ext cx="15307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DA94645-09A9-49ED-8BFE-EE46930B5A88}"/>
                    </a:ext>
                  </a:extLst>
                </p14:cNvPr>
                <p14:cNvContentPartPr/>
                <p14:nvPr/>
              </p14:nvContentPartPr>
              <p14:xfrm>
                <a:off x="11832573" y="2131987"/>
                <a:ext cx="222120" cy="1789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DA94645-09A9-49ED-8BFE-EE46930B5A88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11828253" y="2127667"/>
                  <a:ext cx="2307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65F5C229-AE92-4EDD-9297-3A64DB787B6C}"/>
                    </a:ext>
                  </a:extLst>
                </p14:cNvPr>
                <p14:cNvContentPartPr/>
                <p14:nvPr/>
              </p14:nvContentPartPr>
              <p14:xfrm>
                <a:off x="10331733" y="991507"/>
                <a:ext cx="286920" cy="2469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65F5C229-AE92-4EDD-9297-3A64DB787B6C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10327413" y="987187"/>
                  <a:ext cx="2955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1BA0FF2-DC38-45BF-8DF0-BE4D4643F902}"/>
                    </a:ext>
                  </a:extLst>
                </p14:cNvPr>
                <p14:cNvContentPartPr/>
                <p14:nvPr/>
              </p14:nvContentPartPr>
              <p14:xfrm>
                <a:off x="10123293" y="1038667"/>
                <a:ext cx="29520" cy="1522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1BA0FF2-DC38-45BF-8DF0-BE4D4643F902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10118973" y="1034347"/>
                  <a:ext cx="381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18A6454C-B0D5-4B7D-90A9-687C16BACBB9}"/>
                    </a:ext>
                  </a:extLst>
                </p14:cNvPr>
                <p14:cNvContentPartPr/>
                <p14:nvPr/>
              </p14:nvContentPartPr>
              <p14:xfrm>
                <a:off x="10027173" y="1006987"/>
                <a:ext cx="196200" cy="2214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18A6454C-B0D5-4B7D-90A9-687C16BACBB9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10022853" y="1002667"/>
                  <a:ext cx="2048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2DC445B-5931-4385-9CA3-47A7C69448C0}"/>
                    </a:ext>
                  </a:extLst>
                </p14:cNvPr>
                <p14:cNvContentPartPr/>
                <p14:nvPr/>
              </p14:nvContentPartPr>
              <p14:xfrm>
                <a:off x="11736093" y="2373547"/>
                <a:ext cx="110880" cy="1573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2DC445B-5931-4385-9CA3-47A7C69448C0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11731773" y="2369227"/>
                  <a:ext cx="1195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9BA1C53-6F10-4C1E-B4EC-23B2E44FB17C}"/>
                    </a:ext>
                  </a:extLst>
                </p14:cNvPr>
                <p14:cNvContentPartPr/>
                <p14:nvPr/>
              </p14:nvContentPartPr>
              <p14:xfrm>
                <a:off x="11819973" y="2363827"/>
                <a:ext cx="52920" cy="1702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9BA1C53-6F10-4C1E-B4EC-23B2E44FB17C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11815653" y="2359507"/>
                  <a:ext cx="615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CE5B530-7AEF-488F-B562-B726C41083DE}"/>
                    </a:ext>
                  </a:extLst>
                </p14:cNvPr>
                <p14:cNvContentPartPr/>
                <p14:nvPr/>
              </p14:nvContentPartPr>
              <p14:xfrm>
                <a:off x="11766333" y="2460667"/>
                <a:ext cx="137880" cy="158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CE5B530-7AEF-488F-B562-B726C41083DE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11762013" y="2456347"/>
                  <a:ext cx="1465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0CBA49A1-C936-4C7E-B96B-D6EBAD8274BB}"/>
                    </a:ext>
                  </a:extLst>
                </p14:cNvPr>
                <p14:cNvContentPartPr/>
                <p14:nvPr/>
              </p14:nvContentPartPr>
              <p14:xfrm>
                <a:off x="9724413" y="2714107"/>
                <a:ext cx="87840" cy="107316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0CBA49A1-C936-4C7E-B96B-D6EBAD8274BB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9720093" y="2709787"/>
                  <a:ext cx="96480" cy="10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578D952D-2BDB-4706-B105-3EA4322DE78D}"/>
                    </a:ext>
                  </a:extLst>
                </p14:cNvPr>
                <p14:cNvContentPartPr/>
                <p14:nvPr/>
              </p14:nvContentPartPr>
              <p14:xfrm>
                <a:off x="9567093" y="3759907"/>
                <a:ext cx="1716840" cy="3960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578D952D-2BDB-4706-B105-3EA4322DE78D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9562773" y="3755587"/>
                  <a:ext cx="17254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F891F4D6-E985-4DB6-8BDB-C8F7BBAE431C}"/>
                    </a:ext>
                  </a:extLst>
                </p14:cNvPr>
                <p14:cNvContentPartPr/>
                <p14:nvPr/>
              </p14:nvContentPartPr>
              <p14:xfrm>
                <a:off x="11314893" y="3686107"/>
                <a:ext cx="236880" cy="20952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F891F4D6-E985-4DB6-8BDB-C8F7BBAE431C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11310573" y="3681787"/>
                  <a:ext cx="2455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D9C63405-87E3-4EFF-8533-E8DE63A0AE7A}"/>
                    </a:ext>
                  </a:extLst>
                </p14:cNvPr>
                <p14:cNvContentPartPr/>
                <p14:nvPr/>
              </p14:nvContentPartPr>
              <p14:xfrm>
                <a:off x="9623253" y="2450227"/>
                <a:ext cx="268560" cy="37620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D9C63405-87E3-4EFF-8533-E8DE63A0AE7A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9618933" y="2445907"/>
                  <a:ext cx="27720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90F7BCF7-E638-4141-A9D4-0D2FC2E8C132}"/>
                    </a:ext>
                  </a:extLst>
                </p14:cNvPr>
                <p14:cNvContentPartPr/>
                <p14:nvPr/>
              </p14:nvContentPartPr>
              <p14:xfrm>
                <a:off x="9505173" y="2515747"/>
                <a:ext cx="10440" cy="16164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90F7BCF7-E638-4141-A9D4-0D2FC2E8C132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9500853" y="2511427"/>
                  <a:ext cx="190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88258845-B4B4-4456-988B-B648D41D3072}"/>
                    </a:ext>
                  </a:extLst>
                </p14:cNvPr>
                <p14:cNvContentPartPr/>
                <p14:nvPr/>
              </p14:nvContentPartPr>
              <p14:xfrm>
                <a:off x="9414093" y="2443027"/>
                <a:ext cx="212760" cy="23400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88258845-B4B4-4456-988B-B648D41D3072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9409773" y="2438707"/>
                  <a:ext cx="2214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63F307CD-665B-4777-9DF0-5B043CA9BE66}"/>
                    </a:ext>
                  </a:extLst>
                </p14:cNvPr>
                <p14:cNvContentPartPr/>
                <p14:nvPr/>
              </p14:nvContentPartPr>
              <p14:xfrm>
                <a:off x="11173053" y="3889867"/>
                <a:ext cx="102960" cy="14760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63F307CD-665B-4777-9DF0-5B043CA9BE66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11168733" y="3885547"/>
                  <a:ext cx="1116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155367A3-CA40-4AC2-979F-58205C657B35}"/>
                    </a:ext>
                  </a:extLst>
                </p14:cNvPr>
                <p14:cNvContentPartPr/>
                <p14:nvPr/>
              </p14:nvContentPartPr>
              <p14:xfrm>
                <a:off x="11282853" y="3883387"/>
                <a:ext cx="27000" cy="19044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155367A3-CA40-4AC2-979F-58205C657B35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11278533" y="3879067"/>
                  <a:ext cx="356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D71E4C45-CB04-4496-B325-C2410672E6BC}"/>
                    </a:ext>
                  </a:extLst>
                </p14:cNvPr>
                <p14:cNvContentPartPr/>
                <p14:nvPr/>
              </p14:nvContentPartPr>
              <p14:xfrm>
                <a:off x="11218053" y="3973747"/>
                <a:ext cx="84960" cy="864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D71E4C45-CB04-4496-B325-C2410672E6BC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11213733" y="3969427"/>
                  <a:ext cx="936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EA4CA88E-BB82-41C7-B07D-32CC9320DC7A}"/>
                    </a:ext>
                  </a:extLst>
                </p14:cNvPr>
                <p14:cNvContentPartPr/>
                <p14:nvPr/>
              </p14:nvContentPartPr>
              <p14:xfrm>
                <a:off x="9724053" y="3357787"/>
                <a:ext cx="347760" cy="43560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EA4CA88E-BB82-41C7-B07D-32CC9320DC7A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9719733" y="3353467"/>
                  <a:ext cx="35640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AEF07F8D-C3BD-465A-965A-A3D260892EAC}"/>
                    </a:ext>
                  </a:extLst>
                </p14:cNvPr>
                <p14:cNvContentPartPr/>
                <p14:nvPr/>
              </p14:nvContentPartPr>
              <p14:xfrm>
                <a:off x="9743853" y="3245107"/>
                <a:ext cx="876240" cy="54720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AEF07F8D-C3BD-465A-965A-A3D260892EAC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9739533" y="3240787"/>
                  <a:ext cx="884880" cy="55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766F0202-9CE5-40D0-8554-EE694B7F3D10}"/>
                    </a:ext>
                  </a:extLst>
                </p14:cNvPr>
                <p14:cNvContentPartPr/>
                <p14:nvPr/>
              </p14:nvContentPartPr>
              <p14:xfrm>
                <a:off x="10122573" y="3282907"/>
                <a:ext cx="14400" cy="9324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766F0202-9CE5-40D0-8554-EE694B7F3D10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10118253" y="3278587"/>
                  <a:ext cx="230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B390A3D1-31CC-42CA-9B38-0E75E79EE0DE}"/>
                    </a:ext>
                  </a:extLst>
                </p14:cNvPr>
                <p14:cNvContentPartPr/>
                <p14:nvPr/>
              </p14:nvContentPartPr>
              <p14:xfrm>
                <a:off x="10091613" y="3222427"/>
                <a:ext cx="91080" cy="66240"/>
              </p14:xfrm>
            </p:contentPart>
          </mc:Choice>
          <mc:Fallback xmlns=""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B390A3D1-31CC-42CA-9B38-0E75E79EE0DE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10087293" y="3218107"/>
                  <a:ext cx="997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102C6A10-E0F9-4211-881D-F4DC550B2578}"/>
                    </a:ext>
                  </a:extLst>
                </p14:cNvPr>
                <p14:cNvContentPartPr/>
                <p14:nvPr/>
              </p14:nvContentPartPr>
              <p14:xfrm>
                <a:off x="9769053" y="2936587"/>
                <a:ext cx="748440" cy="462600"/>
              </p14:xfrm>
            </p:contentPart>
          </mc:Choice>
          <mc:Fallback xmlns=""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102C6A10-E0F9-4211-881D-F4DC550B2578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9764733" y="2932267"/>
                  <a:ext cx="75708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E11B4D80-2B43-48FA-8844-A4EBE6E03627}"/>
                    </a:ext>
                  </a:extLst>
                </p14:cNvPr>
                <p14:cNvContentPartPr/>
                <p14:nvPr/>
              </p14:nvContentPartPr>
              <p14:xfrm>
                <a:off x="10508853" y="3385867"/>
                <a:ext cx="137880" cy="90000"/>
              </p14:xfrm>
            </p:contentPart>
          </mc:Choice>
          <mc:Fallback xmlns=""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E11B4D80-2B43-48FA-8844-A4EBE6E03627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10504533" y="3381547"/>
                  <a:ext cx="1465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05AAAF57-9969-4A92-BE9F-0D9119BD6810}"/>
                    </a:ext>
                  </a:extLst>
                </p14:cNvPr>
                <p14:cNvContentPartPr/>
                <p14:nvPr/>
              </p14:nvContentPartPr>
              <p14:xfrm>
                <a:off x="10664373" y="3472987"/>
                <a:ext cx="108360" cy="329400"/>
              </p14:xfrm>
            </p:contentPart>
          </mc:Choice>
          <mc:Fallback xmlns=""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05AAAF57-9969-4A92-BE9F-0D9119BD6810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10660053" y="3468667"/>
                  <a:ext cx="11700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1EEBFA6A-0883-4095-AC94-69F5F98ED25B}"/>
                    </a:ext>
                  </a:extLst>
                </p14:cNvPr>
                <p14:cNvContentPartPr/>
                <p14:nvPr/>
              </p14:nvContentPartPr>
              <p14:xfrm>
                <a:off x="10592373" y="3069787"/>
                <a:ext cx="212760" cy="124560"/>
              </p14:xfrm>
            </p:contentPart>
          </mc:Choice>
          <mc:Fallback xmlns=""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1EEBFA6A-0883-4095-AC94-69F5F98ED25B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10588053" y="3065467"/>
                  <a:ext cx="2214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ECE091CF-1F87-4672-A120-95230BE858A6}"/>
                    </a:ext>
                  </a:extLst>
                </p14:cNvPr>
                <p14:cNvContentPartPr/>
                <p14:nvPr/>
              </p14:nvContentPartPr>
              <p14:xfrm>
                <a:off x="10517493" y="3064747"/>
                <a:ext cx="277200" cy="164520"/>
              </p14:xfrm>
            </p:contentPart>
          </mc:Choice>
          <mc:Fallback xmlns=""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ECE091CF-1F87-4672-A120-95230BE858A6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10513173" y="3060427"/>
                  <a:ext cx="2858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6CA852A4-EC29-4E95-A72F-722BA0D6D4F1}"/>
                    </a:ext>
                  </a:extLst>
                </p14:cNvPr>
                <p14:cNvContentPartPr/>
                <p14:nvPr/>
              </p14:nvContentPartPr>
              <p14:xfrm>
                <a:off x="10912053" y="2806627"/>
                <a:ext cx="109080" cy="11520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6CA852A4-EC29-4E95-A72F-722BA0D6D4F1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10907733" y="2802307"/>
                  <a:ext cx="1177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1ED672B7-9E4E-4E45-B300-05071E368FDC}"/>
                    </a:ext>
                  </a:extLst>
                </p14:cNvPr>
                <p14:cNvContentPartPr/>
                <p14:nvPr/>
              </p14:nvContentPartPr>
              <p14:xfrm>
                <a:off x="11034813" y="2813107"/>
                <a:ext cx="171720" cy="60480"/>
              </p14:xfrm>
            </p:contentPart>
          </mc:Choice>
          <mc:Fallback xmlns=""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1ED672B7-9E4E-4E45-B300-05071E368FDC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11030493" y="2808787"/>
                  <a:ext cx="1803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1288FABB-EDB5-4027-9601-CE1065E43809}"/>
                    </a:ext>
                  </a:extLst>
                </p14:cNvPr>
                <p14:cNvContentPartPr/>
                <p14:nvPr/>
              </p14:nvContentPartPr>
              <p14:xfrm>
                <a:off x="11246133" y="2768827"/>
                <a:ext cx="53640" cy="68760"/>
              </p14:xfrm>
            </p:contentPart>
          </mc:Choice>
          <mc:Fallback xmlns=""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1288FABB-EDB5-4027-9601-CE1065E43809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11241813" y="2764507"/>
                  <a:ext cx="622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33CBA9BE-66A6-406D-9722-05D9D48D7517}"/>
                    </a:ext>
                  </a:extLst>
                </p14:cNvPr>
                <p14:cNvContentPartPr/>
                <p14:nvPr/>
              </p14:nvContentPartPr>
              <p14:xfrm>
                <a:off x="11337213" y="2710867"/>
                <a:ext cx="380160" cy="119880"/>
              </p14:xfrm>
            </p:contentPart>
          </mc:Choice>
          <mc:Fallback xmlns=""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33CBA9BE-66A6-406D-9722-05D9D48D7517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11332893" y="2706547"/>
                  <a:ext cx="3888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672E6179-7C02-4A8B-ADD1-B1097ED8EFDD}"/>
                    </a:ext>
                  </a:extLst>
                </p14:cNvPr>
                <p14:cNvContentPartPr/>
                <p14:nvPr/>
              </p14:nvContentPartPr>
              <p14:xfrm>
                <a:off x="11163333" y="2992027"/>
                <a:ext cx="94680" cy="134640"/>
              </p14:xfrm>
            </p:contentPart>
          </mc:Choice>
          <mc:Fallback xmlns=""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672E6179-7C02-4A8B-ADD1-B1097ED8EFDD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11159013" y="2987707"/>
                  <a:ext cx="1033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682382D2-5C69-4DBA-82A3-EB40B77F3F32}"/>
                    </a:ext>
                  </a:extLst>
                </p14:cNvPr>
                <p14:cNvContentPartPr/>
                <p14:nvPr/>
              </p14:nvContentPartPr>
              <p14:xfrm>
                <a:off x="11261613" y="2958907"/>
                <a:ext cx="127440" cy="111600"/>
              </p14:xfrm>
            </p:contentPart>
          </mc:Choice>
          <mc:Fallback xmlns=""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682382D2-5C69-4DBA-82A3-EB40B77F3F32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11257293" y="2954587"/>
                  <a:ext cx="1360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B2F033F5-7E7F-4D9F-BBB0-D37BC6E35EC6}"/>
                    </a:ext>
                  </a:extLst>
                </p14:cNvPr>
                <p14:cNvContentPartPr/>
                <p14:nvPr/>
              </p14:nvContentPartPr>
              <p14:xfrm>
                <a:off x="11389053" y="2994187"/>
                <a:ext cx="66960" cy="55800"/>
              </p14:xfrm>
            </p:contentPart>
          </mc:Choice>
          <mc:Fallback xmlns=""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B2F033F5-7E7F-4D9F-BBB0-D37BC6E35EC6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11384733" y="2989867"/>
                  <a:ext cx="756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1BD8E876-7F86-4FA9-B736-D62E4C3F8A84}"/>
                    </a:ext>
                  </a:extLst>
                </p14:cNvPr>
                <p14:cNvContentPartPr/>
                <p14:nvPr/>
              </p14:nvContentPartPr>
              <p14:xfrm>
                <a:off x="11485533" y="2973667"/>
                <a:ext cx="83160" cy="171360"/>
              </p14:xfrm>
            </p:contentPart>
          </mc:Choice>
          <mc:Fallback xmlns=""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1BD8E876-7F86-4FA9-B736-D62E4C3F8A84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11481213" y="2969347"/>
                  <a:ext cx="918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33A4B54A-7547-4230-B6D0-8C59C5C76741}"/>
                    </a:ext>
                  </a:extLst>
                </p14:cNvPr>
                <p14:cNvContentPartPr/>
                <p14:nvPr/>
              </p14:nvContentPartPr>
              <p14:xfrm>
                <a:off x="11592813" y="2934787"/>
                <a:ext cx="85320" cy="85680"/>
              </p14:xfrm>
            </p:contentPart>
          </mc:Choice>
          <mc:Fallback xmlns=""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33A4B54A-7547-4230-B6D0-8C59C5C76741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11588493" y="2930467"/>
                  <a:ext cx="939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626FF55C-14BC-4861-8D1E-7D107441F2FC}"/>
                    </a:ext>
                  </a:extLst>
                </p14:cNvPr>
                <p14:cNvContentPartPr/>
                <p14:nvPr/>
              </p14:nvContentPartPr>
              <p14:xfrm>
                <a:off x="11201493" y="3197947"/>
                <a:ext cx="201600" cy="24588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626FF55C-14BC-4861-8D1E-7D107441F2FC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11197173" y="3193627"/>
                  <a:ext cx="2102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2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E235F133-7779-4862-B319-FC95D33C04EF}"/>
                    </a:ext>
                  </a:extLst>
                </p14:cNvPr>
                <p14:cNvContentPartPr/>
                <p14:nvPr/>
              </p14:nvContentPartPr>
              <p14:xfrm>
                <a:off x="10991613" y="3519787"/>
                <a:ext cx="39600" cy="112320"/>
              </p14:xfrm>
            </p:contentPart>
          </mc:Choice>
          <mc:Fallback xmlns=""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E235F133-7779-4862-B319-FC95D33C04EF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10987293" y="3515467"/>
                  <a:ext cx="482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B1C76DDA-86A7-4A8B-891F-19DE730EF0AA}"/>
                    </a:ext>
                  </a:extLst>
                </p14:cNvPr>
                <p14:cNvContentPartPr/>
                <p14:nvPr/>
              </p14:nvContentPartPr>
              <p14:xfrm>
                <a:off x="10914573" y="3433747"/>
                <a:ext cx="159840" cy="106920"/>
              </p14:xfrm>
            </p:contentPart>
          </mc:Choice>
          <mc:Fallback xmlns=""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B1C76DDA-86A7-4A8B-891F-19DE730EF0AA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10910253" y="3429427"/>
                  <a:ext cx="1684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B9CEF547-736C-4723-BA1C-D7B63188A0B9}"/>
                    </a:ext>
                  </a:extLst>
                </p14:cNvPr>
                <p14:cNvContentPartPr/>
                <p14:nvPr/>
              </p14:nvContentPartPr>
              <p14:xfrm>
                <a:off x="11069373" y="3471547"/>
                <a:ext cx="55080" cy="141120"/>
              </p14:xfrm>
            </p:contentPart>
          </mc:Choice>
          <mc:Fallback xmlns=""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B9CEF547-736C-4723-BA1C-D7B63188A0B9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11065053" y="3467227"/>
                  <a:ext cx="637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8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95FD5483-8B4E-4FF2-BA19-F75DA58A04D5}"/>
                    </a:ext>
                  </a:extLst>
                </p14:cNvPr>
                <p14:cNvContentPartPr/>
                <p14:nvPr/>
              </p14:nvContentPartPr>
              <p14:xfrm>
                <a:off x="11169813" y="3452467"/>
                <a:ext cx="212400" cy="106560"/>
              </p14:xfrm>
            </p:contentPart>
          </mc:Choice>
          <mc:Fallback xmlns=""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95FD5483-8B4E-4FF2-BA19-F75DA58A04D5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11165493" y="3448147"/>
                  <a:ext cx="2210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0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7E1C15E8-4167-4122-A261-BFC6BDF88460}"/>
                    </a:ext>
                  </a:extLst>
                </p14:cNvPr>
                <p14:cNvContentPartPr/>
                <p14:nvPr/>
              </p14:nvContentPartPr>
              <p14:xfrm>
                <a:off x="11367813" y="3343027"/>
                <a:ext cx="45000" cy="219960"/>
              </p14:xfrm>
            </p:contentPart>
          </mc:Choice>
          <mc:Fallback xmlns=""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7E1C15E8-4167-4122-A261-BFC6BDF88460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11363493" y="3338707"/>
                  <a:ext cx="536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2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3CBE0F65-66D7-4CB3-A47D-8590A9641901}"/>
                    </a:ext>
                  </a:extLst>
                </p14:cNvPr>
                <p14:cNvContentPartPr/>
                <p14:nvPr/>
              </p14:nvContentPartPr>
              <p14:xfrm>
                <a:off x="11449893" y="3382627"/>
                <a:ext cx="138960" cy="72720"/>
              </p14:xfrm>
            </p:contentPart>
          </mc:Choice>
          <mc:Fallback xmlns=""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3CBE0F65-66D7-4CB3-A47D-8590A9641901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11445573" y="3378307"/>
                  <a:ext cx="1476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4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5B2A5527-70C2-4E06-9303-24D800A36A06}"/>
                    </a:ext>
                  </a:extLst>
                </p14:cNvPr>
                <p14:cNvContentPartPr/>
                <p14:nvPr/>
              </p14:nvContentPartPr>
              <p14:xfrm>
                <a:off x="11595333" y="3246187"/>
                <a:ext cx="223920" cy="166680"/>
              </p14:xfrm>
            </p:contentPart>
          </mc:Choice>
          <mc:Fallback xmlns=""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5B2A5527-70C2-4E06-9303-24D800A36A06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11591013" y="3241867"/>
                  <a:ext cx="2325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6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9C7D80A2-79E4-45B3-B4B5-9116C42F26DC}"/>
                    </a:ext>
                  </a:extLst>
                </p14:cNvPr>
                <p14:cNvContentPartPr/>
                <p14:nvPr/>
              </p14:nvContentPartPr>
              <p14:xfrm>
                <a:off x="11810613" y="3234307"/>
                <a:ext cx="14040" cy="47880"/>
              </p14:xfrm>
            </p:contentPart>
          </mc:Choice>
          <mc:Fallback xmlns=""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9C7D80A2-79E4-45B3-B4B5-9116C42F26DC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11806293" y="3229987"/>
                  <a:ext cx="226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8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CD6CBC03-0C96-4F57-95F0-0804E2FB3A6E}"/>
                    </a:ext>
                  </a:extLst>
                </p14:cNvPr>
                <p14:cNvContentPartPr/>
                <p14:nvPr/>
              </p14:nvContentPartPr>
              <p14:xfrm>
                <a:off x="11853813" y="3261307"/>
                <a:ext cx="85680" cy="36720"/>
              </p14:xfrm>
            </p:contentPart>
          </mc:Choice>
          <mc:Fallback xmlns=""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CD6CBC03-0C96-4F57-95F0-0804E2FB3A6E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11849493" y="3256987"/>
                  <a:ext cx="943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0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8BD4F1C8-241E-4095-ABF7-458DA1DE6570}"/>
                    </a:ext>
                  </a:extLst>
                </p14:cNvPr>
                <p14:cNvContentPartPr/>
                <p14:nvPr/>
              </p14:nvContentPartPr>
              <p14:xfrm>
                <a:off x="11558613" y="3451387"/>
                <a:ext cx="383760" cy="181440"/>
              </p14:xfrm>
            </p:contentPart>
          </mc:Choice>
          <mc:Fallback xmlns=""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8BD4F1C8-241E-4095-ABF7-458DA1DE6570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11554293" y="3447067"/>
                  <a:ext cx="3924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2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1A004456-5E57-4282-8ACD-A7318AF74CFC}"/>
                    </a:ext>
                  </a:extLst>
                </p14:cNvPr>
                <p14:cNvContentPartPr/>
                <p14:nvPr/>
              </p14:nvContentPartPr>
              <p14:xfrm>
                <a:off x="10838253" y="2514307"/>
                <a:ext cx="1236240" cy="1276200"/>
              </p14:xfrm>
            </p:contentPart>
          </mc:Choice>
          <mc:Fallback xmlns=""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1A004456-5E57-4282-8ACD-A7318AF74CFC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10833933" y="2509987"/>
                  <a:ext cx="1244880" cy="12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4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48943C9D-2437-4EBD-973D-B0ACBA0E72EA}"/>
                    </a:ext>
                  </a:extLst>
                </p14:cNvPr>
                <p14:cNvContentPartPr/>
                <p14:nvPr/>
              </p14:nvContentPartPr>
              <p14:xfrm>
                <a:off x="4896453" y="733387"/>
                <a:ext cx="1109520" cy="1101240"/>
              </p14:xfrm>
            </p:contentPart>
          </mc:Choice>
          <mc:Fallback xmlns=""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48943C9D-2437-4EBD-973D-B0ACBA0E72EA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4892133" y="729067"/>
                  <a:ext cx="1118160" cy="11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6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8DA27C27-1081-4B46-9FF6-9FDCF0B39146}"/>
                    </a:ext>
                  </a:extLst>
                </p14:cNvPr>
                <p14:cNvContentPartPr/>
                <p14:nvPr/>
              </p14:nvContentPartPr>
              <p14:xfrm>
                <a:off x="5908053" y="511987"/>
                <a:ext cx="176040" cy="140400"/>
              </p14:xfrm>
            </p:contentPart>
          </mc:Choice>
          <mc:Fallback xmlns=""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8DA27C27-1081-4B46-9FF6-9FDCF0B39146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5903733" y="507667"/>
                  <a:ext cx="1846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8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B5BA3D35-099B-4460-BDEF-2E5BE730B84E}"/>
                    </a:ext>
                  </a:extLst>
                </p14:cNvPr>
                <p14:cNvContentPartPr/>
                <p14:nvPr/>
              </p14:nvContentPartPr>
              <p14:xfrm>
                <a:off x="6173013" y="395707"/>
                <a:ext cx="51480" cy="205560"/>
              </p14:xfrm>
            </p:contentPart>
          </mc:Choice>
          <mc:Fallback xmlns=""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B5BA3D35-099B-4460-BDEF-2E5BE730B84E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6168693" y="391387"/>
                  <a:ext cx="601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0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A48B7990-F65A-460A-9585-8BF7FE86B6D7}"/>
                    </a:ext>
                  </a:extLst>
                </p14:cNvPr>
                <p14:cNvContentPartPr/>
                <p14:nvPr/>
              </p14:nvContentPartPr>
              <p14:xfrm>
                <a:off x="6257253" y="394987"/>
                <a:ext cx="31680" cy="203400"/>
              </p14:xfrm>
            </p:contentPart>
          </mc:Choice>
          <mc:Fallback xmlns=""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A48B7990-F65A-460A-9585-8BF7FE86B6D7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6252933" y="390667"/>
                  <a:ext cx="403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2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97408FFD-47BB-413D-A4D6-64C8CF3B3DAB}"/>
                    </a:ext>
                  </a:extLst>
                </p14:cNvPr>
                <p14:cNvContentPartPr/>
                <p14:nvPr/>
              </p14:nvContentPartPr>
              <p14:xfrm>
                <a:off x="6491253" y="460507"/>
                <a:ext cx="104040" cy="222120"/>
              </p14:xfrm>
            </p:contentPart>
          </mc:Choice>
          <mc:Fallback xmlns=""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97408FFD-47BB-413D-A4D6-64C8CF3B3DAB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6486933" y="456187"/>
                  <a:ext cx="1126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4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31A97BF0-4D9F-400F-AFA3-1F54AE012866}"/>
                    </a:ext>
                  </a:extLst>
                </p14:cNvPr>
                <p14:cNvContentPartPr/>
                <p14:nvPr/>
              </p14:nvContentPartPr>
              <p14:xfrm>
                <a:off x="6618333" y="473467"/>
                <a:ext cx="82440" cy="97200"/>
              </p14:xfrm>
            </p:contentPart>
          </mc:Choice>
          <mc:Fallback xmlns=""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31A97BF0-4D9F-400F-AFA3-1F54AE012866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6614013" y="469147"/>
                  <a:ext cx="910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6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80D75A94-FB05-4423-940B-4819D9F9B3AD}"/>
                    </a:ext>
                  </a:extLst>
                </p14:cNvPr>
                <p14:cNvContentPartPr/>
                <p14:nvPr/>
              </p14:nvContentPartPr>
              <p14:xfrm>
                <a:off x="6729573" y="451507"/>
                <a:ext cx="116280" cy="101520"/>
              </p14:xfrm>
            </p:contentPart>
          </mc:Choice>
          <mc:Fallback xmlns=""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80D75A94-FB05-4423-940B-4819D9F9B3AD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6725253" y="447187"/>
                  <a:ext cx="1249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8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CC930150-BDA5-4BAD-B0B5-F6D02D369DA2}"/>
                    </a:ext>
                  </a:extLst>
                </p14:cNvPr>
                <p14:cNvContentPartPr/>
                <p14:nvPr/>
              </p14:nvContentPartPr>
              <p14:xfrm>
                <a:off x="6853773" y="446107"/>
                <a:ext cx="100800" cy="118800"/>
              </p14:xfrm>
            </p:contentPart>
          </mc:Choice>
          <mc:Fallback xmlns=""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CC930150-BDA5-4BAD-B0B5-F6D02D369DA2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6849453" y="441787"/>
                  <a:ext cx="1094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0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8A154851-D0A5-4707-8D50-8043D9D2B22A}"/>
                    </a:ext>
                  </a:extLst>
                </p14:cNvPr>
                <p14:cNvContentPartPr/>
                <p14:nvPr/>
              </p14:nvContentPartPr>
              <p14:xfrm>
                <a:off x="7000653" y="447907"/>
                <a:ext cx="7560" cy="80640"/>
              </p14:xfrm>
            </p:contentPart>
          </mc:Choice>
          <mc:Fallback xmlns=""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8A154851-D0A5-4707-8D50-8043D9D2B22A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6996333" y="443587"/>
                  <a:ext cx="162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2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510B6FC6-5F54-43C5-ABC1-B730045511AD}"/>
                    </a:ext>
                  </a:extLst>
                </p14:cNvPr>
                <p14:cNvContentPartPr/>
                <p14:nvPr/>
              </p14:nvContentPartPr>
              <p14:xfrm>
                <a:off x="6977613" y="346387"/>
                <a:ext cx="13320" cy="13320"/>
              </p14:xfrm>
            </p:contentPart>
          </mc:Choice>
          <mc:Fallback xmlns=""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510B6FC6-5F54-43C5-ABC1-B730045511AD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6973293" y="342067"/>
                  <a:ext cx="219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4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EC8644A3-0AD6-4AE1-BEF7-D8CAC88F9561}"/>
                    </a:ext>
                  </a:extLst>
                </p14:cNvPr>
                <p14:cNvContentPartPr/>
                <p14:nvPr/>
              </p14:nvContentPartPr>
              <p14:xfrm>
                <a:off x="7050693" y="351787"/>
                <a:ext cx="118080" cy="203760"/>
              </p14:xfrm>
            </p:contentPart>
          </mc:Choice>
          <mc:Fallback xmlns=""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EC8644A3-0AD6-4AE1-BEF7-D8CAC88F9561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7046373" y="347467"/>
                  <a:ext cx="1267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6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83F5A074-2942-48CA-B5BC-BAD4BCFAA957}"/>
                    </a:ext>
                  </a:extLst>
                </p14:cNvPr>
                <p14:cNvContentPartPr/>
                <p14:nvPr/>
              </p14:nvContentPartPr>
              <p14:xfrm>
                <a:off x="7187493" y="353587"/>
                <a:ext cx="39600" cy="165960"/>
              </p14:xfrm>
            </p:contentPart>
          </mc:Choice>
          <mc:Fallback xmlns=""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83F5A074-2942-48CA-B5BC-BAD4BCFAA957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7183173" y="349267"/>
                  <a:ext cx="482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8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2CCF02AB-74A9-4142-9017-86084A6ECDDA}"/>
                    </a:ext>
                  </a:extLst>
                </p14:cNvPr>
                <p14:cNvContentPartPr/>
                <p14:nvPr/>
              </p14:nvContentPartPr>
              <p14:xfrm>
                <a:off x="7232133" y="397507"/>
                <a:ext cx="135360" cy="106920"/>
              </p14:xfrm>
            </p:contentPart>
          </mc:Choice>
          <mc:Fallback xmlns=""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2CCF02AB-74A9-4142-9017-86084A6ECDDA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7227813" y="393187"/>
                  <a:ext cx="1440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0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A42B845E-B315-4814-81EF-8AFD9557E667}"/>
                    </a:ext>
                  </a:extLst>
                </p14:cNvPr>
                <p14:cNvContentPartPr/>
                <p14:nvPr/>
              </p14:nvContentPartPr>
              <p14:xfrm>
                <a:off x="7512573" y="362587"/>
                <a:ext cx="102600" cy="226080"/>
              </p14:xfrm>
            </p:contentPart>
          </mc:Choice>
          <mc:Fallback xmlns=""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A42B845E-B315-4814-81EF-8AFD9557E667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7508253" y="358267"/>
                  <a:ext cx="1112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2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4885A455-7CF1-4325-8683-E062D46F4F8F}"/>
                    </a:ext>
                  </a:extLst>
                </p14:cNvPr>
                <p14:cNvContentPartPr/>
                <p14:nvPr/>
              </p14:nvContentPartPr>
              <p14:xfrm>
                <a:off x="7627413" y="347827"/>
                <a:ext cx="77760" cy="104760"/>
              </p14:xfrm>
            </p:contentPart>
          </mc:Choice>
          <mc:Fallback xmlns=""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4885A455-7CF1-4325-8683-E062D46F4F8F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7623093" y="343507"/>
                  <a:ext cx="864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4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7633F0AB-5219-4B44-9BAA-35E23879CE69}"/>
                    </a:ext>
                  </a:extLst>
                </p14:cNvPr>
                <p14:cNvContentPartPr/>
                <p14:nvPr/>
              </p14:nvContentPartPr>
              <p14:xfrm>
                <a:off x="7709133" y="329827"/>
                <a:ext cx="65160" cy="86040"/>
              </p14:xfrm>
            </p:contentPart>
          </mc:Choice>
          <mc:Fallback xmlns=""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7633F0AB-5219-4B44-9BAA-35E23879CE69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7704813" y="325507"/>
                  <a:ext cx="738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6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27A69320-0111-45D1-8E03-A169087905F1}"/>
                    </a:ext>
                  </a:extLst>
                </p14:cNvPr>
                <p14:cNvContentPartPr/>
                <p14:nvPr/>
              </p14:nvContentPartPr>
              <p14:xfrm>
                <a:off x="7785093" y="247387"/>
                <a:ext cx="87120" cy="140400"/>
              </p14:xfrm>
            </p:contentPart>
          </mc:Choice>
          <mc:Fallback xmlns=""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27A69320-0111-45D1-8E03-A169087905F1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7780773" y="243067"/>
                  <a:ext cx="957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8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F4F74C85-4459-43AD-8442-DF9E78948261}"/>
                    </a:ext>
                  </a:extLst>
                </p14:cNvPr>
                <p14:cNvContentPartPr/>
                <p14:nvPr/>
              </p14:nvContentPartPr>
              <p14:xfrm>
                <a:off x="7869333" y="294547"/>
                <a:ext cx="83880" cy="62280"/>
              </p14:xfrm>
            </p:contentPart>
          </mc:Choice>
          <mc:Fallback xmlns=""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F4F74C85-4459-43AD-8442-DF9E78948261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7865013" y="290227"/>
                  <a:ext cx="925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0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AB4D8493-9527-4356-AE47-F0C112D565A3}"/>
                    </a:ext>
                  </a:extLst>
                </p14:cNvPr>
                <p14:cNvContentPartPr/>
                <p14:nvPr/>
              </p14:nvContentPartPr>
              <p14:xfrm>
                <a:off x="7968693" y="262147"/>
                <a:ext cx="98280" cy="76680"/>
              </p14:xfrm>
            </p:contentPart>
          </mc:Choice>
          <mc:Fallback xmlns=""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AB4D8493-9527-4356-AE47-F0C112D565A3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7964373" y="257827"/>
                  <a:ext cx="1069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2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D2CBA4DA-2F6E-4AB9-A40D-07DB8796299E}"/>
                    </a:ext>
                  </a:extLst>
                </p14:cNvPr>
                <p14:cNvContentPartPr/>
                <p14:nvPr/>
              </p14:nvContentPartPr>
              <p14:xfrm>
                <a:off x="8064813" y="159547"/>
                <a:ext cx="75240" cy="140760"/>
              </p14:xfrm>
            </p:contentPart>
          </mc:Choice>
          <mc:Fallback xmlns=""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D2CBA4DA-2F6E-4AB9-A40D-07DB8796299E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8060493" y="155227"/>
                  <a:ext cx="838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4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92D3537E-BEB8-49F9-8062-BBBE017A0EE6}"/>
                    </a:ext>
                  </a:extLst>
                </p14:cNvPr>
                <p14:cNvContentPartPr/>
                <p14:nvPr/>
              </p14:nvContentPartPr>
              <p14:xfrm>
                <a:off x="8246613" y="193387"/>
                <a:ext cx="99720" cy="89640"/>
              </p14:xfrm>
            </p:contentPart>
          </mc:Choice>
          <mc:Fallback xmlns=""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92D3537E-BEB8-49F9-8062-BBBE017A0EE6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8242293" y="189067"/>
                  <a:ext cx="1083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6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6D1DB698-C07D-42A5-92B8-57EC83F494B4}"/>
                    </a:ext>
                  </a:extLst>
                </p14:cNvPr>
                <p14:cNvContentPartPr/>
                <p14:nvPr/>
              </p14:nvContentPartPr>
              <p14:xfrm>
                <a:off x="8365773" y="198067"/>
                <a:ext cx="123840" cy="54000"/>
              </p14:xfrm>
            </p:contentPart>
          </mc:Choice>
          <mc:Fallback xmlns=""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6D1DB698-C07D-42A5-92B8-57EC83F494B4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8361453" y="193747"/>
                  <a:ext cx="1324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8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38F8A26B-BF05-4966-9909-E0BA7023CACF}"/>
                    </a:ext>
                  </a:extLst>
                </p14:cNvPr>
                <p14:cNvContentPartPr/>
                <p14:nvPr/>
              </p14:nvContentPartPr>
              <p14:xfrm>
                <a:off x="8514813" y="132187"/>
                <a:ext cx="90360" cy="110160"/>
              </p14:xfrm>
            </p:contentPart>
          </mc:Choice>
          <mc:Fallback xmlns=""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38F8A26B-BF05-4966-9909-E0BA7023CACF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8510493" y="127867"/>
                  <a:ext cx="990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0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B287B199-42E5-4773-83B2-C926CEE98069}"/>
                    </a:ext>
                  </a:extLst>
                </p14:cNvPr>
                <p14:cNvContentPartPr/>
                <p14:nvPr/>
              </p14:nvContentPartPr>
              <p14:xfrm>
                <a:off x="8648373" y="174307"/>
                <a:ext cx="71280" cy="54360"/>
              </p14:xfrm>
            </p:contentPart>
          </mc:Choice>
          <mc:Fallback xmlns=""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B287B199-42E5-4773-83B2-C926CEE98069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8644053" y="169987"/>
                  <a:ext cx="799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2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C2AB1542-3FE6-4C23-BB52-B77742AFE437}"/>
                    </a:ext>
                  </a:extLst>
                </p14:cNvPr>
                <p14:cNvContentPartPr/>
                <p14:nvPr/>
              </p14:nvContentPartPr>
              <p14:xfrm>
                <a:off x="8720373" y="128227"/>
                <a:ext cx="33840" cy="20880"/>
              </p14:xfrm>
            </p:contentPart>
          </mc:Choice>
          <mc:Fallback xmlns=""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C2AB1542-3FE6-4C23-BB52-B77742AFE437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8716053" y="123907"/>
                  <a:ext cx="424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4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3F24C69A-94FF-452F-A7D8-E637483AFFF0}"/>
                    </a:ext>
                  </a:extLst>
                </p14:cNvPr>
                <p14:cNvContentPartPr/>
                <p14:nvPr/>
              </p14:nvContentPartPr>
              <p14:xfrm>
                <a:off x="8772933" y="99067"/>
                <a:ext cx="194760" cy="110880"/>
              </p14:xfrm>
            </p:contentPart>
          </mc:Choice>
          <mc:Fallback xmlns=""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3F24C69A-94FF-452F-A7D8-E637483AFFF0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8768613" y="94747"/>
                  <a:ext cx="2034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6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4B90CB44-9E26-4AD8-AA7B-CC15F5581865}"/>
                    </a:ext>
                  </a:extLst>
                </p14:cNvPr>
                <p14:cNvContentPartPr/>
                <p14:nvPr/>
              </p14:nvContentPartPr>
              <p14:xfrm>
                <a:off x="8922693" y="96187"/>
                <a:ext cx="25560" cy="21240"/>
              </p14:xfrm>
            </p:contentPart>
          </mc:Choice>
          <mc:Fallback xmlns=""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4B90CB44-9E26-4AD8-AA7B-CC15F5581865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8918373" y="91867"/>
                  <a:ext cx="34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8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D6078EE9-BB24-4195-8B12-743C3D516900}"/>
                    </a:ext>
                  </a:extLst>
                </p14:cNvPr>
                <p14:cNvContentPartPr/>
                <p14:nvPr/>
              </p14:nvContentPartPr>
              <p14:xfrm>
                <a:off x="8997933" y="141547"/>
                <a:ext cx="178920" cy="27360"/>
              </p14:xfrm>
            </p:contentPart>
          </mc:Choice>
          <mc:Fallback xmlns=""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D6078EE9-BB24-4195-8B12-743C3D516900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8993613" y="137227"/>
                  <a:ext cx="1875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0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C8D5970A-2CCD-41AF-ABD5-84B1AC7EA3BC}"/>
                    </a:ext>
                  </a:extLst>
                </p14:cNvPr>
                <p14:cNvContentPartPr/>
                <p14:nvPr/>
              </p14:nvContentPartPr>
              <p14:xfrm>
                <a:off x="9156693" y="124267"/>
                <a:ext cx="104760" cy="69840"/>
              </p14:xfrm>
            </p:contentPart>
          </mc:Choice>
          <mc:Fallback xmlns=""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C8D5970A-2CCD-41AF-ABD5-84B1AC7EA3BC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9152373" y="119947"/>
                  <a:ext cx="1134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2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602331B2-FE97-49FC-A389-ECCC3E581393}"/>
                    </a:ext>
                  </a:extLst>
                </p14:cNvPr>
                <p14:cNvContentPartPr/>
                <p14:nvPr/>
              </p14:nvContentPartPr>
              <p14:xfrm>
                <a:off x="8424093" y="337387"/>
                <a:ext cx="778320" cy="1053360"/>
              </p14:xfrm>
            </p:contentPart>
          </mc:Choice>
          <mc:Fallback xmlns=""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602331B2-FE97-49FC-A389-ECCC3E581393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8419773" y="333067"/>
                  <a:ext cx="786960" cy="10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4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E5CBE0FD-EF5F-4D9D-8903-D0A3B16CDB5B}"/>
                    </a:ext>
                  </a:extLst>
                </p14:cNvPr>
                <p14:cNvContentPartPr/>
                <p14:nvPr/>
              </p14:nvContentPartPr>
              <p14:xfrm>
                <a:off x="8285853" y="1225507"/>
                <a:ext cx="251640" cy="238320"/>
              </p14:xfrm>
            </p:contentPart>
          </mc:Choice>
          <mc:Fallback xmlns=""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E5CBE0FD-EF5F-4D9D-8903-D0A3B16CDB5B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8281533" y="1221187"/>
                  <a:ext cx="2602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6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69198B61-2568-4E83-9905-EC248AE0BA49}"/>
                    </a:ext>
                  </a:extLst>
                </p14:cNvPr>
                <p14:cNvContentPartPr/>
                <p14:nvPr/>
              </p14:nvContentPartPr>
              <p14:xfrm>
                <a:off x="7738293" y="1724827"/>
                <a:ext cx="108360" cy="315000"/>
              </p14:xfrm>
            </p:contentPart>
          </mc:Choice>
          <mc:Fallback xmlns=""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69198B61-2568-4E83-9905-EC248AE0BA49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7733973" y="1720507"/>
                  <a:ext cx="11700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8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22B85948-62E7-4350-94BF-412F5CCABB36}"/>
                    </a:ext>
                  </a:extLst>
                </p14:cNvPr>
                <p14:cNvContentPartPr/>
                <p14:nvPr/>
              </p14:nvContentPartPr>
              <p14:xfrm>
                <a:off x="7902093" y="1750747"/>
                <a:ext cx="35280" cy="76680"/>
              </p14:xfrm>
            </p:contentPart>
          </mc:Choice>
          <mc:Fallback xmlns=""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22B85948-62E7-4350-94BF-412F5CCABB36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7897773" y="1746427"/>
                  <a:ext cx="439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0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B56CBF7D-83C2-4661-86BC-8F2DC5A91F26}"/>
                    </a:ext>
                  </a:extLst>
                </p14:cNvPr>
                <p14:cNvContentPartPr/>
                <p14:nvPr/>
              </p14:nvContentPartPr>
              <p14:xfrm>
                <a:off x="7960773" y="1692067"/>
                <a:ext cx="95040" cy="111960"/>
              </p14:xfrm>
            </p:contentPart>
          </mc:Choice>
          <mc:Fallback xmlns=""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B56CBF7D-83C2-4661-86BC-8F2DC5A91F26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7956453" y="1687747"/>
                  <a:ext cx="1036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2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4CC8DD51-977E-4A87-B0F6-4E5C92C6CD70}"/>
                    </a:ext>
                  </a:extLst>
                </p14:cNvPr>
                <p14:cNvContentPartPr/>
                <p14:nvPr/>
              </p14:nvContentPartPr>
              <p14:xfrm>
                <a:off x="7941333" y="1637707"/>
                <a:ext cx="73440" cy="4320"/>
              </p14:xfrm>
            </p:contentPart>
          </mc:Choice>
          <mc:Fallback xmlns=""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4CC8DD51-977E-4A87-B0F6-4E5C92C6CD70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7937013" y="1633387"/>
                  <a:ext cx="820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4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86E8C81A-6C2C-4166-8843-958CD54F0E2E}"/>
                    </a:ext>
                  </a:extLst>
                </p14:cNvPr>
                <p14:cNvContentPartPr/>
                <p14:nvPr/>
              </p14:nvContentPartPr>
              <p14:xfrm>
                <a:off x="8128173" y="1636627"/>
                <a:ext cx="281520" cy="115200"/>
              </p14:xfrm>
            </p:contentPart>
          </mc:Choice>
          <mc:Fallback xmlns=""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86E8C81A-6C2C-4166-8843-958CD54F0E2E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8123853" y="1632307"/>
                  <a:ext cx="2901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6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D70E0BB1-231B-4253-BB21-9F7154B6BA26}"/>
                    </a:ext>
                  </a:extLst>
                </p14:cNvPr>
                <p14:cNvContentPartPr/>
                <p14:nvPr/>
              </p14:nvContentPartPr>
              <p14:xfrm>
                <a:off x="8556213" y="1414147"/>
                <a:ext cx="289800" cy="254520"/>
              </p14:xfrm>
            </p:contentPart>
          </mc:Choice>
          <mc:Fallback xmlns=""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D70E0BB1-231B-4253-BB21-9F7154B6BA26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8551893" y="1409827"/>
                  <a:ext cx="2984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8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3BF928F9-95DE-45BC-B9A6-6BED13E74926}"/>
                    </a:ext>
                  </a:extLst>
                </p14:cNvPr>
                <p14:cNvContentPartPr/>
                <p14:nvPr/>
              </p14:nvContentPartPr>
              <p14:xfrm>
                <a:off x="8084613" y="1949827"/>
                <a:ext cx="108360" cy="227880"/>
              </p14:xfrm>
            </p:contentPart>
          </mc:Choice>
          <mc:Fallback xmlns=""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3BF928F9-95DE-45BC-B9A6-6BED13E74926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8080293" y="1945507"/>
                  <a:ext cx="1170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0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3C5311FC-6065-43F2-A343-F87C42165E86}"/>
                    </a:ext>
                  </a:extLst>
                </p14:cNvPr>
                <p14:cNvContentPartPr/>
                <p14:nvPr/>
              </p14:nvContentPartPr>
              <p14:xfrm>
                <a:off x="8058333" y="2035867"/>
                <a:ext cx="140040" cy="16920"/>
              </p14:xfrm>
            </p:contentPart>
          </mc:Choice>
          <mc:Fallback xmlns=""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3C5311FC-6065-43F2-A343-F87C42165E86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8054013" y="2031547"/>
                  <a:ext cx="1486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2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011A171E-EAD7-4CCB-8750-A8B31729FADD}"/>
                    </a:ext>
                  </a:extLst>
                </p14:cNvPr>
                <p14:cNvContentPartPr/>
                <p14:nvPr/>
              </p14:nvContentPartPr>
              <p14:xfrm>
                <a:off x="8230053" y="1859467"/>
                <a:ext cx="204120" cy="250560"/>
              </p14:xfrm>
            </p:contentPart>
          </mc:Choice>
          <mc:Fallback xmlns=""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011A171E-EAD7-4CCB-8750-A8B31729FADD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8225733" y="1855147"/>
                  <a:ext cx="2127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4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67EF0D33-DD62-4781-B164-58E8458E1D51}"/>
                    </a:ext>
                  </a:extLst>
                </p14:cNvPr>
                <p14:cNvContentPartPr/>
                <p14:nvPr/>
              </p14:nvContentPartPr>
              <p14:xfrm>
                <a:off x="8439573" y="1784947"/>
                <a:ext cx="206280" cy="207720"/>
              </p14:xfrm>
            </p:contentPart>
          </mc:Choice>
          <mc:Fallback xmlns=""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67EF0D33-DD62-4781-B164-58E8458E1D51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8435253" y="1780627"/>
                  <a:ext cx="2149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6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88BA1193-57DE-404B-8B74-A7326588E540}"/>
                    </a:ext>
                  </a:extLst>
                </p14:cNvPr>
                <p14:cNvContentPartPr/>
                <p14:nvPr/>
              </p14:nvContentPartPr>
              <p14:xfrm>
                <a:off x="8217453" y="2220907"/>
                <a:ext cx="344160" cy="185760"/>
              </p14:xfrm>
            </p:contentPart>
          </mc:Choice>
          <mc:Fallback xmlns=""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88BA1193-57DE-404B-8B74-A7326588E540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8213133" y="2216587"/>
                  <a:ext cx="3528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8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8C24240F-9E31-49BC-8CCA-3A1D9B35296C}"/>
                    </a:ext>
                  </a:extLst>
                </p14:cNvPr>
                <p14:cNvContentPartPr/>
                <p14:nvPr/>
              </p14:nvContentPartPr>
              <p14:xfrm>
                <a:off x="8578893" y="1944787"/>
                <a:ext cx="313920" cy="291240"/>
              </p14:xfrm>
            </p:contentPart>
          </mc:Choice>
          <mc:Fallback xmlns=""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8C24240F-9E31-49BC-8CCA-3A1D9B35296C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8574573" y="1940467"/>
                  <a:ext cx="3225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0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D3AAB66F-5298-4F07-A887-F87AE06EDE4F}"/>
                    </a:ext>
                  </a:extLst>
                </p14:cNvPr>
                <p14:cNvContentPartPr/>
                <p14:nvPr/>
              </p14:nvContentPartPr>
              <p14:xfrm>
                <a:off x="8478453" y="2341147"/>
                <a:ext cx="220320" cy="278640"/>
              </p14:xfrm>
            </p:contentPart>
          </mc:Choice>
          <mc:Fallback xmlns=""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D3AAB66F-5298-4F07-A887-F87AE06EDE4F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8474133" y="2336827"/>
                  <a:ext cx="2289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2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2779E06B-9D51-46A2-97D5-357CE58ECC4F}"/>
                    </a:ext>
                  </a:extLst>
                </p14:cNvPr>
                <p14:cNvContentPartPr/>
                <p14:nvPr/>
              </p14:nvContentPartPr>
              <p14:xfrm>
                <a:off x="8471253" y="2640307"/>
                <a:ext cx="103680" cy="202320"/>
              </p14:xfrm>
            </p:contentPart>
          </mc:Choice>
          <mc:Fallback xmlns=""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2779E06B-9D51-46A2-97D5-357CE58ECC4F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8466933" y="2635987"/>
                  <a:ext cx="1123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4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28D25AE3-FF82-49D4-A30F-1CC64A1334DD}"/>
                    </a:ext>
                  </a:extLst>
                </p14:cNvPr>
                <p14:cNvContentPartPr/>
                <p14:nvPr/>
              </p14:nvContentPartPr>
              <p14:xfrm>
                <a:off x="8564853" y="2690707"/>
                <a:ext cx="124560" cy="104760"/>
              </p14:xfrm>
            </p:contentPart>
          </mc:Choice>
          <mc:Fallback xmlns=""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28D25AE3-FF82-49D4-A30F-1CC64A1334DD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8560533" y="2686387"/>
                  <a:ext cx="1332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6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F3E5B9BA-A14E-4800-BD07-6ECED50B3D53}"/>
                    </a:ext>
                  </a:extLst>
                </p14:cNvPr>
                <p14:cNvContentPartPr/>
                <p14:nvPr/>
              </p14:nvContentPartPr>
              <p14:xfrm>
                <a:off x="8693733" y="2550307"/>
                <a:ext cx="102240" cy="194760"/>
              </p14:xfrm>
            </p:contentPart>
          </mc:Choice>
          <mc:Fallback xmlns=""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F3E5B9BA-A14E-4800-BD07-6ECED50B3D53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8689413" y="2545987"/>
                  <a:ext cx="1108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8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EEBE241D-6743-42BA-A440-0B20AB358EEE}"/>
                    </a:ext>
                  </a:extLst>
                </p14:cNvPr>
                <p14:cNvContentPartPr/>
                <p14:nvPr/>
              </p14:nvContentPartPr>
              <p14:xfrm>
                <a:off x="8835213" y="2529067"/>
                <a:ext cx="150120" cy="154440"/>
              </p14:xfrm>
            </p:contentPart>
          </mc:Choice>
          <mc:Fallback xmlns=""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EEBE241D-6743-42BA-A440-0B20AB358EEE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8830893" y="2524747"/>
                  <a:ext cx="1587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0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23615A79-9792-4DD6-8EDF-C900781FB8A5}"/>
                    </a:ext>
                  </a:extLst>
                </p14:cNvPr>
                <p14:cNvContentPartPr/>
                <p14:nvPr/>
              </p14:nvContentPartPr>
              <p14:xfrm>
                <a:off x="8339853" y="2479027"/>
                <a:ext cx="979560" cy="648000"/>
              </p14:xfrm>
            </p:contentPart>
          </mc:Choice>
          <mc:Fallback xmlns=""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23615A79-9792-4DD6-8EDF-C900781FB8A5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8335533" y="2474707"/>
                  <a:ext cx="988200" cy="65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1" name="Gruppieren 590">
            <a:extLst>
              <a:ext uri="{FF2B5EF4-FFF2-40B4-BE49-F238E27FC236}">
                <a16:creationId xmlns:a16="http://schemas.microsoft.com/office/drawing/2014/main" id="{745AACF0-10DC-436C-9906-19C1926961C6}"/>
              </a:ext>
            </a:extLst>
          </p:cNvPr>
          <p:cNvGrpSpPr/>
          <p:nvPr/>
        </p:nvGrpSpPr>
        <p:grpSpPr>
          <a:xfrm>
            <a:off x="3946413" y="4787707"/>
            <a:ext cx="661680" cy="659880"/>
            <a:chOff x="3946413" y="4787707"/>
            <a:chExt cx="661680" cy="65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463D658B-4778-4623-96DB-74C59E6412B5}"/>
                    </a:ext>
                  </a:extLst>
                </p14:cNvPr>
                <p14:cNvContentPartPr/>
                <p14:nvPr/>
              </p14:nvContentPartPr>
              <p14:xfrm>
                <a:off x="4102653" y="5063107"/>
                <a:ext cx="16200" cy="28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463D658B-4778-4623-96DB-74C59E6412B5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4098333" y="5058787"/>
                  <a:ext cx="2484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0678B197-9044-44B4-B884-50DC094A09FC}"/>
                    </a:ext>
                  </a:extLst>
                </p14:cNvPr>
                <p14:cNvContentPartPr/>
                <p14:nvPr/>
              </p14:nvContentPartPr>
              <p14:xfrm>
                <a:off x="4080333" y="5068147"/>
                <a:ext cx="12240" cy="28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0678B197-9044-44B4-B884-50DC094A09FC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4076013" y="5063827"/>
                  <a:ext cx="2088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6EF7BB6A-E01D-4F31-84DF-4D41E872B762}"/>
                    </a:ext>
                  </a:extLst>
                </p14:cNvPr>
                <p14:cNvContentPartPr/>
                <p14:nvPr/>
              </p14:nvContentPartPr>
              <p14:xfrm>
                <a:off x="4027053" y="5043667"/>
                <a:ext cx="241200" cy="396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6EF7BB6A-E01D-4F31-84DF-4D41E872B762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4022733" y="5039347"/>
                  <a:ext cx="2498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7613B5A1-EC9A-43B4-9512-7B8B443A8D39}"/>
                    </a:ext>
                  </a:extLst>
                </p14:cNvPr>
                <p14:cNvContentPartPr/>
                <p14:nvPr/>
              </p14:nvContentPartPr>
              <p14:xfrm>
                <a:off x="4294173" y="4922707"/>
                <a:ext cx="115200" cy="2008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7613B5A1-EC9A-43B4-9512-7B8B443A8D39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4289853" y="4918387"/>
                  <a:ext cx="1238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6DF4F3B9-E754-4D37-BA89-D71F8420AC4B}"/>
                    </a:ext>
                  </a:extLst>
                </p14:cNvPr>
                <p14:cNvContentPartPr/>
                <p14:nvPr/>
              </p14:nvContentPartPr>
              <p14:xfrm>
                <a:off x="4240533" y="4831267"/>
                <a:ext cx="189360" cy="475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6DF4F3B9-E754-4D37-BA89-D71F8420AC4B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4236213" y="4826947"/>
                  <a:ext cx="1980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2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835F715C-4F43-4477-A198-F98393220C29}"/>
                    </a:ext>
                  </a:extLst>
                </p14:cNvPr>
                <p14:cNvContentPartPr/>
                <p14:nvPr/>
              </p14:nvContentPartPr>
              <p14:xfrm>
                <a:off x="3946413" y="4787707"/>
                <a:ext cx="661680" cy="659880"/>
              </p14:xfrm>
            </p:contentPart>
          </mc:Choice>
          <mc:Fallback xmlns=""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835F715C-4F43-4477-A198-F98393220C29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3942093" y="4783387"/>
                  <a:ext cx="670320" cy="66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04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5C5FC229-4E6B-47BD-BA4F-66C831926545}"/>
                  </a:ext>
                </a:extLst>
              </p14:cNvPr>
              <p14:cNvContentPartPr/>
              <p14:nvPr/>
            </p14:nvContentPartPr>
            <p14:xfrm>
              <a:off x="2359533" y="3341227"/>
              <a:ext cx="1751040" cy="166680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5C5FC229-4E6B-47BD-BA4F-66C831926545}"/>
                  </a:ext>
                </a:extLst>
              </p:cNvPr>
              <p:cNvPicPr/>
              <p:nvPr/>
            </p:nvPicPr>
            <p:blipFill>
              <a:blip r:embed="rId905"/>
              <a:stretch>
                <a:fillRect/>
              </a:stretch>
            </p:blipFill>
            <p:spPr>
              <a:xfrm>
                <a:off x="2355213" y="3336907"/>
                <a:ext cx="1759680" cy="167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6">
            <p14:nvContentPartPr>
              <p14:cNvPr id="477" name="Freihand 476">
                <a:extLst>
                  <a:ext uri="{FF2B5EF4-FFF2-40B4-BE49-F238E27FC236}">
                    <a16:creationId xmlns:a16="http://schemas.microsoft.com/office/drawing/2014/main" id="{A17FA8E4-AE64-4780-AC26-8D27F75222EA}"/>
                  </a:ext>
                </a:extLst>
              </p14:cNvPr>
              <p14:cNvContentPartPr/>
              <p14:nvPr/>
            </p14:nvContentPartPr>
            <p14:xfrm>
              <a:off x="3146853" y="2164387"/>
              <a:ext cx="360" cy="360"/>
            </p14:xfrm>
          </p:contentPart>
        </mc:Choice>
        <mc:Fallback>
          <p:pic>
            <p:nvPicPr>
              <p:cNvPr id="477" name="Freihand 476">
                <a:extLst>
                  <a:ext uri="{FF2B5EF4-FFF2-40B4-BE49-F238E27FC236}">
                    <a16:creationId xmlns:a16="http://schemas.microsoft.com/office/drawing/2014/main" id="{A17FA8E4-AE64-4780-AC26-8D27F75222EA}"/>
                  </a:ext>
                </a:extLst>
              </p:cNvPr>
              <p:cNvPicPr/>
              <p:nvPr/>
            </p:nvPicPr>
            <p:blipFill>
              <a:blip r:embed="rId907"/>
              <a:stretch>
                <a:fillRect/>
              </a:stretch>
            </p:blipFill>
            <p:spPr>
              <a:xfrm>
                <a:off x="3142533" y="216006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8">
            <p14:nvContentPartPr>
              <p14:cNvPr id="485" name="Freihand 484">
                <a:extLst>
                  <a:ext uri="{FF2B5EF4-FFF2-40B4-BE49-F238E27FC236}">
                    <a16:creationId xmlns:a16="http://schemas.microsoft.com/office/drawing/2014/main" id="{77581C61-3E41-4790-808E-A7E875347F02}"/>
                  </a:ext>
                </a:extLst>
              </p14:cNvPr>
              <p14:cNvContentPartPr/>
              <p14:nvPr/>
            </p14:nvContentPartPr>
            <p14:xfrm>
              <a:off x="4118133" y="3955027"/>
              <a:ext cx="41400" cy="15840"/>
            </p14:xfrm>
          </p:contentPart>
        </mc:Choice>
        <mc:Fallback>
          <p:pic>
            <p:nvPicPr>
              <p:cNvPr id="485" name="Freihand 484">
                <a:extLst>
                  <a:ext uri="{FF2B5EF4-FFF2-40B4-BE49-F238E27FC236}">
                    <a16:creationId xmlns:a16="http://schemas.microsoft.com/office/drawing/2014/main" id="{77581C61-3E41-4790-808E-A7E875347F02}"/>
                  </a:ext>
                </a:extLst>
              </p:cNvPr>
              <p:cNvPicPr/>
              <p:nvPr/>
            </p:nvPicPr>
            <p:blipFill>
              <a:blip r:embed="rId909"/>
              <a:stretch>
                <a:fillRect/>
              </a:stretch>
            </p:blipFill>
            <p:spPr>
              <a:xfrm>
                <a:off x="4113813" y="3950707"/>
                <a:ext cx="500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0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BAA54E06-2398-492D-A81F-3550AD0131AA}"/>
                  </a:ext>
                </a:extLst>
              </p14:cNvPr>
              <p14:cNvContentPartPr/>
              <p14:nvPr/>
            </p14:nvContentPartPr>
            <p14:xfrm>
              <a:off x="5286333" y="2092027"/>
              <a:ext cx="26280" cy="5796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BAA54E06-2398-492D-A81F-3550AD0131AA}"/>
                  </a:ext>
                </a:extLst>
              </p:cNvPr>
              <p:cNvPicPr/>
              <p:nvPr/>
            </p:nvPicPr>
            <p:blipFill>
              <a:blip r:embed="rId911"/>
              <a:stretch>
                <a:fillRect/>
              </a:stretch>
            </p:blipFill>
            <p:spPr>
              <a:xfrm>
                <a:off x="5282013" y="2087707"/>
                <a:ext cx="34920" cy="6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uppieren 137">
            <a:extLst>
              <a:ext uri="{FF2B5EF4-FFF2-40B4-BE49-F238E27FC236}">
                <a16:creationId xmlns:a16="http://schemas.microsoft.com/office/drawing/2014/main" id="{2E02F415-6D5C-480C-8D03-2EEDC98CB7DE}"/>
              </a:ext>
            </a:extLst>
          </p:cNvPr>
          <p:cNvGrpSpPr/>
          <p:nvPr/>
        </p:nvGrpSpPr>
        <p:grpSpPr>
          <a:xfrm>
            <a:off x="2169093" y="1442947"/>
            <a:ext cx="3808800" cy="3724560"/>
            <a:chOff x="2169093" y="1442947"/>
            <a:chExt cx="3808800" cy="372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7C362D0C-B104-4BA1-B169-C3E9EDD3F1EA}"/>
                    </a:ext>
                  </a:extLst>
                </p14:cNvPr>
                <p14:cNvContentPartPr/>
                <p14:nvPr/>
              </p14:nvContentPartPr>
              <p14:xfrm>
                <a:off x="2715573" y="3667747"/>
                <a:ext cx="69120" cy="248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7C362D0C-B104-4BA1-B169-C3E9EDD3F1EA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2711253" y="3663427"/>
                  <a:ext cx="777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4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FE04082D-6908-4FD5-BBF2-66F833E198CE}"/>
                    </a:ext>
                  </a:extLst>
                </p14:cNvPr>
                <p14:cNvContentPartPr/>
                <p14:nvPr/>
              </p14:nvContentPartPr>
              <p14:xfrm>
                <a:off x="3002133" y="3841267"/>
                <a:ext cx="22320" cy="3636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FE04082D-6908-4FD5-BBF2-66F833E198CE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2997813" y="3836947"/>
                  <a:ext cx="309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6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F9339BA3-BF8A-4253-B86F-52A63A6B1DD8}"/>
                    </a:ext>
                  </a:extLst>
                </p14:cNvPr>
                <p14:cNvContentPartPr/>
                <p14:nvPr/>
              </p14:nvContentPartPr>
              <p14:xfrm>
                <a:off x="3015813" y="3300187"/>
                <a:ext cx="14400" cy="5688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F9339BA3-BF8A-4253-B86F-52A63A6B1DD8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3011493" y="3295867"/>
                  <a:ext cx="230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8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3A1FBE6B-9631-4736-8A29-81ED5C002947}"/>
                    </a:ext>
                  </a:extLst>
                </p14:cNvPr>
                <p14:cNvContentPartPr/>
                <p14:nvPr/>
              </p14:nvContentPartPr>
              <p14:xfrm>
                <a:off x="3113733" y="2134507"/>
                <a:ext cx="72000" cy="9900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3A1FBE6B-9631-4736-8A29-81ED5C002947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3109413" y="2130187"/>
                  <a:ext cx="806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0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9454F0E7-5C7B-4CB9-B14D-0980783E505C}"/>
                    </a:ext>
                  </a:extLst>
                </p14:cNvPr>
                <p14:cNvContentPartPr/>
                <p14:nvPr/>
              </p14:nvContentPartPr>
              <p14:xfrm>
                <a:off x="4133973" y="3947107"/>
                <a:ext cx="30240" cy="2088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9454F0E7-5C7B-4CB9-B14D-0980783E505C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4129653" y="3942787"/>
                  <a:ext cx="38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ABA5B130-A5FA-4AAB-AB12-D95602C99AED}"/>
                    </a:ext>
                  </a:extLst>
                </p14:cNvPr>
                <p14:cNvContentPartPr/>
                <p14:nvPr/>
              </p14:nvContentPartPr>
              <p14:xfrm>
                <a:off x="2978733" y="3931267"/>
                <a:ext cx="51120" cy="288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ABA5B130-A5FA-4AAB-AB12-D95602C99AED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2974413" y="3926947"/>
                  <a:ext cx="597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0AE35AA-38B7-4BCB-BFBF-4CE3B568AA92}"/>
                    </a:ext>
                  </a:extLst>
                </p14:cNvPr>
                <p14:cNvContentPartPr/>
                <p14:nvPr/>
              </p14:nvContentPartPr>
              <p14:xfrm>
                <a:off x="3116253" y="4071667"/>
                <a:ext cx="75240" cy="482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0AE35AA-38B7-4BCB-BFBF-4CE3B568AA92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3111933" y="4067347"/>
                  <a:ext cx="838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8FCC76B5-A5F7-4A6F-8B58-20FA87138E3A}"/>
                    </a:ext>
                  </a:extLst>
                </p14:cNvPr>
                <p14:cNvContentPartPr/>
                <p14:nvPr/>
              </p14:nvContentPartPr>
              <p14:xfrm>
                <a:off x="3325053" y="4191187"/>
                <a:ext cx="39600" cy="576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8FCC76B5-A5F7-4A6F-8B58-20FA87138E3A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3320733" y="4186867"/>
                  <a:ext cx="482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20EE6431-B1DA-42A5-A01D-D15AB0F21E2A}"/>
                    </a:ext>
                  </a:extLst>
                </p14:cNvPr>
                <p14:cNvContentPartPr/>
                <p14:nvPr/>
              </p14:nvContentPartPr>
              <p14:xfrm>
                <a:off x="3613773" y="4650907"/>
                <a:ext cx="360" cy="3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20EE6431-B1DA-42A5-A01D-D15AB0F21E2A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3609453" y="46465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CD802ECC-886F-4824-B06F-C0E94241485D}"/>
                    </a:ext>
                  </a:extLst>
                </p14:cNvPr>
                <p14:cNvContentPartPr/>
                <p14:nvPr/>
              </p14:nvContentPartPr>
              <p14:xfrm>
                <a:off x="3692253" y="4537867"/>
                <a:ext cx="16200" cy="547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CD802ECC-886F-4824-B06F-C0E94241485D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3687933" y="4533547"/>
                  <a:ext cx="248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ADE3E35-5902-41D0-A8A6-A6C0D34656DF}"/>
                    </a:ext>
                  </a:extLst>
                </p14:cNvPr>
                <p14:cNvContentPartPr/>
                <p14:nvPr/>
              </p14:nvContentPartPr>
              <p14:xfrm>
                <a:off x="3935613" y="4791667"/>
                <a:ext cx="55440" cy="853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ADE3E35-5902-41D0-A8A6-A6C0D34656DF}"/>
                    </a:ext>
                  </a:extLst>
                </p:cNvPr>
                <p:cNvPicPr/>
                <p:nvPr/>
              </p:nvPicPr>
              <p:blipFill>
                <a:blip r:embed="rId932"/>
                <a:stretch>
                  <a:fillRect/>
                </a:stretch>
              </p:blipFill>
              <p:spPr>
                <a:xfrm>
                  <a:off x="3931293" y="4787347"/>
                  <a:ext cx="640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2A8938F-9CAD-4EDA-B501-D91981EA3511}"/>
                    </a:ext>
                  </a:extLst>
                </p14:cNvPr>
                <p14:cNvContentPartPr/>
                <p14:nvPr/>
              </p14:nvContentPartPr>
              <p14:xfrm>
                <a:off x="3224253" y="4100467"/>
                <a:ext cx="52920" cy="694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2A8938F-9CAD-4EDA-B501-D91981EA3511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3219933" y="4096147"/>
                  <a:ext cx="615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775D6B66-C4DE-48C7-B725-0B9E0500816A}"/>
                    </a:ext>
                  </a:extLst>
                </p14:cNvPr>
                <p14:cNvContentPartPr/>
                <p14:nvPr/>
              </p14:nvContentPartPr>
              <p14:xfrm>
                <a:off x="3415413" y="4311427"/>
                <a:ext cx="49320" cy="702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775D6B66-C4DE-48C7-B725-0B9E0500816A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3411093" y="4307107"/>
                  <a:ext cx="579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D3427159-1292-4A10-9B62-985336AAA2C3}"/>
                    </a:ext>
                  </a:extLst>
                </p14:cNvPr>
                <p14:cNvContentPartPr/>
                <p14:nvPr/>
              </p14:nvContentPartPr>
              <p14:xfrm>
                <a:off x="3530973" y="4446067"/>
                <a:ext cx="83160" cy="558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D3427159-1292-4A10-9B62-985336AAA2C3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3526653" y="4441747"/>
                  <a:ext cx="918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E959B024-BA07-46AB-BF09-9111220C6F25}"/>
                    </a:ext>
                  </a:extLst>
                </p14:cNvPr>
                <p14:cNvContentPartPr/>
                <p14:nvPr/>
              </p14:nvContentPartPr>
              <p14:xfrm>
                <a:off x="3710973" y="4589707"/>
                <a:ext cx="29520" cy="248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E959B024-BA07-46AB-BF09-9111220C6F25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3706653" y="4585387"/>
                  <a:ext cx="381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1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DF150BAC-A3DB-436A-AEAE-0117783AEBDC}"/>
                    </a:ext>
                  </a:extLst>
                </p14:cNvPr>
                <p14:cNvContentPartPr/>
                <p14:nvPr/>
              </p14:nvContentPartPr>
              <p14:xfrm>
                <a:off x="3802773" y="4690147"/>
                <a:ext cx="30600" cy="421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DF150BAC-A3DB-436A-AEAE-0117783AEBDC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3798453" y="4685827"/>
                  <a:ext cx="392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3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B4C03A56-62F7-42C4-A8B7-4B2765A94E8D}"/>
                    </a:ext>
                  </a:extLst>
                </p14:cNvPr>
                <p14:cNvContentPartPr/>
                <p14:nvPr/>
              </p14:nvContentPartPr>
              <p14:xfrm>
                <a:off x="2910333" y="3831187"/>
                <a:ext cx="33840" cy="7776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B4C03A56-62F7-42C4-A8B7-4B2765A94E8D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2906013" y="3826867"/>
                  <a:ext cx="424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5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163296E9-BBFE-4D6F-A94E-0E67BEC4679A}"/>
                    </a:ext>
                  </a:extLst>
                </p14:cNvPr>
                <p14:cNvContentPartPr/>
                <p14:nvPr/>
              </p14:nvContentPartPr>
              <p14:xfrm>
                <a:off x="2724573" y="3636787"/>
                <a:ext cx="48960" cy="6372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163296E9-BBFE-4D6F-A94E-0E67BEC4679A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2720253" y="3632467"/>
                  <a:ext cx="576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7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D0767611-8047-48B6-898B-B6205AA56027}"/>
                    </a:ext>
                  </a:extLst>
                </p14:cNvPr>
                <p14:cNvContentPartPr/>
                <p14:nvPr/>
              </p14:nvContentPartPr>
              <p14:xfrm>
                <a:off x="5265093" y="3911467"/>
                <a:ext cx="44280" cy="6912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D0767611-8047-48B6-898B-B6205AA56027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5260773" y="3907147"/>
                  <a:ext cx="529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9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1006901C-F7E7-4519-85DA-F60E5DE1C72B}"/>
                    </a:ext>
                  </a:extLst>
                </p14:cNvPr>
                <p14:cNvContentPartPr/>
                <p14:nvPr/>
              </p14:nvContentPartPr>
              <p14:xfrm>
                <a:off x="5324493" y="3251227"/>
                <a:ext cx="90000" cy="12024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1006901C-F7E7-4519-85DA-F60E5DE1C72B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5320173" y="3246907"/>
                  <a:ext cx="986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1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AEF75ED4-68CD-4405-883B-4B7E8C9B817A}"/>
                    </a:ext>
                  </a:extLst>
                </p14:cNvPr>
                <p14:cNvContentPartPr/>
                <p14:nvPr/>
              </p14:nvContentPartPr>
              <p14:xfrm>
                <a:off x="4286253" y="3368227"/>
                <a:ext cx="1621800" cy="179928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AEF75ED4-68CD-4405-883B-4B7E8C9B817A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4281933" y="3363907"/>
                  <a:ext cx="1630440" cy="180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3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0EB86B0E-0F86-4EB3-94FC-ED2985178860}"/>
                    </a:ext>
                  </a:extLst>
                </p14:cNvPr>
                <p14:cNvContentPartPr/>
                <p14:nvPr/>
              </p14:nvContentPartPr>
              <p14:xfrm>
                <a:off x="3087813" y="2154667"/>
                <a:ext cx="19080" cy="4572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0EB86B0E-0F86-4EB3-94FC-ED2985178860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3083493" y="2150347"/>
                  <a:ext cx="277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5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40B03BBB-D8CE-4D39-846D-235D3F17CCAC}"/>
                    </a:ext>
                  </a:extLst>
                </p14:cNvPr>
                <p14:cNvContentPartPr/>
                <p14:nvPr/>
              </p14:nvContentPartPr>
              <p14:xfrm>
                <a:off x="2997453" y="3389107"/>
                <a:ext cx="38160" cy="2304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40B03BBB-D8CE-4D39-846D-235D3F17CCAC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2993133" y="3384787"/>
                  <a:ext cx="468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7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009E7C0A-86AE-4ECD-891A-4A29A3A165F9}"/>
                    </a:ext>
                  </a:extLst>
                </p14:cNvPr>
                <p14:cNvContentPartPr/>
                <p14:nvPr/>
              </p14:nvContentPartPr>
              <p14:xfrm>
                <a:off x="3044973" y="3368227"/>
                <a:ext cx="18720" cy="6336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009E7C0A-86AE-4ECD-891A-4A29A3A165F9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3040653" y="3363907"/>
                  <a:ext cx="273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9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FE59BC5B-483E-44AA-B184-20BB0767A481}"/>
                    </a:ext>
                  </a:extLst>
                </p14:cNvPr>
                <p14:cNvContentPartPr/>
                <p14:nvPr/>
              </p14:nvContentPartPr>
              <p14:xfrm>
                <a:off x="3170613" y="3426187"/>
                <a:ext cx="360" cy="36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FE59BC5B-483E-44AA-B184-20BB0767A481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3166293" y="34218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0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B5560085-DA60-490F-8834-C7D3C68EB445}"/>
                    </a:ext>
                  </a:extLst>
                </p14:cNvPr>
                <p14:cNvContentPartPr/>
                <p14:nvPr/>
              </p14:nvContentPartPr>
              <p14:xfrm>
                <a:off x="3019413" y="3319267"/>
                <a:ext cx="43200" cy="20520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B5560085-DA60-490F-8834-C7D3C68EB445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3015093" y="3314947"/>
                  <a:ext cx="518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2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BED60B6C-D730-4BF9-B867-BD80EFEEB406}"/>
                    </a:ext>
                  </a:extLst>
                </p14:cNvPr>
                <p14:cNvContentPartPr/>
                <p14:nvPr/>
              </p14:nvContentPartPr>
              <p14:xfrm>
                <a:off x="2169093" y="1442947"/>
                <a:ext cx="1769760" cy="1773360"/>
              </p14:xfrm>
            </p:contentPart>
          </mc:Choice>
          <mc:Fallback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BED60B6C-D730-4BF9-B867-BD80EFEEB406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2164773" y="1438627"/>
                  <a:ext cx="1778400" cy="178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4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8655BEA8-4114-4503-B048-1F73A7E774D9}"/>
                    </a:ext>
                  </a:extLst>
                </p14:cNvPr>
                <p14:cNvContentPartPr/>
                <p14:nvPr/>
              </p14:nvContentPartPr>
              <p14:xfrm>
                <a:off x="4198053" y="1777747"/>
                <a:ext cx="1779840" cy="1534680"/>
              </p14:xfrm>
            </p:contentPart>
          </mc:Choice>
          <mc:Fallback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8655BEA8-4114-4503-B048-1F73A7E774D9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4193733" y="1773427"/>
                  <a:ext cx="1788480" cy="154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66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960DC9A2-F9F1-4268-9618-EC7B6770D499}"/>
                  </a:ext>
                </a:extLst>
              </p14:cNvPr>
              <p14:cNvContentPartPr/>
              <p14:nvPr/>
            </p14:nvContentPartPr>
            <p14:xfrm>
              <a:off x="9267573" y="2697547"/>
              <a:ext cx="1914480" cy="1556640"/>
            </p14:xfrm>
          </p:contentPart>
        </mc:Choice>
        <mc:Fallback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960DC9A2-F9F1-4268-9618-EC7B6770D499}"/>
                  </a:ext>
                </a:extLst>
              </p:cNvPr>
              <p:cNvPicPr/>
              <p:nvPr/>
            </p:nvPicPr>
            <p:blipFill>
              <a:blip r:embed="rId967"/>
              <a:stretch>
                <a:fillRect/>
              </a:stretch>
            </p:blipFill>
            <p:spPr>
              <a:xfrm>
                <a:off x="9263253" y="2693227"/>
                <a:ext cx="1923120" cy="156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0578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80502"/>
            <a:ext cx="9573488" cy="41008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 dirty="0">
                <a:solidFill>
                  <a:sysClr val="windowText" lastClr="000000"/>
                </a:solidFill>
              </a:rPr>
              <a:t>Marginal product of labor(MPL) and the slope of the transformation curve TC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1E352180-2995-4E0F-A879-B7C7D40D9D25}"/>
              </a:ext>
            </a:extLst>
          </p:cNvPr>
          <p:cNvGrpSpPr/>
          <p:nvPr/>
        </p:nvGrpSpPr>
        <p:grpSpPr>
          <a:xfrm>
            <a:off x="2018997" y="889966"/>
            <a:ext cx="5251896" cy="3672408"/>
            <a:chOff x="4211960" y="1196752"/>
            <a:chExt cx="3667720" cy="2376264"/>
          </a:xfrm>
        </p:grpSpPr>
        <p:cxnSp>
          <p:nvCxnSpPr>
            <p:cNvPr id="6" name="Gerade Verbindung mit Pfeil 5">
              <a:extLst>
                <a:ext uri="{FF2B5EF4-FFF2-40B4-BE49-F238E27FC236}">
                  <a16:creationId xmlns:a16="http://schemas.microsoft.com/office/drawing/2014/main" id="{FC1EA2BE-07FE-48C7-A181-238BEBB592D7}"/>
                </a:ext>
              </a:extLst>
            </p:cNvPr>
            <p:cNvCxnSpPr/>
            <p:nvPr/>
          </p:nvCxnSpPr>
          <p:spPr>
            <a:xfrm flipV="1">
              <a:off x="4211960" y="1196752"/>
              <a:ext cx="0" cy="23762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mit Pfeil 6">
              <a:extLst>
                <a:ext uri="{FF2B5EF4-FFF2-40B4-BE49-F238E27FC236}">
                  <a16:creationId xmlns:a16="http://schemas.microsoft.com/office/drawing/2014/main" id="{9881068D-50A3-4DD3-B615-36B69B6FFE5D}"/>
                </a:ext>
              </a:extLst>
            </p:cNvPr>
            <p:cNvCxnSpPr>
              <a:cxnSpLocks/>
            </p:cNvCxnSpPr>
            <p:nvPr/>
          </p:nvCxnSpPr>
          <p:spPr>
            <a:xfrm>
              <a:off x="4211960" y="3573016"/>
              <a:ext cx="36677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0C44DE80-65E5-4D07-901A-972AE9BC91F1}"/>
              </a:ext>
            </a:extLst>
          </p:cNvPr>
          <p:cNvSpPr txBox="1"/>
          <p:nvPr/>
        </p:nvSpPr>
        <p:spPr>
          <a:xfrm flipH="1">
            <a:off x="1244008" y="1052764"/>
            <a:ext cx="774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MPL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E57E6CF-2A8E-41F1-9425-3F1A3B527941}"/>
              </a:ext>
            </a:extLst>
          </p:cNvPr>
          <p:cNvSpPr txBox="1"/>
          <p:nvPr/>
        </p:nvSpPr>
        <p:spPr>
          <a:xfrm flipH="1">
            <a:off x="6702638" y="4567510"/>
            <a:ext cx="57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AC295E5F-81DA-4333-8E8E-760B9DD427A5}"/>
                  </a:ext>
                </a:extLst>
              </p:cNvPr>
              <p:cNvSpPr txBox="1"/>
              <p:nvPr/>
            </p:nvSpPr>
            <p:spPr>
              <a:xfrm>
                <a:off x="69103" y="4977327"/>
                <a:ext cx="7560838" cy="162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800" dirty="0"/>
                  <a:t>From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de-DE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de-DE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de-DE" sz="2800" baseline="-25000" dirty="0"/>
                  <a:t>	</a:t>
                </a:r>
                <a:r>
                  <a:rPr lang="de-DE" sz="2800" dirty="0"/>
                  <a:t> </a:t>
                </a:r>
                <a:r>
                  <a:rPr lang="de-DE" sz="2800" dirty="0" err="1"/>
                  <a:t>follows</a:t>
                </a:r>
                <a:r>
                  <a:rPr lang="de-DE" sz="2800" dirty="0"/>
                  <a:t>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𝑑𝐺</m:t>
                        </m:r>
                      </m:num>
                      <m:den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𝑑𝑀</m:t>
                        </m:r>
                      </m:den>
                    </m:f>
                    <m:r>
                      <a:rPr lang="de-DE" sz="28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8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de-DE" sz="2800" i="1">
                                <a:latin typeface="Cambria Math" panose="02040503050406030204" pitchFamily="18" charset="0"/>
                              </a:rPr>
                              <m:t>𝑃𝐿</m:t>
                            </m:r>
                          </m:e>
                          <m:sub>
                            <m:r>
                              <a:rPr lang="de-DE" sz="28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8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de-DE" sz="2800" i="1">
                                <a:latin typeface="Cambria Math" panose="02040503050406030204" pitchFamily="18" charset="0"/>
                              </a:rPr>
                              <m:t>𝑃𝐿</m:t>
                            </m:r>
                          </m:e>
                          <m:sub>
                            <m:r>
                              <a:rPr lang="de-DE" sz="28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den>
                    </m:f>
                    <m:r>
                      <a:rPr lang="de-DE" sz="2800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de-DE" sz="2800" dirty="0">
                    <a:ea typeface="Cambria Math" panose="02040503050406030204" pitchFamily="18" charset="0"/>
                  </a:rPr>
                  <a:t> </a:t>
                </a:r>
                <a:endParaRPr lang="de-DE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de-DE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de-DE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</a:t>
                </a:r>
                <a:r>
                  <a:rPr lang="de-DE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de-DE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</a:t>
                </a:r>
                <a:r>
                  <a:rPr lang="de-DE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de-DE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slope</a:t>
                </a:r>
                <a:r>
                  <a:rPr lang="de-DE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de-DE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of</a:t>
                </a:r>
                <a:r>
                  <a:rPr lang="de-DE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TC</a:t>
                </a:r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AC295E5F-81DA-4333-8E8E-760B9DD42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3" y="4977327"/>
                <a:ext cx="7560838" cy="1625766"/>
              </a:xfrm>
              <a:prstGeom prst="rect">
                <a:avLst/>
              </a:prstGeom>
              <a:blipFill>
                <a:blip r:embed="rId3"/>
                <a:stretch>
                  <a:fillRect l="-1612" b="-936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C39DDC74-BFD5-45C3-BB19-6223A8BA1975}"/>
              </a:ext>
            </a:extLst>
          </p:cNvPr>
          <p:cNvSpPr/>
          <p:nvPr/>
        </p:nvSpPr>
        <p:spPr>
          <a:xfrm>
            <a:off x="2337851" y="1325880"/>
            <a:ext cx="4046220" cy="3006090"/>
          </a:xfrm>
          <a:custGeom>
            <a:avLst/>
            <a:gdLst>
              <a:gd name="connsiteX0" fmla="*/ 0 w 4046220"/>
              <a:gd name="connsiteY0" fmla="*/ 0 h 3006090"/>
              <a:gd name="connsiteX1" fmla="*/ 994410 w 4046220"/>
              <a:gd name="connsiteY1" fmla="*/ 2080260 h 3006090"/>
              <a:gd name="connsiteX2" fmla="*/ 4046220 w 4046220"/>
              <a:gd name="connsiteY2" fmla="*/ 3006090 h 300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46220" h="3006090">
                <a:moveTo>
                  <a:pt x="0" y="0"/>
                </a:moveTo>
                <a:cubicBezTo>
                  <a:pt x="160020" y="789622"/>
                  <a:pt x="320040" y="1579245"/>
                  <a:pt x="994410" y="2080260"/>
                </a:cubicBezTo>
                <a:cubicBezTo>
                  <a:pt x="1668780" y="2581275"/>
                  <a:pt x="2857500" y="2793682"/>
                  <a:pt x="4046220" y="300609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ABA7E1DD-0BC9-406C-87AB-D3901196294A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C18BC94C-3E98-4732-AB13-AFAF0A77CA9A}"/>
                  </a:ext>
                </a:extLst>
              </p14:cNvPr>
              <p14:cNvContentPartPr/>
              <p14:nvPr/>
            </p14:nvContentPartPr>
            <p14:xfrm>
              <a:off x="6658293" y="4572787"/>
              <a:ext cx="333720" cy="35604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C18BC94C-3E98-4732-AB13-AFAF0A77CA9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53973" y="4568467"/>
                <a:ext cx="342360" cy="36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D4872D14-7560-4DF9-9D76-A78F18FCC21E}"/>
              </a:ext>
            </a:extLst>
          </p:cNvPr>
          <p:cNvGrpSpPr/>
          <p:nvPr/>
        </p:nvGrpSpPr>
        <p:grpSpPr>
          <a:xfrm>
            <a:off x="1075773" y="1204627"/>
            <a:ext cx="146160" cy="59760"/>
            <a:chOff x="1075773" y="1204627"/>
            <a:chExt cx="146160" cy="5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4FAC1263-4B21-4F38-8FBF-BBBCF96C30FE}"/>
                    </a:ext>
                  </a:extLst>
                </p14:cNvPr>
                <p14:cNvContentPartPr/>
                <p14:nvPr/>
              </p14:nvContentPartPr>
              <p14:xfrm>
                <a:off x="1089813" y="1204627"/>
                <a:ext cx="113400" cy="25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4FAC1263-4B21-4F38-8FBF-BBBCF96C30F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85493" y="1200307"/>
                  <a:ext cx="12204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B722B147-FF1B-49A3-993A-4C43A6D66E7B}"/>
                    </a:ext>
                  </a:extLst>
                </p14:cNvPr>
                <p14:cNvContentPartPr/>
                <p14:nvPr/>
              </p14:nvContentPartPr>
              <p14:xfrm>
                <a:off x="1075773" y="1254667"/>
                <a:ext cx="146160" cy="97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B722B147-FF1B-49A3-993A-4C43A6D66E7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71453" y="1250347"/>
                  <a:ext cx="154800" cy="1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24F2F3E-8A21-44CC-BDAE-5B88804310EB}"/>
              </a:ext>
            </a:extLst>
          </p:cNvPr>
          <p:cNvGrpSpPr/>
          <p:nvPr/>
        </p:nvGrpSpPr>
        <p:grpSpPr>
          <a:xfrm>
            <a:off x="473493" y="977107"/>
            <a:ext cx="385920" cy="488520"/>
            <a:chOff x="473493" y="977107"/>
            <a:chExt cx="385920" cy="48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1AB16D3-FB53-4257-982A-4AEC20656707}"/>
                    </a:ext>
                  </a:extLst>
                </p14:cNvPr>
                <p14:cNvContentPartPr/>
                <p14:nvPr/>
              </p14:nvContentPartPr>
              <p14:xfrm>
                <a:off x="502653" y="983227"/>
                <a:ext cx="153720" cy="1821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1AB16D3-FB53-4257-982A-4AEC2065670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98333" y="978907"/>
                  <a:ext cx="1623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FEA17EC-AEF2-4F34-9612-81B2C395732B}"/>
                    </a:ext>
                  </a:extLst>
                </p14:cNvPr>
                <p14:cNvContentPartPr/>
                <p14:nvPr/>
              </p14:nvContentPartPr>
              <p14:xfrm>
                <a:off x="745653" y="985387"/>
                <a:ext cx="24480" cy="1339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FEA17EC-AEF2-4F34-9612-81B2C395732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41333" y="981067"/>
                  <a:ext cx="331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F14A47EA-D075-4DCC-97BC-441DF3D691A4}"/>
                    </a:ext>
                  </a:extLst>
                </p14:cNvPr>
                <p14:cNvContentPartPr/>
                <p14:nvPr/>
              </p14:nvContentPartPr>
              <p14:xfrm>
                <a:off x="677253" y="977107"/>
                <a:ext cx="169920" cy="162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F14A47EA-D075-4DCC-97BC-441DF3D691A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72933" y="972787"/>
                  <a:ext cx="1785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5845745-DEBD-4695-AE75-6664BC9BD6D0}"/>
                    </a:ext>
                  </a:extLst>
                </p14:cNvPr>
                <p14:cNvContentPartPr/>
                <p14:nvPr/>
              </p14:nvContentPartPr>
              <p14:xfrm>
                <a:off x="678693" y="1023547"/>
                <a:ext cx="157680" cy="172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5845745-DEBD-4695-AE75-6664BC9BD6D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74373" y="1019227"/>
                  <a:ext cx="1663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78832710-6A46-411D-873D-B2EBC87F99B9}"/>
                    </a:ext>
                  </a:extLst>
                </p14:cNvPr>
                <p14:cNvContentPartPr/>
                <p14:nvPr/>
              </p14:nvContentPartPr>
              <p14:xfrm>
                <a:off x="473493" y="1188067"/>
                <a:ext cx="385920" cy="126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78832710-6A46-411D-873D-B2EBC87F99B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69173" y="1183747"/>
                  <a:ext cx="3945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348A502-8558-4CB3-8B55-78CEAF9DC2C4}"/>
                    </a:ext>
                  </a:extLst>
                </p14:cNvPr>
                <p14:cNvContentPartPr/>
                <p14:nvPr/>
              </p14:nvContentPartPr>
              <p14:xfrm>
                <a:off x="474933" y="1240627"/>
                <a:ext cx="145800" cy="1875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348A502-8558-4CB3-8B55-78CEAF9DC2C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70613" y="1236307"/>
                  <a:ext cx="1544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E9F53B9-9F22-4C32-A2AF-FA73EAB4690B}"/>
                    </a:ext>
                  </a:extLst>
                </p14:cNvPr>
                <p14:cNvContentPartPr/>
                <p14:nvPr/>
              </p14:nvContentPartPr>
              <p14:xfrm>
                <a:off x="624333" y="1279867"/>
                <a:ext cx="189000" cy="1857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E9F53B9-9F22-4C32-A2AF-FA73EAB4690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20013" y="1275547"/>
                  <a:ext cx="197640" cy="19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DFE3D980-AE2D-4D69-8922-894B5DD86E18}"/>
                  </a:ext>
                </a:extLst>
              </p14:cNvPr>
              <p14:cNvContentPartPr/>
              <p14:nvPr/>
            </p14:nvContentPartPr>
            <p14:xfrm>
              <a:off x="5580453" y="5721547"/>
              <a:ext cx="1260360" cy="14364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DFE3D980-AE2D-4D69-8922-894B5DD86E1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576133" y="5717227"/>
                <a:ext cx="126900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823A0DE7-6123-47D8-98EF-1EE188772074}"/>
                  </a:ext>
                </a:extLst>
              </p14:cNvPr>
              <p14:cNvContentPartPr/>
              <p14:nvPr/>
            </p14:nvContentPartPr>
            <p14:xfrm>
              <a:off x="4595853" y="5756107"/>
              <a:ext cx="682920" cy="4356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823A0DE7-6123-47D8-98EF-1EE18877207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591533" y="5751787"/>
                <a:ext cx="69156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5AFFC28C-3757-495B-B8B8-49D3BCA3BD0A}"/>
                  </a:ext>
                </a:extLst>
              </p14:cNvPr>
              <p14:cNvContentPartPr/>
              <p14:nvPr/>
            </p14:nvContentPartPr>
            <p14:xfrm>
              <a:off x="6814893" y="6057427"/>
              <a:ext cx="42120" cy="4428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5AFFC28C-3757-495B-B8B8-49D3BCA3BD0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810573" y="6053107"/>
                <a:ext cx="50760" cy="5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6D2BD695-3B3C-4296-8D66-7FC3C39A9858}"/>
              </a:ext>
            </a:extLst>
          </p:cNvPr>
          <p:cNvGrpSpPr/>
          <p:nvPr/>
        </p:nvGrpSpPr>
        <p:grpSpPr>
          <a:xfrm>
            <a:off x="3046413" y="5891827"/>
            <a:ext cx="2611080" cy="560520"/>
            <a:chOff x="3046413" y="5891827"/>
            <a:chExt cx="2611080" cy="56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9643794-5931-43C1-8CB1-2BF13EC39FC2}"/>
                    </a:ext>
                  </a:extLst>
                </p14:cNvPr>
                <p14:cNvContentPartPr/>
                <p14:nvPr/>
              </p14:nvContentPartPr>
              <p14:xfrm>
                <a:off x="3196893" y="5891827"/>
                <a:ext cx="1686600" cy="3542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9643794-5931-43C1-8CB1-2BF13EC39FC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92573" y="5887507"/>
                  <a:ext cx="169524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4CC0762E-8B25-4722-871E-8E96D77DBF6B}"/>
                    </a:ext>
                  </a:extLst>
                </p14:cNvPr>
                <p14:cNvContentPartPr/>
                <p14:nvPr/>
              </p14:nvContentPartPr>
              <p14:xfrm>
                <a:off x="3046413" y="6086587"/>
                <a:ext cx="397080" cy="2498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4CC0762E-8B25-4722-871E-8E96D77DBF6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042093" y="6082267"/>
                  <a:ext cx="4057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DD678A2A-6330-46A6-8F28-DE9E5EE37980}"/>
                    </a:ext>
                  </a:extLst>
                </p14:cNvPr>
                <p14:cNvContentPartPr/>
                <p14:nvPr/>
              </p14:nvContentPartPr>
              <p14:xfrm>
                <a:off x="3505773" y="6266587"/>
                <a:ext cx="18000" cy="1562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DD678A2A-6330-46A6-8F28-DE9E5EE3798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01453" y="6262267"/>
                  <a:ext cx="266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D2759BC-D0D4-4D74-979B-27CECB1613AB}"/>
                    </a:ext>
                  </a:extLst>
                </p14:cNvPr>
                <p14:cNvContentPartPr/>
                <p14:nvPr/>
              </p14:nvContentPartPr>
              <p14:xfrm>
                <a:off x="3386253" y="6243187"/>
                <a:ext cx="211320" cy="219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D2759BC-D0D4-4D74-979B-27CECB1613A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381933" y="6238867"/>
                  <a:ext cx="2199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1FF00E82-D01D-4672-A214-F8B52B6A04D7}"/>
                    </a:ext>
                  </a:extLst>
                </p14:cNvPr>
                <p14:cNvContentPartPr/>
                <p14:nvPr/>
              </p14:nvContentPartPr>
              <p14:xfrm>
                <a:off x="3584253" y="6319867"/>
                <a:ext cx="66600" cy="950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1FF00E82-D01D-4672-A214-F8B52B6A04D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579933" y="6315547"/>
                  <a:ext cx="752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839CBC23-9162-48FB-83C8-765DD1A6516A}"/>
                    </a:ext>
                  </a:extLst>
                </p14:cNvPr>
                <p14:cNvContentPartPr/>
                <p14:nvPr/>
              </p14:nvContentPartPr>
              <p14:xfrm>
                <a:off x="3708093" y="6351187"/>
                <a:ext cx="145440" cy="388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839CBC23-9162-48FB-83C8-765DD1A6516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703773" y="6346867"/>
                  <a:ext cx="1540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283E0B1-206A-4BD9-A1BE-ABE0476233D7}"/>
                    </a:ext>
                  </a:extLst>
                </p14:cNvPr>
                <p14:cNvContentPartPr/>
                <p14:nvPr/>
              </p14:nvContentPartPr>
              <p14:xfrm>
                <a:off x="3866493" y="6336427"/>
                <a:ext cx="87120" cy="698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283E0B1-206A-4BD9-A1BE-ABE0476233D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862173" y="6332107"/>
                  <a:ext cx="957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9C4A571-48EF-443E-AB19-2857E4405FC1}"/>
                    </a:ext>
                  </a:extLst>
                </p14:cNvPr>
                <p14:cNvContentPartPr/>
                <p14:nvPr/>
              </p14:nvContentPartPr>
              <p14:xfrm>
                <a:off x="3991773" y="6270907"/>
                <a:ext cx="101160" cy="1814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9C4A571-48EF-443E-AB19-2857E4405FC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987453" y="6266587"/>
                  <a:ext cx="1098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A647913-5A85-4B25-9D6F-445EB4D821B1}"/>
                    </a:ext>
                  </a:extLst>
                </p14:cNvPr>
                <p14:cNvContentPartPr/>
                <p14:nvPr/>
              </p14:nvContentPartPr>
              <p14:xfrm>
                <a:off x="4110573" y="6347947"/>
                <a:ext cx="252360" cy="324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A647913-5A85-4B25-9D6F-445EB4D821B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106253" y="6343627"/>
                  <a:ext cx="2610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6AF8F87-6948-4999-9906-502FADC92E1F}"/>
                    </a:ext>
                  </a:extLst>
                </p14:cNvPr>
                <p14:cNvContentPartPr/>
                <p14:nvPr/>
              </p14:nvContentPartPr>
              <p14:xfrm>
                <a:off x="4437453" y="6252187"/>
                <a:ext cx="321120" cy="1378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6AF8F87-6948-4999-9906-502FADC92E1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433133" y="6247867"/>
                  <a:ext cx="3297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00B84658-49E1-4E5E-8C8C-785122848C93}"/>
                    </a:ext>
                  </a:extLst>
                </p14:cNvPr>
                <p14:cNvContentPartPr/>
                <p14:nvPr/>
              </p14:nvContentPartPr>
              <p14:xfrm>
                <a:off x="4762533" y="6260107"/>
                <a:ext cx="15120" cy="298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00B84658-49E1-4E5E-8C8C-785122848C9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758213" y="6255787"/>
                  <a:ext cx="237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982954D1-469D-4651-A5F8-6E4EFFEBD2BF}"/>
                    </a:ext>
                  </a:extLst>
                </p14:cNvPr>
                <p14:cNvContentPartPr/>
                <p14:nvPr/>
              </p14:nvContentPartPr>
              <p14:xfrm>
                <a:off x="4781613" y="6325267"/>
                <a:ext cx="223200" cy="442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982954D1-469D-4651-A5F8-6E4EFFEBD2B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777293" y="6320947"/>
                  <a:ext cx="2318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9A0D827-DF74-4B1A-9444-D87017062195}"/>
                    </a:ext>
                  </a:extLst>
                </p14:cNvPr>
                <p14:cNvContentPartPr/>
                <p14:nvPr/>
              </p14:nvContentPartPr>
              <p14:xfrm>
                <a:off x="5131173" y="6289627"/>
                <a:ext cx="86760" cy="759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9A0D827-DF74-4B1A-9444-D8701706219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126853" y="6285307"/>
                  <a:ext cx="954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A196FF08-722B-44EC-8BD5-0A21E9DAFD3D}"/>
                    </a:ext>
                  </a:extLst>
                </p14:cNvPr>
                <p14:cNvContentPartPr/>
                <p14:nvPr/>
              </p14:nvContentPartPr>
              <p14:xfrm>
                <a:off x="5247093" y="6257587"/>
                <a:ext cx="410400" cy="921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A196FF08-722B-44EC-8BD5-0A21E9DAFD3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242773" y="6253267"/>
                  <a:ext cx="419040" cy="10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7C97121B-1A49-4292-A616-368A990B483B}"/>
                  </a:ext>
                </a:extLst>
              </p14:cNvPr>
              <p14:cNvContentPartPr/>
              <p14:nvPr/>
            </p14:nvContentPartPr>
            <p14:xfrm>
              <a:off x="7682853" y="549787"/>
              <a:ext cx="199080" cy="25092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7C97121B-1A49-4292-A616-368A990B483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678533" y="545467"/>
                <a:ext cx="20772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5A1C54AE-BD02-4C50-AEE7-9A4192CD4F4B}"/>
                  </a:ext>
                </a:extLst>
              </p14:cNvPr>
              <p14:cNvContentPartPr/>
              <p14:nvPr/>
            </p14:nvContentPartPr>
            <p14:xfrm>
              <a:off x="9359733" y="383467"/>
              <a:ext cx="355320" cy="3564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5A1C54AE-BD02-4C50-AEE7-9A4192CD4F4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355413" y="379147"/>
                <a:ext cx="363960" cy="4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uppieren 108">
            <a:extLst>
              <a:ext uri="{FF2B5EF4-FFF2-40B4-BE49-F238E27FC236}">
                <a16:creationId xmlns:a16="http://schemas.microsoft.com/office/drawing/2014/main" id="{55955C8F-C74F-4D02-B7C2-BAD5DA8C2346}"/>
              </a:ext>
            </a:extLst>
          </p:cNvPr>
          <p:cNvGrpSpPr/>
          <p:nvPr/>
        </p:nvGrpSpPr>
        <p:grpSpPr>
          <a:xfrm>
            <a:off x="9272253" y="26347"/>
            <a:ext cx="1102680" cy="268920"/>
            <a:chOff x="9272253" y="26347"/>
            <a:chExt cx="1102680" cy="26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9F001E3A-4324-4232-92EA-FDF619FE4BE0}"/>
                    </a:ext>
                  </a:extLst>
                </p14:cNvPr>
                <p14:cNvContentPartPr/>
                <p14:nvPr/>
              </p14:nvContentPartPr>
              <p14:xfrm>
                <a:off x="9531453" y="128587"/>
                <a:ext cx="16200" cy="1263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9F001E3A-4324-4232-92EA-FDF619FE4BE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527133" y="124267"/>
                  <a:ext cx="248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424053A4-5EE4-468B-AEC4-E28D0CA42F15}"/>
                    </a:ext>
                  </a:extLst>
                </p14:cNvPr>
                <p14:cNvContentPartPr/>
                <p14:nvPr/>
              </p14:nvContentPartPr>
              <p14:xfrm>
                <a:off x="9471333" y="220747"/>
                <a:ext cx="123840" cy="7452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424053A4-5EE4-468B-AEC4-E28D0CA42F1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467013" y="216427"/>
                  <a:ext cx="1324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331FB4F2-D01A-41F2-A52A-1B812E0596F1}"/>
                    </a:ext>
                  </a:extLst>
                </p14:cNvPr>
                <p14:cNvContentPartPr/>
                <p14:nvPr/>
              </p14:nvContentPartPr>
              <p14:xfrm>
                <a:off x="9272253" y="26347"/>
                <a:ext cx="99720" cy="12060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331FB4F2-D01A-41F2-A52A-1B812E0596F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267933" y="22027"/>
                  <a:ext cx="1083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7594C182-BD17-4FE7-AF02-AD1E5462074F}"/>
                    </a:ext>
                  </a:extLst>
                </p14:cNvPr>
                <p14:cNvContentPartPr/>
                <p14:nvPr/>
              </p14:nvContentPartPr>
              <p14:xfrm>
                <a:off x="9369093" y="42547"/>
                <a:ext cx="86400" cy="8712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7594C182-BD17-4FE7-AF02-AD1E5462074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364773" y="38227"/>
                  <a:ext cx="950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C4DB57D4-BD95-469C-BF94-151F3697AD6C}"/>
                    </a:ext>
                  </a:extLst>
                </p14:cNvPr>
                <p14:cNvContentPartPr/>
                <p14:nvPr/>
              </p14:nvContentPartPr>
              <p14:xfrm>
                <a:off x="9497253" y="80347"/>
                <a:ext cx="149400" cy="12888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C4DB57D4-BD95-469C-BF94-151F3697AD6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492933" y="76027"/>
                  <a:ext cx="1580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5E391F87-3FE8-4011-A16F-128F02524D35}"/>
                    </a:ext>
                  </a:extLst>
                </p14:cNvPr>
                <p14:cNvContentPartPr/>
                <p14:nvPr/>
              </p14:nvContentPartPr>
              <p14:xfrm>
                <a:off x="9699933" y="36427"/>
                <a:ext cx="132120" cy="2203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5E391F87-3FE8-4011-A16F-128F02524D3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695613" y="32107"/>
                  <a:ext cx="1407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C021B44D-26EF-492E-B178-90A39FDB3C18}"/>
                    </a:ext>
                  </a:extLst>
                </p14:cNvPr>
                <p14:cNvContentPartPr/>
                <p14:nvPr/>
              </p14:nvContentPartPr>
              <p14:xfrm>
                <a:off x="9913413" y="69187"/>
                <a:ext cx="176400" cy="770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C021B44D-26EF-492E-B178-90A39FDB3C1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909093" y="64867"/>
                  <a:ext cx="1850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F8B85BFA-8F0B-42EA-B1A1-35BFE18253CE}"/>
                    </a:ext>
                  </a:extLst>
                </p14:cNvPr>
                <p14:cNvContentPartPr/>
                <p14:nvPr/>
              </p14:nvContentPartPr>
              <p14:xfrm>
                <a:off x="10113213" y="30667"/>
                <a:ext cx="73440" cy="1861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F8B85BFA-8F0B-42EA-B1A1-35BFE18253C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108893" y="26347"/>
                  <a:ext cx="820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09687420-0C50-4EAC-B8D2-DB5DA72945F9}"/>
                    </a:ext>
                  </a:extLst>
                </p14:cNvPr>
                <p14:cNvContentPartPr/>
                <p14:nvPr/>
              </p14:nvContentPartPr>
              <p14:xfrm>
                <a:off x="10194213" y="92947"/>
                <a:ext cx="104400" cy="5328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09687420-0C50-4EAC-B8D2-DB5DA72945F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189893" y="88627"/>
                  <a:ext cx="1130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ECFB6A3B-957C-40A0-A160-A81A5E5A4CDE}"/>
                    </a:ext>
                  </a:extLst>
                </p14:cNvPr>
                <p14:cNvContentPartPr/>
                <p14:nvPr/>
              </p14:nvContentPartPr>
              <p14:xfrm>
                <a:off x="10283853" y="27787"/>
                <a:ext cx="91080" cy="1126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ECFB6A3B-957C-40A0-A160-A81A5E5A4CD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279533" y="23467"/>
                  <a:ext cx="99720" cy="12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8651257D-7F3B-4DE0-90A5-0654BADDD0D3}"/>
                  </a:ext>
                </a:extLst>
              </p14:cNvPr>
              <p14:cNvContentPartPr/>
              <p14:nvPr/>
            </p14:nvContentPartPr>
            <p14:xfrm>
              <a:off x="10696413" y="384547"/>
              <a:ext cx="345960" cy="26280"/>
            </p14:xfrm>
          </p:contentPart>
        </mc:Choice>
        <mc:Fallback xmlns=""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8651257D-7F3B-4DE0-90A5-0654BADDD0D3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0692093" y="380227"/>
                <a:ext cx="354600" cy="3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6FE953B6-DCE0-4664-B894-CFD34CA7F32C}"/>
              </a:ext>
            </a:extLst>
          </p:cNvPr>
          <p:cNvGrpSpPr/>
          <p:nvPr/>
        </p:nvGrpSpPr>
        <p:grpSpPr>
          <a:xfrm>
            <a:off x="10771653" y="31747"/>
            <a:ext cx="1195920" cy="245160"/>
            <a:chOff x="10771653" y="31747"/>
            <a:chExt cx="1195920" cy="24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300B013B-F336-454E-B17B-3C808F865186}"/>
                    </a:ext>
                  </a:extLst>
                </p14:cNvPr>
                <p14:cNvContentPartPr/>
                <p14:nvPr/>
              </p14:nvContentPartPr>
              <p14:xfrm>
                <a:off x="10771653" y="31747"/>
                <a:ext cx="118800" cy="1533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300B013B-F336-454E-B17B-3C808F86518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767333" y="27427"/>
                  <a:ext cx="1274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BF61A4B2-AC7D-4983-A5B6-90C3861EA1C8}"/>
                    </a:ext>
                  </a:extLst>
                </p14:cNvPr>
                <p14:cNvContentPartPr/>
                <p14:nvPr/>
              </p14:nvContentPartPr>
              <p14:xfrm>
                <a:off x="10886133" y="124627"/>
                <a:ext cx="165240" cy="6012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BF61A4B2-AC7D-4983-A5B6-90C3861EA1C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881813" y="120307"/>
                  <a:ext cx="1738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BC877103-A2A4-4CCA-8409-40517D625EAE}"/>
                    </a:ext>
                  </a:extLst>
                </p14:cNvPr>
                <p14:cNvContentPartPr/>
                <p14:nvPr/>
              </p14:nvContentPartPr>
              <p14:xfrm>
                <a:off x="11075133" y="117787"/>
                <a:ext cx="92160" cy="14904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BC877103-A2A4-4CCA-8409-40517D625EA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070813" y="113467"/>
                  <a:ext cx="1008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0100C049-D4D4-49A8-8AC1-CE666A93359B}"/>
                    </a:ext>
                  </a:extLst>
                </p14:cNvPr>
                <p14:cNvContentPartPr/>
                <p14:nvPr/>
              </p14:nvContentPartPr>
              <p14:xfrm>
                <a:off x="10824213" y="47587"/>
                <a:ext cx="73800" cy="1476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0100C049-D4D4-49A8-8AC1-CE666A93359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819893" y="43267"/>
                  <a:ext cx="824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27B8814E-E709-43AA-9CB4-094164722964}"/>
                    </a:ext>
                  </a:extLst>
                </p14:cNvPr>
                <p14:cNvContentPartPr/>
                <p14:nvPr/>
              </p14:nvContentPartPr>
              <p14:xfrm>
                <a:off x="11286453" y="73507"/>
                <a:ext cx="121680" cy="20340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27B8814E-E709-43AA-9CB4-09416472296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282133" y="69187"/>
                  <a:ext cx="1303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3DAFB772-DA3B-439B-8541-031FBF4C2003}"/>
                    </a:ext>
                  </a:extLst>
                </p14:cNvPr>
                <p14:cNvContentPartPr/>
                <p14:nvPr/>
              </p14:nvContentPartPr>
              <p14:xfrm>
                <a:off x="11476533" y="112027"/>
                <a:ext cx="156600" cy="381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3DAFB772-DA3B-439B-8541-031FBF4C200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472213" y="107707"/>
                  <a:ext cx="1652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6D2FEB7A-4032-4F13-981B-145CF32F0661}"/>
                    </a:ext>
                  </a:extLst>
                </p14:cNvPr>
                <p14:cNvContentPartPr/>
                <p14:nvPr/>
              </p14:nvContentPartPr>
              <p14:xfrm>
                <a:off x="11593533" y="79267"/>
                <a:ext cx="37800" cy="108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6D2FEB7A-4032-4F13-981B-145CF32F066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589213" y="74947"/>
                  <a:ext cx="464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17DBFE66-9CB1-4BE8-B85C-35CD24517F14}"/>
                    </a:ext>
                  </a:extLst>
                </p14:cNvPr>
                <p14:cNvContentPartPr/>
                <p14:nvPr/>
              </p14:nvContentPartPr>
              <p14:xfrm>
                <a:off x="11651493" y="104827"/>
                <a:ext cx="87120" cy="15444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17DBFE66-9CB1-4BE8-B85C-35CD24517F1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647173" y="100507"/>
                  <a:ext cx="957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D8FB91E8-DF27-4D72-B3A7-98C64ACC8478}"/>
                    </a:ext>
                  </a:extLst>
                </p14:cNvPr>
                <p14:cNvContentPartPr/>
                <p14:nvPr/>
              </p14:nvContentPartPr>
              <p14:xfrm>
                <a:off x="11780013" y="49387"/>
                <a:ext cx="187560" cy="1051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D8FB91E8-DF27-4D72-B3A7-98C64ACC847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775693" y="45067"/>
                  <a:ext cx="196200" cy="11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51" name="Freihand 350">
                <a:extLst>
                  <a:ext uri="{FF2B5EF4-FFF2-40B4-BE49-F238E27FC236}">
                    <a16:creationId xmlns:a16="http://schemas.microsoft.com/office/drawing/2014/main" id="{06D1BB88-6831-452D-8FD0-2727C76E2C65}"/>
                  </a:ext>
                </a:extLst>
              </p14:cNvPr>
              <p14:cNvContentPartPr/>
              <p14:nvPr/>
            </p14:nvContentPartPr>
            <p14:xfrm>
              <a:off x="5729133" y="2016427"/>
              <a:ext cx="304200" cy="431640"/>
            </p14:xfrm>
          </p:contentPart>
        </mc:Choice>
        <mc:Fallback xmlns="">
          <p:pic>
            <p:nvPicPr>
              <p:cNvPr id="351" name="Freihand 350">
                <a:extLst>
                  <a:ext uri="{FF2B5EF4-FFF2-40B4-BE49-F238E27FC236}">
                    <a16:creationId xmlns:a16="http://schemas.microsoft.com/office/drawing/2014/main" id="{06D1BB88-6831-452D-8FD0-2727C76E2C65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724813" y="2012107"/>
                <a:ext cx="312840" cy="4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409" name="Freihand 408">
                <a:extLst>
                  <a:ext uri="{FF2B5EF4-FFF2-40B4-BE49-F238E27FC236}">
                    <a16:creationId xmlns:a16="http://schemas.microsoft.com/office/drawing/2014/main" id="{CA772ADF-7BE3-41CA-8E98-5BFD915BFA20}"/>
                  </a:ext>
                </a:extLst>
              </p14:cNvPr>
              <p14:cNvContentPartPr/>
              <p14:nvPr/>
            </p14:nvContentPartPr>
            <p14:xfrm>
              <a:off x="4378413" y="4653067"/>
              <a:ext cx="2943360" cy="1363680"/>
            </p14:xfrm>
          </p:contentPart>
        </mc:Choice>
        <mc:Fallback xmlns="">
          <p:pic>
            <p:nvPicPr>
              <p:cNvPr id="409" name="Freihand 408">
                <a:extLst>
                  <a:ext uri="{FF2B5EF4-FFF2-40B4-BE49-F238E27FC236}">
                    <a16:creationId xmlns:a16="http://schemas.microsoft.com/office/drawing/2014/main" id="{CA772ADF-7BE3-41CA-8E98-5BFD915BFA20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374093" y="4648747"/>
                <a:ext cx="2952000" cy="137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18" name="Gruppieren 417">
            <a:extLst>
              <a:ext uri="{FF2B5EF4-FFF2-40B4-BE49-F238E27FC236}">
                <a16:creationId xmlns:a16="http://schemas.microsoft.com/office/drawing/2014/main" id="{4E607E18-46C3-47E0-ACE6-00DA3C968812}"/>
              </a:ext>
            </a:extLst>
          </p:cNvPr>
          <p:cNvGrpSpPr/>
          <p:nvPr/>
        </p:nvGrpSpPr>
        <p:grpSpPr>
          <a:xfrm>
            <a:off x="243093" y="1686307"/>
            <a:ext cx="753840" cy="275760"/>
            <a:chOff x="243093" y="1686307"/>
            <a:chExt cx="753840" cy="27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8FE40680-47CD-4A85-9A9F-006E16DC9253}"/>
                    </a:ext>
                  </a:extLst>
                </p14:cNvPr>
                <p14:cNvContentPartPr/>
                <p14:nvPr/>
              </p14:nvContentPartPr>
              <p14:xfrm>
                <a:off x="243093" y="1730947"/>
                <a:ext cx="141840" cy="23112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8FE40680-47CD-4A85-9A9F-006E16DC925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38773" y="1726627"/>
                  <a:ext cx="1504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865FD925-1F58-4C69-B798-E7C115CA0DA7}"/>
                    </a:ext>
                  </a:extLst>
                </p14:cNvPr>
                <p14:cNvContentPartPr/>
                <p14:nvPr/>
              </p14:nvContentPartPr>
              <p14:xfrm>
                <a:off x="471333" y="1804387"/>
                <a:ext cx="140760" cy="1260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865FD925-1F58-4C69-B798-E7C115CA0DA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67013" y="1800067"/>
                  <a:ext cx="1494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85B605F2-B0E3-4157-98A1-30B2144D5F8E}"/>
                    </a:ext>
                  </a:extLst>
                </p14:cNvPr>
                <p14:cNvContentPartPr/>
                <p14:nvPr/>
              </p14:nvContentPartPr>
              <p14:xfrm>
                <a:off x="510933" y="1844707"/>
                <a:ext cx="97920" cy="2952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85B605F2-B0E3-4157-98A1-30B2144D5F8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06613" y="1840387"/>
                  <a:ext cx="106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78699671-838C-4BEE-A447-673CBE2FD1F8}"/>
                    </a:ext>
                  </a:extLst>
                </p14:cNvPr>
                <p14:cNvContentPartPr/>
                <p14:nvPr/>
              </p14:nvContentPartPr>
              <p14:xfrm>
                <a:off x="466293" y="1686307"/>
                <a:ext cx="120960" cy="10332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78699671-838C-4BEE-A447-673CBE2FD1F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61973" y="1681987"/>
                  <a:ext cx="1296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DC91B217-E381-480A-8701-43FF68CA4CF0}"/>
                    </a:ext>
                  </a:extLst>
                </p14:cNvPr>
                <p14:cNvContentPartPr/>
                <p14:nvPr/>
              </p14:nvContentPartPr>
              <p14:xfrm>
                <a:off x="733773" y="1771267"/>
                <a:ext cx="114120" cy="8208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DC91B217-E381-480A-8701-43FF68CA4CF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29453" y="1766947"/>
                  <a:ext cx="1227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3D4293D3-69DF-432A-BDA8-B934B1FB8512}"/>
                    </a:ext>
                  </a:extLst>
                </p14:cNvPr>
                <p14:cNvContentPartPr/>
                <p14:nvPr/>
              </p14:nvContentPartPr>
              <p14:xfrm>
                <a:off x="716853" y="1747507"/>
                <a:ext cx="154440" cy="13176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3D4293D3-69DF-432A-BDA8-B934B1FB851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12533" y="1743187"/>
                  <a:ext cx="1630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BDED3593-B61D-499F-B40D-799175F1B560}"/>
                    </a:ext>
                  </a:extLst>
                </p14:cNvPr>
                <p14:cNvContentPartPr/>
                <p14:nvPr/>
              </p14:nvContentPartPr>
              <p14:xfrm>
                <a:off x="900453" y="1837867"/>
                <a:ext cx="96480" cy="9432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BDED3593-B61D-499F-B40D-799175F1B56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96133" y="1833547"/>
                  <a:ext cx="105120" cy="10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1" name="Gruppieren 450">
            <a:extLst>
              <a:ext uri="{FF2B5EF4-FFF2-40B4-BE49-F238E27FC236}">
                <a16:creationId xmlns:a16="http://schemas.microsoft.com/office/drawing/2014/main" id="{48488B49-4E30-4A0E-9821-02B3ACB9B9BE}"/>
              </a:ext>
            </a:extLst>
          </p:cNvPr>
          <p:cNvGrpSpPr/>
          <p:nvPr/>
        </p:nvGrpSpPr>
        <p:grpSpPr>
          <a:xfrm>
            <a:off x="190173" y="2074027"/>
            <a:ext cx="1588680" cy="1415520"/>
            <a:chOff x="190173" y="2074027"/>
            <a:chExt cx="1588680" cy="141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9C24A981-71A7-4452-A6B9-AD3C1E3F9341}"/>
                    </a:ext>
                  </a:extLst>
                </p14:cNvPr>
                <p14:cNvContentPartPr/>
                <p14:nvPr/>
              </p14:nvContentPartPr>
              <p14:xfrm>
                <a:off x="190173" y="2188147"/>
                <a:ext cx="181080" cy="18396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9C24A981-71A7-4452-A6B9-AD3C1E3F934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85853" y="2183827"/>
                  <a:ext cx="1897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F47F970F-2938-46B0-BE46-3AD91452E286}"/>
                    </a:ext>
                  </a:extLst>
                </p14:cNvPr>
                <p14:cNvContentPartPr/>
                <p14:nvPr/>
              </p14:nvContentPartPr>
              <p14:xfrm>
                <a:off x="500493" y="2210107"/>
                <a:ext cx="107640" cy="2376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F47F970F-2938-46B0-BE46-3AD91452E28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96173" y="2205787"/>
                  <a:ext cx="1162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E0B60A75-A637-4D8E-A2FB-D64DC8D1C67F}"/>
                    </a:ext>
                  </a:extLst>
                </p14:cNvPr>
                <p14:cNvContentPartPr/>
                <p14:nvPr/>
              </p14:nvContentPartPr>
              <p14:xfrm>
                <a:off x="499413" y="2261947"/>
                <a:ext cx="137880" cy="1476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E0B60A75-A637-4D8E-A2FB-D64DC8D1C67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95093" y="2257627"/>
                  <a:ext cx="1465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42A5B712-B2BE-451E-BE02-D9232AF66C2B}"/>
                    </a:ext>
                  </a:extLst>
                </p14:cNvPr>
                <p14:cNvContentPartPr/>
                <p14:nvPr/>
              </p14:nvContentPartPr>
              <p14:xfrm>
                <a:off x="485733" y="2074027"/>
                <a:ext cx="178200" cy="13140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42A5B712-B2BE-451E-BE02-D9232AF66C2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81413" y="2069707"/>
                  <a:ext cx="1868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B117BE07-07F6-445E-88EF-AC5EBF3154C5}"/>
                    </a:ext>
                  </a:extLst>
                </p14:cNvPr>
                <p14:cNvContentPartPr/>
                <p14:nvPr/>
              </p14:nvContentPartPr>
              <p14:xfrm>
                <a:off x="778773" y="2167627"/>
                <a:ext cx="108360" cy="12204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B117BE07-07F6-445E-88EF-AC5EBF3154C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74453" y="2163307"/>
                  <a:ext cx="1170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0D0DA31C-AB16-4D49-A6EE-7EE7E1A822C9}"/>
                    </a:ext>
                  </a:extLst>
                </p14:cNvPr>
                <p14:cNvContentPartPr/>
                <p14:nvPr/>
              </p14:nvContentPartPr>
              <p14:xfrm>
                <a:off x="754653" y="2142787"/>
                <a:ext cx="151560" cy="12744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0D0DA31C-AB16-4D49-A6EE-7EE7E1A822C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50333" y="2138467"/>
                  <a:ext cx="1602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05D227A3-A228-4797-ADAF-29F55C705326}"/>
                    </a:ext>
                  </a:extLst>
                </p14:cNvPr>
                <p14:cNvContentPartPr/>
                <p14:nvPr/>
              </p14:nvContentPartPr>
              <p14:xfrm>
                <a:off x="901533" y="2232067"/>
                <a:ext cx="111600" cy="16092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05D227A3-A228-4797-ADAF-29F55C70532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97213" y="2227747"/>
                  <a:ext cx="1202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4EA49AF2-BB4D-4497-A37C-99C2FFBA8961}"/>
                    </a:ext>
                  </a:extLst>
                </p14:cNvPr>
                <p14:cNvContentPartPr/>
                <p14:nvPr/>
              </p14:nvContentPartPr>
              <p14:xfrm>
                <a:off x="205293" y="2518627"/>
                <a:ext cx="137880" cy="16128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4EA49AF2-BB4D-4497-A37C-99C2FFBA896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00973" y="2514307"/>
                  <a:ext cx="1465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A724737E-0D1A-4782-BA60-0621A59424ED}"/>
                    </a:ext>
                  </a:extLst>
                </p14:cNvPr>
                <p14:cNvContentPartPr/>
                <p14:nvPr/>
              </p14:nvContentPartPr>
              <p14:xfrm>
                <a:off x="434253" y="2522587"/>
                <a:ext cx="5400" cy="13860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A724737E-0D1A-4782-BA60-0621A59424E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29933" y="2518267"/>
                  <a:ext cx="140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565FA7CB-7E39-461B-B703-5C947918F617}"/>
                    </a:ext>
                  </a:extLst>
                </p14:cNvPr>
                <p14:cNvContentPartPr/>
                <p14:nvPr/>
              </p14:nvContentPartPr>
              <p14:xfrm>
                <a:off x="363333" y="2493787"/>
                <a:ext cx="124560" cy="6552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565FA7CB-7E39-461B-B703-5C947918F61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59013" y="2489467"/>
                  <a:ext cx="1332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881CFEE8-E662-4FD3-9F57-1C7D9E8C181D}"/>
                    </a:ext>
                  </a:extLst>
                </p14:cNvPr>
                <p14:cNvContentPartPr/>
                <p14:nvPr/>
              </p14:nvContentPartPr>
              <p14:xfrm>
                <a:off x="533613" y="2499547"/>
                <a:ext cx="134640" cy="14220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881CFEE8-E662-4FD3-9F57-1C7D9E8C181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29293" y="2495227"/>
                  <a:ext cx="1432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9C869BE7-1B37-4474-8D39-16E1E51A3AF9}"/>
                    </a:ext>
                  </a:extLst>
                </p14:cNvPr>
                <p14:cNvContentPartPr/>
                <p14:nvPr/>
              </p14:nvContentPartPr>
              <p14:xfrm>
                <a:off x="796413" y="2557867"/>
                <a:ext cx="152640" cy="1368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9C869BE7-1B37-4474-8D39-16E1E51A3AF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92093" y="2553547"/>
                  <a:ext cx="1612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15F0EEF4-2B7C-4968-9889-647082CA2223}"/>
                    </a:ext>
                  </a:extLst>
                </p14:cNvPr>
                <p14:cNvContentPartPr/>
                <p14:nvPr/>
              </p14:nvContentPartPr>
              <p14:xfrm>
                <a:off x="798933" y="2605747"/>
                <a:ext cx="142560" cy="3024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15F0EEF4-2B7C-4968-9889-647082CA222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94613" y="2601427"/>
                  <a:ext cx="1512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599B56EA-3CD7-474C-80A1-BB0F7A800E0D}"/>
                    </a:ext>
                  </a:extLst>
                </p14:cNvPr>
                <p14:cNvContentPartPr/>
                <p14:nvPr/>
              </p14:nvContentPartPr>
              <p14:xfrm>
                <a:off x="784533" y="2434387"/>
                <a:ext cx="162360" cy="8388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599B56EA-3CD7-474C-80A1-BB0F7A800E0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80213" y="2430067"/>
                  <a:ext cx="1710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A814B235-2DD7-4737-9ABF-CDE737A9EF04}"/>
                    </a:ext>
                  </a:extLst>
                </p14:cNvPr>
                <p14:cNvContentPartPr/>
                <p14:nvPr/>
              </p14:nvContentPartPr>
              <p14:xfrm>
                <a:off x="1090893" y="2501707"/>
                <a:ext cx="2160" cy="180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A814B235-2DD7-4737-9ABF-CDE737A9EF0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86573" y="2497387"/>
                  <a:ext cx="1080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EB6066C0-AE6F-470B-A917-B7BC6BFBB50A}"/>
                    </a:ext>
                  </a:extLst>
                </p14:cNvPr>
                <p14:cNvContentPartPr/>
                <p14:nvPr/>
              </p14:nvContentPartPr>
              <p14:xfrm>
                <a:off x="1089453" y="2420707"/>
                <a:ext cx="125640" cy="16344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EB6066C0-AE6F-470B-A917-B7BC6BFBB50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85133" y="2416387"/>
                  <a:ext cx="1342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30D95746-3542-4746-8234-2742916AEB08}"/>
                    </a:ext>
                  </a:extLst>
                </p14:cNvPr>
                <p14:cNvContentPartPr/>
                <p14:nvPr/>
              </p14:nvContentPartPr>
              <p14:xfrm>
                <a:off x="1279173" y="2399107"/>
                <a:ext cx="110880" cy="14796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30D95746-3542-4746-8234-2742916AEB0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274853" y="2394787"/>
                  <a:ext cx="1195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4DA2B6D1-683D-49B8-979C-ACA479EE6099}"/>
                    </a:ext>
                  </a:extLst>
                </p14:cNvPr>
                <p14:cNvContentPartPr/>
                <p14:nvPr/>
              </p14:nvContentPartPr>
              <p14:xfrm>
                <a:off x="1222653" y="2742187"/>
                <a:ext cx="10440" cy="16344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4DA2B6D1-683D-49B8-979C-ACA479EE609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218333" y="2737867"/>
                  <a:ext cx="190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71C43F62-E726-44E4-9B15-F28CF6169A5A}"/>
                    </a:ext>
                  </a:extLst>
                </p14:cNvPr>
                <p14:cNvContentPartPr/>
                <p14:nvPr/>
              </p14:nvContentPartPr>
              <p14:xfrm>
                <a:off x="1129053" y="2644987"/>
                <a:ext cx="172440" cy="11700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71C43F62-E726-44E4-9B15-F28CF6169A5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24733" y="2640667"/>
                  <a:ext cx="1810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E9C4220C-17E4-4025-9257-2B0F6C9D0316}"/>
                    </a:ext>
                  </a:extLst>
                </p14:cNvPr>
                <p14:cNvContentPartPr/>
                <p14:nvPr/>
              </p14:nvContentPartPr>
              <p14:xfrm>
                <a:off x="994053" y="2971507"/>
                <a:ext cx="156960" cy="11880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E9C4220C-17E4-4025-9257-2B0F6C9D031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89733" y="2967187"/>
                  <a:ext cx="1656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8E68B286-CF1B-4A19-823F-D24EDDDA6BC1}"/>
                    </a:ext>
                  </a:extLst>
                </p14:cNvPr>
                <p14:cNvContentPartPr/>
                <p14:nvPr/>
              </p14:nvContentPartPr>
              <p14:xfrm>
                <a:off x="1151373" y="3011467"/>
                <a:ext cx="99360" cy="4680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8E68B286-CF1B-4A19-823F-D24EDDDA6BC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47053" y="3007147"/>
                  <a:ext cx="1080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0F93C77A-D0EB-4981-8040-C4429E10E973}"/>
                    </a:ext>
                  </a:extLst>
                </p14:cNvPr>
                <p14:cNvContentPartPr/>
                <p14:nvPr/>
              </p14:nvContentPartPr>
              <p14:xfrm>
                <a:off x="1265133" y="2991667"/>
                <a:ext cx="176400" cy="18432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0F93C77A-D0EB-4981-8040-C4429E10E97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260813" y="2987347"/>
                  <a:ext cx="1850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667C7B27-FAC3-4CA2-8A2C-B6B42B54E93C}"/>
                    </a:ext>
                  </a:extLst>
                </p14:cNvPr>
                <p14:cNvContentPartPr/>
                <p14:nvPr/>
              </p14:nvContentPartPr>
              <p14:xfrm>
                <a:off x="1425693" y="2931547"/>
                <a:ext cx="360" cy="36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667C7B27-FAC3-4CA2-8A2C-B6B42B54E93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421373" y="29272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EEF6608C-84D8-41B4-815D-4FEEA33C4141}"/>
                    </a:ext>
                  </a:extLst>
                </p14:cNvPr>
                <p14:cNvContentPartPr/>
                <p14:nvPr/>
              </p14:nvContentPartPr>
              <p14:xfrm>
                <a:off x="1472133" y="2851627"/>
                <a:ext cx="198360" cy="18720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EEF6608C-84D8-41B4-815D-4FEEA33C414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467813" y="2847307"/>
                  <a:ext cx="2070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D34C91C1-9CCF-4BA3-8DFC-B7F6BDEA085B}"/>
                    </a:ext>
                  </a:extLst>
                </p14:cNvPr>
                <p14:cNvContentPartPr/>
                <p14:nvPr/>
              </p14:nvContentPartPr>
              <p14:xfrm>
                <a:off x="1068933" y="3263827"/>
                <a:ext cx="154800" cy="9108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D34C91C1-9CCF-4BA3-8DFC-B7F6BDEA085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64613" y="3259507"/>
                  <a:ext cx="1634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6481F100-D474-4A7E-B376-C3D681C59F28}"/>
                    </a:ext>
                  </a:extLst>
                </p14:cNvPr>
                <p14:cNvContentPartPr/>
                <p14:nvPr/>
              </p14:nvContentPartPr>
              <p14:xfrm>
                <a:off x="1245333" y="3189667"/>
                <a:ext cx="122400" cy="14148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6481F100-D474-4A7E-B376-C3D681C59F2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241013" y="3185347"/>
                  <a:ext cx="1310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308E1125-77A0-47EF-8298-E78E8016EEBA}"/>
                    </a:ext>
                  </a:extLst>
                </p14:cNvPr>
                <p14:cNvContentPartPr/>
                <p14:nvPr/>
              </p14:nvContentPartPr>
              <p14:xfrm>
                <a:off x="1388973" y="3128827"/>
                <a:ext cx="11880" cy="17784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308E1125-77A0-47EF-8298-E78E8016EEB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384653" y="3124507"/>
                  <a:ext cx="205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59DFC459-A236-44B2-BAD0-1E0971725D1A}"/>
                    </a:ext>
                  </a:extLst>
                </p14:cNvPr>
                <p14:cNvContentPartPr/>
                <p14:nvPr/>
              </p14:nvContentPartPr>
              <p14:xfrm>
                <a:off x="1453413" y="3226747"/>
                <a:ext cx="4680" cy="5652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59DFC459-A236-44B2-BAD0-1E0971725D1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449093" y="3222427"/>
                  <a:ext cx="133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67581742-5491-47E6-87F9-F01EE13A1E0E}"/>
                    </a:ext>
                  </a:extLst>
                </p14:cNvPr>
                <p14:cNvContentPartPr/>
                <p14:nvPr/>
              </p14:nvContentPartPr>
              <p14:xfrm>
                <a:off x="1522533" y="3108307"/>
                <a:ext cx="134640" cy="27252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67581742-5491-47E6-87F9-F01EE13A1E0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518213" y="3103987"/>
                  <a:ext cx="1432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DA74C176-0A17-4116-BF4C-98A3987C58CF}"/>
                    </a:ext>
                  </a:extLst>
                </p14:cNvPr>
                <p14:cNvContentPartPr/>
                <p14:nvPr/>
              </p14:nvContentPartPr>
              <p14:xfrm>
                <a:off x="1006653" y="3331507"/>
                <a:ext cx="772200" cy="15804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DA74C176-0A17-4116-BF4C-98A3987C58C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02333" y="3327187"/>
                  <a:ext cx="780840" cy="16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2" name="Gruppieren 501">
            <a:extLst>
              <a:ext uri="{FF2B5EF4-FFF2-40B4-BE49-F238E27FC236}">
                <a16:creationId xmlns:a16="http://schemas.microsoft.com/office/drawing/2014/main" id="{2B144C1D-4667-48B1-9AFF-5AB0EFCA8220}"/>
              </a:ext>
            </a:extLst>
          </p:cNvPr>
          <p:cNvGrpSpPr/>
          <p:nvPr/>
        </p:nvGrpSpPr>
        <p:grpSpPr>
          <a:xfrm>
            <a:off x="153813" y="3612667"/>
            <a:ext cx="1893240" cy="1339560"/>
            <a:chOff x="153813" y="3612667"/>
            <a:chExt cx="1893240" cy="133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A3FB697A-629A-42AC-90BC-FC59B79B4063}"/>
                    </a:ext>
                  </a:extLst>
                </p14:cNvPr>
                <p14:cNvContentPartPr/>
                <p14:nvPr/>
              </p14:nvContentPartPr>
              <p14:xfrm>
                <a:off x="153813" y="3673507"/>
                <a:ext cx="125640" cy="14112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A3FB697A-629A-42AC-90BC-FC59B79B406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49493" y="3669187"/>
                  <a:ext cx="1342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0552FFA0-EFB5-4BB7-BE59-B8B4A72A6C1F}"/>
                    </a:ext>
                  </a:extLst>
                </p14:cNvPr>
                <p14:cNvContentPartPr/>
                <p14:nvPr/>
              </p14:nvContentPartPr>
              <p14:xfrm>
                <a:off x="293133" y="3612667"/>
                <a:ext cx="47880" cy="16056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0552FFA0-EFB5-4BB7-BE59-B8B4A72A6C1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88813" y="3608347"/>
                  <a:ext cx="565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894F8443-A827-4DF2-ACE2-AE8120597DBD}"/>
                    </a:ext>
                  </a:extLst>
                </p14:cNvPr>
                <p14:cNvContentPartPr/>
                <p14:nvPr/>
              </p14:nvContentPartPr>
              <p14:xfrm>
                <a:off x="357573" y="3704827"/>
                <a:ext cx="74520" cy="6588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894F8443-A827-4DF2-ACE2-AE8120597DB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53253" y="3700507"/>
                  <a:ext cx="831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30C2A627-0E64-4718-99CB-7A2DA8BA009D}"/>
                    </a:ext>
                  </a:extLst>
                </p14:cNvPr>
                <p14:cNvContentPartPr/>
                <p14:nvPr/>
              </p14:nvContentPartPr>
              <p14:xfrm>
                <a:off x="474213" y="3694027"/>
                <a:ext cx="94680" cy="18324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30C2A627-0E64-4718-99CB-7A2DA8BA009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69893" y="3689707"/>
                  <a:ext cx="1033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5B9E665E-23EC-429B-BD8B-C20F2C4AAF2F}"/>
                    </a:ext>
                  </a:extLst>
                </p14:cNvPr>
                <p14:cNvContentPartPr/>
                <p14:nvPr/>
              </p14:nvContentPartPr>
              <p14:xfrm>
                <a:off x="590493" y="3675667"/>
                <a:ext cx="133560" cy="8028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5B9E665E-23EC-429B-BD8B-C20F2C4AAF2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86173" y="3671347"/>
                  <a:ext cx="1422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24A39545-EDA0-4E5C-9897-F9939A6A1087}"/>
                    </a:ext>
                  </a:extLst>
                </p14:cNvPr>
                <p14:cNvContentPartPr/>
                <p14:nvPr/>
              </p14:nvContentPartPr>
              <p14:xfrm>
                <a:off x="892173" y="3629227"/>
                <a:ext cx="223920" cy="21672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24A39545-EDA0-4E5C-9897-F9939A6A108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87853" y="3624907"/>
                  <a:ext cx="2325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5F30B65C-470B-4F97-96E9-FBFCD015C100}"/>
                    </a:ext>
                  </a:extLst>
                </p14:cNvPr>
                <p14:cNvContentPartPr/>
                <p14:nvPr/>
              </p14:nvContentPartPr>
              <p14:xfrm>
                <a:off x="182973" y="4002187"/>
                <a:ext cx="161280" cy="8172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5F30B65C-470B-4F97-96E9-FBFCD015C10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78653" y="3997867"/>
                  <a:ext cx="1699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8F8A0287-5695-481A-B432-178AA54F3925}"/>
                    </a:ext>
                  </a:extLst>
                </p14:cNvPr>
                <p14:cNvContentPartPr/>
                <p14:nvPr/>
              </p14:nvContentPartPr>
              <p14:xfrm>
                <a:off x="287013" y="3979147"/>
                <a:ext cx="35640" cy="1764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8F8A0287-5695-481A-B432-178AA54F392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82693" y="3974827"/>
                  <a:ext cx="442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B99F1389-061A-46CD-A38F-EA09326A8D02}"/>
                    </a:ext>
                  </a:extLst>
                </p14:cNvPr>
                <p14:cNvContentPartPr/>
                <p14:nvPr/>
              </p14:nvContentPartPr>
              <p14:xfrm>
                <a:off x="373053" y="3957907"/>
                <a:ext cx="215640" cy="11952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B99F1389-061A-46CD-A38F-EA09326A8D0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68733" y="3953587"/>
                  <a:ext cx="2242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D14DC22F-35B5-4300-8292-2CC707C6A077}"/>
                    </a:ext>
                  </a:extLst>
                </p14:cNvPr>
                <p14:cNvContentPartPr/>
                <p14:nvPr/>
              </p14:nvContentPartPr>
              <p14:xfrm>
                <a:off x="614613" y="3866467"/>
                <a:ext cx="439560" cy="25704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D14DC22F-35B5-4300-8292-2CC707C6A07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10293" y="3862147"/>
                  <a:ext cx="4482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F9578125-6A62-43F3-8874-E702C4E0511E}"/>
                    </a:ext>
                  </a:extLst>
                </p14:cNvPr>
                <p14:cNvContentPartPr/>
                <p14:nvPr/>
              </p14:nvContentPartPr>
              <p14:xfrm>
                <a:off x="1062093" y="3935947"/>
                <a:ext cx="52200" cy="5328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F9578125-6A62-43F3-8874-E702C4E0511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57773" y="3931627"/>
                  <a:ext cx="608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C09C70A3-670F-4BA8-9255-BE6459A69B82}"/>
                    </a:ext>
                  </a:extLst>
                </p14:cNvPr>
                <p14:cNvContentPartPr/>
                <p14:nvPr/>
              </p14:nvContentPartPr>
              <p14:xfrm>
                <a:off x="1156053" y="3914347"/>
                <a:ext cx="85680" cy="6048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C09C70A3-670F-4BA8-9255-BE6459A69B8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51733" y="3910027"/>
                  <a:ext cx="943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237E69CA-8671-4C7C-94DF-FF27F1C46815}"/>
                    </a:ext>
                  </a:extLst>
                </p14:cNvPr>
                <p14:cNvContentPartPr/>
                <p14:nvPr/>
              </p14:nvContentPartPr>
              <p14:xfrm>
                <a:off x="1357653" y="3869707"/>
                <a:ext cx="374400" cy="9756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237E69CA-8671-4C7C-94DF-FF27F1C4681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353333" y="3865387"/>
                  <a:ext cx="3830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A08D0624-E796-4F13-B050-22100455A10E}"/>
                    </a:ext>
                  </a:extLst>
                </p14:cNvPr>
                <p14:cNvContentPartPr/>
                <p14:nvPr/>
              </p14:nvContentPartPr>
              <p14:xfrm>
                <a:off x="1768773" y="3661627"/>
                <a:ext cx="120240" cy="154440"/>
              </p14:xfrm>
            </p:contentPart>
          </mc:Choice>
          <mc:Fallback xmlns=""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A08D0624-E796-4F13-B050-22100455A10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764453" y="3657307"/>
                  <a:ext cx="1288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B68FEE41-D323-4C4A-9BAC-691520B97ACA}"/>
                    </a:ext>
                  </a:extLst>
                </p14:cNvPr>
                <p14:cNvContentPartPr/>
                <p14:nvPr/>
              </p14:nvContentPartPr>
              <p14:xfrm>
                <a:off x="1838253" y="3917947"/>
                <a:ext cx="30600" cy="828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B68FEE41-D323-4C4A-9BAC-691520B97AC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833933" y="3913627"/>
                  <a:ext cx="392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98BDD38D-2D37-4B56-9925-B09FDDA4F8AC}"/>
                    </a:ext>
                  </a:extLst>
                </p14:cNvPr>
                <p14:cNvContentPartPr/>
                <p14:nvPr/>
              </p14:nvContentPartPr>
              <p14:xfrm>
                <a:off x="293493" y="4227547"/>
                <a:ext cx="179280" cy="15336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98BDD38D-2D37-4B56-9925-B09FDDA4F8A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89173" y="4223227"/>
                  <a:ext cx="1879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69151745-3A47-4702-81B5-FD98A56746B6}"/>
                    </a:ext>
                  </a:extLst>
                </p14:cNvPr>
                <p14:cNvContentPartPr/>
                <p14:nvPr/>
              </p14:nvContentPartPr>
              <p14:xfrm>
                <a:off x="568173" y="4227187"/>
                <a:ext cx="7200" cy="159840"/>
              </p14:xfrm>
            </p:contentPart>
          </mc:Choice>
          <mc:Fallback xmlns=""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69151745-3A47-4702-81B5-FD98A56746B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63853" y="4222507"/>
                  <a:ext cx="158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B419D42B-63F5-452A-9752-4B435B370F23}"/>
                    </a:ext>
                  </a:extLst>
                </p14:cNvPr>
                <p14:cNvContentPartPr/>
                <p14:nvPr/>
              </p14:nvContentPartPr>
              <p14:xfrm>
                <a:off x="475653" y="4203427"/>
                <a:ext cx="204120" cy="15228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B419D42B-63F5-452A-9752-4B435B370F2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71333" y="4199107"/>
                  <a:ext cx="2127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A1DAFF65-E74C-47EC-8E7D-AEFB573EFC85}"/>
                    </a:ext>
                  </a:extLst>
                </p14:cNvPr>
                <p14:cNvContentPartPr/>
                <p14:nvPr/>
              </p14:nvContentPartPr>
              <p14:xfrm>
                <a:off x="718293" y="4168867"/>
                <a:ext cx="141840" cy="232560"/>
              </p14:xfrm>
            </p:contentPart>
          </mc:Choice>
          <mc:Fallback xmlns=""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A1DAFF65-E74C-47EC-8E7D-AEFB573EFC8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13973" y="4164547"/>
                  <a:ext cx="1504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F2DCB0E4-B661-4387-B594-8B58E6223CC9}"/>
                    </a:ext>
                  </a:extLst>
                </p14:cNvPr>
                <p14:cNvContentPartPr/>
                <p14:nvPr/>
              </p14:nvContentPartPr>
              <p14:xfrm>
                <a:off x="322293" y="4655587"/>
                <a:ext cx="200520" cy="1008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F2DCB0E4-B661-4387-B594-8B58E6223CC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17973" y="4651267"/>
                  <a:ext cx="2091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07D1FEFB-7612-4831-BAD9-4B1454E4C27B}"/>
                    </a:ext>
                  </a:extLst>
                </p14:cNvPr>
                <p14:cNvContentPartPr/>
                <p14:nvPr/>
              </p14:nvContentPartPr>
              <p14:xfrm>
                <a:off x="320133" y="4710667"/>
                <a:ext cx="253800" cy="13320"/>
              </p14:xfrm>
            </p:contentPart>
          </mc:Choice>
          <mc:Fallback xmlns=""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07D1FEFB-7612-4831-BAD9-4B1454E4C27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15813" y="4706347"/>
                  <a:ext cx="2624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D44CB960-7F9C-42D7-9209-189539925FDA}"/>
                    </a:ext>
                  </a:extLst>
                </p14:cNvPr>
                <p14:cNvContentPartPr/>
                <p14:nvPr/>
              </p14:nvContentPartPr>
              <p14:xfrm>
                <a:off x="723693" y="4423747"/>
                <a:ext cx="159120" cy="187920"/>
              </p14:xfrm>
            </p:contentPart>
          </mc:Choice>
          <mc:Fallback xmlns=""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D44CB960-7F9C-42D7-9209-189539925FD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19373" y="4419427"/>
                  <a:ext cx="1677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9F9D90FE-4524-4D3D-8D08-57981C6E07CB}"/>
                    </a:ext>
                  </a:extLst>
                </p14:cNvPr>
                <p14:cNvContentPartPr/>
                <p14:nvPr/>
              </p14:nvContentPartPr>
              <p14:xfrm>
                <a:off x="946533" y="4428787"/>
                <a:ext cx="147600" cy="142920"/>
              </p14:xfrm>
            </p:contentPart>
          </mc:Choice>
          <mc:Fallback xmlns=""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9F9D90FE-4524-4D3D-8D08-57981C6E07C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42213" y="4424467"/>
                  <a:ext cx="1562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546ED778-7519-4A86-AD83-36DE657FD7A9}"/>
                    </a:ext>
                  </a:extLst>
                </p14:cNvPr>
                <p14:cNvContentPartPr/>
                <p14:nvPr/>
              </p14:nvContentPartPr>
              <p14:xfrm>
                <a:off x="1102773" y="4509427"/>
                <a:ext cx="102240" cy="96480"/>
              </p14:xfrm>
            </p:contentPart>
          </mc:Choice>
          <mc:Fallback xmlns=""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546ED778-7519-4A86-AD83-36DE657FD7A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98453" y="4505107"/>
                  <a:ext cx="1108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937978CC-5359-4EA9-94A6-1E275FD01F4E}"/>
                    </a:ext>
                  </a:extLst>
                </p14:cNvPr>
                <p14:cNvContentPartPr/>
                <p14:nvPr/>
              </p14:nvContentPartPr>
              <p14:xfrm>
                <a:off x="1120413" y="4529227"/>
                <a:ext cx="70200" cy="58680"/>
              </p14:xfrm>
            </p:contentPart>
          </mc:Choice>
          <mc:Fallback xmlns=""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937978CC-5359-4EA9-94A6-1E275FD01F4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16093" y="4524907"/>
                  <a:ext cx="788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0D870E60-21B8-48CC-8148-2B91AAA0F8DE}"/>
                    </a:ext>
                  </a:extLst>
                </p14:cNvPr>
                <p14:cNvContentPartPr/>
                <p14:nvPr/>
              </p14:nvContentPartPr>
              <p14:xfrm>
                <a:off x="1216893" y="4534627"/>
                <a:ext cx="76320" cy="101520"/>
              </p14:xfrm>
            </p:contentPart>
          </mc:Choice>
          <mc:Fallback xmlns=""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0D870E60-21B8-48CC-8148-2B91AAA0F8D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212573" y="4530307"/>
                  <a:ext cx="849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36559EA8-B3FA-4829-B902-1D7D33B799BC}"/>
                    </a:ext>
                  </a:extLst>
                </p14:cNvPr>
                <p14:cNvContentPartPr/>
                <p14:nvPr/>
              </p14:nvContentPartPr>
              <p14:xfrm>
                <a:off x="700293" y="4645867"/>
                <a:ext cx="737640" cy="57240"/>
              </p14:xfrm>
            </p:contentPart>
          </mc:Choice>
          <mc:Fallback xmlns=""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36559EA8-B3FA-4829-B902-1D7D33B799B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95973" y="4641547"/>
                  <a:ext cx="7462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9E918D23-51B3-400F-BA9E-9D3A4D55F1B6}"/>
                    </a:ext>
                  </a:extLst>
                </p14:cNvPr>
                <p14:cNvContentPartPr/>
                <p14:nvPr/>
              </p14:nvContentPartPr>
              <p14:xfrm>
                <a:off x="565653" y="4664227"/>
                <a:ext cx="79560" cy="30240"/>
              </p14:xfrm>
            </p:contentPart>
          </mc:Choice>
          <mc:Fallback xmlns=""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9E918D23-51B3-400F-BA9E-9D3A4D55F1B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61333" y="4659907"/>
                  <a:ext cx="882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6C27DB72-0C1B-4F6A-816A-9060E41980D5}"/>
                    </a:ext>
                  </a:extLst>
                </p14:cNvPr>
                <p14:cNvContentPartPr/>
                <p14:nvPr/>
              </p14:nvContentPartPr>
              <p14:xfrm>
                <a:off x="741333" y="4721827"/>
                <a:ext cx="174240" cy="194760"/>
              </p14:xfrm>
            </p:contentPart>
          </mc:Choice>
          <mc:Fallback xmlns=""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6C27DB72-0C1B-4F6A-816A-9060E41980D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37013" y="4717507"/>
                  <a:ext cx="1828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7D0BCC96-EE40-42EE-A520-C939FD81E1A5}"/>
                    </a:ext>
                  </a:extLst>
                </p14:cNvPr>
                <p14:cNvContentPartPr/>
                <p14:nvPr/>
              </p14:nvContentPartPr>
              <p14:xfrm>
                <a:off x="988653" y="4747027"/>
                <a:ext cx="121680" cy="13896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7D0BCC96-EE40-42EE-A520-C939FD81E1A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84333" y="4742707"/>
                  <a:ext cx="1303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45277582-BE8E-4984-A1BC-C721A8EC6BE2}"/>
                    </a:ext>
                  </a:extLst>
                </p14:cNvPr>
                <p14:cNvContentPartPr/>
                <p14:nvPr/>
              </p14:nvContentPartPr>
              <p14:xfrm>
                <a:off x="1164693" y="4808587"/>
                <a:ext cx="79560" cy="116640"/>
              </p14:xfrm>
            </p:contentPart>
          </mc:Choice>
          <mc:Fallback xmlns=""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45277582-BE8E-4984-A1BC-C721A8EC6BE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60373" y="4804267"/>
                  <a:ext cx="882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2D04AD6F-7F28-41D7-A783-20DE6061395A}"/>
                    </a:ext>
                  </a:extLst>
                </p14:cNvPr>
                <p14:cNvContentPartPr/>
                <p14:nvPr/>
              </p14:nvContentPartPr>
              <p14:xfrm>
                <a:off x="1151373" y="4838827"/>
                <a:ext cx="109080" cy="62640"/>
              </p14:xfrm>
            </p:contentPart>
          </mc:Choice>
          <mc:Fallback xmlns=""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2D04AD6F-7F28-41D7-A783-20DE6061395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47053" y="4834507"/>
                  <a:ext cx="1177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DD11DB71-49FE-4E33-A030-C611571973F3}"/>
                    </a:ext>
                  </a:extLst>
                </p14:cNvPr>
                <p14:cNvContentPartPr/>
                <p14:nvPr/>
              </p14:nvContentPartPr>
              <p14:xfrm>
                <a:off x="1282413" y="4856827"/>
                <a:ext cx="141840" cy="95400"/>
              </p14:xfrm>
            </p:contentPart>
          </mc:Choice>
          <mc:Fallback xmlns=""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DD11DB71-49FE-4E33-A030-C611571973F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278093" y="4852507"/>
                  <a:ext cx="1504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7AC3AD5C-71E7-4208-A21F-3F7F051CE284}"/>
                    </a:ext>
                  </a:extLst>
                </p14:cNvPr>
                <p14:cNvContentPartPr/>
                <p14:nvPr/>
              </p14:nvContentPartPr>
              <p14:xfrm>
                <a:off x="1104573" y="4259947"/>
                <a:ext cx="159840" cy="77040"/>
              </p14:xfrm>
            </p:contentPart>
          </mc:Choice>
          <mc:Fallback xmlns=""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7AC3AD5C-71E7-4208-A21F-3F7F051CE28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00253" y="4255627"/>
                  <a:ext cx="1684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F5274C85-4EB9-4B99-9D1E-507E4D5060F1}"/>
                    </a:ext>
                  </a:extLst>
                </p14:cNvPr>
                <p14:cNvContentPartPr/>
                <p14:nvPr/>
              </p14:nvContentPartPr>
              <p14:xfrm>
                <a:off x="858693" y="4322227"/>
                <a:ext cx="404640" cy="80640"/>
              </p14:xfrm>
            </p:contentPart>
          </mc:Choice>
          <mc:Fallback xmlns=""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F5274C85-4EB9-4B99-9D1E-507E4D5060F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54373" y="4317907"/>
                  <a:ext cx="4132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81E1F9C2-D22F-442A-87B6-5E2761C2CDF9}"/>
                    </a:ext>
                  </a:extLst>
                </p14:cNvPr>
                <p14:cNvContentPartPr/>
                <p14:nvPr/>
              </p14:nvContentPartPr>
              <p14:xfrm>
                <a:off x="1262253" y="4171027"/>
                <a:ext cx="120240" cy="134640"/>
              </p14:xfrm>
            </p:contentPart>
          </mc:Choice>
          <mc:Fallback xmlns=""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81E1F9C2-D22F-442A-87B6-5E2761C2CDF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257933" y="4166707"/>
                  <a:ext cx="1288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E400CFC7-84B4-4721-9750-23879C8989C8}"/>
                    </a:ext>
                  </a:extLst>
                </p14:cNvPr>
                <p14:cNvContentPartPr/>
                <p14:nvPr/>
              </p14:nvContentPartPr>
              <p14:xfrm>
                <a:off x="1354413" y="4181467"/>
                <a:ext cx="284040" cy="17208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E400CFC7-84B4-4721-9750-23879C8989C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350093" y="4177147"/>
                  <a:ext cx="2926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18327400-5231-4CFE-8F8B-5DD6108B487D}"/>
                    </a:ext>
                  </a:extLst>
                </p14:cNvPr>
                <p14:cNvContentPartPr/>
                <p14:nvPr/>
              </p14:nvContentPartPr>
              <p14:xfrm>
                <a:off x="1624053" y="4154827"/>
                <a:ext cx="22320" cy="14760"/>
              </p14:xfrm>
            </p:contentPart>
          </mc:Choice>
          <mc:Fallback xmlns=""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18327400-5231-4CFE-8F8B-5DD6108B487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619733" y="4150507"/>
                  <a:ext cx="309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79C4AB03-96C0-4748-8309-2706B03C594E}"/>
                    </a:ext>
                  </a:extLst>
                </p14:cNvPr>
                <p14:cNvContentPartPr/>
                <p14:nvPr/>
              </p14:nvContentPartPr>
              <p14:xfrm>
                <a:off x="1668693" y="4063747"/>
                <a:ext cx="156960" cy="131760"/>
              </p14:xfrm>
            </p:contentPart>
          </mc:Choice>
          <mc:Fallback xmlns=""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79C4AB03-96C0-4748-8309-2706B03C594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664373" y="4059427"/>
                  <a:ext cx="1656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BBC7CDFA-A006-4F60-AF52-07C5635CBCAF}"/>
                    </a:ext>
                  </a:extLst>
                </p14:cNvPr>
                <p14:cNvContentPartPr/>
                <p14:nvPr/>
              </p14:nvContentPartPr>
              <p14:xfrm>
                <a:off x="1541973" y="4357507"/>
                <a:ext cx="109440" cy="77040"/>
              </p14:xfrm>
            </p:contentPart>
          </mc:Choice>
          <mc:Fallback xmlns=""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BBC7CDFA-A006-4F60-AF52-07C5635CBCA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537653" y="4353187"/>
                  <a:ext cx="1180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6D174DE6-24C2-4722-B645-BA67FB2BEA2F}"/>
                    </a:ext>
                  </a:extLst>
                </p14:cNvPr>
                <p14:cNvContentPartPr/>
                <p14:nvPr/>
              </p14:nvContentPartPr>
              <p14:xfrm>
                <a:off x="1644213" y="4291627"/>
                <a:ext cx="96480" cy="106560"/>
              </p14:xfrm>
            </p:contentPart>
          </mc:Choice>
          <mc:Fallback xmlns=""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6D174DE6-24C2-4722-B645-BA67FB2BEA2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639893" y="4287307"/>
                  <a:ext cx="1051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AEA41675-135F-46A6-9E04-E472AE18EF73}"/>
                    </a:ext>
                  </a:extLst>
                </p14:cNvPr>
                <p14:cNvContentPartPr/>
                <p14:nvPr/>
              </p14:nvContentPartPr>
              <p14:xfrm>
                <a:off x="1775973" y="4266067"/>
                <a:ext cx="110880" cy="106560"/>
              </p14:xfrm>
            </p:contentPart>
          </mc:Choice>
          <mc:Fallback xmlns=""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AEA41675-135F-46A6-9E04-E472AE18EF7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771653" y="4261747"/>
                  <a:ext cx="1195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B4679EFE-B650-4FD0-82E1-B53FEF76E003}"/>
                    </a:ext>
                  </a:extLst>
                </p14:cNvPr>
                <p14:cNvContentPartPr/>
                <p14:nvPr/>
              </p14:nvContentPartPr>
              <p14:xfrm>
                <a:off x="1905573" y="4221067"/>
                <a:ext cx="141480" cy="213120"/>
              </p14:xfrm>
            </p:contentPart>
          </mc:Choice>
          <mc:Fallback xmlns=""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B4679EFE-B650-4FD0-82E1-B53FEF76E00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901253" y="4216747"/>
                  <a:ext cx="150120" cy="22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F975F8B7-EA2E-4A0F-BC42-24CA98DC99FC}"/>
                  </a:ext>
                </a:extLst>
              </p14:cNvPr>
              <p14:cNvContentPartPr/>
              <p14:nvPr/>
            </p14:nvContentPartPr>
            <p14:xfrm>
              <a:off x="7285053" y="988267"/>
              <a:ext cx="3360600" cy="2811240"/>
            </p14:xfrm>
          </p:contentPart>
        </mc:Choice>
        <mc:Fallback xmlns=""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F975F8B7-EA2E-4A0F-BC42-24CA98DC99FC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7280733" y="983947"/>
                <a:ext cx="3369240" cy="28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04D293E0-065A-4333-86EC-8C4DA637D67A}"/>
                  </a:ext>
                </a:extLst>
              </p14:cNvPr>
              <p14:cNvContentPartPr/>
              <p14:nvPr/>
            </p14:nvContentPartPr>
            <p14:xfrm>
              <a:off x="7014333" y="871267"/>
              <a:ext cx="362880" cy="210960"/>
            </p14:xfrm>
          </p:contentPart>
        </mc:Choice>
        <mc:Fallback xmlns=""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04D293E0-065A-4333-86EC-8C4DA637D67A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7010013" y="866947"/>
                <a:ext cx="37152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id="{821EBA41-FFEB-449B-A489-03DCBD474D73}"/>
                  </a:ext>
                </a:extLst>
              </p14:cNvPr>
              <p14:cNvContentPartPr/>
              <p14:nvPr/>
            </p14:nvContentPartPr>
            <p14:xfrm>
              <a:off x="3964413" y="613147"/>
              <a:ext cx="160200" cy="161280"/>
            </p14:xfrm>
          </p:contentPart>
        </mc:Choice>
        <mc:Fallback xmlns=""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821EBA41-FFEB-449B-A489-03DCBD474D73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3960093" y="608827"/>
                <a:ext cx="16884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38D122C6-43C0-4AFE-8C02-02861E422B6C}"/>
                  </a:ext>
                </a:extLst>
              </p14:cNvPr>
              <p14:cNvContentPartPr/>
              <p14:nvPr/>
            </p14:nvContentPartPr>
            <p14:xfrm>
              <a:off x="4163493" y="621787"/>
              <a:ext cx="163080" cy="186840"/>
            </p14:xfrm>
          </p:contentPart>
        </mc:Choice>
        <mc:Fallback xmlns=""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38D122C6-43C0-4AFE-8C02-02861E422B6C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4159173" y="617467"/>
                <a:ext cx="17172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17738328-C43D-4471-A503-9C4DBB11AFBA}"/>
                  </a:ext>
                </a:extLst>
              </p14:cNvPr>
              <p14:cNvContentPartPr/>
              <p14:nvPr/>
            </p14:nvContentPartPr>
            <p14:xfrm>
              <a:off x="4542213" y="685867"/>
              <a:ext cx="167400" cy="3960"/>
            </p14:xfrm>
          </p:contentPart>
        </mc:Choice>
        <mc:Fallback xmlns=""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17738328-C43D-4471-A503-9C4DBB11AFBA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4537893" y="681547"/>
                <a:ext cx="17604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21983FBF-B284-4876-81CA-A31A58262CA0}"/>
                  </a:ext>
                </a:extLst>
              </p14:cNvPr>
              <p14:cNvContentPartPr/>
              <p14:nvPr/>
            </p14:nvContentPartPr>
            <p14:xfrm>
              <a:off x="4546893" y="743107"/>
              <a:ext cx="174600" cy="5760"/>
            </p14:xfrm>
          </p:contentPart>
        </mc:Choice>
        <mc:Fallback xmlns=""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21983FBF-B284-4876-81CA-A31A58262CA0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4542573" y="738787"/>
                <a:ext cx="183240" cy="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AA443914-22F7-4906-B9BF-D3B9CF8A6DD6}"/>
                  </a:ext>
                </a:extLst>
              </p14:cNvPr>
              <p14:cNvContentPartPr/>
              <p14:nvPr/>
            </p14:nvContentPartPr>
            <p14:xfrm>
              <a:off x="4865133" y="635467"/>
              <a:ext cx="1440" cy="4680"/>
            </p14:xfrm>
          </p:contentPart>
        </mc:Choice>
        <mc:Fallback xmlns=""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AA443914-22F7-4906-B9BF-D3B9CF8A6DD6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4860813" y="631147"/>
                <a:ext cx="1008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57DA5DCD-4584-498F-8664-30DD672075DC}"/>
                  </a:ext>
                </a:extLst>
              </p14:cNvPr>
              <p14:cNvContentPartPr/>
              <p14:nvPr/>
            </p14:nvContentPartPr>
            <p14:xfrm>
              <a:off x="4767213" y="510907"/>
              <a:ext cx="173880" cy="144360"/>
            </p14:xfrm>
          </p:contentPart>
        </mc:Choice>
        <mc:Fallback xmlns=""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57DA5DCD-4584-498F-8664-30DD672075DC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4762893" y="506587"/>
                <a:ext cx="18252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C30EC554-CDF3-434E-BE38-5F8CF437F28C}"/>
                  </a:ext>
                </a:extLst>
              </p14:cNvPr>
              <p14:cNvContentPartPr/>
              <p14:nvPr/>
            </p14:nvContentPartPr>
            <p14:xfrm>
              <a:off x="4937133" y="495787"/>
              <a:ext cx="101880" cy="179280"/>
            </p14:xfrm>
          </p:contentPart>
        </mc:Choice>
        <mc:Fallback xmlns=""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C30EC554-CDF3-434E-BE38-5F8CF437F28C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4932813" y="491467"/>
                <a:ext cx="11052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1C65C16A-46AA-4084-ACA9-B983B9FFC386}"/>
                  </a:ext>
                </a:extLst>
              </p14:cNvPr>
              <p14:cNvContentPartPr/>
              <p14:nvPr/>
            </p14:nvContentPartPr>
            <p14:xfrm>
              <a:off x="4797813" y="692707"/>
              <a:ext cx="255960" cy="28440"/>
            </p14:xfrm>
          </p:contentPart>
        </mc:Choice>
        <mc:Fallback xmlns=""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1C65C16A-46AA-4084-ACA9-B983B9FFC386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4793493" y="688387"/>
                <a:ext cx="26460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942AC7DC-5421-4655-8766-DD6465A50AD9}"/>
                  </a:ext>
                </a:extLst>
              </p14:cNvPr>
              <p14:cNvContentPartPr/>
              <p14:nvPr/>
            </p14:nvContentPartPr>
            <p14:xfrm>
              <a:off x="4796013" y="739147"/>
              <a:ext cx="138600" cy="117000"/>
            </p14:xfrm>
          </p:contentPart>
        </mc:Choice>
        <mc:Fallback xmlns=""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942AC7DC-5421-4655-8766-DD6465A50AD9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4791693" y="734827"/>
                <a:ext cx="14724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A6ABA490-2376-43C6-9E3D-27CE5CB71A13}"/>
                  </a:ext>
                </a:extLst>
              </p14:cNvPr>
              <p14:cNvContentPartPr/>
              <p14:nvPr/>
            </p14:nvContentPartPr>
            <p14:xfrm>
              <a:off x="4947573" y="755707"/>
              <a:ext cx="114840" cy="116640"/>
            </p14:xfrm>
          </p:contentPart>
        </mc:Choice>
        <mc:Fallback xmlns=""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A6ABA490-2376-43C6-9E3D-27CE5CB71A13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4943253" y="751387"/>
                <a:ext cx="12348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7E41453C-793A-43E9-B708-5A36E848D200}"/>
                  </a:ext>
                </a:extLst>
              </p14:cNvPr>
              <p14:cNvContentPartPr/>
              <p14:nvPr/>
            </p14:nvContentPartPr>
            <p14:xfrm>
              <a:off x="5169333" y="592267"/>
              <a:ext cx="163440" cy="154800"/>
            </p14:xfrm>
          </p:contentPart>
        </mc:Choice>
        <mc:Fallback xmlns=""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7E41453C-793A-43E9-B708-5A36E848D200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5165013" y="587947"/>
                <a:ext cx="1720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8544F56A-6DC2-4B6B-96A3-2A75BD21A3F1}"/>
                  </a:ext>
                </a:extLst>
              </p14:cNvPr>
              <p14:cNvContentPartPr/>
              <p14:nvPr/>
            </p14:nvContentPartPr>
            <p14:xfrm>
              <a:off x="5356893" y="592267"/>
              <a:ext cx="117720" cy="127800"/>
            </p14:xfrm>
          </p:contentPart>
        </mc:Choice>
        <mc:Fallback xmlns=""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8544F56A-6DC2-4B6B-96A3-2A75BD21A3F1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5352573" y="587947"/>
                <a:ext cx="12636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8D0431F5-EF83-47D1-9CC4-37126E460713}"/>
                  </a:ext>
                </a:extLst>
              </p14:cNvPr>
              <p14:cNvContentPartPr/>
              <p14:nvPr/>
            </p14:nvContentPartPr>
            <p14:xfrm>
              <a:off x="5476053" y="659587"/>
              <a:ext cx="117720" cy="155520"/>
            </p14:xfrm>
          </p:contentPart>
        </mc:Choice>
        <mc:Fallback xmlns=""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8D0431F5-EF83-47D1-9CC4-37126E460713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5471733" y="655267"/>
                <a:ext cx="12636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31A95C68-245D-4A8D-B337-FB7C7ACAED7E}"/>
                  </a:ext>
                </a:extLst>
              </p14:cNvPr>
              <p14:cNvContentPartPr/>
              <p14:nvPr/>
            </p14:nvContentPartPr>
            <p14:xfrm>
              <a:off x="3958653" y="1088707"/>
              <a:ext cx="137880" cy="200160"/>
            </p14:xfrm>
          </p:contentPart>
        </mc:Choice>
        <mc:Fallback xmlns=""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31A95C68-245D-4A8D-B337-FB7C7ACAED7E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3954333" y="1084387"/>
                <a:ext cx="14652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3CA09541-BA98-41CA-853B-06BD8199BE19}"/>
                  </a:ext>
                </a:extLst>
              </p14:cNvPr>
              <p14:cNvContentPartPr/>
              <p14:nvPr/>
            </p14:nvContentPartPr>
            <p14:xfrm>
              <a:off x="4170693" y="1102747"/>
              <a:ext cx="109440" cy="142920"/>
            </p14:xfrm>
          </p:contentPart>
        </mc:Choice>
        <mc:Fallback xmlns=""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3CA09541-BA98-41CA-853B-06BD8199BE19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4166373" y="1098427"/>
                <a:ext cx="11808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8057E770-B4E7-458A-B960-7108BCA5466A}"/>
                  </a:ext>
                </a:extLst>
              </p14:cNvPr>
              <p14:cNvContentPartPr/>
              <p14:nvPr/>
            </p14:nvContentPartPr>
            <p14:xfrm>
              <a:off x="7993173" y="471307"/>
              <a:ext cx="143280" cy="34704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8057E770-B4E7-458A-B960-7108BCA5466A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7988853" y="466987"/>
                <a:ext cx="15192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CDD02B13-A0BE-4417-8A84-F228FE85372A}"/>
                  </a:ext>
                </a:extLst>
              </p14:cNvPr>
              <p14:cNvContentPartPr/>
              <p14:nvPr/>
            </p14:nvContentPartPr>
            <p14:xfrm>
              <a:off x="8171733" y="538627"/>
              <a:ext cx="131760" cy="21024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CDD02B13-A0BE-4417-8A84-F228FE85372A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8167413" y="534307"/>
                <a:ext cx="1404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24877ACA-2B47-4A2B-9B7E-62F6385A3AB8}"/>
                  </a:ext>
                </a:extLst>
              </p14:cNvPr>
              <p14:cNvContentPartPr/>
              <p14:nvPr/>
            </p14:nvContentPartPr>
            <p14:xfrm>
              <a:off x="8343813" y="676867"/>
              <a:ext cx="103320" cy="15264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24877ACA-2B47-4A2B-9B7E-62F6385A3AB8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8339493" y="672547"/>
                <a:ext cx="11196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A0B43A4E-52FB-4010-BA0D-CAD78659F478}"/>
                  </a:ext>
                </a:extLst>
              </p14:cNvPr>
              <p14:cNvContentPartPr/>
              <p14:nvPr/>
            </p14:nvContentPartPr>
            <p14:xfrm>
              <a:off x="8546493" y="481027"/>
              <a:ext cx="79920" cy="38448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A0B43A4E-52FB-4010-BA0D-CAD78659F478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8542173" y="476707"/>
                <a:ext cx="8856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913BE5AE-7B01-494C-8597-B8CA2064E1B1}"/>
                  </a:ext>
                </a:extLst>
              </p14:cNvPr>
              <p14:cNvContentPartPr/>
              <p14:nvPr/>
            </p14:nvContentPartPr>
            <p14:xfrm>
              <a:off x="8914773" y="688027"/>
              <a:ext cx="130320" cy="792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913BE5AE-7B01-494C-8597-B8CA2064E1B1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8910453" y="683707"/>
                <a:ext cx="13896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DABFDF5C-4517-43E8-910A-4243E301541B}"/>
                  </a:ext>
                </a:extLst>
              </p14:cNvPr>
              <p14:cNvContentPartPr/>
              <p14:nvPr/>
            </p14:nvContentPartPr>
            <p14:xfrm>
              <a:off x="9018093" y="631507"/>
              <a:ext cx="109800" cy="13320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DABFDF5C-4517-43E8-910A-4243E301541B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9013773" y="627187"/>
                <a:ext cx="11844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E3B5B413-AFF7-4CB4-88DC-B65B26CAE8E2}"/>
                  </a:ext>
                </a:extLst>
              </p14:cNvPr>
              <p14:cNvContentPartPr/>
              <p14:nvPr/>
            </p14:nvContentPartPr>
            <p14:xfrm>
              <a:off x="7798053" y="1557067"/>
              <a:ext cx="188640" cy="227520"/>
            </p14:xfrm>
          </p:contentPart>
        </mc:Choice>
        <mc:Fallback xmlns=""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E3B5B413-AFF7-4CB4-88DC-B65B26CAE8E2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7793733" y="1552747"/>
                <a:ext cx="19728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3F53D326-D057-4BD9-A340-D0FC013B84EF}"/>
                  </a:ext>
                </a:extLst>
              </p14:cNvPr>
              <p14:cNvContentPartPr/>
              <p14:nvPr/>
            </p14:nvContentPartPr>
            <p14:xfrm>
              <a:off x="8148693" y="1458787"/>
              <a:ext cx="121680" cy="316440"/>
            </p14:xfrm>
          </p:contentPart>
        </mc:Choice>
        <mc:Fallback xmlns=""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3F53D326-D057-4BD9-A340-D0FC013B84EF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8144373" y="1454467"/>
                <a:ext cx="13032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77542180-D370-4C2C-B897-D7225C38B6A7}"/>
                  </a:ext>
                </a:extLst>
              </p14:cNvPr>
              <p14:cNvContentPartPr/>
              <p14:nvPr/>
            </p14:nvContentPartPr>
            <p14:xfrm>
              <a:off x="8322213" y="1496227"/>
              <a:ext cx="123840" cy="190080"/>
            </p14:xfrm>
          </p:contentPart>
        </mc:Choice>
        <mc:Fallback xmlns=""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77542180-D370-4C2C-B897-D7225C38B6A7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8317893" y="1491907"/>
                <a:ext cx="13248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CD949D88-864A-4362-8034-B6DE700E203B}"/>
                  </a:ext>
                </a:extLst>
              </p14:cNvPr>
              <p14:cNvContentPartPr/>
              <p14:nvPr/>
            </p14:nvContentPartPr>
            <p14:xfrm>
              <a:off x="8469453" y="1619707"/>
              <a:ext cx="104760" cy="121320"/>
            </p14:xfrm>
          </p:contentPart>
        </mc:Choice>
        <mc:Fallback xmlns=""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CD949D88-864A-4362-8034-B6DE700E203B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8465133" y="1615387"/>
                <a:ext cx="11340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61C9EDCF-B572-44FB-84EA-056C3906811A}"/>
                  </a:ext>
                </a:extLst>
              </p14:cNvPr>
              <p14:cNvContentPartPr/>
              <p14:nvPr/>
            </p14:nvContentPartPr>
            <p14:xfrm>
              <a:off x="8581773" y="1419187"/>
              <a:ext cx="87840" cy="413280"/>
            </p14:xfrm>
          </p:contentPart>
        </mc:Choice>
        <mc:Fallback xmlns=""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61C9EDCF-B572-44FB-84EA-056C3906811A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8577453" y="1414867"/>
                <a:ext cx="9648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41BF8E55-69DC-4D1F-84B8-FA2FAEA4A77F}"/>
                  </a:ext>
                </a:extLst>
              </p14:cNvPr>
              <p14:cNvContentPartPr/>
              <p14:nvPr/>
            </p14:nvContentPartPr>
            <p14:xfrm>
              <a:off x="8836293" y="1599907"/>
              <a:ext cx="174600" cy="30960"/>
            </p14:xfrm>
          </p:contentPart>
        </mc:Choice>
        <mc:Fallback xmlns=""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41BF8E55-69DC-4D1F-84B8-FA2FAEA4A77F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8831973" y="1595587"/>
                <a:ext cx="18324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0FD75926-4CBC-45B8-9A7A-B328ED0A4AF3}"/>
                  </a:ext>
                </a:extLst>
              </p14:cNvPr>
              <p14:cNvContentPartPr/>
              <p14:nvPr/>
            </p14:nvContentPartPr>
            <p14:xfrm>
              <a:off x="8951853" y="1532227"/>
              <a:ext cx="96840" cy="22356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0FD75926-4CBC-45B8-9A7A-B328ED0A4AF3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8947533" y="1527907"/>
                <a:ext cx="10548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7EE6DF24-7E2A-4E4B-8CB2-01D94F7C513E}"/>
                  </a:ext>
                </a:extLst>
              </p14:cNvPr>
              <p14:cNvContentPartPr/>
              <p14:nvPr/>
            </p14:nvContentPartPr>
            <p14:xfrm>
              <a:off x="10653573" y="509467"/>
              <a:ext cx="133920" cy="14760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7EE6DF24-7E2A-4E4B-8CB2-01D94F7C513E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10649253" y="505147"/>
                <a:ext cx="14256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116742C2-D923-481F-BED1-2A798DAE4AE2}"/>
                  </a:ext>
                </a:extLst>
              </p14:cNvPr>
              <p14:cNvContentPartPr/>
              <p14:nvPr/>
            </p14:nvContentPartPr>
            <p14:xfrm>
              <a:off x="10852293" y="492187"/>
              <a:ext cx="127080" cy="13608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116742C2-D923-481F-BED1-2A798DAE4AE2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10847973" y="487867"/>
                <a:ext cx="13572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098E168E-CB6B-456D-9EF1-FB67F98C3231}"/>
                  </a:ext>
                </a:extLst>
              </p14:cNvPr>
              <p14:cNvContentPartPr/>
              <p14:nvPr/>
            </p14:nvContentPartPr>
            <p14:xfrm>
              <a:off x="10985853" y="540787"/>
              <a:ext cx="118800" cy="14940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098E168E-CB6B-456D-9EF1-FB67F98C3231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10981533" y="536467"/>
                <a:ext cx="12744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2A9FD62D-145A-4A42-A548-B15AF74B3882}"/>
                  </a:ext>
                </a:extLst>
              </p14:cNvPr>
              <p14:cNvContentPartPr/>
              <p14:nvPr/>
            </p14:nvContentPartPr>
            <p14:xfrm>
              <a:off x="9377733" y="517027"/>
              <a:ext cx="160200" cy="18648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2A9FD62D-145A-4A42-A548-B15AF74B3882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9373413" y="512707"/>
                <a:ext cx="16884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CA09981C-23FB-49E6-8AAD-2583E9832834}"/>
                  </a:ext>
                </a:extLst>
              </p14:cNvPr>
              <p14:cNvContentPartPr/>
              <p14:nvPr/>
            </p14:nvContentPartPr>
            <p14:xfrm>
              <a:off x="9663933" y="497227"/>
              <a:ext cx="164520" cy="24840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CA09981C-23FB-49E6-8AAD-2583E9832834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9659613" y="492907"/>
                <a:ext cx="17316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8DF3DFB2-073F-45E2-A8D3-4B07C2C1C248}"/>
                  </a:ext>
                </a:extLst>
              </p14:cNvPr>
              <p14:cNvContentPartPr/>
              <p14:nvPr/>
            </p14:nvContentPartPr>
            <p14:xfrm>
              <a:off x="9956613" y="582907"/>
              <a:ext cx="151920" cy="252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8DF3DFB2-073F-45E2-A8D3-4B07C2C1C248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9952293" y="578587"/>
                <a:ext cx="16056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9A53653B-A363-48E2-AB0B-FDE4C0CF3E38}"/>
                  </a:ext>
                </a:extLst>
              </p14:cNvPr>
              <p14:cNvContentPartPr/>
              <p14:nvPr/>
            </p14:nvContentPartPr>
            <p14:xfrm>
              <a:off x="9961293" y="637987"/>
              <a:ext cx="139680" cy="1188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9A53653B-A363-48E2-AB0B-FDE4C0CF3E38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9956973" y="633667"/>
                <a:ext cx="1483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B1B96D9A-03F0-4D75-8F9A-9909DA5CD642}"/>
                  </a:ext>
                </a:extLst>
              </p14:cNvPr>
              <p14:cNvContentPartPr/>
              <p14:nvPr/>
            </p14:nvContentPartPr>
            <p14:xfrm>
              <a:off x="10256853" y="416947"/>
              <a:ext cx="114840" cy="14616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B1B96D9A-03F0-4D75-8F9A-9909DA5CD642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10252533" y="412627"/>
                <a:ext cx="12348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0A5167A4-9C18-4976-8748-B93483C0B49D}"/>
                  </a:ext>
                </a:extLst>
              </p14:cNvPr>
              <p14:cNvContentPartPr/>
              <p14:nvPr/>
            </p14:nvContentPartPr>
            <p14:xfrm>
              <a:off x="10438293" y="403627"/>
              <a:ext cx="360" cy="36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0A5167A4-9C18-4976-8748-B93483C0B49D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10433973" y="39930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58BD3936-28B4-4D2D-86CB-1F35FCE3D875}"/>
                  </a:ext>
                </a:extLst>
              </p14:cNvPr>
              <p14:cNvContentPartPr/>
              <p14:nvPr/>
            </p14:nvContentPartPr>
            <p14:xfrm>
              <a:off x="10425333" y="419467"/>
              <a:ext cx="126720" cy="16308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58BD3936-28B4-4D2D-86CB-1F35FCE3D875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10421013" y="415147"/>
                <a:ext cx="13536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159166B2-E1F1-4079-8213-A173A7213C14}"/>
                  </a:ext>
                </a:extLst>
              </p14:cNvPr>
              <p14:cNvContentPartPr/>
              <p14:nvPr/>
            </p14:nvContentPartPr>
            <p14:xfrm>
              <a:off x="10200333" y="612067"/>
              <a:ext cx="374040" cy="1656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159166B2-E1F1-4079-8213-A173A7213C14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10196013" y="607747"/>
                <a:ext cx="38268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4E908387-6ECF-453E-B3ED-A4AE6246427E}"/>
                  </a:ext>
                </a:extLst>
              </p14:cNvPr>
              <p14:cNvContentPartPr/>
              <p14:nvPr/>
            </p14:nvContentPartPr>
            <p14:xfrm>
              <a:off x="10203933" y="669307"/>
              <a:ext cx="133920" cy="15912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4E908387-6ECF-453E-B3ED-A4AE6246427E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10199613" y="664987"/>
                <a:ext cx="14256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C34BCDED-05B2-45E7-A7A9-FC99C431DF00}"/>
                  </a:ext>
                </a:extLst>
              </p14:cNvPr>
              <p14:cNvContentPartPr/>
              <p14:nvPr/>
            </p14:nvContentPartPr>
            <p14:xfrm>
              <a:off x="10377453" y="685147"/>
              <a:ext cx="119160" cy="13608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C34BCDED-05B2-45E7-A7A9-FC99C431DF00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10373133" y="680827"/>
                <a:ext cx="12780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E8CF2DC7-7003-4A70-B4D6-EE1506122C78}"/>
                  </a:ext>
                </a:extLst>
              </p14:cNvPr>
              <p14:cNvContentPartPr/>
              <p14:nvPr/>
            </p14:nvContentPartPr>
            <p14:xfrm>
              <a:off x="10135533" y="886027"/>
              <a:ext cx="399240" cy="5472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E8CF2DC7-7003-4A70-B4D6-EE1506122C78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10131213" y="881707"/>
                <a:ext cx="40788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A862F730-D33E-4FC9-96E3-4785DE8AF1E5}"/>
                  </a:ext>
                </a:extLst>
              </p14:cNvPr>
              <p14:cNvContentPartPr/>
              <p14:nvPr/>
            </p14:nvContentPartPr>
            <p14:xfrm>
              <a:off x="10152093" y="1028587"/>
              <a:ext cx="144720" cy="9324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A862F730-D33E-4FC9-96E3-4785DE8AF1E5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10147773" y="1024267"/>
                <a:ext cx="15336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4A28C219-2D6E-415E-BD74-1AB222591B39}"/>
                  </a:ext>
                </a:extLst>
              </p14:cNvPr>
              <p14:cNvContentPartPr/>
              <p14:nvPr/>
            </p14:nvContentPartPr>
            <p14:xfrm>
              <a:off x="10292133" y="1060987"/>
              <a:ext cx="105480" cy="4932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4A28C219-2D6E-415E-BD74-1AB222591B39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10287813" y="1056667"/>
                <a:ext cx="11412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71245169-FA7F-4BCD-8111-373F166CF2EE}"/>
                  </a:ext>
                </a:extLst>
              </p14:cNvPr>
              <p14:cNvContentPartPr/>
              <p14:nvPr/>
            </p14:nvContentPartPr>
            <p14:xfrm>
              <a:off x="10426053" y="1040107"/>
              <a:ext cx="213120" cy="16488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71245169-FA7F-4BCD-8111-373F166CF2EE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10421733" y="1035787"/>
                <a:ext cx="22176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E52BDBC7-D51F-49C4-9270-D0BB24C78BEC}"/>
                  </a:ext>
                </a:extLst>
              </p14:cNvPr>
              <p14:cNvContentPartPr/>
              <p14:nvPr/>
            </p14:nvContentPartPr>
            <p14:xfrm>
              <a:off x="10643853" y="1008067"/>
              <a:ext cx="360" cy="36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E52BDBC7-D51F-49C4-9270-D0BB24C78BEC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10639533" y="100374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9DE6D63F-C838-4384-8797-2FFA6214AAAD}"/>
                  </a:ext>
                </a:extLst>
              </p14:cNvPr>
              <p14:cNvContentPartPr/>
              <p14:nvPr/>
            </p14:nvContentPartPr>
            <p14:xfrm>
              <a:off x="10645653" y="969547"/>
              <a:ext cx="146880" cy="109800"/>
            </p14:xfrm>
          </p:contentPart>
        </mc:Choice>
        <mc:Fallback xmlns=""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9DE6D63F-C838-4384-8797-2FFA6214AAAD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10641333" y="965227"/>
                <a:ext cx="15552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88D48745-BFE8-41AC-A713-44823BD63D50}"/>
                  </a:ext>
                </a:extLst>
              </p14:cNvPr>
              <p14:cNvContentPartPr/>
              <p14:nvPr/>
            </p14:nvContentPartPr>
            <p14:xfrm>
              <a:off x="10873173" y="1017067"/>
              <a:ext cx="84240" cy="137880"/>
            </p14:xfrm>
          </p:contentPart>
        </mc:Choice>
        <mc:Fallback xmlns=""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88D48745-BFE8-41AC-A713-44823BD63D50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10868853" y="1012747"/>
                <a:ext cx="928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7267BF7D-5C66-4A73-9621-58B9D46D38ED}"/>
                  </a:ext>
                </a:extLst>
              </p14:cNvPr>
              <p14:cNvContentPartPr/>
              <p14:nvPr/>
            </p14:nvContentPartPr>
            <p14:xfrm>
              <a:off x="10979013" y="1015627"/>
              <a:ext cx="57960" cy="62280"/>
            </p14:xfrm>
          </p:contentPart>
        </mc:Choice>
        <mc:Fallback xmlns=""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7267BF7D-5C66-4A73-9621-58B9D46D38ED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10974693" y="1011307"/>
                <a:ext cx="6660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234845A0-B9E8-4E37-AA39-254447EF9139}"/>
                  </a:ext>
                </a:extLst>
              </p14:cNvPr>
              <p14:cNvContentPartPr/>
              <p14:nvPr/>
            </p14:nvContentPartPr>
            <p14:xfrm>
              <a:off x="11061093" y="1005907"/>
              <a:ext cx="42840" cy="5940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234845A0-B9E8-4E37-AA39-254447EF9139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11056773" y="1001587"/>
                <a:ext cx="5148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7C1D16C2-78E6-466A-BC13-A2FA1145B2B5}"/>
                  </a:ext>
                </a:extLst>
              </p14:cNvPr>
              <p14:cNvContentPartPr/>
              <p14:nvPr/>
            </p14:nvContentPartPr>
            <p14:xfrm>
              <a:off x="11112933" y="945067"/>
              <a:ext cx="110880" cy="124560"/>
            </p14:xfrm>
          </p:contentPart>
        </mc:Choice>
        <mc:Fallback xmlns=""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7C1D16C2-78E6-466A-BC13-A2FA1145B2B5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11108613" y="940747"/>
                <a:ext cx="11952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4DDB2741-B285-4073-BB58-AB11B69BB719}"/>
                  </a:ext>
                </a:extLst>
              </p14:cNvPr>
              <p14:cNvContentPartPr/>
              <p14:nvPr/>
            </p14:nvContentPartPr>
            <p14:xfrm>
              <a:off x="11254413" y="1001227"/>
              <a:ext cx="101160" cy="6984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4DDB2741-B285-4073-BB58-AB11B69BB719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11250093" y="996907"/>
                <a:ext cx="10980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FA4DB106-037B-4743-B8EB-597C9F33C92A}"/>
                  </a:ext>
                </a:extLst>
              </p14:cNvPr>
              <p14:cNvContentPartPr/>
              <p14:nvPr/>
            </p14:nvContentPartPr>
            <p14:xfrm>
              <a:off x="11363493" y="930307"/>
              <a:ext cx="79920" cy="116280"/>
            </p14:xfrm>
          </p:contentPart>
        </mc:Choice>
        <mc:Fallback xmlns=""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FA4DB106-037B-4743-B8EB-597C9F33C92A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11359173" y="925987"/>
                <a:ext cx="8856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896E22F3-64E9-427D-B67B-E3B825EF9E22}"/>
                  </a:ext>
                </a:extLst>
              </p14:cNvPr>
              <p14:cNvContentPartPr/>
              <p14:nvPr/>
            </p14:nvContentPartPr>
            <p14:xfrm>
              <a:off x="11421093" y="1014547"/>
              <a:ext cx="32040" cy="30600"/>
            </p14:xfrm>
          </p:contentPart>
        </mc:Choice>
        <mc:Fallback xmlns=""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896E22F3-64E9-427D-B67B-E3B825EF9E22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11416773" y="1010227"/>
                <a:ext cx="4068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ED84782C-2CD6-4B9A-8B08-6D5C54702F5E}"/>
                  </a:ext>
                </a:extLst>
              </p14:cNvPr>
              <p14:cNvContentPartPr/>
              <p14:nvPr/>
            </p14:nvContentPartPr>
            <p14:xfrm>
              <a:off x="11375373" y="967027"/>
              <a:ext cx="104040" cy="77760"/>
            </p14:xfrm>
          </p:contentPart>
        </mc:Choice>
        <mc:Fallback xmlns=""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ED84782C-2CD6-4B9A-8B08-6D5C54702F5E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11371053" y="962707"/>
                <a:ext cx="11268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87D62CD9-4033-404A-AEB1-355B2870CBEA}"/>
                  </a:ext>
                </a:extLst>
              </p14:cNvPr>
              <p14:cNvContentPartPr/>
              <p14:nvPr/>
            </p14:nvContentPartPr>
            <p14:xfrm>
              <a:off x="11486613" y="921307"/>
              <a:ext cx="13320" cy="130680"/>
            </p14:xfrm>
          </p:contentPart>
        </mc:Choice>
        <mc:Fallback xmlns=""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87D62CD9-4033-404A-AEB1-355B2870CBEA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11482293" y="916987"/>
                <a:ext cx="2196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C45FA065-E017-4DEC-810A-8C85FB0CF06B}"/>
                  </a:ext>
                </a:extLst>
              </p14:cNvPr>
              <p14:cNvContentPartPr/>
              <p14:nvPr/>
            </p14:nvContentPartPr>
            <p14:xfrm>
              <a:off x="11451693" y="975667"/>
              <a:ext cx="61920" cy="1440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C45FA065-E017-4DEC-810A-8C85FB0CF06B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11447373" y="971347"/>
                <a:ext cx="7056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36C7A86C-002E-4E46-9432-3D1A714C9C9A}"/>
                  </a:ext>
                </a:extLst>
              </p14:cNvPr>
              <p14:cNvContentPartPr/>
              <p14:nvPr/>
            </p14:nvContentPartPr>
            <p14:xfrm>
              <a:off x="11564373" y="942547"/>
              <a:ext cx="149760" cy="234360"/>
            </p14:xfrm>
          </p:contentPart>
        </mc:Choice>
        <mc:Fallback xmlns=""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36C7A86C-002E-4E46-9432-3D1A714C9C9A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11560053" y="938227"/>
                <a:ext cx="15840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C48F3EA7-DE5E-45AE-903F-FA48735BD150}"/>
                  </a:ext>
                </a:extLst>
              </p14:cNvPr>
              <p14:cNvContentPartPr/>
              <p14:nvPr/>
            </p14:nvContentPartPr>
            <p14:xfrm>
              <a:off x="11749773" y="934987"/>
              <a:ext cx="69840" cy="13068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C48F3EA7-DE5E-45AE-903F-FA48735BD150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11745453" y="930667"/>
                <a:ext cx="7848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93625345-4716-4228-BD6A-E5A3574850F7}"/>
                  </a:ext>
                </a:extLst>
              </p14:cNvPr>
              <p14:cNvContentPartPr/>
              <p14:nvPr/>
            </p14:nvContentPartPr>
            <p14:xfrm>
              <a:off x="11806653" y="999427"/>
              <a:ext cx="58680" cy="61200"/>
            </p14:xfrm>
          </p:contentPart>
        </mc:Choice>
        <mc:Fallback xmlns=""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93625345-4716-4228-BD6A-E5A3574850F7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11802333" y="995107"/>
                <a:ext cx="6732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10B86094-4002-4CFD-BD60-DEE578315BCE}"/>
                  </a:ext>
                </a:extLst>
              </p14:cNvPr>
              <p14:cNvContentPartPr/>
              <p14:nvPr/>
            </p14:nvContentPartPr>
            <p14:xfrm>
              <a:off x="11857773" y="949027"/>
              <a:ext cx="60120" cy="10620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10B86094-4002-4CFD-BD60-DEE578315BCE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11853453" y="944707"/>
                <a:ext cx="6876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6B4D3677-64C3-4D97-AF37-FB19F83D060A}"/>
                  </a:ext>
                </a:extLst>
              </p14:cNvPr>
              <p14:cNvContentPartPr/>
              <p14:nvPr/>
            </p14:nvContentPartPr>
            <p14:xfrm>
              <a:off x="11961813" y="1009507"/>
              <a:ext cx="360" cy="360"/>
            </p14:xfrm>
          </p:contentPart>
        </mc:Choice>
        <mc:Fallback xmlns=""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6B4D3677-64C3-4D97-AF37-FB19F83D060A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11957493" y="100518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935A0CEE-A313-4B65-B30A-B073E2B5099C}"/>
                  </a:ext>
                </a:extLst>
              </p14:cNvPr>
              <p14:cNvContentPartPr/>
              <p14:nvPr/>
            </p14:nvContentPartPr>
            <p14:xfrm>
              <a:off x="11905293" y="970267"/>
              <a:ext cx="216000" cy="83880"/>
            </p14:xfrm>
          </p:contentPart>
        </mc:Choice>
        <mc:Fallback xmlns=""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935A0CEE-A313-4B65-B30A-B073E2B5099C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11900973" y="965947"/>
                <a:ext cx="22464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5D179BF3-AC39-43C2-A6A6-353D26A0E5AD}"/>
                  </a:ext>
                </a:extLst>
              </p14:cNvPr>
              <p14:cNvContentPartPr/>
              <p14:nvPr/>
            </p14:nvContentPartPr>
            <p14:xfrm>
              <a:off x="9315093" y="1494067"/>
              <a:ext cx="144720" cy="180360"/>
            </p14:xfrm>
          </p:contentPart>
        </mc:Choice>
        <mc:Fallback xmlns=""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5D179BF3-AC39-43C2-A6A6-353D26A0E5AD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9310773" y="1489747"/>
                <a:ext cx="15336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F440D01F-F3EA-441F-9935-F8A3C2E7E465}"/>
                  </a:ext>
                </a:extLst>
              </p14:cNvPr>
              <p14:cNvContentPartPr/>
              <p14:nvPr/>
            </p14:nvContentPartPr>
            <p14:xfrm>
              <a:off x="9529293" y="1483987"/>
              <a:ext cx="105480" cy="173520"/>
            </p14:xfrm>
          </p:contentPart>
        </mc:Choice>
        <mc:Fallback xmlns=""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F440D01F-F3EA-441F-9935-F8A3C2E7E465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9524973" y="1479667"/>
                <a:ext cx="11412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54E3B8BD-E82F-4EAF-BB21-26543C6CD1F6}"/>
                  </a:ext>
                </a:extLst>
              </p14:cNvPr>
              <p14:cNvContentPartPr/>
              <p14:nvPr/>
            </p14:nvContentPartPr>
            <p14:xfrm>
              <a:off x="9812253" y="1564987"/>
              <a:ext cx="142920" cy="12600"/>
            </p14:xfrm>
          </p:contentPart>
        </mc:Choice>
        <mc:Fallback xmlns=""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54E3B8BD-E82F-4EAF-BB21-26543C6CD1F6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9807933" y="1560667"/>
                <a:ext cx="15156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61238825-3943-4FC5-80F6-1D012EDA92C0}"/>
                  </a:ext>
                </a:extLst>
              </p14:cNvPr>
              <p14:cNvContentPartPr/>
              <p14:nvPr/>
            </p14:nvContentPartPr>
            <p14:xfrm>
              <a:off x="9825213" y="1626907"/>
              <a:ext cx="160560" cy="2160"/>
            </p14:xfrm>
          </p:contentPart>
        </mc:Choice>
        <mc:Fallback xmlns=""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61238825-3943-4FC5-80F6-1D012EDA92C0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9820893" y="1622587"/>
                <a:ext cx="169200" cy="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2990D983-955D-479F-96BD-010EA61CFF4A}"/>
                  </a:ext>
                </a:extLst>
              </p14:cNvPr>
              <p14:cNvContentPartPr/>
              <p14:nvPr/>
            </p14:nvContentPartPr>
            <p14:xfrm>
              <a:off x="10057053" y="1378867"/>
              <a:ext cx="160920" cy="158040"/>
            </p14:xfrm>
          </p:contentPart>
        </mc:Choice>
        <mc:Fallback xmlns=""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2990D983-955D-479F-96BD-010EA61CFF4A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10052733" y="1374547"/>
                <a:ext cx="16956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3A30CA0A-EA9A-46EA-9B46-393E885B8E54}"/>
                  </a:ext>
                </a:extLst>
              </p14:cNvPr>
              <p14:cNvContentPartPr/>
              <p14:nvPr/>
            </p14:nvContentPartPr>
            <p14:xfrm>
              <a:off x="10287093" y="1356907"/>
              <a:ext cx="110880" cy="149760"/>
            </p14:xfrm>
          </p:contentPart>
        </mc:Choice>
        <mc:Fallback xmlns=""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3A30CA0A-EA9A-46EA-9B46-393E885B8E54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10282773" y="1352587"/>
                <a:ext cx="11952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A60078B4-F406-4CFE-B26A-2D7774183728}"/>
                  </a:ext>
                </a:extLst>
              </p14:cNvPr>
              <p14:cNvContentPartPr/>
              <p14:nvPr/>
            </p14:nvContentPartPr>
            <p14:xfrm>
              <a:off x="10044453" y="1548067"/>
              <a:ext cx="430200" cy="53640"/>
            </p14:xfrm>
          </p:contentPart>
        </mc:Choice>
        <mc:Fallback xmlns=""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A60078B4-F406-4CFE-B26A-2D7774183728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10040133" y="1543747"/>
                <a:ext cx="43884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4E05277E-1A61-4650-BD20-59C24BA8B89C}"/>
                  </a:ext>
                </a:extLst>
              </p14:cNvPr>
              <p14:cNvContentPartPr/>
              <p14:nvPr/>
            </p14:nvContentPartPr>
            <p14:xfrm>
              <a:off x="10027533" y="1643827"/>
              <a:ext cx="134640" cy="162720"/>
            </p14:xfrm>
          </p:contentPart>
        </mc:Choice>
        <mc:Fallback xmlns=""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4E05277E-1A61-4650-BD20-59C24BA8B89C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10023213" y="1639507"/>
                <a:ext cx="14328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FA955492-3EA7-495A-B41F-56EE31F2B56B}"/>
                  </a:ext>
                </a:extLst>
              </p14:cNvPr>
              <p14:cNvContentPartPr/>
              <p14:nvPr/>
            </p14:nvContentPartPr>
            <p14:xfrm>
              <a:off x="10257213" y="1648867"/>
              <a:ext cx="156960" cy="162720"/>
            </p14:xfrm>
          </p:contentPart>
        </mc:Choice>
        <mc:Fallback xmlns=""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FA955492-3EA7-495A-B41F-56EE31F2B56B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10252893" y="1644547"/>
                <a:ext cx="16560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DE5F90E5-AAD8-41CB-B947-CCC49B7E42D5}"/>
                  </a:ext>
                </a:extLst>
              </p14:cNvPr>
              <p14:cNvContentPartPr/>
              <p14:nvPr/>
            </p14:nvContentPartPr>
            <p14:xfrm>
              <a:off x="10635573" y="1428547"/>
              <a:ext cx="160200" cy="196200"/>
            </p14:xfrm>
          </p:contentPart>
        </mc:Choice>
        <mc:Fallback xmlns=""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DE5F90E5-AAD8-41CB-B947-CCC49B7E42D5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10631253" y="1424227"/>
                <a:ext cx="16884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172E8E29-3E81-451E-B2FA-EB95F1C79957}"/>
                  </a:ext>
                </a:extLst>
              </p14:cNvPr>
              <p14:cNvContentPartPr/>
              <p14:nvPr/>
            </p14:nvContentPartPr>
            <p14:xfrm>
              <a:off x="10883973" y="1419187"/>
              <a:ext cx="131760" cy="179640"/>
            </p14:xfrm>
          </p:contentPart>
        </mc:Choice>
        <mc:Fallback xmlns=""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172E8E29-3E81-451E-B2FA-EB95F1C79957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10879653" y="1414867"/>
                <a:ext cx="14040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8A60EAE2-76BD-40A4-9224-641DA5EB2C1B}"/>
                  </a:ext>
                </a:extLst>
              </p14:cNvPr>
              <p14:cNvContentPartPr/>
              <p14:nvPr/>
            </p14:nvContentPartPr>
            <p14:xfrm>
              <a:off x="11048133" y="1516387"/>
              <a:ext cx="104760" cy="144720"/>
            </p14:xfrm>
          </p:contentPart>
        </mc:Choice>
        <mc:Fallback xmlns=""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8A60EAE2-76BD-40A4-9224-641DA5EB2C1B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11043813" y="1512067"/>
                <a:ext cx="11340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89698E67-8D59-4792-85CA-7ADA05A288BF}"/>
                  </a:ext>
                </a:extLst>
              </p14:cNvPr>
              <p14:cNvContentPartPr/>
              <p14:nvPr/>
            </p14:nvContentPartPr>
            <p14:xfrm>
              <a:off x="11269533" y="683347"/>
              <a:ext cx="209520" cy="673920"/>
            </p14:xfrm>
          </p:contentPart>
        </mc:Choice>
        <mc:Fallback xmlns=""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89698E67-8D59-4792-85CA-7ADA05A288BF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11265213" y="679027"/>
                <a:ext cx="218160" cy="68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94C83047-7369-4CD1-A39F-5E2EBF7A07F0}"/>
                  </a:ext>
                </a:extLst>
              </p14:cNvPr>
              <p14:cNvContentPartPr/>
              <p14:nvPr/>
            </p14:nvContentPartPr>
            <p14:xfrm>
              <a:off x="11277093" y="1280227"/>
              <a:ext cx="200880" cy="120240"/>
            </p14:xfrm>
          </p:contentPart>
        </mc:Choice>
        <mc:Fallback xmlns=""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94C83047-7369-4CD1-A39F-5E2EBF7A07F0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11272773" y="1275907"/>
                <a:ext cx="20952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9D928005-175D-4DB8-A0FA-E1D01FB32D7A}"/>
                  </a:ext>
                </a:extLst>
              </p14:cNvPr>
              <p14:cNvContentPartPr/>
              <p14:nvPr/>
            </p14:nvContentPartPr>
            <p14:xfrm>
              <a:off x="11182413" y="577147"/>
              <a:ext cx="211320" cy="180360"/>
            </p14:xfrm>
          </p:contentPart>
        </mc:Choice>
        <mc:Fallback xmlns=""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9D928005-175D-4DB8-A0FA-E1D01FB32D7A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11178093" y="572827"/>
                <a:ext cx="21996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9F6B25DE-8DE8-4D49-9DF1-B350DE258B64}"/>
                  </a:ext>
                </a:extLst>
              </p14:cNvPr>
              <p14:cNvContentPartPr/>
              <p14:nvPr/>
            </p14:nvContentPartPr>
            <p14:xfrm>
              <a:off x="7944573" y="2060707"/>
              <a:ext cx="22680" cy="104400"/>
            </p14:xfrm>
          </p:contentPart>
        </mc:Choice>
        <mc:Fallback xmlns=""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9F6B25DE-8DE8-4D49-9DF1-B350DE258B64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7940253" y="2056387"/>
                <a:ext cx="3132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61B3C5E3-CC1D-42F3-A45B-387D72325A69}"/>
                  </a:ext>
                </a:extLst>
              </p14:cNvPr>
              <p14:cNvContentPartPr/>
              <p14:nvPr/>
            </p14:nvContentPartPr>
            <p14:xfrm>
              <a:off x="7837653" y="2003827"/>
              <a:ext cx="202680" cy="212400"/>
            </p14:xfrm>
          </p:contentPart>
        </mc:Choice>
        <mc:Fallback xmlns=""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61B3C5E3-CC1D-42F3-A45B-387D72325A69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7833333" y="1999507"/>
                <a:ext cx="21132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292AE018-50E2-48C3-AE33-457B06482EC8}"/>
                  </a:ext>
                </a:extLst>
              </p14:cNvPr>
              <p14:cNvContentPartPr/>
              <p14:nvPr/>
            </p14:nvContentPartPr>
            <p14:xfrm>
              <a:off x="8058333" y="2011027"/>
              <a:ext cx="222840" cy="162720"/>
            </p14:xfrm>
          </p:contentPart>
        </mc:Choice>
        <mc:Fallback xmlns=""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292AE018-50E2-48C3-AE33-457B06482EC8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8054013" y="2006707"/>
                <a:ext cx="23148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366A8EEB-7FB9-4975-9199-55C9838C751C}"/>
                  </a:ext>
                </a:extLst>
              </p14:cNvPr>
              <p14:cNvContentPartPr/>
              <p14:nvPr/>
            </p14:nvContentPartPr>
            <p14:xfrm>
              <a:off x="8376573" y="2052067"/>
              <a:ext cx="390240" cy="123480"/>
            </p14:xfrm>
          </p:contentPart>
        </mc:Choice>
        <mc:Fallback xmlns=""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366A8EEB-7FB9-4975-9199-55C9838C751C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8372253" y="2047747"/>
                <a:ext cx="39888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69A8690D-CB26-43D3-8300-1CFC9FD23D39}"/>
                  </a:ext>
                </a:extLst>
              </p14:cNvPr>
              <p14:cNvContentPartPr/>
              <p14:nvPr/>
            </p14:nvContentPartPr>
            <p14:xfrm>
              <a:off x="8947893" y="1998067"/>
              <a:ext cx="129600" cy="143280"/>
            </p14:xfrm>
          </p:contentPart>
        </mc:Choice>
        <mc:Fallback xmlns=""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69A8690D-CB26-43D3-8300-1CFC9FD23D39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8943573" y="1993747"/>
                <a:ext cx="13824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E08CBCEA-F7FB-44F9-845B-DE8EB2F60BFA}"/>
                  </a:ext>
                </a:extLst>
              </p14:cNvPr>
              <p14:cNvContentPartPr/>
              <p14:nvPr/>
            </p14:nvContentPartPr>
            <p14:xfrm>
              <a:off x="9133293" y="1931107"/>
              <a:ext cx="29160" cy="198000"/>
            </p14:xfrm>
          </p:contentPart>
        </mc:Choice>
        <mc:Fallback xmlns=""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E08CBCEA-F7FB-44F9-845B-DE8EB2F60BFA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9128973" y="1926787"/>
                <a:ext cx="3780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9DE458CE-9C0F-4775-A792-ECCFA12B1789}"/>
                  </a:ext>
                </a:extLst>
              </p14:cNvPr>
              <p14:cNvContentPartPr/>
              <p14:nvPr/>
            </p14:nvContentPartPr>
            <p14:xfrm>
              <a:off x="9155253" y="2019307"/>
              <a:ext cx="78120" cy="111960"/>
            </p14:xfrm>
          </p:contentPart>
        </mc:Choice>
        <mc:Fallback xmlns=""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9DE458CE-9C0F-4775-A792-ECCFA12B1789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9150933" y="2014987"/>
                <a:ext cx="8676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06C647A0-291E-47B2-9487-320F8D55B11F}"/>
                  </a:ext>
                </a:extLst>
              </p14:cNvPr>
              <p14:cNvContentPartPr/>
              <p14:nvPr/>
            </p14:nvContentPartPr>
            <p14:xfrm>
              <a:off x="9276213" y="2044147"/>
              <a:ext cx="35640" cy="53640"/>
            </p14:xfrm>
          </p:contentPart>
        </mc:Choice>
        <mc:Fallback xmlns=""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06C647A0-291E-47B2-9487-320F8D55B11F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9271893" y="2039827"/>
                <a:ext cx="4428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5E91AE2F-B05A-43DF-AA36-7DFC13772302}"/>
                  </a:ext>
                </a:extLst>
              </p14:cNvPr>
              <p14:cNvContentPartPr/>
              <p14:nvPr/>
            </p14:nvContentPartPr>
            <p14:xfrm>
              <a:off x="9500493" y="2054947"/>
              <a:ext cx="118440" cy="72000"/>
            </p14:xfrm>
          </p:contentPart>
        </mc:Choice>
        <mc:Fallback xmlns=""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5E91AE2F-B05A-43DF-AA36-7DFC13772302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9496173" y="2050627"/>
                <a:ext cx="12708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846FA256-BEF5-416A-A2DF-F217D47C6014}"/>
                  </a:ext>
                </a:extLst>
              </p14:cNvPr>
              <p14:cNvContentPartPr/>
              <p14:nvPr/>
            </p14:nvContentPartPr>
            <p14:xfrm>
              <a:off x="9526773" y="1928947"/>
              <a:ext cx="147600" cy="203760"/>
            </p14:xfrm>
          </p:contentPart>
        </mc:Choice>
        <mc:Fallback xmlns=""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846FA256-BEF5-416A-A2DF-F217D47C6014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9522453" y="1924627"/>
                <a:ext cx="15624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DFC8E3B2-867A-457E-AFEA-EDFE38B40E6A}"/>
                  </a:ext>
                </a:extLst>
              </p14:cNvPr>
              <p14:cNvContentPartPr/>
              <p14:nvPr/>
            </p14:nvContentPartPr>
            <p14:xfrm>
              <a:off x="9619653" y="2056387"/>
              <a:ext cx="161280" cy="42120"/>
            </p14:xfrm>
          </p:contentPart>
        </mc:Choice>
        <mc:Fallback xmlns=""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DFC8E3B2-867A-457E-AFEA-EDFE38B40E6A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9615333" y="2052067"/>
                <a:ext cx="16992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6CCA002C-AE3D-4C1C-B893-F8E4B80FF823}"/>
                  </a:ext>
                </a:extLst>
              </p14:cNvPr>
              <p14:cNvContentPartPr/>
              <p14:nvPr/>
            </p14:nvContentPartPr>
            <p14:xfrm>
              <a:off x="9796053" y="2038027"/>
              <a:ext cx="300960" cy="68040"/>
            </p14:xfrm>
          </p:contentPart>
        </mc:Choice>
        <mc:Fallback xmlns=""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6CCA002C-AE3D-4C1C-B893-F8E4B80FF823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9791733" y="2033707"/>
                <a:ext cx="30960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05630505-3919-4892-8D76-1EFDBCA3510E}"/>
                  </a:ext>
                </a:extLst>
              </p14:cNvPr>
              <p14:cNvContentPartPr/>
              <p14:nvPr/>
            </p14:nvContentPartPr>
            <p14:xfrm>
              <a:off x="10334613" y="1932187"/>
              <a:ext cx="203040" cy="170640"/>
            </p14:xfrm>
          </p:contentPart>
        </mc:Choice>
        <mc:Fallback xmlns=""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05630505-3919-4892-8D76-1EFDBCA3510E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10330293" y="1927867"/>
                <a:ext cx="21168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8B90927A-764F-4CBD-B5E7-03AD06D1D09B}"/>
                  </a:ext>
                </a:extLst>
              </p14:cNvPr>
              <p14:cNvContentPartPr/>
              <p14:nvPr/>
            </p14:nvContentPartPr>
            <p14:xfrm>
              <a:off x="10588413" y="1918867"/>
              <a:ext cx="243720" cy="147600"/>
            </p14:xfrm>
          </p:contentPart>
        </mc:Choice>
        <mc:Fallback xmlns=""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8B90927A-764F-4CBD-B5E7-03AD06D1D09B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10584093" y="1914547"/>
                <a:ext cx="25236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54D3C450-8A92-43C9-8949-A7F724DFEB98}"/>
                  </a:ext>
                </a:extLst>
              </p14:cNvPr>
              <p14:cNvContentPartPr/>
              <p14:nvPr/>
            </p14:nvContentPartPr>
            <p14:xfrm>
              <a:off x="8190453" y="2445907"/>
              <a:ext cx="187920" cy="215280"/>
            </p14:xfrm>
          </p:contentPart>
        </mc:Choice>
        <mc:Fallback xmlns=""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54D3C450-8A92-43C9-8949-A7F724DFEB98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8186133" y="2441587"/>
                <a:ext cx="19656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4CDC2E0D-F350-4628-A138-1DA5651B9AA5}"/>
                  </a:ext>
                </a:extLst>
              </p14:cNvPr>
              <p14:cNvContentPartPr/>
              <p14:nvPr/>
            </p14:nvContentPartPr>
            <p14:xfrm>
              <a:off x="8082813" y="2371387"/>
              <a:ext cx="337320" cy="30240"/>
            </p14:xfrm>
          </p:contentPart>
        </mc:Choice>
        <mc:Fallback xmlns=""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4CDC2E0D-F350-4628-A138-1DA5651B9AA5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8078493" y="2367067"/>
                <a:ext cx="34596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D0B9BD26-E786-4BFC-8D8E-C50E62A195CA}"/>
                  </a:ext>
                </a:extLst>
              </p14:cNvPr>
              <p14:cNvContentPartPr/>
              <p14:nvPr/>
            </p14:nvContentPartPr>
            <p14:xfrm>
              <a:off x="8575653" y="2547067"/>
              <a:ext cx="199080" cy="10440"/>
            </p14:xfrm>
          </p:contentPart>
        </mc:Choice>
        <mc:Fallback xmlns=""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D0B9BD26-E786-4BFC-8D8E-C50E62A195CA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8571333" y="2542747"/>
                <a:ext cx="20772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E573B722-3B89-4D2C-96F7-E8E0BE18145D}"/>
                  </a:ext>
                </a:extLst>
              </p14:cNvPr>
              <p14:cNvContentPartPr/>
              <p14:nvPr/>
            </p14:nvContentPartPr>
            <p14:xfrm>
              <a:off x="8592933" y="2592787"/>
              <a:ext cx="191520" cy="12960"/>
            </p14:xfrm>
          </p:contentPart>
        </mc:Choice>
        <mc:Fallback xmlns=""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E573B722-3B89-4D2C-96F7-E8E0BE18145D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8588613" y="2588467"/>
                <a:ext cx="20016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6AA5A0BA-E8FC-44D1-8819-35E7FE19060C}"/>
                  </a:ext>
                </a:extLst>
              </p14:cNvPr>
              <p14:cNvContentPartPr/>
              <p14:nvPr/>
            </p14:nvContentPartPr>
            <p14:xfrm>
              <a:off x="8956173" y="2465347"/>
              <a:ext cx="205920" cy="177120"/>
            </p14:xfrm>
          </p:contentPart>
        </mc:Choice>
        <mc:Fallback xmlns=""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6AA5A0BA-E8FC-44D1-8819-35E7FE19060C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8951853" y="2461027"/>
                <a:ext cx="21456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26B38462-7E9F-4450-BA4E-BFC5DBCE424A}"/>
                  </a:ext>
                </a:extLst>
              </p14:cNvPr>
              <p14:cNvContentPartPr/>
              <p14:nvPr/>
            </p14:nvContentPartPr>
            <p14:xfrm>
              <a:off x="9236253" y="2555707"/>
              <a:ext cx="119520" cy="171720"/>
            </p14:xfrm>
          </p:contentPart>
        </mc:Choice>
        <mc:Fallback xmlns=""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26B38462-7E9F-4450-BA4E-BFC5DBCE424A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9231933" y="2551387"/>
                <a:ext cx="12816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4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02155242-D5C9-4CC6-8F82-53D8A01A4055}"/>
                  </a:ext>
                </a:extLst>
              </p14:cNvPr>
              <p14:cNvContentPartPr/>
              <p14:nvPr/>
            </p14:nvContentPartPr>
            <p14:xfrm>
              <a:off x="9545133" y="2501347"/>
              <a:ext cx="11160" cy="122040"/>
            </p14:xfrm>
          </p:contentPart>
        </mc:Choice>
        <mc:Fallback xmlns=""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02155242-D5C9-4CC6-8F82-53D8A01A4055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9540813" y="2497027"/>
                <a:ext cx="1980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5AEF3F4C-B77E-4180-B1D0-FA397D78B358}"/>
                  </a:ext>
                </a:extLst>
              </p14:cNvPr>
              <p14:cNvContentPartPr/>
              <p14:nvPr/>
            </p14:nvContentPartPr>
            <p14:xfrm>
              <a:off x="9474933" y="2555347"/>
              <a:ext cx="164160" cy="16200"/>
            </p14:xfrm>
          </p:contentPart>
        </mc:Choice>
        <mc:Fallback xmlns=""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5AEF3F4C-B77E-4180-B1D0-FA397D78B358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9470613" y="2551027"/>
                <a:ext cx="17280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F067C726-C4AB-4FD1-AFC7-C3AF06FBE523}"/>
                  </a:ext>
                </a:extLst>
              </p14:cNvPr>
              <p14:cNvContentPartPr/>
              <p14:nvPr/>
            </p14:nvContentPartPr>
            <p14:xfrm>
              <a:off x="9759693" y="2403067"/>
              <a:ext cx="158040" cy="206640"/>
            </p14:xfrm>
          </p:contentPart>
        </mc:Choice>
        <mc:Fallback xmlns=""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F067C726-C4AB-4FD1-AFC7-C3AF06FBE523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9755373" y="2398747"/>
                <a:ext cx="16668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9B384D81-6D68-465D-872F-5CA6CF4D6DB0}"/>
                  </a:ext>
                </a:extLst>
              </p14:cNvPr>
              <p14:cNvContentPartPr/>
              <p14:nvPr/>
            </p14:nvContentPartPr>
            <p14:xfrm>
              <a:off x="9988293" y="2540587"/>
              <a:ext cx="130320" cy="115920"/>
            </p14:xfrm>
          </p:contentPart>
        </mc:Choice>
        <mc:Fallback xmlns=""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9B384D81-6D68-465D-872F-5CA6CF4D6DB0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9983973" y="2536267"/>
                <a:ext cx="13896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51832B69-3C5D-4740-A825-31644E072B06}"/>
                  </a:ext>
                </a:extLst>
              </p14:cNvPr>
              <p14:cNvContentPartPr/>
              <p14:nvPr/>
            </p14:nvContentPartPr>
            <p14:xfrm>
              <a:off x="7909653" y="2955667"/>
              <a:ext cx="163800" cy="213840"/>
            </p14:xfrm>
          </p:contentPart>
        </mc:Choice>
        <mc:Fallback xmlns=""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51832B69-3C5D-4740-A825-31644E072B06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7905333" y="2951347"/>
                <a:ext cx="17244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5C86B18C-3D95-475B-B05F-5555D36E5440}"/>
                  </a:ext>
                </a:extLst>
              </p14:cNvPr>
              <p14:cNvContentPartPr/>
              <p14:nvPr/>
            </p14:nvContentPartPr>
            <p14:xfrm>
              <a:off x="8160933" y="2989507"/>
              <a:ext cx="162720" cy="165240"/>
            </p14:xfrm>
          </p:contentPart>
        </mc:Choice>
        <mc:Fallback xmlns=""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5C86B18C-3D95-475B-B05F-5555D36E5440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8156613" y="2985187"/>
                <a:ext cx="17136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B2B3E5D7-C1DF-4F8E-A34E-C8A423853F5E}"/>
                  </a:ext>
                </a:extLst>
              </p14:cNvPr>
              <p14:cNvContentPartPr/>
              <p14:nvPr/>
            </p14:nvContentPartPr>
            <p14:xfrm>
              <a:off x="8128893" y="2941267"/>
              <a:ext cx="225000" cy="14400"/>
            </p14:xfrm>
          </p:contentPart>
        </mc:Choice>
        <mc:Fallback xmlns=""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B2B3E5D7-C1DF-4F8E-A34E-C8A423853F5E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8124573" y="2936947"/>
                <a:ext cx="2336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7B4130C6-EF03-451D-943C-3529E0314E9D}"/>
                  </a:ext>
                </a:extLst>
              </p14:cNvPr>
              <p14:cNvContentPartPr/>
              <p14:nvPr/>
            </p14:nvContentPartPr>
            <p14:xfrm>
              <a:off x="8619573" y="3032347"/>
              <a:ext cx="167400" cy="29520"/>
            </p14:xfrm>
          </p:contentPart>
        </mc:Choice>
        <mc:Fallback xmlns=""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7B4130C6-EF03-451D-943C-3529E0314E9D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8615253" y="3028027"/>
                <a:ext cx="1760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B74CCF1B-234A-40E2-A65C-CBD8BD8AA51D}"/>
                  </a:ext>
                </a:extLst>
              </p14:cNvPr>
              <p14:cNvContentPartPr/>
              <p14:nvPr/>
            </p14:nvContentPartPr>
            <p14:xfrm>
              <a:off x="8609853" y="3082387"/>
              <a:ext cx="174240" cy="7200"/>
            </p14:xfrm>
          </p:contentPart>
        </mc:Choice>
        <mc:Fallback xmlns=""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B74CCF1B-234A-40E2-A65C-CBD8BD8AA51D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8605533" y="3078067"/>
                <a:ext cx="18288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EECE5D72-87CF-430F-B668-91647E2ADF4A}"/>
                  </a:ext>
                </a:extLst>
              </p14:cNvPr>
              <p14:cNvContentPartPr/>
              <p14:nvPr/>
            </p14:nvContentPartPr>
            <p14:xfrm>
              <a:off x="8446773" y="2793667"/>
              <a:ext cx="37440" cy="128880"/>
            </p14:xfrm>
          </p:contentPart>
        </mc:Choice>
        <mc:Fallback xmlns=""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EECE5D72-87CF-430F-B668-91647E2ADF4A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8442453" y="2789347"/>
                <a:ext cx="4608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5AF1E34F-1ADC-4AF9-A1C3-F81D3C4D1946}"/>
                  </a:ext>
                </a:extLst>
              </p14:cNvPr>
              <p14:cNvContentPartPr/>
              <p14:nvPr/>
            </p14:nvContentPartPr>
            <p14:xfrm>
              <a:off x="8417973" y="2810227"/>
              <a:ext cx="67320" cy="116280"/>
            </p14:xfrm>
          </p:contentPart>
        </mc:Choice>
        <mc:Fallback xmlns=""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5AF1E34F-1ADC-4AF9-A1C3-F81D3C4D1946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8413653" y="2805907"/>
                <a:ext cx="7596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9A48CFD8-2B64-4662-B4E0-66BEEE390031}"/>
                  </a:ext>
                </a:extLst>
              </p14:cNvPr>
              <p14:cNvContentPartPr/>
              <p14:nvPr/>
            </p14:nvContentPartPr>
            <p14:xfrm>
              <a:off x="8491053" y="2846587"/>
              <a:ext cx="118080" cy="50400"/>
            </p14:xfrm>
          </p:contentPart>
        </mc:Choice>
        <mc:Fallback xmlns=""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9A48CFD8-2B64-4662-B4E0-66BEEE390031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8486733" y="2842267"/>
                <a:ext cx="12672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85833432-645A-42D1-844C-976B56173A66}"/>
                  </a:ext>
                </a:extLst>
              </p14:cNvPr>
              <p14:cNvContentPartPr/>
              <p14:nvPr/>
            </p14:nvContentPartPr>
            <p14:xfrm>
              <a:off x="8587173" y="2800507"/>
              <a:ext cx="23400" cy="11520"/>
            </p14:xfrm>
          </p:contentPart>
        </mc:Choice>
        <mc:Fallback xmlns=""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85833432-645A-42D1-844C-976B56173A66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8582853" y="2796187"/>
                <a:ext cx="3204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E304E02D-AEE6-4B98-8CB0-B37B72B1506D}"/>
                  </a:ext>
                </a:extLst>
              </p14:cNvPr>
              <p14:cNvContentPartPr/>
              <p14:nvPr/>
            </p14:nvContentPartPr>
            <p14:xfrm>
              <a:off x="8644413" y="2831467"/>
              <a:ext cx="66960" cy="75600"/>
            </p14:xfrm>
          </p:contentPart>
        </mc:Choice>
        <mc:Fallback xmlns=""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E304E02D-AEE6-4B98-8CB0-B37B72B1506D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8640093" y="2827147"/>
                <a:ext cx="7560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2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6FDF4892-836C-4257-B8FE-8B1C4590ECA5}"/>
                  </a:ext>
                </a:extLst>
              </p14:cNvPr>
              <p14:cNvContentPartPr/>
              <p14:nvPr/>
            </p14:nvContentPartPr>
            <p14:xfrm>
              <a:off x="8723613" y="2798347"/>
              <a:ext cx="196920" cy="109440"/>
            </p14:xfrm>
          </p:contentPart>
        </mc:Choice>
        <mc:Fallback xmlns=""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6FDF4892-836C-4257-B8FE-8B1C4590ECA5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8719293" y="2794027"/>
                <a:ext cx="20556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4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4D592689-B205-468B-8F12-125A037C4BC7}"/>
                  </a:ext>
                </a:extLst>
              </p14:cNvPr>
              <p14:cNvContentPartPr/>
              <p14:nvPr/>
            </p14:nvContentPartPr>
            <p14:xfrm>
              <a:off x="8792013" y="2750107"/>
              <a:ext cx="131400" cy="2880"/>
            </p14:xfrm>
          </p:contentPart>
        </mc:Choice>
        <mc:Fallback xmlns=""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4D592689-B205-468B-8F12-125A037C4BC7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8787693" y="2745787"/>
                <a:ext cx="140040" cy="1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6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AE5578B8-BF65-402A-A468-06D494A66FF5}"/>
                  </a:ext>
                </a:extLst>
              </p14:cNvPr>
              <p14:cNvContentPartPr/>
              <p14:nvPr/>
            </p14:nvContentPartPr>
            <p14:xfrm>
              <a:off x="8950773" y="2817427"/>
              <a:ext cx="115560" cy="2880"/>
            </p14:xfrm>
          </p:contentPart>
        </mc:Choice>
        <mc:Fallback xmlns=""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AE5578B8-BF65-402A-A468-06D494A66FF5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8946453" y="2813107"/>
                <a:ext cx="124200" cy="1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8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3AA1903E-3AAA-4701-AF05-4F33AD8D7323}"/>
                  </a:ext>
                </a:extLst>
              </p14:cNvPr>
              <p14:cNvContentPartPr/>
              <p14:nvPr/>
            </p14:nvContentPartPr>
            <p14:xfrm>
              <a:off x="8971293" y="2848747"/>
              <a:ext cx="121680" cy="14760"/>
            </p14:xfrm>
          </p:contentPart>
        </mc:Choice>
        <mc:Fallback xmlns=""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3AA1903E-3AAA-4701-AF05-4F33AD8D7323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8966973" y="2844427"/>
                <a:ext cx="13032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0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85235C24-980E-4456-9B50-FB8864BE4052}"/>
                  </a:ext>
                </a:extLst>
              </p14:cNvPr>
              <p14:cNvContentPartPr/>
              <p14:nvPr/>
            </p14:nvContentPartPr>
            <p14:xfrm>
              <a:off x="9105213" y="2802667"/>
              <a:ext cx="63720" cy="72000"/>
            </p14:xfrm>
          </p:contentPart>
        </mc:Choice>
        <mc:Fallback xmlns=""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85235C24-980E-4456-9B50-FB8864BE4052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9100893" y="2798347"/>
                <a:ext cx="7236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2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77E5C5A3-B8E3-4455-A2AA-5539504F465C}"/>
                  </a:ext>
                </a:extLst>
              </p14:cNvPr>
              <p14:cNvContentPartPr/>
              <p14:nvPr/>
            </p14:nvContentPartPr>
            <p14:xfrm>
              <a:off x="9198813" y="2827147"/>
              <a:ext cx="98280" cy="25920"/>
            </p14:xfrm>
          </p:contentPart>
        </mc:Choice>
        <mc:Fallback xmlns=""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77E5C5A3-B8E3-4455-A2AA-5539504F465C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9194493" y="2822827"/>
                <a:ext cx="10692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4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2B632667-723E-4482-940E-EC70CA38EBD4}"/>
                  </a:ext>
                </a:extLst>
              </p14:cNvPr>
              <p14:cNvContentPartPr/>
              <p14:nvPr/>
            </p14:nvContentPartPr>
            <p14:xfrm>
              <a:off x="9301053" y="2798347"/>
              <a:ext cx="68400" cy="72720"/>
            </p14:xfrm>
          </p:contentPart>
        </mc:Choice>
        <mc:Fallback xmlns=""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2B632667-723E-4482-940E-EC70CA38EBD4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9296733" y="2794027"/>
                <a:ext cx="7704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6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AF369A35-7652-4124-853A-2FF0A41E1598}"/>
                  </a:ext>
                </a:extLst>
              </p14:cNvPr>
              <p14:cNvContentPartPr/>
              <p14:nvPr/>
            </p14:nvContentPartPr>
            <p14:xfrm>
              <a:off x="9371973" y="2769547"/>
              <a:ext cx="77400" cy="93960"/>
            </p14:xfrm>
          </p:contentPart>
        </mc:Choice>
        <mc:Fallback xmlns=""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AF369A35-7652-4124-853A-2FF0A41E1598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9367653" y="2765227"/>
                <a:ext cx="8604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8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36AF2F8A-F008-4591-B612-21A8CA4D1C11}"/>
                  </a:ext>
                </a:extLst>
              </p14:cNvPr>
              <p14:cNvContentPartPr/>
              <p14:nvPr/>
            </p14:nvContentPartPr>
            <p14:xfrm>
              <a:off x="9221493" y="2959627"/>
              <a:ext cx="210240" cy="182880"/>
            </p14:xfrm>
          </p:contentPart>
        </mc:Choice>
        <mc:Fallback xmlns=""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36AF2F8A-F008-4591-B612-21A8CA4D1C11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9217173" y="2955307"/>
                <a:ext cx="21888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0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71463FD4-C9E5-43B4-9D50-19580C4ECBF4}"/>
                  </a:ext>
                </a:extLst>
              </p14:cNvPr>
              <p14:cNvContentPartPr/>
              <p14:nvPr/>
            </p14:nvContentPartPr>
            <p14:xfrm>
              <a:off x="9567813" y="3038827"/>
              <a:ext cx="198000" cy="13680"/>
            </p14:xfrm>
          </p:contentPart>
        </mc:Choice>
        <mc:Fallback xmlns=""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71463FD4-C9E5-43B4-9D50-19580C4ECBF4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9563493" y="3034507"/>
                <a:ext cx="20664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2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5331A2C8-3B6B-440D-8250-A48632062CBB}"/>
                  </a:ext>
                </a:extLst>
              </p14:cNvPr>
              <p14:cNvContentPartPr/>
              <p14:nvPr/>
            </p14:nvContentPartPr>
            <p14:xfrm>
              <a:off x="9595893" y="3073027"/>
              <a:ext cx="173880" cy="19440"/>
            </p14:xfrm>
          </p:contentPart>
        </mc:Choice>
        <mc:Fallback xmlns=""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5331A2C8-3B6B-440D-8250-A48632062CBB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9591573" y="3068707"/>
                <a:ext cx="18252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4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0FF3D57C-C08C-4F0B-898E-510E75A1C95C}"/>
                  </a:ext>
                </a:extLst>
              </p14:cNvPr>
              <p14:cNvContentPartPr/>
              <p14:nvPr/>
            </p14:nvContentPartPr>
            <p14:xfrm>
              <a:off x="9885693" y="2918587"/>
              <a:ext cx="145080" cy="169920"/>
            </p14:xfrm>
          </p:contentPart>
        </mc:Choice>
        <mc:Fallback xmlns=""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0FF3D57C-C08C-4F0B-898E-510E75A1C95C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9881373" y="2914267"/>
                <a:ext cx="15372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6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5F5D8ACB-C311-4147-A996-E053D46F8CDD}"/>
                  </a:ext>
                </a:extLst>
              </p14:cNvPr>
              <p14:cNvContentPartPr/>
              <p14:nvPr/>
            </p14:nvContentPartPr>
            <p14:xfrm>
              <a:off x="10097013" y="2917147"/>
              <a:ext cx="94320" cy="144720"/>
            </p14:xfrm>
          </p:contentPart>
        </mc:Choice>
        <mc:Fallback xmlns=""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5F5D8ACB-C311-4147-A996-E053D46F8CDD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10092693" y="2912827"/>
                <a:ext cx="10296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8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8E04AEE6-2FFE-4CCF-A250-483B363539D5}"/>
                  </a:ext>
                </a:extLst>
              </p14:cNvPr>
              <p14:cNvContentPartPr/>
              <p14:nvPr/>
            </p14:nvContentPartPr>
            <p14:xfrm>
              <a:off x="10240653" y="2995987"/>
              <a:ext cx="107640" cy="110880"/>
            </p14:xfrm>
          </p:contentPart>
        </mc:Choice>
        <mc:Fallback xmlns=""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8E04AEE6-2FFE-4CCF-A250-483B363539D5}"/>
                  </a:ext>
                </a:extLst>
              </p:cNvPr>
              <p:cNvPicPr/>
              <p:nvPr/>
            </p:nvPicPr>
            <p:blipFill>
              <a:blip r:embed="rId519"/>
              <a:stretch>
                <a:fillRect/>
              </a:stretch>
            </p:blipFill>
            <p:spPr>
              <a:xfrm>
                <a:off x="10236333" y="2991667"/>
                <a:ext cx="11628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0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0DB9C254-03D7-4B39-924F-F2C96874E63C}"/>
                  </a:ext>
                </a:extLst>
              </p14:cNvPr>
              <p14:cNvContentPartPr/>
              <p14:nvPr/>
            </p14:nvContentPartPr>
            <p14:xfrm>
              <a:off x="10476093" y="2969707"/>
              <a:ext cx="163440" cy="16920"/>
            </p14:xfrm>
          </p:contentPart>
        </mc:Choice>
        <mc:Fallback xmlns=""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0DB9C254-03D7-4B39-924F-F2C96874E63C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10471773" y="2965387"/>
                <a:ext cx="17208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2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ED60ED05-75E4-4FE4-A920-011FA27EDB58}"/>
                  </a:ext>
                </a:extLst>
              </p14:cNvPr>
              <p14:cNvContentPartPr/>
              <p14:nvPr/>
            </p14:nvContentPartPr>
            <p14:xfrm>
              <a:off x="10456293" y="3028387"/>
              <a:ext cx="68040" cy="15120"/>
            </p14:xfrm>
          </p:contentPart>
        </mc:Choice>
        <mc:Fallback xmlns=""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ED60ED05-75E4-4FE4-A920-011FA27EDB58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10451973" y="3024067"/>
                <a:ext cx="7668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4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00C5A5C5-732C-4C8A-81F7-42CA0BF5FDA3}"/>
                  </a:ext>
                </a:extLst>
              </p14:cNvPr>
              <p14:cNvContentPartPr/>
              <p14:nvPr/>
            </p14:nvContentPartPr>
            <p14:xfrm>
              <a:off x="10460253" y="3001387"/>
              <a:ext cx="360" cy="360"/>
            </p14:xfrm>
          </p:contentPart>
        </mc:Choice>
        <mc:Fallback xmlns=""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00C5A5C5-732C-4C8A-81F7-42CA0BF5FDA3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10455933" y="299706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5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93B57139-CB50-4FEF-9C2E-D9B842053DE1}"/>
                  </a:ext>
                </a:extLst>
              </p14:cNvPr>
              <p14:cNvContentPartPr/>
              <p14:nvPr/>
            </p14:nvContentPartPr>
            <p14:xfrm>
              <a:off x="10542693" y="2913547"/>
              <a:ext cx="25200" cy="150120"/>
            </p14:xfrm>
          </p:contentPart>
        </mc:Choice>
        <mc:Fallback xmlns=""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93B57139-CB50-4FEF-9C2E-D9B842053DE1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10538373" y="2909227"/>
                <a:ext cx="3384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7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7F5A4388-F556-4C00-85B8-E1453C169F3A}"/>
                  </a:ext>
                </a:extLst>
              </p14:cNvPr>
              <p14:cNvContentPartPr/>
              <p14:nvPr/>
            </p14:nvContentPartPr>
            <p14:xfrm>
              <a:off x="10753653" y="2839747"/>
              <a:ext cx="187560" cy="190800"/>
            </p14:xfrm>
          </p:contentPart>
        </mc:Choice>
        <mc:Fallback xmlns=""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7F5A4388-F556-4C00-85B8-E1453C169F3A}"/>
                  </a:ext>
                </a:extLst>
              </p:cNvPr>
              <p:cNvPicPr/>
              <p:nvPr/>
            </p:nvPicPr>
            <p:blipFill>
              <a:blip r:embed="rId528"/>
              <a:stretch>
                <a:fillRect/>
              </a:stretch>
            </p:blipFill>
            <p:spPr>
              <a:xfrm>
                <a:off x="10749333" y="2835427"/>
                <a:ext cx="19620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9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0D5868DF-7B30-4AB9-82A0-D1487F7A5E36}"/>
                  </a:ext>
                </a:extLst>
              </p14:cNvPr>
              <p14:cNvContentPartPr/>
              <p14:nvPr/>
            </p14:nvContentPartPr>
            <p14:xfrm>
              <a:off x="11006373" y="2853787"/>
              <a:ext cx="128160" cy="177480"/>
            </p14:xfrm>
          </p:contentPart>
        </mc:Choice>
        <mc:Fallback xmlns=""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0D5868DF-7B30-4AB9-82A0-D1487F7A5E36}"/>
                  </a:ext>
                </a:extLst>
              </p:cNvPr>
              <p:cNvPicPr/>
              <p:nvPr/>
            </p:nvPicPr>
            <p:blipFill>
              <a:blip r:embed="rId530"/>
              <a:stretch>
                <a:fillRect/>
              </a:stretch>
            </p:blipFill>
            <p:spPr>
              <a:xfrm>
                <a:off x="11002053" y="2849467"/>
                <a:ext cx="13680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1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191C7CC0-270A-4DBE-AC35-490614476660}"/>
                  </a:ext>
                </a:extLst>
              </p14:cNvPr>
              <p14:cNvContentPartPr/>
              <p14:nvPr/>
            </p14:nvContentPartPr>
            <p14:xfrm>
              <a:off x="11180253" y="2939827"/>
              <a:ext cx="144000" cy="133560"/>
            </p14:xfrm>
          </p:contentPart>
        </mc:Choice>
        <mc:Fallback xmlns=""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191C7CC0-270A-4DBE-AC35-490614476660}"/>
                  </a:ext>
                </a:extLst>
              </p:cNvPr>
              <p:cNvPicPr/>
              <p:nvPr/>
            </p:nvPicPr>
            <p:blipFill>
              <a:blip r:embed="rId532"/>
              <a:stretch>
                <a:fillRect/>
              </a:stretch>
            </p:blipFill>
            <p:spPr>
              <a:xfrm>
                <a:off x="11175933" y="2935507"/>
                <a:ext cx="15264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3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6C6AFB83-D150-49A5-A738-C27E77C3CEFE}"/>
                  </a:ext>
                </a:extLst>
              </p14:cNvPr>
              <p14:cNvContentPartPr/>
              <p14:nvPr/>
            </p14:nvContentPartPr>
            <p14:xfrm>
              <a:off x="9627213" y="3346987"/>
              <a:ext cx="212760" cy="14760"/>
            </p14:xfrm>
          </p:contentPart>
        </mc:Choice>
        <mc:Fallback xmlns=""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6C6AFB83-D150-49A5-A738-C27E77C3CEFE}"/>
                  </a:ext>
                </a:extLst>
              </p:cNvPr>
              <p:cNvPicPr/>
              <p:nvPr/>
            </p:nvPicPr>
            <p:blipFill>
              <a:blip r:embed="rId534"/>
              <a:stretch>
                <a:fillRect/>
              </a:stretch>
            </p:blipFill>
            <p:spPr>
              <a:xfrm>
                <a:off x="9622893" y="3342667"/>
                <a:ext cx="22140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5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E1CE9798-5F75-4D24-B0AF-09A5897A8114}"/>
                  </a:ext>
                </a:extLst>
              </p14:cNvPr>
              <p14:cNvContentPartPr/>
              <p14:nvPr/>
            </p14:nvContentPartPr>
            <p14:xfrm>
              <a:off x="9636573" y="3403507"/>
              <a:ext cx="220680" cy="21600"/>
            </p14:xfrm>
          </p:contentPart>
        </mc:Choice>
        <mc:Fallback xmlns=""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E1CE9798-5F75-4D24-B0AF-09A5897A8114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9632253" y="3399187"/>
                <a:ext cx="22932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7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65ACA9A2-9EE0-4A5B-A381-6A169907085C}"/>
                  </a:ext>
                </a:extLst>
              </p14:cNvPr>
              <p14:cNvContentPartPr/>
              <p14:nvPr/>
            </p14:nvContentPartPr>
            <p14:xfrm>
              <a:off x="9833853" y="3295867"/>
              <a:ext cx="167400" cy="235080"/>
            </p14:xfrm>
          </p:contentPart>
        </mc:Choice>
        <mc:Fallback xmlns=""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65ACA9A2-9EE0-4A5B-A381-6A169907085C}"/>
                  </a:ext>
                </a:extLst>
              </p:cNvPr>
              <p:cNvPicPr/>
              <p:nvPr/>
            </p:nvPicPr>
            <p:blipFill>
              <a:blip r:embed="rId538"/>
              <a:stretch>
                <a:fillRect/>
              </a:stretch>
            </p:blipFill>
            <p:spPr>
              <a:xfrm>
                <a:off x="9829533" y="3291547"/>
                <a:ext cx="17604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9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E37D246D-8663-40AE-983B-E2D8560B8F7E}"/>
                  </a:ext>
                </a:extLst>
              </p14:cNvPr>
              <p14:cNvContentPartPr/>
              <p14:nvPr/>
            </p14:nvContentPartPr>
            <p14:xfrm>
              <a:off x="10150653" y="3273907"/>
              <a:ext cx="129240" cy="135000"/>
            </p14:xfrm>
          </p:contentPart>
        </mc:Choice>
        <mc:Fallback xmlns=""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E37D246D-8663-40AE-983B-E2D8560B8F7E}"/>
                  </a:ext>
                </a:extLst>
              </p:cNvPr>
              <p:cNvPicPr/>
              <p:nvPr/>
            </p:nvPicPr>
            <p:blipFill>
              <a:blip r:embed="rId540"/>
              <a:stretch>
                <a:fillRect/>
              </a:stretch>
            </p:blipFill>
            <p:spPr>
              <a:xfrm>
                <a:off x="10146333" y="3269587"/>
                <a:ext cx="13788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1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4AFE0F77-2507-4BE5-8C26-6F5914864799}"/>
                  </a:ext>
                </a:extLst>
              </p14:cNvPr>
              <p14:cNvContentPartPr/>
              <p14:nvPr/>
            </p14:nvContentPartPr>
            <p14:xfrm>
              <a:off x="10343973" y="3231427"/>
              <a:ext cx="100440" cy="183240"/>
            </p14:xfrm>
          </p:contentPart>
        </mc:Choice>
        <mc:Fallback xmlns=""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4AFE0F77-2507-4BE5-8C26-6F5914864799}"/>
                  </a:ext>
                </a:extLst>
              </p:cNvPr>
              <p:cNvPicPr/>
              <p:nvPr/>
            </p:nvPicPr>
            <p:blipFill>
              <a:blip r:embed="rId542"/>
              <a:stretch>
                <a:fillRect/>
              </a:stretch>
            </p:blipFill>
            <p:spPr>
              <a:xfrm>
                <a:off x="10339653" y="3227107"/>
                <a:ext cx="10908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3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421496CB-6F9C-4AA5-AD15-4C842F53760A}"/>
                  </a:ext>
                </a:extLst>
              </p14:cNvPr>
              <p14:cNvContentPartPr/>
              <p14:nvPr/>
            </p14:nvContentPartPr>
            <p14:xfrm>
              <a:off x="10484373" y="3344107"/>
              <a:ext cx="92520" cy="114120"/>
            </p14:xfrm>
          </p:contentPart>
        </mc:Choice>
        <mc:Fallback xmlns=""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421496CB-6F9C-4AA5-AD15-4C842F53760A}"/>
                  </a:ext>
                </a:extLst>
              </p:cNvPr>
              <p:cNvPicPr/>
              <p:nvPr/>
            </p:nvPicPr>
            <p:blipFill>
              <a:blip r:embed="rId544"/>
              <a:stretch>
                <a:fillRect/>
              </a:stretch>
            </p:blipFill>
            <p:spPr>
              <a:xfrm>
                <a:off x="10480053" y="3339787"/>
                <a:ext cx="10116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5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49262BDC-A21B-4936-A5D4-1583E18686AA}"/>
                  </a:ext>
                </a:extLst>
              </p14:cNvPr>
              <p14:cNvContentPartPr/>
              <p14:nvPr/>
            </p14:nvContentPartPr>
            <p14:xfrm>
              <a:off x="10659693" y="3294427"/>
              <a:ext cx="113040" cy="11880"/>
            </p14:xfrm>
          </p:contentPart>
        </mc:Choice>
        <mc:Fallback xmlns=""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49262BDC-A21B-4936-A5D4-1583E18686AA}"/>
                  </a:ext>
                </a:extLst>
              </p:cNvPr>
              <p:cNvPicPr/>
              <p:nvPr/>
            </p:nvPicPr>
            <p:blipFill>
              <a:blip r:embed="rId546"/>
              <a:stretch>
                <a:fillRect/>
              </a:stretch>
            </p:blipFill>
            <p:spPr>
              <a:xfrm>
                <a:off x="10655373" y="3290107"/>
                <a:ext cx="12168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7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14ACEE47-C2FE-4B7E-8EAF-8FDE0796AFBE}"/>
                  </a:ext>
                </a:extLst>
              </p14:cNvPr>
              <p14:cNvContentPartPr/>
              <p14:nvPr/>
            </p14:nvContentPartPr>
            <p14:xfrm>
              <a:off x="10668693" y="3331867"/>
              <a:ext cx="107640" cy="9000"/>
            </p14:xfrm>
          </p:contentPart>
        </mc:Choice>
        <mc:Fallback xmlns=""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14ACEE47-C2FE-4B7E-8EAF-8FDE0796AFBE}"/>
                  </a:ext>
                </a:extLst>
              </p:cNvPr>
              <p:cNvPicPr/>
              <p:nvPr/>
            </p:nvPicPr>
            <p:blipFill>
              <a:blip r:embed="rId548"/>
              <a:stretch>
                <a:fillRect/>
              </a:stretch>
            </p:blipFill>
            <p:spPr>
              <a:xfrm>
                <a:off x="10664373" y="3327547"/>
                <a:ext cx="11628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9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8D5D006E-5A78-4413-BADA-B136EB6F625A}"/>
                  </a:ext>
                </a:extLst>
              </p14:cNvPr>
              <p14:cNvContentPartPr/>
              <p14:nvPr/>
            </p14:nvContentPartPr>
            <p14:xfrm>
              <a:off x="10900533" y="3291187"/>
              <a:ext cx="127440" cy="16920"/>
            </p14:xfrm>
          </p:contentPart>
        </mc:Choice>
        <mc:Fallback xmlns=""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8D5D006E-5A78-4413-BADA-B136EB6F625A}"/>
                  </a:ext>
                </a:extLst>
              </p:cNvPr>
              <p:cNvPicPr/>
              <p:nvPr/>
            </p:nvPicPr>
            <p:blipFill>
              <a:blip r:embed="rId550"/>
              <a:stretch>
                <a:fillRect/>
              </a:stretch>
            </p:blipFill>
            <p:spPr>
              <a:xfrm>
                <a:off x="10896213" y="3286867"/>
                <a:ext cx="13608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1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A6B41DCD-3845-4604-84E8-6CA793DFE3FE}"/>
                  </a:ext>
                </a:extLst>
              </p14:cNvPr>
              <p14:cNvContentPartPr/>
              <p14:nvPr/>
            </p14:nvContentPartPr>
            <p14:xfrm>
              <a:off x="11124453" y="3202627"/>
              <a:ext cx="144720" cy="127080"/>
            </p14:xfrm>
          </p:contentPart>
        </mc:Choice>
        <mc:Fallback xmlns=""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A6B41DCD-3845-4604-84E8-6CA793DFE3FE}"/>
                  </a:ext>
                </a:extLst>
              </p:cNvPr>
              <p:cNvPicPr/>
              <p:nvPr/>
            </p:nvPicPr>
            <p:blipFill>
              <a:blip r:embed="rId552"/>
              <a:stretch>
                <a:fillRect/>
              </a:stretch>
            </p:blipFill>
            <p:spPr>
              <a:xfrm>
                <a:off x="11120133" y="3198307"/>
                <a:ext cx="15336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3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8B9B50C4-E3CE-43A6-8778-B3D0478C3600}"/>
                  </a:ext>
                </a:extLst>
              </p14:cNvPr>
              <p14:cNvContentPartPr/>
              <p14:nvPr/>
            </p14:nvContentPartPr>
            <p14:xfrm>
              <a:off x="11327133" y="3164467"/>
              <a:ext cx="132480" cy="151200"/>
            </p14:xfrm>
          </p:contentPart>
        </mc:Choice>
        <mc:Fallback xmlns=""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8B9B50C4-E3CE-43A6-8778-B3D0478C3600}"/>
                  </a:ext>
                </a:extLst>
              </p:cNvPr>
              <p:cNvPicPr/>
              <p:nvPr/>
            </p:nvPicPr>
            <p:blipFill>
              <a:blip r:embed="rId554"/>
              <a:stretch>
                <a:fillRect/>
              </a:stretch>
            </p:blipFill>
            <p:spPr>
              <a:xfrm>
                <a:off x="11322813" y="3160147"/>
                <a:ext cx="14112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5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010B6F5E-CD25-4B46-94DC-60220997255E}"/>
                  </a:ext>
                </a:extLst>
              </p14:cNvPr>
              <p14:cNvContentPartPr/>
              <p14:nvPr/>
            </p14:nvContentPartPr>
            <p14:xfrm>
              <a:off x="11484453" y="3255547"/>
              <a:ext cx="106200" cy="162000"/>
            </p14:xfrm>
          </p:contentPart>
        </mc:Choice>
        <mc:Fallback xmlns=""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010B6F5E-CD25-4B46-94DC-60220997255E}"/>
                  </a:ext>
                </a:extLst>
              </p:cNvPr>
              <p:cNvPicPr/>
              <p:nvPr/>
            </p:nvPicPr>
            <p:blipFill>
              <a:blip r:embed="rId556"/>
              <a:stretch>
                <a:fillRect/>
              </a:stretch>
            </p:blipFill>
            <p:spPr>
              <a:xfrm>
                <a:off x="11480133" y="3251227"/>
                <a:ext cx="11484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7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4B3585C0-351B-48D7-A9C9-97BCE4DFE1CE}"/>
                  </a:ext>
                </a:extLst>
              </p14:cNvPr>
              <p14:cNvContentPartPr/>
              <p14:nvPr/>
            </p14:nvContentPartPr>
            <p14:xfrm>
              <a:off x="10141653" y="3499267"/>
              <a:ext cx="1544760" cy="107280"/>
            </p14:xfrm>
          </p:contentPart>
        </mc:Choice>
        <mc:Fallback xmlns=""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4B3585C0-351B-48D7-A9C9-97BCE4DFE1CE}"/>
                  </a:ext>
                </a:extLst>
              </p:cNvPr>
              <p:cNvPicPr/>
              <p:nvPr/>
            </p:nvPicPr>
            <p:blipFill>
              <a:blip r:embed="rId558"/>
              <a:stretch>
                <a:fillRect/>
              </a:stretch>
            </p:blipFill>
            <p:spPr>
              <a:xfrm>
                <a:off x="10137333" y="3494947"/>
                <a:ext cx="155340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9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019A6734-C009-43F1-ADA9-3F5EA6E5449F}"/>
                  </a:ext>
                </a:extLst>
              </p14:cNvPr>
              <p14:cNvContentPartPr/>
              <p14:nvPr/>
            </p14:nvContentPartPr>
            <p14:xfrm>
              <a:off x="11412093" y="527467"/>
              <a:ext cx="500760" cy="2876400"/>
            </p14:xfrm>
          </p:contentPart>
        </mc:Choice>
        <mc:Fallback xmlns=""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019A6734-C009-43F1-ADA9-3F5EA6E5449F}"/>
                  </a:ext>
                </a:extLst>
              </p:cNvPr>
              <p:cNvPicPr/>
              <p:nvPr/>
            </p:nvPicPr>
            <p:blipFill>
              <a:blip r:embed="rId560"/>
              <a:stretch>
                <a:fillRect/>
              </a:stretch>
            </p:blipFill>
            <p:spPr>
              <a:xfrm>
                <a:off x="11407773" y="523147"/>
                <a:ext cx="509400" cy="28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1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F446F3E1-4139-445B-8B70-04893809F862}"/>
                  </a:ext>
                </a:extLst>
              </p14:cNvPr>
              <p14:cNvContentPartPr/>
              <p14:nvPr/>
            </p14:nvContentPartPr>
            <p14:xfrm>
              <a:off x="11305893" y="464467"/>
              <a:ext cx="228960" cy="140760"/>
            </p14:xfrm>
          </p:contentPart>
        </mc:Choice>
        <mc:Fallback xmlns=""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F446F3E1-4139-445B-8B70-04893809F862}"/>
                  </a:ext>
                </a:extLst>
              </p:cNvPr>
              <p:cNvPicPr/>
              <p:nvPr/>
            </p:nvPicPr>
            <p:blipFill>
              <a:blip r:embed="rId562"/>
              <a:stretch>
                <a:fillRect/>
              </a:stretch>
            </p:blipFill>
            <p:spPr>
              <a:xfrm>
                <a:off x="11301573" y="460147"/>
                <a:ext cx="23760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3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70888EF5-35C9-4393-A09D-469B04EC0AE6}"/>
                  </a:ext>
                </a:extLst>
              </p14:cNvPr>
              <p14:cNvContentPartPr/>
              <p14:nvPr/>
            </p14:nvContentPartPr>
            <p14:xfrm>
              <a:off x="11273853" y="1555627"/>
              <a:ext cx="457920" cy="1671840"/>
            </p14:xfrm>
          </p:contentPart>
        </mc:Choice>
        <mc:Fallback xmlns=""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70888EF5-35C9-4393-A09D-469B04EC0AE6}"/>
                  </a:ext>
                </a:extLst>
              </p:cNvPr>
              <p:cNvPicPr/>
              <p:nvPr/>
            </p:nvPicPr>
            <p:blipFill>
              <a:blip r:embed="rId564"/>
              <a:stretch>
                <a:fillRect/>
              </a:stretch>
            </p:blipFill>
            <p:spPr>
              <a:xfrm>
                <a:off x="11269533" y="1551307"/>
                <a:ext cx="466560" cy="168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5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B98F6A53-53F1-4967-85ED-35EC54A8509C}"/>
                  </a:ext>
                </a:extLst>
              </p14:cNvPr>
              <p14:cNvContentPartPr/>
              <p14:nvPr/>
            </p14:nvContentPartPr>
            <p14:xfrm>
              <a:off x="11162253" y="1471387"/>
              <a:ext cx="299160" cy="191520"/>
            </p14:xfrm>
          </p:contentPart>
        </mc:Choice>
        <mc:Fallback xmlns=""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B98F6A53-53F1-4967-85ED-35EC54A8509C}"/>
                  </a:ext>
                </a:extLst>
              </p:cNvPr>
              <p:cNvPicPr/>
              <p:nvPr/>
            </p:nvPicPr>
            <p:blipFill>
              <a:blip r:embed="rId566"/>
              <a:stretch>
                <a:fillRect/>
              </a:stretch>
            </p:blipFill>
            <p:spPr>
              <a:xfrm>
                <a:off x="11157933" y="1467067"/>
                <a:ext cx="30780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7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4F95670E-AC0F-40A6-B9EC-F042699B238F}"/>
                  </a:ext>
                </a:extLst>
              </p14:cNvPr>
              <p14:cNvContentPartPr/>
              <p14:nvPr/>
            </p14:nvContentPartPr>
            <p14:xfrm>
              <a:off x="9949053" y="3034507"/>
              <a:ext cx="1802160" cy="599760"/>
            </p14:xfrm>
          </p:contentPart>
        </mc:Choice>
        <mc:Fallback xmlns=""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4F95670E-AC0F-40A6-B9EC-F042699B238F}"/>
                  </a:ext>
                </a:extLst>
              </p:cNvPr>
              <p:cNvPicPr/>
              <p:nvPr/>
            </p:nvPicPr>
            <p:blipFill>
              <a:blip r:embed="rId568"/>
              <a:stretch>
                <a:fillRect/>
              </a:stretch>
            </p:blipFill>
            <p:spPr>
              <a:xfrm>
                <a:off x="9944733" y="3030187"/>
                <a:ext cx="1810800" cy="60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9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963E0919-3289-4FB0-91ED-D21F65521F1D}"/>
                  </a:ext>
                </a:extLst>
              </p14:cNvPr>
              <p14:cNvContentPartPr/>
              <p14:nvPr/>
            </p14:nvContentPartPr>
            <p14:xfrm>
              <a:off x="4485693" y="1147387"/>
              <a:ext cx="132480" cy="18720"/>
            </p14:xfrm>
          </p:contentPart>
        </mc:Choice>
        <mc:Fallback xmlns=""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963E0919-3289-4FB0-91ED-D21F65521F1D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4481373" y="1143067"/>
                <a:ext cx="1411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1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205D8D32-936D-4069-942A-ADC1E39CF8EB}"/>
                  </a:ext>
                </a:extLst>
              </p14:cNvPr>
              <p14:cNvContentPartPr/>
              <p14:nvPr/>
            </p14:nvContentPartPr>
            <p14:xfrm>
              <a:off x="4494333" y="1201747"/>
              <a:ext cx="128160" cy="2520"/>
            </p14:xfrm>
          </p:contentPart>
        </mc:Choice>
        <mc:Fallback xmlns=""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205D8D32-936D-4069-942A-ADC1E39CF8EB}"/>
                  </a:ext>
                </a:extLst>
              </p:cNvPr>
              <p:cNvPicPr/>
              <p:nvPr/>
            </p:nvPicPr>
            <p:blipFill>
              <a:blip r:embed="rId572"/>
              <a:stretch>
                <a:fillRect/>
              </a:stretch>
            </p:blipFill>
            <p:spPr>
              <a:xfrm>
                <a:off x="4490013" y="1197427"/>
                <a:ext cx="13680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3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3B4B461B-8F6F-45CA-ABD3-9967463FE1DD}"/>
                  </a:ext>
                </a:extLst>
              </p14:cNvPr>
              <p14:cNvContentPartPr/>
              <p14:nvPr/>
            </p14:nvContentPartPr>
            <p14:xfrm>
              <a:off x="4732293" y="1004827"/>
              <a:ext cx="156960" cy="120600"/>
            </p14:xfrm>
          </p:contentPart>
        </mc:Choice>
        <mc:Fallback xmlns=""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3B4B461B-8F6F-45CA-ABD3-9967463FE1DD}"/>
                  </a:ext>
                </a:extLst>
              </p:cNvPr>
              <p:cNvPicPr/>
              <p:nvPr/>
            </p:nvPicPr>
            <p:blipFill>
              <a:blip r:embed="rId574"/>
              <a:stretch>
                <a:fillRect/>
              </a:stretch>
            </p:blipFill>
            <p:spPr>
              <a:xfrm>
                <a:off x="4727973" y="1000507"/>
                <a:ext cx="1656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5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2DC83430-99C2-46A5-83D8-08E4025F7AE1}"/>
                  </a:ext>
                </a:extLst>
              </p14:cNvPr>
              <p14:cNvContentPartPr/>
              <p14:nvPr/>
            </p14:nvContentPartPr>
            <p14:xfrm>
              <a:off x="4924893" y="994027"/>
              <a:ext cx="82800" cy="114480"/>
            </p14:xfrm>
          </p:contentPart>
        </mc:Choice>
        <mc:Fallback xmlns=""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2DC83430-99C2-46A5-83D8-08E4025F7AE1}"/>
                  </a:ext>
                </a:extLst>
              </p:cNvPr>
              <p:cNvPicPr/>
              <p:nvPr/>
            </p:nvPicPr>
            <p:blipFill>
              <a:blip r:embed="rId576"/>
              <a:stretch>
                <a:fillRect/>
              </a:stretch>
            </p:blipFill>
            <p:spPr>
              <a:xfrm>
                <a:off x="4920573" y="989707"/>
                <a:ext cx="9144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7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48B0F68B-928C-4A72-A8B2-D5154348E013}"/>
                  </a:ext>
                </a:extLst>
              </p14:cNvPr>
              <p14:cNvContentPartPr/>
              <p14:nvPr/>
            </p14:nvContentPartPr>
            <p14:xfrm>
              <a:off x="4724373" y="1142347"/>
              <a:ext cx="326520" cy="52560"/>
            </p14:xfrm>
          </p:contentPart>
        </mc:Choice>
        <mc:Fallback xmlns=""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48B0F68B-928C-4A72-A8B2-D5154348E013}"/>
                  </a:ext>
                </a:extLst>
              </p:cNvPr>
              <p:cNvPicPr/>
              <p:nvPr/>
            </p:nvPicPr>
            <p:blipFill>
              <a:blip r:embed="rId578"/>
              <a:stretch>
                <a:fillRect/>
              </a:stretch>
            </p:blipFill>
            <p:spPr>
              <a:xfrm>
                <a:off x="4720053" y="1138027"/>
                <a:ext cx="33516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9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2525365B-F6BF-4A2B-A3EC-7138F67D5D65}"/>
                  </a:ext>
                </a:extLst>
              </p14:cNvPr>
              <p14:cNvContentPartPr/>
              <p14:nvPr/>
            </p14:nvContentPartPr>
            <p14:xfrm>
              <a:off x="4748493" y="1186987"/>
              <a:ext cx="137160" cy="155880"/>
            </p14:xfrm>
          </p:contentPart>
        </mc:Choice>
        <mc:Fallback xmlns=""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2525365B-F6BF-4A2B-A3EC-7138F67D5D65}"/>
                  </a:ext>
                </a:extLst>
              </p:cNvPr>
              <p:cNvPicPr/>
              <p:nvPr/>
            </p:nvPicPr>
            <p:blipFill>
              <a:blip r:embed="rId580"/>
              <a:stretch>
                <a:fillRect/>
              </a:stretch>
            </p:blipFill>
            <p:spPr>
              <a:xfrm>
                <a:off x="4744173" y="1182667"/>
                <a:ext cx="14580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1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2A6B40AC-E366-41AB-B484-6C0693E4FF4D}"/>
                  </a:ext>
                </a:extLst>
              </p14:cNvPr>
              <p14:cNvContentPartPr/>
              <p14:nvPr/>
            </p14:nvContentPartPr>
            <p14:xfrm>
              <a:off x="4924173" y="1213627"/>
              <a:ext cx="128520" cy="116280"/>
            </p14:xfrm>
          </p:contentPart>
        </mc:Choice>
        <mc:Fallback xmlns=""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2A6B40AC-E366-41AB-B484-6C0693E4FF4D}"/>
                  </a:ext>
                </a:extLst>
              </p:cNvPr>
              <p:cNvPicPr/>
              <p:nvPr/>
            </p:nvPicPr>
            <p:blipFill>
              <a:blip r:embed="rId582"/>
              <a:stretch>
                <a:fillRect/>
              </a:stretch>
            </p:blipFill>
            <p:spPr>
              <a:xfrm>
                <a:off x="4919853" y="1209307"/>
                <a:ext cx="13716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3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630586CE-56AB-4DC8-A7E4-64ABD0CD0135}"/>
                  </a:ext>
                </a:extLst>
              </p14:cNvPr>
              <p14:cNvContentPartPr/>
              <p14:nvPr/>
            </p14:nvContentPartPr>
            <p14:xfrm>
              <a:off x="5195253" y="1024267"/>
              <a:ext cx="61560" cy="201240"/>
            </p14:xfrm>
          </p:contentPart>
        </mc:Choice>
        <mc:Fallback xmlns=""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630586CE-56AB-4DC8-A7E4-64ABD0CD0135}"/>
                  </a:ext>
                </a:extLst>
              </p:cNvPr>
              <p:cNvPicPr/>
              <p:nvPr/>
            </p:nvPicPr>
            <p:blipFill>
              <a:blip r:embed="rId584"/>
              <a:stretch>
                <a:fillRect/>
              </a:stretch>
            </p:blipFill>
            <p:spPr>
              <a:xfrm>
                <a:off x="5190933" y="1019947"/>
                <a:ext cx="7020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5">
            <p14:nvContentPartPr>
              <p14:cNvPr id="299" name="Freihand 298">
                <a:extLst>
                  <a:ext uri="{FF2B5EF4-FFF2-40B4-BE49-F238E27FC236}">
                    <a16:creationId xmlns:a16="http://schemas.microsoft.com/office/drawing/2014/main" id="{90892F28-87AD-46D8-85ED-0E00DED11594}"/>
                  </a:ext>
                </a:extLst>
              </p14:cNvPr>
              <p14:cNvContentPartPr/>
              <p14:nvPr/>
            </p14:nvContentPartPr>
            <p14:xfrm>
              <a:off x="5267613" y="1124707"/>
              <a:ext cx="111960" cy="9360"/>
            </p14:xfrm>
          </p:contentPart>
        </mc:Choice>
        <mc:Fallback xmlns="">
          <p:pic>
            <p:nvPicPr>
              <p:cNvPr id="299" name="Freihand 298">
                <a:extLst>
                  <a:ext uri="{FF2B5EF4-FFF2-40B4-BE49-F238E27FC236}">
                    <a16:creationId xmlns:a16="http://schemas.microsoft.com/office/drawing/2014/main" id="{90892F28-87AD-46D8-85ED-0E00DED11594}"/>
                  </a:ext>
                </a:extLst>
              </p:cNvPr>
              <p:cNvPicPr/>
              <p:nvPr/>
            </p:nvPicPr>
            <p:blipFill>
              <a:blip r:embed="rId586"/>
              <a:stretch>
                <a:fillRect/>
              </a:stretch>
            </p:blipFill>
            <p:spPr>
              <a:xfrm>
                <a:off x="5263293" y="1120387"/>
                <a:ext cx="1206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7">
            <p14:nvContentPartPr>
              <p14:cNvPr id="301" name="Freihand 300">
                <a:extLst>
                  <a:ext uri="{FF2B5EF4-FFF2-40B4-BE49-F238E27FC236}">
                    <a16:creationId xmlns:a16="http://schemas.microsoft.com/office/drawing/2014/main" id="{8BAEA1CB-8C24-4B0B-86EC-583191DDC4ED}"/>
                  </a:ext>
                </a:extLst>
              </p14:cNvPr>
              <p14:cNvContentPartPr/>
              <p14:nvPr/>
            </p14:nvContentPartPr>
            <p14:xfrm>
              <a:off x="5460933" y="1004827"/>
              <a:ext cx="111600" cy="148680"/>
            </p14:xfrm>
          </p:contentPart>
        </mc:Choice>
        <mc:Fallback xmlns="">
          <p:pic>
            <p:nvPicPr>
              <p:cNvPr id="301" name="Freihand 300">
                <a:extLst>
                  <a:ext uri="{FF2B5EF4-FFF2-40B4-BE49-F238E27FC236}">
                    <a16:creationId xmlns:a16="http://schemas.microsoft.com/office/drawing/2014/main" id="{8BAEA1CB-8C24-4B0B-86EC-583191DDC4ED}"/>
                  </a:ext>
                </a:extLst>
              </p:cNvPr>
              <p:cNvPicPr/>
              <p:nvPr/>
            </p:nvPicPr>
            <p:blipFill>
              <a:blip r:embed="rId588"/>
              <a:stretch>
                <a:fillRect/>
              </a:stretch>
            </p:blipFill>
            <p:spPr>
              <a:xfrm>
                <a:off x="5456613" y="1000507"/>
                <a:ext cx="12024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9">
            <p14:nvContentPartPr>
              <p14:cNvPr id="302" name="Freihand 301">
                <a:extLst>
                  <a:ext uri="{FF2B5EF4-FFF2-40B4-BE49-F238E27FC236}">
                    <a16:creationId xmlns:a16="http://schemas.microsoft.com/office/drawing/2014/main" id="{B6551727-C1F2-49AF-B74F-FC964228CC05}"/>
                  </a:ext>
                </a:extLst>
              </p14:cNvPr>
              <p14:cNvContentPartPr/>
              <p14:nvPr/>
            </p14:nvContentPartPr>
            <p14:xfrm>
              <a:off x="5609253" y="1008067"/>
              <a:ext cx="96840" cy="149760"/>
            </p14:xfrm>
          </p:contentPart>
        </mc:Choice>
        <mc:Fallback xmlns="">
          <p:pic>
            <p:nvPicPr>
              <p:cNvPr id="302" name="Freihand 301">
                <a:extLst>
                  <a:ext uri="{FF2B5EF4-FFF2-40B4-BE49-F238E27FC236}">
                    <a16:creationId xmlns:a16="http://schemas.microsoft.com/office/drawing/2014/main" id="{B6551727-C1F2-49AF-B74F-FC964228CC05}"/>
                  </a:ext>
                </a:extLst>
              </p:cNvPr>
              <p:cNvPicPr/>
              <p:nvPr/>
            </p:nvPicPr>
            <p:blipFill>
              <a:blip r:embed="rId590"/>
              <a:stretch>
                <a:fillRect/>
              </a:stretch>
            </p:blipFill>
            <p:spPr>
              <a:xfrm>
                <a:off x="5604933" y="1003747"/>
                <a:ext cx="10548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1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4B3F0F55-0834-4C14-B2FF-4C5C6E80B93D}"/>
                  </a:ext>
                </a:extLst>
              </p14:cNvPr>
              <p14:cNvContentPartPr/>
              <p14:nvPr/>
            </p14:nvContentPartPr>
            <p14:xfrm>
              <a:off x="5716533" y="1094827"/>
              <a:ext cx="138960" cy="115200"/>
            </p14:xfrm>
          </p:contentPart>
        </mc:Choice>
        <mc:Fallback xmlns=""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4B3F0F55-0834-4C14-B2FF-4C5C6E80B93D}"/>
                  </a:ext>
                </a:extLst>
              </p:cNvPr>
              <p:cNvPicPr/>
              <p:nvPr/>
            </p:nvPicPr>
            <p:blipFill>
              <a:blip r:embed="rId592"/>
              <a:stretch>
                <a:fillRect/>
              </a:stretch>
            </p:blipFill>
            <p:spPr>
              <a:xfrm>
                <a:off x="5712213" y="1090507"/>
                <a:ext cx="14760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3">
            <p14:nvContentPartPr>
              <p14:cNvPr id="305" name="Freihand 304">
                <a:extLst>
                  <a:ext uri="{FF2B5EF4-FFF2-40B4-BE49-F238E27FC236}">
                    <a16:creationId xmlns:a16="http://schemas.microsoft.com/office/drawing/2014/main" id="{2E1E1873-9D35-49AA-A14A-E41EEB214676}"/>
                  </a:ext>
                </a:extLst>
              </p14:cNvPr>
              <p14:cNvContentPartPr/>
              <p14:nvPr/>
            </p14:nvContentPartPr>
            <p14:xfrm>
              <a:off x="5863773" y="950467"/>
              <a:ext cx="99000" cy="338400"/>
            </p14:xfrm>
          </p:contentPart>
        </mc:Choice>
        <mc:Fallback xmlns="">
          <p:pic>
            <p:nvPicPr>
              <p:cNvPr id="305" name="Freihand 304">
                <a:extLst>
                  <a:ext uri="{FF2B5EF4-FFF2-40B4-BE49-F238E27FC236}">
                    <a16:creationId xmlns:a16="http://schemas.microsoft.com/office/drawing/2014/main" id="{2E1E1873-9D35-49AA-A14A-E41EEB214676}"/>
                  </a:ext>
                </a:extLst>
              </p:cNvPr>
              <p:cNvPicPr/>
              <p:nvPr/>
            </p:nvPicPr>
            <p:blipFill>
              <a:blip r:embed="rId594"/>
              <a:stretch>
                <a:fillRect/>
              </a:stretch>
            </p:blipFill>
            <p:spPr>
              <a:xfrm>
                <a:off x="5859453" y="946147"/>
                <a:ext cx="10764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5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C1BDF321-80C1-49FF-B9CA-9F028475B7B3}"/>
                  </a:ext>
                </a:extLst>
              </p14:cNvPr>
              <p14:cNvContentPartPr/>
              <p14:nvPr/>
            </p14:nvContentPartPr>
            <p14:xfrm>
              <a:off x="6111813" y="1082947"/>
              <a:ext cx="4572360" cy="2932920"/>
            </p14:xfrm>
          </p:contentPart>
        </mc:Choice>
        <mc:Fallback xmlns=""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C1BDF321-80C1-49FF-B9CA-9F028475B7B3}"/>
                  </a:ext>
                </a:extLst>
              </p:cNvPr>
              <p:cNvPicPr/>
              <p:nvPr/>
            </p:nvPicPr>
            <p:blipFill>
              <a:blip r:embed="rId596"/>
              <a:stretch>
                <a:fillRect/>
              </a:stretch>
            </p:blipFill>
            <p:spPr>
              <a:xfrm>
                <a:off x="6107493" y="1078627"/>
                <a:ext cx="4581000" cy="29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7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E975A703-EA16-472B-B9D0-FD2EAE176942}"/>
                  </a:ext>
                </a:extLst>
              </p14:cNvPr>
              <p14:cNvContentPartPr/>
              <p14:nvPr/>
            </p14:nvContentPartPr>
            <p14:xfrm>
              <a:off x="5960253" y="1024987"/>
              <a:ext cx="372600" cy="205200"/>
            </p14:xfrm>
          </p:contentPart>
        </mc:Choice>
        <mc:Fallback xmlns=""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E975A703-EA16-472B-B9D0-FD2EAE176942}"/>
                  </a:ext>
                </a:extLst>
              </p:cNvPr>
              <p:cNvPicPr/>
              <p:nvPr/>
            </p:nvPicPr>
            <p:blipFill>
              <a:blip r:embed="rId598"/>
              <a:stretch>
                <a:fillRect/>
              </a:stretch>
            </p:blipFill>
            <p:spPr>
              <a:xfrm>
                <a:off x="5955933" y="1020667"/>
                <a:ext cx="38124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9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A6C8434E-8CB8-4C58-8B42-3441D7650AEA}"/>
                  </a:ext>
                </a:extLst>
              </p14:cNvPr>
              <p14:cNvContentPartPr/>
              <p14:nvPr/>
            </p14:nvContentPartPr>
            <p14:xfrm>
              <a:off x="3662733" y="797827"/>
              <a:ext cx="189360" cy="386280"/>
            </p14:xfrm>
          </p:contentPart>
        </mc:Choice>
        <mc:Fallback xmlns=""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A6C8434E-8CB8-4C58-8B42-3441D7650AEA}"/>
                  </a:ext>
                </a:extLst>
              </p:cNvPr>
              <p:cNvPicPr/>
              <p:nvPr/>
            </p:nvPicPr>
            <p:blipFill>
              <a:blip r:embed="rId600"/>
              <a:stretch>
                <a:fillRect/>
              </a:stretch>
            </p:blipFill>
            <p:spPr>
              <a:xfrm>
                <a:off x="3658413" y="793507"/>
                <a:ext cx="19800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1">
            <p14:nvContentPartPr>
              <p14:cNvPr id="311" name="Freihand 310">
                <a:extLst>
                  <a:ext uri="{FF2B5EF4-FFF2-40B4-BE49-F238E27FC236}">
                    <a16:creationId xmlns:a16="http://schemas.microsoft.com/office/drawing/2014/main" id="{949CB737-2AC9-4A21-9FD0-77E326929156}"/>
                  </a:ext>
                </a:extLst>
              </p14:cNvPr>
              <p14:cNvContentPartPr/>
              <p14:nvPr/>
            </p14:nvContentPartPr>
            <p14:xfrm>
              <a:off x="3515853" y="945787"/>
              <a:ext cx="19800" cy="25200"/>
            </p14:xfrm>
          </p:contentPart>
        </mc:Choice>
        <mc:Fallback xmlns="">
          <p:pic>
            <p:nvPicPr>
              <p:cNvPr id="311" name="Freihand 310">
                <a:extLst>
                  <a:ext uri="{FF2B5EF4-FFF2-40B4-BE49-F238E27FC236}">
                    <a16:creationId xmlns:a16="http://schemas.microsoft.com/office/drawing/2014/main" id="{949CB737-2AC9-4A21-9FD0-77E326929156}"/>
                  </a:ext>
                </a:extLst>
              </p:cNvPr>
              <p:cNvPicPr/>
              <p:nvPr/>
            </p:nvPicPr>
            <p:blipFill>
              <a:blip r:embed="rId602"/>
              <a:stretch>
                <a:fillRect/>
              </a:stretch>
            </p:blipFill>
            <p:spPr>
              <a:xfrm>
                <a:off x="3511533" y="941467"/>
                <a:ext cx="284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3">
            <p14:nvContentPartPr>
              <p14:cNvPr id="312" name="Freihand 311">
                <a:extLst>
                  <a:ext uri="{FF2B5EF4-FFF2-40B4-BE49-F238E27FC236}">
                    <a16:creationId xmlns:a16="http://schemas.microsoft.com/office/drawing/2014/main" id="{3FE0136E-4A30-48EF-89DD-6ECD8F602101}"/>
                  </a:ext>
                </a:extLst>
              </p14:cNvPr>
              <p14:cNvContentPartPr/>
              <p14:nvPr/>
            </p14:nvContentPartPr>
            <p14:xfrm>
              <a:off x="3503973" y="1046947"/>
              <a:ext cx="25200" cy="27720"/>
            </p14:xfrm>
          </p:contentPart>
        </mc:Choice>
        <mc:Fallback xmlns="">
          <p:pic>
            <p:nvPicPr>
              <p:cNvPr id="312" name="Freihand 311">
                <a:extLst>
                  <a:ext uri="{FF2B5EF4-FFF2-40B4-BE49-F238E27FC236}">
                    <a16:creationId xmlns:a16="http://schemas.microsoft.com/office/drawing/2014/main" id="{3FE0136E-4A30-48EF-89DD-6ECD8F602101}"/>
                  </a:ext>
                </a:extLst>
              </p:cNvPr>
              <p:cNvPicPr/>
              <p:nvPr/>
            </p:nvPicPr>
            <p:blipFill>
              <a:blip r:embed="rId604"/>
              <a:stretch>
                <a:fillRect/>
              </a:stretch>
            </p:blipFill>
            <p:spPr>
              <a:xfrm>
                <a:off x="3499653" y="1042627"/>
                <a:ext cx="3384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5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CFD8DC96-242C-4C86-B9BF-EF353BE2DAB5}"/>
                  </a:ext>
                </a:extLst>
              </p14:cNvPr>
              <p14:cNvContentPartPr/>
              <p14:nvPr/>
            </p14:nvContentPartPr>
            <p14:xfrm>
              <a:off x="4004013" y="1632307"/>
              <a:ext cx="151920" cy="211320"/>
            </p14:xfrm>
          </p:contentPart>
        </mc:Choice>
        <mc:Fallback xmlns=""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CFD8DC96-242C-4C86-B9BF-EF353BE2DAB5}"/>
                  </a:ext>
                </a:extLst>
              </p:cNvPr>
              <p:cNvPicPr/>
              <p:nvPr/>
            </p:nvPicPr>
            <p:blipFill>
              <a:blip r:embed="rId606"/>
              <a:stretch>
                <a:fillRect/>
              </a:stretch>
            </p:blipFill>
            <p:spPr>
              <a:xfrm>
                <a:off x="3999693" y="1627987"/>
                <a:ext cx="16056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7">
            <p14:nvContentPartPr>
              <p14:cNvPr id="315" name="Freihand 314">
                <a:extLst>
                  <a:ext uri="{FF2B5EF4-FFF2-40B4-BE49-F238E27FC236}">
                    <a16:creationId xmlns:a16="http://schemas.microsoft.com/office/drawing/2014/main" id="{0D942D33-1468-47B9-AA2F-29CC7DDF6A6C}"/>
                  </a:ext>
                </a:extLst>
              </p14:cNvPr>
              <p14:cNvContentPartPr/>
              <p14:nvPr/>
            </p14:nvContentPartPr>
            <p14:xfrm>
              <a:off x="4249533" y="1659307"/>
              <a:ext cx="141120" cy="200160"/>
            </p14:xfrm>
          </p:contentPart>
        </mc:Choice>
        <mc:Fallback xmlns="">
          <p:pic>
            <p:nvPicPr>
              <p:cNvPr id="315" name="Freihand 314">
                <a:extLst>
                  <a:ext uri="{FF2B5EF4-FFF2-40B4-BE49-F238E27FC236}">
                    <a16:creationId xmlns:a16="http://schemas.microsoft.com/office/drawing/2014/main" id="{0D942D33-1468-47B9-AA2F-29CC7DDF6A6C}"/>
                  </a:ext>
                </a:extLst>
              </p:cNvPr>
              <p:cNvPicPr/>
              <p:nvPr/>
            </p:nvPicPr>
            <p:blipFill>
              <a:blip r:embed="rId608"/>
              <a:stretch>
                <a:fillRect/>
              </a:stretch>
            </p:blipFill>
            <p:spPr>
              <a:xfrm>
                <a:off x="4245213" y="1654987"/>
                <a:ext cx="14976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9">
            <p14:nvContentPartPr>
              <p14:cNvPr id="316" name="Freihand 315">
                <a:extLst>
                  <a:ext uri="{FF2B5EF4-FFF2-40B4-BE49-F238E27FC236}">
                    <a16:creationId xmlns:a16="http://schemas.microsoft.com/office/drawing/2014/main" id="{71C828DB-C37E-4ACA-B585-8590EEA96D85}"/>
                  </a:ext>
                </a:extLst>
              </p14:cNvPr>
              <p14:cNvContentPartPr/>
              <p14:nvPr/>
            </p14:nvContentPartPr>
            <p14:xfrm>
              <a:off x="3905373" y="1925707"/>
              <a:ext cx="591480" cy="52200"/>
            </p14:xfrm>
          </p:contentPart>
        </mc:Choice>
        <mc:Fallback xmlns="">
          <p:pic>
            <p:nvPicPr>
              <p:cNvPr id="316" name="Freihand 315">
                <a:extLst>
                  <a:ext uri="{FF2B5EF4-FFF2-40B4-BE49-F238E27FC236}">
                    <a16:creationId xmlns:a16="http://schemas.microsoft.com/office/drawing/2014/main" id="{71C828DB-C37E-4ACA-B585-8590EEA96D85}"/>
                  </a:ext>
                </a:extLst>
              </p:cNvPr>
              <p:cNvPicPr/>
              <p:nvPr/>
            </p:nvPicPr>
            <p:blipFill>
              <a:blip r:embed="rId610"/>
              <a:stretch>
                <a:fillRect/>
              </a:stretch>
            </p:blipFill>
            <p:spPr>
              <a:xfrm>
                <a:off x="3901053" y="1921387"/>
                <a:ext cx="60012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1">
            <p14:nvContentPartPr>
              <p14:cNvPr id="317" name="Freihand 316">
                <a:extLst>
                  <a:ext uri="{FF2B5EF4-FFF2-40B4-BE49-F238E27FC236}">
                    <a16:creationId xmlns:a16="http://schemas.microsoft.com/office/drawing/2014/main" id="{E58E81B1-AAF4-46A3-B1E3-C26EC9247DFA}"/>
                  </a:ext>
                </a:extLst>
              </p14:cNvPr>
              <p14:cNvContentPartPr/>
              <p14:nvPr/>
            </p14:nvContentPartPr>
            <p14:xfrm>
              <a:off x="4019853" y="2008867"/>
              <a:ext cx="141480" cy="214560"/>
            </p14:xfrm>
          </p:contentPart>
        </mc:Choice>
        <mc:Fallback xmlns="">
          <p:pic>
            <p:nvPicPr>
              <p:cNvPr id="317" name="Freihand 316">
                <a:extLst>
                  <a:ext uri="{FF2B5EF4-FFF2-40B4-BE49-F238E27FC236}">
                    <a16:creationId xmlns:a16="http://schemas.microsoft.com/office/drawing/2014/main" id="{E58E81B1-AAF4-46A3-B1E3-C26EC9247DFA}"/>
                  </a:ext>
                </a:extLst>
              </p:cNvPr>
              <p:cNvPicPr/>
              <p:nvPr/>
            </p:nvPicPr>
            <p:blipFill>
              <a:blip r:embed="rId612"/>
              <a:stretch>
                <a:fillRect/>
              </a:stretch>
            </p:blipFill>
            <p:spPr>
              <a:xfrm>
                <a:off x="4015533" y="2004547"/>
                <a:ext cx="15012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3">
            <p14:nvContentPartPr>
              <p14:cNvPr id="318" name="Freihand 317">
                <a:extLst>
                  <a:ext uri="{FF2B5EF4-FFF2-40B4-BE49-F238E27FC236}">
                    <a16:creationId xmlns:a16="http://schemas.microsoft.com/office/drawing/2014/main" id="{D3707A4C-2824-4057-962F-C2CB4EBFBCCA}"/>
                  </a:ext>
                </a:extLst>
              </p14:cNvPr>
              <p14:cNvContentPartPr/>
              <p14:nvPr/>
            </p14:nvContentPartPr>
            <p14:xfrm>
              <a:off x="4264293" y="2026867"/>
              <a:ext cx="138240" cy="172080"/>
            </p14:xfrm>
          </p:contentPart>
        </mc:Choice>
        <mc:Fallback xmlns="">
          <p:pic>
            <p:nvPicPr>
              <p:cNvPr id="318" name="Freihand 317">
                <a:extLst>
                  <a:ext uri="{FF2B5EF4-FFF2-40B4-BE49-F238E27FC236}">
                    <a16:creationId xmlns:a16="http://schemas.microsoft.com/office/drawing/2014/main" id="{D3707A4C-2824-4057-962F-C2CB4EBFBCCA}"/>
                  </a:ext>
                </a:extLst>
              </p:cNvPr>
              <p:cNvPicPr/>
              <p:nvPr/>
            </p:nvPicPr>
            <p:blipFill>
              <a:blip r:embed="rId614"/>
              <a:stretch>
                <a:fillRect/>
              </a:stretch>
            </p:blipFill>
            <p:spPr>
              <a:xfrm>
                <a:off x="4259973" y="2022547"/>
                <a:ext cx="1468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5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5C51D291-3461-461C-BC7E-5C340B53E950}"/>
                  </a:ext>
                </a:extLst>
              </p14:cNvPr>
              <p14:cNvContentPartPr/>
              <p14:nvPr/>
            </p14:nvContentPartPr>
            <p14:xfrm>
              <a:off x="4622493" y="1909507"/>
              <a:ext cx="210600" cy="15840"/>
            </p14:xfrm>
          </p:contentPart>
        </mc:Choice>
        <mc:Fallback xmlns=""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5C51D291-3461-461C-BC7E-5C340B53E950}"/>
                  </a:ext>
                </a:extLst>
              </p:cNvPr>
              <p:cNvPicPr/>
              <p:nvPr/>
            </p:nvPicPr>
            <p:blipFill>
              <a:blip r:embed="rId616"/>
              <a:stretch>
                <a:fillRect/>
              </a:stretch>
            </p:blipFill>
            <p:spPr>
              <a:xfrm>
                <a:off x="4618173" y="1905187"/>
                <a:ext cx="2192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7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694876EC-1782-4408-B4E8-A722EA436D98}"/>
                  </a:ext>
                </a:extLst>
              </p14:cNvPr>
              <p14:cNvContentPartPr/>
              <p14:nvPr/>
            </p14:nvContentPartPr>
            <p14:xfrm>
              <a:off x="4663173" y="1961707"/>
              <a:ext cx="187560" cy="9720"/>
            </p14:xfrm>
          </p:contentPart>
        </mc:Choice>
        <mc:Fallback xmlns=""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694876EC-1782-4408-B4E8-A722EA436D98}"/>
                  </a:ext>
                </a:extLst>
              </p:cNvPr>
              <p:cNvPicPr/>
              <p:nvPr/>
            </p:nvPicPr>
            <p:blipFill>
              <a:blip r:embed="rId618"/>
              <a:stretch>
                <a:fillRect/>
              </a:stretch>
            </p:blipFill>
            <p:spPr>
              <a:xfrm>
                <a:off x="4658853" y="1957387"/>
                <a:ext cx="19620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9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3C1E0EFA-A94E-43BE-B381-9532F0171DC0}"/>
                  </a:ext>
                </a:extLst>
              </p14:cNvPr>
              <p14:cNvContentPartPr/>
              <p14:nvPr/>
            </p14:nvContentPartPr>
            <p14:xfrm>
              <a:off x="5039733" y="1549867"/>
              <a:ext cx="162000" cy="158040"/>
            </p14:xfrm>
          </p:contentPart>
        </mc:Choice>
        <mc:Fallback xmlns=""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3C1E0EFA-A94E-43BE-B381-9532F0171DC0}"/>
                  </a:ext>
                </a:extLst>
              </p:cNvPr>
              <p:cNvPicPr/>
              <p:nvPr/>
            </p:nvPicPr>
            <p:blipFill>
              <a:blip r:embed="rId620"/>
              <a:stretch>
                <a:fillRect/>
              </a:stretch>
            </p:blipFill>
            <p:spPr>
              <a:xfrm>
                <a:off x="5035413" y="1545547"/>
                <a:ext cx="17064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1">
            <p14:nvContentPartPr>
              <p14:cNvPr id="323" name="Freihand 322">
                <a:extLst>
                  <a:ext uri="{FF2B5EF4-FFF2-40B4-BE49-F238E27FC236}">
                    <a16:creationId xmlns:a16="http://schemas.microsoft.com/office/drawing/2014/main" id="{C2E7FB52-EA71-4FD7-81F3-EB2B3AF63347}"/>
                  </a:ext>
                </a:extLst>
              </p14:cNvPr>
              <p14:cNvContentPartPr/>
              <p14:nvPr/>
            </p14:nvContentPartPr>
            <p14:xfrm>
              <a:off x="5233773" y="1531507"/>
              <a:ext cx="127080" cy="180720"/>
            </p14:xfrm>
          </p:contentPart>
        </mc:Choice>
        <mc:Fallback xmlns="">
          <p:pic>
            <p:nvPicPr>
              <p:cNvPr id="323" name="Freihand 322">
                <a:extLst>
                  <a:ext uri="{FF2B5EF4-FFF2-40B4-BE49-F238E27FC236}">
                    <a16:creationId xmlns:a16="http://schemas.microsoft.com/office/drawing/2014/main" id="{C2E7FB52-EA71-4FD7-81F3-EB2B3AF63347}"/>
                  </a:ext>
                </a:extLst>
              </p:cNvPr>
              <p:cNvPicPr/>
              <p:nvPr/>
            </p:nvPicPr>
            <p:blipFill>
              <a:blip r:embed="rId622"/>
              <a:stretch>
                <a:fillRect/>
              </a:stretch>
            </p:blipFill>
            <p:spPr>
              <a:xfrm>
                <a:off x="5229453" y="1527187"/>
                <a:ext cx="13572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3">
            <p14:nvContentPartPr>
              <p14:cNvPr id="324" name="Freihand 323">
                <a:extLst>
                  <a:ext uri="{FF2B5EF4-FFF2-40B4-BE49-F238E27FC236}">
                    <a16:creationId xmlns:a16="http://schemas.microsoft.com/office/drawing/2014/main" id="{5D76A5A1-A7A5-4A6C-8074-255F87E8BCBB}"/>
                  </a:ext>
                </a:extLst>
              </p14:cNvPr>
              <p14:cNvContentPartPr/>
              <p14:nvPr/>
            </p14:nvContentPartPr>
            <p14:xfrm>
              <a:off x="5010933" y="1719067"/>
              <a:ext cx="345600" cy="39960"/>
            </p14:xfrm>
          </p:contentPart>
        </mc:Choice>
        <mc:Fallback xmlns="">
          <p:pic>
            <p:nvPicPr>
              <p:cNvPr id="324" name="Freihand 323">
                <a:extLst>
                  <a:ext uri="{FF2B5EF4-FFF2-40B4-BE49-F238E27FC236}">
                    <a16:creationId xmlns:a16="http://schemas.microsoft.com/office/drawing/2014/main" id="{5D76A5A1-A7A5-4A6C-8074-255F87E8BCBB}"/>
                  </a:ext>
                </a:extLst>
              </p:cNvPr>
              <p:cNvPicPr/>
              <p:nvPr/>
            </p:nvPicPr>
            <p:blipFill>
              <a:blip r:embed="rId624"/>
              <a:stretch>
                <a:fillRect/>
              </a:stretch>
            </p:blipFill>
            <p:spPr>
              <a:xfrm>
                <a:off x="5006613" y="1714747"/>
                <a:ext cx="35424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5">
            <p14:nvContentPartPr>
              <p14:cNvPr id="325" name="Freihand 324">
                <a:extLst>
                  <a:ext uri="{FF2B5EF4-FFF2-40B4-BE49-F238E27FC236}">
                    <a16:creationId xmlns:a16="http://schemas.microsoft.com/office/drawing/2014/main" id="{BB5527D0-0340-47E2-9D58-CCBA44EF8494}"/>
                  </a:ext>
                </a:extLst>
              </p14:cNvPr>
              <p14:cNvContentPartPr/>
              <p14:nvPr/>
            </p14:nvContentPartPr>
            <p14:xfrm>
              <a:off x="5080773" y="1773427"/>
              <a:ext cx="124560" cy="94680"/>
            </p14:xfrm>
          </p:contentPart>
        </mc:Choice>
        <mc:Fallback xmlns="">
          <p:pic>
            <p:nvPicPr>
              <p:cNvPr id="325" name="Freihand 324">
                <a:extLst>
                  <a:ext uri="{FF2B5EF4-FFF2-40B4-BE49-F238E27FC236}">
                    <a16:creationId xmlns:a16="http://schemas.microsoft.com/office/drawing/2014/main" id="{BB5527D0-0340-47E2-9D58-CCBA44EF8494}"/>
                  </a:ext>
                </a:extLst>
              </p:cNvPr>
              <p:cNvPicPr/>
              <p:nvPr/>
            </p:nvPicPr>
            <p:blipFill>
              <a:blip r:embed="rId626"/>
              <a:stretch>
                <a:fillRect/>
              </a:stretch>
            </p:blipFill>
            <p:spPr>
              <a:xfrm>
                <a:off x="5076453" y="1769107"/>
                <a:ext cx="13320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7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963B7ECB-AC63-42E5-B94C-BF83DD6E2E15}"/>
                  </a:ext>
                </a:extLst>
              </p14:cNvPr>
              <p14:cNvContentPartPr/>
              <p14:nvPr/>
            </p14:nvContentPartPr>
            <p14:xfrm>
              <a:off x="5253573" y="1759387"/>
              <a:ext cx="118440" cy="98280"/>
            </p14:xfrm>
          </p:contentPart>
        </mc:Choice>
        <mc:Fallback xmlns=""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963B7ECB-AC63-42E5-B94C-BF83DD6E2E15}"/>
                  </a:ext>
                </a:extLst>
              </p:cNvPr>
              <p:cNvPicPr/>
              <p:nvPr/>
            </p:nvPicPr>
            <p:blipFill>
              <a:blip r:embed="rId628"/>
              <a:stretch>
                <a:fillRect/>
              </a:stretch>
            </p:blipFill>
            <p:spPr>
              <a:xfrm>
                <a:off x="5249253" y="1755067"/>
                <a:ext cx="12708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9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B8200A46-29DD-4AFA-B9E8-CB5A02DF37FE}"/>
                  </a:ext>
                </a:extLst>
              </p14:cNvPr>
              <p14:cNvContentPartPr/>
              <p14:nvPr/>
            </p14:nvContentPartPr>
            <p14:xfrm>
              <a:off x="4986093" y="1891507"/>
              <a:ext cx="487080" cy="52200"/>
            </p14:xfrm>
          </p:contentPart>
        </mc:Choice>
        <mc:Fallback xmlns=""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B8200A46-29DD-4AFA-B9E8-CB5A02DF37FE}"/>
                  </a:ext>
                </a:extLst>
              </p:cNvPr>
              <p:cNvPicPr/>
              <p:nvPr/>
            </p:nvPicPr>
            <p:blipFill>
              <a:blip r:embed="rId630"/>
              <a:stretch>
                <a:fillRect/>
              </a:stretch>
            </p:blipFill>
            <p:spPr>
              <a:xfrm>
                <a:off x="4981773" y="1887187"/>
                <a:ext cx="49572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1">
            <p14:nvContentPartPr>
              <p14:cNvPr id="330" name="Freihand 329">
                <a:extLst>
                  <a:ext uri="{FF2B5EF4-FFF2-40B4-BE49-F238E27FC236}">
                    <a16:creationId xmlns:a16="http://schemas.microsoft.com/office/drawing/2014/main" id="{3CA7E6E4-B21D-4021-B62A-E6DEFC4BE1E1}"/>
                  </a:ext>
                </a:extLst>
              </p14:cNvPr>
              <p14:cNvContentPartPr/>
              <p14:nvPr/>
            </p14:nvContentPartPr>
            <p14:xfrm>
              <a:off x="5109573" y="2015707"/>
              <a:ext cx="111240" cy="135000"/>
            </p14:xfrm>
          </p:contentPart>
        </mc:Choice>
        <mc:Fallback xmlns="">
          <p:pic>
            <p:nvPicPr>
              <p:cNvPr id="330" name="Freihand 329">
                <a:extLst>
                  <a:ext uri="{FF2B5EF4-FFF2-40B4-BE49-F238E27FC236}">
                    <a16:creationId xmlns:a16="http://schemas.microsoft.com/office/drawing/2014/main" id="{3CA7E6E4-B21D-4021-B62A-E6DEFC4BE1E1}"/>
                  </a:ext>
                </a:extLst>
              </p:cNvPr>
              <p:cNvPicPr/>
              <p:nvPr/>
            </p:nvPicPr>
            <p:blipFill>
              <a:blip r:embed="rId632"/>
              <a:stretch>
                <a:fillRect/>
              </a:stretch>
            </p:blipFill>
            <p:spPr>
              <a:xfrm>
                <a:off x="5105253" y="2011387"/>
                <a:ext cx="11988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3">
            <p14:nvContentPartPr>
              <p14:cNvPr id="331" name="Freihand 330">
                <a:extLst>
                  <a:ext uri="{FF2B5EF4-FFF2-40B4-BE49-F238E27FC236}">
                    <a16:creationId xmlns:a16="http://schemas.microsoft.com/office/drawing/2014/main" id="{9B9F45B8-BA50-4A42-A2AD-FF0A10638280}"/>
                  </a:ext>
                </a:extLst>
              </p14:cNvPr>
              <p14:cNvContentPartPr/>
              <p14:nvPr/>
            </p14:nvContentPartPr>
            <p14:xfrm>
              <a:off x="5286333" y="2002027"/>
              <a:ext cx="84600" cy="111960"/>
            </p14:xfrm>
          </p:contentPart>
        </mc:Choice>
        <mc:Fallback xmlns="">
          <p:pic>
            <p:nvPicPr>
              <p:cNvPr id="331" name="Freihand 330">
                <a:extLst>
                  <a:ext uri="{FF2B5EF4-FFF2-40B4-BE49-F238E27FC236}">
                    <a16:creationId xmlns:a16="http://schemas.microsoft.com/office/drawing/2014/main" id="{9B9F45B8-BA50-4A42-A2AD-FF0A10638280}"/>
                  </a:ext>
                </a:extLst>
              </p:cNvPr>
              <p:cNvPicPr/>
              <p:nvPr/>
            </p:nvPicPr>
            <p:blipFill>
              <a:blip r:embed="rId634"/>
              <a:stretch>
                <a:fillRect/>
              </a:stretch>
            </p:blipFill>
            <p:spPr>
              <a:xfrm>
                <a:off x="5282013" y="1997707"/>
                <a:ext cx="9324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5">
            <p14:nvContentPartPr>
              <p14:cNvPr id="332" name="Freihand 331">
                <a:extLst>
                  <a:ext uri="{FF2B5EF4-FFF2-40B4-BE49-F238E27FC236}">
                    <a16:creationId xmlns:a16="http://schemas.microsoft.com/office/drawing/2014/main" id="{A79431BE-7046-4DDF-8EC8-2EAA2B42FD69}"/>
                  </a:ext>
                </a:extLst>
              </p14:cNvPr>
              <p14:cNvContentPartPr/>
              <p14:nvPr/>
            </p14:nvContentPartPr>
            <p14:xfrm>
              <a:off x="5102373" y="2151427"/>
              <a:ext cx="329760" cy="52920"/>
            </p14:xfrm>
          </p:contentPart>
        </mc:Choice>
        <mc:Fallback xmlns="">
          <p:pic>
            <p:nvPicPr>
              <p:cNvPr id="332" name="Freihand 331">
                <a:extLst>
                  <a:ext uri="{FF2B5EF4-FFF2-40B4-BE49-F238E27FC236}">
                    <a16:creationId xmlns:a16="http://schemas.microsoft.com/office/drawing/2014/main" id="{A79431BE-7046-4DDF-8EC8-2EAA2B42FD69}"/>
                  </a:ext>
                </a:extLst>
              </p:cNvPr>
              <p:cNvPicPr/>
              <p:nvPr/>
            </p:nvPicPr>
            <p:blipFill>
              <a:blip r:embed="rId636"/>
              <a:stretch>
                <a:fillRect/>
              </a:stretch>
            </p:blipFill>
            <p:spPr>
              <a:xfrm>
                <a:off x="5098053" y="2147107"/>
                <a:ext cx="33840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7">
            <p14:nvContentPartPr>
              <p14:cNvPr id="333" name="Freihand 332">
                <a:extLst>
                  <a:ext uri="{FF2B5EF4-FFF2-40B4-BE49-F238E27FC236}">
                    <a16:creationId xmlns:a16="http://schemas.microsoft.com/office/drawing/2014/main" id="{6641E2ED-D9CB-40B1-8D12-117E798A06BE}"/>
                  </a:ext>
                </a:extLst>
              </p14:cNvPr>
              <p14:cNvContentPartPr/>
              <p14:nvPr/>
            </p14:nvContentPartPr>
            <p14:xfrm>
              <a:off x="5136573" y="2225227"/>
              <a:ext cx="139320" cy="132840"/>
            </p14:xfrm>
          </p:contentPart>
        </mc:Choice>
        <mc:Fallback xmlns="">
          <p:pic>
            <p:nvPicPr>
              <p:cNvPr id="333" name="Freihand 332">
                <a:extLst>
                  <a:ext uri="{FF2B5EF4-FFF2-40B4-BE49-F238E27FC236}">
                    <a16:creationId xmlns:a16="http://schemas.microsoft.com/office/drawing/2014/main" id="{6641E2ED-D9CB-40B1-8D12-117E798A06BE}"/>
                  </a:ext>
                </a:extLst>
              </p:cNvPr>
              <p:cNvPicPr/>
              <p:nvPr/>
            </p:nvPicPr>
            <p:blipFill>
              <a:blip r:embed="rId638"/>
              <a:stretch>
                <a:fillRect/>
              </a:stretch>
            </p:blipFill>
            <p:spPr>
              <a:xfrm>
                <a:off x="5132253" y="2220907"/>
                <a:ext cx="1479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9">
            <p14:nvContentPartPr>
              <p14:cNvPr id="334" name="Freihand 333">
                <a:extLst>
                  <a:ext uri="{FF2B5EF4-FFF2-40B4-BE49-F238E27FC236}">
                    <a16:creationId xmlns:a16="http://schemas.microsoft.com/office/drawing/2014/main" id="{272AABA6-A768-46B0-9F09-79A950F6C31F}"/>
                  </a:ext>
                </a:extLst>
              </p14:cNvPr>
              <p14:cNvContentPartPr/>
              <p14:nvPr/>
            </p14:nvContentPartPr>
            <p14:xfrm>
              <a:off x="5320173" y="2238907"/>
              <a:ext cx="126360" cy="133920"/>
            </p14:xfrm>
          </p:contentPart>
        </mc:Choice>
        <mc:Fallback xmlns="">
          <p:pic>
            <p:nvPicPr>
              <p:cNvPr id="334" name="Freihand 333">
                <a:extLst>
                  <a:ext uri="{FF2B5EF4-FFF2-40B4-BE49-F238E27FC236}">
                    <a16:creationId xmlns:a16="http://schemas.microsoft.com/office/drawing/2014/main" id="{272AABA6-A768-46B0-9F09-79A950F6C31F}"/>
                  </a:ext>
                </a:extLst>
              </p:cNvPr>
              <p:cNvPicPr/>
              <p:nvPr/>
            </p:nvPicPr>
            <p:blipFill>
              <a:blip r:embed="rId640"/>
              <a:stretch>
                <a:fillRect/>
              </a:stretch>
            </p:blipFill>
            <p:spPr>
              <a:xfrm>
                <a:off x="5315853" y="2234587"/>
                <a:ext cx="13500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1">
            <p14:nvContentPartPr>
              <p14:cNvPr id="336" name="Freihand 335">
                <a:extLst>
                  <a:ext uri="{FF2B5EF4-FFF2-40B4-BE49-F238E27FC236}">
                    <a16:creationId xmlns:a16="http://schemas.microsoft.com/office/drawing/2014/main" id="{9F3EF97E-933F-428B-99A2-7DD0E22AB0AD}"/>
                  </a:ext>
                </a:extLst>
              </p14:cNvPr>
              <p14:cNvContentPartPr/>
              <p14:nvPr/>
            </p14:nvContentPartPr>
            <p14:xfrm>
              <a:off x="5639493" y="1937227"/>
              <a:ext cx="57960" cy="22680"/>
            </p14:xfrm>
          </p:contentPart>
        </mc:Choice>
        <mc:Fallback xmlns="">
          <p:pic>
            <p:nvPicPr>
              <p:cNvPr id="336" name="Freihand 335">
                <a:extLst>
                  <a:ext uri="{FF2B5EF4-FFF2-40B4-BE49-F238E27FC236}">
                    <a16:creationId xmlns:a16="http://schemas.microsoft.com/office/drawing/2014/main" id="{9F3EF97E-933F-428B-99A2-7DD0E22AB0AD}"/>
                  </a:ext>
                </a:extLst>
              </p:cNvPr>
              <p:cNvPicPr/>
              <p:nvPr/>
            </p:nvPicPr>
            <p:blipFill>
              <a:blip r:embed="rId642"/>
              <a:stretch>
                <a:fillRect/>
              </a:stretch>
            </p:blipFill>
            <p:spPr>
              <a:xfrm>
                <a:off x="5635173" y="1932907"/>
                <a:ext cx="666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3">
            <p14:nvContentPartPr>
              <p14:cNvPr id="337" name="Freihand 336">
                <a:extLst>
                  <a:ext uri="{FF2B5EF4-FFF2-40B4-BE49-F238E27FC236}">
                    <a16:creationId xmlns:a16="http://schemas.microsoft.com/office/drawing/2014/main" id="{B84D59C1-E2C7-497B-A556-07DC8C2ACF1F}"/>
                  </a:ext>
                </a:extLst>
              </p14:cNvPr>
              <p14:cNvContentPartPr/>
              <p14:nvPr/>
            </p14:nvContentPartPr>
            <p14:xfrm>
              <a:off x="5843973" y="1706107"/>
              <a:ext cx="133200" cy="162360"/>
            </p14:xfrm>
          </p:contentPart>
        </mc:Choice>
        <mc:Fallback xmlns="">
          <p:pic>
            <p:nvPicPr>
              <p:cNvPr id="337" name="Freihand 336">
                <a:extLst>
                  <a:ext uri="{FF2B5EF4-FFF2-40B4-BE49-F238E27FC236}">
                    <a16:creationId xmlns:a16="http://schemas.microsoft.com/office/drawing/2014/main" id="{B84D59C1-E2C7-497B-A556-07DC8C2ACF1F}"/>
                  </a:ext>
                </a:extLst>
              </p:cNvPr>
              <p:cNvPicPr/>
              <p:nvPr/>
            </p:nvPicPr>
            <p:blipFill>
              <a:blip r:embed="rId644"/>
              <a:stretch>
                <a:fillRect/>
              </a:stretch>
            </p:blipFill>
            <p:spPr>
              <a:xfrm>
                <a:off x="5839653" y="1701787"/>
                <a:ext cx="14184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5">
            <p14:nvContentPartPr>
              <p14:cNvPr id="338" name="Freihand 337">
                <a:extLst>
                  <a:ext uri="{FF2B5EF4-FFF2-40B4-BE49-F238E27FC236}">
                    <a16:creationId xmlns:a16="http://schemas.microsoft.com/office/drawing/2014/main" id="{4C246C06-2887-4623-A697-1FBAB207F62B}"/>
                  </a:ext>
                </a:extLst>
              </p14:cNvPr>
              <p14:cNvContentPartPr/>
              <p14:nvPr/>
            </p14:nvContentPartPr>
            <p14:xfrm>
              <a:off x="6033333" y="1674067"/>
              <a:ext cx="75240" cy="173520"/>
            </p14:xfrm>
          </p:contentPart>
        </mc:Choice>
        <mc:Fallback xmlns="">
          <p:pic>
            <p:nvPicPr>
              <p:cNvPr id="338" name="Freihand 337">
                <a:extLst>
                  <a:ext uri="{FF2B5EF4-FFF2-40B4-BE49-F238E27FC236}">
                    <a16:creationId xmlns:a16="http://schemas.microsoft.com/office/drawing/2014/main" id="{4C246C06-2887-4623-A697-1FBAB207F62B}"/>
                  </a:ext>
                </a:extLst>
              </p:cNvPr>
              <p:cNvPicPr/>
              <p:nvPr/>
            </p:nvPicPr>
            <p:blipFill>
              <a:blip r:embed="rId646"/>
              <a:stretch>
                <a:fillRect/>
              </a:stretch>
            </p:blipFill>
            <p:spPr>
              <a:xfrm>
                <a:off x="6029013" y="1669747"/>
                <a:ext cx="8388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7">
            <p14:nvContentPartPr>
              <p14:cNvPr id="339" name="Freihand 338">
                <a:extLst>
                  <a:ext uri="{FF2B5EF4-FFF2-40B4-BE49-F238E27FC236}">
                    <a16:creationId xmlns:a16="http://schemas.microsoft.com/office/drawing/2014/main" id="{CC4C80FD-A38D-4FC6-BC2C-68F5ED2D0AB1}"/>
                  </a:ext>
                </a:extLst>
              </p14:cNvPr>
              <p14:cNvContentPartPr/>
              <p14:nvPr/>
            </p14:nvContentPartPr>
            <p14:xfrm>
              <a:off x="6137733" y="1765867"/>
              <a:ext cx="117360" cy="117720"/>
            </p14:xfrm>
          </p:contentPart>
        </mc:Choice>
        <mc:Fallback xmlns="">
          <p:pic>
            <p:nvPicPr>
              <p:cNvPr id="339" name="Freihand 338">
                <a:extLst>
                  <a:ext uri="{FF2B5EF4-FFF2-40B4-BE49-F238E27FC236}">
                    <a16:creationId xmlns:a16="http://schemas.microsoft.com/office/drawing/2014/main" id="{CC4C80FD-A38D-4FC6-BC2C-68F5ED2D0AB1}"/>
                  </a:ext>
                </a:extLst>
              </p:cNvPr>
              <p:cNvPicPr/>
              <p:nvPr/>
            </p:nvPicPr>
            <p:blipFill>
              <a:blip r:embed="rId648"/>
              <a:stretch>
                <a:fillRect/>
              </a:stretch>
            </p:blipFill>
            <p:spPr>
              <a:xfrm>
                <a:off x="6133413" y="1761547"/>
                <a:ext cx="12600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9">
            <p14:nvContentPartPr>
              <p14:cNvPr id="340" name="Freihand 339">
                <a:extLst>
                  <a:ext uri="{FF2B5EF4-FFF2-40B4-BE49-F238E27FC236}">
                    <a16:creationId xmlns:a16="http://schemas.microsoft.com/office/drawing/2014/main" id="{AD367627-C95E-4152-ADFA-6688764445C9}"/>
                  </a:ext>
                </a:extLst>
              </p14:cNvPr>
              <p14:cNvContentPartPr/>
              <p14:nvPr/>
            </p14:nvContentPartPr>
            <p14:xfrm>
              <a:off x="5792493" y="1921027"/>
              <a:ext cx="498600" cy="68040"/>
            </p14:xfrm>
          </p:contentPart>
        </mc:Choice>
        <mc:Fallback xmlns="">
          <p:pic>
            <p:nvPicPr>
              <p:cNvPr id="340" name="Freihand 339">
                <a:extLst>
                  <a:ext uri="{FF2B5EF4-FFF2-40B4-BE49-F238E27FC236}">
                    <a16:creationId xmlns:a16="http://schemas.microsoft.com/office/drawing/2014/main" id="{AD367627-C95E-4152-ADFA-6688764445C9}"/>
                  </a:ext>
                </a:extLst>
              </p:cNvPr>
              <p:cNvPicPr/>
              <p:nvPr/>
            </p:nvPicPr>
            <p:blipFill>
              <a:blip r:embed="rId650"/>
              <a:stretch>
                <a:fillRect/>
              </a:stretch>
            </p:blipFill>
            <p:spPr>
              <a:xfrm>
                <a:off x="5788173" y="1916707"/>
                <a:ext cx="50724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1">
            <p14:nvContentPartPr>
              <p14:cNvPr id="341" name="Freihand 340">
                <a:extLst>
                  <a:ext uri="{FF2B5EF4-FFF2-40B4-BE49-F238E27FC236}">
                    <a16:creationId xmlns:a16="http://schemas.microsoft.com/office/drawing/2014/main" id="{8CC834E2-82D3-4E79-BD3B-E5176E17BCD5}"/>
                  </a:ext>
                </a:extLst>
              </p14:cNvPr>
              <p14:cNvContentPartPr/>
              <p14:nvPr/>
            </p14:nvContentPartPr>
            <p14:xfrm>
              <a:off x="5753253" y="2061427"/>
              <a:ext cx="97560" cy="210240"/>
            </p14:xfrm>
          </p:contentPart>
        </mc:Choice>
        <mc:Fallback xmlns="">
          <p:pic>
            <p:nvPicPr>
              <p:cNvPr id="341" name="Freihand 340">
                <a:extLst>
                  <a:ext uri="{FF2B5EF4-FFF2-40B4-BE49-F238E27FC236}">
                    <a16:creationId xmlns:a16="http://schemas.microsoft.com/office/drawing/2014/main" id="{8CC834E2-82D3-4E79-BD3B-E5176E17BCD5}"/>
                  </a:ext>
                </a:extLst>
              </p:cNvPr>
              <p:cNvPicPr/>
              <p:nvPr/>
            </p:nvPicPr>
            <p:blipFill>
              <a:blip r:embed="rId652"/>
              <a:stretch>
                <a:fillRect/>
              </a:stretch>
            </p:blipFill>
            <p:spPr>
              <a:xfrm>
                <a:off x="5748933" y="2057107"/>
                <a:ext cx="1062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3">
            <p14:nvContentPartPr>
              <p14:cNvPr id="342" name="Freihand 341">
                <a:extLst>
                  <a:ext uri="{FF2B5EF4-FFF2-40B4-BE49-F238E27FC236}">
                    <a16:creationId xmlns:a16="http://schemas.microsoft.com/office/drawing/2014/main" id="{E9C452CE-1FFE-48C8-8D76-9F22C3E58C2A}"/>
                  </a:ext>
                </a:extLst>
              </p14:cNvPr>
              <p14:cNvContentPartPr/>
              <p14:nvPr/>
            </p14:nvContentPartPr>
            <p14:xfrm>
              <a:off x="5855133" y="2198587"/>
              <a:ext cx="85680" cy="4680"/>
            </p14:xfrm>
          </p:contentPart>
        </mc:Choice>
        <mc:Fallback xmlns="">
          <p:pic>
            <p:nvPicPr>
              <p:cNvPr id="342" name="Freihand 341">
                <a:extLst>
                  <a:ext uri="{FF2B5EF4-FFF2-40B4-BE49-F238E27FC236}">
                    <a16:creationId xmlns:a16="http://schemas.microsoft.com/office/drawing/2014/main" id="{E9C452CE-1FFE-48C8-8D76-9F22C3E58C2A}"/>
                  </a:ext>
                </a:extLst>
              </p:cNvPr>
              <p:cNvPicPr/>
              <p:nvPr/>
            </p:nvPicPr>
            <p:blipFill>
              <a:blip r:embed="rId654"/>
              <a:stretch>
                <a:fillRect/>
              </a:stretch>
            </p:blipFill>
            <p:spPr>
              <a:xfrm>
                <a:off x="5850813" y="2194267"/>
                <a:ext cx="9432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5">
            <p14:nvContentPartPr>
              <p14:cNvPr id="343" name="Freihand 342">
                <a:extLst>
                  <a:ext uri="{FF2B5EF4-FFF2-40B4-BE49-F238E27FC236}">
                    <a16:creationId xmlns:a16="http://schemas.microsoft.com/office/drawing/2014/main" id="{CC12491E-717D-48BB-A165-5E901A657CBA}"/>
                  </a:ext>
                </a:extLst>
              </p14:cNvPr>
              <p14:cNvContentPartPr/>
              <p14:nvPr/>
            </p14:nvContentPartPr>
            <p14:xfrm>
              <a:off x="5972853" y="2076187"/>
              <a:ext cx="121680" cy="156960"/>
            </p14:xfrm>
          </p:contentPart>
        </mc:Choice>
        <mc:Fallback xmlns="">
          <p:pic>
            <p:nvPicPr>
              <p:cNvPr id="343" name="Freihand 342">
                <a:extLst>
                  <a:ext uri="{FF2B5EF4-FFF2-40B4-BE49-F238E27FC236}">
                    <a16:creationId xmlns:a16="http://schemas.microsoft.com/office/drawing/2014/main" id="{CC12491E-717D-48BB-A165-5E901A657CBA}"/>
                  </a:ext>
                </a:extLst>
              </p:cNvPr>
              <p:cNvPicPr/>
              <p:nvPr/>
            </p:nvPicPr>
            <p:blipFill>
              <a:blip r:embed="rId656"/>
              <a:stretch>
                <a:fillRect/>
              </a:stretch>
            </p:blipFill>
            <p:spPr>
              <a:xfrm>
                <a:off x="5968533" y="2071867"/>
                <a:ext cx="1303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7">
            <p14:nvContentPartPr>
              <p14:cNvPr id="344" name="Freihand 343">
                <a:extLst>
                  <a:ext uri="{FF2B5EF4-FFF2-40B4-BE49-F238E27FC236}">
                    <a16:creationId xmlns:a16="http://schemas.microsoft.com/office/drawing/2014/main" id="{C6346814-6EF4-4DD4-BD82-A0AB3BC0E619}"/>
                  </a:ext>
                </a:extLst>
              </p14:cNvPr>
              <p14:cNvContentPartPr/>
              <p14:nvPr/>
            </p14:nvContentPartPr>
            <p14:xfrm>
              <a:off x="6131253" y="2068987"/>
              <a:ext cx="128520" cy="151560"/>
            </p14:xfrm>
          </p:contentPart>
        </mc:Choice>
        <mc:Fallback xmlns="">
          <p:pic>
            <p:nvPicPr>
              <p:cNvPr id="344" name="Freihand 343">
                <a:extLst>
                  <a:ext uri="{FF2B5EF4-FFF2-40B4-BE49-F238E27FC236}">
                    <a16:creationId xmlns:a16="http://schemas.microsoft.com/office/drawing/2014/main" id="{C6346814-6EF4-4DD4-BD82-A0AB3BC0E619}"/>
                  </a:ext>
                </a:extLst>
              </p:cNvPr>
              <p:cNvPicPr/>
              <p:nvPr/>
            </p:nvPicPr>
            <p:blipFill>
              <a:blip r:embed="rId658"/>
              <a:stretch>
                <a:fillRect/>
              </a:stretch>
            </p:blipFill>
            <p:spPr>
              <a:xfrm>
                <a:off x="6126933" y="2064667"/>
                <a:ext cx="13716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9">
            <p14:nvContentPartPr>
              <p14:cNvPr id="345" name="Freihand 344">
                <a:extLst>
                  <a:ext uri="{FF2B5EF4-FFF2-40B4-BE49-F238E27FC236}">
                    <a16:creationId xmlns:a16="http://schemas.microsoft.com/office/drawing/2014/main" id="{2D66BD51-3207-4137-BADE-1FF86834C3D3}"/>
                  </a:ext>
                </a:extLst>
              </p14:cNvPr>
              <p14:cNvContentPartPr/>
              <p14:nvPr/>
            </p14:nvContentPartPr>
            <p14:xfrm>
              <a:off x="6232773" y="2189947"/>
              <a:ext cx="95400" cy="111960"/>
            </p14:xfrm>
          </p:contentPart>
        </mc:Choice>
        <mc:Fallback xmlns="">
          <p:pic>
            <p:nvPicPr>
              <p:cNvPr id="345" name="Freihand 344">
                <a:extLst>
                  <a:ext uri="{FF2B5EF4-FFF2-40B4-BE49-F238E27FC236}">
                    <a16:creationId xmlns:a16="http://schemas.microsoft.com/office/drawing/2014/main" id="{2D66BD51-3207-4137-BADE-1FF86834C3D3}"/>
                  </a:ext>
                </a:extLst>
              </p:cNvPr>
              <p:cNvPicPr/>
              <p:nvPr/>
            </p:nvPicPr>
            <p:blipFill>
              <a:blip r:embed="rId660"/>
              <a:stretch>
                <a:fillRect/>
              </a:stretch>
            </p:blipFill>
            <p:spPr>
              <a:xfrm>
                <a:off x="6228453" y="2185627"/>
                <a:ext cx="10404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1">
            <p14:nvContentPartPr>
              <p14:cNvPr id="346" name="Freihand 345">
                <a:extLst>
                  <a:ext uri="{FF2B5EF4-FFF2-40B4-BE49-F238E27FC236}">
                    <a16:creationId xmlns:a16="http://schemas.microsoft.com/office/drawing/2014/main" id="{72272D86-79F3-496F-9461-87FEEE036267}"/>
                  </a:ext>
                </a:extLst>
              </p14:cNvPr>
              <p14:cNvContentPartPr/>
              <p14:nvPr/>
            </p14:nvContentPartPr>
            <p14:xfrm>
              <a:off x="6273453" y="2037307"/>
              <a:ext cx="145800" cy="306000"/>
            </p14:xfrm>
          </p:contentPart>
        </mc:Choice>
        <mc:Fallback xmlns="">
          <p:pic>
            <p:nvPicPr>
              <p:cNvPr id="346" name="Freihand 345">
                <a:extLst>
                  <a:ext uri="{FF2B5EF4-FFF2-40B4-BE49-F238E27FC236}">
                    <a16:creationId xmlns:a16="http://schemas.microsoft.com/office/drawing/2014/main" id="{72272D86-79F3-496F-9461-87FEEE036267}"/>
                  </a:ext>
                </a:extLst>
              </p:cNvPr>
              <p:cNvPicPr/>
              <p:nvPr/>
            </p:nvPicPr>
            <p:blipFill>
              <a:blip r:embed="rId662"/>
              <a:stretch>
                <a:fillRect/>
              </a:stretch>
            </p:blipFill>
            <p:spPr>
              <a:xfrm>
                <a:off x="6269133" y="2032987"/>
                <a:ext cx="15444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3">
            <p14:nvContentPartPr>
              <p14:cNvPr id="348" name="Freihand 347">
                <a:extLst>
                  <a:ext uri="{FF2B5EF4-FFF2-40B4-BE49-F238E27FC236}">
                    <a16:creationId xmlns:a16="http://schemas.microsoft.com/office/drawing/2014/main" id="{2A626F08-11E3-4218-95A3-ABB1C3592063}"/>
                  </a:ext>
                </a:extLst>
              </p14:cNvPr>
              <p14:cNvContentPartPr/>
              <p14:nvPr/>
            </p14:nvContentPartPr>
            <p14:xfrm>
              <a:off x="5871693" y="1944787"/>
              <a:ext cx="454680" cy="475560"/>
            </p14:xfrm>
          </p:contentPart>
        </mc:Choice>
        <mc:Fallback xmlns="">
          <p:pic>
            <p:nvPicPr>
              <p:cNvPr id="348" name="Freihand 347">
                <a:extLst>
                  <a:ext uri="{FF2B5EF4-FFF2-40B4-BE49-F238E27FC236}">
                    <a16:creationId xmlns:a16="http://schemas.microsoft.com/office/drawing/2014/main" id="{2A626F08-11E3-4218-95A3-ABB1C3592063}"/>
                  </a:ext>
                </a:extLst>
              </p:cNvPr>
              <p:cNvPicPr/>
              <p:nvPr/>
            </p:nvPicPr>
            <p:blipFill>
              <a:blip r:embed="rId664"/>
              <a:stretch>
                <a:fillRect/>
              </a:stretch>
            </p:blipFill>
            <p:spPr>
              <a:xfrm>
                <a:off x="5867373" y="1940467"/>
                <a:ext cx="463320" cy="48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5">
            <p14:nvContentPartPr>
              <p14:cNvPr id="349" name="Freihand 348">
                <a:extLst>
                  <a:ext uri="{FF2B5EF4-FFF2-40B4-BE49-F238E27FC236}">
                    <a16:creationId xmlns:a16="http://schemas.microsoft.com/office/drawing/2014/main" id="{29674DC5-3F7D-4941-AE0E-FC1531BAB17A}"/>
                  </a:ext>
                </a:extLst>
              </p14:cNvPr>
              <p14:cNvContentPartPr/>
              <p14:nvPr/>
            </p14:nvContentPartPr>
            <p14:xfrm>
              <a:off x="5759373" y="1625827"/>
              <a:ext cx="483120" cy="389520"/>
            </p14:xfrm>
          </p:contentPart>
        </mc:Choice>
        <mc:Fallback xmlns="">
          <p:pic>
            <p:nvPicPr>
              <p:cNvPr id="349" name="Freihand 348">
                <a:extLst>
                  <a:ext uri="{FF2B5EF4-FFF2-40B4-BE49-F238E27FC236}">
                    <a16:creationId xmlns:a16="http://schemas.microsoft.com/office/drawing/2014/main" id="{29674DC5-3F7D-4941-AE0E-FC1531BAB17A}"/>
                  </a:ext>
                </a:extLst>
              </p:cNvPr>
              <p:cNvPicPr/>
              <p:nvPr/>
            </p:nvPicPr>
            <p:blipFill>
              <a:blip r:embed="rId666"/>
              <a:stretch>
                <a:fillRect/>
              </a:stretch>
            </p:blipFill>
            <p:spPr>
              <a:xfrm>
                <a:off x="5755053" y="1621507"/>
                <a:ext cx="49176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7">
            <p14:nvContentPartPr>
              <p14:cNvPr id="503" name="Freihand 502">
                <a:extLst>
                  <a:ext uri="{FF2B5EF4-FFF2-40B4-BE49-F238E27FC236}">
                    <a16:creationId xmlns:a16="http://schemas.microsoft.com/office/drawing/2014/main" id="{DD3E79BD-FFE1-4F49-8E13-90EEF21C6770}"/>
                  </a:ext>
                </a:extLst>
              </p14:cNvPr>
              <p14:cNvContentPartPr/>
              <p14:nvPr/>
            </p14:nvContentPartPr>
            <p14:xfrm>
              <a:off x="1815213" y="1244227"/>
              <a:ext cx="5393520" cy="3309840"/>
            </p14:xfrm>
          </p:contentPart>
        </mc:Choice>
        <mc:Fallback xmlns="">
          <p:pic>
            <p:nvPicPr>
              <p:cNvPr id="503" name="Freihand 502">
                <a:extLst>
                  <a:ext uri="{FF2B5EF4-FFF2-40B4-BE49-F238E27FC236}">
                    <a16:creationId xmlns:a16="http://schemas.microsoft.com/office/drawing/2014/main" id="{DD3E79BD-FFE1-4F49-8E13-90EEF21C6770}"/>
                  </a:ext>
                </a:extLst>
              </p:cNvPr>
              <p:cNvPicPr/>
              <p:nvPr/>
            </p:nvPicPr>
            <p:blipFill>
              <a:blip r:embed="rId668"/>
              <a:stretch>
                <a:fillRect/>
              </a:stretch>
            </p:blipFill>
            <p:spPr>
              <a:xfrm>
                <a:off x="1810893" y="1239907"/>
                <a:ext cx="5402160" cy="331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07" name="Gruppieren 506">
            <a:extLst>
              <a:ext uri="{FF2B5EF4-FFF2-40B4-BE49-F238E27FC236}">
                <a16:creationId xmlns:a16="http://schemas.microsoft.com/office/drawing/2014/main" id="{8419E0B0-AB73-496F-8DB9-4F6723A07EA4}"/>
              </a:ext>
            </a:extLst>
          </p:cNvPr>
          <p:cNvGrpSpPr/>
          <p:nvPr/>
        </p:nvGrpSpPr>
        <p:grpSpPr>
          <a:xfrm>
            <a:off x="1439013" y="2399467"/>
            <a:ext cx="1208880" cy="379800"/>
            <a:chOff x="1439013" y="2399467"/>
            <a:chExt cx="1208880" cy="37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C67FC919-4FB9-466A-A8E9-6D83CFD07764}"/>
                    </a:ext>
                  </a:extLst>
                </p14:cNvPr>
                <p14:cNvContentPartPr/>
                <p14:nvPr/>
              </p14:nvContentPartPr>
              <p14:xfrm>
                <a:off x="1669773" y="2474707"/>
                <a:ext cx="978120" cy="304560"/>
              </p14:xfrm>
            </p:contentPart>
          </mc:Choice>
          <mc:Fallback xmlns=""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C67FC919-4FB9-466A-A8E9-6D83CFD07764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1665453" y="2470387"/>
                  <a:ext cx="9867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25E65394-0AD6-4090-9F43-B55EB9BDA336}"/>
                    </a:ext>
                  </a:extLst>
                </p14:cNvPr>
                <p14:cNvContentPartPr/>
                <p14:nvPr/>
              </p14:nvContentPartPr>
              <p14:xfrm>
                <a:off x="1439013" y="2399467"/>
                <a:ext cx="530640" cy="272880"/>
              </p14:xfrm>
            </p:contentPart>
          </mc:Choice>
          <mc:Fallback xmlns=""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25E65394-0AD6-4090-9F43-B55EB9BDA336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1434693" y="2395147"/>
                  <a:ext cx="539280" cy="28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9" name="Gruppieren 508">
            <a:extLst>
              <a:ext uri="{FF2B5EF4-FFF2-40B4-BE49-F238E27FC236}">
                <a16:creationId xmlns:a16="http://schemas.microsoft.com/office/drawing/2014/main" id="{E2DD6E75-EC1B-4441-AC06-2A68E98A4BB4}"/>
              </a:ext>
            </a:extLst>
          </p:cNvPr>
          <p:cNvGrpSpPr/>
          <p:nvPr/>
        </p:nvGrpSpPr>
        <p:grpSpPr>
          <a:xfrm>
            <a:off x="4219293" y="2508907"/>
            <a:ext cx="3444480" cy="3591720"/>
            <a:chOff x="4219293" y="2508907"/>
            <a:chExt cx="3444480" cy="359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352F3359-21F1-484A-A0BA-969D24B37784}"/>
                    </a:ext>
                  </a:extLst>
                </p14:cNvPr>
                <p14:cNvContentPartPr/>
                <p14:nvPr/>
              </p14:nvContentPartPr>
              <p14:xfrm>
                <a:off x="4219293" y="2676307"/>
                <a:ext cx="129240" cy="21060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352F3359-21F1-484A-A0BA-969D24B37784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4214973" y="2671987"/>
                  <a:ext cx="1378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4237AD80-CD72-489A-B881-683E8B56F67F}"/>
                    </a:ext>
                  </a:extLst>
                </p14:cNvPr>
                <p14:cNvContentPartPr/>
                <p14:nvPr/>
              </p14:nvContentPartPr>
              <p14:xfrm>
                <a:off x="4455813" y="2642107"/>
                <a:ext cx="167040" cy="20700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4237AD80-CD72-489A-B881-683E8B56F67F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4451493" y="2637787"/>
                  <a:ext cx="1756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442D26EA-8325-4F37-8071-BC7CDD9D4550}"/>
                    </a:ext>
                  </a:extLst>
                </p14:cNvPr>
                <p14:cNvContentPartPr/>
                <p14:nvPr/>
              </p14:nvContentPartPr>
              <p14:xfrm>
                <a:off x="4232613" y="2944507"/>
                <a:ext cx="464040" cy="5184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442D26EA-8325-4F37-8071-BC7CDD9D4550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4228293" y="2940187"/>
                  <a:ext cx="4726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F861151E-4DD0-4913-894E-3797DAD9F6D3}"/>
                    </a:ext>
                  </a:extLst>
                </p14:cNvPr>
                <p14:cNvContentPartPr/>
                <p14:nvPr/>
              </p14:nvContentPartPr>
              <p14:xfrm>
                <a:off x="4265733" y="3041347"/>
                <a:ext cx="129960" cy="17064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F861151E-4DD0-4913-894E-3797DAD9F6D3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4261413" y="3037027"/>
                  <a:ext cx="1386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D6242536-8941-46FD-A711-DFF03404B42B}"/>
                    </a:ext>
                  </a:extLst>
                </p14:cNvPr>
                <p14:cNvContentPartPr/>
                <p14:nvPr/>
              </p14:nvContentPartPr>
              <p14:xfrm>
                <a:off x="4490373" y="3028387"/>
                <a:ext cx="118080" cy="15444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D6242536-8941-46FD-A711-DFF03404B42B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4486053" y="3024067"/>
                  <a:ext cx="1267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97DE58AD-E504-4735-A6C2-E131CE8C8B8F}"/>
                    </a:ext>
                  </a:extLst>
                </p14:cNvPr>
                <p14:cNvContentPartPr/>
                <p14:nvPr/>
              </p14:nvContentPartPr>
              <p14:xfrm>
                <a:off x="4848933" y="2898427"/>
                <a:ext cx="203040" cy="1260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97DE58AD-E504-4735-A6C2-E131CE8C8B8F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4844613" y="2894107"/>
                  <a:ext cx="2116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4D46CF0F-3EAA-44BE-80B6-589774EA0859}"/>
                    </a:ext>
                  </a:extLst>
                </p14:cNvPr>
                <p14:cNvContentPartPr/>
                <p14:nvPr/>
              </p14:nvContentPartPr>
              <p14:xfrm>
                <a:off x="4896813" y="2941267"/>
                <a:ext cx="177120" cy="2196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4D46CF0F-3EAA-44BE-80B6-589774EA0859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4892493" y="2936947"/>
                  <a:ext cx="1857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990539D2-26DE-4CE9-9B66-E8128113B07A}"/>
                    </a:ext>
                  </a:extLst>
                </p14:cNvPr>
                <p14:cNvContentPartPr/>
                <p14:nvPr/>
              </p14:nvContentPartPr>
              <p14:xfrm>
                <a:off x="5205693" y="2891227"/>
                <a:ext cx="130680" cy="360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990539D2-26DE-4CE9-9B66-E8128113B07A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5201373" y="2886907"/>
                  <a:ext cx="1393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ECCE06F8-856F-454A-918A-252EE9CEE010}"/>
                    </a:ext>
                  </a:extLst>
                </p14:cNvPr>
                <p14:cNvContentPartPr/>
                <p14:nvPr/>
              </p14:nvContentPartPr>
              <p14:xfrm>
                <a:off x="5515653" y="2535187"/>
                <a:ext cx="170280" cy="15156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ECCE06F8-856F-454A-918A-252EE9CEE010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5511333" y="2530867"/>
                  <a:ext cx="1789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E27DFBA7-336F-41E7-B90E-A062EF19B192}"/>
                    </a:ext>
                  </a:extLst>
                </p14:cNvPr>
                <p14:cNvContentPartPr/>
                <p14:nvPr/>
              </p14:nvContentPartPr>
              <p14:xfrm>
                <a:off x="5733453" y="2508907"/>
                <a:ext cx="114120" cy="18324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E27DFBA7-336F-41E7-B90E-A062EF19B192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5729133" y="2504587"/>
                  <a:ext cx="1227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BA319ED1-33A9-4D0D-A9A6-B25D2DB83DED}"/>
                    </a:ext>
                  </a:extLst>
                </p14:cNvPr>
                <p14:cNvContentPartPr/>
                <p14:nvPr/>
              </p14:nvContentPartPr>
              <p14:xfrm>
                <a:off x="5463093" y="2693227"/>
                <a:ext cx="460800" cy="7452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BA319ED1-33A9-4D0D-A9A6-B25D2DB83DED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5458773" y="2688907"/>
                  <a:ext cx="4694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2A124099-7A23-4208-9F51-A5FCEDC2DF58}"/>
                    </a:ext>
                  </a:extLst>
                </p14:cNvPr>
                <p14:cNvContentPartPr/>
                <p14:nvPr/>
              </p14:nvContentPartPr>
              <p14:xfrm>
                <a:off x="5567853" y="2734267"/>
                <a:ext cx="108720" cy="10476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2A124099-7A23-4208-9F51-A5FCEDC2DF58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5563533" y="2729947"/>
                  <a:ext cx="1173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AEE94C07-1DD2-40B2-81A7-13CF8B4FF521}"/>
                    </a:ext>
                  </a:extLst>
                </p14:cNvPr>
                <p14:cNvContentPartPr/>
                <p14:nvPr/>
              </p14:nvContentPartPr>
              <p14:xfrm>
                <a:off x="5742093" y="2726707"/>
                <a:ext cx="104400" cy="8352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AEE94C07-1DD2-40B2-81A7-13CF8B4FF521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5737773" y="2722387"/>
                  <a:ext cx="1130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95D7A680-A3D7-4F64-8907-3A52C6CD07DB}"/>
                    </a:ext>
                  </a:extLst>
                </p14:cNvPr>
                <p14:cNvContentPartPr/>
                <p14:nvPr/>
              </p14:nvContentPartPr>
              <p14:xfrm>
                <a:off x="5489013" y="2795467"/>
                <a:ext cx="659520" cy="10656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95D7A680-A3D7-4F64-8907-3A52C6CD07DB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5484693" y="2791147"/>
                  <a:ext cx="6681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9A1B6043-DDF4-47D4-8970-42D72882AC6B}"/>
                    </a:ext>
                  </a:extLst>
                </p14:cNvPr>
                <p14:cNvContentPartPr/>
                <p14:nvPr/>
              </p14:nvContentPartPr>
              <p14:xfrm>
                <a:off x="5641293" y="2877547"/>
                <a:ext cx="144000" cy="17712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9A1B6043-DDF4-47D4-8970-42D72882AC6B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5636973" y="2873227"/>
                  <a:ext cx="1526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B302A659-7A44-4D9F-AB90-66D54A5156F3}"/>
                    </a:ext>
                  </a:extLst>
                </p14:cNvPr>
                <p14:cNvContentPartPr/>
                <p14:nvPr/>
              </p14:nvContentPartPr>
              <p14:xfrm>
                <a:off x="5882853" y="2878267"/>
                <a:ext cx="84600" cy="11700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B302A659-7A44-4D9F-AB90-66D54A5156F3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5878533" y="2873947"/>
                  <a:ext cx="932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54A685B2-BD8A-4E30-B55E-CA6F5CA4CD8B}"/>
                    </a:ext>
                  </a:extLst>
                </p14:cNvPr>
                <p14:cNvContentPartPr/>
                <p14:nvPr/>
              </p14:nvContentPartPr>
              <p14:xfrm>
                <a:off x="5629413" y="3026947"/>
                <a:ext cx="441360" cy="7488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54A685B2-BD8A-4E30-B55E-CA6F5CA4CD8B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5625093" y="3022627"/>
                  <a:ext cx="4500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86A2F5CD-D942-4AC3-B314-CFA1D17D709C}"/>
                    </a:ext>
                  </a:extLst>
                </p14:cNvPr>
                <p14:cNvContentPartPr/>
                <p14:nvPr/>
              </p14:nvContentPartPr>
              <p14:xfrm>
                <a:off x="5653893" y="3133147"/>
                <a:ext cx="159840" cy="17280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86A2F5CD-D942-4AC3-B314-CFA1D17D709C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5649573" y="3128827"/>
                  <a:ext cx="1684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9181208B-0F0F-4D6E-B38D-1B3853DEE8B9}"/>
                    </a:ext>
                  </a:extLst>
                </p14:cNvPr>
                <p14:cNvContentPartPr/>
                <p14:nvPr/>
              </p14:nvContentPartPr>
              <p14:xfrm>
                <a:off x="5888613" y="3128107"/>
                <a:ext cx="132840" cy="14292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9181208B-0F0F-4D6E-B38D-1B3853DEE8B9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5884293" y="3123787"/>
                  <a:ext cx="1414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C77E2A7F-2200-45FF-AD08-CEE849313FB9}"/>
                    </a:ext>
                  </a:extLst>
                </p14:cNvPr>
                <p14:cNvContentPartPr/>
                <p14:nvPr/>
              </p14:nvContentPartPr>
              <p14:xfrm>
                <a:off x="6265173" y="2826067"/>
                <a:ext cx="108720" cy="1224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C77E2A7F-2200-45FF-AD08-CEE849313FB9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6260853" y="2821747"/>
                  <a:ext cx="1173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57852FE6-A948-426F-875E-50B810792CDB}"/>
                    </a:ext>
                  </a:extLst>
                </p14:cNvPr>
                <p14:cNvContentPartPr/>
                <p14:nvPr/>
              </p14:nvContentPartPr>
              <p14:xfrm>
                <a:off x="6245373" y="2866747"/>
                <a:ext cx="132120" cy="2412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57852FE6-A948-426F-875E-50B810792CDB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6241053" y="2862427"/>
                  <a:ext cx="1407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A497CAD0-D7C0-492F-B644-A5FD45E3A869}"/>
                    </a:ext>
                  </a:extLst>
                </p14:cNvPr>
                <p14:cNvContentPartPr/>
                <p14:nvPr/>
              </p14:nvContentPartPr>
              <p14:xfrm>
                <a:off x="6396933" y="2825707"/>
                <a:ext cx="105120" cy="1224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A497CAD0-D7C0-492F-B644-A5FD45E3A869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6392613" y="2821387"/>
                  <a:ext cx="1137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A15F811E-3842-45CE-B0C9-FEBEBA713319}"/>
                    </a:ext>
                  </a:extLst>
                </p14:cNvPr>
                <p14:cNvContentPartPr/>
                <p14:nvPr/>
              </p14:nvContentPartPr>
              <p14:xfrm>
                <a:off x="6594213" y="2589547"/>
                <a:ext cx="94320" cy="13644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A15F811E-3842-45CE-B0C9-FEBEBA713319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6589893" y="2585227"/>
                  <a:ext cx="1029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68817733-D2FF-4F18-B610-A7E25FF33478}"/>
                    </a:ext>
                  </a:extLst>
                </p14:cNvPr>
                <p14:cNvContentPartPr/>
                <p14:nvPr/>
              </p14:nvContentPartPr>
              <p14:xfrm>
                <a:off x="6746133" y="2565067"/>
                <a:ext cx="15480" cy="13500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68817733-D2FF-4F18-B610-A7E25FF33478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6741813" y="2560747"/>
                  <a:ext cx="241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A1F2C223-1610-4C0E-A8DA-07E99033F546}"/>
                    </a:ext>
                  </a:extLst>
                </p14:cNvPr>
                <p14:cNvContentPartPr/>
                <p14:nvPr/>
              </p14:nvContentPartPr>
              <p14:xfrm>
                <a:off x="6684933" y="2543467"/>
                <a:ext cx="136080" cy="8424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A1F2C223-1610-4C0E-A8DA-07E99033F546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6680613" y="2539147"/>
                  <a:ext cx="1447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C221A492-2F00-4CE4-BDE1-18B06A984711}"/>
                    </a:ext>
                  </a:extLst>
                </p14:cNvPr>
                <p14:cNvContentPartPr/>
                <p14:nvPr/>
              </p14:nvContentPartPr>
              <p14:xfrm>
                <a:off x="6812733" y="2545627"/>
                <a:ext cx="102600" cy="17748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C221A492-2F00-4CE4-BDE1-18B06A984711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6808413" y="2541307"/>
                  <a:ext cx="1112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A5AD440E-F460-43D1-AD8A-1281D79C7FC8}"/>
                    </a:ext>
                  </a:extLst>
                </p14:cNvPr>
                <p14:cNvContentPartPr/>
                <p14:nvPr/>
              </p14:nvContentPartPr>
              <p14:xfrm>
                <a:off x="6913893" y="2633467"/>
                <a:ext cx="118080" cy="9648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A5AD440E-F460-43D1-AD8A-1281D79C7FC8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6909573" y="2629147"/>
                  <a:ext cx="1267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3DA09641-C043-4F55-82BE-AF69521559EA}"/>
                    </a:ext>
                  </a:extLst>
                </p14:cNvPr>
                <p14:cNvContentPartPr/>
                <p14:nvPr/>
              </p14:nvContentPartPr>
              <p14:xfrm>
                <a:off x="6521133" y="2770627"/>
                <a:ext cx="619920" cy="10008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3DA09641-C043-4F55-82BE-AF69521559EA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6516813" y="2766307"/>
                  <a:ext cx="6285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B8D40DD0-C904-4249-9C99-B8D49CF37836}"/>
                    </a:ext>
                  </a:extLst>
                </p14:cNvPr>
                <p14:cNvContentPartPr/>
                <p14:nvPr/>
              </p14:nvContentPartPr>
              <p14:xfrm>
                <a:off x="6636693" y="2914627"/>
                <a:ext cx="113040" cy="16632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B8D40DD0-C904-4249-9C99-B8D49CF37836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6632373" y="2910307"/>
                  <a:ext cx="1216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FE74BE92-EFEE-42A7-AE1E-6FF2E92B99F7}"/>
                    </a:ext>
                  </a:extLst>
                </p14:cNvPr>
                <p14:cNvContentPartPr/>
                <p14:nvPr/>
              </p14:nvContentPartPr>
              <p14:xfrm>
                <a:off x="6802293" y="2923627"/>
                <a:ext cx="30600" cy="13392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FE74BE92-EFEE-42A7-AE1E-6FF2E92B99F7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6797973" y="2919307"/>
                  <a:ext cx="39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3739F582-7820-49D1-ADC5-99A680841B41}"/>
                    </a:ext>
                  </a:extLst>
                </p14:cNvPr>
                <p14:cNvContentPartPr/>
                <p14:nvPr/>
              </p14:nvContentPartPr>
              <p14:xfrm>
                <a:off x="6740013" y="2899867"/>
                <a:ext cx="124920" cy="6912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3739F582-7820-49D1-ADC5-99A680841B41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6735693" y="2895547"/>
                  <a:ext cx="1335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A58FBFEA-6A0A-4D98-A645-725DB68A4831}"/>
                    </a:ext>
                  </a:extLst>
                </p14:cNvPr>
                <p14:cNvContentPartPr/>
                <p14:nvPr/>
              </p14:nvContentPartPr>
              <p14:xfrm>
                <a:off x="6877173" y="2891227"/>
                <a:ext cx="97920" cy="15840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A58FBFEA-6A0A-4D98-A645-725DB68A4831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6872853" y="2886907"/>
                  <a:ext cx="1065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BAFE5BB5-6D2F-4E38-BBE3-864672C5226A}"/>
                    </a:ext>
                  </a:extLst>
                </p14:cNvPr>
                <p14:cNvContentPartPr/>
                <p14:nvPr/>
              </p14:nvContentPartPr>
              <p14:xfrm>
                <a:off x="7002813" y="2979067"/>
                <a:ext cx="88560" cy="13788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BAFE5BB5-6D2F-4E38-BBE3-864672C5226A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6998493" y="2974747"/>
                  <a:ext cx="972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3A214561-1E47-41DE-B885-C388B883284D}"/>
                    </a:ext>
                  </a:extLst>
                </p14:cNvPr>
                <p14:cNvContentPartPr/>
                <p14:nvPr/>
              </p14:nvContentPartPr>
              <p14:xfrm>
                <a:off x="7253733" y="2990587"/>
                <a:ext cx="410040" cy="194796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3A214561-1E47-41DE-B885-C388B883284D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7249413" y="2986267"/>
                  <a:ext cx="418680" cy="19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DF57FBDA-8675-488B-AC23-D964520DF291}"/>
                    </a:ext>
                  </a:extLst>
                </p14:cNvPr>
                <p14:cNvContentPartPr/>
                <p14:nvPr/>
              </p14:nvContentPartPr>
              <p14:xfrm>
                <a:off x="7181013" y="4747027"/>
                <a:ext cx="304920" cy="21456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DF57FBDA-8675-488B-AC23-D964520DF291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7176693" y="4742707"/>
                  <a:ext cx="3135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2590BBB5-B5B6-4E7C-9491-5E1954690C2F}"/>
                    </a:ext>
                  </a:extLst>
                </p14:cNvPr>
                <p14:cNvContentPartPr/>
                <p14:nvPr/>
              </p14:nvContentPartPr>
              <p14:xfrm>
                <a:off x="5952693" y="2577667"/>
                <a:ext cx="116280" cy="11088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2590BBB5-B5B6-4E7C-9491-5E1954690C2F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5948373" y="2573347"/>
                  <a:ext cx="1249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49822DFB-9C31-4A8F-B49F-9D5BC802C94C}"/>
                    </a:ext>
                  </a:extLst>
                </p14:cNvPr>
                <p14:cNvContentPartPr/>
                <p14:nvPr/>
              </p14:nvContentPartPr>
              <p14:xfrm>
                <a:off x="6098493" y="2522947"/>
                <a:ext cx="63720" cy="9324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49822DFB-9C31-4A8F-B49F-9D5BC802C94C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6094173" y="2518627"/>
                  <a:ext cx="723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EBD68574-506B-4B26-9CB9-D00EBAACB559}"/>
                    </a:ext>
                  </a:extLst>
                </p14:cNvPr>
                <p14:cNvContentPartPr/>
                <p14:nvPr/>
              </p14:nvContentPartPr>
              <p14:xfrm>
                <a:off x="6075813" y="2986267"/>
                <a:ext cx="70920" cy="10872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EBD68574-506B-4B26-9CB9-D00EBAACB559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6071493" y="2981947"/>
                  <a:ext cx="795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355EEDE9-69B8-4A9B-91C5-33947933E7C1}"/>
                    </a:ext>
                  </a:extLst>
                </p14:cNvPr>
                <p14:cNvContentPartPr/>
                <p14:nvPr/>
              </p14:nvContentPartPr>
              <p14:xfrm>
                <a:off x="6174453" y="3015787"/>
                <a:ext cx="72720" cy="6336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355EEDE9-69B8-4A9B-91C5-33947933E7C1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6170133" y="3011467"/>
                  <a:ext cx="813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BABB3834-4070-4045-AAAC-E0898FAD3FC6}"/>
                    </a:ext>
                  </a:extLst>
                </p14:cNvPr>
                <p14:cNvContentPartPr/>
                <p14:nvPr/>
              </p14:nvContentPartPr>
              <p14:xfrm>
                <a:off x="5091213" y="2703307"/>
                <a:ext cx="336600" cy="41364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BABB3834-4070-4045-AAAC-E0898FAD3FC6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5086893" y="2698987"/>
                  <a:ext cx="34524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D769F668-9B28-4BD8-8B8E-E1A3C66A943F}"/>
                    </a:ext>
                  </a:extLst>
                </p14:cNvPr>
                <p14:cNvContentPartPr/>
                <p14:nvPr/>
              </p14:nvContentPartPr>
              <p14:xfrm>
                <a:off x="7195773" y="2592787"/>
                <a:ext cx="213120" cy="21420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D769F668-9B28-4BD8-8B8E-E1A3C66A943F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7191453" y="2588467"/>
                  <a:ext cx="2217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10FECAF2-6F76-4837-A358-ABC615090CA4}"/>
                    </a:ext>
                  </a:extLst>
                </p14:cNvPr>
                <p14:cNvContentPartPr/>
                <p14:nvPr/>
              </p14:nvContentPartPr>
              <p14:xfrm>
                <a:off x="7450293" y="2569747"/>
                <a:ext cx="187560" cy="20880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10FECAF2-6F76-4837-A358-ABC615090CA4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7445973" y="2565427"/>
                  <a:ext cx="1962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819087D5-5435-4EF2-A770-B1EFE1B1C2A2}"/>
                    </a:ext>
                  </a:extLst>
                </p14:cNvPr>
                <p14:cNvContentPartPr/>
                <p14:nvPr/>
              </p14:nvContentPartPr>
              <p14:xfrm>
                <a:off x="4232973" y="4676467"/>
                <a:ext cx="2816280" cy="1424160"/>
              </p14:xfrm>
            </p:contentPart>
          </mc:Choice>
          <mc:Fallback xmlns=""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819087D5-5435-4EF2-A770-B1EFE1B1C2A2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4228653" y="4672147"/>
                  <a:ext cx="2824920" cy="143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59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9D5ED67A-49E6-4437-B671-396C96FA3015}"/>
                  </a:ext>
                </a:extLst>
              </p14:cNvPr>
              <p14:cNvContentPartPr/>
              <p14:nvPr/>
            </p14:nvContentPartPr>
            <p14:xfrm>
              <a:off x="330933" y="1521067"/>
              <a:ext cx="536760" cy="11376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9D5ED67A-49E6-4437-B671-396C96FA3015}"/>
                  </a:ext>
                </a:extLst>
              </p:cNvPr>
              <p:cNvPicPr/>
              <p:nvPr/>
            </p:nvPicPr>
            <p:blipFill>
              <a:blip r:embed="rId760"/>
              <a:stretch>
                <a:fillRect/>
              </a:stretch>
            </p:blipFill>
            <p:spPr>
              <a:xfrm>
                <a:off x="326613" y="1516747"/>
                <a:ext cx="54540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1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F9D8FBFD-2289-45D7-AD61-FB2DE3D4BBCE}"/>
                  </a:ext>
                </a:extLst>
              </p14:cNvPr>
              <p14:cNvContentPartPr/>
              <p14:nvPr/>
            </p14:nvContentPartPr>
            <p14:xfrm>
              <a:off x="361173" y="1469947"/>
              <a:ext cx="449280" cy="13572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F9D8FBFD-2289-45D7-AD61-FB2DE3D4BBCE}"/>
                  </a:ext>
                </a:extLst>
              </p:cNvPr>
              <p:cNvPicPr/>
              <p:nvPr/>
            </p:nvPicPr>
            <p:blipFill>
              <a:blip r:embed="rId762"/>
              <a:stretch>
                <a:fillRect/>
              </a:stretch>
            </p:blipFill>
            <p:spPr>
              <a:xfrm>
                <a:off x="356853" y="1465627"/>
                <a:ext cx="45792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3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97D7206C-8F59-4B7F-BAEC-2B306BD62F94}"/>
                  </a:ext>
                </a:extLst>
              </p14:cNvPr>
              <p14:cNvContentPartPr/>
              <p14:nvPr/>
            </p14:nvContentPartPr>
            <p14:xfrm>
              <a:off x="1293573" y="1374547"/>
              <a:ext cx="466560" cy="4644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97D7206C-8F59-4B7F-BAEC-2B306BD62F94}"/>
                  </a:ext>
                </a:extLst>
              </p:cNvPr>
              <p:cNvPicPr/>
              <p:nvPr/>
            </p:nvPicPr>
            <p:blipFill>
              <a:blip r:embed="rId764"/>
              <a:stretch>
                <a:fillRect/>
              </a:stretch>
            </p:blipFill>
            <p:spPr>
              <a:xfrm>
                <a:off x="1289253" y="1370227"/>
                <a:ext cx="4752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5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03F75F06-83C2-42A7-8AF0-B3139D62DEA2}"/>
                  </a:ext>
                </a:extLst>
              </p14:cNvPr>
              <p14:cNvContentPartPr/>
              <p14:nvPr/>
            </p14:nvContentPartPr>
            <p14:xfrm>
              <a:off x="9263613" y="795307"/>
              <a:ext cx="713520" cy="2952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03F75F06-83C2-42A7-8AF0-B3139D62DEA2}"/>
                  </a:ext>
                </a:extLst>
              </p:cNvPr>
              <p:cNvPicPr/>
              <p:nvPr/>
            </p:nvPicPr>
            <p:blipFill>
              <a:blip r:embed="rId766"/>
              <a:stretch>
                <a:fillRect/>
              </a:stretch>
            </p:blipFill>
            <p:spPr>
              <a:xfrm>
                <a:off x="9259293" y="790987"/>
                <a:ext cx="7221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7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0AD4FC84-FE5A-4203-A173-FA05D446DD1B}"/>
                  </a:ext>
                </a:extLst>
              </p14:cNvPr>
              <p14:cNvContentPartPr/>
              <p14:nvPr/>
            </p14:nvContentPartPr>
            <p14:xfrm>
              <a:off x="9231573" y="1749307"/>
              <a:ext cx="443160" cy="3276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0AD4FC84-FE5A-4203-A173-FA05D446DD1B}"/>
                  </a:ext>
                </a:extLst>
              </p:cNvPr>
              <p:cNvPicPr/>
              <p:nvPr/>
            </p:nvPicPr>
            <p:blipFill>
              <a:blip r:embed="rId768"/>
              <a:stretch>
                <a:fillRect/>
              </a:stretch>
            </p:blipFill>
            <p:spPr>
              <a:xfrm>
                <a:off x="9227253" y="1744987"/>
                <a:ext cx="45180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9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256FEF4C-5F51-4186-9E38-79D04179BAD8}"/>
                  </a:ext>
                </a:extLst>
              </p14:cNvPr>
              <p14:cNvContentPartPr/>
              <p14:nvPr/>
            </p14:nvContentPartPr>
            <p14:xfrm>
              <a:off x="4382373" y="4702387"/>
              <a:ext cx="1060200" cy="127008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256FEF4C-5F51-4186-9E38-79D04179BAD8}"/>
                  </a:ext>
                </a:extLst>
              </p:cNvPr>
              <p:cNvPicPr/>
              <p:nvPr/>
            </p:nvPicPr>
            <p:blipFill>
              <a:blip r:embed="rId770"/>
              <a:stretch>
                <a:fillRect/>
              </a:stretch>
            </p:blipFill>
            <p:spPr>
              <a:xfrm>
                <a:off x="4378053" y="4698067"/>
                <a:ext cx="1068840" cy="12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1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25A555C2-B00A-4F64-8C45-C87502309F62}"/>
                  </a:ext>
                </a:extLst>
              </p14:cNvPr>
              <p14:cNvContentPartPr/>
              <p14:nvPr/>
            </p14:nvContentPartPr>
            <p14:xfrm>
              <a:off x="5379213" y="4733707"/>
              <a:ext cx="1344240" cy="133812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25A555C2-B00A-4F64-8C45-C87502309F62}"/>
                  </a:ext>
                </a:extLst>
              </p:cNvPr>
              <p:cNvPicPr/>
              <p:nvPr/>
            </p:nvPicPr>
            <p:blipFill>
              <a:blip r:embed="rId772"/>
              <a:stretch>
                <a:fillRect/>
              </a:stretch>
            </p:blipFill>
            <p:spPr>
              <a:xfrm>
                <a:off x="5374893" y="4729387"/>
                <a:ext cx="1352880" cy="13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3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CED47FB0-E587-4F8A-BB2B-437FEC4C137A}"/>
                  </a:ext>
                </a:extLst>
              </p14:cNvPr>
              <p14:cNvContentPartPr/>
              <p14:nvPr/>
            </p14:nvContentPartPr>
            <p14:xfrm>
              <a:off x="534333" y="4253827"/>
              <a:ext cx="925560" cy="91080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CED47FB0-E587-4F8A-BB2B-437FEC4C137A}"/>
                  </a:ext>
                </a:extLst>
              </p:cNvPr>
              <p:cNvPicPr/>
              <p:nvPr/>
            </p:nvPicPr>
            <p:blipFill>
              <a:blip r:embed="rId774"/>
              <a:stretch>
                <a:fillRect/>
              </a:stretch>
            </p:blipFill>
            <p:spPr>
              <a:xfrm>
                <a:off x="530013" y="4249507"/>
                <a:ext cx="934200" cy="9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5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A2CDCAE6-0BA7-4E90-B816-ADECBB58D23E}"/>
                  </a:ext>
                </a:extLst>
              </p14:cNvPr>
              <p14:cNvContentPartPr/>
              <p14:nvPr/>
            </p14:nvContentPartPr>
            <p14:xfrm>
              <a:off x="4350693" y="4570627"/>
              <a:ext cx="2547360" cy="143568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A2CDCAE6-0BA7-4E90-B816-ADECBB58D23E}"/>
                  </a:ext>
                </a:extLst>
              </p:cNvPr>
              <p:cNvPicPr/>
              <p:nvPr/>
            </p:nvPicPr>
            <p:blipFill>
              <a:blip r:embed="rId776"/>
              <a:stretch>
                <a:fillRect/>
              </a:stretch>
            </p:blipFill>
            <p:spPr>
              <a:xfrm>
                <a:off x="4346373" y="4566307"/>
                <a:ext cx="2556000" cy="144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7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F4F1251E-FDA4-4AB7-B871-3E1F3F2D8A1E}"/>
                  </a:ext>
                </a:extLst>
              </p14:cNvPr>
              <p14:cNvContentPartPr/>
              <p14:nvPr/>
            </p14:nvContentPartPr>
            <p14:xfrm>
              <a:off x="4491093" y="4752787"/>
              <a:ext cx="796320" cy="128844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F4F1251E-FDA4-4AB7-B871-3E1F3F2D8A1E}"/>
                  </a:ext>
                </a:extLst>
              </p:cNvPr>
              <p:cNvPicPr/>
              <p:nvPr/>
            </p:nvPicPr>
            <p:blipFill>
              <a:blip r:embed="rId778"/>
              <a:stretch>
                <a:fillRect/>
              </a:stretch>
            </p:blipFill>
            <p:spPr>
              <a:xfrm>
                <a:off x="4486773" y="4748467"/>
                <a:ext cx="804960" cy="12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9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5FA96A90-34F5-44DD-8E31-EE1FB550D67D}"/>
                  </a:ext>
                </a:extLst>
              </p14:cNvPr>
              <p14:cNvContentPartPr/>
              <p14:nvPr/>
            </p14:nvContentPartPr>
            <p14:xfrm>
              <a:off x="5570733" y="4737307"/>
              <a:ext cx="1492920" cy="125280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5FA96A90-34F5-44DD-8E31-EE1FB550D67D}"/>
                  </a:ext>
                </a:extLst>
              </p:cNvPr>
              <p:cNvPicPr/>
              <p:nvPr/>
            </p:nvPicPr>
            <p:blipFill>
              <a:blip r:embed="rId780"/>
              <a:stretch>
                <a:fillRect/>
              </a:stretch>
            </p:blipFill>
            <p:spPr>
              <a:xfrm>
                <a:off x="5566413" y="4732987"/>
                <a:ext cx="1501560" cy="126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145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 dirty="0" err="1">
                <a:solidFill>
                  <a:sysClr val="windowText" lastClr="000000"/>
                </a:solidFill>
              </a:rPr>
              <a:t>Labour</a:t>
            </a:r>
            <a:r>
              <a:rPr lang="en-US" sz="2631" dirty="0">
                <a:solidFill>
                  <a:sysClr val="windowText" lastClr="000000"/>
                </a:solidFill>
              </a:rPr>
              <a:t> market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BA800690-216E-4FFE-B74A-3F480F160225}"/>
              </a:ext>
            </a:extLst>
          </p:cNvPr>
          <p:cNvCxnSpPr/>
          <p:nvPr/>
        </p:nvCxnSpPr>
        <p:spPr>
          <a:xfrm flipV="1">
            <a:off x="1369875" y="889966"/>
            <a:ext cx="0" cy="36724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F6C83955-1540-4E27-938D-3A5266E03546}"/>
              </a:ext>
            </a:extLst>
          </p:cNvPr>
          <p:cNvCxnSpPr>
            <a:cxnSpLocks/>
          </p:cNvCxnSpPr>
          <p:nvPr/>
        </p:nvCxnSpPr>
        <p:spPr>
          <a:xfrm>
            <a:off x="1369875" y="4562374"/>
            <a:ext cx="525189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D8A76E19-92E1-477C-81AF-342D4C547969}"/>
              </a:ext>
            </a:extLst>
          </p:cNvPr>
          <p:cNvSpPr txBox="1"/>
          <p:nvPr/>
        </p:nvSpPr>
        <p:spPr>
          <a:xfrm flipH="1">
            <a:off x="0" y="1074632"/>
            <a:ext cx="1497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Value </a:t>
            </a:r>
            <a:r>
              <a:rPr lang="de-DE" dirty="0" err="1"/>
              <a:t>of</a:t>
            </a:r>
            <a:r>
              <a:rPr lang="de-DE" dirty="0"/>
              <a:t> MPL,</a:t>
            </a:r>
          </a:p>
          <a:p>
            <a:r>
              <a:rPr lang="de-DE" dirty="0"/>
              <a:t>wage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0570F9B-F66B-4DBF-9573-1CBC8359498B}"/>
              </a:ext>
            </a:extLst>
          </p:cNvPr>
          <p:cNvSpPr txBox="1"/>
          <p:nvPr/>
        </p:nvSpPr>
        <p:spPr>
          <a:xfrm flipH="1">
            <a:off x="6482449" y="4509120"/>
            <a:ext cx="57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</a:t>
            </a:r>
            <a:r>
              <a:rPr lang="de-DE" baseline="-25000" dirty="0"/>
              <a:t>G</a:t>
            </a:r>
            <a:endParaRPr lang="de-DE" dirty="0"/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E04ABFA5-E952-485F-ABFE-68893EA6C222}"/>
              </a:ext>
            </a:extLst>
          </p:cNvPr>
          <p:cNvCxnSpPr/>
          <p:nvPr/>
        </p:nvCxnSpPr>
        <p:spPr>
          <a:xfrm flipV="1">
            <a:off x="6338427" y="889966"/>
            <a:ext cx="0" cy="36724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6D3C6D04-596F-409E-A806-A6EB2F10FC83}"/>
              </a:ext>
            </a:extLst>
          </p:cNvPr>
          <p:cNvCxnSpPr>
            <a:cxnSpLocks/>
          </p:cNvCxnSpPr>
          <p:nvPr/>
        </p:nvCxnSpPr>
        <p:spPr>
          <a:xfrm flipH="1">
            <a:off x="1081843" y="4562374"/>
            <a:ext cx="108850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02D111B7-0529-4780-B1DE-7D2B4473D683}"/>
              </a:ext>
            </a:extLst>
          </p:cNvPr>
          <p:cNvSpPr txBox="1"/>
          <p:nvPr/>
        </p:nvSpPr>
        <p:spPr>
          <a:xfrm flipH="1">
            <a:off x="6410437" y="980728"/>
            <a:ext cx="1363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Value </a:t>
            </a:r>
            <a:r>
              <a:rPr lang="de-DE" dirty="0" err="1"/>
              <a:t>of</a:t>
            </a:r>
            <a:r>
              <a:rPr lang="de-DE" dirty="0"/>
              <a:t> MPL,</a:t>
            </a:r>
          </a:p>
          <a:p>
            <a:r>
              <a:rPr lang="de-DE" dirty="0"/>
              <a:t>wage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3CDF5C6-01AA-492C-B4B1-0B523A8A0746}"/>
              </a:ext>
            </a:extLst>
          </p:cNvPr>
          <p:cNvSpPr txBox="1"/>
          <p:nvPr/>
        </p:nvSpPr>
        <p:spPr>
          <a:xfrm flipH="1">
            <a:off x="994825" y="4516293"/>
            <a:ext cx="57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</a:t>
            </a:r>
            <a:r>
              <a:rPr lang="de-DE" baseline="-25000" dirty="0"/>
              <a:t>M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1D868D14-F4AF-43C2-8DBB-1BE1CA6BFAA6}"/>
                  </a:ext>
                </a:extLst>
              </p:cNvPr>
              <p:cNvSpPr txBox="1"/>
              <p:nvPr/>
            </p:nvSpPr>
            <p:spPr>
              <a:xfrm>
                <a:off x="1" y="5026794"/>
                <a:ext cx="8644270" cy="731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dirty="0"/>
                  <a:t>Due to </a:t>
                </a:r>
                <a:r>
                  <a:rPr lang="de-DE" sz="1600" dirty="0" err="1"/>
                  <a:t>the</a:t>
                </a:r>
                <a:r>
                  <a:rPr lang="de-DE" sz="1600" dirty="0"/>
                  <a:t> </a:t>
                </a:r>
                <a:r>
                  <a:rPr lang="de-DE" sz="1600" dirty="0" err="1"/>
                  <a:t>mobility</a:t>
                </a:r>
                <a:r>
                  <a:rPr lang="de-DE" sz="1600" dirty="0"/>
                  <a:t> </a:t>
                </a:r>
                <a:r>
                  <a:rPr lang="de-DE" sz="1600" dirty="0" err="1"/>
                  <a:t>of</a:t>
                </a:r>
                <a:r>
                  <a:rPr lang="de-DE" sz="1600" dirty="0"/>
                  <a:t> </a:t>
                </a:r>
                <a:r>
                  <a:rPr lang="de-DE" sz="1600" dirty="0" err="1"/>
                  <a:t>labour</a:t>
                </a:r>
                <a:r>
                  <a:rPr lang="de-DE" sz="1600" dirty="0"/>
                  <a:t>, </a:t>
                </a:r>
                <a:r>
                  <a:rPr lang="de-DE" sz="1600" dirty="0" err="1"/>
                  <a:t>wages</a:t>
                </a:r>
                <a:r>
                  <a:rPr lang="de-DE" sz="1600" dirty="0"/>
                  <a:t> </a:t>
                </a:r>
                <a:r>
                  <a:rPr lang="de-DE" sz="1600" dirty="0" err="1"/>
                  <a:t>have</a:t>
                </a:r>
                <a:r>
                  <a:rPr lang="de-DE" sz="1600" dirty="0"/>
                  <a:t> to </a:t>
                </a:r>
                <a:r>
                  <a:rPr lang="de-DE" sz="1600" dirty="0" err="1"/>
                  <a:t>coincide</a:t>
                </a:r>
                <a:r>
                  <a:rPr lang="de-DE" sz="1600" dirty="0"/>
                  <a:t> in </a:t>
                </a:r>
                <a:r>
                  <a:rPr lang="de-DE" sz="1600" dirty="0" err="1"/>
                  <a:t>both</a:t>
                </a:r>
                <a:r>
                  <a:rPr lang="de-DE" sz="1600" dirty="0"/>
                  <a:t> </a:t>
                </a:r>
                <a:r>
                  <a:rPr lang="de-DE" sz="1600" dirty="0" err="1"/>
                  <a:t>sectors</a:t>
                </a:r>
                <a:r>
                  <a:rPr lang="de-DE" sz="1600" dirty="0"/>
                  <a:t>→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𝑑𝐺</m:t>
                        </m:r>
                      </m:num>
                      <m:den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𝑑𝑀</m:t>
                        </m:r>
                      </m:den>
                    </m:f>
                    <m:r>
                      <a:rPr lang="de-DE" sz="16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e-DE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de-DE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de-DE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de-DE" sz="1600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</m:t>
                        </m:r>
                      </m:num>
                      <m:den>
                        <m:r>
                          <m:rPr>
                            <m:nor/>
                          </m:rPr>
                          <a:rPr lang="de-DE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MP</m:t>
                        </m:r>
                        <m:r>
                          <m:rPr>
                            <m:nor/>
                          </m:rPr>
                          <a:rPr lang="de-DE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de-DE" sz="1600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den>
                    </m:f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e-DE" sz="1600" dirty="0"/>
                          <m:t>P</m:t>
                        </m:r>
                        <m:r>
                          <m:rPr>
                            <m:nor/>
                          </m:rPr>
                          <a:rPr lang="de-DE" sz="1600" baseline="-25000" dirty="0"/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de-DE" sz="1600" dirty="0"/>
                          <m:t>P</m:t>
                        </m:r>
                        <m:r>
                          <m:rPr>
                            <m:nor/>
                          </m:rPr>
                          <a:rPr lang="de-DE" sz="1600" baseline="-25000" dirty="0"/>
                          <m:t>G</m:t>
                        </m:r>
                      </m:den>
                    </m:f>
                  </m:oMath>
                </a14:m>
                <a:r>
                  <a:rPr lang="de-DE" sz="1600" dirty="0">
                    <a:ea typeface="Cambria Math" panose="02040503050406030204" pitchFamily="18" charset="0"/>
                  </a:rPr>
                  <a:t>		</a:t>
                </a:r>
                <a:r>
                  <a:rPr lang="de-DE" sz="1600" b="1" dirty="0" err="1">
                    <a:ea typeface="Cambria Math" panose="02040503050406030204" pitchFamily="18" charset="0"/>
                  </a:rPr>
                  <a:t>slope</a:t>
                </a:r>
                <a:r>
                  <a:rPr lang="de-DE" sz="1600" b="1" dirty="0">
                    <a:ea typeface="Cambria Math" panose="02040503050406030204" pitchFamily="18" charset="0"/>
                  </a:rPr>
                  <a:t> </a:t>
                </a:r>
                <a:r>
                  <a:rPr lang="de-DE" sz="1600" b="1" dirty="0" err="1">
                    <a:ea typeface="Cambria Math" panose="02040503050406030204" pitchFamily="18" charset="0"/>
                  </a:rPr>
                  <a:t>of</a:t>
                </a:r>
                <a:r>
                  <a:rPr lang="de-DE" sz="1600" b="1" dirty="0">
                    <a:ea typeface="Cambria Math" panose="02040503050406030204" pitchFamily="18" charset="0"/>
                  </a:rPr>
                  <a:t> TC = negative </a:t>
                </a:r>
                <a:r>
                  <a:rPr lang="de-DE" sz="1600" b="1" dirty="0" err="1">
                    <a:ea typeface="Cambria Math" panose="02040503050406030204" pitchFamily="18" charset="0"/>
                  </a:rPr>
                  <a:t>price</a:t>
                </a:r>
                <a:r>
                  <a:rPr lang="de-DE" sz="1600" b="1" dirty="0">
                    <a:ea typeface="Cambria Math" panose="02040503050406030204" pitchFamily="18" charset="0"/>
                  </a:rPr>
                  <a:t> </a:t>
                </a:r>
                <a:r>
                  <a:rPr lang="de-DE" sz="1600" b="1" dirty="0" err="1">
                    <a:ea typeface="Cambria Math" panose="02040503050406030204" pitchFamily="18" charset="0"/>
                  </a:rPr>
                  <a:t>ratio</a:t>
                </a:r>
                <a:endParaRPr lang="de-DE" sz="1600" b="1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1D868D14-F4AF-43C2-8DBB-1BE1CA6BF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5026794"/>
                <a:ext cx="8644270" cy="731995"/>
              </a:xfrm>
              <a:prstGeom prst="rect">
                <a:avLst/>
              </a:prstGeom>
              <a:blipFill>
                <a:blip r:embed="rId3"/>
                <a:stretch>
                  <a:fillRect t="-2500" b="-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>
            <a:extLst>
              <a:ext uri="{FF2B5EF4-FFF2-40B4-BE49-F238E27FC236}">
                <a16:creationId xmlns:a16="http://schemas.microsoft.com/office/drawing/2014/main" id="{32745F81-A155-4C41-B4C1-372A8019F13F}"/>
              </a:ext>
            </a:extLst>
          </p:cNvPr>
          <p:cNvSpPr/>
          <p:nvPr/>
        </p:nvSpPr>
        <p:spPr>
          <a:xfrm>
            <a:off x="273007" y="729514"/>
            <a:ext cx="1075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P</a:t>
            </a:r>
            <a:r>
              <a:rPr lang="de-DE" baseline="-25000" dirty="0"/>
              <a:t>G</a:t>
            </a:r>
            <a:r>
              <a:rPr lang="de-DE" dirty="0"/>
              <a:t>* MPL</a:t>
            </a:r>
            <a:r>
              <a:rPr lang="de-DE" baseline="-25000" dirty="0"/>
              <a:t>G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DECAC22-0C77-4874-A0FB-D41FC3E0F1AD}"/>
              </a:ext>
            </a:extLst>
          </p:cNvPr>
          <p:cNvSpPr/>
          <p:nvPr/>
        </p:nvSpPr>
        <p:spPr>
          <a:xfrm>
            <a:off x="6503414" y="705300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P</a:t>
            </a:r>
            <a:r>
              <a:rPr lang="de-DE" baseline="-25000" dirty="0"/>
              <a:t>M</a:t>
            </a:r>
            <a:r>
              <a:rPr lang="de-DE" dirty="0"/>
              <a:t>*MPL</a:t>
            </a:r>
            <a:r>
              <a:rPr lang="de-DE" baseline="-25000" dirty="0"/>
              <a:t>M</a:t>
            </a: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EBD40D49-C50C-4AC4-B9AE-BEF864829A09}"/>
              </a:ext>
            </a:extLst>
          </p:cNvPr>
          <p:cNvCxnSpPr>
            <a:cxnSpLocks/>
          </p:cNvCxnSpPr>
          <p:nvPr/>
        </p:nvCxnSpPr>
        <p:spPr>
          <a:xfrm flipH="1">
            <a:off x="1369875" y="4797152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021E1939-F060-4849-90BD-D5B9B91DD1EA}"/>
              </a:ext>
            </a:extLst>
          </p:cNvPr>
          <p:cNvCxnSpPr>
            <a:cxnSpLocks/>
          </p:cNvCxnSpPr>
          <p:nvPr/>
        </p:nvCxnSpPr>
        <p:spPr>
          <a:xfrm flipH="1">
            <a:off x="4106179" y="4797152"/>
            <a:ext cx="2232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8259D62C-F502-4EA8-B9CA-751335475120}"/>
              </a:ext>
            </a:extLst>
          </p:cNvPr>
          <p:cNvCxnSpPr/>
          <p:nvPr/>
        </p:nvCxnSpPr>
        <p:spPr>
          <a:xfrm>
            <a:off x="6338427" y="465313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FDB5A31C-83B4-4108-8C3C-0A53058AF4D9}"/>
              </a:ext>
            </a:extLst>
          </p:cNvPr>
          <p:cNvCxnSpPr/>
          <p:nvPr/>
        </p:nvCxnSpPr>
        <p:spPr>
          <a:xfrm>
            <a:off x="1369875" y="465313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hteck 29">
                <a:extLst>
                  <a:ext uri="{FF2B5EF4-FFF2-40B4-BE49-F238E27FC236}">
                    <a16:creationId xmlns:a16="http://schemas.microsoft.com/office/drawing/2014/main" id="{46C3B3F4-820A-4D5D-A3FE-6DB13DCD7B47}"/>
                  </a:ext>
                </a:extLst>
              </p:cNvPr>
              <p:cNvSpPr/>
              <p:nvPr/>
            </p:nvSpPr>
            <p:spPr>
              <a:xfrm>
                <a:off x="3617135" y="4643844"/>
                <a:ext cx="4170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de-DE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0" name="Rechteck 29">
                <a:extLst>
                  <a:ext uri="{FF2B5EF4-FFF2-40B4-BE49-F238E27FC236}">
                    <a16:creationId xmlns:a16="http://schemas.microsoft.com/office/drawing/2014/main" id="{46C3B3F4-820A-4D5D-A3FE-6DB13DCD7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135" y="4643844"/>
                <a:ext cx="41703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hteck 37">
            <a:extLst>
              <a:ext uri="{FF2B5EF4-FFF2-40B4-BE49-F238E27FC236}">
                <a16:creationId xmlns:a16="http://schemas.microsoft.com/office/drawing/2014/main" id="{3392479B-7984-48F5-84E5-83A6F8203EE1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9AE15ABD-D549-49AC-B6B8-F6B7DF8C3E62}"/>
                  </a:ext>
                </a:extLst>
              </p14:cNvPr>
              <p14:cNvContentPartPr/>
              <p14:nvPr/>
            </p14:nvContentPartPr>
            <p14:xfrm>
              <a:off x="746373" y="1005907"/>
              <a:ext cx="505440" cy="5364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9AE15ABD-D549-49AC-B6B8-F6B7DF8C3E6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2053" y="1001587"/>
                <a:ext cx="51408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9659EB97-0E05-4B59-9787-BEA007B4D683}"/>
                  </a:ext>
                </a:extLst>
              </p14:cNvPr>
              <p14:cNvContentPartPr/>
              <p14:nvPr/>
            </p14:nvContentPartPr>
            <p14:xfrm>
              <a:off x="292413" y="1090507"/>
              <a:ext cx="358200" cy="6840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9659EB97-0E05-4B59-9787-BEA007B4D68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8093" y="1086187"/>
                <a:ext cx="3668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DC8A9F54-0B25-405F-980A-CEBC35CBF255}"/>
                  </a:ext>
                </a:extLst>
              </p14:cNvPr>
              <p14:cNvContentPartPr/>
              <p14:nvPr/>
            </p14:nvContentPartPr>
            <p14:xfrm>
              <a:off x="1504893" y="898987"/>
              <a:ext cx="4270680" cy="325620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DC8A9F54-0B25-405F-980A-CEBC35CBF25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00573" y="894667"/>
                <a:ext cx="4279320" cy="326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22DC85F3-F112-4036-88F6-06A4F393EF48}"/>
                  </a:ext>
                </a:extLst>
              </p14:cNvPr>
              <p14:cNvContentPartPr/>
              <p14:nvPr/>
            </p14:nvContentPartPr>
            <p14:xfrm>
              <a:off x="6319533" y="4658827"/>
              <a:ext cx="83520" cy="28440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22DC85F3-F112-4036-88F6-06A4F393EF4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15213" y="4654507"/>
                <a:ext cx="9216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379F920A-F786-41AD-8241-6644B430CA07}"/>
                  </a:ext>
                </a:extLst>
              </p14:cNvPr>
              <p14:cNvContentPartPr/>
              <p14:nvPr/>
            </p14:nvContentPartPr>
            <p14:xfrm>
              <a:off x="5744253" y="4136827"/>
              <a:ext cx="601200" cy="5184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379F920A-F786-41AD-8241-6644B430CA0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39933" y="4132507"/>
                <a:ext cx="60984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EFF94A37-57CE-48A6-A9E7-74942DB48A83}"/>
                  </a:ext>
                </a:extLst>
              </p14:cNvPr>
              <p14:cNvContentPartPr/>
              <p14:nvPr/>
            </p14:nvContentPartPr>
            <p14:xfrm>
              <a:off x="5094453" y="4519147"/>
              <a:ext cx="30600" cy="10692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EFF94A37-57CE-48A6-A9E7-74942DB48A8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90133" y="4514827"/>
                <a:ext cx="3924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2363DE9F-6B9B-4AE5-9137-B4A92B1EB953}"/>
                  </a:ext>
                </a:extLst>
              </p14:cNvPr>
              <p14:cNvContentPartPr/>
              <p14:nvPr/>
            </p14:nvContentPartPr>
            <p14:xfrm>
              <a:off x="5140173" y="4608787"/>
              <a:ext cx="1176480" cy="3492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2363DE9F-6B9B-4AE5-9137-B4A92B1EB95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35853" y="4604467"/>
                <a:ext cx="118512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8B632B57-A78B-4C3B-BEC1-F79328A112E0}"/>
                  </a:ext>
                </a:extLst>
              </p14:cNvPr>
              <p14:cNvContentPartPr/>
              <p14:nvPr/>
            </p14:nvContentPartPr>
            <p14:xfrm>
              <a:off x="6542373" y="1022467"/>
              <a:ext cx="336600" cy="36360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8B632B57-A78B-4C3B-BEC1-F79328A112E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538053" y="1017787"/>
                <a:ext cx="3452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2448E7AE-BE24-40A5-895D-04A9712FC179}"/>
                  </a:ext>
                </a:extLst>
              </p14:cNvPr>
              <p14:cNvContentPartPr/>
              <p14:nvPr/>
            </p14:nvContentPartPr>
            <p14:xfrm>
              <a:off x="1517853" y="965227"/>
              <a:ext cx="4653000" cy="294912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2448E7AE-BE24-40A5-895D-04A9712FC17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513533" y="960907"/>
                <a:ext cx="4661640" cy="29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5A62D79C-6080-4718-8020-C612A219EB69}"/>
                  </a:ext>
                </a:extLst>
              </p14:cNvPr>
              <p14:cNvContentPartPr/>
              <p14:nvPr/>
            </p14:nvContentPartPr>
            <p14:xfrm>
              <a:off x="345693" y="1038667"/>
              <a:ext cx="899640" cy="94680"/>
            </p14:xfrm>
          </p:contentPart>
        </mc:Choice>
        <mc:Fallback xmlns=""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5A62D79C-6080-4718-8020-C612A219EB6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41373" y="1034347"/>
                <a:ext cx="90828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8D6B8379-534E-489D-9297-E4BA65F20BC6}"/>
                  </a:ext>
                </a:extLst>
              </p14:cNvPr>
              <p14:cNvContentPartPr/>
              <p14:nvPr/>
            </p14:nvContentPartPr>
            <p14:xfrm>
              <a:off x="9881013" y="1283827"/>
              <a:ext cx="148680" cy="8640"/>
            </p14:xfrm>
          </p:contentPart>
        </mc:Choice>
        <mc:Fallback xmlns=""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8D6B8379-534E-489D-9297-E4BA65F20BC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876693" y="1279507"/>
                <a:ext cx="15732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177D7F0D-730F-4E59-B794-855619C132CD}"/>
                  </a:ext>
                </a:extLst>
              </p14:cNvPr>
              <p14:cNvContentPartPr/>
              <p14:nvPr/>
            </p14:nvContentPartPr>
            <p14:xfrm>
              <a:off x="10101693" y="1231267"/>
              <a:ext cx="141120" cy="97920"/>
            </p14:xfrm>
          </p:contentPart>
        </mc:Choice>
        <mc:Fallback xmlns=""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177D7F0D-730F-4E59-B794-855619C132C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097373" y="1226947"/>
                <a:ext cx="14976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262C5B2E-2EC5-4312-8C45-E34ABC9186F5}"/>
                  </a:ext>
                </a:extLst>
              </p14:cNvPr>
              <p14:cNvContentPartPr/>
              <p14:nvPr/>
            </p14:nvContentPartPr>
            <p14:xfrm>
              <a:off x="10210413" y="1305067"/>
              <a:ext cx="72360" cy="95760"/>
            </p14:xfrm>
          </p:contentPart>
        </mc:Choice>
        <mc:Fallback xmlns=""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262C5B2E-2EC5-4312-8C45-E34ABC9186F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206093" y="1300747"/>
                <a:ext cx="8100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0681D13D-5D5D-46DA-BEBB-1FFC35437B64}"/>
                  </a:ext>
                </a:extLst>
              </p14:cNvPr>
              <p14:cNvContentPartPr/>
              <p14:nvPr/>
            </p14:nvContentPartPr>
            <p14:xfrm>
              <a:off x="10937973" y="1003027"/>
              <a:ext cx="162720" cy="14760"/>
            </p14:xfrm>
          </p:contentPart>
        </mc:Choice>
        <mc:Fallback xmlns=""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0681D13D-5D5D-46DA-BEBB-1FFC35437B6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933653" y="998707"/>
                <a:ext cx="17136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DD546A38-53DA-4AE0-B98C-7F01CD2A0BD8}"/>
                  </a:ext>
                </a:extLst>
              </p14:cNvPr>
              <p14:cNvContentPartPr/>
              <p14:nvPr/>
            </p14:nvContentPartPr>
            <p14:xfrm>
              <a:off x="8217813" y="1502707"/>
              <a:ext cx="281520" cy="90000"/>
            </p14:xfrm>
          </p:contentPart>
        </mc:Choice>
        <mc:Fallback xmlns=""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DD546A38-53DA-4AE0-B98C-7F01CD2A0BD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213493" y="1498387"/>
                <a:ext cx="29016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DB528B18-3CD9-4473-B6A6-F1C0FD9C9ECF}"/>
                  </a:ext>
                </a:extLst>
              </p14:cNvPr>
              <p14:cNvContentPartPr/>
              <p14:nvPr/>
            </p14:nvContentPartPr>
            <p14:xfrm>
              <a:off x="8955813" y="1482547"/>
              <a:ext cx="976680" cy="65160"/>
            </p14:xfrm>
          </p:contentPart>
        </mc:Choice>
        <mc:Fallback xmlns=""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DB528B18-3CD9-4473-B6A6-F1C0FD9C9EC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951493" y="1478227"/>
                <a:ext cx="98532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4C98AAB3-60C1-4983-95DA-AB599C986F06}"/>
                  </a:ext>
                </a:extLst>
              </p14:cNvPr>
              <p14:cNvContentPartPr/>
              <p14:nvPr/>
            </p14:nvContentPartPr>
            <p14:xfrm>
              <a:off x="9124653" y="226147"/>
              <a:ext cx="2096640" cy="75240"/>
            </p14:xfrm>
          </p:contentPart>
        </mc:Choice>
        <mc:Fallback xmlns=""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4C98AAB3-60C1-4983-95DA-AB599C986F0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120333" y="221827"/>
                <a:ext cx="210528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05" name="Freihand 304">
                <a:extLst>
                  <a:ext uri="{FF2B5EF4-FFF2-40B4-BE49-F238E27FC236}">
                    <a16:creationId xmlns:a16="http://schemas.microsoft.com/office/drawing/2014/main" id="{D785ED5C-9208-4ABE-9281-45311CBC705D}"/>
                  </a:ext>
                </a:extLst>
              </p14:cNvPr>
              <p14:cNvContentPartPr/>
              <p14:nvPr/>
            </p14:nvContentPartPr>
            <p14:xfrm>
              <a:off x="9989013" y="971347"/>
              <a:ext cx="597240" cy="590400"/>
            </p14:xfrm>
          </p:contentPart>
        </mc:Choice>
        <mc:Fallback xmlns="">
          <p:pic>
            <p:nvPicPr>
              <p:cNvPr id="305" name="Freihand 304">
                <a:extLst>
                  <a:ext uri="{FF2B5EF4-FFF2-40B4-BE49-F238E27FC236}">
                    <a16:creationId xmlns:a16="http://schemas.microsoft.com/office/drawing/2014/main" id="{D785ED5C-9208-4ABE-9281-45311CBC705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984693" y="967027"/>
                <a:ext cx="605880" cy="59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98" name="Freihand 397">
                <a:extLst>
                  <a:ext uri="{FF2B5EF4-FFF2-40B4-BE49-F238E27FC236}">
                    <a16:creationId xmlns:a16="http://schemas.microsoft.com/office/drawing/2014/main" id="{278F9560-36CE-4ADA-8373-CC79BD469E91}"/>
                  </a:ext>
                </a:extLst>
              </p14:cNvPr>
              <p14:cNvContentPartPr/>
              <p14:nvPr/>
            </p14:nvContentPartPr>
            <p14:xfrm>
              <a:off x="1468173" y="849307"/>
              <a:ext cx="925920" cy="117360"/>
            </p14:xfrm>
          </p:contentPart>
        </mc:Choice>
        <mc:Fallback xmlns="">
          <p:pic>
            <p:nvPicPr>
              <p:cNvPr id="398" name="Freihand 397">
                <a:extLst>
                  <a:ext uri="{FF2B5EF4-FFF2-40B4-BE49-F238E27FC236}">
                    <a16:creationId xmlns:a16="http://schemas.microsoft.com/office/drawing/2014/main" id="{278F9560-36CE-4ADA-8373-CC79BD469E9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463853" y="844987"/>
                <a:ext cx="93456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57" name="Freihand 456">
                <a:extLst>
                  <a:ext uri="{FF2B5EF4-FFF2-40B4-BE49-F238E27FC236}">
                    <a16:creationId xmlns:a16="http://schemas.microsoft.com/office/drawing/2014/main" id="{CFAA489E-04B5-493A-8E16-735DC2E5CF9A}"/>
                  </a:ext>
                </a:extLst>
              </p14:cNvPr>
              <p14:cNvContentPartPr/>
              <p14:nvPr/>
            </p14:nvContentPartPr>
            <p14:xfrm>
              <a:off x="10750773" y="2571907"/>
              <a:ext cx="535320" cy="53640"/>
            </p14:xfrm>
          </p:contentPart>
        </mc:Choice>
        <mc:Fallback xmlns="">
          <p:pic>
            <p:nvPicPr>
              <p:cNvPr id="457" name="Freihand 456">
                <a:extLst>
                  <a:ext uri="{FF2B5EF4-FFF2-40B4-BE49-F238E27FC236}">
                    <a16:creationId xmlns:a16="http://schemas.microsoft.com/office/drawing/2014/main" id="{CFAA489E-04B5-493A-8E16-735DC2E5CF9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746453" y="2567587"/>
                <a:ext cx="54396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629" name="Freihand 628">
                <a:extLst>
                  <a:ext uri="{FF2B5EF4-FFF2-40B4-BE49-F238E27FC236}">
                    <a16:creationId xmlns:a16="http://schemas.microsoft.com/office/drawing/2014/main" id="{A402DEA7-B374-4B62-9377-8F31A9B17075}"/>
                  </a:ext>
                </a:extLst>
              </p14:cNvPr>
              <p14:cNvContentPartPr/>
              <p14:nvPr/>
            </p14:nvContentPartPr>
            <p14:xfrm>
              <a:off x="7948893" y="3869347"/>
              <a:ext cx="688320" cy="754560"/>
            </p14:xfrm>
          </p:contentPart>
        </mc:Choice>
        <mc:Fallback xmlns="">
          <p:pic>
            <p:nvPicPr>
              <p:cNvPr id="629" name="Freihand 628">
                <a:extLst>
                  <a:ext uri="{FF2B5EF4-FFF2-40B4-BE49-F238E27FC236}">
                    <a16:creationId xmlns:a16="http://schemas.microsoft.com/office/drawing/2014/main" id="{A402DEA7-B374-4B62-9377-8F31A9B1707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944573" y="3865027"/>
                <a:ext cx="696960" cy="76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8257E580-42F0-44CE-9248-5DF99BC3C2A0}"/>
                  </a:ext>
                </a:extLst>
              </p14:cNvPr>
              <p14:cNvContentPartPr/>
              <p14:nvPr/>
            </p14:nvContentPartPr>
            <p14:xfrm>
              <a:off x="6584133" y="1034707"/>
              <a:ext cx="337680" cy="2556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8257E580-42F0-44CE-9248-5DF99BC3C2A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579813" y="1030387"/>
                <a:ext cx="34632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38414EEC-78CF-48A9-97DD-0EF20C0FD442}"/>
                  </a:ext>
                </a:extLst>
              </p14:cNvPr>
              <p14:cNvContentPartPr/>
              <p14:nvPr/>
            </p14:nvContentPartPr>
            <p14:xfrm>
              <a:off x="277293" y="1067467"/>
              <a:ext cx="412920" cy="601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38414EEC-78CF-48A9-97DD-0EF20C0FD442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72973" y="1063147"/>
                <a:ext cx="42156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B3905D94-F866-4DB5-BEEB-509F09B5961C}"/>
                  </a:ext>
                </a:extLst>
              </p14:cNvPr>
              <p14:cNvContentPartPr/>
              <p14:nvPr/>
            </p14:nvContentPartPr>
            <p14:xfrm>
              <a:off x="122853" y="1417747"/>
              <a:ext cx="949320" cy="7704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B3905D94-F866-4DB5-BEEB-509F09B5961C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18533" y="1413427"/>
                <a:ext cx="95796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9BFC5CEE-7BD1-46FD-81B0-5C5CA92BB1E0}"/>
                  </a:ext>
                </a:extLst>
              </p14:cNvPr>
              <p14:cNvContentPartPr/>
              <p14:nvPr/>
            </p14:nvContentPartPr>
            <p14:xfrm>
              <a:off x="278013" y="1403707"/>
              <a:ext cx="933840" cy="5688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9BFC5CEE-7BD1-46FD-81B0-5C5CA92BB1E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73693" y="1399387"/>
                <a:ext cx="94248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F9AC2042-8523-48C4-AA3C-284D09316AEA}"/>
                  </a:ext>
                </a:extLst>
              </p14:cNvPr>
              <p14:cNvContentPartPr/>
              <p14:nvPr/>
            </p14:nvContentPartPr>
            <p14:xfrm>
              <a:off x="776973" y="1405507"/>
              <a:ext cx="367560" cy="2412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F9AC2042-8523-48C4-AA3C-284D09316AEA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72653" y="1401187"/>
                <a:ext cx="37620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2A0ADB91-8F61-494D-B0FD-BFD3C263678A}"/>
                  </a:ext>
                </a:extLst>
              </p14:cNvPr>
              <p14:cNvContentPartPr/>
              <p14:nvPr/>
            </p14:nvContentPartPr>
            <p14:xfrm>
              <a:off x="3338013" y="3341227"/>
              <a:ext cx="6840" cy="9720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2A0ADB91-8F61-494D-B0FD-BFD3C263678A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333693" y="3336907"/>
                <a:ext cx="1548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B56BC702-42B4-4DEE-9786-0F717A2A2AAB}"/>
                  </a:ext>
                </a:extLst>
              </p14:cNvPr>
              <p14:cNvContentPartPr/>
              <p14:nvPr/>
            </p14:nvContentPartPr>
            <p14:xfrm>
              <a:off x="3343413" y="3575947"/>
              <a:ext cx="19800" cy="11988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B56BC702-42B4-4DEE-9786-0F717A2A2AA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339093" y="3571627"/>
                <a:ext cx="2844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4633E479-BED6-4121-8D2D-DCFE3DC6BF93}"/>
                  </a:ext>
                </a:extLst>
              </p14:cNvPr>
              <p14:cNvContentPartPr/>
              <p14:nvPr/>
            </p14:nvContentPartPr>
            <p14:xfrm>
              <a:off x="5777013" y="4917307"/>
              <a:ext cx="111960" cy="3888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4633E479-BED6-4121-8D2D-DCFE3DC6BF93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772693" y="4912987"/>
                <a:ext cx="12060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0F7CA0BE-854C-4BB6-8859-6334769B48D0}"/>
                  </a:ext>
                </a:extLst>
              </p14:cNvPr>
              <p14:cNvContentPartPr/>
              <p14:nvPr/>
            </p14:nvContentPartPr>
            <p14:xfrm>
              <a:off x="1496973" y="4769707"/>
              <a:ext cx="4538880" cy="14688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0F7CA0BE-854C-4BB6-8859-6334769B48D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492653" y="4765387"/>
                <a:ext cx="454752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65B1EC42-4639-488A-A32B-B48DEBE1716D}"/>
                  </a:ext>
                </a:extLst>
              </p14:cNvPr>
              <p14:cNvContentPartPr/>
              <p14:nvPr/>
            </p14:nvContentPartPr>
            <p14:xfrm>
              <a:off x="1424973" y="4732267"/>
              <a:ext cx="250560" cy="12348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65B1EC42-4639-488A-A32B-B48DEBE1716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420653" y="4727947"/>
                <a:ext cx="25920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3C703083-003F-4593-A0BF-FDE06BD02CFB}"/>
                  </a:ext>
                </a:extLst>
              </p14:cNvPr>
              <p14:cNvContentPartPr/>
              <p14:nvPr/>
            </p14:nvContentPartPr>
            <p14:xfrm>
              <a:off x="955533" y="4574227"/>
              <a:ext cx="470520" cy="362880"/>
            </p14:xfrm>
          </p:contentPart>
        </mc:Choice>
        <mc:Fallback xmlns=""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3C703083-003F-4593-A0BF-FDE06BD02CF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951213" y="4569907"/>
                <a:ext cx="47916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2A69CE48-8309-4FAB-8B1B-C7D8912482E5}"/>
                  </a:ext>
                </a:extLst>
              </p14:cNvPr>
              <p14:cNvContentPartPr/>
              <p14:nvPr/>
            </p14:nvContentPartPr>
            <p14:xfrm>
              <a:off x="3296973" y="3796987"/>
              <a:ext cx="60480" cy="465120"/>
            </p14:xfrm>
          </p:contentPart>
        </mc:Choice>
        <mc:Fallback xmlns=""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2A69CE48-8309-4FAB-8B1B-C7D8912482E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292653" y="3792667"/>
                <a:ext cx="6912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CA37F6A2-8D29-4856-AEA5-8A35BF93CD59}"/>
                  </a:ext>
                </a:extLst>
              </p14:cNvPr>
              <p14:cNvContentPartPr/>
              <p14:nvPr/>
            </p14:nvContentPartPr>
            <p14:xfrm>
              <a:off x="3279333" y="4338787"/>
              <a:ext cx="10800" cy="8352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CA37F6A2-8D29-4856-AEA5-8A35BF93CD5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275013" y="4334467"/>
                <a:ext cx="1944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EAB7D47E-6697-4965-9453-C8E3B74F66B4}"/>
                  </a:ext>
                </a:extLst>
              </p14:cNvPr>
              <p14:cNvContentPartPr/>
              <p14:nvPr/>
            </p14:nvContentPartPr>
            <p14:xfrm>
              <a:off x="3269253" y="4428067"/>
              <a:ext cx="25200" cy="87480"/>
            </p14:xfrm>
          </p:contentPart>
        </mc:Choice>
        <mc:Fallback xmlns=""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EAB7D47E-6697-4965-9453-C8E3B74F66B4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264933" y="4423747"/>
                <a:ext cx="3384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F9829BC2-12AB-47A5-AC45-153C6B081C09}"/>
                  </a:ext>
                </a:extLst>
              </p14:cNvPr>
              <p14:cNvContentPartPr/>
              <p14:nvPr/>
            </p14:nvContentPartPr>
            <p14:xfrm>
              <a:off x="3278973" y="4555507"/>
              <a:ext cx="6120" cy="4536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F9829BC2-12AB-47A5-AC45-153C6B081C0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274653" y="4551187"/>
                <a:ext cx="147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228E8A9F-4D7E-4B10-B4E0-E9452A37CCAD}"/>
                  </a:ext>
                </a:extLst>
              </p14:cNvPr>
              <p14:cNvContentPartPr/>
              <p14:nvPr/>
            </p14:nvContentPartPr>
            <p14:xfrm>
              <a:off x="3315693" y="4676827"/>
              <a:ext cx="594360" cy="1195560"/>
            </p14:xfrm>
          </p:contentPart>
        </mc:Choice>
        <mc:Fallback xmlns=""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228E8A9F-4D7E-4B10-B4E0-E9452A37CCAD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311373" y="4672507"/>
                <a:ext cx="603000" cy="12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074F48CE-939A-4CC5-8D3D-02F2E0D09AA2}"/>
                  </a:ext>
                </a:extLst>
              </p14:cNvPr>
              <p14:cNvContentPartPr/>
              <p14:nvPr/>
            </p14:nvContentPartPr>
            <p14:xfrm>
              <a:off x="3232533" y="4630027"/>
              <a:ext cx="226440" cy="19764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074F48CE-939A-4CC5-8D3D-02F2E0D09AA2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228213" y="4625707"/>
                <a:ext cx="23508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A89247C0-1CD3-4327-AA22-84CEA3C27FA7}"/>
                  </a:ext>
                </a:extLst>
              </p14:cNvPr>
              <p14:cNvContentPartPr/>
              <p14:nvPr/>
            </p14:nvContentPartPr>
            <p14:xfrm>
              <a:off x="3357453" y="4322947"/>
              <a:ext cx="1294920" cy="182520"/>
            </p14:xfrm>
          </p:contentPart>
        </mc:Choice>
        <mc:Fallback xmlns=""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A89247C0-1CD3-4327-AA22-84CEA3C27FA7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353133" y="4318627"/>
                <a:ext cx="13035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D25FAE4A-ED29-46A4-AF8E-B507B5FDE947}"/>
                  </a:ext>
                </a:extLst>
              </p14:cNvPr>
              <p14:cNvContentPartPr/>
              <p14:nvPr/>
            </p14:nvContentPartPr>
            <p14:xfrm>
              <a:off x="4694853" y="4280827"/>
              <a:ext cx="1441080" cy="29268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D25FAE4A-ED29-46A4-AF8E-B507B5FDE947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690533" y="4276507"/>
                <a:ext cx="144972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5EE06D35-C3AA-4292-BBFE-275062CAED0A}"/>
                  </a:ext>
                </a:extLst>
              </p14:cNvPr>
              <p14:cNvContentPartPr/>
              <p14:nvPr/>
            </p14:nvContentPartPr>
            <p14:xfrm>
              <a:off x="4527453" y="4102267"/>
              <a:ext cx="119880" cy="120240"/>
            </p14:xfrm>
          </p:contentPart>
        </mc:Choice>
        <mc:Fallback xmlns=""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5EE06D35-C3AA-4292-BBFE-275062CAED0A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523133" y="4097947"/>
                <a:ext cx="12852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7343D568-FA94-4F6C-BD1C-E1C2687B9608}"/>
                  </a:ext>
                </a:extLst>
              </p14:cNvPr>
              <p14:cNvContentPartPr/>
              <p14:nvPr/>
            </p14:nvContentPartPr>
            <p14:xfrm>
              <a:off x="4671453" y="4183987"/>
              <a:ext cx="117000" cy="108720"/>
            </p14:xfrm>
          </p:contentPart>
        </mc:Choice>
        <mc:Fallback xmlns=""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7343D568-FA94-4F6C-BD1C-E1C2687B9608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667133" y="4179667"/>
                <a:ext cx="12564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6E976367-875F-4F56-AAB5-043C2783BB37}"/>
                  </a:ext>
                </a:extLst>
              </p14:cNvPr>
              <p14:cNvContentPartPr/>
              <p14:nvPr/>
            </p14:nvContentPartPr>
            <p14:xfrm>
              <a:off x="4619973" y="3980587"/>
              <a:ext cx="135000" cy="121680"/>
            </p14:xfrm>
          </p:contentPart>
        </mc:Choice>
        <mc:Fallback xmlns=""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6E976367-875F-4F56-AAB5-043C2783BB37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615653" y="3976267"/>
                <a:ext cx="14364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B70C1350-EC4F-4151-BB23-77F7DCB5907B}"/>
                  </a:ext>
                </a:extLst>
              </p14:cNvPr>
              <p14:cNvContentPartPr/>
              <p14:nvPr/>
            </p14:nvContentPartPr>
            <p14:xfrm>
              <a:off x="1414893" y="4419787"/>
              <a:ext cx="947520" cy="95400"/>
            </p14:xfrm>
          </p:contentPart>
        </mc:Choice>
        <mc:Fallback xmlns=""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B70C1350-EC4F-4151-BB23-77F7DCB5907B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410573" y="4415467"/>
                <a:ext cx="95616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03A5D300-AE56-484D-B03B-59305B5C3F1D}"/>
                  </a:ext>
                </a:extLst>
              </p14:cNvPr>
              <p14:cNvContentPartPr/>
              <p14:nvPr/>
            </p14:nvContentPartPr>
            <p14:xfrm>
              <a:off x="2415333" y="4448227"/>
              <a:ext cx="753840" cy="59040"/>
            </p14:xfrm>
          </p:contentPart>
        </mc:Choice>
        <mc:Fallback xmlns=""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03A5D300-AE56-484D-B03B-59305B5C3F1D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411013" y="4443907"/>
                <a:ext cx="76248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69B3B804-846C-4A51-AF79-8899C2E2DC61}"/>
                  </a:ext>
                </a:extLst>
              </p14:cNvPr>
              <p14:cNvContentPartPr/>
              <p14:nvPr/>
            </p14:nvContentPartPr>
            <p14:xfrm>
              <a:off x="2155773" y="4212787"/>
              <a:ext cx="146160" cy="123480"/>
            </p14:xfrm>
          </p:contentPart>
        </mc:Choice>
        <mc:Fallback xmlns=""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69B3B804-846C-4A51-AF79-8899C2E2DC61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151453" y="4208467"/>
                <a:ext cx="15480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04FE893E-55CF-4E01-B391-12DFCEE8943D}"/>
                  </a:ext>
                </a:extLst>
              </p14:cNvPr>
              <p14:cNvContentPartPr/>
              <p14:nvPr/>
            </p14:nvContentPartPr>
            <p14:xfrm>
              <a:off x="2341173" y="4339867"/>
              <a:ext cx="360" cy="36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04FE893E-55CF-4E01-B391-12DFCEE8943D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336853" y="433554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1C7686BA-43D3-48D8-BD08-E7857417C387}"/>
                  </a:ext>
                </a:extLst>
              </p14:cNvPr>
              <p14:cNvContentPartPr/>
              <p14:nvPr/>
            </p14:nvContentPartPr>
            <p14:xfrm>
              <a:off x="2369613" y="4256347"/>
              <a:ext cx="118800" cy="141120"/>
            </p14:xfrm>
          </p:contentPart>
        </mc:Choice>
        <mc:Fallback xmlns=""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1C7686BA-43D3-48D8-BD08-E7857417C387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365293" y="4252027"/>
                <a:ext cx="1274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AB729AC6-0432-42A3-B5A9-FAD7FC90F5A3}"/>
                  </a:ext>
                </a:extLst>
              </p14:cNvPr>
              <p14:cNvContentPartPr/>
              <p14:nvPr/>
            </p14:nvContentPartPr>
            <p14:xfrm>
              <a:off x="2279973" y="4111987"/>
              <a:ext cx="145800" cy="103680"/>
            </p14:xfrm>
          </p:contentPart>
        </mc:Choice>
        <mc:Fallback xmlns=""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AB729AC6-0432-42A3-B5A9-FAD7FC90F5A3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275653" y="4107667"/>
                <a:ext cx="15444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67963625-9BAF-436A-A074-CA893029205D}"/>
                  </a:ext>
                </a:extLst>
              </p14:cNvPr>
              <p14:cNvContentPartPr/>
              <p14:nvPr/>
            </p14:nvContentPartPr>
            <p14:xfrm>
              <a:off x="901533" y="169267"/>
              <a:ext cx="120600" cy="209160"/>
            </p14:xfrm>
          </p:contentPart>
        </mc:Choice>
        <mc:Fallback xmlns=""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67963625-9BAF-436A-A074-CA893029205D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897213" y="164947"/>
                <a:ext cx="12924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0B6CBF2B-3554-4598-9FE7-AAD40A4BBBDA}"/>
                  </a:ext>
                </a:extLst>
              </p14:cNvPr>
              <p14:cNvContentPartPr/>
              <p14:nvPr/>
            </p14:nvContentPartPr>
            <p14:xfrm>
              <a:off x="1083333" y="175747"/>
              <a:ext cx="51120" cy="124560"/>
            </p14:xfrm>
          </p:contentPart>
        </mc:Choice>
        <mc:Fallback xmlns=""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0B6CBF2B-3554-4598-9FE7-AAD40A4BBBDA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079013" y="171427"/>
                <a:ext cx="5976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309" name="Freihand 308">
                <a:extLst>
                  <a:ext uri="{FF2B5EF4-FFF2-40B4-BE49-F238E27FC236}">
                    <a16:creationId xmlns:a16="http://schemas.microsoft.com/office/drawing/2014/main" id="{E15B441A-444F-498C-BA03-CB3EF7E04BA3}"/>
                  </a:ext>
                </a:extLst>
              </p14:cNvPr>
              <p14:cNvContentPartPr/>
              <p14:nvPr/>
            </p14:nvContentPartPr>
            <p14:xfrm>
              <a:off x="1169013" y="234787"/>
              <a:ext cx="146520" cy="95400"/>
            </p14:xfrm>
          </p:contentPart>
        </mc:Choice>
        <mc:Fallback xmlns="">
          <p:pic>
            <p:nvPicPr>
              <p:cNvPr id="309" name="Freihand 308">
                <a:extLst>
                  <a:ext uri="{FF2B5EF4-FFF2-40B4-BE49-F238E27FC236}">
                    <a16:creationId xmlns:a16="http://schemas.microsoft.com/office/drawing/2014/main" id="{E15B441A-444F-498C-BA03-CB3EF7E04BA3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164693" y="230467"/>
                <a:ext cx="15516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A4763B34-FF28-47FF-81D6-67F04FE4F7C3}"/>
                  </a:ext>
                </a:extLst>
              </p14:cNvPr>
              <p14:cNvContentPartPr/>
              <p14:nvPr/>
            </p14:nvContentPartPr>
            <p14:xfrm>
              <a:off x="1283493" y="181507"/>
              <a:ext cx="96840" cy="144000"/>
            </p14:xfrm>
          </p:contentPart>
        </mc:Choice>
        <mc:Fallback xmlns=""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A4763B34-FF28-47FF-81D6-67F04FE4F7C3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279173" y="177187"/>
                <a:ext cx="1054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311" name="Freihand 310">
                <a:extLst>
                  <a:ext uri="{FF2B5EF4-FFF2-40B4-BE49-F238E27FC236}">
                    <a16:creationId xmlns:a16="http://schemas.microsoft.com/office/drawing/2014/main" id="{BB1AA37A-6DC5-4A3C-A9B9-950B77923AC8}"/>
                  </a:ext>
                </a:extLst>
              </p14:cNvPr>
              <p14:cNvContentPartPr/>
              <p14:nvPr/>
            </p14:nvContentPartPr>
            <p14:xfrm>
              <a:off x="1505613" y="193387"/>
              <a:ext cx="134280" cy="8280"/>
            </p14:xfrm>
          </p:contentPart>
        </mc:Choice>
        <mc:Fallback xmlns="">
          <p:pic>
            <p:nvPicPr>
              <p:cNvPr id="311" name="Freihand 310">
                <a:extLst>
                  <a:ext uri="{FF2B5EF4-FFF2-40B4-BE49-F238E27FC236}">
                    <a16:creationId xmlns:a16="http://schemas.microsoft.com/office/drawing/2014/main" id="{BB1AA37A-6DC5-4A3C-A9B9-950B77923AC8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501293" y="189067"/>
                <a:ext cx="14292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312" name="Freihand 311">
                <a:extLst>
                  <a:ext uri="{FF2B5EF4-FFF2-40B4-BE49-F238E27FC236}">
                    <a16:creationId xmlns:a16="http://schemas.microsoft.com/office/drawing/2014/main" id="{D83D8C73-E59D-4E2B-99C8-C29B0BAEC927}"/>
                  </a:ext>
                </a:extLst>
              </p14:cNvPr>
              <p14:cNvContentPartPr/>
              <p14:nvPr/>
            </p14:nvContentPartPr>
            <p14:xfrm>
              <a:off x="1500213" y="240907"/>
              <a:ext cx="160200" cy="24120"/>
            </p14:xfrm>
          </p:contentPart>
        </mc:Choice>
        <mc:Fallback xmlns="">
          <p:pic>
            <p:nvPicPr>
              <p:cNvPr id="312" name="Freihand 311">
                <a:extLst>
                  <a:ext uri="{FF2B5EF4-FFF2-40B4-BE49-F238E27FC236}">
                    <a16:creationId xmlns:a16="http://schemas.microsoft.com/office/drawing/2014/main" id="{D83D8C73-E59D-4E2B-99C8-C29B0BAEC927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495893" y="236587"/>
                <a:ext cx="16884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313" name="Freihand 312">
                <a:extLst>
                  <a:ext uri="{FF2B5EF4-FFF2-40B4-BE49-F238E27FC236}">
                    <a16:creationId xmlns:a16="http://schemas.microsoft.com/office/drawing/2014/main" id="{8B9C8CB5-C3EB-4E75-A1DA-1552A6AABAC0}"/>
                  </a:ext>
                </a:extLst>
              </p14:cNvPr>
              <p14:cNvContentPartPr/>
              <p14:nvPr/>
            </p14:nvContentPartPr>
            <p14:xfrm>
              <a:off x="1712613" y="131827"/>
              <a:ext cx="111600" cy="133560"/>
            </p14:xfrm>
          </p:contentPart>
        </mc:Choice>
        <mc:Fallback xmlns="">
          <p:pic>
            <p:nvPicPr>
              <p:cNvPr id="313" name="Freihand 312">
                <a:extLst>
                  <a:ext uri="{FF2B5EF4-FFF2-40B4-BE49-F238E27FC236}">
                    <a16:creationId xmlns:a16="http://schemas.microsoft.com/office/drawing/2014/main" id="{8B9C8CB5-C3EB-4E75-A1DA-1552A6AABAC0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708293" y="127507"/>
                <a:ext cx="12024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32A620BE-515B-428A-B7F2-DEC7B6ADF58B}"/>
                  </a:ext>
                </a:extLst>
              </p14:cNvPr>
              <p14:cNvContentPartPr/>
              <p14:nvPr/>
            </p14:nvContentPartPr>
            <p14:xfrm>
              <a:off x="1909893" y="175747"/>
              <a:ext cx="30600" cy="6840"/>
            </p14:xfrm>
          </p:contentPart>
        </mc:Choice>
        <mc:Fallback xmlns=""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32A620BE-515B-428A-B7F2-DEC7B6ADF58B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905573" y="171427"/>
                <a:ext cx="3924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315" name="Freihand 314">
                <a:extLst>
                  <a:ext uri="{FF2B5EF4-FFF2-40B4-BE49-F238E27FC236}">
                    <a16:creationId xmlns:a16="http://schemas.microsoft.com/office/drawing/2014/main" id="{4C3D1517-ECD9-4E90-8264-2FCFD93A25AF}"/>
                  </a:ext>
                </a:extLst>
              </p14:cNvPr>
              <p14:cNvContentPartPr/>
              <p14:nvPr/>
            </p14:nvContentPartPr>
            <p14:xfrm>
              <a:off x="1982253" y="123187"/>
              <a:ext cx="155520" cy="138960"/>
            </p14:xfrm>
          </p:contentPart>
        </mc:Choice>
        <mc:Fallback xmlns="">
          <p:pic>
            <p:nvPicPr>
              <p:cNvPr id="315" name="Freihand 314">
                <a:extLst>
                  <a:ext uri="{FF2B5EF4-FFF2-40B4-BE49-F238E27FC236}">
                    <a16:creationId xmlns:a16="http://schemas.microsoft.com/office/drawing/2014/main" id="{4C3D1517-ECD9-4E90-8264-2FCFD93A25AF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977933" y="118867"/>
                <a:ext cx="16416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317" name="Freihand 316">
                <a:extLst>
                  <a:ext uri="{FF2B5EF4-FFF2-40B4-BE49-F238E27FC236}">
                    <a16:creationId xmlns:a16="http://schemas.microsoft.com/office/drawing/2014/main" id="{9ABAE585-8BEE-4064-A0D3-068570A472C6}"/>
                  </a:ext>
                </a:extLst>
              </p14:cNvPr>
              <p14:cNvContentPartPr/>
              <p14:nvPr/>
            </p14:nvContentPartPr>
            <p14:xfrm>
              <a:off x="2377173" y="107707"/>
              <a:ext cx="122400" cy="185400"/>
            </p14:xfrm>
          </p:contentPart>
        </mc:Choice>
        <mc:Fallback xmlns="">
          <p:pic>
            <p:nvPicPr>
              <p:cNvPr id="317" name="Freihand 316">
                <a:extLst>
                  <a:ext uri="{FF2B5EF4-FFF2-40B4-BE49-F238E27FC236}">
                    <a16:creationId xmlns:a16="http://schemas.microsoft.com/office/drawing/2014/main" id="{9ABAE585-8BEE-4064-A0D3-068570A472C6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372853" y="103387"/>
                <a:ext cx="13104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318" name="Freihand 317">
                <a:extLst>
                  <a:ext uri="{FF2B5EF4-FFF2-40B4-BE49-F238E27FC236}">
                    <a16:creationId xmlns:a16="http://schemas.microsoft.com/office/drawing/2014/main" id="{AE05E6A1-E68F-4A62-9219-51DEE5D612B2}"/>
                  </a:ext>
                </a:extLst>
              </p14:cNvPr>
              <p14:cNvContentPartPr/>
              <p14:nvPr/>
            </p14:nvContentPartPr>
            <p14:xfrm>
              <a:off x="2505693" y="37507"/>
              <a:ext cx="38160" cy="115920"/>
            </p14:xfrm>
          </p:contentPart>
        </mc:Choice>
        <mc:Fallback xmlns="">
          <p:pic>
            <p:nvPicPr>
              <p:cNvPr id="318" name="Freihand 317">
                <a:extLst>
                  <a:ext uri="{FF2B5EF4-FFF2-40B4-BE49-F238E27FC236}">
                    <a16:creationId xmlns:a16="http://schemas.microsoft.com/office/drawing/2014/main" id="{AE05E6A1-E68F-4A62-9219-51DEE5D612B2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2501373" y="33187"/>
                <a:ext cx="4680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D15BC846-E074-4D9F-9116-00592481AC19}"/>
                  </a:ext>
                </a:extLst>
              </p14:cNvPr>
              <p14:cNvContentPartPr/>
              <p14:nvPr/>
            </p14:nvContentPartPr>
            <p14:xfrm>
              <a:off x="2675253" y="137947"/>
              <a:ext cx="149040" cy="16560"/>
            </p14:xfrm>
          </p:contentPart>
        </mc:Choice>
        <mc:Fallback xmlns=""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D15BC846-E074-4D9F-9116-00592481AC19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670933" y="133627"/>
                <a:ext cx="15768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F6C5487C-C218-4DCD-B4B6-1F07D9472E14}"/>
                  </a:ext>
                </a:extLst>
              </p14:cNvPr>
              <p14:cNvContentPartPr/>
              <p14:nvPr/>
            </p14:nvContentPartPr>
            <p14:xfrm>
              <a:off x="2687133" y="187267"/>
              <a:ext cx="133920" cy="7920"/>
            </p14:xfrm>
          </p:contentPart>
        </mc:Choice>
        <mc:Fallback xmlns=""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F6C5487C-C218-4DCD-B4B6-1F07D9472E14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2682813" y="182947"/>
                <a:ext cx="14256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41794464-C9D0-40BD-890C-37957ADCC7C1}"/>
                  </a:ext>
                </a:extLst>
              </p14:cNvPr>
              <p14:cNvContentPartPr/>
              <p14:nvPr/>
            </p14:nvContentPartPr>
            <p14:xfrm>
              <a:off x="3045333" y="91147"/>
              <a:ext cx="137880" cy="164520"/>
            </p14:xfrm>
          </p:contentPart>
        </mc:Choice>
        <mc:Fallback xmlns=""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41794464-C9D0-40BD-890C-37957ADCC7C1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041013" y="86827"/>
                <a:ext cx="14652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323" name="Freihand 322">
                <a:extLst>
                  <a:ext uri="{FF2B5EF4-FFF2-40B4-BE49-F238E27FC236}">
                    <a16:creationId xmlns:a16="http://schemas.microsoft.com/office/drawing/2014/main" id="{8DF041C1-2C19-419A-878E-86B4D02D344F}"/>
                  </a:ext>
                </a:extLst>
              </p14:cNvPr>
              <p14:cNvContentPartPr/>
              <p14:nvPr/>
            </p14:nvContentPartPr>
            <p14:xfrm>
              <a:off x="3455373" y="34987"/>
              <a:ext cx="125640" cy="213480"/>
            </p14:xfrm>
          </p:contentPart>
        </mc:Choice>
        <mc:Fallback xmlns="">
          <p:pic>
            <p:nvPicPr>
              <p:cNvPr id="323" name="Freihand 322">
                <a:extLst>
                  <a:ext uri="{FF2B5EF4-FFF2-40B4-BE49-F238E27FC236}">
                    <a16:creationId xmlns:a16="http://schemas.microsoft.com/office/drawing/2014/main" id="{8DF041C1-2C19-419A-878E-86B4D02D344F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3451053" y="30667"/>
                <a:ext cx="13428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324" name="Freihand 323">
                <a:extLst>
                  <a:ext uri="{FF2B5EF4-FFF2-40B4-BE49-F238E27FC236}">
                    <a16:creationId xmlns:a16="http://schemas.microsoft.com/office/drawing/2014/main" id="{749A6C94-837C-430A-9D04-FB72CA00F086}"/>
                  </a:ext>
                </a:extLst>
              </p14:cNvPr>
              <p14:cNvContentPartPr/>
              <p14:nvPr/>
            </p14:nvContentPartPr>
            <p14:xfrm>
              <a:off x="3612693" y="34627"/>
              <a:ext cx="75240" cy="181440"/>
            </p14:xfrm>
          </p:contentPart>
        </mc:Choice>
        <mc:Fallback xmlns="">
          <p:pic>
            <p:nvPicPr>
              <p:cNvPr id="324" name="Freihand 323">
                <a:extLst>
                  <a:ext uri="{FF2B5EF4-FFF2-40B4-BE49-F238E27FC236}">
                    <a16:creationId xmlns:a16="http://schemas.microsoft.com/office/drawing/2014/main" id="{749A6C94-837C-430A-9D04-FB72CA00F086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3608373" y="30307"/>
                <a:ext cx="8388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36AF0FF1-E2EF-420C-8169-9E0E5B784DB4}"/>
                  </a:ext>
                </a:extLst>
              </p14:cNvPr>
              <p14:cNvContentPartPr/>
              <p14:nvPr/>
            </p14:nvContentPartPr>
            <p14:xfrm>
              <a:off x="3703773" y="51187"/>
              <a:ext cx="53280" cy="135360"/>
            </p14:xfrm>
          </p:contentPart>
        </mc:Choice>
        <mc:Fallback xmlns=""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36AF0FF1-E2EF-420C-8169-9E0E5B784DB4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3699453" y="46867"/>
                <a:ext cx="619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327" name="Freihand 326">
                <a:extLst>
                  <a:ext uri="{FF2B5EF4-FFF2-40B4-BE49-F238E27FC236}">
                    <a16:creationId xmlns:a16="http://schemas.microsoft.com/office/drawing/2014/main" id="{D30E25F9-5524-44DD-B6A9-678D60282700}"/>
                  </a:ext>
                </a:extLst>
              </p14:cNvPr>
              <p14:cNvContentPartPr/>
              <p14:nvPr/>
            </p14:nvContentPartPr>
            <p14:xfrm>
              <a:off x="3779733" y="152347"/>
              <a:ext cx="77400" cy="105480"/>
            </p14:xfrm>
          </p:contentPart>
        </mc:Choice>
        <mc:Fallback xmlns="">
          <p:pic>
            <p:nvPicPr>
              <p:cNvPr id="327" name="Freihand 326">
                <a:extLst>
                  <a:ext uri="{FF2B5EF4-FFF2-40B4-BE49-F238E27FC236}">
                    <a16:creationId xmlns:a16="http://schemas.microsoft.com/office/drawing/2014/main" id="{D30E25F9-5524-44DD-B6A9-678D60282700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3775413" y="148027"/>
                <a:ext cx="8604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1B90DA86-D885-460E-B325-06C5732255CC}"/>
                  </a:ext>
                </a:extLst>
              </p14:cNvPr>
              <p14:cNvContentPartPr/>
              <p14:nvPr/>
            </p14:nvContentPartPr>
            <p14:xfrm>
              <a:off x="3970173" y="92947"/>
              <a:ext cx="127800" cy="23040"/>
            </p14:xfrm>
          </p:contentPart>
        </mc:Choice>
        <mc:Fallback xmlns=""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1B90DA86-D885-460E-B325-06C5732255CC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3965853" y="88627"/>
                <a:ext cx="13644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329" name="Freihand 328">
                <a:extLst>
                  <a:ext uri="{FF2B5EF4-FFF2-40B4-BE49-F238E27FC236}">
                    <a16:creationId xmlns:a16="http://schemas.microsoft.com/office/drawing/2014/main" id="{B3AD3AA8-3A08-4F5E-8187-524A4CD8AAFC}"/>
                  </a:ext>
                </a:extLst>
              </p14:cNvPr>
              <p14:cNvContentPartPr/>
              <p14:nvPr/>
            </p14:nvContentPartPr>
            <p14:xfrm>
              <a:off x="3988173" y="153067"/>
              <a:ext cx="125280" cy="5400"/>
            </p14:xfrm>
          </p:contentPart>
        </mc:Choice>
        <mc:Fallback xmlns="">
          <p:pic>
            <p:nvPicPr>
              <p:cNvPr id="329" name="Freihand 328">
                <a:extLst>
                  <a:ext uri="{FF2B5EF4-FFF2-40B4-BE49-F238E27FC236}">
                    <a16:creationId xmlns:a16="http://schemas.microsoft.com/office/drawing/2014/main" id="{B3AD3AA8-3A08-4F5E-8187-524A4CD8AAFC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3983853" y="148747"/>
                <a:ext cx="13392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331" name="Freihand 330">
                <a:extLst>
                  <a:ext uri="{FF2B5EF4-FFF2-40B4-BE49-F238E27FC236}">
                    <a16:creationId xmlns:a16="http://schemas.microsoft.com/office/drawing/2014/main" id="{D33B08D2-886A-46F5-BA5E-5E03AE98B7A6}"/>
                  </a:ext>
                </a:extLst>
              </p14:cNvPr>
              <p14:cNvContentPartPr/>
              <p14:nvPr/>
            </p14:nvContentPartPr>
            <p14:xfrm>
              <a:off x="4190853" y="83947"/>
              <a:ext cx="184320" cy="97200"/>
            </p14:xfrm>
          </p:contentPart>
        </mc:Choice>
        <mc:Fallback xmlns="">
          <p:pic>
            <p:nvPicPr>
              <p:cNvPr id="331" name="Freihand 330">
                <a:extLst>
                  <a:ext uri="{FF2B5EF4-FFF2-40B4-BE49-F238E27FC236}">
                    <a16:creationId xmlns:a16="http://schemas.microsoft.com/office/drawing/2014/main" id="{D33B08D2-886A-46F5-BA5E-5E03AE98B7A6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4186533" y="79627"/>
                <a:ext cx="19296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332" name="Freihand 331">
                <a:extLst>
                  <a:ext uri="{FF2B5EF4-FFF2-40B4-BE49-F238E27FC236}">
                    <a16:creationId xmlns:a16="http://schemas.microsoft.com/office/drawing/2014/main" id="{2F8ED07F-6942-4EEB-9CDD-4956CE998675}"/>
                  </a:ext>
                </a:extLst>
              </p14:cNvPr>
              <p14:cNvContentPartPr/>
              <p14:nvPr/>
            </p14:nvContentPartPr>
            <p14:xfrm>
              <a:off x="3875853" y="11587"/>
              <a:ext cx="59040" cy="209520"/>
            </p14:xfrm>
          </p:contentPart>
        </mc:Choice>
        <mc:Fallback xmlns="">
          <p:pic>
            <p:nvPicPr>
              <p:cNvPr id="332" name="Freihand 331">
                <a:extLst>
                  <a:ext uri="{FF2B5EF4-FFF2-40B4-BE49-F238E27FC236}">
                    <a16:creationId xmlns:a16="http://schemas.microsoft.com/office/drawing/2014/main" id="{2F8ED07F-6942-4EEB-9CDD-4956CE998675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3871533" y="7267"/>
                <a:ext cx="6768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333" name="Freihand 332">
                <a:extLst>
                  <a:ext uri="{FF2B5EF4-FFF2-40B4-BE49-F238E27FC236}">
                    <a16:creationId xmlns:a16="http://schemas.microsoft.com/office/drawing/2014/main" id="{5FD9CBB2-9692-45F2-8A47-14F922EC6C60}"/>
                  </a:ext>
                </a:extLst>
              </p14:cNvPr>
              <p14:cNvContentPartPr/>
              <p14:nvPr/>
            </p14:nvContentPartPr>
            <p14:xfrm>
              <a:off x="4428813" y="174307"/>
              <a:ext cx="360" cy="360"/>
            </p14:xfrm>
          </p:contentPart>
        </mc:Choice>
        <mc:Fallback xmlns="">
          <p:pic>
            <p:nvPicPr>
              <p:cNvPr id="333" name="Freihand 332">
                <a:extLst>
                  <a:ext uri="{FF2B5EF4-FFF2-40B4-BE49-F238E27FC236}">
                    <a16:creationId xmlns:a16="http://schemas.microsoft.com/office/drawing/2014/main" id="{5FD9CBB2-9692-45F2-8A47-14F922EC6C60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424493" y="16998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334" name="Freihand 333">
                <a:extLst>
                  <a:ext uri="{FF2B5EF4-FFF2-40B4-BE49-F238E27FC236}">
                    <a16:creationId xmlns:a16="http://schemas.microsoft.com/office/drawing/2014/main" id="{614A19B4-2343-4138-888C-042688529DC5}"/>
                  </a:ext>
                </a:extLst>
              </p14:cNvPr>
              <p14:cNvContentPartPr/>
              <p14:nvPr/>
            </p14:nvContentPartPr>
            <p14:xfrm>
              <a:off x="4517013" y="49027"/>
              <a:ext cx="101160" cy="127800"/>
            </p14:xfrm>
          </p:contentPart>
        </mc:Choice>
        <mc:Fallback xmlns="">
          <p:pic>
            <p:nvPicPr>
              <p:cNvPr id="334" name="Freihand 333">
                <a:extLst>
                  <a:ext uri="{FF2B5EF4-FFF2-40B4-BE49-F238E27FC236}">
                    <a16:creationId xmlns:a16="http://schemas.microsoft.com/office/drawing/2014/main" id="{614A19B4-2343-4138-888C-042688529DC5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512693" y="44707"/>
                <a:ext cx="10980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335" name="Freihand 334">
                <a:extLst>
                  <a:ext uri="{FF2B5EF4-FFF2-40B4-BE49-F238E27FC236}">
                    <a16:creationId xmlns:a16="http://schemas.microsoft.com/office/drawing/2014/main" id="{B6E54003-EFA0-4E53-8644-F2D5BEAF347B}"/>
                  </a:ext>
                </a:extLst>
              </p14:cNvPr>
              <p14:cNvContentPartPr/>
              <p14:nvPr/>
            </p14:nvContentPartPr>
            <p14:xfrm>
              <a:off x="4595493" y="146587"/>
              <a:ext cx="133920" cy="111240"/>
            </p14:xfrm>
          </p:contentPart>
        </mc:Choice>
        <mc:Fallback xmlns="">
          <p:pic>
            <p:nvPicPr>
              <p:cNvPr id="335" name="Freihand 334">
                <a:extLst>
                  <a:ext uri="{FF2B5EF4-FFF2-40B4-BE49-F238E27FC236}">
                    <a16:creationId xmlns:a16="http://schemas.microsoft.com/office/drawing/2014/main" id="{B6E54003-EFA0-4E53-8644-F2D5BEAF347B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591173" y="142267"/>
                <a:ext cx="14256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340" name="Freihand 339">
                <a:extLst>
                  <a:ext uri="{FF2B5EF4-FFF2-40B4-BE49-F238E27FC236}">
                    <a16:creationId xmlns:a16="http://schemas.microsoft.com/office/drawing/2014/main" id="{EBD4260B-6B23-414A-925E-12C2E091AA19}"/>
                  </a:ext>
                </a:extLst>
              </p14:cNvPr>
              <p14:cNvContentPartPr/>
              <p14:nvPr/>
            </p14:nvContentPartPr>
            <p14:xfrm>
              <a:off x="1774893" y="328387"/>
              <a:ext cx="2547000" cy="327600"/>
            </p14:xfrm>
          </p:contentPart>
        </mc:Choice>
        <mc:Fallback xmlns="">
          <p:pic>
            <p:nvPicPr>
              <p:cNvPr id="340" name="Freihand 339">
                <a:extLst>
                  <a:ext uri="{FF2B5EF4-FFF2-40B4-BE49-F238E27FC236}">
                    <a16:creationId xmlns:a16="http://schemas.microsoft.com/office/drawing/2014/main" id="{EBD4260B-6B23-414A-925E-12C2E091AA19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770573" y="324067"/>
                <a:ext cx="255564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341" name="Freihand 340">
                <a:extLst>
                  <a:ext uri="{FF2B5EF4-FFF2-40B4-BE49-F238E27FC236}">
                    <a16:creationId xmlns:a16="http://schemas.microsoft.com/office/drawing/2014/main" id="{B388A563-38A6-46A5-BE08-C138278AAACF}"/>
                  </a:ext>
                </a:extLst>
              </p14:cNvPr>
              <p14:cNvContentPartPr/>
              <p14:nvPr/>
            </p14:nvContentPartPr>
            <p14:xfrm>
              <a:off x="1766253" y="254587"/>
              <a:ext cx="106560" cy="101880"/>
            </p14:xfrm>
          </p:contentPart>
        </mc:Choice>
        <mc:Fallback xmlns="">
          <p:pic>
            <p:nvPicPr>
              <p:cNvPr id="341" name="Freihand 340">
                <a:extLst>
                  <a:ext uri="{FF2B5EF4-FFF2-40B4-BE49-F238E27FC236}">
                    <a16:creationId xmlns:a16="http://schemas.microsoft.com/office/drawing/2014/main" id="{B388A563-38A6-46A5-BE08-C138278AAACF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761933" y="250267"/>
                <a:ext cx="11520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343" name="Freihand 342">
                <a:extLst>
                  <a:ext uri="{FF2B5EF4-FFF2-40B4-BE49-F238E27FC236}">
                    <a16:creationId xmlns:a16="http://schemas.microsoft.com/office/drawing/2014/main" id="{F983FE4A-51C4-40CC-B005-DAAB75BA0EED}"/>
                  </a:ext>
                </a:extLst>
              </p14:cNvPr>
              <p14:cNvContentPartPr/>
              <p14:nvPr/>
            </p14:nvContentPartPr>
            <p14:xfrm>
              <a:off x="4317573" y="258187"/>
              <a:ext cx="7200" cy="120600"/>
            </p14:xfrm>
          </p:contentPart>
        </mc:Choice>
        <mc:Fallback xmlns="">
          <p:pic>
            <p:nvPicPr>
              <p:cNvPr id="343" name="Freihand 342">
                <a:extLst>
                  <a:ext uri="{FF2B5EF4-FFF2-40B4-BE49-F238E27FC236}">
                    <a16:creationId xmlns:a16="http://schemas.microsoft.com/office/drawing/2014/main" id="{F983FE4A-51C4-40CC-B005-DAAB75BA0EED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313253" y="253867"/>
                <a:ext cx="1584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344" name="Freihand 343">
                <a:extLst>
                  <a:ext uri="{FF2B5EF4-FFF2-40B4-BE49-F238E27FC236}">
                    <a16:creationId xmlns:a16="http://schemas.microsoft.com/office/drawing/2014/main" id="{5D9638A8-13DB-4AEE-B9DD-2C999803811E}"/>
                  </a:ext>
                </a:extLst>
              </p14:cNvPr>
              <p14:cNvContentPartPr/>
              <p14:nvPr/>
            </p14:nvContentPartPr>
            <p14:xfrm>
              <a:off x="2013213" y="312187"/>
              <a:ext cx="2606040" cy="218880"/>
            </p14:xfrm>
          </p:contentPart>
        </mc:Choice>
        <mc:Fallback xmlns="">
          <p:pic>
            <p:nvPicPr>
              <p:cNvPr id="344" name="Freihand 343">
                <a:extLst>
                  <a:ext uri="{FF2B5EF4-FFF2-40B4-BE49-F238E27FC236}">
                    <a16:creationId xmlns:a16="http://schemas.microsoft.com/office/drawing/2014/main" id="{5D9638A8-13DB-4AEE-B9DD-2C999803811E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2008893" y="307867"/>
                <a:ext cx="261468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345" name="Freihand 344">
                <a:extLst>
                  <a:ext uri="{FF2B5EF4-FFF2-40B4-BE49-F238E27FC236}">
                    <a16:creationId xmlns:a16="http://schemas.microsoft.com/office/drawing/2014/main" id="{CDA3B048-B56F-420B-9F2D-F771B459F474}"/>
                  </a:ext>
                </a:extLst>
              </p14:cNvPr>
              <p14:cNvContentPartPr/>
              <p14:nvPr/>
            </p14:nvContentPartPr>
            <p14:xfrm>
              <a:off x="2022213" y="259987"/>
              <a:ext cx="92520" cy="157680"/>
            </p14:xfrm>
          </p:contentPart>
        </mc:Choice>
        <mc:Fallback xmlns="">
          <p:pic>
            <p:nvPicPr>
              <p:cNvPr id="345" name="Freihand 344">
                <a:extLst>
                  <a:ext uri="{FF2B5EF4-FFF2-40B4-BE49-F238E27FC236}">
                    <a16:creationId xmlns:a16="http://schemas.microsoft.com/office/drawing/2014/main" id="{CDA3B048-B56F-420B-9F2D-F771B459F474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2017893" y="255667"/>
                <a:ext cx="10116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336" name="Freihand 335">
                <a:extLst>
                  <a:ext uri="{FF2B5EF4-FFF2-40B4-BE49-F238E27FC236}">
                    <a16:creationId xmlns:a16="http://schemas.microsoft.com/office/drawing/2014/main" id="{98117932-D76D-430A-BD30-F83FAAF70005}"/>
                  </a:ext>
                </a:extLst>
              </p14:cNvPr>
              <p14:cNvContentPartPr/>
              <p14:nvPr/>
            </p14:nvContentPartPr>
            <p14:xfrm>
              <a:off x="5064573" y="19867"/>
              <a:ext cx="96120" cy="227880"/>
            </p14:xfrm>
          </p:contentPart>
        </mc:Choice>
        <mc:Fallback xmlns="">
          <p:pic>
            <p:nvPicPr>
              <p:cNvPr id="336" name="Freihand 335">
                <a:extLst>
                  <a:ext uri="{FF2B5EF4-FFF2-40B4-BE49-F238E27FC236}">
                    <a16:creationId xmlns:a16="http://schemas.microsoft.com/office/drawing/2014/main" id="{98117932-D76D-430A-BD30-F83FAAF70005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060253" y="15547"/>
                <a:ext cx="10476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337" name="Freihand 336">
                <a:extLst>
                  <a:ext uri="{FF2B5EF4-FFF2-40B4-BE49-F238E27FC236}">
                    <a16:creationId xmlns:a16="http://schemas.microsoft.com/office/drawing/2014/main" id="{6BE6C5F1-EC46-455F-8BED-94F919CF57EA}"/>
                  </a:ext>
                </a:extLst>
              </p14:cNvPr>
              <p14:cNvContentPartPr/>
              <p14:nvPr/>
            </p14:nvContentPartPr>
            <p14:xfrm>
              <a:off x="5015973" y="5467"/>
              <a:ext cx="190080" cy="175320"/>
            </p14:xfrm>
          </p:contentPart>
        </mc:Choice>
        <mc:Fallback xmlns="">
          <p:pic>
            <p:nvPicPr>
              <p:cNvPr id="337" name="Freihand 336">
                <a:extLst>
                  <a:ext uri="{FF2B5EF4-FFF2-40B4-BE49-F238E27FC236}">
                    <a16:creationId xmlns:a16="http://schemas.microsoft.com/office/drawing/2014/main" id="{6BE6C5F1-EC46-455F-8BED-94F919CF57EA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5011653" y="1147"/>
                <a:ext cx="19872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347" name="Freihand 346">
                <a:extLst>
                  <a:ext uri="{FF2B5EF4-FFF2-40B4-BE49-F238E27FC236}">
                    <a16:creationId xmlns:a16="http://schemas.microsoft.com/office/drawing/2014/main" id="{E5BBA847-1126-4093-A495-0B356D1B21A0}"/>
                  </a:ext>
                </a:extLst>
              </p14:cNvPr>
              <p14:cNvContentPartPr/>
              <p14:nvPr/>
            </p14:nvContentPartPr>
            <p14:xfrm>
              <a:off x="5275893" y="148747"/>
              <a:ext cx="147960" cy="24840"/>
            </p14:xfrm>
          </p:contentPart>
        </mc:Choice>
        <mc:Fallback xmlns="">
          <p:pic>
            <p:nvPicPr>
              <p:cNvPr id="347" name="Freihand 346">
                <a:extLst>
                  <a:ext uri="{FF2B5EF4-FFF2-40B4-BE49-F238E27FC236}">
                    <a16:creationId xmlns:a16="http://schemas.microsoft.com/office/drawing/2014/main" id="{E5BBA847-1126-4093-A495-0B356D1B21A0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271573" y="144427"/>
                <a:ext cx="15660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348" name="Freihand 347">
                <a:extLst>
                  <a:ext uri="{FF2B5EF4-FFF2-40B4-BE49-F238E27FC236}">
                    <a16:creationId xmlns:a16="http://schemas.microsoft.com/office/drawing/2014/main" id="{385F793B-003F-49C7-BA53-B8D4A70A7306}"/>
                  </a:ext>
                </a:extLst>
              </p14:cNvPr>
              <p14:cNvContentPartPr/>
              <p14:nvPr/>
            </p14:nvContentPartPr>
            <p14:xfrm>
              <a:off x="5289573" y="200947"/>
              <a:ext cx="132480" cy="20880"/>
            </p14:xfrm>
          </p:contentPart>
        </mc:Choice>
        <mc:Fallback xmlns="">
          <p:pic>
            <p:nvPicPr>
              <p:cNvPr id="348" name="Freihand 347">
                <a:extLst>
                  <a:ext uri="{FF2B5EF4-FFF2-40B4-BE49-F238E27FC236}">
                    <a16:creationId xmlns:a16="http://schemas.microsoft.com/office/drawing/2014/main" id="{385F793B-003F-49C7-BA53-B8D4A70A7306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285253" y="196627"/>
                <a:ext cx="14112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349" name="Freihand 348">
                <a:extLst>
                  <a:ext uri="{FF2B5EF4-FFF2-40B4-BE49-F238E27FC236}">
                    <a16:creationId xmlns:a16="http://schemas.microsoft.com/office/drawing/2014/main" id="{001CE172-7CDE-4737-B618-FA3184589F7F}"/>
                  </a:ext>
                </a:extLst>
              </p14:cNvPr>
              <p14:cNvContentPartPr/>
              <p14:nvPr/>
            </p14:nvContentPartPr>
            <p14:xfrm>
              <a:off x="5513133" y="106627"/>
              <a:ext cx="202680" cy="111240"/>
            </p14:xfrm>
          </p:contentPart>
        </mc:Choice>
        <mc:Fallback xmlns="">
          <p:pic>
            <p:nvPicPr>
              <p:cNvPr id="349" name="Freihand 348">
                <a:extLst>
                  <a:ext uri="{FF2B5EF4-FFF2-40B4-BE49-F238E27FC236}">
                    <a16:creationId xmlns:a16="http://schemas.microsoft.com/office/drawing/2014/main" id="{001CE172-7CDE-4737-B618-FA3184589F7F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508813" y="102307"/>
                <a:ext cx="21132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351" name="Freihand 350">
                <a:extLst>
                  <a:ext uri="{FF2B5EF4-FFF2-40B4-BE49-F238E27FC236}">
                    <a16:creationId xmlns:a16="http://schemas.microsoft.com/office/drawing/2014/main" id="{03926AB6-54D6-408C-B565-4FA14F6023F6}"/>
                  </a:ext>
                </a:extLst>
              </p14:cNvPr>
              <p14:cNvContentPartPr/>
              <p14:nvPr/>
            </p14:nvContentPartPr>
            <p14:xfrm>
              <a:off x="11091693" y="1714747"/>
              <a:ext cx="219960" cy="132120"/>
            </p14:xfrm>
          </p:contentPart>
        </mc:Choice>
        <mc:Fallback xmlns="">
          <p:pic>
            <p:nvPicPr>
              <p:cNvPr id="351" name="Freihand 350">
                <a:extLst>
                  <a:ext uri="{FF2B5EF4-FFF2-40B4-BE49-F238E27FC236}">
                    <a16:creationId xmlns:a16="http://schemas.microsoft.com/office/drawing/2014/main" id="{03926AB6-54D6-408C-B565-4FA14F6023F6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1087373" y="1710427"/>
                <a:ext cx="22860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A4509DB1-AB0E-414A-B65C-1A84DA0F6E9A}"/>
                  </a:ext>
                </a:extLst>
              </p14:cNvPr>
              <p14:cNvContentPartPr/>
              <p14:nvPr/>
            </p14:nvContentPartPr>
            <p14:xfrm>
              <a:off x="7977693" y="117427"/>
              <a:ext cx="340200" cy="849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A4509DB1-AB0E-414A-B65C-1A84DA0F6E9A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7973373" y="113107"/>
                <a:ext cx="3488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A23A2C58-4D41-4D1D-AAD5-F0A567FA8F0F}"/>
                  </a:ext>
                </a:extLst>
              </p14:cNvPr>
              <p14:cNvContentPartPr/>
              <p14:nvPr/>
            </p14:nvContentPartPr>
            <p14:xfrm>
              <a:off x="8490693" y="50827"/>
              <a:ext cx="93600" cy="14796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A23A2C58-4D41-4D1D-AAD5-F0A567FA8F0F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8486373" y="46507"/>
                <a:ext cx="10224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EA2F948F-4612-4409-8488-E52F4BDCEFAD}"/>
                  </a:ext>
                </a:extLst>
              </p14:cNvPr>
              <p14:cNvContentPartPr/>
              <p14:nvPr/>
            </p14:nvContentPartPr>
            <p14:xfrm>
              <a:off x="8580333" y="110587"/>
              <a:ext cx="133560" cy="7560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EA2F948F-4612-4409-8488-E52F4BDCEFAD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8576013" y="106267"/>
                <a:ext cx="14220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94753A6A-24BA-4854-BBF6-E64D61BAF4A6}"/>
                  </a:ext>
                </a:extLst>
              </p14:cNvPr>
              <p14:cNvContentPartPr/>
              <p14:nvPr/>
            </p14:nvContentPartPr>
            <p14:xfrm>
              <a:off x="8717493" y="51907"/>
              <a:ext cx="93240" cy="13392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94753A6A-24BA-4854-BBF6-E64D61BAF4A6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8713173" y="47587"/>
                <a:ext cx="10188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FCD028FA-5CED-4ECC-B23A-9ACAE6C9EFEA}"/>
                  </a:ext>
                </a:extLst>
              </p14:cNvPr>
              <p14:cNvContentPartPr/>
              <p14:nvPr/>
            </p14:nvContentPartPr>
            <p14:xfrm>
              <a:off x="8841333" y="127147"/>
              <a:ext cx="78840" cy="5328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FCD028FA-5CED-4ECC-B23A-9ACAE6C9EFEA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8837013" y="122827"/>
                <a:ext cx="8748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92BF85F0-2C03-47C4-8A4F-08314FE84198}"/>
                  </a:ext>
                </a:extLst>
              </p14:cNvPr>
              <p14:cNvContentPartPr/>
              <p14:nvPr/>
            </p14:nvContentPartPr>
            <p14:xfrm>
              <a:off x="9105213" y="106627"/>
              <a:ext cx="87840" cy="20736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92BF85F0-2C03-47C4-8A4F-08314FE84198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9100893" y="102307"/>
                <a:ext cx="964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DAA84614-D7E9-447A-8FB8-FF46B4DA7A85}"/>
                  </a:ext>
                </a:extLst>
              </p14:cNvPr>
              <p14:cNvContentPartPr/>
              <p14:nvPr/>
            </p14:nvContentPartPr>
            <p14:xfrm>
              <a:off x="9246333" y="106267"/>
              <a:ext cx="118440" cy="7560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DAA84614-D7E9-447A-8FB8-FF46B4DA7A85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9242013" y="101947"/>
                <a:ext cx="12708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F6173573-FE19-450D-9409-4FCECC29E6CE}"/>
                  </a:ext>
                </a:extLst>
              </p14:cNvPr>
              <p14:cNvContentPartPr/>
              <p14:nvPr/>
            </p14:nvContentPartPr>
            <p14:xfrm>
              <a:off x="9332013" y="63787"/>
              <a:ext cx="139680" cy="11088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F6173573-FE19-450D-9409-4FCECC29E6CE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9327693" y="59467"/>
                <a:ext cx="14832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8C21820D-1D38-467B-988A-058A7CE44578}"/>
                  </a:ext>
                </a:extLst>
              </p14:cNvPr>
              <p14:cNvContentPartPr/>
              <p14:nvPr/>
            </p14:nvContentPartPr>
            <p14:xfrm>
              <a:off x="9482133" y="99067"/>
              <a:ext cx="110520" cy="8460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8C21820D-1D38-467B-988A-058A7CE44578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9477813" y="94747"/>
                <a:ext cx="11916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ED1C15FE-CF82-43A6-B935-82AC5481012D}"/>
                  </a:ext>
                </a:extLst>
              </p14:cNvPr>
              <p14:cNvContentPartPr/>
              <p14:nvPr/>
            </p14:nvContentPartPr>
            <p14:xfrm>
              <a:off x="9640893" y="92227"/>
              <a:ext cx="114480" cy="10728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ED1C15FE-CF82-43A6-B935-82AC5481012D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9636573" y="87907"/>
                <a:ext cx="1231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37FECD80-0F07-422A-AFF9-A547BAE846F7}"/>
                  </a:ext>
                </a:extLst>
              </p14:cNvPr>
              <p14:cNvContentPartPr/>
              <p14:nvPr/>
            </p14:nvContentPartPr>
            <p14:xfrm>
              <a:off x="9917373" y="106267"/>
              <a:ext cx="163440" cy="10152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37FECD80-0F07-422A-AFF9-A547BAE846F7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9913053" y="101947"/>
                <a:ext cx="17208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9F7C8637-FF69-42C1-98FB-F507A28A4549}"/>
                  </a:ext>
                </a:extLst>
              </p14:cNvPr>
              <p14:cNvContentPartPr/>
              <p14:nvPr/>
            </p14:nvContentPartPr>
            <p14:xfrm>
              <a:off x="10073253" y="109147"/>
              <a:ext cx="76320" cy="9720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9F7C8637-FF69-42C1-98FB-F507A28A4549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10068933" y="104827"/>
                <a:ext cx="8496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72977BFA-041A-44FA-88F0-AAA59515FBCD}"/>
                  </a:ext>
                </a:extLst>
              </p14:cNvPr>
              <p14:cNvContentPartPr/>
              <p14:nvPr/>
            </p14:nvContentPartPr>
            <p14:xfrm>
              <a:off x="10285653" y="90427"/>
              <a:ext cx="97200" cy="22716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72977BFA-041A-44FA-88F0-AAA59515FBCD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10281333" y="86107"/>
                <a:ext cx="1058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C396E973-DA93-4A65-A563-67C9670109E3}"/>
                  </a:ext>
                </a:extLst>
              </p14:cNvPr>
              <p14:cNvContentPartPr/>
              <p14:nvPr/>
            </p14:nvContentPartPr>
            <p14:xfrm>
              <a:off x="10439013" y="117067"/>
              <a:ext cx="38520" cy="6696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C396E973-DA93-4A65-A563-67C9670109E3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10434693" y="112747"/>
                <a:ext cx="4716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F935EB58-5DE4-49E3-BD4F-919577B9470F}"/>
                  </a:ext>
                </a:extLst>
              </p14:cNvPr>
              <p14:cNvContentPartPr/>
              <p14:nvPr/>
            </p14:nvContentPartPr>
            <p14:xfrm>
              <a:off x="10530093" y="91507"/>
              <a:ext cx="245880" cy="9108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F935EB58-5DE4-49E3-BD4F-919577B9470F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10525773" y="87187"/>
                <a:ext cx="25452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AD54C95C-3694-49AC-8F71-F00593622BD3}"/>
                  </a:ext>
                </a:extLst>
              </p14:cNvPr>
              <p14:cNvContentPartPr/>
              <p14:nvPr/>
            </p14:nvContentPartPr>
            <p14:xfrm>
              <a:off x="10589133" y="39307"/>
              <a:ext cx="20880" cy="648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AD54C95C-3694-49AC-8F71-F00593622BD3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10584813" y="34987"/>
                <a:ext cx="2952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8B2C6392-5EDE-4A12-8313-5429E3F6E166}"/>
                  </a:ext>
                </a:extLst>
              </p14:cNvPr>
              <p14:cNvContentPartPr/>
              <p14:nvPr/>
            </p14:nvContentPartPr>
            <p14:xfrm>
              <a:off x="10908453" y="46147"/>
              <a:ext cx="150480" cy="14184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8B2C6392-5EDE-4A12-8313-5429E3F6E166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10904133" y="41827"/>
                <a:ext cx="15912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4F4EFFDD-D2C0-49C4-AD63-302C4F3A1E2C}"/>
                  </a:ext>
                </a:extLst>
              </p14:cNvPr>
              <p14:cNvContentPartPr/>
              <p14:nvPr/>
            </p14:nvContentPartPr>
            <p14:xfrm>
              <a:off x="11060733" y="101227"/>
              <a:ext cx="97560" cy="6012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4F4EFFDD-D2C0-49C4-AD63-302C4F3A1E2C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11056413" y="96907"/>
                <a:ext cx="10620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D64D5AEC-4200-47F2-9137-B97BBB20F3B8}"/>
                  </a:ext>
                </a:extLst>
              </p14:cNvPr>
              <p14:cNvContentPartPr/>
              <p14:nvPr/>
            </p14:nvContentPartPr>
            <p14:xfrm>
              <a:off x="10935453" y="60187"/>
              <a:ext cx="308160" cy="13428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D64D5AEC-4200-47F2-9137-B97BBB20F3B8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10931133" y="55867"/>
                <a:ext cx="3168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2EAB725B-1621-4F2D-A061-8870FFB84089}"/>
                  </a:ext>
                </a:extLst>
              </p14:cNvPr>
              <p14:cNvContentPartPr/>
              <p14:nvPr/>
            </p14:nvContentPartPr>
            <p14:xfrm>
              <a:off x="11264133" y="98347"/>
              <a:ext cx="133920" cy="9756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2EAB725B-1621-4F2D-A061-8870FFB84089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11259813" y="94027"/>
                <a:ext cx="14256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3E60206F-82B5-4F95-A5B0-D89C539E3D3F}"/>
                  </a:ext>
                </a:extLst>
              </p14:cNvPr>
              <p14:cNvContentPartPr/>
              <p14:nvPr/>
            </p14:nvContentPartPr>
            <p14:xfrm>
              <a:off x="11478333" y="42547"/>
              <a:ext cx="131040" cy="14040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3E60206F-82B5-4F95-A5B0-D89C539E3D3F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11474013" y="38227"/>
                <a:ext cx="1396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7AD6E220-BBD6-491D-A710-BAF7F4196345}"/>
                  </a:ext>
                </a:extLst>
              </p14:cNvPr>
              <p14:cNvContentPartPr/>
              <p14:nvPr/>
            </p14:nvContentPartPr>
            <p14:xfrm>
              <a:off x="11610093" y="107707"/>
              <a:ext cx="96480" cy="8460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7AD6E220-BBD6-491D-A710-BAF7F4196345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11605773" y="103387"/>
                <a:ext cx="10512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FF629AFD-2330-498D-AD93-89B872D8AE13}"/>
                  </a:ext>
                </a:extLst>
              </p14:cNvPr>
              <p14:cNvContentPartPr/>
              <p14:nvPr/>
            </p14:nvContentPartPr>
            <p14:xfrm>
              <a:off x="8109813" y="306427"/>
              <a:ext cx="218520" cy="24768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FF629AFD-2330-498D-AD93-89B872D8AE13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8105493" y="302107"/>
                <a:ext cx="22716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DCC00DEB-BED9-4E1F-A793-B9E27C442036}"/>
                  </a:ext>
                </a:extLst>
              </p14:cNvPr>
              <p14:cNvContentPartPr/>
              <p14:nvPr/>
            </p14:nvContentPartPr>
            <p14:xfrm>
              <a:off x="8335893" y="316867"/>
              <a:ext cx="110160" cy="11124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DCC00DEB-BED9-4E1F-A793-B9E27C442036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8331573" y="312547"/>
                <a:ext cx="11880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D8A66FAE-B65B-4FB5-9D68-DCD204FC85B4}"/>
                  </a:ext>
                </a:extLst>
              </p14:cNvPr>
              <p14:cNvContentPartPr/>
              <p14:nvPr/>
            </p14:nvContentPartPr>
            <p14:xfrm>
              <a:off x="8471253" y="380587"/>
              <a:ext cx="82440" cy="18360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D8A66FAE-B65B-4FB5-9D68-DCD204FC85B4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8466933" y="376267"/>
                <a:ext cx="9108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AF274320-9F46-40A7-A685-B371FB71A3C7}"/>
                  </a:ext>
                </a:extLst>
              </p14:cNvPr>
              <p14:cNvContentPartPr/>
              <p14:nvPr/>
            </p14:nvContentPartPr>
            <p14:xfrm>
              <a:off x="8725773" y="389587"/>
              <a:ext cx="104400" cy="6768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AF274320-9F46-40A7-A685-B371FB71A3C7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8721453" y="385267"/>
                <a:ext cx="11304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B4028D6F-4EC8-4F2F-80CC-2AD034FAE455}"/>
                  </a:ext>
                </a:extLst>
              </p14:cNvPr>
              <p14:cNvContentPartPr/>
              <p14:nvPr/>
            </p14:nvContentPartPr>
            <p14:xfrm>
              <a:off x="8855733" y="396427"/>
              <a:ext cx="288360" cy="3744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B4028D6F-4EC8-4F2F-80CC-2AD034FAE455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8851413" y="392107"/>
                <a:ext cx="2970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C793A219-49FC-400E-863A-4868AD8F1207}"/>
                  </a:ext>
                </a:extLst>
              </p14:cNvPr>
              <p14:cNvContentPartPr/>
              <p14:nvPr/>
            </p14:nvContentPartPr>
            <p14:xfrm>
              <a:off x="9158133" y="402907"/>
              <a:ext cx="115920" cy="16308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C793A219-49FC-400E-863A-4868AD8F1207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9153813" y="398587"/>
                <a:ext cx="12456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D0312E8F-ADE1-45F2-835D-AD476085D345}"/>
                  </a:ext>
                </a:extLst>
              </p14:cNvPr>
              <p14:cNvContentPartPr/>
              <p14:nvPr/>
            </p14:nvContentPartPr>
            <p14:xfrm>
              <a:off x="9310773" y="374107"/>
              <a:ext cx="96480" cy="7452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D0312E8F-ADE1-45F2-835D-AD476085D345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9306453" y="369787"/>
                <a:ext cx="10512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17182AF3-170F-48BE-B06B-D68F02FA3DAB}"/>
                  </a:ext>
                </a:extLst>
              </p14:cNvPr>
              <p14:cNvContentPartPr/>
              <p14:nvPr/>
            </p14:nvContentPartPr>
            <p14:xfrm>
              <a:off x="9444333" y="278707"/>
              <a:ext cx="156240" cy="16704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17182AF3-170F-48BE-B06B-D68F02FA3DAB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9440013" y="274387"/>
                <a:ext cx="16488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BF7C17CB-F9BD-474E-8665-98950D9B8C62}"/>
                  </a:ext>
                </a:extLst>
              </p14:cNvPr>
              <p14:cNvContentPartPr/>
              <p14:nvPr/>
            </p14:nvContentPartPr>
            <p14:xfrm>
              <a:off x="9538653" y="274747"/>
              <a:ext cx="9360" cy="2772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BF7C17CB-F9BD-474E-8665-98950D9B8C62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9534333" y="270427"/>
                <a:ext cx="1800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65A0A06C-7E3B-423D-83F2-81CB40CE13D5}"/>
                  </a:ext>
                </a:extLst>
              </p14:cNvPr>
              <p14:cNvContentPartPr/>
              <p14:nvPr/>
            </p14:nvContentPartPr>
            <p14:xfrm>
              <a:off x="9578253" y="321187"/>
              <a:ext cx="247680" cy="11124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65A0A06C-7E3B-423D-83F2-81CB40CE13D5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9573933" y="316867"/>
                <a:ext cx="25632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A397792C-1F24-4F74-B8F4-E7637CDF1923}"/>
                  </a:ext>
                </a:extLst>
              </p14:cNvPr>
              <p14:cNvContentPartPr/>
              <p14:nvPr/>
            </p14:nvContentPartPr>
            <p14:xfrm>
              <a:off x="10044093" y="338107"/>
              <a:ext cx="226080" cy="11160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A397792C-1F24-4F74-B8F4-E7637CDF1923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10039773" y="333787"/>
                <a:ext cx="23472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7B700C7D-39CD-4109-B345-97E2FBC1FC22}"/>
                  </a:ext>
                </a:extLst>
              </p14:cNvPr>
              <p14:cNvContentPartPr/>
              <p14:nvPr/>
            </p14:nvContentPartPr>
            <p14:xfrm>
              <a:off x="10330293" y="367267"/>
              <a:ext cx="153000" cy="6984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7B700C7D-39CD-4109-B345-97E2FBC1FC22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10325973" y="362947"/>
                <a:ext cx="16164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B3A9719B-71D3-46E8-919E-9423E5F1B420}"/>
                  </a:ext>
                </a:extLst>
              </p14:cNvPr>
              <p14:cNvContentPartPr/>
              <p14:nvPr/>
            </p14:nvContentPartPr>
            <p14:xfrm>
              <a:off x="10520373" y="276187"/>
              <a:ext cx="67320" cy="13536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B3A9719B-71D3-46E8-919E-9423E5F1B420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10516053" y="271867"/>
                <a:ext cx="759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DAE02FF8-00D2-4EED-9742-416443795A99}"/>
                  </a:ext>
                </a:extLst>
              </p14:cNvPr>
              <p14:cNvContentPartPr/>
              <p14:nvPr/>
            </p14:nvContentPartPr>
            <p14:xfrm>
              <a:off x="10574373" y="408667"/>
              <a:ext cx="59040" cy="756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DAE02FF8-00D2-4EED-9742-416443795A99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10570053" y="404347"/>
                <a:ext cx="6768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A4E2128D-862B-4C83-BEE5-410016F7952D}"/>
                  </a:ext>
                </a:extLst>
              </p14:cNvPr>
              <p14:cNvContentPartPr/>
              <p14:nvPr/>
            </p14:nvContentPartPr>
            <p14:xfrm>
              <a:off x="10646013" y="276187"/>
              <a:ext cx="136800" cy="14184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A4E2128D-862B-4C83-BEE5-410016F7952D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10641693" y="271867"/>
                <a:ext cx="14544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8E279F83-E305-4412-BDDC-18736B0C252C}"/>
                  </a:ext>
                </a:extLst>
              </p14:cNvPr>
              <p14:cNvContentPartPr/>
              <p14:nvPr/>
            </p14:nvContentPartPr>
            <p14:xfrm>
              <a:off x="10825293" y="344227"/>
              <a:ext cx="88920" cy="6372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8E279F83-E305-4412-BDDC-18736B0C252C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10820973" y="339907"/>
                <a:ext cx="9756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890D4033-AAD5-459F-86D5-35DE89C1C163}"/>
                  </a:ext>
                </a:extLst>
              </p14:cNvPr>
              <p14:cNvContentPartPr/>
              <p14:nvPr/>
            </p14:nvContentPartPr>
            <p14:xfrm>
              <a:off x="10967853" y="226147"/>
              <a:ext cx="16200" cy="18432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890D4033-AAD5-459F-86D5-35DE89C1C163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10963533" y="221827"/>
                <a:ext cx="2484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8B5635D5-1A66-4D45-8887-526A4347660D}"/>
                  </a:ext>
                </a:extLst>
              </p14:cNvPr>
              <p14:cNvContentPartPr/>
              <p14:nvPr/>
            </p14:nvContentPartPr>
            <p14:xfrm>
              <a:off x="11173773" y="322627"/>
              <a:ext cx="91440" cy="21060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8B5635D5-1A66-4D45-8887-526A4347660D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11169453" y="318307"/>
                <a:ext cx="10008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1AF82A02-A4A0-4F7E-A624-1DB17E301F1F}"/>
                  </a:ext>
                </a:extLst>
              </p14:cNvPr>
              <p14:cNvContentPartPr/>
              <p14:nvPr/>
            </p14:nvContentPartPr>
            <p14:xfrm>
              <a:off x="11286453" y="367267"/>
              <a:ext cx="99720" cy="11700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1AF82A02-A4A0-4F7E-A624-1DB17E301F1F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11282133" y="362947"/>
                <a:ext cx="10836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9E65C8EE-A4D8-4A03-8122-D68D02E8591D}"/>
                  </a:ext>
                </a:extLst>
              </p14:cNvPr>
              <p14:cNvContentPartPr/>
              <p14:nvPr/>
            </p14:nvContentPartPr>
            <p14:xfrm>
              <a:off x="11578413" y="315787"/>
              <a:ext cx="89280" cy="19656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9E65C8EE-A4D8-4A03-8122-D68D02E8591D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11574093" y="311467"/>
                <a:ext cx="9792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DFBA8D56-C824-4F6F-AC3A-28B8C2F97235}"/>
                  </a:ext>
                </a:extLst>
              </p14:cNvPr>
              <p14:cNvContentPartPr/>
              <p14:nvPr/>
            </p14:nvContentPartPr>
            <p14:xfrm>
              <a:off x="11704773" y="358627"/>
              <a:ext cx="127080" cy="13320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DFBA8D56-C824-4F6F-AC3A-28B8C2F97235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11700453" y="354307"/>
                <a:ext cx="13572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FAE4BF86-3890-4E4B-9F61-1BC193D4B175}"/>
                  </a:ext>
                </a:extLst>
              </p14:cNvPr>
              <p14:cNvContentPartPr/>
              <p14:nvPr/>
            </p14:nvContentPartPr>
            <p14:xfrm>
              <a:off x="8137533" y="701347"/>
              <a:ext cx="113040" cy="132120"/>
            </p14:xfrm>
          </p:contentPart>
        </mc:Choice>
        <mc:Fallback xmlns=""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FAE4BF86-3890-4E4B-9F61-1BC193D4B175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8133213" y="697027"/>
                <a:ext cx="12168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28F1F8C3-FF6E-4DE9-AFF8-482E2CB83207}"/>
                  </a:ext>
                </a:extLst>
              </p14:cNvPr>
              <p14:cNvContentPartPr/>
              <p14:nvPr/>
            </p14:nvContentPartPr>
            <p14:xfrm>
              <a:off x="8219253" y="619987"/>
              <a:ext cx="92160" cy="108360"/>
            </p14:xfrm>
          </p:contentPart>
        </mc:Choice>
        <mc:Fallback xmlns=""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28F1F8C3-FF6E-4DE9-AFF8-482E2CB83207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8214933" y="615667"/>
                <a:ext cx="10080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F6E3866C-C5D5-42C9-A907-D263EEE79FA4}"/>
                  </a:ext>
                </a:extLst>
              </p14:cNvPr>
              <p14:cNvContentPartPr/>
              <p14:nvPr/>
            </p14:nvContentPartPr>
            <p14:xfrm>
              <a:off x="8324013" y="784507"/>
              <a:ext cx="107640" cy="134280"/>
            </p14:xfrm>
          </p:contentPart>
        </mc:Choice>
        <mc:Fallback xmlns=""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F6E3866C-C5D5-42C9-A907-D263EEE79FA4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8319693" y="780187"/>
                <a:ext cx="11628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2A4F9C23-2D60-492C-A242-D1FE613A6ACD}"/>
                  </a:ext>
                </a:extLst>
              </p14:cNvPr>
              <p14:cNvContentPartPr/>
              <p14:nvPr/>
            </p14:nvContentPartPr>
            <p14:xfrm>
              <a:off x="8595813" y="806827"/>
              <a:ext cx="4680" cy="78120"/>
            </p14:xfrm>
          </p:contentPart>
        </mc:Choice>
        <mc:Fallback xmlns=""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2A4F9C23-2D60-492C-A242-D1FE613A6ACD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8591493" y="802507"/>
                <a:ext cx="1332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A09F7C9C-AD44-43FB-B8BE-65B17D3F90F8}"/>
                  </a:ext>
                </a:extLst>
              </p14:cNvPr>
              <p14:cNvContentPartPr/>
              <p14:nvPr/>
            </p14:nvContentPartPr>
            <p14:xfrm>
              <a:off x="8701293" y="658507"/>
              <a:ext cx="130680" cy="159840"/>
            </p14:xfrm>
          </p:contentPart>
        </mc:Choice>
        <mc:Fallback xmlns=""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A09F7C9C-AD44-43FB-B8BE-65B17D3F90F8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8696973" y="654187"/>
                <a:ext cx="13932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506D185C-ADA7-4F7A-83C5-F279D818A18B}"/>
                  </a:ext>
                </a:extLst>
              </p14:cNvPr>
              <p14:cNvContentPartPr/>
              <p14:nvPr/>
            </p14:nvContentPartPr>
            <p14:xfrm>
              <a:off x="8780133" y="599107"/>
              <a:ext cx="102960" cy="80280"/>
            </p14:xfrm>
          </p:contentPart>
        </mc:Choice>
        <mc:Fallback xmlns=""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506D185C-ADA7-4F7A-83C5-F279D818A18B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8775813" y="594787"/>
                <a:ext cx="11160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12783665-1027-472B-AF67-34710AA6FF08}"/>
                  </a:ext>
                </a:extLst>
              </p14:cNvPr>
              <p14:cNvContentPartPr/>
              <p14:nvPr/>
            </p14:nvContentPartPr>
            <p14:xfrm>
              <a:off x="8872653" y="750307"/>
              <a:ext cx="96120" cy="137160"/>
            </p14:xfrm>
          </p:contentPart>
        </mc:Choice>
        <mc:Fallback xmlns=""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12783665-1027-472B-AF67-34710AA6FF08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8868333" y="745987"/>
                <a:ext cx="10476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41148732-3881-40CB-968F-DC482DA5F5B8}"/>
                  </a:ext>
                </a:extLst>
              </p14:cNvPr>
              <p14:cNvContentPartPr/>
              <p14:nvPr/>
            </p14:nvContentPartPr>
            <p14:xfrm>
              <a:off x="9127173" y="678667"/>
              <a:ext cx="360" cy="360"/>
            </p14:xfrm>
          </p:contentPart>
        </mc:Choice>
        <mc:Fallback xmlns=""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41148732-3881-40CB-968F-DC482DA5F5B8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9122853" y="67434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9FB78B08-3F5E-4F18-BB89-D243B2EDC361}"/>
                  </a:ext>
                </a:extLst>
              </p14:cNvPr>
              <p14:cNvContentPartPr/>
              <p14:nvPr/>
            </p14:nvContentPartPr>
            <p14:xfrm>
              <a:off x="9130413" y="737707"/>
              <a:ext cx="13680" cy="19080"/>
            </p14:xfrm>
          </p:contentPart>
        </mc:Choice>
        <mc:Fallback xmlns=""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9FB78B08-3F5E-4F18-BB89-D243B2EDC361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9126093" y="733387"/>
                <a:ext cx="2232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790C10A9-3A66-48D8-931B-5F7C3F55CDE2}"/>
                  </a:ext>
                </a:extLst>
              </p14:cNvPr>
              <p14:cNvContentPartPr/>
              <p14:nvPr/>
            </p14:nvContentPartPr>
            <p14:xfrm>
              <a:off x="9251733" y="676507"/>
              <a:ext cx="83880" cy="79560"/>
            </p14:xfrm>
          </p:contentPart>
        </mc:Choice>
        <mc:Fallback xmlns=""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790C10A9-3A66-48D8-931B-5F7C3F55CDE2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9247413" y="672187"/>
                <a:ext cx="9252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FD3F4DE0-2BB1-44F2-9B3B-570C32CDDEDA}"/>
                  </a:ext>
                </a:extLst>
              </p14:cNvPr>
              <p14:cNvContentPartPr/>
              <p14:nvPr/>
            </p14:nvContentPartPr>
            <p14:xfrm>
              <a:off x="9121773" y="668947"/>
              <a:ext cx="9000" cy="11520"/>
            </p14:xfrm>
          </p:contentPart>
        </mc:Choice>
        <mc:Fallback xmlns=""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FD3F4DE0-2BB1-44F2-9B3B-570C32CDDEDA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9117453" y="664627"/>
                <a:ext cx="1764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05267CE1-8C9C-4E4D-9BD9-CF9562EB4AAF}"/>
                  </a:ext>
                </a:extLst>
              </p14:cNvPr>
              <p14:cNvContentPartPr/>
              <p14:nvPr/>
            </p14:nvContentPartPr>
            <p14:xfrm>
              <a:off x="9383853" y="652027"/>
              <a:ext cx="82080" cy="158040"/>
            </p14:xfrm>
          </p:contentPart>
        </mc:Choice>
        <mc:Fallback xmlns=""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05267CE1-8C9C-4E4D-9BD9-CF9562EB4AAF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9379533" y="647707"/>
                <a:ext cx="9072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3843ABEB-F964-4ED8-97F9-D51ABAC77294}"/>
                  </a:ext>
                </a:extLst>
              </p14:cNvPr>
              <p14:cNvContentPartPr/>
              <p14:nvPr/>
            </p14:nvContentPartPr>
            <p14:xfrm>
              <a:off x="9500853" y="574267"/>
              <a:ext cx="266040" cy="142920"/>
            </p14:xfrm>
          </p:contentPart>
        </mc:Choice>
        <mc:Fallback xmlns=""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3843ABEB-F964-4ED8-97F9-D51ABAC77294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9496533" y="569947"/>
                <a:ext cx="27468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786C6DB5-F80F-4A1B-A9A6-67C14599811C}"/>
                  </a:ext>
                </a:extLst>
              </p14:cNvPr>
              <p14:cNvContentPartPr/>
              <p14:nvPr/>
            </p14:nvContentPartPr>
            <p14:xfrm>
              <a:off x="9741333" y="610627"/>
              <a:ext cx="18720" cy="17640"/>
            </p14:xfrm>
          </p:contentPart>
        </mc:Choice>
        <mc:Fallback xmlns=""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786C6DB5-F80F-4A1B-A9A6-67C14599811C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9737013" y="606307"/>
                <a:ext cx="2736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420E986D-A69E-4833-A17D-3524623E7BB1}"/>
                  </a:ext>
                </a:extLst>
              </p14:cNvPr>
              <p14:cNvContentPartPr/>
              <p14:nvPr/>
            </p14:nvContentPartPr>
            <p14:xfrm>
              <a:off x="9826653" y="587947"/>
              <a:ext cx="235080" cy="117720"/>
            </p14:xfrm>
          </p:contentPart>
        </mc:Choice>
        <mc:Fallback xmlns=""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420E986D-A69E-4833-A17D-3524623E7BB1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9822333" y="583627"/>
                <a:ext cx="24372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E4551077-9EE9-48D0-A0DD-92C3C9C030F8}"/>
                  </a:ext>
                </a:extLst>
              </p14:cNvPr>
              <p14:cNvContentPartPr/>
              <p14:nvPr/>
            </p14:nvContentPartPr>
            <p14:xfrm>
              <a:off x="10195653" y="551947"/>
              <a:ext cx="91440" cy="141120"/>
            </p14:xfrm>
          </p:contentPart>
        </mc:Choice>
        <mc:Fallback xmlns=""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E4551077-9EE9-48D0-A0DD-92C3C9C030F8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10191333" y="547627"/>
                <a:ext cx="10008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52DCDCB6-8E9C-45B8-8BB6-0038242914A0}"/>
                  </a:ext>
                </a:extLst>
              </p14:cNvPr>
              <p14:cNvContentPartPr/>
              <p14:nvPr/>
            </p14:nvContentPartPr>
            <p14:xfrm>
              <a:off x="10286733" y="622867"/>
              <a:ext cx="76320" cy="72720"/>
            </p14:xfrm>
          </p:contentPart>
        </mc:Choice>
        <mc:Fallback xmlns=""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52DCDCB6-8E9C-45B8-8BB6-0038242914A0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10282413" y="618547"/>
                <a:ext cx="8496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312CADD3-90B4-4525-9D5C-31E87493FE31}"/>
                  </a:ext>
                </a:extLst>
              </p14:cNvPr>
              <p14:cNvContentPartPr/>
              <p14:nvPr/>
            </p14:nvContentPartPr>
            <p14:xfrm>
              <a:off x="10402653" y="553747"/>
              <a:ext cx="360" cy="360"/>
            </p14:xfrm>
          </p:contentPart>
        </mc:Choice>
        <mc:Fallback xmlns=""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312CADD3-90B4-4525-9D5C-31E87493FE31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0398333" y="54942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641AC5F8-EB53-4AD5-944C-65881DC92E86}"/>
                  </a:ext>
                </a:extLst>
              </p14:cNvPr>
              <p14:cNvContentPartPr/>
              <p14:nvPr/>
            </p14:nvContentPartPr>
            <p14:xfrm>
              <a:off x="10377453" y="535387"/>
              <a:ext cx="93240" cy="155880"/>
            </p14:xfrm>
          </p:contentPart>
        </mc:Choice>
        <mc:Fallback xmlns=""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641AC5F8-EB53-4AD5-944C-65881DC92E86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10373133" y="531067"/>
                <a:ext cx="10188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3B4BFA3B-F4EC-4453-9754-3F9969B8EF43}"/>
                  </a:ext>
                </a:extLst>
              </p14:cNvPr>
              <p14:cNvContentPartPr/>
              <p14:nvPr/>
            </p14:nvContentPartPr>
            <p14:xfrm>
              <a:off x="10472493" y="615667"/>
              <a:ext cx="171720" cy="59400"/>
            </p14:xfrm>
          </p:contentPart>
        </mc:Choice>
        <mc:Fallback xmlns=""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3B4BFA3B-F4EC-4453-9754-3F9969B8EF43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10468173" y="611347"/>
                <a:ext cx="18036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0AEC7A46-CC95-48EA-BE93-7827139348FC}"/>
                  </a:ext>
                </a:extLst>
              </p14:cNvPr>
              <p14:cNvContentPartPr/>
              <p14:nvPr/>
            </p14:nvContentPartPr>
            <p14:xfrm>
              <a:off x="10723773" y="621787"/>
              <a:ext cx="6840" cy="9360"/>
            </p14:xfrm>
          </p:contentPart>
        </mc:Choice>
        <mc:Fallback xmlns=""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0AEC7A46-CC95-48EA-BE93-7827139348FC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10719453" y="617467"/>
                <a:ext cx="154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E1FD301A-865B-4125-923E-CBD3AB91A6C2}"/>
                  </a:ext>
                </a:extLst>
              </p14:cNvPr>
              <p14:cNvContentPartPr/>
              <p14:nvPr/>
            </p14:nvContentPartPr>
            <p14:xfrm>
              <a:off x="10684893" y="609187"/>
              <a:ext cx="160920" cy="69480"/>
            </p14:xfrm>
          </p:contentPart>
        </mc:Choice>
        <mc:Fallback xmlns=""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E1FD301A-865B-4125-923E-CBD3AB91A6C2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10680573" y="604867"/>
                <a:ext cx="16956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49507F4B-325A-4E93-9867-4B6DD4E1BAAE}"/>
                  </a:ext>
                </a:extLst>
              </p14:cNvPr>
              <p14:cNvContentPartPr/>
              <p14:nvPr/>
            </p14:nvContentPartPr>
            <p14:xfrm>
              <a:off x="10787493" y="555547"/>
              <a:ext cx="360" cy="360"/>
            </p14:xfrm>
          </p:contentPart>
        </mc:Choice>
        <mc:Fallback xmlns=""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49507F4B-325A-4E93-9867-4B6DD4E1BAAE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0783173" y="55122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6BD7BAD1-1363-4C8B-AC51-9BB630B01D48}"/>
                  </a:ext>
                </a:extLst>
              </p14:cNvPr>
              <p14:cNvContentPartPr/>
              <p14:nvPr/>
            </p14:nvContentPartPr>
            <p14:xfrm>
              <a:off x="10846893" y="603787"/>
              <a:ext cx="78840" cy="195840"/>
            </p14:xfrm>
          </p:contentPart>
        </mc:Choice>
        <mc:Fallback xmlns=""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6BD7BAD1-1363-4C8B-AC51-9BB630B01D48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10842573" y="599467"/>
                <a:ext cx="8748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E02210AD-66DD-47F0-AA8F-4B8045048A2B}"/>
                  </a:ext>
                </a:extLst>
              </p14:cNvPr>
              <p14:cNvContentPartPr/>
              <p14:nvPr/>
            </p14:nvContentPartPr>
            <p14:xfrm>
              <a:off x="10937973" y="535747"/>
              <a:ext cx="177120" cy="142920"/>
            </p14:xfrm>
          </p:contentPart>
        </mc:Choice>
        <mc:Fallback xmlns=""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E02210AD-66DD-47F0-AA8F-4B8045048A2B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10933653" y="531427"/>
                <a:ext cx="18576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64FF6901-FE9B-4002-8312-1D67C6DD2ED4}"/>
                  </a:ext>
                </a:extLst>
              </p14:cNvPr>
              <p14:cNvContentPartPr/>
              <p14:nvPr/>
            </p14:nvContentPartPr>
            <p14:xfrm>
              <a:off x="11228853" y="603427"/>
              <a:ext cx="186120" cy="73440"/>
            </p14:xfrm>
          </p:contentPart>
        </mc:Choice>
        <mc:Fallback xmlns=""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64FF6901-FE9B-4002-8312-1D67C6DD2ED4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11224533" y="599107"/>
                <a:ext cx="19476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9E430AB6-C0EB-4B8F-BAAD-6B179B4FD7B6}"/>
                  </a:ext>
                </a:extLst>
              </p14:cNvPr>
              <p14:cNvContentPartPr/>
              <p14:nvPr/>
            </p14:nvContentPartPr>
            <p14:xfrm>
              <a:off x="11372133" y="548707"/>
              <a:ext cx="360" cy="360"/>
            </p14:xfrm>
          </p:contentPart>
        </mc:Choice>
        <mc:Fallback xmlns=""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9E430AB6-C0EB-4B8F-BAAD-6B179B4FD7B6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1367813" y="54438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E14210EF-F1B6-43BB-9853-6ECE0A856559}"/>
                  </a:ext>
                </a:extLst>
              </p14:cNvPr>
              <p14:cNvContentPartPr/>
              <p14:nvPr/>
            </p14:nvContentPartPr>
            <p14:xfrm>
              <a:off x="11506773" y="555547"/>
              <a:ext cx="267120" cy="125280"/>
            </p14:xfrm>
          </p:contentPart>
        </mc:Choice>
        <mc:Fallback xmlns=""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E14210EF-F1B6-43BB-9853-6ECE0A856559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11502453" y="551227"/>
                <a:ext cx="2757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54970B55-FF6A-4425-AC42-DBA0527163FD}"/>
                  </a:ext>
                </a:extLst>
              </p14:cNvPr>
              <p14:cNvContentPartPr/>
              <p14:nvPr/>
            </p14:nvContentPartPr>
            <p14:xfrm>
              <a:off x="9326613" y="815827"/>
              <a:ext cx="252360" cy="149400"/>
            </p14:xfrm>
          </p:contentPart>
        </mc:Choice>
        <mc:Fallback xmlns=""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54970B55-FF6A-4425-AC42-DBA0527163FD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9322293" y="811507"/>
                <a:ext cx="26100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9B348B6F-32C2-4B98-BB89-30B1677C9798}"/>
                  </a:ext>
                </a:extLst>
              </p14:cNvPr>
              <p14:cNvContentPartPr/>
              <p14:nvPr/>
            </p14:nvContentPartPr>
            <p14:xfrm>
              <a:off x="9600573" y="878107"/>
              <a:ext cx="80280" cy="71640"/>
            </p14:xfrm>
          </p:contentPart>
        </mc:Choice>
        <mc:Fallback xmlns=""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9B348B6F-32C2-4B98-BB89-30B1677C9798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9596253" y="873787"/>
                <a:ext cx="8892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CF7889DC-C092-472C-A26E-7BCB8EEFDF72}"/>
                  </a:ext>
                </a:extLst>
              </p14:cNvPr>
              <p14:cNvContentPartPr/>
              <p14:nvPr/>
            </p14:nvContentPartPr>
            <p14:xfrm>
              <a:off x="9861213" y="855067"/>
              <a:ext cx="110520" cy="110520"/>
            </p14:xfrm>
          </p:contentPart>
        </mc:Choice>
        <mc:Fallback xmlns=""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CF7889DC-C092-472C-A26E-7BCB8EEFDF72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9856893" y="850747"/>
                <a:ext cx="11916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1BEBD3DF-5618-41B1-94D0-45B45C2DA1BC}"/>
                  </a:ext>
                </a:extLst>
              </p14:cNvPr>
              <p14:cNvContentPartPr/>
              <p14:nvPr/>
            </p14:nvContentPartPr>
            <p14:xfrm>
              <a:off x="9981813" y="861547"/>
              <a:ext cx="97200" cy="78480"/>
            </p14:xfrm>
          </p:contentPart>
        </mc:Choice>
        <mc:Fallback xmlns=""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1BEBD3DF-5618-41B1-94D0-45B45C2DA1BC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9977493" y="857227"/>
                <a:ext cx="10584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103F1AA2-0579-4400-85B3-5FF5D167543E}"/>
                  </a:ext>
                </a:extLst>
              </p14:cNvPr>
              <p14:cNvContentPartPr/>
              <p14:nvPr/>
            </p14:nvContentPartPr>
            <p14:xfrm>
              <a:off x="10095573" y="882427"/>
              <a:ext cx="95040" cy="51120"/>
            </p14:xfrm>
          </p:contentPart>
        </mc:Choice>
        <mc:Fallback xmlns=""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103F1AA2-0579-4400-85B3-5FF5D167543E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10091253" y="878107"/>
                <a:ext cx="10368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C4615E9F-0F14-4093-A095-A2AECEAC41A0}"/>
                  </a:ext>
                </a:extLst>
              </p14:cNvPr>
              <p14:cNvContentPartPr/>
              <p14:nvPr/>
            </p14:nvContentPartPr>
            <p14:xfrm>
              <a:off x="10207173" y="790267"/>
              <a:ext cx="90360" cy="141480"/>
            </p14:xfrm>
          </p:contentPart>
        </mc:Choice>
        <mc:Fallback xmlns=""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C4615E9F-0F14-4093-A095-A2AECEAC41A0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10202853" y="785947"/>
                <a:ext cx="9900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7C56E970-7784-42C6-A6E7-8A8926B13250}"/>
                  </a:ext>
                </a:extLst>
              </p14:cNvPr>
              <p14:cNvContentPartPr/>
              <p14:nvPr/>
            </p14:nvContentPartPr>
            <p14:xfrm>
              <a:off x="10280253" y="861907"/>
              <a:ext cx="142920" cy="64440"/>
            </p14:xfrm>
          </p:contentPart>
        </mc:Choice>
        <mc:Fallback xmlns=""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7C56E970-7784-42C6-A6E7-8A8926B13250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10275933" y="857587"/>
                <a:ext cx="15156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85FCF795-732A-4857-A30B-0BC4C6A991FA}"/>
                  </a:ext>
                </a:extLst>
              </p14:cNvPr>
              <p14:cNvContentPartPr/>
              <p14:nvPr/>
            </p14:nvContentPartPr>
            <p14:xfrm>
              <a:off x="10435413" y="851827"/>
              <a:ext cx="108360" cy="90360"/>
            </p14:xfrm>
          </p:contentPart>
        </mc:Choice>
        <mc:Fallback xmlns=""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85FCF795-732A-4857-A30B-0BC4C6A991FA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10431093" y="847507"/>
                <a:ext cx="11700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4E3D86D5-343C-45C4-BB31-146BADDB79C6}"/>
                  </a:ext>
                </a:extLst>
              </p14:cNvPr>
              <p14:cNvContentPartPr/>
              <p14:nvPr/>
            </p14:nvContentPartPr>
            <p14:xfrm>
              <a:off x="10724133" y="939667"/>
              <a:ext cx="508320" cy="497520"/>
            </p14:xfrm>
          </p:contentPart>
        </mc:Choice>
        <mc:Fallback xmlns=""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4E3D86D5-343C-45C4-BB31-146BADDB79C6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10719813" y="935347"/>
                <a:ext cx="516960" cy="5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E9289EDF-663B-425E-A9FE-026B17A2428D}"/>
                  </a:ext>
                </a:extLst>
              </p14:cNvPr>
              <p14:cNvContentPartPr/>
              <p14:nvPr/>
            </p14:nvContentPartPr>
            <p14:xfrm>
              <a:off x="11205813" y="844627"/>
              <a:ext cx="97200" cy="94320"/>
            </p14:xfrm>
          </p:contentPart>
        </mc:Choice>
        <mc:Fallback xmlns=""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E9289EDF-663B-425E-A9FE-026B17A2428D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11201493" y="840307"/>
                <a:ext cx="10584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AB4162EA-2258-415E-9541-471ACE02530A}"/>
                  </a:ext>
                </a:extLst>
              </p14:cNvPr>
              <p14:cNvContentPartPr/>
              <p14:nvPr/>
            </p14:nvContentPartPr>
            <p14:xfrm>
              <a:off x="11346573" y="883147"/>
              <a:ext cx="90720" cy="20520"/>
            </p14:xfrm>
          </p:contentPart>
        </mc:Choice>
        <mc:Fallback xmlns=""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AB4162EA-2258-415E-9541-471ACE02530A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11342253" y="878827"/>
                <a:ext cx="993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7CD63924-3EDF-4EF9-8D66-0E087C3E141F}"/>
                  </a:ext>
                </a:extLst>
              </p14:cNvPr>
              <p14:cNvContentPartPr/>
              <p14:nvPr/>
            </p14:nvContentPartPr>
            <p14:xfrm>
              <a:off x="11440533" y="859387"/>
              <a:ext cx="56880" cy="67680"/>
            </p14:xfrm>
          </p:contentPart>
        </mc:Choice>
        <mc:Fallback xmlns=""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7CD63924-3EDF-4EF9-8D66-0E087C3E141F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11436213" y="855067"/>
                <a:ext cx="6552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A22955DF-F747-4D99-B7E1-1FB9AD30C984}"/>
                  </a:ext>
                </a:extLst>
              </p14:cNvPr>
              <p14:cNvContentPartPr/>
              <p14:nvPr/>
            </p14:nvContentPartPr>
            <p14:xfrm>
              <a:off x="11519733" y="784867"/>
              <a:ext cx="61920" cy="123480"/>
            </p14:xfrm>
          </p:contentPart>
        </mc:Choice>
        <mc:Fallback xmlns=""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A22955DF-F747-4D99-B7E1-1FB9AD30C984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11515413" y="780547"/>
                <a:ext cx="7056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E6986EE9-39D9-48E3-A25B-FD9D7CBD00FF}"/>
                  </a:ext>
                </a:extLst>
              </p14:cNvPr>
              <p14:cNvContentPartPr/>
              <p14:nvPr/>
            </p14:nvContentPartPr>
            <p14:xfrm>
              <a:off x="11607213" y="793507"/>
              <a:ext cx="207000" cy="85320"/>
            </p14:xfrm>
          </p:contentPart>
        </mc:Choice>
        <mc:Fallback xmlns=""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E6986EE9-39D9-48E3-A25B-FD9D7CBD00FF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11602893" y="789187"/>
                <a:ext cx="21564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3E111159-2ED0-41AA-80BB-91B957DAA833}"/>
                  </a:ext>
                </a:extLst>
              </p14:cNvPr>
              <p14:cNvContentPartPr/>
              <p14:nvPr/>
            </p14:nvContentPartPr>
            <p14:xfrm>
              <a:off x="9726213" y="1111747"/>
              <a:ext cx="72360" cy="286200"/>
            </p14:xfrm>
          </p:contentPart>
        </mc:Choice>
        <mc:Fallback xmlns=""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3E111159-2ED0-41AA-80BB-91B957DAA833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9721893" y="1107427"/>
                <a:ext cx="8100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0BBB139A-8A4D-491A-8594-465A90585AC0}"/>
                  </a:ext>
                </a:extLst>
              </p14:cNvPr>
              <p14:cNvContentPartPr/>
              <p14:nvPr/>
            </p14:nvContentPartPr>
            <p14:xfrm>
              <a:off x="8465133" y="412987"/>
              <a:ext cx="2617920" cy="118440"/>
            </p14:xfrm>
          </p:contentPart>
        </mc:Choice>
        <mc:Fallback xmlns=""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0BBB139A-8A4D-491A-8594-465A90585AC0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8460813" y="408667"/>
                <a:ext cx="26265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50645CB5-23CF-4A7B-BEBD-21F1E2FADF54}"/>
                  </a:ext>
                </a:extLst>
              </p14:cNvPr>
              <p14:cNvContentPartPr/>
              <p14:nvPr/>
            </p14:nvContentPartPr>
            <p14:xfrm>
              <a:off x="9113133" y="234067"/>
              <a:ext cx="2003040" cy="77400"/>
            </p14:xfrm>
          </p:contentPart>
        </mc:Choice>
        <mc:Fallback xmlns=""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50645CB5-23CF-4A7B-BEBD-21F1E2FADF54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9108813" y="229747"/>
                <a:ext cx="201168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D248876F-0BF3-4CF6-8FA5-6385E16DA3A9}"/>
                  </a:ext>
                </a:extLst>
              </p14:cNvPr>
              <p14:cNvContentPartPr/>
              <p14:nvPr/>
            </p14:nvContentPartPr>
            <p14:xfrm>
              <a:off x="7255173" y="1812667"/>
              <a:ext cx="150840" cy="6120"/>
            </p14:xfrm>
          </p:contentPart>
        </mc:Choice>
        <mc:Fallback xmlns=""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D248876F-0BF3-4CF6-8FA5-6385E16DA3A9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7250853" y="1808347"/>
                <a:ext cx="15948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7C0DB05A-F60B-4EBC-9CF7-4664096E09F5}"/>
                  </a:ext>
                </a:extLst>
              </p14:cNvPr>
              <p14:cNvContentPartPr/>
              <p14:nvPr/>
            </p14:nvContentPartPr>
            <p14:xfrm>
              <a:off x="7325733" y="1752187"/>
              <a:ext cx="158400" cy="169560"/>
            </p14:xfrm>
          </p:contentPart>
        </mc:Choice>
        <mc:Fallback xmlns=""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7C0DB05A-F60B-4EBC-9CF7-4664096E09F5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7321413" y="1747867"/>
                <a:ext cx="16704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09BC20BB-7F21-49AE-9E69-E5500B0C782E}"/>
                  </a:ext>
                </a:extLst>
              </p14:cNvPr>
              <p14:cNvContentPartPr/>
              <p14:nvPr/>
            </p14:nvContentPartPr>
            <p14:xfrm>
              <a:off x="7652613" y="1764067"/>
              <a:ext cx="149400" cy="85320"/>
            </p14:xfrm>
          </p:contentPart>
        </mc:Choice>
        <mc:Fallback xmlns=""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09BC20BB-7F21-49AE-9E69-E5500B0C782E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7648293" y="1759747"/>
                <a:ext cx="15804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5C495150-DA9E-4987-8F85-9C8771F43CEF}"/>
                  </a:ext>
                </a:extLst>
              </p14:cNvPr>
              <p14:cNvContentPartPr/>
              <p14:nvPr/>
            </p14:nvContentPartPr>
            <p14:xfrm>
              <a:off x="7848093" y="1764787"/>
              <a:ext cx="81000" cy="74160"/>
            </p14:xfrm>
          </p:contentPart>
        </mc:Choice>
        <mc:Fallback xmlns=""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5C495150-DA9E-4987-8F85-9C8771F43CEF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7843773" y="1760467"/>
                <a:ext cx="8964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6905E272-7C1B-4A63-A1C9-CC6234DDB6C2}"/>
                  </a:ext>
                </a:extLst>
              </p14:cNvPr>
              <p14:cNvContentPartPr/>
              <p14:nvPr/>
            </p14:nvContentPartPr>
            <p14:xfrm>
              <a:off x="7961493" y="1753987"/>
              <a:ext cx="108000" cy="117360"/>
            </p14:xfrm>
          </p:contentPart>
        </mc:Choice>
        <mc:Fallback xmlns=""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6905E272-7C1B-4A63-A1C9-CC6234DDB6C2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7957173" y="1749667"/>
                <a:ext cx="1166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7D348FF3-463B-4261-93B4-3B8ACFBF82B7}"/>
                  </a:ext>
                </a:extLst>
              </p14:cNvPr>
              <p14:cNvContentPartPr/>
              <p14:nvPr/>
            </p14:nvContentPartPr>
            <p14:xfrm>
              <a:off x="8217813" y="1752547"/>
              <a:ext cx="39960" cy="97560"/>
            </p14:xfrm>
          </p:contentPart>
        </mc:Choice>
        <mc:Fallback xmlns=""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7D348FF3-463B-4261-93B4-3B8ACFBF82B7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8213493" y="1748227"/>
                <a:ext cx="4860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81499720-8862-40C5-8316-A28371DE7164}"/>
                  </a:ext>
                </a:extLst>
              </p14:cNvPr>
              <p14:cNvContentPartPr/>
              <p14:nvPr/>
            </p14:nvContentPartPr>
            <p14:xfrm>
              <a:off x="8283333" y="1737787"/>
              <a:ext cx="20880" cy="114120"/>
            </p14:xfrm>
          </p:contentPart>
        </mc:Choice>
        <mc:Fallback xmlns=""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81499720-8862-40C5-8316-A28371DE7164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8279013" y="1733467"/>
                <a:ext cx="295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C0914048-3077-4806-9098-316FF39C5837}"/>
                  </a:ext>
                </a:extLst>
              </p14:cNvPr>
              <p14:cNvContentPartPr/>
              <p14:nvPr/>
            </p14:nvContentPartPr>
            <p14:xfrm>
              <a:off x="8133573" y="1674067"/>
              <a:ext cx="203040" cy="37800"/>
            </p14:xfrm>
          </p:contentPart>
        </mc:Choice>
        <mc:Fallback xmlns=""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C0914048-3077-4806-9098-316FF39C5837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8129253" y="1669747"/>
                <a:ext cx="2116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AD3D1DDF-5A22-4CD6-B379-9CF95DA269CC}"/>
                  </a:ext>
                </a:extLst>
              </p14:cNvPr>
              <p14:cNvContentPartPr/>
              <p14:nvPr/>
            </p14:nvContentPartPr>
            <p14:xfrm>
              <a:off x="8335533" y="1794667"/>
              <a:ext cx="114840" cy="128520"/>
            </p14:xfrm>
          </p:contentPart>
        </mc:Choice>
        <mc:Fallback xmlns=""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AD3D1DDF-5A22-4CD6-B379-9CF95DA269CC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8331213" y="1790347"/>
                <a:ext cx="12348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B225749B-9651-46E7-BC2E-3485F9511B1B}"/>
                  </a:ext>
                </a:extLst>
              </p14:cNvPr>
              <p14:cNvContentPartPr/>
              <p14:nvPr/>
            </p14:nvContentPartPr>
            <p14:xfrm>
              <a:off x="9116013" y="1260067"/>
              <a:ext cx="158760" cy="248400"/>
            </p14:xfrm>
          </p:contentPart>
        </mc:Choice>
        <mc:Fallback xmlns=""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B225749B-9651-46E7-BC2E-3485F9511B1B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9111693" y="1255747"/>
                <a:ext cx="16740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CA7A4FD4-67BE-4E65-AEFB-9448662A98F9}"/>
                  </a:ext>
                </a:extLst>
              </p14:cNvPr>
              <p14:cNvContentPartPr/>
              <p14:nvPr/>
            </p14:nvContentPartPr>
            <p14:xfrm>
              <a:off x="7868253" y="1302907"/>
              <a:ext cx="14760" cy="165240"/>
            </p14:xfrm>
          </p:contentPart>
        </mc:Choice>
        <mc:Fallback xmlns=""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CA7A4FD4-67BE-4E65-AEFB-9448662A98F9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7863933" y="1298587"/>
                <a:ext cx="2340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D5C1B5B1-D0A3-4650-9445-C8A8C25AD755}"/>
                  </a:ext>
                </a:extLst>
              </p14:cNvPr>
              <p14:cNvContentPartPr/>
              <p14:nvPr/>
            </p14:nvContentPartPr>
            <p14:xfrm>
              <a:off x="7912893" y="1301467"/>
              <a:ext cx="2880" cy="150480"/>
            </p14:xfrm>
          </p:contentPart>
        </mc:Choice>
        <mc:Fallback xmlns=""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D5C1B5B1-D0A3-4650-9445-C8A8C25AD755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7908573" y="1297147"/>
                <a:ext cx="1152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31CDF708-EFED-4498-ADE0-78B1674302D7}"/>
                  </a:ext>
                </a:extLst>
              </p14:cNvPr>
              <p14:cNvContentPartPr/>
              <p14:nvPr/>
            </p14:nvContentPartPr>
            <p14:xfrm>
              <a:off x="7710573" y="1242427"/>
              <a:ext cx="326880" cy="32760"/>
            </p14:xfrm>
          </p:contentPart>
        </mc:Choice>
        <mc:Fallback xmlns=""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31CDF708-EFED-4498-ADE0-78B1674302D7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7706253" y="1238107"/>
                <a:ext cx="33552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1BBFE651-C32F-44BD-9D59-E902AE9850ED}"/>
                  </a:ext>
                </a:extLst>
              </p14:cNvPr>
              <p14:cNvContentPartPr/>
              <p14:nvPr/>
            </p14:nvContentPartPr>
            <p14:xfrm>
              <a:off x="7941333" y="1409827"/>
              <a:ext cx="101880" cy="142200"/>
            </p14:xfrm>
          </p:contentPart>
        </mc:Choice>
        <mc:Fallback xmlns=""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1BBFE651-C32F-44BD-9D59-E902AE9850ED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7937013" y="1405507"/>
                <a:ext cx="11052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DC2F2953-70FD-4666-8DF2-0B0543E18C5A}"/>
                  </a:ext>
                </a:extLst>
              </p14:cNvPr>
              <p14:cNvContentPartPr/>
              <p14:nvPr/>
            </p14:nvContentPartPr>
            <p14:xfrm>
              <a:off x="10350453" y="1144147"/>
              <a:ext cx="90000" cy="151560"/>
            </p14:xfrm>
          </p:contentPart>
        </mc:Choice>
        <mc:Fallback xmlns=""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DC2F2953-70FD-4666-8DF2-0B0543E18C5A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10346133" y="1139827"/>
                <a:ext cx="9864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C7E8DBF4-B112-4D3C-AC2F-95B2007D9F01}"/>
                  </a:ext>
                </a:extLst>
              </p14:cNvPr>
              <p14:cNvContentPartPr/>
              <p14:nvPr/>
            </p14:nvContentPartPr>
            <p14:xfrm>
              <a:off x="10469253" y="1230187"/>
              <a:ext cx="88200" cy="150120"/>
            </p14:xfrm>
          </p:contentPart>
        </mc:Choice>
        <mc:Fallback xmlns=""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C7E8DBF4-B112-4D3C-AC2F-95B2007D9F01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10464933" y="1225867"/>
                <a:ext cx="9684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B154336A-F5C5-49E5-9753-FCE5A754F404}"/>
                  </a:ext>
                </a:extLst>
              </p14:cNvPr>
              <p14:cNvContentPartPr/>
              <p14:nvPr/>
            </p14:nvContentPartPr>
            <p14:xfrm>
              <a:off x="10639533" y="1220467"/>
              <a:ext cx="101160" cy="3240"/>
            </p14:xfrm>
          </p:contentPart>
        </mc:Choice>
        <mc:Fallback xmlns=""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B154336A-F5C5-49E5-9753-FCE5A754F404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10635213" y="1216147"/>
                <a:ext cx="109800" cy="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760C8624-C1D8-45C1-BFD8-5B2B8779B1DE}"/>
                  </a:ext>
                </a:extLst>
              </p14:cNvPr>
              <p14:cNvContentPartPr/>
              <p14:nvPr/>
            </p14:nvContentPartPr>
            <p14:xfrm>
              <a:off x="10809453" y="1157827"/>
              <a:ext cx="156960" cy="116280"/>
            </p14:xfrm>
          </p:contentPart>
        </mc:Choice>
        <mc:Fallback xmlns=""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760C8624-C1D8-45C1-BFD8-5B2B8779B1DE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10805133" y="1153507"/>
                <a:ext cx="16560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B754D8DF-7A33-4F3D-876F-D616AE9771C7}"/>
                  </a:ext>
                </a:extLst>
              </p14:cNvPr>
              <p14:cNvContentPartPr/>
              <p14:nvPr/>
            </p14:nvContentPartPr>
            <p14:xfrm>
              <a:off x="10984413" y="1064587"/>
              <a:ext cx="104400" cy="175680"/>
            </p14:xfrm>
          </p:contentPart>
        </mc:Choice>
        <mc:Fallback xmlns=""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B754D8DF-7A33-4F3D-876F-D616AE9771C7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10980093" y="1060267"/>
                <a:ext cx="11304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5C009381-34FF-48E7-AD01-2F846B2DBAEB}"/>
                  </a:ext>
                </a:extLst>
              </p14:cNvPr>
              <p14:cNvContentPartPr/>
              <p14:nvPr/>
            </p14:nvContentPartPr>
            <p14:xfrm>
              <a:off x="11015013" y="1174387"/>
              <a:ext cx="60840" cy="88200"/>
            </p14:xfrm>
          </p:contentPart>
        </mc:Choice>
        <mc:Fallback xmlns=""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5C009381-34FF-48E7-AD01-2F846B2DBAEB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11010693" y="1170067"/>
                <a:ext cx="6948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B21458D3-25DA-4B65-B01A-29D7A80A6993}"/>
                  </a:ext>
                </a:extLst>
              </p14:cNvPr>
              <p14:cNvContentPartPr/>
              <p14:nvPr/>
            </p14:nvContentPartPr>
            <p14:xfrm>
              <a:off x="11082693" y="1207867"/>
              <a:ext cx="71280" cy="122760"/>
            </p14:xfrm>
          </p:contentPart>
        </mc:Choice>
        <mc:Fallback xmlns=""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B21458D3-25DA-4B65-B01A-29D7A80A6993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11078373" y="1203547"/>
                <a:ext cx="7992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B6D24042-6336-44CC-8248-5827B3ACA600}"/>
                  </a:ext>
                </a:extLst>
              </p14:cNvPr>
              <p14:cNvContentPartPr/>
              <p14:nvPr/>
            </p14:nvContentPartPr>
            <p14:xfrm>
              <a:off x="8154813" y="1191307"/>
              <a:ext cx="117720" cy="322560"/>
            </p14:xfrm>
          </p:contentPart>
        </mc:Choice>
        <mc:Fallback xmlns=""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B6D24042-6336-44CC-8248-5827B3ACA600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8150493" y="1186987"/>
                <a:ext cx="12636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4AD68A9E-C965-46F1-88AB-A4550FFE58B4}"/>
                  </a:ext>
                </a:extLst>
              </p14:cNvPr>
              <p14:cNvContentPartPr/>
              <p14:nvPr/>
            </p14:nvContentPartPr>
            <p14:xfrm>
              <a:off x="8276133" y="1252867"/>
              <a:ext cx="128520" cy="144000"/>
            </p14:xfrm>
          </p:contentPart>
        </mc:Choice>
        <mc:Fallback xmlns=""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4AD68A9E-C965-46F1-88AB-A4550FFE58B4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8271813" y="1248547"/>
                <a:ext cx="13716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B04A2706-C70A-40C3-8DA7-1B9F7F0EA588}"/>
                  </a:ext>
                </a:extLst>
              </p14:cNvPr>
              <p14:cNvContentPartPr/>
              <p14:nvPr/>
            </p14:nvContentPartPr>
            <p14:xfrm>
              <a:off x="8398173" y="1332787"/>
              <a:ext cx="109080" cy="136080"/>
            </p14:xfrm>
          </p:contentPart>
        </mc:Choice>
        <mc:Fallback xmlns=""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B04A2706-C70A-40C3-8DA7-1B9F7F0EA588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8393853" y="1328467"/>
                <a:ext cx="11772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3485A020-EF4F-4B5A-B232-9D8FCF8EFB5E}"/>
                  </a:ext>
                </a:extLst>
              </p14:cNvPr>
              <p14:cNvContentPartPr/>
              <p14:nvPr/>
            </p14:nvContentPartPr>
            <p14:xfrm>
              <a:off x="8549013" y="1202827"/>
              <a:ext cx="70920" cy="284400"/>
            </p14:xfrm>
          </p:contentPart>
        </mc:Choice>
        <mc:Fallback xmlns=""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3485A020-EF4F-4B5A-B232-9D8FCF8EFB5E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8544693" y="1198507"/>
                <a:ext cx="7956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2466B3D2-AF83-4B81-97CE-E1E65BBE5697}"/>
                  </a:ext>
                </a:extLst>
              </p14:cNvPr>
              <p14:cNvContentPartPr/>
              <p14:nvPr/>
            </p14:nvContentPartPr>
            <p14:xfrm>
              <a:off x="8789853" y="1332067"/>
              <a:ext cx="173520" cy="7200"/>
            </p14:xfrm>
          </p:contentPart>
        </mc:Choice>
        <mc:Fallback xmlns=""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2466B3D2-AF83-4B81-97CE-E1E65BBE5697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8785533" y="1327747"/>
                <a:ext cx="18216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8CEE4795-2E77-4E68-A454-7811A612C918}"/>
                  </a:ext>
                </a:extLst>
              </p14:cNvPr>
              <p14:cNvContentPartPr/>
              <p14:nvPr/>
            </p14:nvContentPartPr>
            <p14:xfrm>
              <a:off x="8803173" y="1359787"/>
              <a:ext cx="222480" cy="18720"/>
            </p14:xfrm>
          </p:contentPart>
        </mc:Choice>
        <mc:Fallback xmlns=""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8CEE4795-2E77-4E68-A454-7811A612C918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8798853" y="1355467"/>
                <a:ext cx="2311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A7A5D80A-05C1-4F3B-9CF7-F50D18101851}"/>
                  </a:ext>
                </a:extLst>
              </p14:cNvPr>
              <p14:cNvContentPartPr/>
              <p14:nvPr/>
            </p14:nvContentPartPr>
            <p14:xfrm>
              <a:off x="9308973" y="1313347"/>
              <a:ext cx="67680" cy="113760"/>
            </p14:xfrm>
          </p:contentPart>
        </mc:Choice>
        <mc:Fallback xmlns=""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A7A5D80A-05C1-4F3B-9CF7-F50D18101851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9304653" y="1309027"/>
                <a:ext cx="7632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AFD328FA-B05D-415D-BBB0-E30D6BD5A8EA}"/>
                  </a:ext>
                </a:extLst>
              </p14:cNvPr>
              <p14:cNvContentPartPr/>
              <p14:nvPr/>
            </p14:nvContentPartPr>
            <p14:xfrm>
              <a:off x="9449013" y="1287787"/>
              <a:ext cx="30240" cy="23760"/>
            </p14:xfrm>
          </p:contentPart>
        </mc:Choice>
        <mc:Fallback xmlns=""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AFD328FA-B05D-415D-BBB0-E30D6BD5A8EA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9444693" y="1283467"/>
                <a:ext cx="3888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BE60B1BE-3CF5-40E2-B120-C04AFCFA033C}"/>
                  </a:ext>
                </a:extLst>
              </p14:cNvPr>
              <p14:cNvContentPartPr/>
              <p14:nvPr/>
            </p14:nvContentPartPr>
            <p14:xfrm>
              <a:off x="9562773" y="1156387"/>
              <a:ext cx="170640" cy="259920"/>
            </p14:xfrm>
          </p:contentPart>
        </mc:Choice>
        <mc:Fallback xmlns=""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BE60B1BE-3CF5-40E2-B120-C04AFCFA033C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9558453" y="1152067"/>
                <a:ext cx="17928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B8C7DF20-B650-4AE8-8252-D5401C98C9E5}"/>
                  </a:ext>
                </a:extLst>
              </p14:cNvPr>
              <p14:cNvContentPartPr/>
              <p14:nvPr/>
            </p14:nvContentPartPr>
            <p14:xfrm>
              <a:off x="9745653" y="1174747"/>
              <a:ext cx="81000" cy="143640"/>
            </p14:xfrm>
          </p:contentPart>
        </mc:Choice>
        <mc:Fallback xmlns=""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B8C7DF20-B650-4AE8-8252-D5401C98C9E5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9741333" y="1170427"/>
                <a:ext cx="8964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A6160268-5DCC-42CF-99DC-146F66B57DD6}"/>
                  </a:ext>
                </a:extLst>
              </p14:cNvPr>
              <p14:cNvContentPartPr/>
              <p14:nvPr/>
            </p14:nvContentPartPr>
            <p14:xfrm>
              <a:off x="9782013" y="1294627"/>
              <a:ext cx="66600" cy="110520"/>
            </p14:xfrm>
          </p:contentPart>
        </mc:Choice>
        <mc:Fallback xmlns=""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A6160268-5DCC-42CF-99DC-146F66B57DD6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9777693" y="1290307"/>
                <a:ext cx="7524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850D23D4-C74F-4349-BA15-361931FC2CB6}"/>
                  </a:ext>
                </a:extLst>
              </p14:cNvPr>
              <p14:cNvContentPartPr/>
              <p14:nvPr/>
            </p14:nvContentPartPr>
            <p14:xfrm>
              <a:off x="9815493" y="1142707"/>
              <a:ext cx="42120" cy="378000"/>
            </p14:xfrm>
          </p:contentPart>
        </mc:Choice>
        <mc:Fallback xmlns=""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850D23D4-C74F-4349-BA15-361931FC2CB6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9811173" y="1138387"/>
                <a:ext cx="5076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A9BFEABF-9420-4AE7-BEF7-421A332567BD}"/>
                  </a:ext>
                </a:extLst>
              </p14:cNvPr>
              <p14:cNvContentPartPr/>
              <p14:nvPr/>
            </p14:nvContentPartPr>
            <p14:xfrm>
              <a:off x="8624613" y="1716547"/>
              <a:ext cx="149400" cy="13680"/>
            </p14:xfrm>
          </p:contentPart>
        </mc:Choice>
        <mc:Fallback xmlns=""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A9BFEABF-9420-4AE7-BEF7-421A332567BD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8620293" y="1712227"/>
                <a:ext cx="15804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B34CC2E5-C525-41F8-B263-36ABA3B388A2}"/>
                  </a:ext>
                </a:extLst>
              </p14:cNvPr>
              <p14:cNvContentPartPr/>
              <p14:nvPr/>
            </p14:nvContentPartPr>
            <p14:xfrm>
              <a:off x="8630013" y="1766947"/>
              <a:ext cx="135360" cy="16200"/>
            </p14:xfrm>
          </p:contentPart>
        </mc:Choice>
        <mc:Fallback xmlns=""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B34CC2E5-C525-41F8-B263-36ABA3B388A2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8625693" y="1762627"/>
                <a:ext cx="14400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2AB4A5BC-D5FF-4271-B5E8-D26A35BCE55C}"/>
                  </a:ext>
                </a:extLst>
              </p14:cNvPr>
              <p14:cNvContentPartPr/>
              <p14:nvPr/>
            </p14:nvContentPartPr>
            <p14:xfrm>
              <a:off x="8779053" y="1656067"/>
              <a:ext cx="138600" cy="151920"/>
            </p14:xfrm>
          </p:contentPart>
        </mc:Choice>
        <mc:Fallback xmlns=""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2AB4A5BC-D5FF-4271-B5E8-D26A35BCE55C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8774733" y="1651747"/>
                <a:ext cx="14724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A5529467-14A2-44FD-AE6C-A25EEF1C6355}"/>
                  </a:ext>
                </a:extLst>
              </p14:cNvPr>
              <p14:cNvContentPartPr/>
              <p14:nvPr/>
            </p14:nvContentPartPr>
            <p14:xfrm>
              <a:off x="9086133" y="1711867"/>
              <a:ext cx="28440" cy="156240"/>
            </p14:xfrm>
          </p:contentPart>
        </mc:Choice>
        <mc:Fallback xmlns=""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A5529467-14A2-44FD-AE6C-A25EEF1C6355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9081813" y="1707547"/>
                <a:ext cx="3708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58C73A11-181B-42AD-8D40-E821914D9319}"/>
                  </a:ext>
                </a:extLst>
              </p14:cNvPr>
              <p14:cNvContentPartPr/>
              <p14:nvPr/>
            </p14:nvContentPartPr>
            <p14:xfrm>
              <a:off x="9144453" y="1715107"/>
              <a:ext cx="22680" cy="131760"/>
            </p14:xfrm>
          </p:contentPart>
        </mc:Choice>
        <mc:Fallback xmlns=""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58C73A11-181B-42AD-8D40-E821914D9319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9140133" y="1710787"/>
                <a:ext cx="3132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A8EE5D06-F9FA-4E34-B981-24370646FD51}"/>
                  </a:ext>
                </a:extLst>
              </p14:cNvPr>
              <p14:cNvContentPartPr/>
              <p14:nvPr/>
            </p14:nvContentPartPr>
            <p14:xfrm>
              <a:off x="8977413" y="1631947"/>
              <a:ext cx="248760" cy="53640"/>
            </p14:xfrm>
          </p:contentPart>
        </mc:Choice>
        <mc:Fallback xmlns=""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A8EE5D06-F9FA-4E34-B981-24370646FD51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8973093" y="1627627"/>
                <a:ext cx="2574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id="{A7164E70-A608-4E4E-B6F3-9A8D3DB607D6}"/>
                  </a:ext>
                </a:extLst>
              </p14:cNvPr>
              <p14:cNvContentPartPr/>
              <p14:nvPr/>
            </p14:nvContentPartPr>
            <p14:xfrm>
              <a:off x="9252453" y="1558867"/>
              <a:ext cx="8640" cy="113040"/>
            </p14:xfrm>
          </p:contentPart>
        </mc:Choice>
        <mc:Fallback xmlns=""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A7164E70-A608-4E4E-B6F3-9A8D3DB607D6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9248133" y="1554547"/>
                <a:ext cx="1728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3E7752BA-81A9-43A8-89D7-33705C021E7D}"/>
                  </a:ext>
                </a:extLst>
              </p14:cNvPr>
              <p14:cNvContentPartPr/>
              <p14:nvPr/>
            </p14:nvContentPartPr>
            <p14:xfrm>
              <a:off x="9140493" y="1847227"/>
              <a:ext cx="123480" cy="133560"/>
            </p14:xfrm>
          </p:contentPart>
        </mc:Choice>
        <mc:Fallback xmlns=""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3E7752BA-81A9-43A8-89D7-33705C021E7D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9136173" y="1842907"/>
                <a:ext cx="13212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C886FB8A-3871-4714-B3CA-9F3D28D5F410}"/>
                  </a:ext>
                </a:extLst>
              </p14:cNvPr>
              <p14:cNvContentPartPr/>
              <p14:nvPr/>
            </p14:nvContentPartPr>
            <p14:xfrm>
              <a:off x="9370173" y="1644907"/>
              <a:ext cx="78120" cy="212760"/>
            </p14:xfrm>
          </p:contentPart>
        </mc:Choice>
        <mc:Fallback xmlns=""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C886FB8A-3871-4714-B3CA-9F3D28D5F410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9365853" y="1640587"/>
                <a:ext cx="8676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A93D62CE-D9E1-4A9B-BFBE-5E8F14049F72}"/>
                  </a:ext>
                </a:extLst>
              </p14:cNvPr>
              <p14:cNvContentPartPr/>
              <p14:nvPr/>
            </p14:nvContentPartPr>
            <p14:xfrm>
              <a:off x="9461613" y="1662907"/>
              <a:ext cx="105480" cy="162720"/>
            </p14:xfrm>
          </p:contentPart>
        </mc:Choice>
        <mc:Fallback xmlns=""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A93D62CE-D9E1-4A9B-BFBE-5E8F14049F72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9457293" y="1658587"/>
                <a:ext cx="11412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8BF7DC1A-529A-437F-AEE8-EEDBAF1E3BC1}"/>
                  </a:ext>
                </a:extLst>
              </p14:cNvPr>
              <p14:cNvContentPartPr/>
              <p14:nvPr/>
            </p14:nvContentPartPr>
            <p14:xfrm>
              <a:off x="9554853" y="1774867"/>
              <a:ext cx="79200" cy="107280"/>
            </p14:xfrm>
          </p:contentPart>
        </mc:Choice>
        <mc:Fallback xmlns=""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8BF7DC1A-529A-437F-AEE8-EEDBAF1E3BC1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9550533" y="1770547"/>
                <a:ext cx="8784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9EF1C556-B4A8-4F83-B0B4-E6CDE55308AA}"/>
                  </a:ext>
                </a:extLst>
              </p14:cNvPr>
              <p14:cNvContentPartPr/>
              <p14:nvPr/>
            </p14:nvContentPartPr>
            <p14:xfrm>
              <a:off x="9629013" y="1645627"/>
              <a:ext cx="80280" cy="285120"/>
            </p14:xfrm>
          </p:contentPart>
        </mc:Choice>
        <mc:Fallback xmlns=""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9EF1C556-B4A8-4F83-B0B4-E6CDE55308AA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9624693" y="1641307"/>
                <a:ext cx="8892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8E1D3443-C33F-4695-8479-03E39D0B35CC}"/>
                  </a:ext>
                </a:extLst>
              </p14:cNvPr>
              <p14:cNvContentPartPr/>
              <p14:nvPr/>
            </p14:nvContentPartPr>
            <p14:xfrm>
              <a:off x="9791373" y="1763707"/>
              <a:ext cx="148320" cy="3240"/>
            </p14:xfrm>
          </p:contentPart>
        </mc:Choice>
        <mc:Fallback xmlns=""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8E1D3443-C33F-4695-8479-03E39D0B35CC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9787053" y="1759387"/>
                <a:ext cx="156960" cy="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705AE516-D3FF-412E-A455-675893AFF0F7}"/>
                  </a:ext>
                </a:extLst>
              </p14:cNvPr>
              <p14:cNvContentPartPr/>
              <p14:nvPr/>
            </p14:nvContentPartPr>
            <p14:xfrm>
              <a:off x="9784893" y="1825267"/>
              <a:ext cx="207000" cy="3240"/>
            </p14:xfrm>
          </p:contentPart>
        </mc:Choice>
        <mc:Fallback xmlns=""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705AE516-D3FF-412E-A455-675893AFF0F7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9780573" y="1820947"/>
                <a:ext cx="215640" cy="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E2DB0C1B-F1C3-4C04-B669-555556EAD63F}"/>
                  </a:ext>
                </a:extLst>
              </p14:cNvPr>
              <p14:cNvContentPartPr/>
              <p14:nvPr/>
            </p14:nvContentPartPr>
            <p14:xfrm>
              <a:off x="10054893" y="1731307"/>
              <a:ext cx="137520" cy="237960"/>
            </p14:xfrm>
          </p:contentPart>
        </mc:Choice>
        <mc:Fallback xmlns=""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E2DB0C1B-F1C3-4C04-B669-555556EAD63F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10050573" y="1726987"/>
                <a:ext cx="14616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B66CDE8D-191D-4184-B547-87CF196E36C1}"/>
                  </a:ext>
                </a:extLst>
              </p14:cNvPr>
              <p14:cNvContentPartPr/>
              <p14:nvPr/>
            </p14:nvContentPartPr>
            <p14:xfrm>
              <a:off x="10196373" y="1787827"/>
              <a:ext cx="105840" cy="119520"/>
            </p14:xfrm>
          </p:contentPart>
        </mc:Choice>
        <mc:Fallback xmlns=""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B66CDE8D-191D-4184-B547-87CF196E36C1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10192053" y="1783507"/>
                <a:ext cx="11448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0D3F142C-7401-4B31-8E52-2D24E75ED8F7}"/>
                  </a:ext>
                </a:extLst>
              </p14:cNvPr>
              <p14:cNvContentPartPr/>
              <p14:nvPr/>
            </p14:nvContentPartPr>
            <p14:xfrm>
              <a:off x="10370253" y="1760467"/>
              <a:ext cx="25200" cy="10080"/>
            </p14:xfrm>
          </p:contentPart>
        </mc:Choice>
        <mc:Fallback xmlns=""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0D3F142C-7401-4B31-8E52-2D24E75ED8F7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10365933" y="1756147"/>
                <a:ext cx="3384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6AE38B4F-2D02-4F85-8390-56830966BCA0}"/>
                  </a:ext>
                </a:extLst>
              </p14:cNvPr>
              <p14:cNvContentPartPr/>
              <p14:nvPr/>
            </p14:nvContentPartPr>
            <p14:xfrm>
              <a:off x="10438293" y="1573267"/>
              <a:ext cx="145800" cy="145080"/>
            </p14:xfrm>
          </p:contentPart>
        </mc:Choice>
        <mc:Fallback xmlns=""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6AE38B4F-2D02-4F85-8390-56830966BCA0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10433973" y="1568947"/>
                <a:ext cx="15444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5A6C83A6-AA24-48CC-8F3C-1E4E53F2B832}"/>
                  </a:ext>
                </a:extLst>
              </p14:cNvPr>
              <p14:cNvContentPartPr/>
              <p14:nvPr/>
            </p14:nvContentPartPr>
            <p14:xfrm>
              <a:off x="10597413" y="1579027"/>
              <a:ext cx="133560" cy="165600"/>
            </p14:xfrm>
          </p:contentPart>
        </mc:Choice>
        <mc:Fallback xmlns=""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5A6C83A6-AA24-48CC-8F3C-1E4E53F2B832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10593093" y="1574707"/>
                <a:ext cx="1422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CC26AE63-F519-40E4-BF0D-2108D3BCD26F}"/>
                  </a:ext>
                </a:extLst>
              </p14:cNvPr>
              <p14:cNvContentPartPr/>
              <p14:nvPr/>
            </p14:nvContentPartPr>
            <p14:xfrm>
              <a:off x="10426413" y="1793227"/>
              <a:ext cx="292680" cy="19800"/>
            </p14:xfrm>
          </p:contentPart>
        </mc:Choice>
        <mc:Fallback xmlns=""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CC26AE63-F519-40E4-BF0D-2108D3BCD26F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10422093" y="1788907"/>
                <a:ext cx="30132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31ED2736-7C25-45F1-B9D0-34E0B56A4362}"/>
                  </a:ext>
                </a:extLst>
              </p14:cNvPr>
              <p14:cNvContentPartPr/>
              <p14:nvPr/>
            </p14:nvContentPartPr>
            <p14:xfrm>
              <a:off x="10389333" y="1831027"/>
              <a:ext cx="135000" cy="166320"/>
            </p14:xfrm>
          </p:contentPart>
        </mc:Choice>
        <mc:Fallback xmlns=""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31ED2736-7C25-45F1-B9D0-34E0B56A4362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10385013" y="1826707"/>
                <a:ext cx="14364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6C25B28E-63F4-4645-A035-4502CE0CA65F}"/>
                  </a:ext>
                </a:extLst>
              </p14:cNvPr>
              <p14:cNvContentPartPr/>
              <p14:nvPr/>
            </p14:nvContentPartPr>
            <p14:xfrm>
              <a:off x="10541973" y="1849747"/>
              <a:ext cx="132120" cy="135360"/>
            </p14:xfrm>
          </p:contentPart>
        </mc:Choice>
        <mc:Fallback xmlns=""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6C25B28E-63F4-4645-A035-4502CE0CA65F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10537653" y="1845427"/>
                <a:ext cx="1407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33B33B9A-4A66-4AD0-AA3B-774162684C13}"/>
                  </a:ext>
                </a:extLst>
              </p14:cNvPr>
              <p14:cNvContentPartPr/>
              <p14:nvPr/>
            </p14:nvContentPartPr>
            <p14:xfrm>
              <a:off x="10613973" y="1910587"/>
              <a:ext cx="111240" cy="148680"/>
            </p14:xfrm>
          </p:contentPart>
        </mc:Choice>
        <mc:Fallback xmlns=""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33B33B9A-4A66-4AD0-AA3B-774162684C13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10609653" y="1906267"/>
                <a:ext cx="11988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71A66FF6-6213-4139-94AB-774F09D505E4}"/>
                  </a:ext>
                </a:extLst>
              </p14:cNvPr>
              <p14:cNvContentPartPr/>
              <p14:nvPr/>
            </p14:nvContentPartPr>
            <p14:xfrm>
              <a:off x="10850853" y="1778107"/>
              <a:ext cx="124560" cy="29520"/>
            </p14:xfrm>
          </p:contentPart>
        </mc:Choice>
        <mc:Fallback xmlns=""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71A66FF6-6213-4139-94AB-774F09D505E4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10846533" y="1773787"/>
                <a:ext cx="13320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75B67F47-0816-4E9B-8494-C5F3B9D6F55D}"/>
                  </a:ext>
                </a:extLst>
              </p14:cNvPr>
              <p14:cNvContentPartPr/>
              <p14:nvPr/>
            </p14:nvContentPartPr>
            <p14:xfrm>
              <a:off x="10075773" y="1405867"/>
              <a:ext cx="1128960" cy="128880"/>
            </p14:xfrm>
          </p:contentPart>
        </mc:Choice>
        <mc:Fallback xmlns=""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75B67F47-0816-4E9B-8494-C5F3B9D6F55D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10071453" y="1401547"/>
                <a:ext cx="113760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745FC471-1D40-49C0-A3F7-978A2A8C9A3A}"/>
                  </a:ext>
                </a:extLst>
              </p14:cNvPr>
              <p14:cNvContentPartPr/>
              <p14:nvPr/>
            </p14:nvContentPartPr>
            <p14:xfrm>
              <a:off x="10119693" y="1353307"/>
              <a:ext cx="253440" cy="160920"/>
            </p14:xfrm>
          </p:contentPart>
        </mc:Choice>
        <mc:Fallback xmlns=""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745FC471-1D40-49C0-A3F7-978A2A8C9A3A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10115373" y="1348987"/>
                <a:ext cx="26208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4">
            <p14:nvContentPartPr>
              <p14:cNvPr id="299" name="Freihand 298">
                <a:extLst>
                  <a:ext uri="{FF2B5EF4-FFF2-40B4-BE49-F238E27FC236}">
                    <a16:creationId xmlns:a16="http://schemas.microsoft.com/office/drawing/2014/main" id="{FEE8A605-8E5F-4519-B46A-00E742D525BB}"/>
                  </a:ext>
                </a:extLst>
              </p14:cNvPr>
              <p14:cNvContentPartPr/>
              <p14:nvPr/>
            </p14:nvContentPartPr>
            <p14:xfrm>
              <a:off x="10768413" y="1262947"/>
              <a:ext cx="169560" cy="127080"/>
            </p14:xfrm>
          </p:contentPart>
        </mc:Choice>
        <mc:Fallback xmlns="">
          <p:pic>
            <p:nvPicPr>
              <p:cNvPr id="299" name="Freihand 298">
                <a:extLst>
                  <a:ext uri="{FF2B5EF4-FFF2-40B4-BE49-F238E27FC236}">
                    <a16:creationId xmlns:a16="http://schemas.microsoft.com/office/drawing/2014/main" id="{FEE8A605-8E5F-4519-B46A-00E742D525BB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10764093" y="1258627"/>
                <a:ext cx="17820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301" name="Freihand 300">
                <a:extLst>
                  <a:ext uri="{FF2B5EF4-FFF2-40B4-BE49-F238E27FC236}">
                    <a16:creationId xmlns:a16="http://schemas.microsoft.com/office/drawing/2014/main" id="{B311C06D-7921-4AFB-B960-209779DE4FA9}"/>
                  </a:ext>
                </a:extLst>
              </p14:cNvPr>
              <p14:cNvContentPartPr/>
              <p14:nvPr/>
            </p14:nvContentPartPr>
            <p14:xfrm>
              <a:off x="10672653" y="907267"/>
              <a:ext cx="547200" cy="514440"/>
            </p14:xfrm>
          </p:contentPart>
        </mc:Choice>
        <mc:Fallback xmlns="">
          <p:pic>
            <p:nvPicPr>
              <p:cNvPr id="301" name="Freihand 300">
                <a:extLst>
                  <a:ext uri="{FF2B5EF4-FFF2-40B4-BE49-F238E27FC236}">
                    <a16:creationId xmlns:a16="http://schemas.microsoft.com/office/drawing/2014/main" id="{B311C06D-7921-4AFB-B960-209779DE4FA9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10668333" y="902947"/>
                <a:ext cx="555840" cy="52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303" name="Freihand 302">
                <a:extLst>
                  <a:ext uri="{FF2B5EF4-FFF2-40B4-BE49-F238E27FC236}">
                    <a16:creationId xmlns:a16="http://schemas.microsoft.com/office/drawing/2014/main" id="{9839BF27-704A-4E65-846A-ACED77CC10A3}"/>
                  </a:ext>
                </a:extLst>
              </p14:cNvPr>
              <p14:cNvContentPartPr/>
              <p14:nvPr/>
            </p14:nvContentPartPr>
            <p14:xfrm>
              <a:off x="11154333" y="929227"/>
              <a:ext cx="764280" cy="81000"/>
            </p14:xfrm>
          </p:contentPart>
        </mc:Choice>
        <mc:Fallback xmlns="">
          <p:pic>
            <p:nvPicPr>
              <p:cNvPr id="303" name="Freihand 302">
                <a:extLst>
                  <a:ext uri="{FF2B5EF4-FFF2-40B4-BE49-F238E27FC236}">
                    <a16:creationId xmlns:a16="http://schemas.microsoft.com/office/drawing/2014/main" id="{9839BF27-704A-4E65-846A-ACED77CC10A3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11150013" y="924907"/>
                <a:ext cx="77292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371" name="Freihand 370">
                <a:extLst>
                  <a:ext uri="{FF2B5EF4-FFF2-40B4-BE49-F238E27FC236}">
                    <a16:creationId xmlns:a16="http://schemas.microsoft.com/office/drawing/2014/main" id="{6C95BB56-EE5C-4A72-8EA7-F4E9133BA608}"/>
                  </a:ext>
                </a:extLst>
              </p14:cNvPr>
              <p14:cNvContentPartPr/>
              <p14:nvPr/>
            </p14:nvContentPartPr>
            <p14:xfrm>
              <a:off x="11416413" y="1501627"/>
              <a:ext cx="28800" cy="149040"/>
            </p14:xfrm>
          </p:contentPart>
        </mc:Choice>
        <mc:Fallback xmlns="">
          <p:pic>
            <p:nvPicPr>
              <p:cNvPr id="371" name="Freihand 370">
                <a:extLst>
                  <a:ext uri="{FF2B5EF4-FFF2-40B4-BE49-F238E27FC236}">
                    <a16:creationId xmlns:a16="http://schemas.microsoft.com/office/drawing/2014/main" id="{6C95BB56-EE5C-4A72-8EA7-F4E9133BA608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11412093" y="1497307"/>
                <a:ext cx="3744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372" name="Freihand 371">
                <a:extLst>
                  <a:ext uri="{FF2B5EF4-FFF2-40B4-BE49-F238E27FC236}">
                    <a16:creationId xmlns:a16="http://schemas.microsoft.com/office/drawing/2014/main" id="{E3E06DCB-B8DD-4B9B-9A5A-9D093986F945}"/>
                  </a:ext>
                </a:extLst>
              </p14:cNvPr>
              <p14:cNvContentPartPr/>
              <p14:nvPr/>
            </p14:nvContentPartPr>
            <p14:xfrm>
              <a:off x="11405253" y="1687387"/>
              <a:ext cx="24480" cy="13680"/>
            </p14:xfrm>
          </p:contentPart>
        </mc:Choice>
        <mc:Fallback xmlns="">
          <p:pic>
            <p:nvPicPr>
              <p:cNvPr id="372" name="Freihand 371">
                <a:extLst>
                  <a:ext uri="{FF2B5EF4-FFF2-40B4-BE49-F238E27FC236}">
                    <a16:creationId xmlns:a16="http://schemas.microsoft.com/office/drawing/2014/main" id="{E3E06DCB-B8DD-4B9B-9A5A-9D093986F945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11400933" y="1683067"/>
                <a:ext cx="3312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373" name="Freihand 372">
                <a:extLst>
                  <a:ext uri="{FF2B5EF4-FFF2-40B4-BE49-F238E27FC236}">
                    <a16:creationId xmlns:a16="http://schemas.microsoft.com/office/drawing/2014/main" id="{29E36B31-C9A1-4C56-8ACC-E01C6029B760}"/>
                  </a:ext>
                </a:extLst>
              </p14:cNvPr>
              <p14:cNvContentPartPr/>
              <p14:nvPr/>
            </p14:nvContentPartPr>
            <p14:xfrm>
              <a:off x="11343693" y="1177627"/>
              <a:ext cx="95760" cy="100080"/>
            </p14:xfrm>
          </p:contentPart>
        </mc:Choice>
        <mc:Fallback xmlns="">
          <p:pic>
            <p:nvPicPr>
              <p:cNvPr id="373" name="Freihand 372">
                <a:extLst>
                  <a:ext uri="{FF2B5EF4-FFF2-40B4-BE49-F238E27FC236}">
                    <a16:creationId xmlns:a16="http://schemas.microsoft.com/office/drawing/2014/main" id="{29E36B31-C9A1-4C56-8ACC-E01C6029B760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11339373" y="1173307"/>
                <a:ext cx="10440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374" name="Freihand 373">
                <a:extLst>
                  <a:ext uri="{FF2B5EF4-FFF2-40B4-BE49-F238E27FC236}">
                    <a16:creationId xmlns:a16="http://schemas.microsoft.com/office/drawing/2014/main" id="{1E57D197-D24F-456E-B820-F17569368895}"/>
                  </a:ext>
                </a:extLst>
              </p14:cNvPr>
              <p14:cNvContentPartPr/>
              <p14:nvPr/>
            </p14:nvContentPartPr>
            <p14:xfrm>
              <a:off x="11447013" y="1226587"/>
              <a:ext cx="65520" cy="134640"/>
            </p14:xfrm>
          </p:contentPart>
        </mc:Choice>
        <mc:Fallback xmlns="">
          <p:pic>
            <p:nvPicPr>
              <p:cNvPr id="374" name="Freihand 373">
                <a:extLst>
                  <a:ext uri="{FF2B5EF4-FFF2-40B4-BE49-F238E27FC236}">
                    <a16:creationId xmlns:a16="http://schemas.microsoft.com/office/drawing/2014/main" id="{1E57D197-D24F-456E-B820-F17569368895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11442693" y="1222267"/>
                <a:ext cx="7416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375" name="Freihand 374">
                <a:extLst>
                  <a:ext uri="{FF2B5EF4-FFF2-40B4-BE49-F238E27FC236}">
                    <a16:creationId xmlns:a16="http://schemas.microsoft.com/office/drawing/2014/main" id="{9EBB89A9-6EA2-4107-926A-2D06F3B4F640}"/>
                  </a:ext>
                </a:extLst>
              </p14:cNvPr>
              <p14:cNvContentPartPr/>
              <p14:nvPr/>
            </p14:nvContentPartPr>
            <p14:xfrm>
              <a:off x="11546733" y="1165747"/>
              <a:ext cx="370800" cy="103680"/>
            </p14:xfrm>
          </p:contentPart>
        </mc:Choice>
        <mc:Fallback xmlns="">
          <p:pic>
            <p:nvPicPr>
              <p:cNvPr id="375" name="Freihand 374">
                <a:extLst>
                  <a:ext uri="{FF2B5EF4-FFF2-40B4-BE49-F238E27FC236}">
                    <a16:creationId xmlns:a16="http://schemas.microsoft.com/office/drawing/2014/main" id="{9EBB89A9-6EA2-4107-926A-2D06F3B4F640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11542413" y="1161427"/>
                <a:ext cx="37944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376" name="Freihand 375">
                <a:extLst>
                  <a:ext uri="{FF2B5EF4-FFF2-40B4-BE49-F238E27FC236}">
                    <a16:creationId xmlns:a16="http://schemas.microsoft.com/office/drawing/2014/main" id="{A6327A01-B4B0-494B-8240-4B1A59112224}"/>
                  </a:ext>
                </a:extLst>
              </p14:cNvPr>
              <p14:cNvContentPartPr/>
              <p14:nvPr/>
            </p14:nvContentPartPr>
            <p14:xfrm>
              <a:off x="11918613" y="1072147"/>
              <a:ext cx="69480" cy="130320"/>
            </p14:xfrm>
          </p:contentPart>
        </mc:Choice>
        <mc:Fallback xmlns="">
          <p:pic>
            <p:nvPicPr>
              <p:cNvPr id="376" name="Freihand 375">
                <a:extLst>
                  <a:ext uri="{FF2B5EF4-FFF2-40B4-BE49-F238E27FC236}">
                    <a16:creationId xmlns:a16="http://schemas.microsoft.com/office/drawing/2014/main" id="{A6327A01-B4B0-494B-8240-4B1A59112224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11914293" y="1067827"/>
                <a:ext cx="7812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377" name="Freihand 376">
                <a:extLst>
                  <a:ext uri="{FF2B5EF4-FFF2-40B4-BE49-F238E27FC236}">
                    <a16:creationId xmlns:a16="http://schemas.microsoft.com/office/drawing/2014/main" id="{F445BE37-7225-48D2-87D5-31CA9F283B49}"/>
                  </a:ext>
                </a:extLst>
              </p14:cNvPr>
              <p14:cNvContentPartPr/>
              <p14:nvPr/>
            </p14:nvContentPartPr>
            <p14:xfrm>
              <a:off x="11976573" y="1265107"/>
              <a:ext cx="20520" cy="39960"/>
            </p14:xfrm>
          </p:contentPart>
        </mc:Choice>
        <mc:Fallback xmlns="">
          <p:pic>
            <p:nvPicPr>
              <p:cNvPr id="377" name="Freihand 376">
                <a:extLst>
                  <a:ext uri="{FF2B5EF4-FFF2-40B4-BE49-F238E27FC236}">
                    <a16:creationId xmlns:a16="http://schemas.microsoft.com/office/drawing/2014/main" id="{F445BE37-7225-48D2-87D5-31CA9F283B49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11972253" y="1260787"/>
                <a:ext cx="291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382" name="Freihand 381">
                <a:extLst>
                  <a:ext uri="{FF2B5EF4-FFF2-40B4-BE49-F238E27FC236}">
                    <a16:creationId xmlns:a16="http://schemas.microsoft.com/office/drawing/2014/main" id="{1522FBFB-9361-4A9B-9DBF-4F5D780C465F}"/>
                  </a:ext>
                </a:extLst>
              </p14:cNvPr>
              <p14:cNvContentPartPr/>
              <p14:nvPr/>
            </p14:nvContentPartPr>
            <p14:xfrm>
              <a:off x="10284213" y="2076547"/>
              <a:ext cx="545040" cy="40680"/>
            </p14:xfrm>
          </p:contentPart>
        </mc:Choice>
        <mc:Fallback xmlns="">
          <p:pic>
            <p:nvPicPr>
              <p:cNvPr id="382" name="Freihand 381">
                <a:extLst>
                  <a:ext uri="{FF2B5EF4-FFF2-40B4-BE49-F238E27FC236}">
                    <a16:creationId xmlns:a16="http://schemas.microsoft.com/office/drawing/2014/main" id="{1522FBFB-9361-4A9B-9DBF-4F5D780C465F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10279893" y="2072227"/>
                <a:ext cx="55368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379" name="Freihand 378">
                <a:extLst>
                  <a:ext uri="{FF2B5EF4-FFF2-40B4-BE49-F238E27FC236}">
                    <a16:creationId xmlns:a16="http://schemas.microsoft.com/office/drawing/2014/main" id="{AA2B6952-7104-4859-862A-EE6D4389648B}"/>
                  </a:ext>
                </a:extLst>
              </p14:cNvPr>
              <p14:cNvContentPartPr/>
              <p14:nvPr/>
            </p14:nvContentPartPr>
            <p14:xfrm>
              <a:off x="8511213" y="2309107"/>
              <a:ext cx="259920" cy="19440"/>
            </p14:xfrm>
          </p:contentPart>
        </mc:Choice>
        <mc:Fallback xmlns="">
          <p:pic>
            <p:nvPicPr>
              <p:cNvPr id="379" name="Freihand 378">
                <a:extLst>
                  <a:ext uri="{FF2B5EF4-FFF2-40B4-BE49-F238E27FC236}">
                    <a16:creationId xmlns:a16="http://schemas.microsoft.com/office/drawing/2014/main" id="{AA2B6952-7104-4859-862A-EE6D4389648B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8506893" y="2304787"/>
                <a:ext cx="26856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380" name="Freihand 379">
                <a:extLst>
                  <a:ext uri="{FF2B5EF4-FFF2-40B4-BE49-F238E27FC236}">
                    <a16:creationId xmlns:a16="http://schemas.microsoft.com/office/drawing/2014/main" id="{E1A06668-5CCC-45CB-A2A2-CEC155F76AA8}"/>
                  </a:ext>
                </a:extLst>
              </p14:cNvPr>
              <p14:cNvContentPartPr/>
              <p14:nvPr/>
            </p14:nvContentPartPr>
            <p14:xfrm>
              <a:off x="8498253" y="2370667"/>
              <a:ext cx="161640" cy="18000"/>
            </p14:xfrm>
          </p:contentPart>
        </mc:Choice>
        <mc:Fallback xmlns="">
          <p:pic>
            <p:nvPicPr>
              <p:cNvPr id="380" name="Freihand 379">
                <a:extLst>
                  <a:ext uri="{FF2B5EF4-FFF2-40B4-BE49-F238E27FC236}">
                    <a16:creationId xmlns:a16="http://schemas.microsoft.com/office/drawing/2014/main" id="{E1A06668-5CCC-45CB-A2A2-CEC155F76AA8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8493933" y="2366347"/>
                <a:ext cx="17028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381" name="Freihand 380">
                <a:extLst>
                  <a:ext uri="{FF2B5EF4-FFF2-40B4-BE49-F238E27FC236}">
                    <a16:creationId xmlns:a16="http://schemas.microsoft.com/office/drawing/2014/main" id="{1CDC8392-98F1-47C6-9CB7-1CAFDB4C5EDE}"/>
                  </a:ext>
                </a:extLst>
              </p14:cNvPr>
              <p14:cNvContentPartPr/>
              <p14:nvPr/>
            </p14:nvContentPartPr>
            <p14:xfrm>
              <a:off x="8751333" y="2281387"/>
              <a:ext cx="123840" cy="185040"/>
            </p14:xfrm>
          </p:contentPart>
        </mc:Choice>
        <mc:Fallback xmlns="">
          <p:pic>
            <p:nvPicPr>
              <p:cNvPr id="381" name="Freihand 380">
                <a:extLst>
                  <a:ext uri="{FF2B5EF4-FFF2-40B4-BE49-F238E27FC236}">
                    <a16:creationId xmlns:a16="http://schemas.microsoft.com/office/drawing/2014/main" id="{1CDC8392-98F1-47C6-9CB7-1CAFDB4C5EDE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8747013" y="2277067"/>
                <a:ext cx="13248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2">
            <p14:nvContentPartPr>
              <p14:cNvPr id="384" name="Freihand 383">
                <a:extLst>
                  <a:ext uri="{FF2B5EF4-FFF2-40B4-BE49-F238E27FC236}">
                    <a16:creationId xmlns:a16="http://schemas.microsoft.com/office/drawing/2014/main" id="{0D72AAFC-0701-42EA-90C6-8858A92073B8}"/>
                  </a:ext>
                </a:extLst>
              </p14:cNvPr>
              <p14:cNvContentPartPr/>
              <p14:nvPr/>
            </p14:nvContentPartPr>
            <p14:xfrm>
              <a:off x="9079653" y="2333947"/>
              <a:ext cx="137880" cy="288360"/>
            </p14:xfrm>
          </p:contentPart>
        </mc:Choice>
        <mc:Fallback xmlns="">
          <p:pic>
            <p:nvPicPr>
              <p:cNvPr id="384" name="Freihand 383">
                <a:extLst>
                  <a:ext uri="{FF2B5EF4-FFF2-40B4-BE49-F238E27FC236}">
                    <a16:creationId xmlns:a16="http://schemas.microsoft.com/office/drawing/2014/main" id="{0D72AAFC-0701-42EA-90C6-8858A92073B8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9075333" y="2329627"/>
                <a:ext cx="14652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4">
            <p14:nvContentPartPr>
              <p14:cNvPr id="385" name="Freihand 384">
                <a:extLst>
                  <a:ext uri="{FF2B5EF4-FFF2-40B4-BE49-F238E27FC236}">
                    <a16:creationId xmlns:a16="http://schemas.microsoft.com/office/drawing/2014/main" id="{C3B883D4-0D00-4C15-915A-D0F5C02E4FC0}"/>
                  </a:ext>
                </a:extLst>
              </p14:cNvPr>
              <p14:cNvContentPartPr/>
              <p14:nvPr/>
            </p14:nvContentPartPr>
            <p14:xfrm>
              <a:off x="9255333" y="2401987"/>
              <a:ext cx="142560" cy="106920"/>
            </p14:xfrm>
          </p:contentPart>
        </mc:Choice>
        <mc:Fallback xmlns="">
          <p:pic>
            <p:nvPicPr>
              <p:cNvPr id="385" name="Freihand 384">
                <a:extLst>
                  <a:ext uri="{FF2B5EF4-FFF2-40B4-BE49-F238E27FC236}">
                    <a16:creationId xmlns:a16="http://schemas.microsoft.com/office/drawing/2014/main" id="{C3B883D4-0D00-4C15-915A-D0F5C02E4FC0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9251013" y="2397667"/>
                <a:ext cx="15120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6">
            <p14:nvContentPartPr>
              <p14:cNvPr id="387" name="Freihand 386">
                <a:extLst>
                  <a:ext uri="{FF2B5EF4-FFF2-40B4-BE49-F238E27FC236}">
                    <a16:creationId xmlns:a16="http://schemas.microsoft.com/office/drawing/2014/main" id="{EF708882-C919-4C95-A62E-6895C0A17AC2}"/>
                  </a:ext>
                </a:extLst>
              </p14:cNvPr>
              <p14:cNvContentPartPr/>
              <p14:nvPr/>
            </p14:nvContentPartPr>
            <p14:xfrm>
              <a:off x="9533973" y="2237467"/>
              <a:ext cx="135360" cy="167760"/>
            </p14:xfrm>
          </p:contentPart>
        </mc:Choice>
        <mc:Fallback xmlns="">
          <p:pic>
            <p:nvPicPr>
              <p:cNvPr id="387" name="Freihand 386">
                <a:extLst>
                  <a:ext uri="{FF2B5EF4-FFF2-40B4-BE49-F238E27FC236}">
                    <a16:creationId xmlns:a16="http://schemas.microsoft.com/office/drawing/2014/main" id="{EF708882-C919-4C95-A62E-6895C0A17AC2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9529653" y="2233147"/>
                <a:ext cx="14400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8">
            <p14:nvContentPartPr>
              <p14:cNvPr id="388" name="Freihand 387">
                <a:extLst>
                  <a:ext uri="{FF2B5EF4-FFF2-40B4-BE49-F238E27FC236}">
                    <a16:creationId xmlns:a16="http://schemas.microsoft.com/office/drawing/2014/main" id="{A8016164-974D-4136-B0FD-3AECFF95478B}"/>
                  </a:ext>
                </a:extLst>
              </p14:cNvPr>
              <p14:cNvContentPartPr/>
              <p14:nvPr/>
            </p14:nvContentPartPr>
            <p14:xfrm>
              <a:off x="9711813" y="2239267"/>
              <a:ext cx="119520" cy="181440"/>
            </p14:xfrm>
          </p:contentPart>
        </mc:Choice>
        <mc:Fallback xmlns="">
          <p:pic>
            <p:nvPicPr>
              <p:cNvPr id="388" name="Freihand 387">
                <a:extLst>
                  <a:ext uri="{FF2B5EF4-FFF2-40B4-BE49-F238E27FC236}">
                    <a16:creationId xmlns:a16="http://schemas.microsoft.com/office/drawing/2014/main" id="{A8016164-974D-4136-B0FD-3AECFF95478B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9707493" y="2234947"/>
                <a:ext cx="12816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0">
            <p14:nvContentPartPr>
              <p14:cNvPr id="390" name="Freihand 389">
                <a:extLst>
                  <a:ext uri="{FF2B5EF4-FFF2-40B4-BE49-F238E27FC236}">
                    <a16:creationId xmlns:a16="http://schemas.microsoft.com/office/drawing/2014/main" id="{51169EC8-67D7-463A-9851-88FF797BC682}"/>
                  </a:ext>
                </a:extLst>
              </p14:cNvPr>
              <p14:cNvContentPartPr/>
              <p14:nvPr/>
            </p14:nvContentPartPr>
            <p14:xfrm>
              <a:off x="9674373" y="2229547"/>
              <a:ext cx="163440" cy="217440"/>
            </p14:xfrm>
          </p:contentPart>
        </mc:Choice>
        <mc:Fallback xmlns="">
          <p:pic>
            <p:nvPicPr>
              <p:cNvPr id="390" name="Freihand 389">
                <a:extLst>
                  <a:ext uri="{FF2B5EF4-FFF2-40B4-BE49-F238E27FC236}">
                    <a16:creationId xmlns:a16="http://schemas.microsoft.com/office/drawing/2014/main" id="{51169EC8-67D7-463A-9851-88FF797BC682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9670053" y="2225227"/>
                <a:ext cx="17208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2">
            <p14:nvContentPartPr>
              <p14:cNvPr id="391" name="Freihand 390">
                <a:extLst>
                  <a:ext uri="{FF2B5EF4-FFF2-40B4-BE49-F238E27FC236}">
                    <a16:creationId xmlns:a16="http://schemas.microsoft.com/office/drawing/2014/main" id="{3C1F7997-B09C-4F5F-AECA-0FF3376F998B}"/>
                  </a:ext>
                </a:extLst>
              </p14:cNvPr>
              <p14:cNvContentPartPr/>
              <p14:nvPr/>
            </p14:nvContentPartPr>
            <p14:xfrm>
              <a:off x="9843573" y="2228827"/>
              <a:ext cx="118800" cy="211680"/>
            </p14:xfrm>
          </p:contentPart>
        </mc:Choice>
        <mc:Fallback xmlns="">
          <p:pic>
            <p:nvPicPr>
              <p:cNvPr id="391" name="Freihand 390">
                <a:extLst>
                  <a:ext uri="{FF2B5EF4-FFF2-40B4-BE49-F238E27FC236}">
                    <a16:creationId xmlns:a16="http://schemas.microsoft.com/office/drawing/2014/main" id="{3C1F7997-B09C-4F5F-AECA-0FF3376F998B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9839253" y="2224507"/>
                <a:ext cx="12744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4">
            <p14:nvContentPartPr>
              <p14:cNvPr id="392" name="Freihand 391">
                <a:extLst>
                  <a:ext uri="{FF2B5EF4-FFF2-40B4-BE49-F238E27FC236}">
                    <a16:creationId xmlns:a16="http://schemas.microsoft.com/office/drawing/2014/main" id="{1479526B-6478-4982-80AC-D07FD3A5135D}"/>
                  </a:ext>
                </a:extLst>
              </p14:cNvPr>
              <p14:cNvContentPartPr/>
              <p14:nvPr/>
            </p14:nvContentPartPr>
            <p14:xfrm>
              <a:off x="9956613" y="2379667"/>
              <a:ext cx="128880" cy="147240"/>
            </p14:xfrm>
          </p:contentPart>
        </mc:Choice>
        <mc:Fallback xmlns="">
          <p:pic>
            <p:nvPicPr>
              <p:cNvPr id="392" name="Freihand 391">
                <a:extLst>
                  <a:ext uri="{FF2B5EF4-FFF2-40B4-BE49-F238E27FC236}">
                    <a16:creationId xmlns:a16="http://schemas.microsoft.com/office/drawing/2014/main" id="{1479526B-6478-4982-80AC-D07FD3A5135D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9952293" y="2375347"/>
                <a:ext cx="1375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6">
            <p14:nvContentPartPr>
              <p14:cNvPr id="394" name="Freihand 393">
                <a:extLst>
                  <a:ext uri="{FF2B5EF4-FFF2-40B4-BE49-F238E27FC236}">
                    <a16:creationId xmlns:a16="http://schemas.microsoft.com/office/drawing/2014/main" id="{AEB78E4A-6A46-4E7E-9FA9-86E15DD349B6}"/>
                  </a:ext>
                </a:extLst>
              </p14:cNvPr>
              <p14:cNvContentPartPr/>
              <p14:nvPr/>
            </p14:nvContentPartPr>
            <p14:xfrm>
              <a:off x="10299333" y="2354107"/>
              <a:ext cx="288000" cy="10080"/>
            </p14:xfrm>
          </p:contentPart>
        </mc:Choice>
        <mc:Fallback xmlns="">
          <p:pic>
            <p:nvPicPr>
              <p:cNvPr id="394" name="Freihand 393">
                <a:extLst>
                  <a:ext uri="{FF2B5EF4-FFF2-40B4-BE49-F238E27FC236}">
                    <a16:creationId xmlns:a16="http://schemas.microsoft.com/office/drawing/2014/main" id="{AEB78E4A-6A46-4E7E-9FA9-86E15DD349B6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10295013" y="2349787"/>
                <a:ext cx="29664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8">
            <p14:nvContentPartPr>
              <p14:cNvPr id="395" name="Freihand 394">
                <a:extLst>
                  <a:ext uri="{FF2B5EF4-FFF2-40B4-BE49-F238E27FC236}">
                    <a16:creationId xmlns:a16="http://schemas.microsoft.com/office/drawing/2014/main" id="{3E342E9A-2485-4E2B-89BF-B14ED710F3FD}"/>
                  </a:ext>
                </a:extLst>
              </p14:cNvPr>
              <p14:cNvContentPartPr/>
              <p14:nvPr/>
            </p14:nvContentPartPr>
            <p14:xfrm>
              <a:off x="10338933" y="2405227"/>
              <a:ext cx="245520" cy="13680"/>
            </p14:xfrm>
          </p:contentPart>
        </mc:Choice>
        <mc:Fallback xmlns="">
          <p:pic>
            <p:nvPicPr>
              <p:cNvPr id="395" name="Freihand 394">
                <a:extLst>
                  <a:ext uri="{FF2B5EF4-FFF2-40B4-BE49-F238E27FC236}">
                    <a16:creationId xmlns:a16="http://schemas.microsoft.com/office/drawing/2014/main" id="{3E342E9A-2485-4E2B-89BF-B14ED710F3FD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10334613" y="2400907"/>
                <a:ext cx="25416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0">
            <p14:nvContentPartPr>
              <p14:cNvPr id="396" name="Freihand 395">
                <a:extLst>
                  <a:ext uri="{FF2B5EF4-FFF2-40B4-BE49-F238E27FC236}">
                    <a16:creationId xmlns:a16="http://schemas.microsoft.com/office/drawing/2014/main" id="{DAA5B7ED-A4DF-4C06-A731-0105BD87B6DA}"/>
                  </a:ext>
                </a:extLst>
              </p14:cNvPr>
              <p14:cNvContentPartPr/>
              <p14:nvPr/>
            </p14:nvContentPartPr>
            <p14:xfrm>
              <a:off x="10738893" y="2271667"/>
              <a:ext cx="294840" cy="129960"/>
            </p14:xfrm>
          </p:contentPart>
        </mc:Choice>
        <mc:Fallback xmlns="">
          <p:pic>
            <p:nvPicPr>
              <p:cNvPr id="396" name="Freihand 395">
                <a:extLst>
                  <a:ext uri="{FF2B5EF4-FFF2-40B4-BE49-F238E27FC236}">
                    <a16:creationId xmlns:a16="http://schemas.microsoft.com/office/drawing/2014/main" id="{DAA5B7ED-A4DF-4C06-A731-0105BD87B6DA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10734573" y="2267347"/>
                <a:ext cx="30348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2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A53DB9E5-E0C3-4FBD-B807-7E5494EB8DFB}"/>
                  </a:ext>
                </a:extLst>
              </p14:cNvPr>
              <p14:cNvContentPartPr/>
              <p14:nvPr/>
            </p14:nvContentPartPr>
            <p14:xfrm>
              <a:off x="5921013" y="778387"/>
              <a:ext cx="84960" cy="210960"/>
            </p14:xfrm>
          </p:contentPart>
        </mc:Choice>
        <mc:Fallback xmlns=""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A53DB9E5-E0C3-4FBD-B807-7E5494EB8DFB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5916693" y="774067"/>
                <a:ext cx="9360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4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25E64AD8-3C7E-457B-B1CD-911C880A6331}"/>
                  </a:ext>
                </a:extLst>
              </p14:cNvPr>
              <p14:cNvContentPartPr/>
              <p14:nvPr/>
            </p14:nvContentPartPr>
            <p14:xfrm>
              <a:off x="6031893" y="790267"/>
              <a:ext cx="87480" cy="107640"/>
            </p14:xfrm>
          </p:contentPart>
        </mc:Choice>
        <mc:Fallback xmlns=""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25E64AD8-3C7E-457B-B1CD-911C880A6331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6027573" y="785947"/>
                <a:ext cx="9612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6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EAD06A44-5EAE-45D9-9541-F23B800DA9E4}"/>
                  </a:ext>
                </a:extLst>
              </p14:cNvPr>
              <p14:cNvContentPartPr/>
              <p14:nvPr/>
            </p14:nvContentPartPr>
            <p14:xfrm>
              <a:off x="6124773" y="770467"/>
              <a:ext cx="11520" cy="792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EAD06A44-5EAE-45D9-9541-F23B800DA9E4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6120453" y="766147"/>
                <a:ext cx="2016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8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A5C6C150-F92D-4337-90AA-34D7702BE543}"/>
                  </a:ext>
                </a:extLst>
              </p14:cNvPr>
              <p14:cNvContentPartPr/>
              <p14:nvPr/>
            </p14:nvContentPartPr>
            <p14:xfrm>
              <a:off x="6236373" y="647707"/>
              <a:ext cx="63720" cy="136080"/>
            </p14:xfrm>
          </p:contentPart>
        </mc:Choice>
        <mc:Fallback xmlns=""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A5C6C150-F92D-4337-90AA-34D7702BE543}"/>
                  </a:ext>
                </a:extLst>
              </p:cNvPr>
              <p:cNvPicPr/>
              <p:nvPr/>
            </p:nvPicPr>
            <p:blipFill>
              <a:blip r:embed="rId519"/>
              <a:stretch>
                <a:fillRect/>
              </a:stretch>
            </p:blipFill>
            <p:spPr>
              <a:xfrm>
                <a:off x="6232053" y="643387"/>
                <a:ext cx="7236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0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6A45D52F-67B9-4F2F-9484-71BEA8C53DFA}"/>
                  </a:ext>
                </a:extLst>
              </p14:cNvPr>
              <p14:cNvContentPartPr/>
              <p14:nvPr/>
            </p14:nvContentPartPr>
            <p14:xfrm>
              <a:off x="6356613" y="649867"/>
              <a:ext cx="23040" cy="9000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6A45D52F-67B9-4F2F-9484-71BEA8C53DFA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6352293" y="645547"/>
                <a:ext cx="3168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2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1489E128-C6EB-4AD1-8854-676AC197E362}"/>
                  </a:ext>
                </a:extLst>
              </p14:cNvPr>
              <p14:cNvContentPartPr/>
              <p14:nvPr/>
            </p14:nvContentPartPr>
            <p14:xfrm>
              <a:off x="6299373" y="609907"/>
              <a:ext cx="99000" cy="72000"/>
            </p14:xfrm>
          </p:contentPart>
        </mc:Choice>
        <mc:Fallback xmlns=""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1489E128-C6EB-4AD1-8854-676AC197E362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6295053" y="605587"/>
                <a:ext cx="10764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4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EE77C5F7-C0E9-4FB0-A629-F7598201D7D5}"/>
                  </a:ext>
                </a:extLst>
              </p14:cNvPr>
              <p14:cNvContentPartPr/>
              <p14:nvPr/>
            </p14:nvContentPartPr>
            <p14:xfrm>
              <a:off x="6410613" y="632587"/>
              <a:ext cx="55800" cy="11484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EE77C5F7-C0E9-4FB0-A629-F7598201D7D5}"/>
                  </a:ext>
                </a:extLst>
              </p:cNvPr>
              <p:cNvPicPr/>
              <p:nvPr/>
            </p:nvPicPr>
            <p:blipFill>
              <a:blip r:embed="rId525"/>
              <a:stretch>
                <a:fillRect/>
              </a:stretch>
            </p:blipFill>
            <p:spPr>
              <a:xfrm>
                <a:off x="6406293" y="628267"/>
                <a:ext cx="6444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6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0E8972EE-BADD-4718-931B-379E506F8B6B}"/>
                  </a:ext>
                </a:extLst>
              </p14:cNvPr>
              <p14:cNvContentPartPr/>
              <p14:nvPr/>
            </p14:nvContentPartPr>
            <p14:xfrm>
              <a:off x="6462813" y="700987"/>
              <a:ext cx="98640" cy="132120"/>
            </p14:xfrm>
          </p:contentPart>
        </mc:Choice>
        <mc:Fallback xmlns=""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0E8972EE-BADD-4718-931B-379E506F8B6B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6458493" y="696667"/>
                <a:ext cx="10728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8">
            <p14:nvContentPartPr>
              <p14:cNvPr id="400" name="Freihand 399">
                <a:extLst>
                  <a:ext uri="{FF2B5EF4-FFF2-40B4-BE49-F238E27FC236}">
                    <a16:creationId xmlns:a16="http://schemas.microsoft.com/office/drawing/2014/main" id="{50DF6851-0D29-4BD4-9016-BAF98BA17725}"/>
                  </a:ext>
                </a:extLst>
              </p14:cNvPr>
              <p14:cNvContentPartPr/>
              <p14:nvPr/>
            </p14:nvContentPartPr>
            <p14:xfrm>
              <a:off x="5833173" y="781267"/>
              <a:ext cx="821520" cy="327600"/>
            </p14:xfrm>
          </p:contentPart>
        </mc:Choice>
        <mc:Fallback xmlns="">
          <p:pic>
            <p:nvPicPr>
              <p:cNvPr id="400" name="Freihand 399">
                <a:extLst>
                  <a:ext uri="{FF2B5EF4-FFF2-40B4-BE49-F238E27FC236}">
                    <a16:creationId xmlns:a16="http://schemas.microsoft.com/office/drawing/2014/main" id="{50DF6851-0D29-4BD4-9016-BAF98BA17725}"/>
                  </a:ext>
                </a:extLst>
              </p:cNvPr>
              <p:cNvPicPr/>
              <p:nvPr/>
            </p:nvPicPr>
            <p:blipFill>
              <a:blip r:embed="rId529"/>
              <a:stretch>
                <a:fillRect/>
              </a:stretch>
            </p:blipFill>
            <p:spPr>
              <a:xfrm>
                <a:off x="5828853" y="776947"/>
                <a:ext cx="83016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0">
            <p14:nvContentPartPr>
              <p14:cNvPr id="401" name="Freihand 400">
                <a:extLst>
                  <a:ext uri="{FF2B5EF4-FFF2-40B4-BE49-F238E27FC236}">
                    <a16:creationId xmlns:a16="http://schemas.microsoft.com/office/drawing/2014/main" id="{BC10F9B8-F430-47AF-B4D7-A3F129CE3FA9}"/>
                  </a:ext>
                </a:extLst>
              </p14:cNvPr>
              <p14:cNvContentPartPr/>
              <p14:nvPr/>
            </p14:nvContentPartPr>
            <p14:xfrm>
              <a:off x="2629173" y="757507"/>
              <a:ext cx="3102120" cy="266400"/>
            </p14:xfrm>
          </p:contentPart>
        </mc:Choice>
        <mc:Fallback xmlns="">
          <p:pic>
            <p:nvPicPr>
              <p:cNvPr id="401" name="Freihand 400">
                <a:extLst>
                  <a:ext uri="{FF2B5EF4-FFF2-40B4-BE49-F238E27FC236}">
                    <a16:creationId xmlns:a16="http://schemas.microsoft.com/office/drawing/2014/main" id="{BC10F9B8-F430-47AF-B4D7-A3F129CE3FA9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2624853" y="753187"/>
                <a:ext cx="311076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2">
            <p14:nvContentPartPr>
              <p14:cNvPr id="402" name="Freihand 401">
                <a:extLst>
                  <a:ext uri="{FF2B5EF4-FFF2-40B4-BE49-F238E27FC236}">
                    <a16:creationId xmlns:a16="http://schemas.microsoft.com/office/drawing/2014/main" id="{5D8DEF6B-9A0D-4347-993B-AA3D1D0ED327}"/>
                  </a:ext>
                </a:extLst>
              </p14:cNvPr>
              <p14:cNvContentPartPr/>
              <p14:nvPr/>
            </p14:nvContentPartPr>
            <p14:xfrm>
              <a:off x="3451413" y="848587"/>
              <a:ext cx="153360" cy="166680"/>
            </p14:xfrm>
          </p:contentPart>
        </mc:Choice>
        <mc:Fallback xmlns="">
          <p:pic>
            <p:nvPicPr>
              <p:cNvPr id="402" name="Freihand 401">
                <a:extLst>
                  <a:ext uri="{FF2B5EF4-FFF2-40B4-BE49-F238E27FC236}">
                    <a16:creationId xmlns:a16="http://schemas.microsoft.com/office/drawing/2014/main" id="{5D8DEF6B-9A0D-4347-993B-AA3D1D0ED327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3447093" y="844267"/>
                <a:ext cx="16200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4">
            <p14:nvContentPartPr>
              <p14:cNvPr id="403" name="Freihand 402">
                <a:extLst>
                  <a:ext uri="{FF2B5EF4-FFF2-40B4-BE49-F238E27FC236}">
                    <a16:creationId xmlns:a16="http://schemas.microsoft.com/office/drawing/2014/main" id="{31717343-8F74-499A-ACC2-DD3A72DA4C56}"/>
                  </a:ext>
                </a:extLst>
              </p14:cNvPr>
              <p14:cNvContentPartPr/>
              <p14:nvPr/>
            </p14:nvContentPartPr>
            <p14:xfrm>
              <a:off x="3610893" y="948307"/>
              <a:ext cx="93600" cy="66600"/>
            </p14:xfrm>
          </p:contentPart>
        </mc:Choice>
        <mc:Fallback xmlns="">
          <p:pic>
            <p:nvPicPr>
              <p:cNvPr id="403" name="Freihand 402">
                <a:extLst>
                  <a:ext uri="{FF2B5EF4-FFF2-40B4-BE49-F238E27FC236}">
                    <a16:creationId xmlns:a16="http://schemas.microsoft.com/office/drawing/2014/main" id="{31717343-8F74-499A-ACC2-DD3A72DA4C56}"/>
                  </a:ext>
                </a:extLst>
              </p:cNvPr>
              <p:cNvPicPr/>
              <p:nvPr/>
            </p:nvPicPr>
            <p:blipFill>
              <a:blip r:embed="rId535"/>
              <a:stretch>
                <a:fillRect/>
              </a:stretch>
            </p:blipFill>
            <p:spPr>
              <a:xfrm>
                <a:off x="3606573" y="943987"/>
                <a:ext cx="10224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6">
            <p14:nvContentPartPr>
              <p14:cNvPr id="404" name="Freihand 403">
                <a:extLst>
                  <a:ext uri="{FF2B5EF4-FFF2-40B4-BE49-F238E27FC236}">
                    <a16:creationId xmlns:a16="http://schemas.microsoft.com/office/drawing/2014/main" id="{A561358F-4FB2-4477-ADDA-269C8F8AFF8C}"/>
                  </a:ext>
                </a:extLst>
              </p14:cNvPr>
              <p14:cNvContentPartPr/>
              <p14:nvPr/>
            </p14:nvContentPartPr>
            <p14:xfrm>
              <a:off x="3736533" y="902587"/>
              <a:ext cx="70200" cy="122400"/>
            </p14:xfrm>
          </p:contentPart>
        </mc:Choice>
        <mc:Fallback xmlns="">
          <p:pic>
            <p:nvPicPr>
              <p:cNvPr id="404" name="Freihand 403">
                <a:extLst>
                  <a:ext uri="{FF2B5EF4-FFF2-40B4-BE49-F238E27FC236}">
                    <a16:creationId xmlns:a16="http://schemas.microsoft.com/office/drawing/2014/main" id="{A561358F-4FB2-4477-ADDA-269C8F8AFF8C}"/>
                  </a:ext>
                </a:extLst>
              </p:cNvPr>
              <p:cNvPicPr/>
              <p:nvPr/>
            </p:nvPicPr>
            <p:blipFill>
              <a:blip r:embed="rId537"/>
              <a:stretch>
                <a:fillRect/>
              </a:stretch>
            </p:blipFill>
            <p:spPr>
              <a:xfrm>
                <a:off x="3732213" y="898267"/>
                <a:ext cx="7884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8">
            <p14:nvContentPartPr>
              <p14:cNvPr id="405" name="Freihand 404">
                <a:extLst>
                  <a:ext uri="{FF2B5EF4-FFF2-40B4-BE49-F238E27FC236}">
                    <a16:creationId xmlns:a16="http://schemas.microsoft.com/office/drawing/2014/main" id="{5C99B397-D475-4042-AA33-295D63F9AF5D}"/>
                  </a:ext>
                </a:extLst>
              </p14:cNvPr>
              <p14:cNvContentPartPr/>
              <p14:nvPr/>
            </p14:nvContentPartPr>
            <p14:xfrm>
              <a:off x="3847413" y="964507"/>
              <a:ext cx="162720" cy="46440"/>
            </p14:xfrm>
          </p:contentPart>
        </mc:Choice>
        <mc:Fallback xmlns="">
          <p:pic>
            <p:nvPicPr>
              <p:cNvPr id="405" name="Freihand 404">
                <a:extLst>
                  <a:ext uri="{FF2B5EF4-FFF2-40B4-BE49-F238E27FC236}">
                    <a16:creationId xmlns:a16="http://schemas.microsoft.com/office/drawing/2014/main" id="{5C99B397-D475-4042-AA33-295D63F9AF5D}"/>
                  </a:ext>
                </a:extLst>
              </p:cNvPr>
              <p:cNvPicPr/>
              <p:nvPr/>
            </p:nvPicPr>
            <p:blipFill>
              <a:blip r:embed="rId539"/>
              <a:stretch>
                <a:fillRect/>
              </a:stretch>
            </p:blipFill>
            <p:spPr>
              <a:xfrm>
                <a:off x="3843093" y="960187"/>
                <a:ext cx="17136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0">
            <p14:nvContentPartPr>
              <p14:cNvPr id="406" name="Freihand 405">
                <a:extLst>
                  <a:ext uri="{FF2B5EF4-FFF2-40B4-BE49-F238E27FC236}">
                    <a16:creationId xmlns:a16="http://schemas.microsoft.com/office/drawing/2014/main" id="{7B314D51-3EA1-49D7-9350-7B4CB707202F}"/>
                  </a:ext>
                </a:extLst>
              </p14:cNvPr>
              <p14:cNvContentPartPr/>
              <p14:nvPr/>
            </p14:nvContentPartPr>
            <p14:xfrm>
              <a:off x="4129653" y="931027"/>
              <a:ext cx="133200" cy="100080"/>
            </p14:xfrm>
          </p:contentPart>
        </mc:Choice>
        <mc:Fallback xmlns="">
          <p:pic>
            <p:nvPicPr>
              <p:cNvPr id="406" name="Freihand 405">
                <a:extLst>
                  <a:ext uri="{FF2B5EF4-FFF2-40B4-BE49-F238E27FC236}">
                    <a16:creationId xmlns:a16="http://schemas.microsoft.com/office/drawing/2014/main" id="{7B314D51-3EA1-49D7-9350-7B4CB707202F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4125333" y="926707"/>
                <a:ext cx="14184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2">
            <p14:nvContentPartPr>
              <p14:cNvPr id="407" name="Freihand 406">
                <a:extLst>
                  <a:ext uri="{FF2B5EF4-FFF2-40B4-BE49-F238E27FC236}">
                    <a16:creationId xmlns:a16="http://schemas.microsoft.com/office/drawing/2014/main" id="{2B2D7F53-F28B-4363-BE49-A8654F034A27}"/>
                  </a:ext>
                </a:extLst>
              </p14:cNvPr>
              <p14:cNvContentPartPr/>
              <p14:nvPr/>
            </p14:nvContentPartPr>
            <p14:xfrm>
              <a:off x="4293093" y="956227"/>
              <a:ext cx="287280" cy="65880"/>
            </p14:xfrm>
          </p:contentPart>
        </mc:Choice>
        <mc:Fallback xmlns="">
          <p:pic>
            <p:nvPicPr>
              <p:cNvPr id="407" name="Freihand 406">
                <a:extLst>
                  <a:ext uri="{FF2B5EF4-FFF2-40B4-BE49-F238E27FC236}">
                    <a16:creationId xmlns:a16="http://schemas.microsoft.com/office/drawing/2014/main" id="{2B2D7F53-F28B-4363-BE49-A8654F034A27}"/>
                  </a:ext>
                </a:extLst>
              </p:cNvPr>
              <p:cNvPicPr/>
              <p:nvPr/>
            </p:nvPicPr>
            <p:blipFill>
              <a:blip r:embed="rId543"/>
              <a:stretch>
                <a:fillRect/>
              </a:stretch>
            </p:blipFill>
            <p:spPr>
              <a:xfrm>
                <a:off x="4288773" y="951907"/>
                <a:ext cx="29592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4">
            <p14:nvContentPartPr>
              <p14:cNvPr id="408" name="Freihand 407">
                <a:extLst>
                  <a:ext uri="{FF2B5EF4-FFF2-40B4-BE49-F238E27FC236}">
                    <a16:creationId xmlns:a16="http://schemas.microsoft.com/office/drawing/2014/main" id="{55279025-280F-4476-B104-B3E952C3DF2E}"/>
                  </a:ext>
                </a:extLst>
              </p14:cNvPr>
              <p14:cNvContentPartPr/>
              <p14:nvPr/>
            </p14:nvContentPartPr>
            <p14:xfrm>
              <a:off x="4595853" y="987907"/>
              <a:ext cx="189720" cy="37440"/>
            </p14:xfrm>
          </p:contentPart>
        </mc:Choice>
        <mc:Fallback xmlns="">
          <p:pic>
            <p:nvPicPr>
              <p:cNvPr id="408" name="Freihand 407">
                <a:extLst>
                  <a:ext uri="{FF2B5EF4-FFF2-40B4-BE49-F238E27FC236}">
                    <a16:creationId xmlns:a16="http://schemas.microsoft.com/office/drawing/2014/main" id="{55279025-280F-4476-B104-B3E952C3DF2E}"/>
                  </a:ext>
                </a:extLst>
              </p:cNvPr>
              <p:cNvPicPr/>
              <p:nvPr/>
            </p:nvPicPr>
            <p:blipFill>
              <a:blip r:embed="rId545"/>
              <a:stretch>
                <a:fillRect/>
              </a:stretch>
            </p:blipFill>
            <p:spPr>
              <a:xfrm>
                <a:off x="4591533" y="983587"/>
                <a:ext cx="1983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6">
            <p14:nvContentPartPr>
              <p14:cNvPr id="409" name="Freihand 408">
                <a:extLst>
                  <a:ext uri="{FF2B5EF4-FFF2-40B4-BE49-F238E27FC236}">
                    <a16:creationId xmlns:a16="http://schemas.microsoft.com/office/drawing/2014/main" id="{63C48EA2-335D-4F5B-A0C0-52A29E4A0B2E}"/>
                  </a:ext>
                </a:extLst>
              </p14:cNvPr>
              <p14:cNvContentPartPr/>
              <p14:nvPr/>
            </p14:nvContentPartPr>
            <p14:xfrm>
              <a:off x="4813653" y="960547"/>
              <a:ext cx="163080" cy="63000"/>
            </p14:xfrm>
          </p:contentPart>
        </mc:Choice>
        <mc:Fallback xmlns="">
          <p:pic>
            <p:nvPicPr>
              <p:cNvPr id="409" name="Freihand 408">
                <a:extLst>
                  <a:ext uri="{FF2B5EF4-FFF2-40B4-BE49-F238E27FC236}">
                    <a16:creationId xmlns:a16="http://schemas.microsoft.com/office/drawing/2014/main" id="{63C48EA2-335D-4F5B-A0C0-52A29E4A0B2E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4809333" y="956227"/>
                <a:ext cx="17172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8">
            <p14:nvContentPartPr>
              <p14:cNvPr id="410" name="Freihand 409">
                <a:extLst>
                  <a:ext uri="{FF2B5EF4-FFF2-40B4-BE49-F238E27FC236}">
                    <a16:creationId xmlns:a16="http://schemas.microsoft.com/office/drawing/2014/main" id="{FD92E110-C620-45F4-9B87-96587AA98552}"/>
                  </a:ext>
                </a:extLst>
              </p14:cNvPr>
              <p14:cNvContentPartPr/>
              <p14:nvPr/>
            </p14:nvContentPartPr>
            <p14:xfrm>
              <a:off x="5081493" y="902587"/>
              <a:ext cx="187920" cy="188280"/>
            </p14:xfrm>
          </p:contentPart>
        </mc:Choice>
        <mc:Fallback xmlns="">
          <p:pic>
            <p:nvPicPr>
              <p:cNvPr id="410" name="Freihand 409">
                <a:extLst>
                  <a:ext uri="{FF2B5EF4-FFF2-40B4-BE49-F238E27FC236}">
                    <a16:creationId xmlns:a16="http://schemas.microsoft.com/office/drawing/2014/main" id="{FD92E110-C620-45F4-9B87-96587AA98552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5077173" y="898267"/>
                <a:ext cx="19656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0">
            <p14:nvContentPartPr>
              <p14:cNvPr id="411" name="Freihand 410">
                <a:extLst>
                  <a:ext uri="{FF2B5EF4-FFF2-40B4-BE49-F238E27FC236}">
                    <a16:creationId xmlns:a16="http://schemas.microsoft.com/office/drawing/2014/main" id="{4D958A96-A0A4-4168-8692-A23490EA40C6}"/>
                  </a:ext>
                </a:extLst>
              </p14:cNvPr>
              <p14:cNvContentPartPr/>
              <p14:nvPr/>
            </p14:nvContentPartPr>
            <p14:xfrm>
              <a:off x="5277693" y="1006627"/>
              <a:ext cx="73080" cy="32760"/>
            </p14:xfrm>
          </p:contentPart>
        </mc:Choice>
        <mc:Fallback xmlns="">
          <p:pic>
            <p:nvPicPr>
              <p:cNvPr id="411" name="Freihand 410">
                <a:extLst>
                  <a:ext uri="{FF2B5EF4-FFF2-40B4-BE49-F238E27FC236}">
                    <a16:creationId xmlns:a16="http://schemas.microsoft.com/office/drawing/2014/main" id="{4D958A96-A0A4-4168-8692-A23490EA40C6}"/>
                  </a:ext>
                </a:extLst>
              </p:cNvPr>
              <p:cNvPicPr/>
              <p:nvPr/>
            </p:nvPicPr>
            <p:blipFill>
              <a:blip r:embed="rId551"/>
              <a:stretch>
                <a:fillRect/>
              </a:stretch>
            </p:blipFill>
            <p:spPr>
              <a:xfrm>
                <a:off x="5273373" y="1002307"/>
                <a:ext cx="8172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2">
            <p14:nvContentPartPr>
              <p14:cNvPr id="412" name="Freihand 411">
                <a:extLst>
                  <a:ext uri="{FF2B5EF4-FFF2-40B4-BE49-F238E27FC236}">
                    <a16:creationId xmlns:a16="http://schemas.microsoft.com/office/drawing/2014/main" id="{80106680-C4D5-4D6C-9880-DB00B0AD3317}"/>
                  </a:ext>
                </a:extLst>
              </p14:cNvPr>
              <p14:cNvContentPartPr/>
              <p14:nvPr/>
            </p14:nvContentPartPr>
            <p14:xfrm>
              <a:off x="5388573" y="915547"/>
              <a:ext cx="101880" cy="119520"/>
            </p14:xfrm>
          </p:contentPart>
        </mc:Choice>
        <mc:Fallback xmlns="">
          <p:pic>
            <p:nvPicPr>
              <p:cNvPr id="412" name="Freihand 411">
                <a:extLst>
                  <a:ext uri="{FF2B5EF4-FFF2-40B4-BE49-F238E27FC236}">
                    <a16:creationId xmlns:a16="http://schemas.microsoft.com/office/drawing/2014/main" id="{80106680-C4D5-4D6C-9880-DB00B0AD3317}"/>
                  </a:ext>
                </a:extLst>
              </p:cNvPr>
              <p:cNvPicPr/>
              <p:nvPr/>
            </p:nvPicPr>
            <p:blipFill>
              <a:blip r:embed="rId553"/>
              <a:stretch>
                <a:fillRect/>
              </a:stretch>
            </p:blipFill>
            <p:spPr>
              <a:xfrm>
                <a:off x="5384253" y="911227"/>
                <a:ext cx="11052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4">
            <p14:nvContentPartPr>
              <p14:cNvPr id="413" name="Freihand 412">
                <a:extLst>
                  <a:ext uri="{FF2B5EF4-FFF2-40B4-BE49-F238E27FC236}">
                    <a16:creationId xmlns:a16="http://schemas.microsoft.com/office/drawing/2014/main" id="{34CB0B67-157A-4EE4-BDB3-2B926CF2639C}"/>
                  </a:ext>
                </a:extLst>
              </p14:cNvPr>
              <p14:cNvContentPartPr/>
              <p14:nvPr/>
            </p14:nvContentPartPr>
            <p14:xfrm>
              <a:off x="5489733" y="933187"/>
              <a:ext cx="146160" cy="83520"/>
            </p14:xfrm>
          </p:contentPart>
        </mc:Choice>
        <mc:Fallback xmlns="">
          <p:pic>
            <p:nvPicPr>
              <p:cNvPr id="413" name="Freihand 412">
                <a:extLst>
                  <a:ext uri="{FF2B5EF4-FFF2-40B4-BE49-F238E27FC236}">
                    <a16:creationId xmlns:a16="http://schemas.microsoft.com/office/drawing/2014/main" id="{34CB0B67-157A-4EE4-BDB3-2B926CF2639C}"/>
                  </a:ext>
                </a:extLst>
              </p:cNvPr>
              <p:cNvPicPr/>
              <p:nvPr/>
            </p:nvPicPr>
            <p:blipFill>
              <a:blip r:embed="rId555"/>
              <a:stretch>
                <a:fillRect/>
              </a:stretch>
            </p:blipFill>
            <p:spPr>
              <a:xfrm>
                <a:off x="5485413" y="928867"/>
                <a:ext cx="15480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6">
            <p14:nvContentPartPr>
              <p14:cNvPr id="414" name="Freihand 413">
                <a:extLst>
                  <a:ext uri="{FF2B5EF4-FFF2-40B4-BE49-F238E27FC236}">
                    <a16:creationId xmlns:a16="http://schemas.microsoft.com/office/drawing/2014/main" id="{51F30AE6-F337-44B4-BC71-2315CB2E46D1}"/>
                  </a:ext>
                </a:extLst>
              </p14:cNvPr>
              <p14:cNvContentPartPr/>
              <p14:nvPr/>
            </p14:nvContentPartPr>
            <p14:xfrm>
              <a:off x="5651013" y="970267"/>
              <a:ext cx="67680" cy="60120"/>
            </p14:xfrm>
          </p:contentPart>
        </mc:Choice>
        <mc:Fallback xmlns="">
          <p:pic>
            <p:nvPicPr>
              <p:cNvPr id="414" name="Freihand 413">
                <a:extLst>
                  <a:ext uri="{FF2B5EF4-FFF2-40B4-BE49-F238E27FC236}">
                    <a16:creationId xmlns:a16="http://schemas.microsoft.com/office/drawing/2014/main" id="{51F30AE6-F337-44B4-BC71-2315CB2E46D1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5646693" y="965947"/>
                <a:ext cx="7632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8">
            <p14:nvContentPartPr>
              <p14:cNvPr id="415" name="Freihand 414">
                <a:extLst>
                  <a:ext uri="{FF2B5EF4-FFF2-40B4-BE49-F238E27FC236}">
                    <a16:creationId xmlns:a16="http://schemas.microsoft.com/office/drawing/2014/main" id="{2138A836-D460-44D8-BA1C-E665EB964D56}"/>
                  </a:ext>
                </a:extLst>
              </p14:cNvPr>
              <p14:cNvContentPartPr/>
              <p14:nvPr/>
            </p14:nvContentPartPr>
            <p14:xfrm>
              <a:off x="5767653" y="843907"/>
              <a:ext cx="24480" cy="215640"/>
            </p14:xfrm>
          </p:contentPart>
        </mc:Choice>
        <mc:Fallback xmlns="">
          <p:pic>
            <p:nvPicPr>
              <p:cNvPr id="415" name="Freihand 414">
                <a:extLst>
                  <a:ext uri="{FF2B5EF4-FFF2-40B4-BE49-F238E27FC236}">
                    <a16:creationId xmlns:a16="http://schemas.microsoft.com/office/drawing/2014/main" id="{2138A836-D460-44D8-BA1C-E665EB964D56}"/>
                  </a:ext>
                </a:extLst>
              </p:cNvPr>
              <p:cNvPicPr/>
              <p:nvPr/>
            </p:nvPicPr>
            <p:blipFill>
              <a:blip r:embed="rId559"/>
              <a:stretch>
                <a:fillRect/>
              </a:stretch>
            </p:blipFill>
            <p:spPr>
              <a:xfrm>
                <a:off x="5763333" y="839587"/>
                <a:ext cx="3312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0">
            <p14:nvContentPartPr>
              <p14:cNvPr id="421" name="Freihand 420">
                <a:extLst>
                  <a:ext uri="{FF2B5EF4-FFF2-40B4-BE49-F238E27FC236}">
                    <a16:creationId xmlns:a16="http://schemas.microsoft.com/office/drawing/2014/main" id="{F80E20DE-C60E-4F25-B35E-5B9AE1399A0D}"/>
                  </a:ext>
                </a:extLst>
              </p14:cNvPr>
              <p14:cNvContentPartPr/>
              <p14:nvPr/>
            </p14:nvContentPartPr>
            <p14:xfrm>
              <a:off x="5631933" y="794227"/>
              <a:ext cx="179280" cy="46800"/>
            </p14:xfrm>
          </p:contentPart>
        </mc:Choice>
        <mc:Fallback xmlns="">
          <p:pic>
            <p:nvPicPr>
              <p:cNvPr id="421" name="Freihand 420">
                <a:extLst>
                  <a:ext uri="{FF2B5EF4-FFF2-40B4-BE49-F238E27FC236}">
                    <a16:creationId xmlns:a16="http://schemas.microsoft.com/office/drawing/2014/main" id="{F80E20DE-C60E-4F25-B35E-5B9AE1399A0D}"/>
                  </a:ext>
                </a:extLst>
              </p:cNvPr>
              <p:cNvPicPr/>
              <p:nvPr/>
            </p:nvPicPr>
            <p:blipFill>
              <a:blip r:embed="rId561"/>
              <a:stretch>
                <a:fillRect/>
              </a:stretch>
            </p:blipFill>
            <p:spPr>
              <a:xfrm>
                <a:off x="5627613" y="789907"/>
                <a:ext cx="18792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2">
            <p14:nvContentPartPr>
              <p14:cNvPr id="422" name="Freihand 421">
                <a:extLst>
                  <a:ext uri="{FF2B5EF4-FFF2-40B4-BE49-F238E27FC236}">
                    <a16:creationId xmlns:a16="http://schemas.microsoft.com/office/drawing/2014/main" id="{FCBD3239-EB3C-40E4-808D-EDB3960E6005}"/>
                  </a:ext>
                </a:extLst>
              </p14:cNvPr>
              <p14:cNvContentPartPr/>
              <p14:nvPr/>
            </p14:nvContentPartPr>
            <p14:xfrm>
              <a:off x="5589453" y="848227"/>
              <a:ext cx="259560" cy="49320"/>
            </p14:xfrm>
          </p:contentPart>
        </mc:Choice>
        <mc:Fallback xmlns="">
          <p:pic>
            <p:nvPicPr>
              <p:cNvPr id="422" name="Freihand 421">
                <a:extLst>
                  <a:ext uri="{FF2B5EF4-FFF2-40B4-BE49-F238E27FC236}">
                    <a16:creationId xmlns:a16="http://schemas.microsoft.com/office/drawing/2014/main" id="{FCBD3239-EB3C-40E4-808D-EDB3960E6005}"/>
                  </a:ext>
                </a:extLst>
              </p:cNvPr>
              <p:cNvPicPr/>
              <p:nvPr/>
            </p:nvPicPr>
            <p:blipFill>
              <a:blip r:embed="rId563"/>
              <a:stretch>
                <a:fillRect/>
              </a:stretch>
            </p:blipFill>
            <p:spPr>
              <a:xfrm>
                <a:off x="5585133" y="843907"/>
                <a:ext cx="2682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4">
            <p14:nvContentPartPr>
              <p14:cNvPr id="423" name="Freihand 422">
                <a:extLst>
                  <a:ext uri="{FF2B5EF4-FFF2-40B4-BE49-F238E27FC236}">
                    <a16:creationId xmlns:a16="http://schemas.microsoft.com/office/drawing/2014/main" id="{4CC314B0-4059-406E-A081-63B694A1D20D}"/>
                  </a:ext>
                </a:extLst>
              </p14:cNvPr>
              <p14:cNvContentPartPr/>
              <p14:nvPr/>
            </p14:nvContentPartPr>
            <p14:xfrm>
              <a:off x="5301453" y="725107"/>
              <a:ext cx="227880" cy="114840"/>
            </p14:xfrm>
          </p:contentPart>
        </mc:Choice>
        <mc:Fallback xmlns="">
          <p:pic>
            <p:nvPicPr>
              <p:cNvPr id="423" name="Freihand 422">
                <a:extLst>
                  <a:ext uri="{FF2B5EF4-FFF2-40B4-BE49-F238E27FC236}">
                    <a16:creationId xmlns:a16="http://schemas.microsoft.com/office/drawing/2014/main" id="{4CC314B0-4059-406E-A081-63B694A1D20D}"/>
                  </a:ext>
                </a:extLst>
              </p:cNvPr>
              <p:cNvPicPr/>
              <p:nvPr/>
            </p:nvPicPr>
            <p:blipFill>
              <a:blip r:embed="rId565"/>
              <a:stretch>
                <a:fillRect/>
              </a:stretch>
            </p:blipFill>
            <p:spPr>
              <a:xfrm>
                <a:off x="5297133" y="720787"/>
                <a:ext cx="23652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6">
            <p14:nvContentPartPr>
              <p14:cNvPr id="425" name="Freihand 424">
                <a:extLst>
                  <a:ext uri="{FF2B5EF4-FFF2-40B4-BE49-F238E27FC236}">
                    <a16:creationId xmlns:a16="http://schemas.microsoft.com/office/drawing/2014/main" id="{35B4A863-8F0A-4C13-A32E-213A40E5C79D}"/>
                  </a:ext>
                </a:extLst>
              </p14:cNvPr>
              <p14:cNvContentPartPr/>
              <p14:nvPr/>
            </p14:nvContentPartPr>
            <p14:xfrm>
              <a:off x="5442933" y="794947"/>
              <a:ext cx="123120" cy="95760"/>
            </p14:xfrm>
          </p:contentPart>
        </mc:Choice>
        <mc:Fallback xmlns="">
          <p:pic>
            <p:nvPicPr>
              <p:cNvPr id="425" name="Freihand 424">
                <a:extLst>
                  <a:ext uri="{FF2B5EF4-FFF2-40B4-BE49-F238E27FC236}">
                    <a16:creationId xmlns:a16="http://schemas.microsoft.com/office/drawing/2014/main" id="{35B4A863-8F0A-4C13-A32E-213A40E5C79D}"/>
                  </a:ext>
                </a:extLst>
              </p:cNvPr>
              <p:cNvPicPr/>
              <p:nvPr/>
            </p:nvPicPr>
            <p:blipFill>
              <a:blip r:embed="rId567"/>
              <a:stretch>
                <a:fillRect/>
              </a:stretch>
            </p:blipFill>
            <p:spPr>
              <a:xfrm>
                <a:off x="5438613" y="790627"/>
                <a:ext cx="13176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8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BD242A75-F19C-4226-B6A6-F7B8489C2B24}"/>
                  </a:ext>
                </a:extLst>
              </p14:cNvPr>
              <p14:cNvContentPartPr/>
              <p14:nvPr/>
            </p14:nvContentPartPr>
            <p14:xfrm>
              <a:off x="1550973" y="720787"/>
              <a:ext cx="9000" cy="16236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BD242A75-F19C-4226-B6A6-F7B8489C2B24}"/>
                  </a:ext>
                </a:extLst>
              </p:cNvPr>
              <p:cNvPicPr/>
              <p:nvPr/>
            </p:nvPicPr>
            <p:blipFill>
              <a:blip r:embed="rId569"/>
              <a:stretch>
                <a:fillRect/>
              </a:stretch>
            </p:blipFill>
            <p:spPr>
              <a:xfrm>
                <a:off x="1546653" y="716467"/>
                <a:ext cx="1764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0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D7707603-644A-4290-B474-44059A711A4F}"/>
                  </a:ext>
                </a:extLst>
              </p14:cNvPr>
              <p14:cNvContentPartPr/>
              <p14:nvPr/>
            </p14:nvContentPartPr>
            <p14:xfrm>
              <a:off x="1509933" y="722587"/>
              <a:ext cx="110880" cy="5832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D7707603-644A-4290-B474-44059A711A4F}"/>
                  </a:ext>
                </a:extLst>
              </p:cNvPr>
              <p:cNvPicPr/>
              <p:nvPr/>
            </p:nvPicPr>
            <p:blipFill>
              <a:blip r:embed="rId571"/>
              <a:stretch>
                <a:fillRect/>
              </a:stretch>
            </p:blipFill>
            <p:spPr>
              <a:xfrm>
                <a:off x="1505613" y="718267"/>
                <a:ext cx="11952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2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5628782C-8BA6-4BE9-B405-0AEE2A9DB2E7}"/>
                  </a:ext>
                </a:extLst>
              </p14:cNvPr>
              <p14:cNvContentPartPr/>
              <p14:nvPr/>
            </p14:nvContentPartPr>
            <p14:xfrm>
              <a:off x="1635213" y="774067"/>
              <a:ext cx="86760" cy="7848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5628782C-8BA6-4BE9-B405-0AEE2A9DB2E7}"/>
                  </a:ext>
                </a:extLst>
              </p:cNvPr>
              <p:cNvPicPr/>
              <p:nvPr/>
            </p:nvPicPr>
            <p:blipFill>
              <a:blip r:embed="rId573"/>
              <a:stretch>
                <a:fillRect/>
              </a:stretch>
            </p:blipFill>
            <p:spPr>
              <a:xfrm>
                <a:off x="1630893" y="769747"/>
                <a:ext cx="9540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4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1D220C81-9B0C-439B-AD04-26A5FC1C0CE5}"/>
                  </a:ext>
                </a:extLst>
              </p14:cNvPr>
              <p14:cNvContentPartPr/>
              <p14:nvPr/>
            </p14:nvContentPartPr>
            <p14:xfrm>
              <a:off x="1777413" y="746707"/>
              <a:ext cx="360" cy="36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1D220C81-9B0C-439B-AD04-26A5FC1C0CE5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773093" y="74238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5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D4742028-6465-4295-99E0-B2D4513F9C67}"/>
                  </a:ext>
                </a:extLst>
              </p14:cNvPr>
              <p14:cNvContentPartPr/>
              <p14:nvPr/>
            </p14:nvContentPartPr>
            <p14:xfrm>
              <a:off x="1827813" y="609547"/>
              <a:ext cx="99720" cy="19296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D4742028-6465-4295-99E0-B2D4513F9C67}"/>
                  </a:ext>
                </a:extLst>
              </p:cNvPr>
              <p:cNvPicPr/>
              <p:nvPr/>
            </p:nvPicPr>
            <p:blipFill>
              <a:blip r:embed="rId576"/>
              <a:stretch>
                <a:fillRect/>
              </a:stretch>
            </p:blipFill>
            <p:spPr>
              <a:xfrm>
                <a:off x="1823493" y="605227"/>
                <a:ext cx="10836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7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A383E6AC-21B0-4063-AE58-638A601226CF}"/>
                  </a:ext>
                </a:extLst>
              </p14:cNvPr>
              <p14:cNvContentPartPr/>
              <p14:nvPr/>
            </p14:nvContentPartPr>
            <p14:xfrm>
              <a:off x="2009253" y="615667"/>
              <a:ext cx="14040" cy="14076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A383E6AC-21B0-4063-AE58-638A601226CF}"/>
                  </a:ext>
                </a:extLst>
              </p:cNvPr>
              <p:cNvPicPr/>
              <p:nvPr/>
            </p:nvPicPr>
            <p:blipFill>
              <a:blip r:embed="rId578"/>
              <a:stretch>
                <a:fillRect/>
              </a:stretch>
            </p:blipFill>
            <p:spPr>
              <a:xfrm>
                <a:off x="2004933" y="611347"/>
                <a:ext cx="2268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9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5754538C-03AD-4AED-973E-5161E8DAA4EA}"/>
                  </a:ext>
                </a:extLst>
              </p14:cNvPr>
              <p14:cNvContentPartPr/>
              <p14:nvPr/>
            </p14:nvContentPartPr>
            <p14:xfrm>
              <a:off x="1922853" y="573547"/>
              <a:ext cx="144000" cy="9972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5754538C-03AD-4AED-973E-5161E8DAA4EA}"/>
                  </a:ext>
                </a:extLst>
              </p:cNvPr>
              <p:cNvPicPr/>
              <p:nvPr/>
            </p:nvPicPr>
            <p:blipFill>
              <a:blip r:embed="rId580"/>
              <a:stretch>
                <a:fillRect/>
              </a:stretch>
            </p:blipFill>
            <p:spPr>
              <a:xfrm>
                <a:off x="1918533" y="569227"/>
                <a:ext cx="15264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1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A67CDCE5-4B1C-47D1-A03D-CE04963E5F3C}"/>
                  </a:ext>
                </a:extLst>
              </p14:cNvPr>
              <p14:cNvContentPartPr/>
              <p14:nvPr/>
            </p14:nvContentPartPr>
            <p14:xfrm>
              <a:off x="2067933" y="584707"/>
              <a:ext cx="89280" cy="15192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A67CDCE5-4B1C-47D1-A03D-CE04963E5F3C}"/>
                  </a:ext>
                </a:extLst>
              </p:cNvPr>
              <p:cNvPicPr/>
              <p:nvPr/>
            </p:nvPicPr>
            <p:blipFill>
              <a:blip r:embed="rId582"/>
              <a:stretch>
                <a:fillRect/>
              </a:stretch>
            </p:blipFill>
            <p:spPr>
              <a:xfrm>
                <a:off x="2063613" y="580387"/>
                <a:ext cx="9792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3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4ACFCEAC-6F71-4C08-BDC8-3F8A71770FF6}"/>
                  </a:ext>
                </a:extLst>
              </p14:cNvPr>
              <p14:cNvContentPartPr/>
              <p14:nvPr/>
            </p14:nvContentPartPr>
            <p14:xfrm>
              <a:off x="2153973" y="679027"/>
              <a:ext cx="97200" cy="12312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4ACFCEAC-6F71-4C08-BDC8-3F8A71770FF6}"/>
                  </a:ext>
                </a:extLst>
              </p:cNvPr>
              <p:cNvPicPr/>
              <p:nvPr/>
            </p:nvPicPr>
            <p:blipFill>
              <a:blip r:embed="rId584"/>
              <a:stretch>
                <a:fillRect/>
              </a:stretch>
            </p:blipFill>
            <p:spPr>
              <a:xfrm>
                <a:off x="2149653" y="674707"/>
                <a:ext cx="10584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5">
            <p14:nvContentPartPr>
              <p14:cNvPr id="417" name="Freihand 416">
                <a:extLst>
                  <a:ext uri="{FF2B5EF4-FFF2-40B4-BE49-F238E27FC236}">
                    <a16:creationId xmlns:a16="http://schemas.microsoft.com/office/drawing/2014/main" id="{D50BBED2-C5E9-44E7-BA3B-B012BEC4F67E}"/>
                  </a:ext>
                </a:extLst>
              </p14:cNvPr>
              <p14:cNvContentPartPr/>
              <p14:nvPr/>
            </p14:nvContentPartPr>
            <p14:xfrm>
              <a:off x="2337573" y="607027"/>
              <a:ext cx="174240" cy="21240"/>
            </p14:xfrm>
          </p:contentPart>
        </mc:Choice>
        <mc:Fallback xmlns="">
          <p:pic>
            <p:nvPicPr>
              <p:cNvPr id="417" name="Freihand 416">
                <a:extLst>
                  <a:ext uri="{FF2B5EF4-FFF2-40B4-BE49-F238E27FC236}">
                    <a16:creationId xmlns:a16="http://schemas.microsoft.com/office/drawing/2014/main" id="{D50BBED2-C5E9-44E7-BA3B-B012BEC4F67E}"/>
                  </a:ext>
                </a:extLst>
              </p:cNvPr>
              <p:cNvPicPr/>
              <p:nvPr/>
            </p:nvPicPr>
            <p:blipFill>
              <a:blip r:embed="rId586"/>
              <a:stretch>
                <a:fillRect/>
              </a:stretch>
            </p:blipFill>
            <p:spPr>
              <a:xfrm>
                <a:off x="2333253" y="602707"/>
                <a:ext cx="1828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7">
            <p14:nvContentPartPr>
              <p14:cNvPr id="418" name="Freihand 417">
                <a:extLst>
                  <a:ext uri="{FF2B5EF4-FFF2-40B4-BE49-F238E27FC236}">
                    <a16:creationId xmlns:a16="http://schemas.microsoft.com/office/drawing/2014/main" id="{E5EFD403-86ED-47B0-8818-63DC85B5C4AD}"/>
                  </a:ext>
                </a:extLst>
              </p14:cNvPr>
              <p14:cNvContentPartPr/>
              <p14:nvPr/>
            </p14:nvContentPartPr>
            <p14:xfrm>
              <a:off x="2340453" y="649507"/>
              <a:ext cx="173880" cy="24840"/>
            </p14:xfrm>
          </p:contentPart>
        </mc:Choice>
        <mc:Fallback xmlns="">
          <p:pic>
            <p:nvPicPr>
              <p:cNvPr id="418" name="Freihand 417">
                <a:extLst>
                  <a:ext uri="{FF2B5EF4-FFF2-40B4-BE49-F238E27FC236}">
                    <a16:creationId xmlns:a16="http://schemas.microsoft.com/office/drawing/2014/main" id="{E5EFD403-86ED-47B0-8818-63DC85B5C4AD}"/>
                  </a:ext>
                </a:extLst>
              </p:cNvPr>
              <p:cNvPicPr/>
              <p:nvPr/>
            </p:nvPicPr>
            <p:blipFill>
              <a:blip r:embed="rId588"/>
              <a:stretch>
                <a:fillRect/>
              </a:stretch>
            </p:blipFill>
            <p:spPr>
              <a:xfrm>
                <a:off x="2336133" y="645187"/>
                <a:ext cx="18252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9">
            <p14:nvContentPartPr>
              <p14:cNvPr id="419" name="Freihand 418">
                <a:extLst>
                  <a:ext uri="{FF2B5EF4-FFF2-40B4-BE49-F238E27FC236}">
                    <a16:creationId xmlns:a16="http://schemas.microsoft.com/office/drawing/2014/main" id="{D19C9BD5-7612-4D8F-9EFA-F34519AACF42}"/>
                  </a:ext>
                </a:extLst>
              </p14:cNvPr>
              <p14:cNvContentPartPr/>
              <p14:nvPr/>
            </p14:nvContentPartPr>
            <p14:xfrm>
              <a:off x="2543493" y="535387"/>
              <a:ext cx="245160" cy="119160"/>
            </p14:xfrm>
          </p:contentPart>
        </mc:Choice>
        <mc:Fallback xmlns="">
          <p:pic>
            <p:nvPicPr>
              <p:cNvPr id="419" name="Freihand 418">
                <a:extLst>
                  <a:ext uri="{FF2B5EF4-FFF2-40B4-BE49-F238E27FC236}">
                    <a16:creationId xmlns:a16="http://schemas.microsoft.com/office/drawing/2014/main" id="{D19C9BD5-7612-4D8F-9EFA-F34519AACF42}"/>
                  </a:ext>
                </a:extLst>
              </p:cNvPr>
              <p:cNvPicPr/>
              <p:nvPr/>
            </p:nvPicPr>
            <p:blipFill>
              <a:blip r:embed="rId590"/>
              <a:stretch>
                <a:fillRect/>
              </a:stretch>
            </p:blipFill>
            <p:spPr>
              <a:xfrm>
                <a:off x="2539173" y="531067"/>
                <a:ext cx="25380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1">
            <p14:nvContentPartPr>
              <p14:cNvPr id="427" name="Freihand 426">
                <a:extLst>
                  <a:ext uri="{FF2B5EF4-FFF2-40B4-BE49-F238E27FC236}">
                    <a16:creationId xmlns:a16="http://schemas.microsoft.com/office/drawing/2014/main" id="{7A44C461-7775-404F-9C3E-4FEC298DC012}"/>
                  </a:ext>
                </a:extLst>
              </p14:cNvPr>
              <p14:cNvContentPartPr/>
              <p14:nvPr/>
            </p14:nvContentPartPr>
            <p14:xfrm>
              <a:off x="2792973" y="601627"/>
              <a:ext cx="158040" cy="132480"/>
            </p14:xfrm>
          </p:contentPart>
        </mc:Choice>
        <mc:Fallback xmlns="">
          <p:pic>
            <p:nvPicPr>
              <p:cNvPr id="427" name="Freihand 426">
                <a:extLst>
                  <a:ext uri="{FF2B5EF4-FFF2-40B4-BE49-F238E27FC236}">
                    <a16:creationId xmlns:a16="http://schemas.microsoft.com/office/drawing/2014/main" id="{7A44C461-7775-404F-9C3E-4FEC298DC012}"/>
                  </a:ext>
                </a:extLst>
              </p:cNvPr>
              <p:cNvPicPr/>
              <p:nvPr/>
            </p:nvPicPr>
            <p:blipFill>
              <a:blip r:embed="rId592"/>
              <a:stretch>
                <a:fillRect/>
              </a:stretch>
            </p:blipFill>
            <p:spPr>
              <a:xfrm>
                <a:off x="2788653" y="597307"/>
                <a:ext cx="16668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3">
            <p14:nvContentPartPr>
              <p14:cNvPr id="429" name="Freihand 428">
                <a:extLst>
                  <a:ext uri="{FF2B5EF4-FFF2-40B4-BE49-F238E27FC236}">
                    <a16:creationId xmlns:a16="http://schemas.microsoft.com/office/drawing/2014/main" id="{ECCB3B64-E00F-4003-996D-6250DB344812}"/>
                  </a:ext>
                </a:extLst>
              </p14:cNvPr>
              <p14:cNvContentPartPr/>
              <p14:nvPr/>
            </p14:nvContentPartPr>
            <p14:xfrm>
              <a:off x="10996653" y="2372827"/>
              <a:ext cx="151560" cy="188280"/>
            </p14:xfrm>
          </p:contentPart>
        </mc:Choice>
        <mc:Fallback xmlns="">
          <p:pic>
            <p:nvPicPr>
              <p:cNvPr id="429" name="Freihand 428">
                <a:extLst>
                  <a:ext uri="{FF2B5EF4-FFF2-40B4-BE49-F238E27FC236}">
                    <a16:creationId xmlns:a16="http://schemas.microsoft.com/office/drawing/2014/main" id="{ECCB3B64-E00F-4003-996D-6250DB344812}"/>
                  </a:ext>
                </a:extLst>
              </p:cNvPr>
              <p:cNvPicPr/>
              <p:nvPr/>
            </p:nvPicPr>
            <p:blipFill>
              <a:blip r:embed="rId594"/>
              <a:stretch>
                <a:fillRect/>
              </a:stretch>
            </p:blipFill>
            <p:spPr>
              <a:xfrm>
                <a:off x="10992333" y="2368507"/>
                <a:ext cx="16020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5">
            <p14:nvContentPartPr>
              <p14:cNvPr id="367" name="Freihand 366">
                <a:extLst>
                  <a:ext uri="{FF2B5EF4-FFF2-40B4-BE49-F238E27FC236}">
                    <a16:creationId xmlns:a16="http://schemas.microsoft.com/office/drawing/2014/main" id="{3E77BAB2-4FEF-4F2A-8A12-883106510D43}"/>
                  </a:ext>
                </a:extLst>
              </p14:cNvPr>
              <p14:cNvContentPartPr/>
              <p14:nvPr/>
            </p14:nvContentPartPr>
            <p14:xfrm>
              <a:off x="11343333" y="1787467"/>
              <a:ext cx="155160" cy="7560"/>
            </p14:xfrm>
          </p:contentPart>
        </mc:Choice>
        <mc:Fallback xmlns="">
          <p:pic>
            <p:nvPicPr>
              <p:cNvPr id="367" name="Freihand 366">
                <a:extLst>
                  <a:ext uri="{FF2B5EF4-FFF2-40B4-BE49-F238E27FC236}">
                    <a16:creationId xmlns:a16="http://schemas.microsoft.com/office/drawing/2014/main" id="{3E77BAB2-4FEF-4F2A-8A12-883106510D43}"/>
                  </a:ext>
                </a:extLst>
              </p:cNvPr>
              <p:cNvPicPr/>
              <p:nvPr/>
            </p:nvPicPr>
            <p:blipFill>
              <a:blip r:embed="rId596"/>
              <a:stretch>
                <a:fillRect/>
              </a:stretch>
            </p:blipFill>
            <p:spPr>
              <a:xfrm>
                <a:off x="11339013" y="1783147"/>
                <a:ext cx="16380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7">
            <p14:nvContentPartPr>
              <p14:cNvPr id="368" name="Freihand 367">
                <a:extLst>
                  <a:ext uri="{FF2B5EF4-FFF2-40B4-BE49-F238E27FC236}">
                    <a16:creationId xmlns:a16="http://schemas.microsoft.com/office/drawing/2014/main" id="{042ABB35-2886-482B-8D52-6D25F79C58D6}"/>
                  </a:ext>
                </a:extLst>
              </p14:cNvPr>
              <p14:cNvContentPartPr/>
              <p14:nvPr/>
            </p14:nvContentPartPr>
            <p14:xfrm>
              <a:off x="11331813" y="1821667"/>
              <a:ext cx="156240" cy="12240"/>
            </p14:xfrm>
          </p:contentPart>
        </mc:Choice>
        <mc:Fallback xmlns="">
          <p:pic>
            <p:nvPicPr>
              <p:cNvPr id="368" name="Freihand 367">
                <a:extLst>
                  <a:ext uri="{FF2B5EF4-FFF2-40B4-BE49-F238E27FC236}">
                    <a16:creationId xmlns:a16="http://schemas.microsoft.com/office/drawing/2014/main" id="{042ABB35-2886-482B-8D52-6D25F79C58D6}"/>
                  </a:ext>
                </a:extLst>
              </p:cNvPr>
              <p:cNvPicPr/>
              <p:nvPr/>
            </p:nvPicPr>
            <p:blipFill>
              <a:blip r:embed="rId598"/>
              <a:stretch>
                <a:fillRect/>
              </a:stretch>
            </p:blipFill>
            <p:spPr>
              <a:xfrm>
                <a:off x="11327493" y="1817347"/>
                <a:ext cx="16488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9">
            <p14:nvContentPartPr>
              <p14:cNvPr id="369" name="Freihand 368">
                <a:extLst>
                  <a:ext uri="{FF2B5EF4-FFF2-40B4-BE49-F238E27FC236}">
                    <a16:creationId xmlns:a16="http://schemas.microsoft.com/office/drawing/2014/main" id="{8CD4879B-0DF5-4CFD-83AE-09BFC832B69A}"/>
                  </a:ext>
                </a:extLst>
              </p14:cNvPr>
              <p14:cNvContentPartPr/>
              <p14:nvPr/>
            </p14:nvContentPartPr>
            <p14:xfrm>
              <a:off x="11602893" y="1742827"/>
              <a:ext cx="172080" cy="127080"/>
            </p14:xfrm>
          </p:contentPart>
        </mc:Choice>
        <mc:Fallback xmlns="">
          <p:pic>
            <p:nvPicPr>
              <p:cNvPr id="369" name="Freihand 368">
                <a:extLst>
                  <a:ext uri="{FF2B5EF4-FFF2-40B4-BE49-F238E27FC236}">
                    <a16:creationId xmlns:a16="http://schemas.microsoft.com/office/drawing/2014/main" id="{8CD4879B-0DF5-4CFD-83AE-09BFC832B69A}"/>
                  </a:ext>
                </a:extLst>
              </p:cNvPr>
              <p:cNvPicPr/>
              <p:nvPr/>
            </p:nvPicPr>
            <p:blipFill>
              <a:blip r:embed="rId600"/>
              <a:stretch>
                <a:fillRect/>
              </a:stretch>
            </p:blipFill>
            <p:spPr>
              <a:xfrm>
                <a:off x="11598573" y="1738507"/>
                <a:ext cx="18072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1">
            <p14:nvContentPartPr>
              <p14:cNvPr id="430" name="Freihand 429">
                <a:extLst>
                  <a:ext uri="{FF2B5EF4-FFF2-40B4-BE49-F238E27FC236}">
                    <a16:creationId xmlns:a16="http://schemas.microsoft.com/office/drawing/2014/main" id="{485283C2-8611-492A-8B7F-79AA02B04DB6}"/>
                  </a:ext>
                </a:extLst>
              </p14:cNvPr>
              <p14:cNvContentPartPr/>
              <p14:nvPr/>
            </p14:nvContentPartPr>
            <p14:xfrm>
              <a:off x="11213373" y="1810147"/>
              <a:ext cx="119520" cy="127080"/>
            </p14:xfrm>
          </p:contentPart>
        </mc:Choice>
        <mc:Fallback xmlns="">
          <p:pic>
            <p:nvPicPr>
              <p:cNvPr id="430" name="Freihand 429">
                <a:extLst>
                  <a:ext uri="{FF2B5EF4-FFF2-40B4-BE49-F238E27FC236}">
                    <a16:creationId xmlns:a16="http://schemas.microsoft.com/office/drawing/2014/main" id="{485283C2-8611-492A-8B7F-79AA02B04DB6}"/>
                  </a:ext>
                </a:extLst>
              </p:cNvPr>
              <p:cNvPicPr/>
              <p:nvPr/>
            </p:nvPicPr>
            <p:blipFill>
              <a:blip r:embed="rId602"/>
              <a:stretch>
                <a:fillRect/>
              </a:stretch>
            </p:blipFill>
            <p:spPr>
              <a:xfrm>
                <a:off x="11209053" y="1805827"/>
                <a:ext cx="12816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3">
            <p14:nvContentPartPr>
              <p14:cNvPr id="488" name="Freihand 487">
                <a:extLst>
                  <a:ext uri="{FF2B5EF4-FFF2-40B4-BE49-F238E27FC236}">
                    <a16:creationId xmlns:a16="http://schemas.microsoft.com/office/drawing/2014/main" id="{D3A35579-A0A8-4D2B-B7FC-8782494328AE}"/>
                  </a:ext>
                </a:extLst>
              </p14:cNvPr>
              <p14:cNvContentPartPr/>
              <p14:nvPr/>
            </p14:nvContentPartPr>
            <p14:xfrm>
              <a:off x="4842093" y="3348787"/>
              <a:ext cx="835200" cy="38880"/>
            </p14:xfrm>
          </p:contentPart>
        </mc:Choice>
        <mc:Fallback xmlns="">
          <p:pic>
            <p:nvPicPr>
              <p:cNvPr id="488" name="Freihand 487">
                <a:extLst>
                  <a:ext uri="{FF2B5EF4-FFF2-40B4-BE49-F238E27FC236}">
                    <a16:creationId xmlns:a16="http://schemas.microsoft.com/office/drawing/2014/main" id="{D3A35579-A0A8-4D2B-B7FC-8782494328AE}"/>
                  </a:ext>
                </a:extLst>
              </p:cNvPr>
              <p:cNvPicPr/>
              <p:nvPr/>
            </p:nvPicPr>
            <p:blipFill>
              <a:blip r:embed="rId604"/>
              <a:stretch>
                <a:fillRect/>
              </a:stretch>
            </p:blipFill>
            <p:spPr>
              <a:xfrm>
                <a:off x="4837773" y="3344467"/>
                <a:ext cx="84384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5">
            <p14:nvContentPartPr>
              <p14:cNvPr id="489" name="Freihand 488">
                <a:extLst>
                  <a:ext uri="{FF2B5EF4-FFF2-40B4-BE49-F238E27FC236}">
                    <a16:creationId xmlns:a16="http://schemas.microsoft.com/office/drawing/2014/main" id="{74F3C1D2-319B-45ED-818C-9D75E4EA6965}"/>
                  </a:ext>
                </a:extLst>
              </p14:cNvPr>
              <p14:cNvContentPartPr/>
              <p14:nvPr/>
            </p14:nvContentPartPr>
            <p14:xfrm>
              <a:off x="6081213" y="3394147"/>
              <a:ext cx="193320" cy="22320"/>
            </p14:xfrm>
          </p:contentPart>
        </mc:Choice>
        <mc:Fallback xmlns="">
          <p:pic>
            <p:nvPicPr>
              <p:cNvPr id="489" name="Freihand 488">
                <a:extLst>
                  <a:ext uri="{FF2B5EF4-FFF2-40B4-BE49-F238E27FC236}">
                    <a16:creationId xmlns:a16="http://schemas.microsoft.com/office/drawing/2014/main" id="{74F3C1D2-319B-45ED-818C-9D75E4EA6965}"/>
                  </a:ext>
                </a:extLst>
              </p:cNvPr>
              <p:cNvPicPr/>
              <p:nvPr/>
            </p:nvPicPr>
            <p:blipFill>
              <a:blip r:embed="rId606"/>
              <a:stretch>
                <a:fillRect/>
              </a:stretch>
            </p:blipFill>
            <p:spPr>
              <a:xfrm>
                <a:off x="6076893" y="3389827"/>
                <a:ext cx="2019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7">
            <p14:nvContentPartPr>
              <p14:cNvPr id="483" name="Freihand 482">
                <a:extLst>
                  <a:ext uri="{FF2B5EF4-FFF2-40B4-BE49-F238E27FC236}">
                    <a16:creationId xmlns:a16="http://schemas.microsoft.com/office/drawing/2014/main" id="{7FE91ADC-5ADA-4D78-A464-4DDD97DF4070}"/>
                  </a:ext>
                </a:extLst>
              </p14:cNvPr>
              <p14:cNvContentPartPr/>
              <p14:nvPr/>
            </p14:nvContentPartPr>
            <p14:xfrm>
              <a:off x="1386813" y="3354907"/>
              <a:ext cx="222840" cy="19440"/>
            </p14:xfrm>
          </p:contentPart>
        </mc:Choice>
        <mc:Fallback xmlns="">
          <p:pic>
            <p:nvPicPr>
              <p:cNvPr id="483" name="Freihand 482">
                <a:extLst>
                  <a:ext uri="{FF2B5EF4-FFF2-40B4-BE49-F238E27FC236}">
                    <a16:creationId xmlns:a16="http://schemas.microsoft.com/office/drawing/2014/main" id="{7FE91ADC-5ADA-4D78-A464-4DDD97DF4070}"/>
                  </a:ext>
                </a:extLst>
              </p:cNvPr>
              <p:cNvPicPr/>
              <p:nvPr/>
            </p:nvPicPr>
            <p:blipFill>
              <a:blip r:embed="rId608"/>
              <a:stretch>
                <a:fillRect/>
              </a:stretch>
            </p:blipFill>
            <p:spPr>
              <a:xfrm>
                <a:off x="1382493" y="3350587"/>
                <a:ext cx="23148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9">
            <p14:nvContentPartPr>
              <p14:cNvPr id="484" name="Freihand 483">
                <a:extLst>
                  <a:ext uri="{FF2B5EF4-FFF2-40B4-BE49-F238E27FC236}">
                    <a16:creationId xmlns:a16="http://schemas.microsoft.com/office/drawing/2014/main" id="{DA71B7BE-8FF7-4CAA-B06F-1FE24189F467}"/>
                  </a:ext>
                </a:extLst>
              </p14:cNvPr>
              <p14:cNvContentPartPr/>
              <p14:nvPr/>
            </p14:nvContentPartPr>
            <p14:xfrm>
              <a:off x="1760853" y="3330067"/>
              <a:ext cx="592560" cy="12600"/>
            </p14:xfrm>
          </p:contentPart>
        </mc:Choice>
        <mc:Fallback xmlns="">
          <p:pic>
            <p:nvPicPr>
              <p:cNvPr id="484" name="Freihand 483">
                <a:extLst>
                  <a:ext uri="{FF2B5EF4-FFF2-40B4-BE49-F238E27FC236}">
                    <a16:creationId xmlns:a16="http://schemas.microsoft.com/office/drawing/2014/main" id="{DA71B7BE-8FF7-4CAA-B06F-1FE24189F467}"/>
                  </a:ext>
                </a:extLst>
              </p:cNvPr>
              <p:cNvPicPr/>
              <p:nvPr/>
            </p:nvPicPr>
            <p:blipFill>
              <a:blip r:embed="rId610"/>
              <a:stretch>
                <a:fillRect/>
              </a:stretch>
            </p:blipFill>
            <p:spPr>
              <a:xfrm>
                <a:off x="1756533" y="3325747"/>
                <a:ext cx="60120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1">
            <p14:nvContentPartPr>
              <p14:cNvPr id="485" name="Freihand 484">
                <a:extLst>
                  <a:ext uri="{FF2B5EF4-FFF2-40B4-BE49-F238E27FC236}">
                    <a16:creationId xmlns:a16="http://schemas.microsoft.com/office/drawing/2014/main" id="{B112B55C-B7E2-4E0D-86B8-593E15B8C435}"/>
                  </a:ext>
                </a:extLst>
              </p14:cNvPr>
              <p14:cNvContentPartPr/>
              <p14:nvPr/>
            </p14:nvContentPartPr>
            <p14:xfrm>
              <a:off x="2695413" y="3298747"/>
              <a:ext cx="671040" cy="33840"/>
            </p14:xfrm>
          </p:contentPart>
        </mc:Choice>
        <mc:Fallback xmlns="">
          <p:pic>
            <p:nvPicPr>
              <p:cNvPr id="485" name="Freihand 484">
                <a:extLst>
                  <a:ext uri="{FF2B5EF4-FFF2-40B4-BE49-F238E27FC236}">
                    <a16:creationId xmlns:a16="http://schemas.microsoft.com/office/drawing/2014/main" id="{B112B55C-B7E2-4E0D-86B8-593E15B8C435}"/>
                  </a:ext>
                </a:extLst>
              </p:cNvPr>
              <p:cNvPicPr/>
              <p:nvPr/>
            </p:nvPicPr>
            <p:blipFill>
              <a:blip r:embed="rId612"/>
              <a:stretch>
                <a:fillRect/>
              </a:stretch>
            </p:blipFill>
            <p:spPr>
              <a:xfrm>
                <a:off x="2691093" y="3294427"/>
                <a:ext cx="6796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3">
            <p14:nvContentPartPr>
              <p14:cNvPr id="487" name="Freihand 486">
                <a:extLst>
                  <a:ext uri="{FF2B5EF4-FFF2-40B4-BE49-F238E27FC236}">
                    <a16:creationId xmlns:a16="http://schemas.microsoft.com/office/drawing/2014/main" id="{095A7CFD-B00F-40B9-A62A-B343DB5CB0B3}"/>
                  </a:ext>
                </a:extLst>
              </p14:cNvPr>
              <p14:cNvContentPartPr/>
              <p14:nvPr/>
            </p14:nvContentPartPr>
            <p14:xfrm>
              <a:off x="3418293" y="3313507"/>
              <a:ext cx="828000" cy="33840"/>
            </p14:xfrm>
          </p:contentPart>
        </mc:Choice>
        <mc:Fallback xmlns="">
          <p:pic>
            <p:nvPicPr>
              <p:cNvPr id="487" name="Freihand 486">
                <a:extLst>
                  <a:ext uri="{FF2B5EF4-FFF2-40B4-BE49-F238E27FC236}">
                    <a16:creationId xmlns:a16="http://schemas.microsoft.com/office/drawing/2014/main" id="{095A7CFD-B00F-40B9-A62A-B343DB5CB0B3}"/>
                  </a:ext>
                </a:extLst>
              </p:cNvPr>
              <p:cNvPicPr/>
              <p:nvPr/>
            </p:nvPicPr>
            <p:blipFill>
              <a:blip r:embed="rId614"/>
              <a:stretch>
                <a:fillRect/>
              </a:stretch>
            </p:blipFill>
            <p:spPr>
              <a:xfrm>
                <a:off x="3413973" y="3309187"/>
                <a:ext cx="8366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5">
            <p14:nvContentPartPr>
              <p14:cNvPr id="500" name="Freihand 499">
                <a:extLst>
                  <a:ext uri="{FF2B5EF4-FFF2-40B4-BE49-F238E27FC236}">
                    <a16:creationId xmlns:a16="http://schemas.microsoft.com/office/drawing/2014/main" id="{F21A49F9-A6E5-4837-90A2-AC8CDABEF275}"/>
                  </a:ext>
                </a:extLst>
              </p14:cNvPr>
              <p14:cNvContentPartPr/>
              <p14:nvPr/>
            </p14:nvContentPartPr>
            <p14:xfrm>
              <a:off x="6456333" y="3321427"/>
              <a:ext cx="198360" cy="110520"/>
            </p14:xfrm>
          </p:contentPart>
        </mc:Choice>
        <mc:Fallback xmlns="">
          <p:pic>
            <p:nvPicPr>
              <p:cNvPr id="500" name="Freihand 499">
                <a:extLst>
                  <a:ext uri="{FF2B5EF4-FFF2-40B4-BE49-F238E27FC236}">
                    <a16:creationId xmlns:a16="http://schemas.microsoft.com/office/drawing/2014/main" id="{F21A49F9-A6E5-4837-90A2-AC8CDABEF275}"/>
                  </a:ext>
                </a:extLst>
              </p:cNvPr>
              <p:cNvPicPr/>
              <p:nvPr/>
            </p:nvPicPr>
            <p:blipFill>
              <a:blip r:embed="rId616"/>
              <a:stretch>
                <a:fillRect/>
              </a:stretch>
            </p:blipFill>
            <p:spPr>
              <a:xfrm>
                <a:off x="6452013" y="3317107"/>
                <a:ext cx="20700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7">
            <p14:nvContentPartPr>
              <p14:cNvPr id="490" name="Freihand 489">
                <a:extLst>
                  <a:ext uri="{FF2B5EF4-FFF2-40B4-BE49-F238E27FC236}">
                    <a16:creationId xmlns:a16="http://schemas.microsoft.com/office/drawing/2014/main" id="{B7C9BBC8-437F-49B3-8881-FC9A54B4F5C7}"/>
                  </a:ext>
                </a:extLst>
              </p14:cNvPr>
              <p14:cNvContentPartPr/>
              <p14:nvPr/>
            </p14:nvContentPartPr>
            <p14:xfrm>
              <a:off x="882093" y="3320347"/>
              <a:ext cx="206640" cy="126720"/>
            </p14:xfrm>
          </p:contentPart>
        </mc:Choice>
        <mc:Fallback xmlns="">
          <p:pic>
            <p:nvPicPr>
              <p:cNvPr id="490" name="Freihand 489">
                <a:extLst>
                  <a:ext uri="{FF2B5EF4-FFF2-40B4-BE49-F238E27FC236}">
                    <a16:creationId xmlns:a16="http://schemas.microsoft.com/office/drawing/2014/main" id="{B7C9BBC8-437F-49B3-8881-FC9A54B4F5C7}"/>
                  </a:ext>
                </a:extLst>
              </p:cNvPr>
              <p:cNvPicPr/>
              <p:nvPr/>
            </p:nvPicPr>
            <p:blipFill>
              <a:blip r:embed="rId618"/>
              <a:stretch>
                <a:fillRect/>
              </a:stretch>
            </p:blipFill>
            <p:spPr>
              <a:xfrm>
                <a:off x="877773" y="3316027"/>
                <a:ext cx="21528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9">
            <p14:nvContentPartPr>
              <p14:cNvPr id="491" name="Freihand 490">
                <a:extLst>
                  <a:ext uri="{FF2B5EF4-FFF2-40B4-BE49-F238E27FC236}">
                    <a16:creationId xmlns:a16="http://schemas.microsoft.com/office/drawing/2014/main" id="{05EA9D4C-8163-4D71-92F2-4110A82842FB}"/>
                  </a:ext>
                </a:extLst>
              </p14:cNvPr>
              <p14:cNvContentPartPr/>
              <p14:nvPr/>
            </p14:nvContentPartPr>
            <p14:xfrm>
              <a:off x="1112493" y="3187507"/>
              <a:ext cx="152640" cy="149400"/>
            </p14:xfrm>
          </p:contentPart>
        </mc:Choice>
        <mc:Fallback xmlns="">
          <p:pic>
            <p:nvPicPr>
              <p:cNvPr id="491" name="Freihand 490">
                <a:extLst>
                  <a:ext uri="{FF2B5EF4-FFF2-40B4-BE49-F238E27FC236}">
                    <a16:creationId xmlns:a16="http://schemas.microsoft.com/office/drawing/2014/main" id="{05EA9D4C-8163-4D71-92F2-4110A82842FB}"/>
                  </a:ext>
                </a:extLst>
              </p:cNvPr>
              <p:cNvPicPr/>
              <p:nvPr/>
            </p:nvPicPr>
            <p:blipFill>
              <a:blip r:embed="rId620"/>
              <a:stretch>
                <a:fillRect/>
              </a:stretch>
            </p:blipFill>
            <p:spPr>
              <a:xfrm>
                <a:off x="1108173" y="3183187"/>
                <a:ext cx="16128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1">
            <p14:nvContentPartPr>
              <p14:cNvPr id="496" name="Freihand 495">
                <a:extLst>
                  <a:ext uri="{FF2B5EF4-FFF2-40B4-BE49-F238E27FC236}">
                    <a16:creationId xmlns:a16="http://schemas.microsoft.com/office/drawing/2014/main" id="{736EEFEA-8BEC-4DAA-8D9B-B61AF129B10A}"/>
                  </a:ext>
                </a:extLst>
              </p14:cNvPr>
              <p14:cNvContentPartPr/>
              <p14:nvPr/>
            </p14:nvContentPartPr>
            <p14:xfrm>
              <a:off x="620013" y="3343747"/>
              <a:ext cx="115560" cy="2160"/>
            </p14:xfrm>
          </p:contentPart>
        </mc:Choice>
        <mc:Fallback xmlns="">
          <p:pic>
            <p:nvPicPr>
              <p:cNvPr id="496" name="Freihand 495">
                <a:extLst>
                  <a:ext uri="{FF2B5EF4-FFF2-40B4-BE49-F238E27FC236}">
                    <a16:creationId xmlns:a16="http://schemas.microsoft.com/office/drawing/2014/main" id="{736EEFEA-8BEC-4DAA-8D9B-B61AF129B10A}"/>
                  </a:ext>
                </a:extLst>
              </p:cNvPr>
              <p:cNvPicPr/>
              <p:nvPr/>
            </p:nvPicPr>
            <p:blipFill>
              <a:blip r:embed="rId622"/>
              <a:stretch>
                <a:fillRect/>
              </a:stretch>
            </p:blipFill>
            <p:spPr>
              <a:xfrm>
                <a:off x="615693" y="3339427"/>
                <a:ext cx="124200" cy="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3">
            <p14:nvContentPartPr>
              <p14:cNvPr id="497" name="Freihand 496">
                <a:extLst>
                  <a:ext uri="{FF2B5EF4-FFF2-40B4-BE49-F238E27FC236}">
                    <a16:creationId xmlns:a16="http://schemas.microsoft.com/office/drawing/2014/main" id="{46100B5F-121A-46ED-8D39-B8B353F21880}"/>
                  </a:ext>
                </a:extLst>
              </p14:cNvPr>
              <p14:cNvContentPartPr/>
              <p14:nvPr/>
            </p14:nvContentPartPr>
            <p14:xfrm>
              <a:off x="619653" y="3387307"/>
              <a:ext cx="124560" cy="16560"/>
            </p14:xfrm>
          </p:contentPart>
        </mc:Choice>
        <mc:Fallback xmlns="">
          <p:pic>
            <p:nvPicPr>
              <p:cNvPr id="497" name="Freihand 496">
                <a:extLst>
                  <a:ext uri="{FF2B5EF4-FFF2-40B4-BE49-F238E27FC236}">
                    <a16:creationId xmlns:a16="http://schemas.microsoft.com/office/drawing/2014/main" id="{46100B5F-121A-46ED-8D39-B8B353F21880}"/>
                  </a:ext>
                </a:extLst>
              </p:cNvPr>
              <p:cNvPicPr/>
              <p:nvPr/>
            </p:nvPicPr>
            <p:blipFill>
              <a:blip r:embed="rId624"/>
              <a:stretch>
                <a:fillRect/>
              </a:stretch>
            </p:blipFill>
            <p:spPr>
              <a:xfrm>
                <a:off x="615333" y="3382987"/>
                <a:ext cx="1332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5">
            <p14:nvContentPartPr>
              <p14:cNvPr id="498" name="Freihand 497">
                <a:extLst>
                  <a:ext uri="{FF2B5EF4-FFF2-40B4-BE49-F238E27FC236}">
                    <a16:creationId xmlns:a16="http://schemas.microsoft.com/office/drawing/2014/main" id="{AF7BF701-CF31-4C3E-8C33-49F01847F041}"/>
                  </a:ext>
                </a:extLst>
              </p14:cNvPr>
              <p14:cNvContentPartPr/>
              <p14:nvPr/>
            </p14:nvContentPartPr>
            <p14:xfrm>
              <a:off x="232293" y="3300907"/>
              <a:ext cx="179640" cy="87480"/>
            </p14:xfrm>
          </p:contentPart>
        </mc:Choice>
        <mc:Fallback xmlns="">
          <p:pic>
            <p:nvPicPr>
              <p:cNvPr id="498" name="Freihand 497">
                <a:extLst>
                  <a:ext uri="{FF2B5EF4-FFF2-40B4-BE49-F238E27FC236}">
                    <a16:creationId xmlns:a16="http://schemas.microsoft.com/office/drawing/2014/main" id="{AF7BF701-CF31-4C3E-8C33-49F01847F041}"/>
                  </a:ext>
                </a:extLst>
              </p:cNvPr>
              <p:cNvPicPr/>
              <p:nvPr/>
            </p:nvPicPr>
            <p:blipFill>
              <a:blip r:embed="rId626"/>
              <a:stretch>
                <a:fillRect/>
              </a:stretch>
            </p:blipFill>
            <p:spPr>
              <a:xfrm>
                <a:off x="227973" y="3296587"/>
                <a:ext cx="18828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7">
            <p14:nvContentPartPr>
              <p14:cNvPr id="499" name="Freihand 498">
                <a:extLst>
                  <a:ext uri="{FF2B5EF4-FFF2-40B4-BE49-F238E27FC236}">
                    <a16:creationId xmlns:a16="http://schemas.microsoft.com/office/drawing/2014/main" id="{9AF35B7C-3F37-4050-91AA-2A150E9C622E}"/>
                  </a:ext>
                </a:extLst>
              </p14:cNvPr>
              <p14:cNvContentPartPr/>
              <p14:nvPr/>
            </p14:nvContentPartPr>
            <p14:xfrm>
              <a:off x="445413" y="3227107"/>
              <a:ext cx="150120" cy="79200"/>
            </p14:xfrm>
          </p:contentPart>
        </mc:Choice>
        <mc:Fallback xmlns="">
          <p:pic>
            <p:nvPicPr>
              <p:cNvPr id="499" name="Freihand 498">
                <a:extLst>
                  <a:ext uri="{FF2B5EF4-FFF2-40B4-BE49-F238E27FC236}">
                    <a16:creationId xmlns:a16="http://schemas.microsoft.com/office/drawing/2014/main" id="{9AF35B7C-3F37-4050-91AA-2A150E9C622E}"/>
                  </a:ext>
                </a:extLst>
              </p:cNvPr>
              <p:cNvPicPr/>
              <p:nvPr/>
            </p:nvPicPr>
            <p:blipFill>
              <a:blip r:embed="rId628"/>
              <a:stretch>
                <a:fillRect/>
              </a:stretch>
            </p:blipFill>
            <p:spPr>
              <a:xfrm>
                <a:off x="441093" y="3222787"/>
                <a:ext cx="15876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9">
            <p14:nvContentPartPr>
              <p14:cNvPr id="504" name="Freihand 503">
                <a:extLst>
                  <a:ext uri="{FF2B5EF4-FFF2-40B4-BE49-F238E27FC236}">
                    <a16:creationId xmlns:a16="http://schemas.microsoft.com/office/drawing/2014/main" id="{9BBA9AC4-F0D2-4A06-8EA6-4F44261FC4D7}"/>
                  </a:ext>
                </a:extLst>
              </p14:cNvPr>
              <p14:cNvContentPartPr/>
              <p14:nvPr/>
            </p14:nvContentPartPr>
            <p14:xfrm>
              <a:off x="1111413" y="3381187"/>
              <a:ext cx="132840" cy="194040"/>
            </p14:xfrm>
          </p:contentPart>
        </mc:Choice>
        <mc:Fallback xmlns="">
          <p:pic>
            <p:nvPicPr>
              <p:cNvPr id="504" name="Freihand 503">
                <a:extLst>
                  <a:ext uri="{FF2B5EF4-FFF2-40B4-BE49-F238E27FC236}">
                    <a16:creationId xmlns:a16="http://schemas.microsoft.com/office/drawing/2014/main" id="{9BBA9AC4-F0D2-4A06-8EA6-4F44261FC4D7}"/>
                  </a:ext>
                </a:extLst>
              </p:cNvPr>
              <p:cNvPicPr/>
              <p:nvPr/>
            </p:nvPicPr>
            <p:blipFill>
              <a:blip r:embed="rId630"/>
              <a:stretch>
                <a:fillRect/>
              </a:stretch>
            </p:blipFill>
            <p:spPr>
              <a:xfrm>
                <a:off x="1107093" y="3376867"/>
                <a:ext cx="14148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1">
            <p14:nvContentPartPr>
              <p14:cNvPr id="547" name="Freihand 546">
                <a:extLst>
                  <a:ext uri="{FF2B5EF4-FFF2-40B4-BE49-F238E27FC236}">
                    <a16:creationId xmlns:a16="http://schemas.microsoft.com/office/drawing/2014/main" id="{B190037B-746A-4019-B19B-A217680D6D45}"/>
                  </a:ext>
                </a:extLst>
              </p14:cNvPr>
              <p14:cNvContentPartPr/>
              <p14:nvPr/>
            </p14:nvContentPartPr>
            <p14:xfrm>
              <a:off x="11274573" y="2174467"/>
              <a:ext cx="185400" cy="134640"/>
            </p14:xfrm>
          </p:contentPart>
        </mc:Choice>
        <mc:Fallback xmlns="">
          <p:pic>
            <p:nvPicPr>
              <p:cNvPr id="547" name="Freihand 546">
                <a:extLst>
                  <a:ext uri="{FF2B5EF4-FFF2-40B4-BE49-F238E27FC236}">
                    <a16:creationId xmlns:a16="http://schemas.microsoft.com/office/drawing/2014/main" id="{B190037B-746A-4019-B19B-A217680D6D45}"/>
                  </a:ext>
                </a:extLst>
              </p:cNvPr>
              <p:cNvPicPr/>
              <p:nvPr/>
            </p:nvPicPr>
            <p:blipFill>
              <a:blip r:embed="rId632"/>
              <a:stretch>
                <a:fillRect/>
              </a:stretch>
            </p:blipFill>
            <p:spPr>
              <a:xfrm>
                <a:off x="11270253" y="2170147"/>
                <a:ext cx="19404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3">
            <p14:nvContentPartPr>
              <p14:cNvPr id="548" name="Freihand 547">
                <a:extLst>
                  <a:ext uri="{FF2B5EF4-FFF2-40B4-BE49-F238E27FC236}">
                    <a16:creationId xmlns:a16="http://schemas.microsoft.com/office/drawing/2014/main" id="{CB72D8D3-270F-4996-AF6E-6D2A8D9D2F4B}"/>
                  </a:ext>
                </a:extLst>
              </p14:cNvPr>
              <p14:cNvContentPartPr/>
              <p14:nvPr/>
            </p14:nvContentPartPr>
            <p14:xfrm>
              <a:off x="11143893" y="2072587"/>
              <a:ext cx="352800" cy="327240"/>
            </p14:xfrm>
          </p:contentPart>
        </mc:Choice>
        <mc:Fallback xmlns="">
          <p:pic>
            <p:nvPicPr>
              <p:cNvPr id="548" name="Freihand 547">
                <a:extLst>
                  <a:ext uri="{FF2B5EF4-FFF2-40B4-BE49-F238E27FC236}">
                    <a16:creationId xmlns:a16="http://schemas.microsoft.com/office/drawing/2014/main" id="{CB72D8D3-270F-4996-AF6E-6D2A8D9D2F4B}"/>
                  </a:ext>
                </a:extLst>
              </p:cNvPr>
              <p:cNvPicPr/>
              <p:nvPr/>
            </p:nvPicPr>
            <p:blipFill>
              <a:blip r:embed="rId634"/>
              <a:stretch>
                <a:fillRect/>
              </a:stretch>
            </p:blipFill>
            <p:spPr>
              <a:xfrm>
                <a:off x="11139573" y="2068267"/>
                <a:ext cx="36144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5">
            <p14:nvContentPartPr>
              <p14:cNvPr id="432" name="Freihand 431">
                <a:extLst>
                  <a:ext uri="{FF2B5EF4-FFF2-40B4-BE49-F238E27FC236}">
                    <a16:creationId xmlns:a16="http://schemas.microsoft.com/office/drawing/2014/main" id="{70534CA5-3AD8-4C95-89CF-25413C35563E}"/>
                  </a:ext>
                </a:extLst>
              </p14:cNvPr>
              <p14:cNvContentPartPr/>
              <p14:nvPr/>
            </p14:nvContentPartPr>
            <p14:xfrm>
              <a:off x="7226373" y="2634907"/>
              <a:ext cx="112680" cy="147240"/>
            </p14:xfrm>
          </p:contentPart>
        </mc:Choice>
        <mc:Fallback xmlns="">
          <p:pic>
            <p:nvPicPr>
              <p:cNvPr id="432" name="Freihand 431">
                <a:extLst>
                  <a:ext uri="{FF2B5EF4-FFF2-40B4-BE49-F238E27FC236}">
                    <a16:creationId xmlns:a16="http://schemas.microsoft.com/office/drawing/2014/main" id="{70534CA5-3AD8-4C95-89CF-25413C35563E}"/>
                  </a:ext>
                </a:extLst>
              </p:cNvPr>
              <p:cNvPicPr/>
              <p:nvPr/>
            </p:nvPicPr>
            <p:blipFill>
              <a:blip r:embed="rId636"/>
              <a:stretch>
                <a:fillRect/>
              </a:stretch>
            </p:blipFill>
            <p:spPr>
              <a:xfrm>
                <a:off x="7222053" y="2630587"/>
                <a:ext cx="1213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7">
            <p14:nvContentPartPr>
              <p14:cNvPr id="433" name="Freihand 432">
                <a:extLst>
                  <a:ext uri="{FF2B5EF4-FFF2-40B4-BE49-F238E27FC236}">
                    <a16:creationId xmlns:a16="http://schemas.microsoft.com/office/drawing/2014/main" id="{6B705E67-172E-41C0-8111-B62029D05636}"/>
                  </a:ext>
                </a:extLst>
              </p14:cNvPr>
              <p14:cNvContentPartPr/>
              <p14:nvPr/>
            </p14:nvContentPartPr>
            <p14:xfrm>
              <a:off x="7384413" y="2677387"/>
              <a:ext cx="174600" cy="56520"/>
            </p14:xfrm>
          </p:contentPart>
        </mc:Choice>
        <mc:Fallback xmlns="">
          <p:pic>
            <p:nvPicPr>
              <p:cNvPr id="433" name="Freihand 432">
                <a:extLst>
                  <a:ext uri="{FF2B5EF4-FFF2-40B4-BE49-F238E27FC236}">
                    <a16:creationId xmlns:a16="http://schemas.microsoft.com/office/drawing/2014/main" id="{6B705E67-172E-41C0-8111-B62029D05636}"/>
                  </a:ext>
                </a:extLst>
              </p:cNvPr>
              <p:cNvPicPr/>
              <p:nvPr/>
            </p:nvPicPr>
            <p:blipFill>
              <a:blip r:embed="rId638"/>
              <a:stretch>
                <a:fillRect/>
              </a:stretch>
            </p:blipFill>
            <p:spPr>
              <a:xfrm>
                <a:off x="7380093" y="2673067"/>
                <a:ext cx="18324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9">
            <p14:nvContentPartPr>
              <p14:cNvPr id="434" name="Freihand 433">
                <a:extLst>
                  <a:ext uri="{FF2B5EF4-FFF2-40B4-BE49-F238E27FC236}">
                    <a16:creationId xmlns:a16="http://schemas.microsoft.com/office/drawing/2014/main" id="{1C5AC4A8-DB21-468D-AC84-E80EA84D06F7}"/>
                  </a:ext>
                </a:extLst>
              </p14:cNvPr>
              <p14:cNvContentPartPr/>
              <p14:nvPr/>
            </p14:nvContentPartPr>
            <p14:xfrm>
              <a:off x="7551093" y="2639947"/>
              <a:ext cx="216000" cy="110160"/>
            </p14:xfrm>
          </p:contentPart>
        </mc:Choice>
        <mc:Fallback xmlns="">
          <p:pic>
            <p:nvPicPr>
              <p:cNvPr id="434" name="Freihand 433">
                <a:extLst>
                  <a:ext uri="{FF2B5EF4-FFF2-40B4-BE49-F238E27FC236}">
                    <a16:creationId xmlns:a16="http://schemas.microsoft.com/office/drawing/2014/main" id="{1C5AC4A8-DB21-468D-AC84-E80EA84D06F7}"/>
                  </a:ext>
                </a:extLst>
              </p:cNvPr>
              <p:cNvPicPr/>
              <p:nvPr/>
            </p:nvPicPr>
            <p:blipFill>
              <a:blip r:embed="rId640"/>
              <a:stretch>
                <a:fillRect/>
              </a:stretch>
            </p:blipFill>
            <p:spPr>
              <a:xfrm>
                <a:off x="7546773" y="2635627"/>
                <a:ext cx="22464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1">
            <p14:nvContentPartPr>
              <p14:cNvPr id="435" name="Freihand 434">
                <a:extLst>
                  <a:ext uri="{FF2B5EF4-FFF2-40B4-BE49-F238E27FC236}">
                    <a16:creationId xmlns:a16="http://schemas.microsoft.com/office/drawing/2014/main" id="{C6E6C4CC-73E5-4B33-B0BD-8D55A975A2CA}"/>
                  </a:ext>
                </a:extLst>
              </p14:cNvPr>
              <p14:cNvContentPartPr/>
              <p14:nvPr/>
            </p14:nvContentPartPr>
            <p14:xfrm>
              <a:off x="7760253" y="2660827"/>
              <a:ext cx="173160" cy="93960"/>
            </p14:xfrm>
          </p:contentPart>
        </mc:Choice>
        <mc:Fallback xmlns="">
          <p:pic>
            <p:nvPicPr>
              <p:cNvPr id="435" name="Freihand 434">
                <a:extLst>
                  <a:ext uri="{FF2B5EF4-FFF2-40B4-BE49-F238E27FC236}">
                    <a16:creationId xmlns:a16="http://schemas.microsoft.com/office/drawing/2014/main" id="{C6E6C4CC-73E5-4B33-B0BD-8D55A975A2CA}"/>
                  </a:ext>
                </a:extLst>
              </p:cNvPr>
              <p:cNvPicPr/>
              <p:nvPr/>
            </p:nvPicPr>
            <p:blipFill>
              <a:blip r:embed="rId642"/>
              <a:stretch>
                <a:fillRect/>
              </a:stretch>
            </p:blipFill>
            <p:spPr>
              <a:xfrm>
                <a:off x="7755933" y="2656507"/>
                <a:ext cx="1818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3">
            <p14:nvContentPartPr>
              <p14:cNvPr id="437" name="Freihand 436">
                <a:extLst>
                  <a:ext uri="{FF2B5EF4-FFF2-40B4-BE49-F238E27FC236}">
                    <a16:creationId xmlns:a16="http://schemas.microsoft.com/office/drawing/2014/main" id="{43DFAE1E-B57A-4F07-BB38-1FC3EA7DBF8C}"/>
                  </a:ext>
                </a:extLst>
              </p14:cNvPr>
              <p14:cNvContentPartPr/>
              <p14:nvPr/>
            </p14:nvContentPartPr>
            <p14:xfrm>
              <a:off x="8165613" y="2588107"/>
              <a:ext cx="112680" cy="163800"/>
            </p14:xfrm>
          </p:contentPart>
        </mc:Choice>
        <mc:Fallback xmlns="">
          <p:pic>
            <p:nvPicPr>
              <p:cNvPr id="437" name="Freihand 436">
                <a:extLst>
                  <a:ext uri="{FF2B5EF4-FFF2-40B4-BE49-F238E27FC236}">
                    <a16:creationId xmlns:a16="http://schemas.microsoft.com/office/drawing/2014/main" id="{43DFAE1E-B57A-4F07-BB38-1FC3EA7DBF8C}"/>
                  </a:ext>
                </a:extLst>
              </p:cNvPr>
              <p:cNvPicPr/>
              <p:nvPr/>
            </p:nvPicPr>
            <p:blipFill>
              <a:blip r:embed="rId644"/>
              <a:stretch>
                <a:fillRect/>
              </a:stretch>
            </p:blipFill>
            <p:spPr>
              <a:xfrm>
                <a:off x="8161293" y="2583787"/>
                <a:ext cx="12132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5">
            <p14:nvContentPartPr>
              <p14:cNvPr id="438" name="Freihand 437">
                <a:extLst>
                  <a:ext uri="{FF2B5EF4-FFF2-40B4-BE49-F238E27FC236}">
                    <a16:creationId xmlns:a16="http://schemas.microsoft.com/office/drawing/2014/main" id="{11B0B042-098E-4F00-A322-5BDD6C5FCB7D}"/>
                  </a:ext>
                </a:extLst>
              </p14:cNvPr>
              <p14:cNvContentPartPr/>
              <p14:nvPr/>
            </p14:nvContentPartPr>
            <p14:xfrm>
              <a:off x="8263533" y="2680987"/>
              <a:ext cx="104400" cy="73800"/>
            </p14:xfrm>
          </p:contentPart>
        </mc:Choice>
        <mc:Fallback xmlns="">
          <p:pic>
            <p:nvPicPr>
              <p:cNvPr id="438" name="Freihand 437">
                <a:extLst>
                  <a:ext uri="{FF2B5EF4-FFF2-40B4-BE49-F238E27FC236}">
                    <a16:creationId xmlns:a16="http://schemas.microsoft.com/office/drawing/2014/main" id="{11B0B042-098E-4F00-A322-5BDD6C5FCB7D}"/>
                  </a:ext>
                </a:extLst>
              </p:cNvPr>
              <p:cNvPicPr/>
              <p:nvPr/>
            </p:nvPicPr>
            <p:blipFill>
              <a:blip r:embed="rId646"/>
              <a:stretch>
                <a:fillRect/>
              </a:stretch>
            </p:blipFill>
            <p:spPr>
              <a:xfrm>
                <a:off x="8259213" y="2676667"/>
                <a:ext cx="11304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7">
            <p14:nvContentPartPr>
              <p14:cNvPr id="439" name="Freihand 438">
                <a:extLst>
                  <a:ext uri="{FF2B5EF4-FFF2-40B4-BE49-F238E27FC236}">
                    <a16:creationId xmlns:a16="http://schemas.microsoft.com/office/drawing/2014/main" id="{2B17A0BC-8C9A-4A37-8155-9C001842C317}"/>
                  </a:ext>
                </a:extLst>
              </p14:cNvPr>
              <p14:cNvContentPartPr/>
              <p14:nvPr/>
            </p14:nvContentPartPr>
            <p14:xfrm>
              <a:off x="8406453" y="2621947"/>
              <a:ext cx="78840" cy="141480"/>
            </p14:xfrm>
          </p:contentPart>
        </mc:Choice>
        <mc:Fallback xmlns="">
          <p:pic>
            <p:nvPicPr>
              <p:cNvPr id="439" name="Freihand 438">
                <a:extLst>
                  <a:ext uri="{FF2B5EF4-FFF2-40B4-BE49-F238E27FC236}">
                    <a16:creationId xmlns:a16="http://schemas.microsoft.com/office/drawing/2014/main" id="{2B17A0BC-8C9A-4A37-8155-9C001842C317}"/>
                  </a:ext>
                </a:extLst>
              </p:cNvPr>
              <p:cNvPicPr/>
              <p:nvPr/>
            </p:nvPicPr>
            <p:blipFill>
              <a:blip r:embed="rId648"/>
              <a:stretch>
                <a:fillRect/>
              </a:stretch>
            </p:blipFill>
            <p:spPr>
              <a:xfrm>
                <a:off x="8402133" y="2617627"/>
                <a:ext cx="8748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9">
            <p14:nvContentPartPr>
              <p14:cNvPr id="440" name="Freihand 439">
                <a:extLst>
                  <a:ext uri="{FF2B5EF4-FFF2-40B4-BE49-F238E27FC236}">
                    <a16:creationId xmlns:a16="http://schemas.microsoft.com/office/drawing/2014/main" id="{679F01A3-CCA8-431F-8581-A73B2A1AE9F8}"/>
                  </a:ext>
                </a:extLst>
              </p14:cNvPr>
              <p14:cNvContentPartPr/>
              <p14:nvPr/>
            </p14:nvContentPartPr>
            <p14:xfrm>
              <a:off x="8488893" y="2675227"/>
              <a:ext cx="183240" cy="59400"/>
            </p14:xfrm>
          </p:contentPart>
        </mc:Choice>
        <mc:Fallback xmlns="">
          <p:pic>
            <p:nvPicPr>
              <p:cNvPr id="440" name="Freihand 439">
                <a:extLst>
                  <a:ext uri="{FF2B5EF4-FFF2-40B4-BE49-F238E27FC236}">
                    <a16:creationId xmlns:a16="http://schemas.microsoft.com/office/drawing/2014/main" id="{679F01A3-CCA8-431F-8581-A73B2A1AE9F8}"/>
                  </a:ext>
                </a:extLst>
              </p:cNvPr>
              <p:cNvPicPr/>
              <p:nvPr/>
            </p:nvPicPr>
            <p:blipFill>
              <a:blip r:embed="rId650"/>
              <a:stretch>
                <a:fillRect/>
              </a:stretch>
            </p:blipFill>
            <p:spPr>
              <a:xfrm>
                <a:off x="8484573" y="2670907"/>
                <a:ext cx="19188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1">
            <p14:nvContentPartPr>
              <p14:cNvPr id="441" name="Freihand 440">
                <a:extLst>
                  <a:ext uri="{FF2B5EF4-FFF2-40B4-BE49-F238E27FC236}">
                    <a16:creationId xmlns:a16="http://schemas.microsoft.com/office/drawing/2014/main" id="{88960BF0-23D9-4AA9-BE34-4569A920E352}"/>
                  </a:ext>
                </a:extLst>
              </p14:cNvPr>
              <p14:cNvContentPartPr/>
              <p14:nvPr/>
            </p14:nvContentPartPr>
            <p14:xfrm>
              <a:off x="8838093" y="2716267"/>
              <a:ext cx="23400" cy="92880"/>
            </p14:xfrm>
          </p:contentPart>
        </mc:Choice>
        <mc:Fallback xmlns="">
          <p:pic>
            <p:nvPicPr>
              <p:cNvPr id="441" name="Freihand 440">
                <a:extLst>
                  <a:ext uri="{FF2B5EF4-FFF2-40B4-BE49-F238E27FC236}">
                    <a16:creationId xmlns:a16="http://schemas.microsoft.com/office/drawing/2014/main" id="{88960BF0-23D9-4AA9-BE34-4569A920E352}"/>
                  </a:ext>
                </a:extLst>
              </p:cNvPr>
              <p:cNvPicPr/>
              <p:nvPr/>
            </p:nvPicPr>
            <p:blipFill>
              <a:blip r:embed="rId652"/>
              <a:stretch>
                <a:fillRect/>
              </a:stretch>
            </p:blipFill>
            <p:spPr>
              <a:xfrm>
                <a:off x="8833773" y="2711947"/>
                <a:ext cx="3204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3">
            <p14:nvContentPartPr>
              <p14:cNvPr id="442" name="Freihand 441">
                <a:extLst>
                  <a:ext uri="{FF2B5EF4-FFF2-40B4-BE49-F238E27FC236}">
                    <a16:creationId xmlns:a16="http://schemas.microsoft.com/office/drawing/2014/main" id="{6A6DE522-6940-4B66-92CC-7FDD07761189}"/>
                  </a:ext>
                </a:extLst>
              </p14:cNvPr>
              <p14:cNvContentPartPr/>
              <p14:nvPr/>
            </p14:nvContentPartPr>
            <p14:xfrm>
              <a:off x="8828013" y="2668387"/>
              <a:ext cx="45000" cy="21960"/>
            </p14:xfrm>
          </p:contentPart>
        </mc:Choice>
        <mc:Fallback xmlns="">
          <p:pic>
            <p:nvPicPr>
              <p:cNvPr id="442" name="Freihand 441">
                <a:extLst>
                  <a:ext uri="{FF2B5EF4-FFF2-40B4-BE49-F238E27FC236}">
                    <a16:creationId xmlns:a16="http://schemas.microsoft.com/office/drawing/2014/main" id="{6A6DE522-6940-4B66-92CC-7FDD07761189}"/>
                  </a:ext>
                </a:extLst>
              </p:cNvPr>
              <p:cNvPicPr/>
              <p:nvPr/>
            </p:nvPicPr>
            <p:blipFill>
              <a:blip r:embed="rId654"/>
              <a:stretch>
                <a:fillRect/>
              </a:stretch>
            </p:blipFill>
            <p:spPr>
              <a:xfrm>
                <a:off x="8823693" y="2664067"/>
                <a:ext cx="5364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5">
            <p14:nvContentPartPr>
              <p14:cNvPr id="443" name="Freihand 442">
                <a:extLst>
                  <a:ext uri="{FF2B5EF4-FFF2-40B4-BE49-F238E27FC236}">
                    <a16:creationId xmlns:a16="http://schemas.microsoft.com/office/drawing/2014/main" id="{E0F40267-013B-4024-9612-C9010A63B542}"/>
                  </a:ext>
                </a:extLst>
              </p14:cNvPr>
              <p14:cNvContentPartPr/>
              <p14:nvPr/>
            </p14:nvContentPartPr>
            <p14:xfrm>
              <a:off x="8880933" y="2710867"/>
              <a:ext cx="120240" cy="95760"/>
            </p14:xfrm>
          </p:contentPart>
        </mc:Choice>
        <mc:Fallback xmlns="">
          <p:pic>
            <p:nvPicPr>
              <p:cNvPr id="443" name="Freihand 442">
                <a:extLst>
                  <a:ext uri="{FF2B5EF4-FFF2-40B4-BE49-F238E27FC236}">
                    <a16:creationId xmlns:a16="http://schemas.microsoft.com/office/drawing/2014/main" id="{E0F40267-013B-4024-9612-C9010A63B542}"/>
                  </a:ext>
                </a:extLst>
              </p:cNvPr>
              <p:cNvPicPr/>
              <p:nvPr/>
            </p:nvPicPr>
            <p:blipFill>
              <a:blip r:embed="rId656"/>
              <a:stretch>
                <a:fillRect/>
              </a:stretch>
            </p:blipFill>
            <p:spPr>
              <a:xfrm>
                <a:off x="8876613" y="2706547"/>
                <a:ext cx="12888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7">
            <p14:nvContentPartPr>
              <p14:cNvPr id="444" name="Freihand 443">
                <a:extLst>
                  <a:ext uri="{FF2B5EF4-FFF2-40B4-BE49-F238E27FC236}">
                    <a16:creationId xmlns:a16="http://schemas.microsoft.com/office/drawing/2014/main" id="{4AAA2099-802B-4A8D-B4F8-06C361EE820D}"/>
                  </a:ext>
                </a:extLst>
              </p14:cNvPr>
              <p14:cNvContentPartPr/>
              <p14:nvPr/>
            </p14:nvContentPartPr>
            <p14:xfrm>
              <a:off x="9194133" y="2663347"/>
              <a:ext cx="61560" cy="163080"/>
            </p14:xfrm>
          </p:contentPart>
        </mc:Choice>
        <mc:Fallback xmlns="">
          <p:pic>
            <p:nvPicPr>
              <p:cNvPr id="444" name="Freihand 443">
                <a:extLst>
                  <a:ext uri="{FF2B5EF4-FFF2-40B4-BE49-F238E27FC236}">
                    <a16:creationId xmlns:a16="http://schemas.microsoft.com/office/drawing/2014/main" id="{4AAA2099-802B-4A8D-B4F8-06C361EE820D}"/>
                  </a:ext>
                </a:extLst>
              </p:cNvPr>
              <p:cNvPicPr/>
              <p:nvPr/>
            </p:nvPicPr>
            <p:blipFill>
              <a:blip r:embed="rId658"/>
              <a:stretch>
                <a:fillRect/>
              </a:stretch>
            </p:blipFill>
            <p:spPr>
              <a:xfrm>
                <a:off x="9189813" y="2659027"/>
                <a:ext cx="7020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9">
            <p14:nvContentPartPr>
              <p14:cNvPr id="445" name="Freihand 444">
                <a:extLst>
                  <a:ext uri="{FF2B5EF4-FFF2-40B4-BE49-F238E27FC236}">
                    <a16:creationId xmlns:a16="http://schemas.microsoft.com/office/drawing/2014/main" id="{FD6684D7-7949-44DF-9FC5-BC41A3A50BC3}"/>
                  </a:ext>
                </a:extLst>
              </p14:cNvPr>
              <p14:cNvContentPartPr/>
              <p14:nvPr/>
            </p14:nvContentPartPr>
            <p14:xfrm>
              <a:off x="9274773" y="2746147"/>
              <a:ext cx="86400" cy="62640"/>
            </p14:xfrm>
          </p:contentPart>
        </mc:Choice>
        <mc:Fallback xmlns="">
          <p:pic>
            <p:nvPicPr>
              <p:cNvPr id="445" name="Freihand 444">
                <a:extLst>
                  <a:ext uri="{FF2B5EF4-FFF2-40B4-BE49-F238E27FC236}">
                    <a16:creationId xmlns:a16="http://schemas.microsoft.com/office/drawing/2014/main" id="{FD6684D7-7949-44DF-9FC5-BC41A3A50BC3}"/>
                  </a:ext>
                </a:extLst>
              </p:cNvPr>
              <p:cNvPicPr/>
              <p:nvPr/>
            </p:nvPicPr>
            <p:blipFill>
              <a:blip r:embed="rId660"/>
              <a:stretch>
                <a:fillRect/>
              </a:stretch>
            </p:blipFill>
            <p:spPr>
              <a:xfrm>
                <a:off x="9270453" y="2741827"/>
                <a:ext cx="9504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1">
            <p14:nvContentPartPr>
              <p14:cNvPr id="446" name="Freihand 445">
                <a:extLst>
                  <a:ext uri="{FF2B5EF4-FFF2-40B4-BE49-F238E27FC236}">
                    <a16:creationId xmlns:a16="http://schemas.microsoft.com/office/drawing/2014/main" id="{8EE46F70-B752-457E-9D68-417033577C80}"/>
                  </a:ext>
                </a:extLst>
              </p14:cNvPr>
              <p14:cNvContentPartPr/>
              <p14:nvPr/>
            </p14:nvContentPartPr>
            <p14:xfrm>
              <a:off x="9366213" y="2659027"/>
              <a:ext cx="83160" cy="183240"/>
            </p14:xfrm>
          </p:contentPart>
        </mc:Choice>
        <mc:Fallback xmlns="">
          <p:pic>
            <p:nvPicPr>
              <p:cNvPr id="446" name="Freihand 445">
                <a:extLst>
                  <a:ext uri="{FF2B5EF4-FFF2-40B4-BE49-F238E27FC236}">
                    <a16:creationId xmlns:a16="http://schemas.microsoft.com/office/drawing/2014/main" id="{8EE46F70-B752-457E-9D68-417033577C80}"/>
                  </a:ext>
                </a:extLst>
              </p:cNvPr>
              <p:cNvPicPr/>
              <p:nvPr/>
            </p:nvPicPr>
            <p:blipFill>
              <a:blip r:embed="rId662"/>
              <a:stretch>
                <a:fillRect/>
              </a:stretch>
            </p:blipFill>
            <p:spPr>
              <a:xfrm>
                <a:off x="9361893" y="2654707"/>
                <a:ext cx="9180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3">
            <p14:nvContentPartPr>
              <p14:cNvPr id="447" name="Freihand 446">
                <a:extLst>
                  <a:ext uri="{FF2B5EF4-FFF2-40B4-BE49-F238E27FC236}">
                    <a16:creationId xmlns:a16="http://schemas.microsoft.com/office/drawing/2014/main" id="{3B8F4474-C9D5-406E-9ED5-D24A31FD9C8E}"/>
                  </a:ext>
                </a:extLst>
              </p14:cNvPr>
              <p14:cNvContentPartPr/>
              <p14:nvPr/>
            </p14:nvContentPartPr>
            <p14:xfrm>
              <a:off x="9474213" y="2757667"/>
              <a:ext cx="122760" cy="80640"/>
            </p14:xfrm>
          </p:contentPart>
        </mc:Choice>
        <mc:Fallback xmlns="">
          <p:pic>
            <p:nvPicPr>
              <p:cNvPr id="447" name="Freihand 446">
                <a:extLst>
                  <a:ext uri="{FF2B5EF4-FFF2-40B4-BE49-F238E27FC236}">
                    <a16:creationId xmlns:a16="http://schemas.microsoft.com/office/drawing/2014/main" id="{3B8F4474-C9D5-406E-9ED5-D24A31FD9C8E}"/>
                  </a:ext>
                </a:extLst>
              </p:cNvPr>
              <p:cNvPicPr/>
              <p:nvPr/>
            </p:nvPicPr>
            <p:blipFill>
              <a:blip r:embed="rId664"/>
              <a:stretch>
                <a:fillRect/>
              </a:stretch>
            </p:blipFill>
            <p:spPr>
              <a:xfrm>
                <a:off x="9469893" y="2753347"/>
                <a:ext cx="13140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5">
            <p14:nvContentPartPr>
              <p14:cNvPr id="448" name="Freihand 447">
                <a:extLst>
                  <a:ext uri="{FF2B5EF4-FFF2-40B4-BE49-F238E27FC236}">
                    <a16:creationId xmlns:a16="http://schemas.microsoft.com/office/drawing/2014/main" id="{9028E800-D0D4-4779-AC87-4A1CB5F5AEB9}"/>
                  </a:ext>
                </a:extLst>
              </p14:cNvPr>
              <p14:cNvContentPartPr/>
              <p14:nvPr/>
            </p14:nvContentPartPr>
            <p14:xfrm>
              <a:off x="9616773" y="2671627"/>
              <a:ext cx="207720" cy="296640"/>
            </p14:xfrm>
          </p:contentPart>
        </mc:Choice>
        <mc:Fallback xmlns="">
          <p:pic>
            <p:nvPicPr>
              <p:cNvPr id="448" name="Freihand 447">
                <a:extLst>
                  <a:ext uri="{FF2B5EF4-FFF2-40B4-BE49-F238E27FC236}">
                    <a16:creationId xmlns:a16="http://schemas.microsoft.com/office/drawing/2014/main" id="{9028E800-D0D4-4779-AC87-4A1CB5F5AEB9}"/>
                  </a:ext>
                </a:extLst>
              </p:cNvPr>
              <p:cNvPicPr/>
              <p:nvPr/>
            </p:nvPicPr>
            <p:blipFill>
              <a:blip r:embed="rId666"/>
              <a:stretch>
                <a:fillRect/>
              </a:stretch>
            </p:blipFill>
            <p:spPr>
              <a:xfrm>
                <a:off x="9612453" y="2667307"/>
                <a:ext cx="2163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7">
            <p14:nvContentPartPr>
              <p14:cNvPr id="449" name="Freihand 448">
                <a:extLst>
                  <a:ext uri="{FF2B5EF4-FFF2-40B4-BE49-F238E27FC236}">
                    <a16:creationId xmlns:a16="http://schemas.microsoft.com/office/drawing/2014/main" id="{13EBAEF4-1A41-42A0-A1C4-5E06144D8704}"/>
                  </a:ext>
                </a:extLst>
              </p14:cNvPr>
              <p14:cNvContentPartPr/>
              <p14:nvPr/>
            </p14:nvContentPartPr>
            <p14:xfrm>
              <a:off x="10098813" y="2692507"/>
              <a:ext cx="207000" cy="199800"/>
            </p14:xfrm>
          </p:contentPart>
        </mc:Choice>
        <mc:Fallback xmlns="">
          <p:pic>
            <p:nvPicPr>
              <p:cNvPr id="449" name="Freihand 448">
                <a:extLst>
                  <a:ext uri="{FF2B5EF4-FFF2-40B4-BE49-F238E27FC236}">
                    <a16:creationId xmlns:a16="http://schemas.microsoft.com/office/drawing/2014/main" id="{13EBAEF4-1A41-42A0-A1C4-5E06144D8704}"/>
                  </a:ext>
                </a:extLst>
              </p:cNvPr>
              <p:cNvPicPr/>
              <p:nvPr/>
            </p:nvPicPr>
            <p:blipFill>
              <a:blip r:embed="rId668"/>
              <a:stretch>
                <a:fillRect/>
              </a:stretch>
            </p:blipFill>
            <p:spPr>
              <a:xfrm>
                <a:off x="10094493" y="2688187"/>
                <a:ext cx="21564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9">
            <p14:nvContentPartPr>
              <p14:cNvPr id="450" name="Freihand 449">
                <a:extLst>
                  <a:ext uri="{FF2B5EF4-FFF2-40B4-BE49-F238E27FC236}">
                    <a16:creationId xmlns:a16="http://schemas.microsoft.com/office/drawing/2014/main" id="{6F8EB227-ED52-42ED-8C72-217A685EBB9B}"/>
                  </a:ext>
                </a:extLst>
              </p14:cNvPr>
              <p14:cNvContentPartPr/>
              <p14:nvPr/>
            </p14:nvContentPartPr>
            <p14:xfrm>
              <a:off x="10347213" y="2758027"/>
              <a:ext cx="70200" cy="95760"/>
            </p14:xfrm>
          </p:contentPart>
        </mc:Choice>
        <mc:Fallback xmlns="">
          <p:pic>
            <p:nvPicPr>
              <p:cNvPr id="450" name="Freihand 449">
                <a:extLst>
                  <a:ext uri="{FF2B5EF4-FFF2-40B4-BE49-F238E27FC236}">
                    <a16:creationId xmlns:a16="http://schemas.microsoft.com/office/drawing/2014/main" id="{6F8EB227-ED52-42ED-8C72-217A685EBB9B}"/>
                  </a:ext>
                </a:extLst>
              </p:cNvPr>
              <p:cNvPicPr/>
              <p:nvPr/>
            </p:nvPicPr>
            <p:blipFill>
              <a:blip r:embed="rId670"/>
              <a:stretch>
                <a:fillRect/>
              </a:stretch>
            </p:blipFill>
            <p:spPr>
              <a:xfrm>
                <a:off x="10342893" y="2753707"/>
                <a:ext cx="7884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1">
            <p14:nvContentPartPr>
              <p14:cNvPr id="451" name="Freihand 450">
                <a:extLst>
                  <a:ext uri="{FF2B5EF4-FFF2-40B4-BE49-F238E27FC236}">
                    <a16:creationId xmlns:a16="http://schemas.microsoft.com/office/drawing/2014/main" id="{F8A2D394-0184-41A2-9ED8-7A90D004845C}"/>
                  </a:ext>
                </a:extLst>
              </p14:cNvPr>
              <p14:cNvContentPartPr/>
              <p14:nvPr/>
            </p14:nvContentPartPr>
            <p14:xfrm>
              <a:off x="10345053" y="2783587"/>
              <a:ext cx="149040" cy="77040"/>
            </p14:xfrm>
          </p:contentPart>
        </mc:Choice>
        <mc:Fallback xmlns="">
          <p:pic>
            <p:nvPicPr>
              <p:cNvPr id="451" name="Freihand 450">
                <a:extLst>
                  <a:ext uri="{FF2B5EF4-FFF2-40B4-BE49-F238E27FC236}">
                    <a16:creationId xmlns:a16="http://schemas.microsoft.com/office/drawing/2014/main" id="{F8A2D394-0184-41A2-9ED8-7A90D004845C}"/>
                  </a:ext>
                </a:extLst>
              </p:cNvPr>
              <p:cNvPicPr/>
              <p:nvPr/>
            </p:nvPicPr>
            <p:blipFill>
              <a:blip r:embed="rId672"/>
              <a:stretch>
                <a:fillRect/>
              </a:stretch>
            </p:blipFill>
            <p:spPr>
              <a:xfrm>
                <a:off x="10340733" y="2779267"/>
                <a:ext cx="15768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3">
            <p14:nvContentPartPr>
              <p14:cNvPr id="452" name="Freihand 451">
                <a:extLst>
                  <a:ext uri="{FF2B5EF4-FFF2-40B4-BE49-F238E27FC236}">
                    <a16:creationId xmlns:a16="http://schemas.microsoft.com/office/drawing/2014/main" id="{5B495D57-CBB6-4FAC-B84F-A3A383B2DF04}"/>
                  </a:ext>
                </a:extLst>
              </p14:cNvPr>
              <p14:cNvContentPartPr/>
              <p14:nvPr/>
            </p14:nvContentPartPr>
            <p14:xfrm>
              <a:off x="10514613" y="2693587"/>
              <a:ext cx="102600" cy="163800"/>
            </p14:xfrm>
          </p:contentPart>
        </mc:Choice>
        <mc:Fallback xmlns="">
          <p:pic>
            <p:nvPicPr>
              <p:cNvPr id="452" name="Freihand 451">
                <a:extLst>
                  <a:ext uri="{FF2B5EF4-FFF2-40B4-BE49-F238E27FC236}">
                    <a16:creationId xmlns:a16="http://schemas.microsoft.com/office/drawing/2014/main" id="{5B495D57-CBB6-4FAC-B84F-A3A383B2DF04}"/>
                  </a:ext>
                </a:extLst>
              </p:cNvPr>
              <p:cNvPicPr/>
              <p:nvPr/>
            </p:nvPicPr>
            <p:blipFill>
              <a:blip r:embed="rId674"/>
              <a:stretch>
                <a:fillRect/>
              </a:stretch>
            </p:blipFill>
            <p:spPr>
              <a:xfrm>
                <a:off x="10510293" y="2689267"/>
                <a:ext cx="11124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5">
            <p14:nvContentPartPr>
              <p14:cNvPr id="453" name="Freihand 452">
                <a:extLst>
                  <a:ext uri="{FF2B5EF4-FFF2-40B4-BE49-F238E27FC236}">
                    <a16:creationId xmlns:a16="http://schemas.microsoft.com/office/drawing/2014/main" id="{2705DA61-3E3E-40E0-A67C-2C0F36AC3A5F}"/>
                  </a:ext>
                </a:extLst>
              </p14:cNvPr>
              <p14:cNvContentPartPr/>
              <p14:nvPr/>
            </p14:nvContentPartPr>
            <p14:xfrm>
              <a:off x="10634853" y="2704027"/>
              <a:ext cx="18720" cy="130680"/>
            </p14:xfrm>
          </p:contentPart>
        </mc:Choice>
        <mc:Fallback xmlns="">
          <p:pic>
            <p:nvPicPr>
              <p:cNvPr id="453" name="Freihand 452">
                <a:extLst>
                  <a:ext uri="{FF2B5EF4-FFF2-40B4-BE49-F238E27FC236}">
                    <a16:creationId xmlns:a16="http://schemas.microsoft.com/office/drawing/2014/main" id="{2705DA61-3E3E-40E0-A67C-2C0F36AC3A5F}"/>
                  </a:ext>
                </a:extLst>
              </p:cNvPr>
              <p:cNvPicPr/>
              <p:nvPr/>
            </p:nvPicPr>
            <p:blipFill>
              <a:blip r:embed="rId676"/>
              <a:stretch>
                <a:fillRect/>
              </a:stretch>
            </p:blipFill>
            <p:spPr>
              <a:xfrm>
                <a:off x="10630533" y="2699707"/>
                <a:ext cx="2736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7">
            <p14:nvContentPartPr>
              <p14:cNvPr id="454" name="Freihand 453">
                <a:extLst>
                  <a:ext uri="{FF2B5EF4-FFF2-40B4-BE49-F238E27FC236}">
                    <a16:creationId xmlns:a16="http://schemas.microsoft.com/office/drawing/2014/main" id="{09339337-236D-4420-9B3E-669355DB50A4}"/>
                  </a:ext>
                </a:extLst>
              </p14:cNvPr>
              <p14:cNvContentPartPr/>
              <p14:nvPr/>
            </p14:nvContentPartPr>
            <p14:xfrm>
              <a:off x="10679853" y="2729947"/>
              <a:ext cx="138960" cy="116280"/>
            </p14:xfrm>
          </p:contentPart>
        </mc:Choice>
        <mc:Fallback xmlns="">
          <p:pic>
            <p:nvPicPr>
              <p:cNvPr id="454" name="Freihand 453">
                <a:extLst>
                  <a:ext uri="{FF2B5EF4-FFF2-40B4-BE49-F238E27FC236}">
                    <a16:creationId xmlns:a16="http://schemas.microsoft.com/office/drawing/2014/main" id="{09339337-236D-4420-9B3E-669355DB50A4}"/>
                  </a:ext>
                </a:extLst>
              </p:cNvPr>
              <p:cNvPicPr/>
              <p:nvPr/>
            </p:nvPicPr>
            <p:blipFill>
              <a:blip r:embed="rId678"/>
              <a:stretch>
                <a:fillRect/>
              </a:stretch>
            </p:blipFill>
            <p:spPr>
              <a:xfrm>
                <a:off x="10675533" y="2725627"/>
                <a:ext cx="14760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9">
            <p14:nvContentPartPr>
              <p14:cNvPr id="458" name="Freihand 457">
                <a:extLst>
                  <a:ext uri="{FF2B5EF4-FFF2-40B4-BE49-F238E27FC236}">
                    <a16:creationId xmlns:a16="http://schemas.microsoft.com/office/drawing/2014/main" id="{EE111F3F-48C2-4BEC-BCD7-F4E3730C46E3}"/>
                  </a:ext>
                </a:extLst>
              </p14:cNvPr>
              <p14:cNvContentPartPr/>
              <p14:nvPr/>
            </p14:nvContentPartPr>
            <p14:xfrm>
              <a:off x="7546413" y="2984467"/>
              <a:ext cx="175680" cy="134640"/>
            </p14:xfrm>
          </p:contentPart>
        </mc:Choice>
        <mc:Fallback xmlns="">
          <p:pic>
            <p:nvPicPr>
              <p:cNvPr id="458" name="Freihand 457">
                <a:extLst>
                  <a:ext uri="{FF2B5EF4-FFF2-40B4-BE49-F238E27FC236}">
                    <a16:creationId xmlns:a16="http://schemas.microsoft.com/office/drawing/2014/main" id="{EE111F3F-48C2-4BEC-BCD7-F4E3730C46E3}"/>
                  </a:ext>
                </a:extLst>
              </p:cNvPr>
              <p:cNvPicPr/>
              <p:nvPr/>
            </p:nvPicPr>
            <p:blipFill>
              <a:blip r:embed="rId680"/>
              <a:stretch>
                <a:fillRect/>
              </a:stretch>
            </p:blipFill>
            <p:spPr>
              <a:xfrm>
                <a:off x="7542093" y="2980147"/>
                <a:ext cx="1843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1">
            <p14:nvContentPartPr>
              <p14:cNvPr id="459" name="Freihand 458">
                <a:extLst>
                  <a:ext uri="{FF2B5EF4-FFF2-40B4-BE49-F238E27FC236}">
                    <a16:creationId xmlns:a16="http://schemas.microsoft.com/office/drawing/2014/main" id="{A0C6367D-0666-4724-A59B-E750AE0CD8B9}"/>
                  </a:ext>
                </a:extLst>
              </p14:cNvPr>
              <p14:cNvContentPartPr/>
              <p14:nvPr/>
            </p14:nvContentPartPr>
            <p14:xfrm>
              <a:off x="7758453" y="3007867"/>
              <a:ext cx="136080" cy="106560"/>
            </p14:xfrm>
          </p:contentPart>
        </mc:Choice>
        <mc:Fallback xmlns="">
          <p:pic>
            <p:nvPicPr>
              <p:cNvPr id="459" name="Freihand 458">
                <a:extLst>
                  <a:ext uri="{FF2B5EF4-FFF2-40B4-BE49-F238E27FC236}">
                    <a16:creationId xmlns:a16="http://schemas.microsoft.com/office/drawing/2014/main" id="{A0C6367D-0666-4724-A59B-E750AE0CD8B9}"/>
                  </a:ext>
                </a:extLst>
              </p:cNvPr>
              <p:cNvPicPr/>
              <p:nvPr/>
            </p:nvPicPr>
            <p:blipFill>
              <a:blip r:embed="rId682"/>
              <a:stretch>
                <a:fillRect/>
              </a:stretch>
            </p:blipFill>
            <p:spPr>
              <a:xfrm>
                <a:off x="7754133" y="3003547"/>
                <a:ext cx="14472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3">
            <p14:nvContentPartPr>
              <p14:cNvPr id="461" name="Freihand 460">
                <a:extLst>
                  <a:ext uri="{FF2B5EF4-FFF2-40B4-BE49-F238E27FC236}">
                    <a16:creationId xmlns:a16="http://schemas.microsoft.com/office/drawing/2014/main" id="{B4AE7D1E-7DA0-407D-B435-AC6F8E0D5946}"/>
                  </a:ext>
                </a:extLst>
              </p14:cNvPr>
              <p14:cNvContentPartPr/>
              <p14:nvPr/>
            </p14:nvContentPartPr>
            <p14:xfrm>
              <a:off x="8050773" y="2996347"/>
              <a:ext cx="241560" cy="101160"/>
            </p14:xfrm>
          </p:contentPart>
        </mc:Choice>
        <mc:Fallback xmlns="">
          <p:pic>
            <p:nvPicPr>
              <p:cNvPr id="461" name="Freihand 460">
                <a:extLst>
                  <a:ext uri="{FF2B5EF4-FFF2-40B4-BE49-F238E27FC236}">
                    <a16:creationId xmlns:a16="http://schemas.microsoft.com/office/drawing/2014/main" id="{B4AE7D1E-7DA0-407D-B435-AC6F8E0D5946}"/>
                  </a:ext>
                </a:extLst>
              </p:cNvPr>
              <p:cNvPicPr/>
              <p:nvPr/>
            </p:nvPicPr>
            <p:blipFill>
              <a:blip r:embed="rId684"/>
              <a:stretch>
                <a:fillRect/>
              </a:stretch>
            </p:blipFill>
            <p:spPr>
              <a:xfrm>
                <a:off x="8046453" y="2992027"/>
                <a:ext cx="25020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5">
            <p14:nvContentPartPr>
              <p14:cNvPr id="462" name="Freihand 461">
                <a:extLst>
                  <a:ext uri="{FF2B5EF4-FFF2-40B4-BE49-F238E27FC236}">
                    <a16:creationId xmlns:a16="http://schemas.microsoft.com/office/drawing/2014/main" id="{FC68B824-DE48-4A55-999E-9230480633D0}"/>
                  </a:ext>
                </a:extLst>
              </p14:cNvPr>
              <p14:cNvContentPartPr/>
              <p14:nvPr/>
            </p14:nvContentPartPr>
            <p14:xfrm>
              <a:off x="8345253" y="3022987"/>
              <a:ext cx="86400" cy="90360"/>
            </p14:xfrm>
          </p:contentPart>
        </mc:Choice>
        <mc:Fallback xmlns="">
          <p:pic>
            <p:nvPicPr>
              <p:cNvPr id="462" name="Freihand 461">
                <a:extLst>
                  <a:ext uri="{FF2B5EF4-FFF2-40B4-BE49-F238E27FC236}">
                    <a16:creationId xmlns:a16="http://schemas.microsoft.com/office/drawing/2014/main" id="{FC68B824-DE48-4A55-999E-9230480633D0}"/>
                  </a:ext>
                </a:extLst>
              </p:cNvPr>
              <p:cNvPicPr/>
              <p:nvPr/>
            </p:nvPicPr>
            <p:blipFill>
              <a:blip r:embed="rId686"/>
              <a:stretch>
                <a:fillRect/>
              </a:stretch>
            </p:blipFill>
            <p:spPr>
              <a:xfrm>
                <a:off x="8340933" y="3018667"/>
                <a:ext cx="9504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7">
            <p14:nvContentPartPr>
              <p14:cNvPr id="463" name="Freihand 462">
                <a:extLst>
                  <a:ext uri="{FF2B5EF4-FFF2-40B4-BE49-F238E27FC236}">
                    <a16:creationId xmlns:a16="http://schemas.microsoft.com/office/drawing/2014/main" id="{6BFF28C3-E4BE-48A8-8A44-0FBA344A664A}"/>
                  </a:ext>
                </a:extLst>
              </p14:cNvPr>
              <p14:cNvContentPartPr/>
              <p14:nvPr/>
            </p14:nvContentPartPr>
            <p14:xfrm>
              <a:off x="8410053" y="2939107"/>
              <a:ext cx="86760" cy="189000"/>
            </p14:xfrm>
          </p:contentPart>
        </mc:Choice>
        <mc:Fallback xmlns="">
          <p:pic>
            <p:nvPicPr>
              <p:cNvPr id="463" name="Freihand 462">
                <a:extLst>
                  <a:ext uri="{FF2B5EF4-FFF2-40B4-BE49-F238E27FC236}">
                    <a16:creationId xmlns:a16="http://schemas.microsoft.com/office/drawing/2014/main" id="{6BFF28C3-E4BE-48A8-8A44-0FBA344A664A}"/>
                  </a:ext>
                </a:extLst>
              </p:cNvPr>
              <p:cNvPicPr/>
              <p:nvPr/>
            </p:nvPicPr>
            <p:blipFill>
              <a:blip r:embed="rId688"/>
              <a:stretch>
                <a:fillRect/>
              </a:stretch>
            </p:blipFill>
            <p:spPr>
              <a:xfrm>
                <a:off x="8405733" y="2934787"/>
                <a:ext cx="9540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9">
            <p14:nvContentPartPr>
              <p14:cNvPr id="464" name="Freihand 463">
                <a:extLst>
                  <a:ext uri="{FF2B5EF4-FFF2-40B4-BE49-F238E27FC236}">
                    <a16:creationId xmlns:a16="http://schemas.microsoft.com/office/drawing/2014/main" id="{D60F982A-1E18-4DAA-AE0D-7D79B585E517}"/>
                  </a:ext>
                </a:extLst>
              </p14:cNvPr>
              <p14:cNvContentPartPr/>
              <p14:nvPr/>
            </p14:nvContentPartPr>
            <p14:xfrm>
              <a:off x="8708133" y="2959267"/>
              <a:ext cx="133920" cy="169200"/>
            </p14:xfrm>
          </p:contentPart>
        </mc:Choice>
        <mc:Fallback xmlns="">
          <p:pic>
            <p:nvPicPr>
              <p:cNvPr id="464" name="Freihand 463">
                <a:extLst>
                  <a:ext uri="{FF2B5EF4-FFF2-40B4-BE49-F238E27FC236}">
                    <a16:creationId xmlns:a16="http://schemas.microsoft.com/office/drawing/2014/main" id="{D60F982A-1E18-4DAA-AE0D-7D79B585E517}"/>
                  </a:ext>
                </a:extLst>
              </p:cNvPr>
              <p:cNvPicPr/>
              <p:nvPr/>
            </p:nvPicPr>
            <p:blipFill>
              <a:blip r:embed="rId690"/>
              <a:stretch>
                <a:fillRect/>
              </a:stretch>
            </p:blipFill>
            <p:spPr>
              <a:xfrm>
                <a:off x="8703813" y="2954947"/>
                <a:ext cx="14256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1">
            <p14:nvContentPartPr>
              <p14:cNvPr id="465" name="Freihand 464">
                <a:extLst>
                  <a:ext uri="{FF2B5EF4-FFF2-40B4-BE49-F238E27FC236}">
                    <a16:creationId xmlns:a16="http://schemas.microsoft.com/office/drawing/2014/main" id="{A19394EC-47C6-4DD5-BA6B-4976C4124BFD}"/>
                  </a:ext>
                </a:extLst>
              </p14:cNvPr>
              <p14:cNvContentPartPr/>
              <p14:nvPr/>
            </p14:nvContentPartPr>
            <p14:xfrm>
              <a:off x="8831973" y="3066187"/>
              <a:ext cx="96840" cy="57240"/>
            </p14:xfrm>
          </p:contentPart>
        </mc:Choice>
        <mc:Fallback xmlns="">
          <p:pic>
            <p:nvPicPr>
              <p:cNvPr id="465" name="Freihand 464">
                <a:extLst>
                  <a:ext uri="{FF2B5EF4-FFF2-40B4-BE49-F238E27FC236}">
                    <a16:creationId xmlns:a16="http://schemas.microsoft.com/office/drawing/2014/main" id="{A19394EC-47C6-4DD5-BA6B-4976C4124BFD}"/>
                  </a:ext>
                </a:extLst>
              </p:cNvPr>
              <p:cNvPicPr/>
              <p:nvPr/>
            </p:nvPicPr>
            <p:blipFill>
              <a:blip r:embed="rId692"/>
              <a:stretch>
                <a:fillRect/>
              </a:stretch>
            </p:blipFill>
            <p:spPr>
              <a:xfrm>
                <a:off x="8827653" y="3061867"/>
                <a:ext cx="10548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3">
            <p14:nvContentPartPr>
              <p14:cNvPr id="466" name="Freihand 465">
                <a:extLst>
                  <a:ext uri="{FF2B5EF4-FFF2-40B4-BE49-F238E27FC236}">
                    <a16:creationId xmlns:a16="http://schemas.microsoft.com/office/drawing/2014/main" id="{D2CD9E11-38D4-4943-A9A2-53BAB98C5A0F}"/>
                  </a:ext>
                </a:extLst>
              </p14:cNvPr>
              <p14:cNvContentPartPr/>
              <p14:nvPr/>
            </p14:nvContentPartPr>
            <p14:xfrm>
              <a:off x="8970213" y="3054667"/>
              <a:ext cx="226800" cy="97200"/>
            </p14:xfrm>
          </p:contentPart>
        </mc:Choice>
        <mc:Fallback xmlns="">
          <p:pic>
            <p:nvPicPr>
              <p:cNvPr id="466" name="Freihand 465">
                <a:extLst>
                  <a:ext uri="{FF2B5EF4-FFF2-40B4-BE49-F238E27FC236}">
                    <a16:creationId xmlns:a16="http://schemas.microsoft.com/office/drawing/2014/main" id="{D2CD9E11-38D4-4943-A9A2-53BAB98C5A0F}"/>
                  </a:ext>
                </a:extLst>
              </p:cNvPr>
              <p:cNvPicPr/>
              <p:nvPr/>
            </p:nvPicPr>
            <p:blipFill>
              <a:blip r:embed="rId694"/>
              <a:stretch>
                <a:fillRect/>
              </a:stretch>
            </p:blipFill>
            <p:spPr>
              <a:xfrm>
                <a:off x="8965893" y="3050347"/>
                <a:ext cx="23544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5">
            <p14:nvContentPartPr>
              <p14:cNvPr id="467" name="Freihand 466">
                <a:extLst>
                  <a:ext uri="{FF2B5EF4-FFF2-40B4-BE49-F238E27FC236}">
                    <a16:creationId xmlns:a16="http://schemas.microsoft.com/office/drawing/2014/main" id="{E043F863-F75F-4787-88CC-4E25F2FA3D3F}"/>
                  </a:ext>
                </a:extLst>
              </p14:cNvPr>
              <p14:cNvContentPartPr/>
              <p14:nvPr/>
            </p14:nvContentPartPr>
            <p14:xfrm>
              <a:off x="9532173" y="3082027"/>
              <a:ext cx="214200" cy="126000"/>
            </p14:xfrm>
          </p:contentPart>
        </mc:Choice>
        <mc:Fallback xmlns="">
          <p:pic>
            <p:nvPicPr>
              <p:cNvPr id="467" name="Freihand 466">
                <a:extLst>
                  <a:ext uri="{FF2B5EF4-FFF2-40B4-BE49-F238E27FC236}">
                    <a16:creationId xmlns:a16="http://schemas.microsoft.com/office/drawing/2014/main" id="{E043F863-F75F-4787-88CC-4E25F2FA3D3F}"/>
                  </a:ext>
                </a:extLst>
              </p:cNvPr>
              <p:cNvPicPr/>
              <p:nvPr/>
            </p:nvPicPr>
            <p:blipFill>
              <a:blip r:embed="rId696"/>
              <a:stretch>
                <a:fillRect/>
              </a:stretch>
            </p:blipFill>
            <p:spPr>
              <a:xfrm>
                <a:off x="9527853" y="3077707"/>
                <a:ext cx="22284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7">
            <p14:nvContentPartPr>
              <p14:cNvPr id="468" name="Freihand 467">
                <a:extLst>
                  <a:ext uri="{FF2B5EF4-FFF2-40B4-BE49-F238E27FC236}">
                    <a16:creationId xmlns:a16="http://schemas.microsoft.com/office/drawing/2014/main" id="{99144938-02C8-4E3F-81A1-3593DCAE1BC6}"/>
                  </a:ext>
                </a:extLst>
              </p14:cNvPr>
              <p14:cNvContentPartPr/>
              <p14:nvPr/>
            </p14:nvContentPartPr>
            <p14:xfrm>
              <a:off x="9830973" y="3053587"/>
              <a:ext cx="119520" cy="112320"/>
            </p14:xfrm>
          </p:contentPart>
        </mc:Choice>
        <mc:Fallback xmlns="">
          <p:pic>
            <p:nvPicPr>
              <p:cNvPr id="468" name="Freihand 467">
                <a:extLst>
                  <a:ext uri="{FF2B5EF4-FFF2-40B4-BE49-F238E27FC236}">
                    <a16:creationId xmlns:a16="http://schemas.microsoft.com/office/drawing/2014/main" id="{99144938-02C8-4E3F-81A1-3593DCAE1BC6}"/>
                  </a:ext>
                </a:extLst>
              </p:cNvPr>
              <p:cNvPicPr/>
              <p:nvPr/>
            </p:nvPicPr>
            <p:blipFill>
              <a:blip r:embed="rId698"/>
              <a:stretch>
                <a:fillRect/>
              </a:stretch>
            </p:blipFill>
            <p:spPr>
              <a:xfrm>
                <a:off x="9826653" y="3049267"/>
                <a:ext cx="12816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9">
            <p14:nvContentPartPr>
              <p14:cNvPr id="469" name="Freihand 468">
                <a:extLst>
                  <a:ext uri="{FF2B5EF4-FFF2-40B4-BE49-F238E27FC236}">
                    <a16:creationId xmlns:a16="http://schemas.microsoft.com/office/drawing/2014/main" id="{26C6DAF2-D6B2-43CD-8D70-1386CBCFF854}"/>
                  </a:ext>
                </a:extLst>
              </p14:cNvPr>
              <p14:cNvContentPartPr/>
              <p14:nvPr/>
            </p14:nvContentPartPr>
            <p14:xfrm>
              <a:off x="10071093" y="3137467"/>
              <a:ext cx="224640" cy="9000"/>
            </p14:xfrm>
          </p:contentPart>
        </mc:Choice>
        <mc:Fallback xmlns="">
          <p:pic>
            <p:nvPicPr>
              <p:cNvPr id="469" name="Freihand 468">
                <a:extLst>
                  <a:ext uri="{FF2B5EF4-FFF2-40B4-BE49-F238E27FC236}">
                    <a16:creationId xmlns:a16="http://schemas.microsoft.com/office/drawing/2014/main" id="{26C6DAF2-D6B2-43CD-8D70-1386CBCFF854}"/>
                  </a:ext>
                </a:extLst>
              </p:cNvPr>
              <p:cNvPicPr/>
              <p:nvPr/>
            </p:nvPicPr>
            <p:blipFill>
              <a:blip r:embed="rId700"/>
              <a:stretch>
                <a:fillRect/>
              </a:stretch>
            </p:blipFill>
            <p:spPr>
              <a:xfrm>
                <a:off x="10066773" y="3133147"/>
                <a:ext cx="23328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1">
            <p14:nvContentPartPr>
              <p14:cNvPr id="470" name="Freihand 469">
                <a:extLst>
                  <a:ext uri="{FF2B5EF4-FFF2-40B4-BE49-F238E27FC236}">
                    <a16:creationId xmlns:a16="http://schemas.microsoft.com/office/drawing/2014/main" id="{8597CA67-5144-4E49-99E3-8D0EF235630F}"/>
                  </a:ext>
                </a:extLst>
              </p14:cNvPr>
              <p14:cNvContentPartPr/>
              <p14:nvPr/>
            </p14:nvContentPartPr>
            <p14:xfrm>
              <a:off x="10104933" y="3171667"/>
              <a:ext cx="187560" cy="14040"/>
            </p14:xfrm>
          </p:contentPart>
        </mc:Choice>
        <mc:Fallback xmlns="">
          <p:pic>
            <p:nvPicPr>
              <p:cNvPr id="470" name="Freihand 469">
                <a:extLst>
                  <a:ext uri="{FF2B5EF4-FFF2-40B4-BE49-F238E27FC236}">
                    <a16:creationId xmlns:a16="http://schemas.microsoft.com/office/drawing/2014/main" id="{8597CA67-5144-4E49-99E3-8D0EF235630F}"/>
                  </a:ext>
                </a:extLst>
              </p:cNvPr>
              <p:cNvPicPr/>
              <p:nvPr/>
            </p:nvPicPr>
            <p:blipFill>
              <a:blip r:embed="rId702"/>
              <a:stretch>
                <a:fillRect/>
              </a:stretch>
            </p:blipFill>
            <p:spPr>
              <a:xfrm>
                <a:off x="10100613" y="3167347"/>
                <a:ext cx="19620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3">
            <p14:nvContentPartPr>
              <p14:cNvPr id="471" name="Freihand 470">
                <a:extLst>
                  <a:ext uri="{FF2B5EF4-FFF2-40B4-BE49-F238E27FC236}">
                    <a16:creationId xmlns:a16="http://schemas.microsoft.com/office/drawing/2014/main" id="{46E92D91-7502-4932-BF84-54005693649D}"/>
                  </a:ext>
                </a:extLst>
              </p14:cNvPr>
              <p14:cNvContentPartPr/>
              <p14:nvPr/>
            </p14:nvContentPartPr>
            <p14:xfrm>
              <a:off x="10417773" y="3097507"/>
              <a:ext cx="201600" cy="102960"/>
            </p14:xfrm>
          </p:contentPart>
        </mc:Choice>
        <mc:Fallback xmlns="">
          <p:pic>
            <p:nvPicPr>
              <p:cNvPr id="471" name="Freihand 470">
                <a:extLst>
                  <a:ext uri="{FF2B5EF4-FFF2-40B4-BE49-F238E27FC236}">
                    <a16:creationId xmlns:a16="http://schemas.microsoft.com/office/drawing/2014/main" id="{46E92D91-7502-4932-BF84-54005693649D}"/>
                  </a:ext>
                </a:extLst>
              </p:cNvPr>
              <p:cNvPicPr/>
              <p:nvPr/>
            </p:nvPicPr>
            <p:blipFill>
              <a:blip r:embed="rId704"/>
              <a:stretch>
                <a:fillRect/>
              </a:stretch>
            </p:blipFill>
            <p:spPr>
              <a:xfrm>
                <a:off x="10413453" y="3093187"/>
                <a:ext cx="21024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5">
            <p14:nvContentPartPr>
              <p14:cNvPr id="472" name="Freihand 471">
                <a:extLst>
                  <a:ext uri="{FF2B5EF4-FFF2-40B4-BE49-F238E27FC236}">
                    <a16:creationId xmlns:a16="http://schemas.microsoft.com/office/drawing/2014/main" id="{49BF4406-04F2-4916-96B5-3B51BB9A0842}"/>
                  </a:ext>
                </a:extLst>
              </p14:cNvPr>
              <p14:cNvContentPartPr/>
              <p14:nvPr/>
            </p14:nvContentPartPr>
            <p14:xfrm>
              <a:off x="10629453" y="3157987"/>
              <a:ext cx="113400" cy="133560"/>
            </p14:xfrm>
          </p:contentPart>
        </mc:Choice>
        <mc:Fallback xmlns="">
          <p:pic>
            <p:nvPicPr>
              <p:cNvPr id="472" name="Freihand 471">
                <a:extLst>
                  <a:ext uri="{FF2B5EF4-FFF2-40B4-BE49-F238E27FC236}">
                    <a16:creationId xmlns:a16="http://schemas.microsoft.com/office/drawing/2014/main" id="{49BF4406-04F2-4916-96B5-3B51BB9A0842}"/>
                  </a:ext>
                </a:extLst>
              </p:cNvPr>
              <p:cNvPicPr/>
              <p:nvPr/>
            </p:nvPicPr>
            <p:blipFill>
              <a:blip r:embed="rId706"/>
              <a:stretch>
                <a:fillRect/>
              </a:stretch>
            </p:blipFill>
            <p:spPr>
              <a:xfrm>
                <a:off x="10625133" y="3153667"/>
                <a:ext cx="12204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7">
            <p14:nvContentPartPr>
              <p14:cNvPr id="473" name="Freihand 472">
                <a:extLst>
                  <a:ext uri="{FF2B5EF4-FFF2-40B4-BE49-F238E27FC236}">
                    <a16:creationId xmlns:a16="http://schemas.microsoft.com/office/drawing/2014/main" id="{EF5B71B5-421D-4AFD-980A-788D0E96684B}"/>
                  </a:ext>
                </a:extLst>
              </p14:cNvPr>
              <p14:cNvContentPartPr/>
              <p14:nvPr/>
            </p14:nvContentPartPr>
            <p14:xfrm>
              <a:off x="10652853" y="2986627"/>
              <a:ext cx="128160" cy="108360"/>
            </p14:xfrm>
          </p:contentPart>
        </mc:Choice>
        <mc:Fallback xmlns="">
          <p:pic>
            <p:nvPicPr>
              <p:cNvPr id="473" name="Freihand 472">
                <a:extLst>
                  <a:ext uri="{FF2B5EF4-FFF2-40B4-BE49-F238E27FC236}">
                    <a16:creationId xmlns:a16="http://schemas.microsoft.com/office/drawing/2014/main" id="{EF5B71B5-421D-4AFD-980A-788D0E96684B}"/>
                  </a:ext>
                </a:extLst>
              </p:cNvPr>
              <p:cNvPicPr/>
              <p:nvPr/>
            </p:nvPicPr>
            <p:blipFill>
              <a:blip r:embed="rId708"/>
              <a:stretch>
                <a:fillRect/>
              </a:stretch>
            </p:blipFill>
            <p:spPr>
              <a:xfrm>
                <a:off x="10648533" y="2982307"/>
                <a:ext cx="13680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9">
            <p14:nvContentPartPr>
              <p14:cNvPr id="474" name="Freihand 473">
                <a:extLst>
                  <a:ext uri="{FF2B5EF4-FFF2-40B4-BE49-F238E27FC236}">
                    <a16:creationId xmlns:a16="http://schemas.microsoft.com/office/drawing/2014/main" id="{D5A99600-771E-4054-8CD7-16D5E70B924D}"/>
                  </a:ext>
                </a:extLst>
              </p14:cNvPr>
              <p14:cNvContentPartPr/>
              <p14:nvPr/>
            </p14:nvContentPartPr>
            <p14:xfrm>
              <a:off x="10874613" y="3113347"/>
              <a:ext cx="199800" cy="4680"/>
            </p14:xfrm>
          </p:contentPart>
        </mc:Choice>
        <mc:Fallback xmlns="">
          <p:pic>
            <p:nvPicPr>
              <p:cNvPr id="474" name="Freihand 473">
                <a:extLst>
                  <a:ext uri="{FF2B5EF4-FFF2-40B4-BE49-F238E27FC236}">
                    <a16:creationId xmlns:a16="http://schemas.microsoft.com/office/drawing/2014/main" id="{D5A99600-771E-4054-8CD7-16D5E70B924D}"/>
                  </a:ext>
                </a:extLst>
              </p:cNvPr>
              <p:cNvPicPr/>
              <p:nvPr/>
            </p:nvPicPr>
            <p:blipFill>
              <a:blip r:embed="rId710"/>
              <a:stretch>
                <a:fillRect/>
              </a:stretch>
            </p:blipFill>
            <p:spPr>
              <a:xfrm>
                <a:off x="10870293" y="3109027"/>
                <a:ext cx="20844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1">
            <p14:nvContentPartPr>
              <p14:cNvPr id="475" name="Freihand 474">
                <a:extLst>
                  <a:ext uri="{FF2B5EF4-FFF2-40B4-BE49-F238E27FC236}">
                    <a16:creationId xmlns:a16="http://schemas.microsoft.com/office/drawing/2014/main" id="{9675F7F8-F3B5-4452-8856-C1EB37A6D728}"/>
                  </a:ext>
                </a:extLst>
              </p14:cNvPr>
              <p14:cNvContentPartPr/>
              <p14:nvPr/>
            </p14:nvContentPartPr>
            <p14:xfrm>
              <a:off x="10914573" y="3149347"/>
              <a:ext cx="135360" cy="14760"/>
            </p14:xfrm>
          </p:contentPart>
        </mc:Choice>
        <mc:Fallback xmlns="">
          <p:pic>
            <p:nvPicPr>
              <p:cNvPr id="475" name="Freihand 474">
                <a:extLst>
                  <a:ext uri="{FF2B5EF4-FFF2-40B4-BE49-F238E27FC236}">
                    <a16:creationId xmlns:a16="http://schemas.microsoft.com/office/drawing/2014/main" id="{9675F7F8-F3B5-4452-8856-C1EB37A6D728}"/>
                  </a:ext>
                </a:extLst>
              </p:cNvPr>
              <p:cNvPicPr/>
              <p:nvPr/>
            </p:nvPicPr>
            <p:blipFill>
              <a:blip r:embed="rId712"/>
              <a:stretch>
                <a:fillRect/>
              </a:stretch>
            </p:blipFill>
            <p:spPr>
              <a:xfrm>
                <a:off x="10910253" y="3145027"/>
                <a:ext cx="14400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3">
            <p14:nvContentPartPr>
              <p14:cNvPr id="476" name="Freihand 475">
                <a:extLst>
                  <a:ext uri="{FF2B5EF4-FFF2-40B4-BE49-F238E27FC236}">
                    <a16:creationId xmlns:a16="http://schemas.microsoft.com/office/drawing/2014/main" id="{D82C0A2C-0A23-437D-891D-C922ADD4249F}"/>
                  </a:ext>
                </a:extLst>
              </p14:cNvPr>
              <p14:cNvContentPartPr/>
              <p14:nvPr/>
            </p14:nvContentPartPr>
            <p14:xfrm>
              <a:off x="11232813" y="3141067"/>
              <a:ext cx="360" cy="360"/>
            </p14:xfrm>
          </p:contentPart>
        </mc:Choice>
        <mc:Fallback xmlns="">
          <p:pic>
            <p:nvPicPr>
              <p:cNvPr id="476" name="Freihand 475">
                <a:extLst>
                  <a:ext uri="{FF2B5EF4-FFF2-40B4-BE49-F238E27FC236}">
                    <a16:creationId xmlns:a16="http://schemas.microsoft.com/office/drawing/2014/main" id="{D82C0A2C-0A23-437D-891D-C922ADD4249F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1228493" y="313674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4">
            <p14:nvContentPartPr>
              <p14:cNvPr id="477" name="Freihand 476">
                <a:extLst>
                  <a:ext uri="{FF2B5EF4-FFF2-40B4-BE49-F238E27FC236}">
                    <a16:creationId xmlns:a16="http://schemas.microsoft.com/office/drawing/2014/main" id="{B012350B-A295-4D93-BA2D-79B7BEADEA5E}"/>
                  </a:ext>
                </a:extLst>
              </p14:cNvPr>
              <p14:cNvContentPartPr/>
              <p14:nvPr/>
            </p14:nvContentPartPr>
            <p14:xfrm>
              <a:off x="11175933" y="3064027"/>
              <a:ext cx="203760" cy="93600"/>
            </p14:xfrm>
          </p:contentPart>
        </mc:Choice>
        <mc:Fallback xmlns="">
          <p:pic>
            <p:nvPicPr>
              <p:cNvPr id="477" name="Freihand 476">
                <a:extLst>
                  <a:ext uri="{FF2B5EF4-FFF2-40B4-BE49-F238E27FC236}">
                    <a16:creationId xmlns:a16="http://schemas.microsoft.com/office/drawing/2014/main" id="{B012350B-A295-4D93-BA2D-79B7BEADEA5E}"/>
                  </a:ext>
                </a:extLst>
              </p:cNvPr>
              <p:cNvPicPr/>
              <p:nvPr/>
            </p:nvPicPr>
            <p:blipFill>
              <a:blip r:embed="rId715"/>
              <a:stretch>
                <a:fillRect/>
              </a:stretch>
            </p:blipFill>
            <p:spPr>
              <a:xfrm>
                <a:off x="11171613" y="3059707"/>
                <a:ext cx="21240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6">
            <p14:nvContentPartPr>
              <p14:cNvPr id="478" name="Freihand 477">
                <a:extLst>
                  <a:ext uri="{FF2B5EF4-FFF2-40B4-BE49-F238E27FC236}">
                    <a16:creationId xmlns:a16="http://schemas.microsoft.com/office/drawing/2014/main" id="{993FBDDF-A989-4438-9DB3-F48AB06FF57D}"/>
                  </a:ext>
                </a:extLst>
              </p14:cNvPr>
              <p14:cNvContentPartPr/>
              <p14:nvPr/>
            </p14:nvContentPartPr>
            <p14:xfrm>
              <a:off x="11427573" y="2953147"/>
              <a:ext cx="96840" cy="124920"/>
            </p14:xfrm>
          </p:contentPart>
        </mc:Choice>
        <mc:Fallback xmlns="">
          <p:pic>
            <p:nvPicPr>
              <p:cNvPr id="478" name="Freihand 477">
                <a:extLst>
                  <a:ext uri="{FF2B5EF4-FFF2-40B4-BE49-F238E27FC236}">
                    <a16:creationId xmlns:a16="http://schemas.microsoft.com/office/drawing/2014/main" id="{993FBDDF-A989-4438-9DB3-F48AB06FF57D}"/>
                  </a:ext>
                </a:extLst>
              </p:cNvPr>
              <p:cNvPicPr/>
              <p:nvPr/>
            </p:nvPicPr>
            <p:blipFill>
              <a:blip r:embed="rId717"/>
              <a:stretch>
                <a:fillRect/>
              </a:stretch>
            </p:blipFill>
            <p:spPr>
              <a:xfrm>
                <a:off x="11423253" y="2948827"/>
                <a:ext cx="10548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8">
            <p14:nvContentPartPr>
              <p14:cNvPr id="479" name="Freihand 478">
                <a:extLst>
                  <a:ext uri="{FF2B5EF4-FFF2-40B4-BE49-F238E27FC236}">
                    <a16:creationId xmlns:a16="http://schemas.microsoft.com/office/drawing/2014/main" id="{AF06E89B-D962-4CA1-A72A-3AF3C35B15DB}"/>
                  </a:ext>
                </a:extLst>
              </p14:cNvPr>
              <p14:cNvContentPartPr/>
              <p14:nvPr/>
            </p14:nvContentPartPr>
            <p14:xfrm>
              <a:off x="11393013" y="3012547"/>
              <a:ext cx="142560" cy="25920"/>
            </p14:xfrm>
          </p:contentPart>
        </mc:Choice>
        <mc:Fallback xmlns="">
          <p:pic>
            <p:nvPicPr>
              <p:cNvPr id="479" name="Freihand 478">
                <a:extLst>
                  <a:ext uri="{FF2B5EF4-FFF2-40B4-BE49-F238E27FC236}">
                    <a16:creationId xmlns:a16="http://schemas.microsoft.com/office/drawing/2014/main" id="{AF06E89B-D962-4CA1-A72A-3AF3C35B15DB}"/>
                  </a:ext>
                </a:extLst>
              </p:cNvPr>
              <p:cNvPicPr/>
              <p:nvPr/>
            </p:nvPicPr>
            <p:blipFill>
              <a:blip r:embed="rId719"/>
              <a:stretch>
                <a:fillRect/>
              </a:stretch>
            </p:blipFill>
            <p:spPr>
              <a:xfrm>
                <a:off x="11388693" y="3008227"/>
                <a:ext cx="15120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0">
            <p14:nvContentPartPr>
              <p14:cNvPr id="481" name="Freihand 480">
                <a:extLst>
                  <a:ext uri="{FF2B5EF4-FFF2-40B4-BE49-F238E27FC236}">
                    <a16:creationId xmlns:a16="http://schemas.microsoft.com/office/drawing/2014/main" id="{C825CDC2-75F3-436E-9B5F-CF8B78FAA138}"/>
                  </a:ext>
                </a:extLst>
              </p14:cNvPr>
              <p14:cNvContentPartPr/>
              <p14:nvPr/>
            </p14:nvContentPartPr>
            <p14:xfrm>
              <a:off x="11457453" y="3116947"/>
              <a:ext cx="150480" cy="133560"/>
            </p14:xfrm>
          </p:contentPart>
        </mc:Choice>
        <mc:Fallback xmlns="">
          <p:pic>
            <p:nvPicPr>
              <p:cNvPr id="481" name="Freihand 480">
                <a:extLst>
                  <a:ext uri="{FF2B5EF4-FFF2-40B4-BE49-F238E27FC236}">
                    <a16:creationId xmlns:a16="http://schemas.microsoft.com/office/drawing/2014/main" id="{C825CDC2-75F3-436E-9B5F-CF8B78FAA138}"/>
                  </a:ext>
                </a:extLst>
              </p:cNvPr>
              <p:cNvPicPr/>
              <p:nvPr/>
            </p:nvPicPr>
            <p:blipFill>
              <a:blip r:embed="rId721"/>
              <a:stretch>
                <a:fillRect/>
              </a:stretch>
            </p:blipFill>
            <p:spPr>
              <a:xfrm>
                <a:off x="11453133" y="3112627"/>
                <a:ext cx="15912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2">
            <p14:nvContentPartPr>
              <p14:cNvPr id="506" name="Freihand 505">
                <a:extLst>
                  <a:ext uri="{FF2B5EF4-FFF2-40B4-BE49-F238E27FC236}">
                    <a16:creationId xmlns:a16="http://schemas.microsoft.com/office/drawing/2014/main" id="{29AB8DEA-DC42-4C21-833D-58ABAACB271E}"/>
                  </a:ext>
                </a:extLst>
              </p14:cNvPr>
              <p14:cNvContentPartPr/>
              <p14:nvPr/>
            </p14:nvContentPartPr>
            <p14:xfrm>
              <a:off x="6710853" y="3229987"/>
              <a:ext cx="113760" cy="116640"/>
            </p14:xfrm>
          </p:contentPart>
        </mc:Choice>
        <mc:Fallback xmlns="">
          <p:pic>
            <p:nvPicPr>
              <p:cNvPr id="506" name="Freihand 505">
                <a:extLst>
                  <a:ext uri="{FF2B5EF4-FFF2-40B4-BE49-F238E27FC236}">
                    <a16:creationId xmlns:a16="http://schemas.microsoft.com/office/drawing/2014/main" id="{29AB8DEA-DC42-4C21-833D-58ABAACB271E}"/>
                  </a:ext>
                </a:extLst>
              </p:cNvPr>
              <p:cNvPicPr/>
              <p:nvPr/>
            </p:nvPicPr>
            <p:blipFill>
              <a:blip r:embed="rId723"/>
              <a:stretch>
                <a:fillRect/>
              </a:stretch>
            </p:blipFill>
            <p:spPr>
              <a:xfrm>
                <a:off x="6706533" y="3225667"/>
                <a:ext cx="12240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4">
            <p14:nvContentPartPr>
              <p14:cNvPr id="507" name="Freihand 506">
                <a:extLst>
                  <a:ext uri="{FF2B5EF4-FFF2-40B4-BE49-F238E27FC236}">
                    <a16:creationId xmlns:a16="http://schemas.microsoft.com/office/drawing/2014/main" id="{A40B3690-65C7-4BEE-9D7E-59DFB053B262}"/>
                  </a:ext>
                </a:extLst>
              </p14:cNvPr>
              <p14:cNvContentPartPr/>
              <p14:nvPr/>
            </p14:nvContentPartPr>
            <p14:xfrm>
              <a:off x="6804093" y="3372907"/>
              <a:ext cx="114120" cy="9360"/>
            </p14:xfrm>
          </p:contentPart>
        </mc:Choice>
        <mc:Fallback xmlns="">
          <p:pic>
            <p:nvPicPr>
              <p:cNvPr id="507" name="Freihand 506">
                <a:extLst>
                  <a:ext uri="{FF2B5EF4-FFF2-40B4-BE49-F238E27FC236}">
                    <a16:creationId xmlns:a16="http://schemas.microsoft.com/office/drawing/2014/main" id="{A40B3690-65C7-4BEE-9D7E-59DFB053B262}"/>
                  </a:ext>
                </a:extLst>
              </p:cNvPr>
              <p:cNvPicPr/>
              <p:nvPr/>
            </p:nvPicPr>
            <p:blipFill>
              <a:blip r:embed="rId725"/>
              <a:stretch>
                <a:fillRect/>
              </a:stretch>
            </p:blipFill>
            <p:spPr>
              <a:xfrm>
                <a:off x="6799773" y="3368587"/>
                <a:ext cx="1227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6">
            <p14:nvContentPartPr>
              <p14:cNvPr id="508" name="Freihand 507">
                <a:extLst>
                  <a:ext uri="{FF2B5EF4-FFF2-40B4-BE49-F238E27FC236}">
                    <a16:creationId xmlns:a16="http://schemas.microsoft.com/office/drawing/2014/main" id="{789A8F4E-0EC3-46F0-8142-7E633DB291DF}"/>
                  </a:ext>
                </a:extLst>
              </p14:cNvPr>
              <p14:cNvContentPartPr/>
              <p14:nvPr/>
            </p14:nvContentPartPr>
            <p14:xfrm>
              <a:off x="6797973" y="3408187"/>
              <a:ext cx="147600" cy="15120"/>
            </p14:xfrm>
          </p:contentPart>
        </mc:Choice>
        <mc:Fallback xmlns="">
          <p:pic>
            <p:nvPicPr>
              <p:cNvPr id="508" name="Freihand 507">
                <a:extLst>
                  <a:ext uri="{FF2B5EF4-FFF2-40B4-BE49-F238E27FC236}">
                    <a16:creationId xmlns:a16="http://schemas.microsoft.com/office/drawing/2014/main" id="{789A8F4E-0EC3-46F0-8142-7E633DB291DF}"/>
                  </a:ext>
                </a:extLst>
              </p:cNvPr>
              <p:cNvPicPr/>
              <p:nvPr/>
            </p:nvPicPr>
            <p:blipFill>
              <a:blip r:embed="rId727"/>
              <a:stretch>
                <a:fillRect/>
              </a:stretch>
            </p:blipFill>
            <p:spPr>
              <a:xfrm>
                <a:off x="6793653" y="3403867"/>
                <a:ext cx="1562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8">
            <p14:nvContentPartPr>
              <p14:cNvPr id="509" name="Freihand 508">
                <a:extLst>
                  <a:ext uri="{FF2B5EF4-FFF2-40B4-BE49-F238E27FC236}">
                    <a16:creationId xmlns:a16="http://schemas.microsoft.com/office/drawing/2014/main" id="{EF030EED-033A-4E41-AF84-A8A5F4B8841E}"/>
                  </a:ext>
                </a:extLst>
              </p14:cNvPr>
              <p14:cNvContentPartPr/>
              <p14:nvPr/>
            </p14:nvContentPartPr>
            <p14:xfrm>
              <a:off x="7006413" y="3317467"/>
              <a:ext cx="150480" cy="103320"/>
            </p14:xfrm>
          </p:contentPart>
        </mc:Choice>
        <mc:Fallback xmlns="">
          <p:pic>
            <p:nvPicPr>
              <p:cNvPr id="509" name="Freihand 508">
                <a:extLst>
                  <a:ext uri="{FF2B5EF4-FFF2-40B4-BE49-F238E27FC236}">
                    <a16:creationId xmlns:a16="http://schemas.microsoft.com/office/drawing/2014/main" id="{EF030EED-033A-4E41-AF84-A8A5F4B8841E}"/>
                  </a:ext>
                </a:extLst>
              </p:cNvPr>
              <p:cNvPicPr/>
              <p:nvPr/>
            </p:nvPicPr>
            <p:blipFill>
              <a:blip r:embed="rId729"/>
              <a:stretch>
                <a:fillRect/>
              </a:stretch>
            </p:blipFill>
            <p:spPr>
              <a:xfrm>
                <a:off x="7002093" y="3313147"/>
                <a:ext cx="15912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0">
            <p14:nvContentPartPr>
              <p14:cNvPr id="510" name="Freihand 509">
                <a:extLst>
                  <a:ext uri="{FF2B5EF4-FFF2-40B4-BE49-F238E27FC236}">
                    <a16:creationId xmlns:a16="http://schemas.microsoft.com/office/drawing/2014/main" id="{6CFEFC0F-FB5B-4E77-A436-852BC54BA357}"/>
                  </a:ext>
                </a:extLst>
              </p14:cNvPr>
              <p14:cNvContentPartPr/>
              <p14:nvPr/>
            </p14:nvContentPartPr>
            <p14:xfrm>
              <a:off x="7173093" y="3405667"/>
              <a:ext cx="88200" cy="76680"/>
            </p14:xfrm>
          </p:contentPart>
        </mc:Choice>
        <mc:Fallback xmlns="">
          <p:pic>
            <p:nvPicPr>
              <p:cNvPr id="510" name="Freihand 509">
                <a:extLst>
                  <a:ext uri="{FF2B5EF4-FFF2-40B4-BE49-F238E27FC236}">
                    <a16:creationId xmlns:a16="http://schemas.microsoft.com/office/drawing/2014/main" id="{6CFEFC0F-FB5B-4E77-A436-852BC54BA357}"/>
                  </a:ext>
                </a:extLst>
              </p:cNvPr>
              <p:cNvPicPr/>
              <p:nvPr/>
            </p:nvPicPr>
            <p:blipFill>
              <a:blip r:embed="rId731"/>
              <a:stretch>
                <a:fillRect/>
              </a:stretch>
            </p:blipFill>
            <p:spPr>
              <a:xfrm>
                <a:off x="7168773" y="3401347"/>
                <a:ext cx="9684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2">
            <p14:nvContentPartPr>
              <p14:cNvPr id="511" name="Freihand 510">
                <a:extLst>
                  <a:ext uri="{FF2B5EF4-FFF2-40B4-BE49-F238E27FC236}">
                    <a16:creationId xmlns:a16="http://schemas.microsoft.com/office/drawing/2014/main" id="{9E87A529-60A1-4AB3-94AC-0D6D55B725DE}"/>
                  </a:ext>
                </a:extLst>
              </p14:cNvPr>
              <p14:cNvContentPartPr/>
              <p14:nvPr/>
            </p14:nvContentPartPr>
            <p14:xfrm>
              <a:off x="7213773" y="3179227"/>
              <a:ext cx="149400" cy="178920"/>
            </p14:xfrm>
          </p:contentPart>
        </mc:Choice>
        <mc:Fallback xmlns="">
          <p:pic>
            <p:nvPicPr>
              <p:cNvPr id="511" name="Freihand 510">
                <a:extLst>
                  <a:ext uri="{FF2B5EF4-FFF2-40B4-BE49-F238E27FC236}">
                    <a16:creationId xmlns:a16="http://schemas.microsoft.com/office/drawing/2014/main" id="{9E87A529-60A1-4AB3-94AC-0D6D55B725DE}"/>
                  </a:ext>
                </a:extLst>
              </p:cNvPr>
              <p:cNvPicPr/>
              <p:nvPr/>
            </p:nvPicPr>
            <p:blipFill>
              <a:blip r:embed="rId733"/>
              <a:stretch>
                <a:fillRect/>
              </a:stretch>
            </p:blipFill>
            <p:spPr>
              <a:xfrm>
                <a:off x="7209453" y="3174907"/>
                <a:ext cx="15804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4">
            <p14:nvContentPartPr>
              <p14:cNvPr id="513" name="Freihand 512">
                <a:extLst>
                  <a:ext uri="{FF2B5EF4-FFF2-40B4-BE49-F238E27FC236}">
                    <a16:creationId xmlns:a16="http://schemas.microsoft.com/office/drawing/2014/main" id="{08D0E9F0-3E7E-462F-A317-A801963C42A0}"/>
                  </a:ext>
                </a:extLst>
              </p14:cNvPr>
              <p14:cNvContentPartPr/>
              <p14:nvPr/>
            </p14:nvContentPartPr>
            <p14:xfrm>
              <a:off x="9452613" y="3247267"/>
              <a:ext cx="2442240" cy="150480"/>
            </p14:xfrm>
          </p:contentPart>
        </mc:Choice>
        <mc:Fallback xmlns="">
          <p:pic>
            <p:nvPicPr>
              <p:cNvPr id="513" name="Freihand 512">
                <a:extLst>
                  <a:ext uri="{FF2B5EF4-FFF2-40B4-BE49-F238E27FC236}">
                    <a16:creationId xmlns:a16="http://schemas.microsoft.com/office/drawing/2014/main" id="{08D0E9F0-3E7E-462F-A317-A801963C42A0}"/>
                  </a:ext>
                </a:extLst>
              </p:cNvPr>
              <p:cNvPicPr/>
              <p:nvPr/>
            </p:nvPicPr>
            <p:blipFill>
              <a:blip r:embed="rId735"/>
              <a:stretch>
                <a:fillRect/>
              </a:stretch>
            </p:blipFill>
            <p:spPr>
              <a:xfrm>
                <a:off x="9448293" y="3242947"/>
                <a:ext cx="245088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6">
            <p14:nvContentPartPr>
              <p14:cNvPr id="515" name="Freihand 514">
                <a:extLst>
                  <a:ext uri="{FF2B5EF4-FFF2-40B4-BE49-F238E27FC236}">
                    <a16:creationId xmlns:a16="http://schemas.microsoft.com/office/drawing/2014/main" id="{A21876CD-F298-4DE2-B381-054BB23A3C97}"/>
                  </a:ext>
                </a:extLst>
              </p14:cNvPr>
              <p14:cNvContentPartPr/>
              <p14:nvPr/>
            </p14:nvContentPartPr>
            <p14:xfrm>
              <a:off x="8913333" y="2647507"/>
              <a:ext cx="2594880" cy="82080"/>
            </p14:xfrm>
          </p:contentPart>
        </mc:Choice>
        <mc:Fallback xmlns="">
          <p:pic>
            <p:nvPicPr>
              <p:cNvPr id="515" name="Freihand 514">
                <a:extLst>
                  <a:ext uri="{FF2B5EF4-FFF2-40B4-BE49-F238E27FC236}">
                    <a16:creationId xmlns:a16="http://schemas.microsoft.com/office/drawing/2014/main" id="{A21876CD-F298-4DE2-B381-054BB23A3C97}"/>
                  </a:ext>
                </a:extLst>
              </p:cNvPr>
              <p:cNvPicPr/>
              <p:nvPr/>
            </p:nvPicPr>
            <p:blipFill>
              <a:blip r:embed="rId737"/>
              <a:stretch>
                <a:fillRect/>
              </a:stretch>
            </p:blipFill>
            <p:spPr>
              <a:xfrm>
                <a:off x="8909013" y="2643187"/>
                <a:ext cx="260352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8">
            <p14:nvContentPartPr>
              <p14:cNvPr id="517" name="Freihand 516">
                <a:extLst>
                  <a:ext uri="{FF2B5EF4-FFF2-40B4-BE49-F238E27FC236}">
                    <a16:creationId xmlns:a16="http://schemas.microsoft.com/office/drawing/2014/main" id="{9C46C6EC-7CF4-430A-BFA5-16D604262874}"/>
                  </a:ext>
                </a:extLst>
              </p14:cNvPr>
              <p14:cNvContentPartPr/>
              <p14:nvPr/>
            </p14:nvContentPartPr>
            <p14:xfrm>
              <a:off x="7625613" y="3427987"/>
              <a:ext cx="157320" cy="101160"/>
            </p14:xfrm>
          </p:contentPart>
        </mc:Choice>
        <mc:Fallback xmlns="">
          <p:pic>
            <p:nvPicPr>
              <p:cNvPr id="517" name="Freihand 516">
                <a:extLst>
                  <a:ext uri="{FF2B5EF4-FFF2-40B4-BE49-F238E27FC236}">
                    <a16:creationId xmlns:a16="http://schemas.microsoft.com/office/drawing/2014/main" id="{9C46C6EC-7CF4-430A-BFA5-16D604262874}"/>
                  </a:ext>
                </a:extLst>
              </p:cNvPr>
              <p:cNvPicPr/>
              <p:nvPr/>
            </p:nvPicPr>
            <p:blipFill>
              <a:blip r:embed="rId739"/>
              <a:stretch>
                <a:fillRect/>
              </a:stretch>
            </p:blipFill>
            <p:spPr>
              <a:xfrm>
                <a:off x="7621293" y="3423667"/>
                <a:ext cx="16596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0">
            <p14:nvContentPartPr>
              <p14:cNvPr id="518" name="Freihand 517">
                <a:extLst>
                  <a:ext uri="{FF2B5EF4-FFF2-40B4-BE49-F238E27FC236}">
                    <a16:creationId xmlns:a16="http://schemas.microsoft.com/office/drawing/2014/main" id="{861E60AD-A1C4-43C5-896A-57A2807786E9}"/>
                  </a:ext>
                </a:extLst>
              </p14:cNvPr>
              <p14:cNvContentPartPr/>
              <p14:nvPr/>
            </p14:nvContentPartPr>
            <p14:xfrm>
              <a:off x="7818213" y="3432307"/>
              <a:ext cx="79560" cy="79560"/>
            </p14:xfrm>
          </p:contentPart>
        </mc:Choice>
        <mc:Fallback xmlns="">
          <p:pic>
            <p:nvPicPr>
              <p:cNvPr id="518" name="Freihand 517">
                <a:extLst>
                  <a:ext uri="{FF2B5EF4-FFF2-40B4-BE49-F238E27FC236}">
                    <a16:creationId xmlns:a16="http://schemas.microsoft.com/office/drawing/2014/main" id="{861E60AD-A1C4-43C5-896A-57A2807786E9}"/>
                  </a:ext>
                </a:extLst>
              </p:cNvPr>
              <p:cNvPicPr/>
              <p:nvPr/>
            </p:nvPicPr>
            <p:blipFill>
              <a:blip r:embed="rId741"/>
              <a:stretch>
                <a:fillRect/>
              </a:stretch>
            </p:blipFill>
            <p:spPr>
              <a:xfrm>
                <a:off x="7813893" y="3427987"/>
                <a:ext cx="8820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2">
            <p14:nvContentPartPr>
              <p14:cNvPr id="519" name="Freihand 518">
                <a:extLst>
                  <a:ext uri="{FF2B5EF4-FFF2-40B4-BE49-F238E27FC236}">
                    <a16:creationId xmlns:a16="http://schemas.microsoft.com/office/drawing/2014/main" id="{5413E530-C91B-47C7-8D76-A05271849A08}"/>
                  </a:ext>
                </a:extLst>
              </p14:cNvPr>
              <p14:cNvContentPartPr/>
              <p14:nvPr/>
            </p14:nvContentPartPr>
            <p14:xfrm>
              <a:off x="8055093" y="3459667"/>
              <a:ext cx="168480" cy="107640"/>
            </p14:xfrm>
          </p:contentPart>
        </mc:Choice>
        <mc:Fallback xmlns="">
          <p:pic>
            <p:nvPicPr>
              <p:cNvPr id="519" name="Freihand 518">
                <a:extLst>
                  <a:ext uri="{FF2B5EF4-FFF2-40B4-BE49-F238E27FC236}">
                    <a16:creationId xmlns:a16="http://schemas.microsoft.com/office/drawing/2014/main" id="{5413E530-C91B-47C7-8D76-A05271849A08}"/>
                  </a:ext>
                </a:extLst>
              </p:cNvPr>
              <p:cNvPicPr/>
              <p:nvPr/>
            </p:nvPicPr>
            <p:blipFill>
              <a:blip r:embed="rId743"/>
              <a:stretch>
                <a:fillRect/>
              </a:stretch>
            </p:blipFill>
            <p:spPr>
              <a:xfrm>
                <a:off x="8050773" y="3455347"/>
                <a:ext cx="17712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4">
            <p14:nvContentPartPr>
              <p14:cNvPr id="520" name="Freihand 519">
                <a:extLst>
                  <a:ext uri="{FF2B5EF4-FFF2-40B4-BE49-F238E27FC236}">
                    <a16:creationId xmlns:a16="http://schemas.microsoft.com/office/drawing/2014/main" id="{E8F29F43-C9B0-406E-A316-55C999020242}"/>
                  </a:ext>
                </a:extLst>
              </p14:cNvPr>
              <p14:cNvContentPartPr/>
              <p14:nvPr/>
            </p14:nvContentPartPr>
            <p14:xfrm>
              <a:off x="8249133" y="3377947"/>
              <a:ext cx="34560" cy="169920"/>
            </p14:xfrm>
          </p:contentPart>
        </mc:Choice>
        <mc:Fallback xmlns="">
          <p:pic>
            <p:nvPicPr>
              <p:cNvPr id="520" name="Freihand 519">
                <a:extLst>
                  <a:ext uri="{FF2B5EF4-FFF2-40B4-BE49-F238E27FC236}">
                    <a16:creationId xmlns:a16="http://schemas.microsoft.com/office/drawing/2014/main" id="{E8F29F43-C9B0-406E-A316-55C999020242}"/>
                  </a:ext>
                </a:extLst>
              </p:cNvPr>
              <p:cNvPicPr/>
              <p:nvPr/>
            </p:nvPicPr>
            <p:blipFill>
              <a:blip r:embed="rId745"/>
              <a:stretch>
                <a:fillRect/>
              </a:stretch>
            </p:blipFill>
            <p:spPr>
              <a:xfrm>
                <a:off x="8244813" y="3373627"/>
                <a:ext cx="4320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6">
            <p14:nvContentPartPr>
              <p14:cNvPr id="521" name="Freihand 520">
                <a:extLst>
                  <a:ext uri="{FF2B5EF4-FFF2-40B4-BE49-F238E27FC236}">
                    <a16:creationId xmlns:a16="http://schemas.microsoft.com/office/drawing/2014/main" id="{F9AB33D7-8229-4C82-B81F-454EFE67367E}"/>
                  </a:ext>
                </a:extLst>
              </p14:cNvPr>
              <p14:cNvContentPartPr/>
              <p14:nvPr/>
            </p14:nvContentPartPr>
            <p14:xfrm>
              <a:off x="8320773" y="3466867"/>
              <a:ext cx="122400" cy="96120"/>
            </p14:xfrm>
          </p:contentPart>
        </mc:Choice>
        <mc:Fallback xmlns="">
          <p:pic>
            <p:nvPicPr>
              <p:cNvPr id="521" name="Freihand 520">
                <a:extLst>
                  <a:ext uri="{FF2B5EF4-FFF2-40B4-BE49-F238E27FC236}">
                    <a16:creationId xmlns:a16="http://schemas.microsoft.com/office/drawing/2014/main" id="{F9AB33D7-8229-4C82-B81F-454EFE67367E}"/>
                  </a:ext>
                </a:extLst>
              </p:cNvPr>
              <p:cNvPicPr/>
              <p:nvPr/>
            </p:nvPicPr>
            <p:blipFill>
              <a:blip r:embed="rId747"/>
              <a:stretch>
                <a:fillRect/>
              </a:stretch>
            </p:blipFill>
            <p:spPr>
              <a:xfrm>
                <a:off x="8316453" y="3462547"/>
                <a:ext cx="13104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8">
            <p14:nvContentPartPr>
              <p14:cNvPr id="522" name="Freihand 521">
                <a:extLst>
                  <a:ext uri="{FF2B5EF4-FFF2-40B4-BE49-F238E27FC236}">
                    <a16:creationId xmlns:a16="http://schemas.microsoft.com/office/drawing/2014/main" id="{95E25149-D219-4F39-9C5B-1259DF5E9952}"/>
                  </a:ext>
                </a:extLst>
              </p14:cNvPr>
              <p14:cNvContentPartPr/>
              <p14:nvPr/>
            </p14:nvContentPartPr>
            <p14:xfrm>
              <a:off x="8466213" y="3461107"/>
              <a:ext cx="110880" cy="111240"/>
            </p14:xfrm>
          </p:contentPart>
        </mc:Choice>
        <mc:Fallback xmlns="">
          <p:pic>
            <p:nvPicPr>
              <p:cNvPr id="522" name="Freihand 521">
                <a:extLst>
                  <a:ext uri="{FF2B5EF4-FFF2-40B4-BE49-F238E27FC236}">
                    <a16:creationId xmlns:a16="http://schemas.microsoft.com/office/drawing/2014/main" id="{95E25149-D219-4F39-9C5B-1259DF5E9952}"/>
                  </a:ext>
                </a:extLst>
              </p:cNvPr>
              <p:cNvPicPr/>
              <p:nvPr/>
            </p:nvPicPr>
            <p:blipFill>
              <a:blip r:embed="rId749"/>
              <a:stretch>
                <a:fillRect/>
              </a:stretch>
            </p:blipFill>
            <p:spPr>
              <a:xfrm>
                <a:off x="8461893" y="3456787"/>
                <a:ext cx="11952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0">
            <p14:nvContentPartPr>
              <p14:cNvPr id="523" name="Freihand 522">
                <a:extLst>
                  <a:ext uri="{FF2B5EF4-FFF2-40B4-BE49-F238E27FC236}">
                    <a16:creationId xmlns:a16="http://schemas.microsoft.com/office/drawing/2014/main" id="{D1DDD7F6-2B7B-468F-B391-196C9DEF810C}"/>
                  </a:ext>
                </a:extLst>
              </p14:cNvPr>
              <p14:cNvContentPartPr/>
              <p14:nvPr/>
            </p14:nvContentPartPr>
            <p14:xfrm>
              <a:off x="8676093" y="3369667"/>
              <a:ext cx="126360" cy="196560"/>
            </p14:xfrm>
          </p:contentPart>
        </mc:Choice>
        <mc:Fallback xmlns="">
          <p:pic>
            <p:nvPicPr>
              <p:cNvPr id="523" name="Freihand 522">
                <a:extLst>
                  <a:ext uri="{FF2B5EF4-FFF2-40B4-BE49-F238E27FC236}">
                    <a16:creationId xmlns:a16="http://schemas.microsoft.com/office/drawing/2014/main" id="{D1DDD7F6-2B7B-468F-B391-196C9DEF810C}"/>
                  </a:ext>
                </a:extLst>
              </p:cNvPr>
              <p:cNvPicPr/>
              <p:nvPr/>
            </p:nvPicPr>
            <p:blipFill>
              <a:blip r:embed="rId751"/>
              <a:stretch>
                <a:fillRect/>
              </a:stretch>
            </p:blipFill>
            <p:spPr>
              <a:xfrm>
                <a:off x="8671773" y="3365347"/>
                <a:ext cx="13500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2">
            <p14:nvContentPartPr>
              <p14:cNvPr id="524" name="Freihand 523">
                <a:extLst>
                  <a:ext uri="{FF2B5EF4-FFF2-40B4-BE49-F238E27FC236}">
                    <a16:creationId xmlns:a16="http://schemas.microsoft.com/office/drawing/2014/main" id="{11C4B019-7A22-4BBB-BAB9-3A3D53B69B81}"/>
                  </a:ext>
                </a:extLst>
              </p14:cNvPr>
              <p14:cNvContentPartPr/>
              <p14:nvPr/>
            </p14:nvContentPartPr>
            <p14:xfrm>
              <a:off x="8830893" y="3484867"/>
              <a:ext cx="122760" cy="86760"/>
            </p14:xfrm>
          </p:contentPart>
        </mc:Choice>
        <mc:Fallback xmlns="">
          <p:pic>
            <p:nvPicPr>
              <p:cNvPr id="524" name="Freihand 523">
                <a:extLst>
                  <a:ext uri="{FF2B5EF4-FFF2-40B4-BE49-F238E27FC236}">
                    <a16:creationId xmlns:a16="http://schemas.microsoft.com/office/drawing/2014/main" id="{11C4B019-7A22-4BBB-BAB9-3A3D53B69B81}"/>
                  </a:ext>
                </a:extLst>
              </p:cNvPr>
              <p:cNvPicPr/>
              <p:nvPr/>
            </p:nvPicPr>
            <p:blipFill>
              <a:blip r:embed="rId753"/>
              <a:stretch>
                <a:fillRect/>
              </a:stretch>
            </p:blipFill>
            <p:spPr>
              <a:xfrm>
                <a:off x="8826573" y="3480547"/>
                <a:ext cx="13140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4">
            <p14:nvContentPartPr>
              <p14:cNvPr id="525" name="Freihand 524">
                <a:extLst>
                  <a:ext uri="{FF2B5EF4-FFF2-40B4-BE49-F238E27FC236}">
                    <a16:creationId xmlns:a16="http://schemas.microsoft.com/office/drawing/2014/main" id="{06E7D008-CD2C-45BE-B96A-7D467D96B775}"/>
                  </a:ext>
                </a:extLst>
              </p14:cNvPr>
              <p14:cNvContentPartPr/>
              <p14:nvPr/>
            </p14:nvContentPartPr>
            <p14:xfrm>
              <a:off x="8986413" y="3462187"/>
              <a:ext cx="256320" cy="127440"/>
            </p14:xfrm>
          </p:contentPart>
        </mc:Choice>
        <mc:Fallback xmlns="">
          <p:pic>
            <p:nvPicPr>
              <p:cNvPr id="525" name="Freihand 524">
                <a:extLst>
                  <a:ext uri="{FF2B5EF4-FFF2-40B4-BE49-F238E27FC236}">
                    <a16:creationId xmlns:a16="http://schemas.microsoft.com/office/drawing/2014/main" id="{06E7D008-CD2C-45BE-B96A-7D467D96B775}"/>
                  </a:ext>
                </a:extLst>
              </p:cNvPr>
              <p:cNvPicPr/>
              <p:nvPr/>
            </p:nvPicPr>
            <p:blipFill>
              <a:blip r:embed="rId755"/>
              <a:stretch>
                <a:fillRect/>
              </a:stretch>
            </p:blipFill>
            <p:spPr>
              <a:xfrm>
                <a:off x="8982093" y="3457867"/>
                <a:ext cx="2649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6">
            <p14:nvContentPartPr>
              <p14:cNvPr id="543" name="Freihand 542">
                <a:extLst>
                  <a:ext uri="{FF2B5EF4-FFF2-40B4-BE49-F238E27FC236}">
                    <a16:creationId xmlns:a16="http://schemas.microsoft.com/office/drawing/2014/main" id="{D5E2F98B-AEB4-446D-B550-34C54B2A5FCC}"/>
                  </a:ext>
                </a:extLst>
              </p14:cNvPr>
              <p14:cNvContentPartPr/>
              <p14:nvPr/>
            </p14:nvContentPartPr>
            <p14:xfrm>
              <a:off x="9228333" y="2944147"/>
              <a:ext cx="2660760" cy="520920"/>
            </p14:xfrm>
          </p:contentPart>
        </mc:Choice>
        <mc:Fallback xmlns="">
          <p:pic>
            <p:nvPicPr>
              <p:cNvPr id="543" name="Freihand 542">
                <a:extLst>
                  <a:ext uri="{FF2B5EF4-FFF2-40B4-BE49-F238E27FC236}">
                    <a16:creationId xmlns:a16="http://schemas.microsoft.com/office/drawing/2014/main" id="{D5E2F98B-AEB4-446D-B550-34C54B2A5FCC}"/>
                  </a:ext>
                </a:extLst>
              </p:cNvPr>
              <p:cNvPicPr/>
              <p:nvPr/>
            </p:nvPicPr>
            <p:blipFill>
              <a:blip r:embed="rId757"/>
              <a:stretch>
                <a:fillRect/>
              </a:stretch>
            </p:blipFill>
            <p:spPr>
              <a:xfrm>
                <a:off x="9224013" y="2939827"/>
                <a:ext cx="2669400" cy="52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8">
            <p14:nvContentPartPr>
              <p14:cNvPr id="545" name="Freihand 544">
                <a:extLst>
                  <a:ext uri="{FF2B5EF4-FFF2-40B4-BE49-F238E27FC236}">
                    <a16:creationId xmlns:a16="http://schemas.microsoft.com/office/drawing/2014/main" id="{9A227CE9-A399-4702-B5E3-CF6AE4DCD2E8}"/>
                  </a:ext>
                </a:extLst>
              </p14:cNvPr>
              <p14:cNvContentPartPr/>
              <p14:nvPr/>
            </p14:nvContentPartPr>
            <p14:xfrm>
              <a:off x="11687493" y="2862067"/>
              <a:ext cx="70920" cy="104040"/>
            </p14:xfrm>
          </p:contentPart>
        </mc:Choice>
        <mc:Fallback xmlns="">
          <p:pic>
            <p:nvPicPr>
              <p:cNvPr id="545" name="Freihand 544">
                <a:extLst>
                  <a:ext uri="{FF2B5EF4-FFF2-40B4-BE49-F238E27FC236}">
                    <a16:creationId xmlns:a16="http://schemas.microsoft.com/office/drawing/2014/main" id="{9A227CE9-A399-4702-B5E3-CF6AE4DCD2E8}"/>
                  </a:ext>
                </a:extLst>
              </p:cNvPr>
              <p:cNvPicPr/>
              <p:nvPr/>
            </p:nvPicPr>
            <p:blipFill>
              <a:blip r:embed="rId759"/>
              <a:stretch>
                <a:fillRect/>
              </a:stretch>
            </p:blipFill>
            <p:spPr>
              <a:xfrm>
                <a:off x="11683173" y="2857747"/>
                <a:ext cx="7956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0">
            <p14:nvContentPartPr>
              <p14:cNvPr id="546" name="Freihand 545">
                <a:extLst>
                  <a:ext uri="{FF2B5EF4-FFF2-40B4-BE49-F238E27FC236}">
                    <a16:creationId xmlns:a16="http://schemas.microsoft.com/office/drawing/2014/main" id="{CAB1069E-86AF-4B06-993B-C37CAEF9903B}"/>
                  </a:ext>
                </a:extLst>
              </p14:cNvPr>
              <p14:cNvContentPartPr/>
              <p14:nvPr/>
            </p14:nvContentPartPr>
            <p14:xfrm>
              <a:off x="11574813" y="2763787"/>
              <a:ext cx="307800" cy="259560"/>
            </p14:xfrm>
          </p:contentPart>
        </mc:Choice>
        <mc:Fallback xmlns="">
          <p:pic>
            <p:nvPicPr>
              <p:cNvPr id="546" name="Freihand 545">
                <a:extLst>
                  <a:ext uri="{FF2B5EF4-FFF2-40B4-BE49-F238E27FC236}">
                    <a16:creationId xmlns:a16="http://schemas.microsoft.com/office/drawing/2014/main" id="{CAB1069E-86AF-4B06-993B-C37CAEF9903B}"/>
                  </a:ext>
                </a:extLst>
              </p:cNvPr>
              <p:cNvPicPr/>
              <p:nvPr/>
            </p:nvPicPr>
            <p:blipFill>
              <a:blip r:embed="rId761"/>
              <a:stretch>
                <a:fillRect/>
              </a:stretch>
            </p:blipFill>
            <p:spPr>
              <a:xfrm>
                <a:off x="11570493" y="2759467"/>
                <a:ext cx="31644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2">
            <p14:nvContentPartPr>
              <p14:cNvPr id="527" name="Freihand 526">
                <a:extLst>
                  <a:ext uri="{FF2B5EF4-FFF2-40B4-BE49-F238E27FC236}">
                    <a16:creationId xmlns:a16="http://schemas.microsoft.com/office/drawing/2014/main" id="{9CAA44BD-A4B2-4A70-911C-224C4308053E}"/>
                  </a:ext>
                </a:extLst>
              </p14:cNvPr>
              <p14:cNvContentPartPr/>
              <p14:nvPr/>
            </p14:nvContentPartPr>
            <p14:xfrm>
              <a:off x="9343533" y="3557587"/>
              <a:ext cx="78480" cy="183240"/>
            </p14:xfrm>
          </p:contentPart>
        </mc:Choice>
        <mc:Fallback xmlns="">
          <p:pic>
            <p:nvPicPr>
              <p:cNvPr id="527" name="Freihand 526">
                <a:extLst>
                  <a:ext uri="{FF2B5EF4-FFF2-40B4-BE49-F238E27FC236}">
                    <a16:creationId xmlns:a16="http://schemas.microsoft.com/office/drawing/2014/main" id="{9CAA44BD-A4B2-4A70-911C-224C4308053E}"/>
                  </a:ext>
                </a:extLst>
              </p:cNvPr>
              <p:cNvPicPr/>
              <p:nvPr/>
            </p:nvPicPr>
            <p:blipFill>
              <a:blip r:embed="rId763"/>
              <a:stretch>
                <a:fillRect/>
              </a:stretch>
            </p:blipFill>
            <p:spPr>
              <a:xfrm>
                <a:off x="9339213" y="3553267"/>
                <a:ext cx="8712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4">
            <p14:nvContentPartPr>
              <p14:cNvPr id="528" name="Freihand 527">
                <a:extLst>
                  <a:ext uri="{FF2B5EF4-FFF2-40B4-BE49-F238E27FC236}">
                    <a16:creationId xmlns:a16="http://schemas.microsoft.com/office/drawing/2014/main" id="{E7CE6A97-3B50-459A-B82B-C507786B75C2}"/>
                  </a:ext>
                </a:extLst>
              </p14:cNvPr>
              <p14:cNvContentPartPr/>
              <p14:nvPr/>
            </p14:nvContentPartPr>
            <p14:xfrm>
              <a:off x="9469173" y="3603307"/>
              <a:ext cx="115920" cy="120600"/>
            </p14:xfrm>
          </p:contentPart>
        </mc:Choice>
        <mc:Fallback xmlns="">
          <p:pic>
            <p:nvPicPr>
              <p:cNvPr id="528" name="Freihand 527">
                <a:extLst>
                  <a:ext uri="{FF2B5EF4-FFF2-40B4-BE49-F238E27FC236}">
                    <a16:creationId xmlns:a16="http://schemas.microsoft.com/office/drawing/2014/main" id="{E7CE6A97-3B50-459A-B82B-C507786B75C2}"/>
                  </a:ext>
                </a:extLst>
              </p:cNvPr>
              <p:cNvPicPr/>
              <p:nvPr/>
            </p:nvPicPr>
            <p:blipFill>
              <a:blip r:embed="rId765"/>
              <a:stretch>
                <a:fillRect/>
              </a:stretch>
            </p:blipFill>
            <p:spPr>
              <a:xfrm>
                <a:off x="9464853" y="3598987"/>
                <a:ext cx="12456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6">
            <p14:nvContentPartPr>
              <p14:cNvPr id="529" name="Freihand 528">
                <a:extLst>
                  <a:ext uri="{FF2B5EF4-FFF2-40B4-BE49-F238E27FC236}">
                    <a16:creationId xmlns:a16="http://schemas.microsoft.com/office/drawing/2014/main" id="{F219BDD2-62D5-4611-A1B8-79072745FE34}"/>
                  </a:ext>
                </a:extLst>
              </p14:cNvPr>
              <p14:cNvContentPartPr/>
              <p14:nvPr/>
            </p14:nvContentPartPr>
            <p14:xfrm>
              <a:off x="9679413" y="3489547"/>
              <a:ext cx="136440" cy="153720"/>
            </p14:xfrm>
          </p:contentPart>
        </mc:Choice>
        <mc:Fallback xmlns="">
          <p:pic>
            <p:nvPicPr>
              <p:cNvPr id="529" name="Freihand 528">
                <a:extLst>
                  <a:ext uri="{FF2B5EF4-FFF2-40B4-BE49-F238E27FC236}">
                    <a16:creationId xmlns:a16="http://schemas.microsoft.com/office/drawing/2014/main" id="{F219BDD2-62D5-4611-A1B8-79072745FE34}"/>
                  </a:ext>
                </a:extLst>
              </p:cNvPr>
              <p:cNvPicPr/>
              <p:nvPr/>
            </p:nvPicPr>
            <p:blipFill>
              <a:blip r:embed="rId767"/>
              <a:stretch>
                <a:fillRect/>
              </a:stretch>
            </p:blipFill>
            <p:spPr>
              <a:xfrm>
                <a:off x="9675093" y="3485227"/>
                <a:ext cx="14508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8">
            <p14:nvContentPartPr>
              <p14:cNvPr id="530" name="Freihand 529">
                <a:extLst>
                  <a:ext uri="{FF2B5EF4-FFF2-40B4-BE49-F238E27FC236}">
                    <a16:creationId xmlns:a16="http://schemas.microsoft.com/office/drawing/2014/main" id="{6C3E4557-4547-43B0-BF55-33860AADCB46}"/>
                  </a:ext>
                </a:extLst>
              </p14:cNvPr>
              <p14:cNvContentPartPr/>
              <p14:nvPr/>
            </p14:nvContentPartPr>
            <p14:xfrm>
              <a:off x="9911253" y="3486667"/>
              <a:ext cx="16920" cy="168480"/>
            </p14:xfrm>
          </p:contentPart>
        </mc:Choice>
        <mc:Fallback xmlns="">
          <p:pic>
            <p:nvPicPr>
              <p:cNvPr id="530" name="Freihand 529">
                <a:extLst>
                  <a:ext uri="{FF2B5EF4-FFF2-40B4-BE49-F238E27FC236}">
                    <a16:creationId xmlns:a16="http://schemas.microsoft.com/office/drawing/2014/main" id="{6C3E4557-4547-43B0-BF55-33860AADCB46}"/>
                  </a:ext>
                </a:extLst>
              </p:cNvPr>
              <p:cNvPicPr/>
              <p:nvPr/>
            </p:nvPicPr>
            <p:blipFill>
              <a:blip r:embed="rId769"/>
              <a:stretch>
                <a:fillRect/>
              </a:stretch>
            </p:blipFill>
            <p:spPr>
              <a:xfrm>
                <a:off x="9906933" y="3482347"/>
                <a:ext cx="2556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0">
            <p14:nvContentPartPr>
              <p14:cNvPr id="531" name="Freihand 530">
                <a:extLst>
                  <a:ext uri="{FF2B5EF4-FFF2-40B4-BE49-F238E27FC236}">
                    <a16:creationId xmlns:a16="http://schemas.microsoft.com/office/drawing/2014/main" id="{7416FF2B-6E83-438B-9BFB-1180404D7876}"/>
                  </a:ext>
                </a:extLst>
              </p14:cNvPr>
              <p14:cNvContentPartPr/>
              <p14:nvPr/>
            </p14:nvContentPartPr>
            <p14:xfrm>
              <a:off x="9820893" y="3475507"/>
              <a:ext cx="195480" cy="68400"/>
            </p14:xfrm>
          </p:contentPart>
        </mc:Choice>
        <mc:Fallback xmlns="">
          <p:pic>
            <p:nvPicPr>
              <p:cNvPr id="531" name="Freihand 530">
                <a:extLst>
                  <a:ext uri="{FF2B5EF4-FFF2-40B4-BE49-F238E27FC236}">
                    <a16:creationId xmlns:a16="http://schemas.microsoft.com/office/drawing/2014/main" id="{7416FF2B-6E83-438B-9BFB-1180404D7876}"/>
                  </a:ext>
                </a:extLst>
              </p:cNvPr>
              <p:cNvPicPr/>
              <p:nvPr/>
            </p:nvPicPr>
            <p:blipFill>
              <a:blip r:embed="rId771"/>
              <a:stretch>
                <a:fillRect/>
              </a:stretch>
            </p:blipFill>
            <p:spPr>
              <a:xfrm>
                <a:off x="9816573" y="3471187"/>
                <a:ext cx="20412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2">
            <p14:nvContentPartPr>
              <p14:cNvPr id="533" name="Freihand 532">
                <a:extLst>
                  <a:ext uri="{FF2B5EF4-FFF2-40B4-BE49-F238E27FC236}">
                    <a16:creationId xmlns:a16="http://schemas.microsoft.com/office/drawing/2014/main" id="{BF3CC417-C9E2-4526-9232-45B919E63BC1}"/>
                  </a:ext>
                </a:extLst>
              </p14:cNvPr>
              <p14:cNvContentPartPr/>
              <p14:nvPr/>
            </p14:nvContentPartPr>
            <p14:xfrm>
              <a:off x="10030413" y="3485587"/>
              <a:ext cx="138600" cy="186120"/>
            </p14:xfrm>
          </p:contentPart>
        </mc:Choice>
        <mc:Fallback xmlns="">
          <p:pic>
            <p:nvPicPr>
              <p:cNvPr id="533" name="Freihand 532">
                <a:extLst>
                  <a:ext uri="{FF2B5EF4-FFF2-40B4-BE49-F238E27FC236}">
                    <a16:creationId xmlns:a16="http://schemas.microsoft.com/office/drawing/2014/main" id="{BF3CC417-C9E2-4526-9232-45B919E63BC1}"/>
                  </a:ext>
                </a:extLst>
              </p:cNvPr>
              <p:cNvPicPr/>
              <p:nvPr/>
            </p:nvPicPr>
            <p:blipFill>
              <a:blip r:embed="rId773"/>
              <a:stretch>
                <a:fillRect/>
              </a:stretch>
            </p:blipFill>
            <p:spPr>
              <a:xfrm>
                <a:off x="10026093" y="3481267"/>
                <a:ext cx="14724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4">
            <p14:nvContentPartPr>
              <p14:cNvPr id="535" name="Freihand 534">
                <a:extLst>
                  <a:ext uri="{FF2B5EF4-FFF2-40B4-BE49-F238E27FC236}">
                    <a16:creationId xmlns:a16="http://schemas.microsoft.com/office/drawing/2014/main" id="{1FDE39C0-19B8-4E16-A77A-2A473C9F3A0D}"/>
                  </a:ext>
                </a:extLst>
              </p14:cNvPr>
              <p14:cNvContentPartPr/>
              <p14:nvPr/>
            </p14:nvContentPartPr>
            <p14:xfrm>
              <a:off x="10226613" y="3585667"/>
              <a:ext cx="99000" cy="125640"/>
            </p14:xfrm>
          </p:contentPart>
        </mc:Choice>
        <mc:Fallback xmlns="">
          <p:pic>
            <p:nvPicPr>
              <p:cNvPr id="535" name="Freihand 534">
                <a:extLst>
                  <a:ext uri="{FF2B5EF4-FFF2-40B4-BE49-F238E27FC236}">
                    <a16:creationId xmlns:a16="http://schemas.microsoft.com/office/drawing/2014/main" id="{1FDE39C0-19B8-4E16-A77A-2A473C9F3A0D}"/>
                  </a:ext>
                </a:extLst>
              </p:cNvPr>
              <p:cNvPicPr/>
              <p:nvPr/>
            </p:nvPicPr>
            <p:blipFill>
              <a:blip r:embed="rId775"/>
              <a:stretch>
                <a:fillRect/>
              </a:stretch>
            </p:blipFill>
            <p:spPr>
              <a:xfrm>
                <a:off x="10222293" y="3581347"/>
                <a:ext cx="10764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6">
            <p14:nvContentPartPr>
              <p14:cNvPr id="536" name="Freihand 535">
                <a:extLst>
                  <a:ext uri="{FF2B5EF4-FFF2-40B4-BE49-F238E27FC236}">
                    <a16:creationId xmlns:a16="http://schemas.microsoft.com/office/drawing/2014/main" id="{8ACB36B2-9296-4E17-88CC-A48894131B39}"/>
                  </a:ext>
                </a:extLst>
              </p14:cNvPr>
              <p14:cNvContentPartPr/>
              <p14:nvPr/>
            </p14:nvContentPartPr>
            <p14:xfrm>
              <a:off x="10459533" y="3577387"/>
              <a:ext cx="134280" cy="18720"/>
            </p14:xfrm>
          </p:contentPart>
        </mc:Choice>
        <mc:Fallback xmlns="">
          <p:pic>
            <p:nvPicPr>
              <p:cNvPr id="536" name="Freihand 535">
                <a:extLst>
                  <a:ext uri="{FF2B5EF4-FFF2-40B4-BE49-F238E27FC236}">
                    <a16:creationId xmlns:a16="http://schemas.microsoft.com/office/drawing/2014/main" id="{8ACB36B2-9296-4E17-88CC-A48894131B39}"/>
                  </a:ext>
                </a:extLst>
              </p:cNvPr>
              <p:cNvPicPr/>
              <p:nvPr/>
            </p:nvPicPr>
            <p:blipFill>
              <a:blip r:embed="rId777"/>
              <a:stretch>
                <a:fillRect/>
              </a:stretch>
            </p:blipFill>
            <p:spPr>
              <a:xfrm>
                <a:off x="10455213" y="3573067"/>
                <a:ext cx="1429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8">
            <p14:nvContentPartPr>
              <p14:cNvPr id="537" name="Freihand 536">
                <a:extLst>
                  <a:ext uri="{FF2B5EF4-FFF2-40B4-BE49-F238E27FC236}">
                    <a16:creationId xmlns:a16="http://schemas.microsoft.com/office/drawing/2014/main" id="{C9CED313-E102-481F-B8D1-3899ECA28E3B}"/>
                  </a:ext>
                </a:extLst>
              </p14:cNvPr>
              <p14:cNvContentPartPr/>
              <p14:nvPr/>
            </p14:nvContentPartPr>
            <p14:xfrm>
              <a:off x="10485453" y="3620227"/>
              <a:ext cx="126720" cy="6120"/>
            </p14:xfrm>
          </p:contentPart>
        </mc:Choice>
        <mc:Fallback xmlns="">
          <p:pic>
            <p:nvPicPr>
              <p:cNvPr id="537" name="Freihand 536">
                <a:extLst>
                  <a:ext uri="{FF2B5EF4-FFF2-40B4-BE49-F238E27FC236}">
                    <a16:creationId xmlns:a16="http://schemas.microsoft.com/office/drawing/2014/main" id="{C9CED313-E102-481F-B8D1-3899ECA28E3B}"/>
                  </a:ext>
                </a:extLst>
              </p:cNvPr>
              <p:cNvPicPr/>
              <p:nvPr/>
            </p:nvPicPr>
            <p:blipFill>
              <a:blip r:embed="rId779"/>
              <a:stretch>
                <a:fillRect/>
              </a:stretch>
            </p:blipFill>
            <p:spPr>
              <a:xfrm>
                <a:off x="10481133" y="3615907"/>
                <a:ext cx="13536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0">
            <p14:nvContentPartPr>
              <p14:cNvPr id="538" name="Freihand 537">
                <a:extLst>
                  <a:ext uri="{FF2B5EF4-FFF2-40B4-BE49-F238E27FC236}">
                    <a16:creationId xmlns:a16="http://schemas.microsoft.com/office/drawing/2014/main" id="{CA8ED156-263C-4114-AF50-088D682FAFA9}"/>
                  </a:ext>
                </a:extLst>
              </p14:cNvPr>
              <p14:cNvContentPartPr/>
              <p14:nvPr/>
            </p14:nvContentPartPr>
            <p14:xfrm>
              <a:off x="10729893" y="3533467"/>
              <a:ext cx="179640" cy="97560"/>
            </p14:xfrm>
          </p:contentPart>
        </mc:Choice>
        <mc:Fallback xmlns="">
          <p:pic>
            <p:nvPicPr>
              <p:cNvPr id="538" name="Freihand 537">
                <a:extLst>
                  <a:ext uri="{FF2B5EF4-FFF2-40B4-BE49-F238E27FC236}">
                    <a16:creationId xmlns:a16="http://schemas.microsoft.com/office/drawing/2014/main" id="{CA8ED156-263C-4114-AF50-088D682FAFA9}"/>
                  </a:ext>
                </a:extLst>
              </p:cNvPr>
              <p:cNvPicPr/>
              <p:nvPr/>
            </p:nvPicPr>
            <p:blipFill>
              <a:blip r:embed="rId781"/>
              <a:stretch>
                <a:fillRect/>
              </a:stretch>
            </p:blipFill>
            <p:spPr>
              <a:xfrm>
                <a:off x="10725573" y="3529147"/>
                <a:ext cx="18828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2">
            <p14:nvContentPartPr>
              <p14:cNvPr id="539" name="Freihand 538">
                <a:extLst>
                  <a:ext uri="{FF2B5EF4-FFF2-40B4-BE49-F238E27FC236}">
                    <a16:creationId xmlns:a16="http://schemas.microsoft.com/office/drawing/2014/main" id="{C9CBD2C8-2B83-4F9C-B586-A1BC1BDCBEC6}"/>
                  </a:ext>
                </a:extLst>
              </p14:cNvPr>
              <p14:cNvContentPartPr/>
              <p14:nvPr/>
            </p14:nvContentPartPr>
            <p14:xfrm>
              <a:off x="10940853" y="3589627"/>
              <a:ext cx="129960" cy="128520"/>
            </p14:xfrm>
          </p:contentPart>
        </mc:Choice>
        <mc:Fallback xmlns="">
          <p:pic>
            <p:nvPicPr>
              <p:cNvPr id="539" name="Freihand 538">
                <a:extLst>
                  <a:ext uri="{FF2B5EF4-FFF2-40B4-BE49-F238E27FC236}">
                    <a16:creationId xmlns:a16="http://schemas.microsoft.com/office/drawing/2014/main" id="{C9CBD2C8-2B83-4F9C-B586-A1BC1BDCBEC6}"/>
                  </a:ext>
                </a:extLst>
              </p:cNvPr>
              <p:cNvPicPr/>
              <p:nvPr/>
            </p:nvPicPr>
            <p:blipFill>
              <a:blip r:embed="rId783"/>
              <a:stretch>
                <a:fillRect/>
              </a:stretch>
            </p:blipFill>
            <p:spPr>
              <a:xfrm>
                <a:off x="10936533" y="3585307"/>
                <a:ext cx="13860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4">
            <p14:nvContentPartPr>
              <p14:cNvPr id="541" name="Freihand 540">
                <a:extLst>
                  <a:ext uri="{FF2B5EF4-FFF2-40B4-BE49-F238E27FC236}">
                    <a16:creationId xmlns:a16="http://schemas.microsoft.com/office/drawing/2014/main" id="{254DB67F-9330-4C61-BFA6-8A474D0B1BC3}"/>
                  </a:ext>
                </a:extLst>
              </p14:cNvPr>
              <p14:cNvContentPartPr/>
              <p14:nvPr/>
            </p14:nvContentPartPr>
            <p14:xfrm>
              <a:off x="10943373" y="3595027"/>
              <a:ext cx="127800" cy="143640"/>
            </p14:xfrm>
          </p:contentPart>
        </mc:Choice>
        <mc:Fallback xmlns="">
          <p:pic>
            <p:nvPicPr>
              <p:cNvPr id="541" name="Freihand 540">
                <a:extLst>
                  <a:ext uri="{FF2B5EF4-FFF2-40B4-BE49-F238E27FC236}">
                    <a16:creationId xmlns:a16="http://schemas.microsoft.com/office/drawing/2014/main" id="{254DB67F-9330-4C61-BFA6-8A474D0B1BC3}"/>
                  </a:ext>
                </a:extLst>
              </p:cNvPr>
              <p:cNvPicPr/>
              <p:nvPr/>
            </p:nvPicPr>
            <p:blipFill>
              <a:blip r:embed="rId785"/>
              <a:stretch>
                <a:fillRect/>
              </a:stretch>
            </p:blipFill>
            <p:spPr>
              <a:xfrm>
                <a:off x="10939053" y="3590707"/>
                <a:ext cx="13644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6">
            <p14:nvContentPartPr>
              <p14:cNvPr id="549" name="Freihand 548">
                <a:extLst>
                  <a:ext uri="{FF2B5EF4-FFF2-40B4-BE49-F238E27FC236}">
                    <a16:creationId xmlns:a16="http://schemas.microsoft.com/office/drawing/2014/main" id="{0D83D35A-FD7C-48B2-85AB-2E8C40683BA1}"/>
                  </a:ext>
                </a:extLst>
              </p14:cNvPr>
              <p14:cNvContentPartPr/>
              <p14:nvPr/>
            </p14:nvContentPartPr>
            <p14:xfrm>
              <a:off x="11323173" y="3591067"/>
              <a:ext cx="139680" cy="155160"/>
            </p14:xfrm>
          </p:contentPart>
        </mc:Choice>
        <mc:Fallback xmlns="">
          <p:pic>
            <p:nvPicPr>
              <p:cNvPr id="549" name="Freihand 548">
                <a:extLst>
                  <a:ext uri="{FF2B5EF4-FFF2-40B4-BE49-F238E27FC236}">
                    <a16:creationId xmlns:a16="http://schemas.microsoft.com/office/drawing/2014/main" id="{0D83D35A-FD7C-48B2-85AB-2E8C40683BA1}"/>
                  </a:ext>
                </a:extLst>
              </p:cNvPr>
              <p:cNvPicPr/>
              <p:nvPr/>
            </p:nvPicPr>
            <p:blipFill>
              <a:blip r:embed="rId787"/>
              <a:stretch>
                <a:fillRect/>
              </a:stretch>
            </p:blipFill>
            <p:spPr>
              <a:xfrm>
                <a:off x="11318853" y="3586747"/>
                <a:ext cx="14832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8">
            <p14:nvContentPartPr>
              <p14:cNvPr id="550" name="Freihand 549">
                <a:extLst>
                  <a:ext uri="{FF2B5EF4-FFF2-40B4-BE49-F238E27FC236}">
                    <a16:creationId xmlns:a16="http://schemas.microsoft.com/office/drawing/2014/main" id="{67F0FFB3-8E7A-47AF-8A19-C72144B39BED}"/>
                  </a:ext>
                </a:extLst>
              </p14:cNvPr>
              <p14:cNvContentPartPr/>
              <p14:nvPr/>
            </p14:nvContentPartPr>
            <p14:xfrm>
              <a:off x="11253333" y="3529147"/>
              <a:ext cx="282600" cy="298440"/>
            </p14:xfrm>
          </p:contentPart>
        </mc:Choice>
        <mc:Fallback xmlns="">
          <p:pic>
            <p:nvPicPr>
              <p:cNvPr id="550" name="Freihand 549">
                <a:extLst>
                  <a:ext uri="{FF2B5EF4-FFF2-40B4-BE49-F238E27FC236}">
                    <a16:creationId xmlns:a16="http://schemas.microsoft.com/office/drawing/2014/main" id="{67F0FFB3-8E7A-47AF-8A19-C72144B39BED}"/>
                  </a:ext>
                </a:extLst>
              </p:cNvPr>
              <p:cNvPicPr/>
              <p:nvPr/>
            </p:nvPicPr>
            <p:blipFill>
              <a:blip r:embed="rId789"/>
              <a:stretch>
                <a:fillRect/>
              </a:stretch>
            </p:blipFill>
            <p:spPr>
              <a:xfrm>
                <a:off x="11249013" y="3524827"/>
                <a:ext cx="29124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0">
            <p14:nvContentPartPr>
              <p14:cNvPr id="554" name="Freihand 553">
                <a:extLst>
                  <a:ext uri="{FF2B5EF4-FFF2-40B4-BE49-F238E27FC236}">
                    <a16:creationId xmlns:a16="http://schemas.microsoft.com/office/drawing/2014/main" id="{55D0D121-2DF2-4DA6-9A26-15E8C761D01D}"/>
                  </a:ext>
                </a:extLst>
              </p14:cNvPr>
              <p14:cNvContentPartPr/>
              <p14:nvPr/>
            </p14:nvContentPartPr>
            <p14:xfrm>
              <a:off x="6509613" y="3830827"/>
              <a:ext cx="85320" cy="78840"/>
            </p14:xfrm>
          </p:contentPart>
        </mc:Choice>
        <mc:Fallback xmlns="">
          <p:pic>
            <p:nvPicPr>
              <p:cNvPr id="554" name="Freihand 553">
                <a:extLst>
                  <a:ext uri="{FF2B5EF4-FFF2-40B4-BE49-F238E27FC236}">
                    <a16:creationId xmlns:a16="http://schemas.microsoft.com/office/drawing/2014/main" id="{55D0D121-2DF2-4DA6-9A26-15E8C761D01D}"/>
                  </a:ext>
                </a:extLst>
              </p:cNvPr>
              <p:cNvPicPr/>
              <p:nvPr/>
            </p:nvPicPr>
            <p:blipFill>
              <a:blip r:embed="rId791"/>
              <a:stretch>
                <a:fillRect/>
              </a:stretch>
            </p:blipFill>
            <p:spPr>
              <a:xfrm>
                <a:off x="6505293" y="3826507"/>
                <a:ext cx="9396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2">
            <p14:nvContentPartPr>
              <p14:cNvPr id="555" name="Freihand 554">
                <a:extLst>
                  <a:ext uri="{FF2B5EF4-FFF2-40B4-BE49-F238E27FC236}">
                    <a16:creationId xmlns:a16="http://schemas.microsoft.com/office/drawing/2014/main" id="{5AC76628-7367-48AB-853E-B5947FCD8690}"/>
                  </a:ext>
                </a:extLst>
              </p14:cNvPr>
              <p14:cNvContentPartPr/>
              <p14:nvPr/>
            </p14:nvContentPartPr>
            <p14:xfrm>
              <a:off x="6450213" y="3754147"/>
              <a:ext cx="195840" cy="228960"/>
            </p14:xfrm>
          </p:contentPart>
        </mc:Choice>
        <mc:Fallback xmlns="">
          <p:pic>
            <p:nvPicPr>
              <p:cNvPr id="555" name="Freihand 554">
                <a:extLst>
                  <a:ext uri="{FF2B5EF4-FFF2-40B4-BE49-F238E27FC236}">
                    <a16:creationId xmlns:a16="http://schemas.microsoft.com/office/drawing/2014/main" id="{5AC76628-7367-48AB-853E-B5947FCD8690}"/>
                  </a:ext>
                </a:extLst>
              </p:cNvPr>
              <p:cNvPicPr/>
              <p:nvPr/>
            </p:nvPicPr>
            <p:blipFill>
              <a:blip r:embed="rId793"/>
              <a:stretch>
                <a:fillRect/>
              </a:stretch>
            </p:blipFill>
            <p:spPr>
              <a:xfrm>
                <a:off x="6445893" y="3749827"/>
                <a:ext cx="20448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4">
            <p14:nvContentPartPr>
              <p14:cNvPr id="556" name="Freihand 555">
                <a:extLst>
                  <a:ext uri="{FF2B5EF4-FFF2-40B4-BE49-F238E27FC236}">
                    <a16:creationId xmlns:a16="http://schemas.microsoft.com/office/drawing/2014/main" id="{29DE2BEE-2DCF-4EEF-A6D7-D61D26158EA6}"/>
                  </a:ext>
                </a:extLst>
              </p14:cNvPr>
              <p14:cNvContentPartPr/>
              <p14:nvPr/>
            </p14:nvContentPartPr>
            <p14:xfrm>
              <a:off x="6699333" y="3905707"/>
              <a:ext cx="1440" cy="80640"/>
            </p14:xfrm>
          </p:contentPart>
        </mc:Choice>
        <mc:Fallback xmlns="">
          <p:pic>
            <p:nvPicPr>
              <p:cNvPr id="556" name="Freihand 555">
                <a:extLst>
                  <a:ext uri="{FF2B5EF4-FFF2-40B4-BE49-F238E27FC236}">
                    <a16:creationId xmlns:a16="http://schemas.microsoft.com/office/drawing/2014/main" id="{29DE2BEE-2DCF-4EEF-A6D7-D61D26158EA6}"/>
                  </a:ext>
                </a:extLst>
              </p:cNvPr>
              <p:cNvPicPr/>
              <p:nvPr/>
            </p:nvPicPr>
            <p:blipFill>
              <a:blip r:embed="rId795"/>
              <a:stretch>
                <a:fillRect/>
              </a:stretch>
            </p:blipFill>
            <p:spPr>
              <a:xfrm>
                <a:off x="6695013" y="3901387"/>
                <a:ext cx="100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6">
            <p14:nvContentPartPr>
              <p14:cNvPr id="557" name="Freihand 556">
                <a:extLst>
                  <a:ext uri="{FF2B5EF4-FFF2-40B4-BE49-F238E27FC236}">
                    <a16:creationId xmlns:a16="http://schemas.microsoft.com/office/drawing/2014/main" id="{C50EDACA-7718-4CDD-8C8C-CE1AA781A550}"/>
                  </a:ext>
                </a:extLst>
              </p14:cNvPr>
              <p14:cNvContentPartPr/>
              <p14:nvPr/>
            </p14:nvContentPartPr>
            <p14:xfrm>
              <a:off x="6754773" y="3806347"/>
              <a:ext cx="95760" cy="87840"/>
            </p14:xfrm>
          </p:contentPart>
        </mc:Choice>
        <mc:Fallback xmlns="">
          <p:pic>
            <p:nvPicPr>
              <p:cNvPr id="557" name="Freihand 556">
                <a:extLst>
                  <a:ext uri="{FF2B5EF4-FFF2-40B4-BE49-F238E27FC236}">
                    <a16:creationId xmlns:a16="http://schemas.microsoft.com/office/drawing/2014/main" id="{C50EDACA-7718-4CDD-8C8C-CE1AA781A550}"/>
                  </a:ext>
                </a:extLst>
              </p:cNvPr>
              <p:cNvPicPr/>
              <p:nvPr/>
            </p:nvPicPr>
            <p:blipFill>
              <a:blip r:embed="rId797"/>
              <a:stretch>
                <a:fillRect/>
              </a:stretch>
            </p:blipFill>
            <p:spPr>
              <a:xfrm>
                <a:off x="6750453" y="3802027"/>
                <a:ext cx="10440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8">
            <p14:nvContentPartPr>
              <p14:cNvPr id="558" name="Freihand 557">
                <a:extLst>
                  <a:ext uri="{FF2B5EF4-FFF2-40B4-BE49-F238E27FC236}">
                    <a16:creationId xmlns:a16="http://schemas.microsoft.com/office/drawing/2014/main" id="{A013DE94-AE32-4397-8D5E-AEF2508B489B}"/>
                  </a:ext>
                </a:extLst>
              </p14:cNvPr>
              <p14:cNvContentPartPr/>
              <p14:nvPr/>
            </p14:nvContentPartPr>
            <p14:xfrm>
              <a:off x="6695013" y="3743347"/>
              <a:ext cx="206280" cy="207720"/>
            </p14:xfrm>
          </p:contentPart>
        </mc:Choice>
        <mc:Fallback xmlns="">
          <p:pic>
            <p:nvPicPr>
              <p:cNvPr id="558" name="Freihand 557">
                <a:extLst>
                  <a:ext uri="{FF2B5EF4-FFF2-40B4-BE49-F238E27FC236}">
                    <a16:creationId xmlns:a16="http://schemas.microsoft.com/office/drawing/2014/main" id="{A013DE94-AE32-4397-8D5E-AEF2508B489B}"/>
                  </a:ext>
                </a:extLst>
              </p:cNvPr>
              <p:cNvPicPr/>
              <p:nvPr/>
            </p:nvPicPr>
            <p:blipFill>
              <a:blip r:embed="rId799"/>
              <a:stretch>
                <a:fillRect/>
              </a:stretch>
            </p:blipFill>
            <p:spPr>
              <a:xfrm>
                <a:off x="6690693" y="3739027"/>
                <a:ext cx="21492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0">
            <p14:nvContentPartPr>
              <p14:cNvPr id="559" name="Freihand 558">
                <a:extLst>
                  <a:ext uri="{FF2B5EF4-FFF2-40B4-BE49-F238E27FC236}">
                    <a16:creationId xmlns:a16="http://schemas.microsoft.com/office/drawing/2014/main" id="{B53090D3-929D-4142-B489-D6215BAAF61F}"/>
                  </a:ext>
                </a:extLst>
              </p14:cNvPr>
              <p14:cNvContentPartPr/>
              <p14:nvPr/>
            </p14:nvContentPartPr>
            <p14:xfrm>
              <a:off x="6900213" y="3864307"/>
              <a:ext cx="25560" cy="102960"/>
            </p14:xfrm>
          </p:contentPart>
        </mc:Choice>
        <mc:Fallback xmlns="">
          <p:pic>
            <p:nvPicPr>
              <p:cNvPr id="559" name="Freihand 558">
                <a:extLst>
                  <a:ext uri="{FF2B5EF4-FFF2-40B4-BE49-F238E27FC236}">
                    <a16:creationId xmlns:a16="http://schemas.microsoft.com/office/drawing/2014/main" id="{B53090D3-929D-4142-B489-D6215BAAF61F}"/>
                  </a:ext>
                </a:extLst>
              </p:cNvPr>
              <p:cNvPicPr/>
              <p:nvPr/>
            </p:nvPicPr>
            <p:blipFill>
              <a:blip r:embed="rId801"/>
              <a:stretch>
                <a:fillRect/>
              </a:stretch>
            </p:blipFill>
            <p:spPr>
              <a:xfrm>
                <a:off x="6895893" y="3859987"/>
                <a:ext cx="3420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2">
            <p14:nvContentPartPr>
              <p14:cNvPr id="560" name="Freihand 559">
                <a:extLst>
                  <a:ext uri="{FF2B5EF4-FFF2-40B4-BE49-F238E27FC236}">
                    <a16:creationId xmlns:a16="http://schemas.microsoft.com/office/drawing/2014/main" id="{88D9915F-95EF-4848-833D-0C6F0D7ED5DF}"/>
                  </a:ext>
                </a:extLst>
              </p14:cNvPr>
              <p14:cNvContentPartPr/>
              <p14:nvPr/>
            </p14:nvContentPartPr>
            <p14:xfrm>
              <a:off x="6994893" y="3781147"/>
              <a:ext cx="74520" cy="105480"/>
            </p14:xfrm>
          </p:contentPart>
        </mc:Choice>
        <mc:Fallback xmlns="">
          <p:pic>
            <p:nvPicPr>
              <p:cNvPr id="560" name="Freihand 559">
                <a:extLst>
                  <a:ext uri="{FF2B5EF4-FFF2-40B4-BE49-F238E27FC236}">
                    <a16:creationId xmlns:a16="http://schemas.microsoft.com/office/drawing/2014/main" id="{88D9915F-95EF-4848-833D-0C6F0D7ED5DF}"/>
                  </a:ext>
                </a:extLst>
              </p:cNvPr>
              <p:cNvPicPr/>
              <p:nvPr/>
            </p:nvPicPr>
            <p:blipFill>
              <a:blip r:embed="rId803"/>
              <a:stretch>
                <a:fillRect/>
              </a:stretch>
            </p:blipFill>
            <p:spPr>
              <a:xfrm>
                <a:off x="6990573" y="3776827"/>
                <a:ext cx="831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4">
            <p14:nvContentPartPr>
              <p14:cNvPr id="561" name="Freihand 560">
                <a:extLst>
                  <a:ext uri="{FF2B5EF4-FFF2-40B4-BE49-F238E27FC236}">
                    <a16:creationId xmlns:a16="http://schemas.microsoft.com/office/drawing/2014/main" id="{E4082707-39C9-418D-8F53-3881CF3D6B7F}"/>
                  </a:ext>
                </a:extLst>
              </p14:cNvPr>
              <p14:cNvContentPartPr/>
              <p14:nvPr/>
            </p14:nvContentPartPr>
            <p14:xfrm>
              <a:off x="6932253" y="3751987"/>
              <a:ext cx="191520" cy="192240"/>
            </p14:xfrm>
          </p:contentPart>
        </mc:Choice>
        <mc:Fallback xmlns="">
          <p:pic>
            <p:nvPicPr>
              <p:cNvPr id="561" name="Freihand 560">
                <a:extLst>
                  <a:ext uri="{FF2B5EF4-FFF2-40B4-BE49-F238E27FC236}">
                    <a16:creationId xmlns:a16="http://schemas.microsoft.com/office/drawing/2014/main" id="{E4082707-39C9-418D-8F53-3881CF3D6B7F}"/>
                  </a:ext>
                </a:extLst>
              </p:cNvPr>
              <p:cNvPicPr/>
              <p:nvPr/>
            </p:nvPicPr>
            <p:blipFill>
              <a:blip r:embed="rId805"/>
              <a:stretch>
                <a:fillRect/>
              </a:stretch>
            </p:blipFill>
            <p:spPr>
              <a:xfrm>
                <a:off x="6927933" y="3747667"/>
                <a:ext cx="20016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6">
            <p14:nvContentPartPr>
              <p14:cNvPr id="562" name="Freihand 561">
                <a:extLst>
                  <a:ext uri="{FF2B5EF4-FFF2-40B4-BE49-F238E27FC236}">
                    <a16:creationId xmlns:a16="http://schemas.microsoft.com/office/drawing/2014/main" id="{0F24A538-2F37-4256-8BBA-065D465438DB}"/>
                  </a:ext>
                </a:extLst>
              </p14:cNvPr>
              <p14:cNvContentPartPr/>
              <p14:nvPr/>
            </p14:nvContentPartPr>
            <p14:xfrm>
              <a:off x="7234653" y="3892747"/>
              <a:ext cx="163440" cy="25200"/>
            </p14:xfrm>
          </p:contentPart>
        </mc:Choice>
        <mc:Fallback xmlns="">
          <p:pic>
            <p:nvPicPr>
              <p:cNvPr id="562" name="Freihand 561">
                <a:extLst>
                  <a:ext uri="{FF2B5EF4-FFF2-40B4-BE49-F238E27FC236}">
                    <a16:creationId xmlns:a16="http://schemas.microsoft.com/office/drawing/2014/main" id="{0F24A538-2F37-4256-8BBA-065D465438DB}"/>
                  </a:ext>
                </a:extLst>
              </p:cNvPr>
              <p:cNvPicPr/>
              <p:nvPr/>
            </p:nvPicPr>
            <p:blipFill>
              <a:blip r:embed="rId807"/>
              <a:stretch>
                <a:fillRect/>
              </a:stretch>
            </p:blipFill>
            <p:spPr>
              <a:xfrm>
                <a:off x="7230333" y="3888427"/>
                <a:ext cx="17208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8">
            <p14:nvContentPartPr>
              <p14:cNvPr id="563" name="Freihand 562">
                <a:extLst>
                  <a:ext uri="{FF2B5EF4-FFF2-40B4-BE49-F238E27FC236}">
                    <a16:creationId xmlns:a16="http://schemas.microsoft.com/office/drawing/2014/main" id="{C4A9CEF8-5425-4150-83A8-59A3B8CC4E42}"/>
                  </a:ext>
                </a:extLst>
              </p14:cNvPr>
              <p14:cNvContentPartPr/>
              <p14:nvPr/>
            </p14:nvContentPartPr>
            <p14:xfrm>
              <a:off x="7202613" y="3934147"/>
              <a:ext cx="170280" cy="12600"/>
            </p14:xfrm>
          </p:contentPart>
        </mc:Choice>
        <mc:Fallback xmlns="">
          <p:pic>
            <p:nvPicPr>
              <p:cNvPr id="563" name="Freihand 562">
                <a:extLst>
                  <a:ext uri="{FF2B5EF4-FFF2-40B4-BE49-F238E27FC236}">
                    <a16:creationId xmlns:a16="http://schemas.microsoft.com/office/drawing/2014/main" id="{C4A9CEF8-5425-4150-83A8-59A3B8CC4E42}"/>
                  </a:ext>
                </a:extLst>
              </p:cNvPr>
              <p:cNvPicPr/>
              <p:nvPr/>
            </p:nvPicPr>
            <p:blipFill>
              <a:blip r:embed="rId809"/>
              <a:stretch>
                <a:fillRect/>
              </a:stretch>
            </p:blipFill>
            <p:spPr>
              <a:xfrm>
                <a:off x="7198293" y="3929827"/>
                <a:ext cx="17892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0">
            <p14:nvContentPartPr>
              <p14:cNvPr id="564" name="Freihand 563">
                <a:extLst>
                  <a:ext uri="{FF2B5EF4-FFF2-40B4-BE49-F238E27FC236}">
                    <a16:creationId xmlns:a16="http://schemas.microsoft.com/office/drawing/2014/main" id="{18B10EA9-77B4-4AA5-9A00-A0FD71D96951}"/>
                  </a:ext>
                </a:extLst>
              </p14:cNvPr>
              <p14:cNvContentPartPr/>
              <p14:nvPr/>
            </p14:nvContentPartPr>
            <p14:xfrm>
              <a:off x="7361013" y="3838387"/>
              <a:ext cx="159480" cy="204840"/>
            </p14:xfrm>
          </p:contentPart>
        </mc:Choice>
        <mc:Fallback xmlns="">
          <p:pic>
            <p:nvPicPr>
              <p:cNvPr id="564" name="Freihand 563">
                <a:extLst>
                  <a:ext uri="{FF2B5EF4-FFF2-40B4-BE49-F238E27FC236}">
                    <a16:creationId xmlns:a16="http://schemas.microsoft.com/office/drawing/2014/main" id="{18B10EA9-77B4-4AA5-9A00-A0FD71D96951}"/>
                  </a:ext>
                </a:extLst>
              </p:cNvPr>
              <p:cNvPicPr/>
              <p:nvPr/>
            </p:nvPicPr>
            <p:blipFill>
              <a:blip r:embed="rId811"/>
              <a:stretch>
                <a:fillRect/>
              </a:stretch>
            </p:blipFill>
            <p:spPr>
              <a:xfrm>
                <a:off x="7356693" y="3834067"/>
                <a:ext cx="16812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2">
            <p14:nvContentPartPr>
              <p14:cNvPr id="566" name="Freihand 565">
                <a:extLst>
                  <a:ext uri="{FF2B5EF4-FFF2-40B4-BE49-F238E27FC236}">
                    <a16:creationId xmlns:a16="http://schemas.microsoft.com/office/drawing/2014/main" id="{F843649C-C381-44D6-9B46-E88419350722}"/>
                  </a:ext>
                </a:extLst>
              </p14:cNvPr>
              <p14:cNvContentPartPr/>
              <p14:nvPr/>
            </p14:nvContentPartPr>
            <p14:xfrm>
              <a:off x="7655133" y="3818587"/>
              <a:ext cx="100800" cy="235440"/>
            </p14:xfrm>
          </p:contentPart>
        </mc:Choice>
        <mc:Fallback xmlns="">
          <p:pic>
            <p:nvPicPr>
              <p:cNvPr id="566" name="Freihand 565">
                <a:extLst>
                  <a:ext uri="{FF2B5EF4-FFF2-40B4-BE49-F238E27FC236}">
                    <a16:creationId xmlns:a16="http://schemas.microsoft.com/office/drawing/2014/main" id="{F843649C-C381-44D6-9B46-E88419350722}"/>
                  </a:ext>
                </a:extLst>
              </p:cNvPr>
              <p:cNvPicPr/>
              <p:nvPr/>
            </p:nvPicPr>
            <p:blipFill>
              <a:blip r:embed="rId813"/>
              <a:stretch>
                <a:fillRect/>
              </a:stretch>
            </p:blipFill>
            <p:spPr>
              <a:xfrm>
                <a:off x="7650813" y="3814267"/>
                <a:ext cx="10944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4">
            <p14:nvContentPartPr>
              <p14:cNvPr id="567" name="Freihand 566">
                <a:extLst>
                  <a:ext uri="{FF2B5EF4-FFF2-40B4-BE49-F238E27FC236}">
                    <a16:creationId xmlns:a16="http://schemas.microsoft.com/office/drawing/2014/main" id="{29C02BE3-A470-492C-AFE5-EDBEBC18DE7F}"/>
                  </a:ext>
                </a:extLst>
              </p14:cNvPr>
              <p14:cNvContentPartPr/>
              <p14:nvPr/>
            </p14:nvContentPartPr>
            <p14:xfrm>
              <a:off x="7779333" y="3874747"/>
              <a:ext cx="99360" cy="129960"/>
            </p14:xfrm>
          </p:contentPart>
        </mc:Choice>
        <mc:Fallback xmlns="">
          <p:pic>
            <p:nvPicPr>
              <p:cNvPr id="567" name="Freihand 566">
                <a:extLst>
                  <a:ext uri="{FF2B5EF4-FFF2-40B4-BE49-F238E27FC236}">
                    <a16:creationId xmlns:a16="http://schemas.microsoft.com/office/drawing/2014/main" id="{29C02BE3-A470-492C-AFE5-EDBEBC18DE7F}"/>
                  </a:ext>
                </a:extLst>
              </p:cNvPr>
              <p:cNvPicPr/>
              <p:nvPr/>
            </p:nvPicPr>
            <p:blipFill>
              <a:blip r:embed="rId815"/>
              <a:stretch>
                <a:fillRect/>
              </a:stretch>
            </p:blipFill>
            <p:spPr>
              <a:xfrm>
                <a:off x="7775013" y="3870427"/>
                <a:ext cx="10800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6">
            <p14:nvContentPartPr>
              <p14:cNvPr id="569" name="Freihand 568">
                <a:extLst>
                  <a:ext uri="{FF2B5EF4-FFF2-40B4-BE49-F238E27FC236}">
                    <a16:creationId xmlns:a16="http://schemas.microsoft.com/office/drawing/2014/main" id="{A2A4CBB8-CAA4-4A9A-A1DA-C45DC4516708}"/>
                  </a:ext>
                </a:extLst>
              </p14:cNvPr>
              <p14:cNvContentPartPr/>
              <p14:nvPr/>
            </p14:nvContentPartPr>
            <p14:xfrm>
              <a:off x="7951413" y="3771427"/>
              <a:ext cx="129240" cy="136440"/>
            </p14:xfrm>
          </p:contentPart>
        </mc:Choice>
        <mc:Fallback xmlns="">
          <p:pic>
            <p:nvPicPr>
              <p:cNvPr id="569" name="Freihand 568">
                <a:extLst>
                  <a:ext uri="{FF2B5EF4-FFF2-40B4-BE49-F238E27FC236}">
                    <a16:creationId xmlns:a16="http://schemas.microsoft.com/office/drawing/2014/main" id="{A2A4CBB8-CAA4-4A9A-A1DA-C45DC4516708}"/>
                  </a:ext>
                </a:extLst>
              </p:cNvPr>
              <p:cNvPicPr/>
              <p:nvPr/>
            </p:nvPicPr>
            <p:blipFill>
              <a:blip r:embed="rId817"/>
              <a:stretch>
                <a:fillRect/>
              </a:stretch>
            </p:blipFill>
            <p:spPr>
              <a:xfrm>
                <a:off x="7947093" y="3767107"/>
                <a:ext cx="13788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8">
            <p14:nvContentPartPr>
              <p14:cNvPr id="570" name="Freihand 569">
                <a:extLst>
                  <a:ext uri="{FF2B5EF4-FFF2-40B4-BE49-F238E27FC236}">
                    <a16:creationId xmlns:a16="http://schemas.microsoft.com/office/drawing/2014/main" id="{EC3AF12D-6695-4965-9D00-80314BDBD249}"/>
                  </a:ext>
                </a:extLst>
              </p14:cNvPr>
              <p14:cNvContentPartPr/>
              <p14:nvPr/>
            </p14:nvContentPartPr>
            <p14:xfrm>
              <a:off x="8154813" y="3779347"/>
              <a:ext cx="21960" cy="149400"/>
            </p14:xfrm>
          </p:contentPart>
        </mc:Choice>
        <mc:Fallback xmlns="">
          <p:pic>
            <p:nvPicPr>
              <p:cNvPr id="570" name="Freihand 569">
                <a:extLst>
                  <a:ext uri="{FF2B5EF4-FFF2-40B4-BE49-F238E27FC236}">
                    <a16:creationId xmlns:a16="http://schemas.microsoft.com/office/drawing/2014/main" id="{EC3AF12D-6695-4965-9D00-80314BDBD249}"/>
                  </a:ext>
                </a:extLst>
              </p:cNvPr>
              <p:cNvPicPr/>
              <p:nvPr/>
            </p:nvPicPr>
            <p:blipFill>
              <a:blip r:embed="rId819"/>
              <a:stretch>
                <a:fillRect/>
              </a:stretch>
            </p:blipFill>
            <p:spPr>
              <a:xfrm>
                <a:off x="8150493" y="3775027"/>
                <a:ext cx="3060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0">
            <p14:nvContentPartPr>
              <p14:cNvPr id="571" name="Freihand 570">
                <a:extLst>
                  <a:ext uri="{FF2B5EF4-FFF2-40B4-BE49-F238E27FC236}">
                    <a16:creationId xmlns:a16="http://schemas.microsoft.com/office/drawing/2014/main" id="{52D96C37-AEDA-49C6-BA6B-468DBA4F0B81}"/>
                  </a:ext>
                </a:extLst>
              </p14:cNvPr>
              <p14:cNvContentPartPr/>
              <p14:nvPr/>
            </p14:nvContentPartPr>
            <p14:xfrm>
              <a:off x="8103693" y="3758827"/>
              <a:ext cx="132840" cy="70920"/>
            </p14:xfrm>
          </p:contentPart>
        </mc:Choice>
        <mc:Fallback xmlns="">
          <p:pic>
            <p:nvPicPr>
              <p:cNvPr id="571" name="Freihand 570">
                <a:extLst>
                  <a:ext uri="{FF2B5EF4-FFF2-40B4-BE49-F238E27FC236}">
                    <a16:creationId xmlns:a16="http://schemas.microsoft.com/office/drawing/2014/main" id="{52D96C37-AEDA-49C6-BA6B-468DBA4F0B81}"/>
                  </a:ext>
                </a:extLst>
              </p:cNvPr>
              <p:cNvPicPr/>
              <p:nvPr/>
            </p:nvPicPr>
            <p:blipFill>
              <a:blip r:embed="rId821"/>
              <a:stretch>
                <a:fillRect/>
              </a:stretch>
            </p:blipFill>
            <p:spPr>
              <a:xfrm>
                <a:off x="8099373" y="3754507"/>
                <a:ext cx="14148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2">
            <p14:nvContentPartPr>
              <p14:cNvPr id="572" name="Freihand 571">
                <a:extLst>
                  <a:ext uri="{FF2B5EF4-FFF2-40B4-BE49-F238E27FC236}">
                    <a16:creationId xmlns:a16="http://schemas.microsoft.com/office/drawing/2014/main" id="{6295D518-45C7-4AB5-B227-C26B829D5CCC}"/>
                  </a:ext>
                </a:extLst>
              </p14:cNvPr>
              <p14:cNvContentPartPr/>
              <p14:nvPr/>
            </p14:nvContentPartPr>
            <p14:xfrm>
              <a:off x="8232213" y="3749467"/>
              <a:ext cx="85680" cy="154800"/>
            </p14:xfrm>
          </p:contentPart>
        </mc:Choice>
        <mc:Fallback xmlns="">
          <p:pic>
            <p:nvPicPr>
              <p:cNvPr id="572" name="Freihand 571">
                <a:extLst>
                  <a:ext uri="{FF2B5EF4-FFF2-40B4-BE49-F238E27FC236}">
                    <a16:creationId xmlns:a16="http://schemas.microsoft.com/office/drawing/2014/main" id="{6295D518-45C7-4AB5-B227-C26B829D5CCC}"/>
                  </a:ext>
                </a:extLst>
              </p:cNvPr>
              <p:cNvPicPr/>
              <p:nvPr/>
            </p:nvPicPr>
            <p:blipFill>
              <a:blip r:embed="rId823"/>
              <a:stretch>
                <a:fillRect/>
              </a:stretch>
            </p:blipFill>
            <p:spPr>
              <a:xfrm>
                <a:off x="8227893" y="3745147"/>
                <a:ext cx="9432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4">
            <p14:nvContentPartPr>
              <p14:cNvPr id="573" name="Freihand 572">
                <a:extLst>
                  <a:ext uri="{FF2B5EF4-FFF2-40B4-BE49-F238E27FC236}">
                    <a16:creationId xmlns:a16="http://schemas.microsoft.com/office/drawing/2014/main" id="{9C4B2404-8145-458D-ADA8-613847EE7AC0}"/>
                  </a:ext>
                </a:extLst>
              </p14:cNvPr>
              <p14:cNvContentPartPr/>
              <p14:nvPr/>
            </p14:nvContentPartPr>
            <p14:xfrm>
              <a:off x="8329773" y="3868627"/>
              <a:ext cx="87480" cy="100800"/>
            </p14:xfrm>
          </p:contentPart>
        </mc:Choice>
        <mc:Fallback xmlns="">
          <p:pic>
            <p:nvPicPr>
              <p:cNvPr id="573" name="Freihand 572">
                <a:extLst>
                  <a:ext uri="{FF2B5EF4-FFF2-40B4-BE49-F238E27FC236}">
                    <a16:creationId xmlns:a16="http://schemas.microsoft.com/office/drawing/2014/main" id="{9C4B2404-8145-458D-ADA8-613847EE7AC0}"/>
                  </a:ext>
                </a:extLst>
              </p:cNvPr>
              <p:cNvPicPr/>
              <p:nvPr/>
            </p:nvPicPr>
            <p:blipFill>
              <a:blip r:embed="rId825"/>
              <a:stretch>
                <a:fillRect/>
              </a:stretch>
            </p:blipFill>
            <p:spPr>
              <a:xfrm>
                <a:off x="8325453" y="3864307"/>
                <a:ext cx="9612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6">
            <p14:nvContentPartPr>
              <p14:cNvPr id="574" name="Freihand 573">
                <a:extLst>
                  <a:ext uri="{FF2B5EF4-FFF2-40B4-BE49-F238E27FC236}">
                    <a16:creationId xmlns:a16="http://schemas.microsoft.com/office/drawing/2014/main" id="{22D1C5F8-0EEC-4F03-8310-DA1A311E2FD8}"/>
                  </a:ext>
                </a:extLst>
              </p14:cNvPr>
              <p14:cNvContentPartPr/>
              <p14:nvPr/>
            </p14:nvContentPartPr>
            <p14:xfrm>
              <a:off x="8520933" y="3812467"/>
              <a:ext cx="191880" cy="33840"/>
            </p14:xfrm>
          </p:contentPart>
        </mc:Choice>
        <mc:Fallback xmlns="">
          <p:pic>
            <p:nvPicPr>
              <p:cNvPr id="574" name="Freihand 573">
                <a:extLst>
                  <a:ext uri="{FF2B5EF4-FFF2-40B4-BE49-F238E27FC236}">
                    <a16:creationId xmlns:a16="http://schemas.microsoft.com/office/drawing/2014/main" id="{22D1C5F8-0EEC-4F03-8310-DA1A311E2FD8}"/>
                  </a:ext>
                </a:extLst>
              </p:cNvPr>
              <p:cNvPicPr/>
              <p:nvPr/>
            </p:nvPicPr>
            <p:blipFill>
              <a:blip r:embed="rId827"/>
              <a:stretch>
                <a:fillRect/>
              </a:stretch>
            </p:blipFill>
            <p:spPr>
              <a:xfrm>
                <a:off x="8516613" y="3808147"/>
                <a:ext cx="2005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8">
            <p14:nvContentPartPr>
              <p14:cNvPr id="575" name="Freihand 574">
                <a:extLst>
                  <a:ext uri="{FF2B5EF4-FFF2-40B4-BE49-F238E27FC236}">
                    <a16:creationId xmlns:a16="http://schemas.microsoft.com/office/drawing/2014/main" id="{EE2CF3C7-BF8C-4A40-8C5F-8028CD6EEDF7}"/>
                  </a:ext>
                </a:extLst>
              </p14:cNvPr>
              <p14:cNvContentPartPr/>
              <p14:nvPr/>
            </p14:nvContentPartPr>
            <p14:xfrm>
              <a:off x="8547213" y="3876907"/>
              <a:ext cx="157320" cy="9000"/>
            </p14:xfrm>
          </p:contentPart>
        </mc:Choice>
        <mc:Fallback xmlns="">
          <p:pic>
            <p:nvPicPr>
              <p:cNvPr id="575" name="Freihand 574">
                <a:extLst>
                  <a:ext uri="{FF2B5EF4-FFF2-40B4-BE49-F238E27FC236}">
                    <a16:creationId xmlns:a16="http://schemas.microsoft.com/office/drawing/2014/main" id="{EE2CF3C7-BF8C-4A40-8C5F-8028CD6EEDF7}"/>
                  </a:ext>
                </a:extLst>
              </p:cNvPr>
              <p:cNvPicPr/>
              <p:nvPr/>
            </p:nvPicPr>
            <p:blipFill>
              <a:blip r:embed="rId829"/>
              <a:stretch>
                <a:fillRect/>
              </a:stretch>
            </p:blipFill>
            <p:spPr>
              <a:xfrm>
                <a:off x="8542893" y="3872587"/>
                <a:ext cx="16596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0">
            <p14:nvContentPartPr>
              <p14:cNvPr id="577" name="Freihand 576">
                <a:extLst>
                  <a:ext uri="{FF2B5EF4-FFF2-40B4-BE49-F238E27FC236}">
                    <a16:creationId xmlns:a16="http://schemas.microsoft.com/office/drawing/2014/main" id="{9A0EE696-47FD-44B3-B2A9-D902A12FEE5C}"/>
                  </a:ext>
                </a:extLst>
              </p14:cNvPr>
              <p14:cNvContentPartPr/>
              <p14:nvPr/>
            </p14:nvContentPartPr>
            <p14:xfrm>
              <a:off x="8804973" y="3827227"/>
              <a:ext cx="121320" cy="208800"/>
            </p14:xfrm>
          </p:contentPart>
        </mc:Choice>
        <mc:Fallback xmlns="">
          <p:pic>
            <p:nvPicPr>
              <p:cNvPr id="577" name="Freihand 576">
                <a:extLst>
                  <a:ext uri="{FF2B5EF4-FFF2-40B4-BE49-F238E27FC236}">
                    <a16:creationId xmlns:a16="http://schemas.microsoft.com/office/drawing/2014/main" id="{9A0EE696-47FD-44B3-B2A9-D902A12FEE5C}"/>
                  </a:ext>
                </a:extLst>
              </p:cNvPr>
              <p:cNvPicPr/>
              <p:nvPr/>
            </p:nvPicPr>
            <p:blipFill>
              <a:blip r:embed="rId831"/>
              <a:stretch>
                <a:fillRect/>
              </a:stretch>
            </p:blipFill>
            <p:spPr>
              <a:xfrm>
                <a:off x="8800653" y="3822907"/>
                <a:ext cx="12996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2">
            <p14:nvContentPartPr>
              <p14:cNvPr id="578" name="Freihand 577">
                <a:extLst>
                  <a:ext uri="{FF2B5EF4-FFF2-40B4-BE49-F238E27FC236}">
                    <a16:creationId xmlns:a16="http://schemas.microsoft.com/office/drawing/2014/main" id="{9E12864D-ECFC-4685-92AF-595C19CF01C6}"/>
                  </a:ext>
                </a:extLst>
              </p14:cNvPr>
              <p14:cNvContentPartPr/>
              <p14:nvPr/>
            </p14:nvContentPartPr>
            <p14:xfrm>
              <a:off x="8905773" y="3866107"/>
              <a:ext cx="120960" cy="142200"/>
            </p14:xfrm>
          </p:contentPart>
        </mc:Choice>
        <mc:Fallback xmlns="">
          <p:pic>
            <p:nvPicPr>
              <p:cNvPr id="578" name="Freihand 577">
                <a:extLst>
                  <a:ext uri="{FF2B5EF4-FFF2-40B4-BE49-F238E27FC236}">
                    <a16:creationId xmlns:a16="http://schemas.microsoft.com/office/drawing/2014/main" id="{9E12864D-ECFC-4685-92AF-595C19CF01C6}"/>
                  </a:ext>
                </a:extLst>
              </p:cNvPr>
              <p:cNvPicPr/>
              <p:nvPr/>
            </p:nvPicPr>
            <p:blipFill>
              <a:blip r:embed="rId833"/>
              <a:stretch>
                <a:fillRect/>
              </a:stretch>
            </p:blipFill>
            <p:spPr>
              <a:xfrm>
                <a:off x="8901453" y="3861787"/>
                <a:ext cx="12960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4">
            <p14:nvContentPartPr>
              <p14:cNvPr id="580" name="Freihand 579">
                <a:extLst>
                  <a:ext uri="{FF2B5EF4-FFF2-40B4-BE49-F238E27FC236}">
                    <a16:creationId xmlns:a16="http://schemas.microsoft.com/office/drawing/2014/main" id="{CC60CA22-85E5-49A1-A002-19385B9E5E25}"/>
                  </a:ext>
                </a:extLst>
              </p14:cNvPr>
              <p14:cNvContentPartPr/>
              <p14:nvPr/>
            </p14:nvContentPartPr>
            <p14:xfrm>
              <a:off x="9122493" y="3798067"/>
              <a:ext cx="87480" cy="113760"/>
            </p14:xfrm>
          </p:contentPart>
        </mc:Choice>
        <mc:Fallback xmlns="">
          <p:pic>
            <p:nvPicPr>
              <p:cNvPr id="580" name="Freihand 579">
                <a:extLst>
                  <a:ext uri="{FF2B5EF4-FFF2-40B4-BE49-F238E27FC236}">
                    <a16:creationId xmlns:a16="http://schemas.microsoft.com/office/drawing/2014/main" id="{CC60CA22-85E5-49A1-A002-19385B9E5E25}"/>
                  </a:ext>
                </a:extLst>
              </p:cNvPr>
              <p:cNvPicPr/>
              <p:nvPr/>
            </p:nvPicPr>
            <p:blipFill>
              <a:blip r:embed="rId835"/>
              <a:stretch>
                <a:fillRect/>
              </a:stretch>
            </p:blipFill>
            <p:spPr>
              <a:xfrm>
                <a:off x="9118173" y="3793747"/>
                <a:ext cx="9612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6">
            <p14:nvContentPartPr>
              <p14:cNvPr id="581" name="Freihand 580">
                <a:extLst>
                  <a:ext uri="{FF2B5EF4-FFF2-40B4-BE49-F238E27FC236}">
                    <a16:creationId xmlns:a16="http://schemas.microsoft.com/office/drawing/2014/main" id="{B876BBCE-A5ED-4A05-A6D8-02448FB62A52}"/>
                  </a:ext>
                </a:extLst>
              </p14:cNvPr>
              <p14:cNvContentPartPr/>
              <p14:nvPr/>
            </p14:nvContentPartPr>
            <p14:xfrm>
              <a:off x="9225453" y="3798067"/>
              <a:ext cx="67680" cy="123120"/>
            </p14:xfrm>
          </p:contentPart>
        </mc:Choice>
        <mc:Fallback xmlns="">
          <p:pic>
            <p:nvPicPr>
              <p:cNvPr id="581" name="Freihand 580">
                <a:extLst>
                  <a:ext uri="{FF2B5EF4-FFF2-40B4-BE49-F238E27FC236}">
                    <a16:creationId xmlns:a16="http://schemas.microsoft.com/office/drawing/2014/main" id="{B876BBCE-A5ED-4A05-A6D8-02448FB62A52}"/>
                  </a:ext>
                </a:extLst>
              </p:cNvPr>
              <p:cNvPicPr/>
              <p:nvPr/>
            </p:nvPicPr>
            <p:blipFill>
              <a:blip r:embed="rId837"/>
              <a:stretch>
                <a:fillRect/>
              </a:stretch>
            </p:blipFill>
            <p:spPr>
              <a:xfrm>
                <a:off x="9221133" y="3793747"/>
                <a:ext cx="7632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8">
            <p14:nvContentPartPr>
              <p14:cNvPr id="582" name="Freihand 581">
                <a:extLst>
                  <a:ext uri="{FF2B5EF4-FFF2-40B4-BE49-F238E27FC236}">
                    <a16:creationId xmlns:a16="http://schemas.microsoft.com/office/drawing/2014/main" id="{3BED1F0A-8464-4FBA-BC6E-255B01F38EC6}"/>
                  </a:ext>
                </a:extLst>
              </p14:cNvPr>
              <p14:cNvContentPartPr/>
              <p14:nvPr/>
            </p14:nvContentPartPr>
            <p14:xfrm>
              <a:off x="9366213" y="3810667"/>
              <a:ext cx="23040" cy="133920"/>
            </p14:xfrm>
          </p:contentPart>
        </mc:Choice>
        <mc:Fallback xmlns="">
          <p:pic>
            <p:nvPicPr>
              <p:cNvPr id="582" name="Freihand 581">
                <a:extLst>
                  <a:ext uri="{FF2B5EF4-FFF2-40B4-BE49-F238E27FC236}">
                    <a16:creationId xmlns:a16="http://schemas.microsoft.com/office/drawing/2014/main" id="{3BED1F0A-8464-4FBA-BC6E-255B01F38EC6}"/>
                  </a:ext>
                </a:extLst>
              </p:cNvPr>
              <p:cNvPicPr/>
              <p:nvPr/>
            </p:nvPicPr>
            <p:blipFill>
              <a:blip r:embed="rId839"/>
              <a:stretch>
                <a:fillRect/>
              </a:stretch>
            </p:blipFill>
            <p:spPr>
              <a:xfrm>
                <a:off x="9361893" y="3806347"/>
                <a:ext cx="3168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0">
            <p14:nvContentPartPr>
              <p14:cNvPr id="583" name="Freihand 582">
                <a:extLst>
                  <a:ext uri="{FF2B5EF4-FFF2-40B4-BE49-F238E27FC236}">
                    <a16:creationId xmlns:a16="http://schemas.microsoft.com/office/drawing/2014/main" id="{19773D7B-7B0D-426A-BDD9-8FCE9595536D}"/>
                  </a:ext>
                </a:extLst>
              </p14:cNvPr>
              <p14:cNvContentPartPr/>
              <p14:nvPr/>
            </p14:nvContentPartPr>
            <p14:xfrm>
              <a:off x="9317973" y="3778987"/>
              <a:ext cx="128880" cy="72360"/>
            </p14:xfrm>
          </p:contentPart>
        </mc:Choice>
        <mc:Fallback xmlns="">
          <p:pic>
            <p:nvPicPr>
              <p:cNvPr id="583" name="Freihand 582">
                <a:extLst>
                  <a:ext uri="{FF2B5EF4-FFF2-40B4-BE49-F238E27FC236}">
                    <a16:creationId xmlns:a16="http://schemas.microsoft.com/office/drawing/2014/main" id="{19773D7B-7B0D-426A-BDD9-8FCE9595536D}"/>
                  </a:ext>
                </a:extLst>
              </p:cNvPr>
              <p:cNvPicPr/>
              <p:nvPr/>
            </p:nvPicPr>
            <p:blipFill>
              <a:blip r:embed="rId841"/>
              <a:stretch>
                <a:fillRect/>
              </a:stretch>
            </p:blipFill>
            <p:spPr>
              <a:xfrm>
                <a:off x="9313653" y="3774667"/>
                <a:ext cx="13752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2">
            <p14:nvContentPartPr>
              <p14:cNvPr id="584" name="Freihand 583">
                <a:extLst>
                  <a:ext uri="{FF2B5EF4-FFF2-40B4-BE49-F238E27FC236}">
                    <a16:creationId xmlns:a16="http://schemas.microsoft.com/office/drawing/2014/main" id="{E149D8AF-B559-4F87-A287-24A63338AF01}"/>
                  </a:ext>
                </a:extLst>
              </p14:cNvPr>
              <p14:cNvContentPartPr/>
              <p14:nvPr/>
            </p14:nvContentPartPr>
            <p14:xfrm>
              <a:off x="9395013" y="3888787"/>
              <a:ext cx="117720" cy="130680"/>
            </p14:xfrm>
          </p:contentPart>
        </mc:Choice>
        <mc:Fallback xmlns="">
          <p:pic>
            <p:nvPicPr>
              <p:cNvPr id="584" name="Freihand 583">
                <a:extLst>
                  <a:ext uri="{FF2B5EF4-FFF2-40B4-BE49-F238E27FC236}">
                    <a16:creationId xmlns:a16="http://schemas.microsoft.com/office/drawing/2014/main" id="{E149D8AF-B559-4F87-A287-24A63338AF01}"/>
                  </a:ext>
                </a:extLst>
              </p:cNvPr>
              <p:cNvPicPr/>
              <p:nvPr/>
            </p:nvPicPr>
            <p:blipFill>
              <a:blip r:embed="rId843"/>
              <a:stretch>
                <a:fillRect/>
              </a:stretch>
            </p:blipFill>
            <p:spPr>
              <a:xfrm>
                <a:off x="9390693" y="3884467"/>
                <a:ext cx="12636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4">
            <p14:nvContentPartPr>
              <p14:cNvPr id="586" name="Freihand 585">
                <a:extLst>
                  <a:ext uri="{FF2B5EF4-FFF2-40B4-BE49-F238E27FC236}">
                    <a16:creationId xmlns:a16="http://schemas.microsoft.com/office/drawing/2014/main" id="{A9CF2C38-0ABE-4DAE-8ED3-315B420BE057}"/>
                  </a:ext>
                </a:extLst>
              </p14:cNvPr>
              <p14:cNvContentPartPr/>
              <p14:nvPr/>
            </p14:nvContentPartPr>
            <p14:xfrm>
              <a:off x="9923133" y="3788347"/>
              <a:ext cx="24840" cy="225720"/>
            </p14:xfrm>
          </p:contentPart>
        </mc:Choice>
        <mc:Fallback xmlns="">
          <p:pic>
            <p:nvPicPr>
              <p:cNvPr id="586" name="Freihand 585">
                <a:extLst>
                  <a:ext uri="{FF2B5EF4-FFF2-40B4-BE49-F238E27FC236}">
                    <a16:creationId xmlns:a16="http://schemas.microsoft.com/office/drawing/2014/main" id="{A9CF2C38-0ABE-4DAE-8ED3-315B420BE057}"/>
                  </a:ext>
                </a:extLst>
              </p:cNvPr>
              <p:cNvPicPr/>
              <p:nvPr/>
            </p:nvPicPr>
            <p:blipFill>
              <a:blip r:embed="rId845"/>
              <a:stretch>
                <a:fillRect/>
              </a:stretch>
            </p:blipFill>
            <p:spPr>
              <a:xfrm>
                <a:off x="9918813" y="3784027"/>
                <a:ext cx="3348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6">
            <p14:nvContentPartPr>
              <p14:cNvPr id="587" name="Freihand 586">
                <a:extLst>
                  <a:ext uri="{FF2B5EF4-FFF2-40B4-BE49-F238E27FC236}">
                    <a16:creationId xmlns:a16="http://schemas.microsoft.com/office/drawing/2014/main" id="{5E04EB79-C342-49C9-8693-6B876A638880}"/>
                  </a:ext>
                </a:extLst>
              </p14:cNvPr>
              <p14:cNvContentPartPr/>
              <p14:nvPr/>
            </p14:nvContentPartPr>
            <p14:xfrm>
              <a:off x="10082973" y="3845947"/>
              <a:ext cx="360" cy="360"/>
            </p14:xfrm>
          </p:contentPart>
        </mc:Choice>
        <mc:Fallback xmlns="">
          <p:pic>
            <p:nvPicPr>
              <p:cNvPr id="587" name="Freihand 586">
                <a:extLst>
                  <a:ext uri="{FF2B5EF4-FFF2-40B4-BE49-F238E27FC236}">
                    <a16:creationId xmlns:a16="http://schemas.microsoft.com/office/drawing/2014/main" id="{5E04EB79-C342-49C9-8693-6B876A638880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0078653" y="384162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7">
            <p14:nvContentPartPr>
              <p14:cNvPr id="588" name="Freihand 587">
                <a:extLst>
                  <a:ext uri="{FF2B5EF4-FFF2-40B4-BE49-F238E27FC236}">
                    <a16:creationId xmlns:a16="http://schemas.microsoft.com/office/drawing/2014/main" id="{22887CD1-91A8-4AC9-B854-355B319DCDF5}"/>
                  </a:ext>
                </a:extLst>
              </p14:cNvPr>
              <p14:cNvContentPartPr/>
              <p14:nvPr/>
            </p14:nvContentPartPr>
            <p14:xfrm>
              <a:off x="10075053" y="3929467"/>
              <a:ext cx="7200" cy="6120"/>
            </p14:xfrm>
          </p:contentPart>
        </mc:Choice>
        <mc:Fallback xmlns="">
          <p:pic>
            <p:nvPicPr>
              <p:cNvPr id="588" name="Freihand 587">
                <a:extLst>
                  <a:ext uri="{FF2B5EF4-FFF2-40B4-BE49-F238E27FC236}">
                    <a16:creationId xmlns:a16="http://schemas.microsoft.com/office/drawing/2014/main" id="{22887CD1-91A8-4AC9-B854-355B319DCDF5}"/>
                  </a:ext>
                </a:extLst>
              </p:cNvPr>
              <p:cNvPicPr/>
              <p:nvPr/>
            </p:nvPicPr>
            <p:blipFill>
              <a:blip r:embed="rId848"/>
              <a:stretch>
                <a:fillRect/>
              </a:stretch>
            </p:blipFill>
            <p:spPr>
              <a:xfrm>
                <a:off x="10070733" y="3925147"/>
                <a:ext cx="1584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9">
            <p14:nvContentPartPr>
              <p14:cNvPr id="589" name="Freihand 588">
                <a:extLst>
                  <a:ext uri="{FF2B5EF4-FFF2-40B4-BE49-F238E27FC236}">
                    <a16:creationId xmlns:a16="http://schemas.microsoft.com/office/drawing/2014/main" id="{88F95106-4A27-4D8B-B970-459F3A33EB8E}"/>
                  </a:ext>
                </a:extLst>
              </p14:cNvPr>
              <p14:cNvContentPartPr/>
              <p14:nvPr/>
            </p14:nvContentPartPr>
            <p14:xfrm>
              <a:off x="10176933" y="3810307"/>
              <a:ext cx="106920" cy="238320"/>
            </p14:xfrm>
          </p:contentPart>
        </mc:Choice>
        <mc:Fallback xmlns="">
          <p:pic>
            <p:nvPicPr>
              <p:cNvPr id="589" name="Freihand 588">
                <a:extLst>
                  <a:ext uri="{FF2B5EF4-FFF2-40B4-BE49-F238E27FC236}">
                    <a16:creationId xmlns:a16="http://schemas.microsoft.com/office/drawing/2014/main" id="{88F95106-4A27-4D8B-B970-459F3A33EB8E}"/>
                  </a:ext>
                </a:extLst>
              </p:cNvPr>
              <p:cNvPicPr/>
              <p:nvPr/>
            </p:nvPicPr>
            <p:blipFill>
              <a:blip r:embed="rId850"/>
              <a:stretch>
                <a:fillRect/>
              </a:stretch>
            </p:blipFill>
            <p:spPr>
              <a:xfrm>
                <a:off x="10172613" y="3805987"/>
                <a:ext cx="11556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1">
            <p14:nvContentPartPr>
              <p14:cNvPr id="590" name="Freihand 589">
                <a:extLst>
                  <a:ext uri="{FF2B5EF4-FFF2-40B4-BE49-F238E27FC236}">
                    <a16:creationId xmlns:a16="http://schemas.microsoft.com/office/drawing/2014/main" id="{F66CFE3A-DFDF-4F9D-B1BF-F2D1D5392E26}"/>
                  </a:ext>
                </a:extLst>
              </p14:cNvPr>
              <p14:cNvContentPartPr/>
              <p14:nvPr/>
            </p14:nvContentPartPr>
            <p14:xfrm>
              <a:off x="10299333" y="3887707"/>
              <a:ext cx="108720" cy="153720"/>
            </p14:xfrm>
          </p:contentPart>
        </mc:Choice>
        <mc:Fallback xmlns="">
          <p:pic>
            <p:nvPicPr>
              <p:cNvPr id="590" name="Freihand 589">
                <a:extLst>
                  <a:ext uri="{FF2B5EF4-FFF2-40B4-BE49-F238E27FC236}">
                    <a16:creationId xmlns:a16="http://schemas.microsoft.com/office/drawing/2014/main" id="{F66CFE3A-DFDF-4F9D-B1BF-F2D1D5392E26}"/>
                  </a:ext>
                </a:extLst>
              </p:cNvPr>
              <p:cNvPicPr/>
              <p:nvPr/>
            </p:nvPicPr>
            <p:blipFill>
              <a:blip r:embed="rId852"/>
              <a:stretch>
                <a:fillRect/>
              </a:stretch>
            </p:blipFill>
            <p:spPr>
              <a:xfrm>
                <a:off x="10295013" y="3883387"/>
                <a:ext cx="11736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3">
            <p14:nvContentPartPr>
              <p14:cNvPr id="591" name="Freihand 590">
                <a:extLst>
                  <a:ext uri="{FF2B5EF4-FFF2-40B4-BE49-F238E27FC236}">
                    <a16:creationId xmlns:a16="http://schemas.microsoft.com/office/drawing/2014/main" id="{2EBAE141-18DB-4DB8-AEA0-E77BD9057D36}"/>
                  </a:ext>
                </a:extLst>
              </p14:cNvPr>
              <p14:cNvContentPartPr/>
              <p14:nvPr/>
            </p14:nvContentPartPr>
            <p14:xfrm>
              <a:off x="10529733" y="3860347"/>
              <a:ext cx="35280" cy="7200"/>
            </p14:xfrm>
          </p:contentPart>
        </mc:Choice>
        <mc:Fallback xmlns="">
          <p:pic>
            <p:nvPicPr>
              <p:cNvPr id="591" name="Freihand 590">
                <a:extLst>
                  <a:ext uri="{FF2B5EF4-FFF2-40B4-BE49-F238E27FC236}">
                    <a16:creationId xmlns:a16="http://schemas.microsoft.com/office/drawing/2014/main" id="{2EBAE141-18DB-4DB8-AEA0-E77BD9057D36}"/>
                  </a:ext>
                </a:extLst>
              </p:cNvPr>
              <p:cNvPicPr/>
              <p:nvPr/>
            </p:nvPicPr>
            <p:blipFill>
              <a:blip r:embed="rId854"/>
              <a:stretch>
                <a:fillRect/>
              </a:stretch>
            </p:blipFill>
            <p:spPr>
              <a:xfrm>
                <a:off x="10525413" y="3856027"/>
                <a:ext cx="4392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5">
            <p14:nvContentPartPr>
              <p14:cNvPr id="592" name="Freihand 591">
                <a:extLst>
                  <a:ext uri="{FF2B5EF4-FFF2-40B4-BE49-F238E27FC236}">
                    <a16:creationId xmlns:a16="http://schemas.microsoft.com/office/drawing/2014/main" id="{E84A33B4-DDAD-488F-9556-B43F0B9840E5}"/>
                  </a:ext>
                </a:extLst>
              </p14:cNvPr>
              <p14:cNvContentPartPr/>
              <p14:nvPr/>
            </p14:nvContentPartPr>
            <p14:xfrm>
              <a:off x="10549173" y="3919747"/>
              <a:ext cx="21960" cy="11160"/>
            </p14:xfrm>
          </p:contentPart>
        </mc:Choice>
        <mc:Fallback xmlns="">
          <p:pic>
            <p:nvPicPr>
              <p:cNvPr id="592" name="Freihand 591">
                <a:extLst>
                  <a:ext uri="{FF2B5EF4-FFF2-40B4-BE49-F238E27FC236}">
                    <a16:creationId xmlns:a16="http://schemas.microsoft.com/office/drawing/2014/main" id="{E84A33B4-DDAD-488F-9556-B43F0B9840E5}"/>
                  </a:ext>
                </a:extLst>
              </p:cNvPr>
              <p:cNvPicPr/>
              <p:nvPr/>
            </p:nvPicPr>
            <p:blipFill>
              <a:blip r:embed="rId856"/>
              <a:stretch>
                <a:fillRect/>
              </a:stretch>
            </p:blipFill>
            <p:spPr>
              <a:xfrm>
                <a:off x="10544853" y="3915427"/>
                <a:ext cx="3060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7">
            <p14:nvContentPartPr>
              <p14:cNvPr id="594" name="Freihand 593">
                <a:extLst>
                  <a:ext uri="{FF2B5EF4-FFF2-40B4-BE49-F238E27FC236}">
                    <a16:creationId xmlns:a16="http://schemas.microsoft.com/office/drawing/2014/main" id="{37FD00F0-331A-4B27-B64B-37F6354A12AE}"/>
                  </a:ext>
                </a:extLst>
              </p14:cNvPr>
              <p14:cNvContentPartPr/>
              <p14:nvPr/>
            </p14:nvContentPartPr>
            <p14:xfrm>
              <a:off x="10757973" y="3798427"/>
              <a:ext cx="101160" cy="145440"/>
            </p14:xfrm>
          </p:contentPart>
        </mc:Choice>
        <mc:Fallback xmlns="">
          <p:pic>
            <p:nvPicPr>
              <p:cNvPr id="594" name="Freihand 593">
                <a:extLst>
                  <a:ext uri="{FF2B5EF4-FFF2-40B4-BE49-F238E27FC236}">
                    <a16:creationId xmlns:a16="http://schemas.microsoft.com/office/drawing/2014/main" id="{37FD00F0-331A-4B27-B64B-37F6354A12AE}"/>
                  </a:ext>
                </a:extLst>
              </p:cNvPr>
              <p:cNvPicPr/>
              <p:nvPr/>
            </p:nvPicPr>
            <p:blipFill>
              <a:blip r:embed="rId858"/>
              <a:stretch>
                <a:fillRect/>
              </a:stretch>
            </p:blipFill>
            <p:spPr>
              <a:xfrm>
                <a:off x="10753653" y="3794107"/>
                <a:ext cx="10980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9">
            <p14:nvContentPartPr>
              <p14:cNvPr id="595" name="Freihand 594">
                <a:extLst>
                  <a:ext uri="{FF2B5EF4-FFF2-40B4-BE49-F238E27FC236}">
                    <a16:creationId xmlns:a16="http://schemas.microsoft.com/office/drawing/2014/main" id="{C8138BD4-5935-41C2-A99C-14BCB4F1D351}"/>
                  </a:ext>
                </a:extLst>
              </p14:cNvPr>
              <p14:cNvContentPartPr/>
              <p14:nvPr/>
            </p14:nvContentPartPr>
            <p14:xfrm>
              <a:off x="10975413" y="3805987"/>
              <a:ext cx="10440" cy="126360"/>
            </p14:xfrm>
          </p:contentPart>
        </mc:Choice>
        <mc:Fallback xmlns="">
          <p:pic>
            <p:nvPicPr>
              <p:cNvPr id="595" name="Freihand 594">
                <a:extLst>
                  <a:ext uri="{FF2B5EF4-FFF2-40B4-BE49-F238E27FC236}">
                    <a16:creationId xmlns:a16="http://schemas.microsoft.com/office/drawing/2014/main" id="{C8138BD4-5935-41C2-A99C-14BCB4F1D351}"/>
                  </a:ext>
                </a:extLst>
              </p:cNvPr>
              <p:cNvPicPr/>
              <p:nvPr/>
            </p:nvPicPr>
            <p:blipFill>
              <a:blip r:embed="rId860"/>
              <a:stretch>
                <a:fillRect/>
              </a:stretch>
            </p:blipFill>
            <p:spPr>
              <a:xfrm>
                <a:off x="10971093" y="3801667"/>
                <a:ext cx="1908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1">
            <p14:nvContentPartPr>
              <p14:cNvPr id="596" name="Freihand 595">
                <a:extLst>
                  <a:ext uri="{FF2B5EF4-FFF2-40B4-BE49-F238E27FC236}">
                    <a16:creationId xmlns:a16="http://schemas.microsoft.com/office/drawing/2014/main" id="{E09D0BD9-4901-442F-99F0-2CC67A5B4F6A}"/>
                  </a:ext>
                </a:extLst>
              </p14:cNvPr>
              <p14:cNvContentPartPr/>
              <p14:nvPr/>
            </p14:nvContentPartPr>
            <p14:xfrm>
              <a:off x="10909173" y="3787987"/>
              <a:ext cx="124560" cy="60480"/>
            </p14:xfrm>
          </p:contentPart>
        </mc:Choice>
        <mc:Fallback xmlns="">
          <p:pic>
            <p:nvPicPr>
              <p:cNvPr id="596" name="Freihand 595">
                <a:extLst>
                  <a:ext uri="{FF2B5EF4-FFF2-40B4-BE49-F238E27FC236}">
                    <a16:creationId xmlns:a16="http://schemas.microsoft.com/office/drawing/2014/main" id="{E09D0BD9-4901-442F-99F0-2CC67A5B4F6A}"/>
                  </a:ext>
                </a:extLst>
              </p:cNvPr>
              <p:cNvPicPr/>
              <p:nvPr/>
            </p:nvPicPr>
            <p:blipFill>
              <a:blip r:embed="rId862"/>
              <a:stretch>
                <a:fillRect/>
              </a:stretch>
            </p:blipFill>
            <p:spPr>
              <a:xfrm>
                <a:off x="10904853" y="3783667"/>
                <a:ext cx="13320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3">
            <p14:nvContentPartPr>
              <p14:cNvPr id="597" name="Freihand 596">
                <a:extLst>
                  <a:ext uri="{FF2B5EF4-FFF2-40B4-BE49-F238E27FC236}">
                    <a16:creationId xmlns:a16="http://schemas.microsoft.com/office/drawing/2014/main" id="{B7279754-1DEB-4C28-8CE3-209268F9E1F1}"/>
                  </a:ext>
                </a:extLst>
              </p14:cNvPr>
              <p14:cNvContentPartPr/>
              <p14:nvPr/>
            </p14:nvContentPartPr>
            <p14:xfrm>
              <a:off x="11040213" y="3775387"/>
              <a:ext cx="78480" cy="138600"/>
            </p14:xfrm>
          </p:contentPart>
        </mc:Choice>
        <mc:Fallback xmlns="">
          <p:pic>
            <p:nvPicPr>
              <p:cNvPr id="597" name="Freihand 596">
                <a:extLst>
                  <a:ext uri="{FF2B5EF4-FFF2-40B4-BE49-F238E27FC236}">
                    <a16:creationId xmlns:a16="http://schemas.microsoft.com/office/drawing/2014/main" id="{B7279754-1DEB-4C28-8CE3-209268F9E1F1}"/>
                  </a:ext>
                </a:extLst>
              </p:cNvPr>
              <p:cNvPicPr/>
              <p:nvPr/>
            </p:nvPicPr>
            <p:blipFill>
              <a:blip r:embed="rId864"/>
              <a:stretch>
                <a:fillRect/>
              </a:stretch>
            </p:blipFill>
            <p:spPr>
              <a:xfrm>
                <a:off x="11035893" y="3771067"/>
                <a:ext cx="8712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5">
            <p14:nvContentPartPr>
              <p14:cNvPr id="598" name="Freihand 597">
                <a:extLst>
                  <a:ext uri="{FF2B5EF4-FFF2-40B4-BE49-F238E27FC236}">
                    <a16:creationId xmlns:a16="http://schemas.microsoft.com/office/drawing/2014/main" id="{D4DF978B-EA1E-4C83-8B88-8D9EB9AB35E7}"/>
                  </a:ext>
                </a:extLst>
              </p14:cNvPr>
              <p14:cNvContentPartPr/>
              <p14:nvPr/>
            </p14:nvContentPartPr>
            <p14:xfrm>
              <a:off x="11165493" y="3887707"/>
              <a:ext cx="108720" cy="121680"/>
            </p14:xfrm>
          </p:contentPart>
        </mc:Choice>
        <mc:Fallback xmlns="">
          <p:pic>
            <p:nvPicPr>
              <p:cNvPr id="598" name="Freihand 597">
                <a:extLst>
                  <a:ext uri="{FF2B5EF4-FFF2-40B4-BE49-F238E27FC236}">
                    <a16:creationId xmlns:a16="http://schemas.microsoft.com/office/drawing/2014/main" id="{D4DF978B-EA1E-4C83-8B88-8D9EB9AB35E7}"/>
                  </a:ext>
                </a:extLst>
              </p:cNvPr>
              <p:cNvPicPr/>
              <p:nvPr/>
            </p:nvPicPr>
            <p:blipFill>
              <a:blip r:embed="rId866"/>
              <a:stretch>
                <a:fillRect/>
              </a:stretch>
            </p:blipFill>
            <p:spPr>
              <a:xfrm>
                <a:off x="11161173" y="3883387"/>
                <a:ext cx="1173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7">
            <p14:nvContentPartPr>
              <p14:cNvPr id="600" name="Freihand 599">
                <a:extLst>
                  <a:ext uri="{FF2B5EF4-FFF2-40B4-BE49-F238E27FC236}">
                    <a16:creationId xmlns:a16="http://schemas.microsoft.com/office/drawing/2014/main" id="{706C3486-8634-40BD-9713-983E5297E911}"/>
                  </a:ext>
                </a:extLst>
              </p14:cNvPr>
              <p14:cNvContentPartPr/>
              <p14:nvPr/>
            </p14:nvContentPartPr>
            <p14:xfrm>
              <a:off x="7015773" y="4317547"/>
              <a:ext cx="169920" cy="1440"/>
            </p14:xfrm>
          </p:contentPart>
        </mc:Choice>
        <mc:Fallback xmlns="">
          <p:pic>
            <p:nvPicPr>
              <p:cNvPr id="600" name="Freihand 599">
                <a:extLst>
                  <a:ext uri="{FF2B5EF4-FFF2-40B4-BE49-F238E27FC236}">
                    <a16:creationId xmlns:a16="http://schemas.microsoft.com/office/drawing/2014/main" id="{706C3486-8634-40BD-9713-983E5297E911}"/>
                  </a:ext>
                </a:extLst>
              </p:cNvPr>
              <p:cNvPicPr/>
              <p:nvPr/>
            </p:nvPicPr>
            <p:blipFill>
              <a:blip r:embed="rId868"/>
              <a:stretch>
                <a:fillRect/>
              </a:stretch>
            </p:blipFill>
            <p:spPr>
              <a:xfrm>
                <a:off x="7011453" y="4313227"/>
                <a:ext cx="178560" cy="1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9">
            <p14:nvContentPartPr>
              <p14:cNvPr id="601" name="Freihand 600">
                <a:extLst>
                  <a:ext uri="{FF2B5EF4-FFF2-40B4-BE49-F238E27FC236}">
                    <a16:creationId xmlns:a16="http://schemas.microsoft.com/office/drawing/2014/main" id="{421F8D9B-E677-4704-852B-717E942B3F96}"/>
                  </a:ext>
                </a:extLst>
              </p14:cNvPr>
              <p14:cNvContentPartPr/>
              <p14:nvPr/>
            </p14:nvContentPartPr>
            <p14:xfrm>
              <a:off x="6964293" y="4358947"/>
              <a:ext cx="203760" cy="10440"/>
            </p14:xfrm>
          </p:contentPart>
        </mc:Choice>
        <mc:Fallback xmlns="">
          <p:pic>
            <p:nvPicPr>
              <p:cNvPr id="601" name="Freihand 600">
                <a:extLst>
                  <a:ext uri="{FF2B5EF4-FFF2-40B4-BE49-F238E27FC236}">
                    <a16:creationId xmlns:a16="http://schemas.microsoft.com/office/drawing/2014/main" id="{421F8D9B-E677-4704-852B-717E942B3F96}"/>
                  </a:ext>
                </a:extLst>
              </p:cNvPr>
              <p:cNvPicPr/>
              <p:nvPr/>
            </p:nvPicPr>
            <p:blipFill>
              <a:blip r:embed="rId870"/>
              <a:stretch>
                <a:fillRect/>
              </a:stretch>
            </p:blipFill>
            <p:spPr>
              <a:xfrm>
                <a:off x="6959973" y="4354627"/>
                <a:ext cx="21240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1">
            <p14:nvContentPartPr>
              <p14:cNvPr id="602" name="Freihand 601">
                <a:extLst>
                  <a:ext uri="{FF2B5EF4-FFF2-40B4-BE49-F238E27FC236}">
                    <a16:creationId xmlns:a16="http://schemas.microsoft.com/office/drawing/2014/main" id="{8E2C4000-D858-49C5-9E22-BAE0D93B827E}"/>
                  </a:ext>
                </a:extLst>
              </p14:cNvPr>
              <p14:cNvContentPartPr/>
              <p14:nvPr/>
            </p14:nvContentPartPr>
            <p14:xfrm>
              <a:off x="7157253" y="4224307"/>
              <a:ext cx="124560" cy="246960"/>
            </p14:xfrm>
          </p:contentPart>
        </mc:Choice>
        <mc:Fallback xmlns="">
          <p:pic>
            <p:nvPicPr>
              <p:cNvPr id="602" name="Freihand 601">
                <a:extLst>
                  <a:ext uri="{FF2B5EF4-FFF2-40B4-BE49-F238E27FC236}">
                    <a16:creationId xmlns:a16="http://schemas.microsoft.com/office/drawing/2014/main" id="{8E2C4000-D858-49C5-9E22-BAE0D93B827E}"/>
                  </a:ext>
                </a:extLst>
              </p:cNvPr>
              <p:cNvPicPr/>
              <p:nvPr/>
            </p:nvPicPr>
            <p:blipFill>
              <a:blip r:embed="rId872"/>
              <a:stretch>
                <a:fillRect/>
              </a:stretch>
            </p:blipFill>
            <p:spPr>
              <a:xfrm>
                <a:off x="7152933" y="4219987"/>
                <a:ext cx="13320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3">
            <p14:nvContentPartPr>
              <p14:cNvPr id="603" name="Freihand 602">
                <a:extLst>
                  <a:ext uri="{FF2B5EF4-FFF2-40B4-BE49-F238E27FC236}">
                    <a16:creationId xmlns:a16="http://schemas.microsoft.com/office/drawing/2014/main" id="{0B75B4B9-7D8B-4535-ACA1-CECA0EE2451C}"/>
                  </a:ext>
                </a:extLst>
              </p14:cNvPr>
              <p14:cNvContentPartPr/>
              <p14:nvPr/>
            </p14:nvContentPartPr>
            <p14:xfrm>
              <a:off x="7426893" y="4145467"/>
              <a:ext cx="86400" cy="219240"/>
            </p14:xfrm>
          </p:contentPart>
        </mc:Choice>
        <mc:Fallback xmlns="">
          <p:pic>
            <p:nvPicPr>
              <p:cNvPr id="603" name="Freihand 602">
                <a:extLst>
                  <a:ext uri="{FF2B5EF4-FFF2-40B4-BE49-F238E27FC236}">
                    <a16:creationId xmlns:a16="http://schemas.microsoft.com/office/drawing/2014/main" id="{0B75B4B9-7D8B-4535-ACA1-CECA0EE2451C}"/>
                  </a:ext>
                </a:extLst>
              </p:cNvPr>
              <p:cNvPicPr/>
              <p:nvPr/>
            </p:nvPicPr>
            <p:blipFill>
              <a:blip r:embed="rId874"/>
              <a:stretch>
                <a:fillRect/>
              </a:stretch>
            </p:blipFill>
            <p:spPr>
              <a:xfrm>
                <a:off x="7422573" y="4141147"/>
                <a:ext cx="9504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5">
            <p14:nvContentPartPr>
              <p14:cNvPr id="604" name="Freihand 603">
                <a:extLst>
                  <a:ext uri="{FF2B5EF4-FFF2-40B4-BE49-F238E27FC236}">
                    <a16:creationId xmlns:a16="http://schemas.microsoft.com/office/drawing/2014/main" id="{AB5201C4-4220-4D55-8C0F-BEFBB6DFF7F9}"/>
                  </a:ext>
                </a:extLst>
              </p14:cNvPr>
              <p14:cNvContentPartPr/>
              <p14:nvPr/>
            </p14:nvContentPartPr>
            <p14:xfrm>
              <a:off x="7519773" y="4188667"/>
              <a:ext cx="78120" cy="132840"/>
            </p14:xfrm>
          </p:contentPart>
        </mc:Choice>
        <mc:Fallback xmlns="">
          <p:pic>
            <p:nvPicPr>
              <p:cNvPr id="604" name="Freihand 603">
                <a:extLst>
                  <a:ext uri="{FF2B5EF4-FFF2-40B4-BE49-F238E27FC236}">
                    <a16:creationId xmlns:a16="http://schemas.microsoft.com/office/drawing/2014/main" id="{AB5201C4-4220-4D55-8C0F-BEFBB6DFF7F9}"/>
                  </a:ext>
                </a:extLst>
              </p:cNvPr>
              <p:cNvPicPr/>
              <p:nvPr/>
            </p:nvPicPr>
            <p:blipFill>
              <a:blip r:embed="rId876"/>
              <a:stretch>
                <a:fillRect/>
              </a:stretch>
            </p:blipFill>
            <p:spPr>
              <a:xfrm>
                <a:off x="7515453" y="4184347"/>
                <a:ext cx="867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7">
            <p14:nvContentPartPr>
              <p14:cNvPr id="605" name="Freihand 604">
                <a:extLst>
                  <a:ext uri="{FF2B5EF4-FFF2-40B4-BE49-F238E27FC236}">
                    <a16:creationId xmlns:a16="http://schemas.microsoft.com/office/drawing/2014/main" id="{D24F17F2-D711-4E50-ABAB-17D864BD3D8E}"/>
                  </a:ext>
                </a:extLst>
              </p14:cNvPr>
              <p14:cNvContentPartPr/>
              <p14:nvPr/>
            </p14:nvContentPartPr>
            <p14:xfrm>
              <a:off x="7370013" y="4333027"/>
              <a:ext cx="278280" cy="25560"/>
            </p14:xfrm>
          </p:contentPart>
        </mc:Choice>
        <mc:Fallback xmlns="">
          <p:pic>
            <p:nvPicPr>
              <p:cNvPr id="605" name="Freihand 604">
                <a:extLst>
                  <a:ext uri="{FF2B5EF4-FFF2-40B4-BE49-F238E27FC236}">
                    <a16:creationId xmlns:a16="http://schemas.microsoft.com/office/drawing/2014/main" id="{D24F17F2-D711-4E50-ABAB-17D864BD3D8E}"/>
                  </a:ext>
                </a:extLst>
              </p:cNvPr>
              <p:cNvPicPr/>
              <p:nvPr/>
            </p:nvPicPr>
            <p:blipFill>
              <a:blip r:embed="rId878"/>
              <a:stretch>
                <a:fillRect/>
              </a:stretch>
            </p:blipFill>
            <p:spPr>
              <a:xfrm>
                <a:off x="7365693" y="4328707"/>
                <a:ext cx="28692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9">
            <p14:nvContentPartPr>
              <p14:cNvPr id="606" name="Freihand 605">
                <a:extLst>
                  <a:ext uri="{FF2B5EF4-FFF2-40B4-BE49-F238E27FC236}">
                    <a16:creationId xmlns:a16="http://schemas.microsoft.com/office/drawing/2014/main" id="{DB01458F-8C3C-4C47-A623-9E772C07E8DB}"/>
                  </a:ext>
                </a:extLst>
              </p14:cNvPr>
              <p14:cNvContentPartPr/>
              <p14:nvPr/>
            </p14:nvContentPartPr>
            <p14:xfrm>
              <a:off x="7422213" y="4380187"/>
              <a:ext cx="114840" cy="200880"/>
            </p14:xfrm>
          </p:contentPart>
        </mc:Choice>
        <mc:Fallback xmlns="">
          <p:pic>
            <p:nvPicPr>
              <p:cNvPr id="606" name="Freihand 605">
                <a:extLst>
                  <a:ext uri="{FF2B5EF4-FFF2-40B4-BE49-F238E27FC236}">
                    <a16:creationId xmlns:a16="http://schemas.microsoft.com/office/drawing/2014/main" id="{DB01458F-8C3C-4C47-A623-9E772C07E8DB}"/>
                  </a:ext>
                </a:extLst>
              </p:cNvPr>
              <p:cNvPicPr/>
              <p:nvPr/>
            </p:nvPicPr>
            <p:blipFill>
              <a:blip r:embed="rId880"/>
              <a:stretch>
                <a:fillRect/>
              </a:stretch>
            </p:blipFill>
            <p:spPr>
              <a:xfrm>
                <a:off x="7417893" y="4375867"/>
                <a:ext cx="1234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1">
            <p14:nvContentPartPr>
              <p14:cNvPr id="607" name="Freihand 606">
                <a:extLst>
                  <a:ext uri="{FF2B5EF4-FFF2-40B4-BE49-F238E27FC236}">
                    <a16:creationId xmlns:a16="http://schemas.microsoft.com/office/drawing/2014/main" id="{E19296C1-6A10-4BA7-88C9-E1C764E192E7}"/>
                  </a:ext>
                </a:extLst>
              </p14:cNvPr>
              <p14:cNvContentPartPr/>
              <p14:nvPr/>
            </p14:nvContentPartPr>
            <p14:xfrm>
              <a:off x="7512213" y="4440307"/>
              <a:ext cx="132120" cy="134640"/>
            </p14:xfrm>
          </p:contentPart>
        </mc:Choice>
        <mc:Fallback xmlns="">
          <p:pic>
            <p:nvPicPr>
              <p:cNvPr id="607" name="Freihand 606">
                <a:extLst>
                  <a:ext uri="{FF2B5EF4-FFF2-40B4-BE49-F238E27FC236}">
                    <a16:creationId xmlns:a16="http://schemas.microsoft.com/office/drawing/2014/main" id="{E19296C1-6A10-4BA7-88C9-E1C764E192E7}"/>
                  </a:ext>
                </a:extLst>
              </p:cNvPr>
              <p:cNvPicPr/>
              <p:nvPr/>
            </p:nvPicPr>
            <p:blipFill>
              <a:blip r:embed="rId882"/>
              <a:stretch>
                <a:fillRect/>
              </a:stretch>
            </p:blipFill>
            <p:spPr>
              <a:xfrm>
                <a:off x="7507893" y="4435987"/>
                <a:ext cx="14076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3">
            <p14:nvContentPartPr>
              <p14:cNvPr id="608" name="Freihand 607">
                <a:extLst>
                  <a:ext uri="{FF2B5EF4-FFF2-40B4-BE49-F238E27FC236}">
                    <a16:creationId xmlns:a16="http://schemas.microsoft.com/office/drawing/2014/main" id="{EC24768C-D6C8-4E36-9267-2D1D3B3E14FF}"/>
                  </a:ext>
                </a:extLst>
              </p14:cNvPr>
              <p14:cNvContentPartPr/>
              <p14:nvPr/>
            </p14:nvContentPartPr>
            <p14:xfrm>
              <a:off x="7768533" y="4266787"/>
              <a:ext cx="162720" cy="25560"/>
            </p14:xfrm>
          </p:contentPart>
        </mc:Choice>
        <mc:Fallback xmlns="">
          <p:pic>
            <p:nvPicPr>
              <p:cNvPr id="608" name="Freihand 607">
                <a:extLst>
                  <a:ext uri="{FF2B5EF4-FFF2-40B4-BE49-F238E27FC236}">
                    <a16:creationId xmlns:a16="http://schemas.microsoft.com/office/drawing/2014/main" id="{EC24768C-D6C8-4E36-9267-2D1D3B3E14FF}"/>
                  </a:ext>
                </a:extLst>
              </p:cNvPr>
              <p:cNvPicPr/>
              <p:nvPr/>
            </p:nvPicPr>
            <p:blipFill>
              <a:blip r:embed="rId884"/>
              <a:stretch>
                <a:fillRect/>
              </a:stretch>
            </p:blipFill>
            <p:spPr>
              <a:xfrm>
                <a:off x="7764213" y="4262467"/>
                <a:ext cx="17136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5">
            <p14:nvContentPartPr>
              <p14:cNvPr id="609" name="Freihand 608">
                <a:extLst>
                  <a:ext uri="{FF2B5EF4-FFF2-40B4-BE49-F238E27FC236}">
                    <a16:creationId xmlns:a16="http://schemas.microsoft.com/office/drawing/2014/main" id="{AD526B1D-CDB4-47C9-BEFE-FCE5F9F655FC}"/>
                  </a:ext>
                </a:extLst>
              </p14:cNvPr>
              <p14:cNvContentPartPr/>
              <p14:nvPr/>
            </p14:nvContentPartPr>
            <p14:xfrm>
              <a:off x="7772133" y="4337347"/>
              <a:ext cx="167400" cy="16560"/>
            </p14:xfrm>
          </p:contentPart>
        </mc:Choice>
        <mc:Fallback xmlns="">
          <p:pic>
            <p:nvPicPr>
              <p:cNvPr id="609" name="Freihand 608">
                <a:extLst>
                  <a:ext uri="{FF2B5EF4-FFF2-40B4-BE49-F238E27FC236}">
                    <a16:creationId xmlns:a16="http://schemas.microsoft.com/office/drawing/2014/main" id="{AD526B1D-CDB4-47C9-BEFE-FCE5F9F655FC}"/>
                  </a:ext>
                </a:extLst>
              </p:cNvPr>
              <p:cNvPicPr/>
              <p:nvPr/>
            </p:nvPicPr>
            <p:blipFill>
              <a:blip r:embed="rId886"/>
              <a:stretch>
                <a:fillRect/>
              </a:stretch>
            </p:blipFill>
            <p:spPr>
              <a:xfrm>
                <a:off x="7767813" y="4333027"/>
                <a:ext cx="17604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7">
            <p14:nvContentPartPr>
              <p14:cNvPr id="611" name="Freihand 610">
                <a:extLst>
                  <a:ext uri="{FF2B5EF4-FFF2-40B4-BE49-F238E27FC236}">
                    <a16:creationId xmlns:a16="http://schemas.microsoft.com/office/drawing/2014/main" id="{D357FEA5-6857-44F6-A301-C6F8678B59FB}"/>
                  </a:ext>
                </a:extLst>
              </p14:cNvPr>
              <p14:cNvContentPartPr/>
              <p14:nvPr/>
            </p14:nvContentPartPr>
            <p14:xfrm>
              <a:off x="8037453" y="4079227"/>
              <a:ext cx="100800" cy="152280"/>
            </p14:xfrm>
          </p:contentPart>
        </mc:Choice>
        <mc:Fallback xmlns="">
          <p:pic>
            <p:nvPicPr>
              <p:cNvPr id="611" name="Freihand 610">
                <a:extLst>
                  <a:ext uri="{FF2B5EF4-FFF2-40B4-BE49-F238E27FC236}">
                    <a16:creationId xmlns:a16="http://schemas.microsoft.com/office/drawing/2014/main" id="{D357FEA5-6857-44F6-A301-C6F8678B59FB}"/>
                  </a:ext>
                </a:extLst>
              </p:cNvPr>
              <p:cNvPicPr/>
              <p:nvPr/>
            </p:nvPicPr>
            <p:blipFill>
              <a:blip r:embed="rId888"/>
              <a:stretch>
                <a:fillRect/>
              </a:stretch>
            </p:blipFill>
            <p:spPr>
              <a:xfrm>
                <a:off x="8033133" y="4074907"/>
                <a:ext cx="10944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9">
            <p14:nvContentPartPr>
              <p14:cNvPr id="612" name="Freihand 611">
                <a:extLst>
                  <a:ext uri="{FF2B5EF4-FFF2-40B4-BE49-F238E27FC236}">
                    <a16:creationId xmlns:a16="http://schemas.microsoft.com/office/drawing/2014/main" id="{F2249A5D-1955-4D75-BC90-0B56CFBD0810}"/>
                  </a:ext>
                </a:extLst>
              </p14:cNvPr>
              <p14:cNvContentPartPr/>
              <p14:nvPr/>
            </p14:nvContentPartPr>
            <p14:xfrm>
              <a:off x="8199093" y="4092547"/>
              <a:ext cx="6480" cy="113760"/>
            </p14:xfrm>
          </p:contentPart>
        </mc:Choice>
        <mc:Fallback xmlns="">
          <p:pic>
            <p:nvPicPr>
              <p:cNvPr id="612" name="Freihand 611">
                <a:extLst>
                  <a:ext uri="{FF2B5EF4-FFF2-40B4-BE49-F238E27FC236}">
                    <a16:creationId xmlns:a16="http://schemas.microsoft.com/office/drawing/2014/main" id="{F2249A5D-1955-4D75-BC90-0B56CFBD0810}"/>
                  </a:ext>
                </a:extLst>
              </p:cNvPr>
              <p:cNvPicPr/>
              <p:nvPr/>
            </p:nvPicPr>
            <p:blipFill>
              <a:blip r:embed="rId890"/>
              <a:stretch>
                <a:fillRect/>
              </a:stretch>
            </p:blipFill>
            <p:spPr>
              <a:xfrm>
                <a:off x="8194773" y="4088227"/>
                <a:ext cx="1512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1">
            <p14:nvContentPartPr>
              <p14:cNvPr id="613" name="Freihand 612">
                <a:extLst>
                  <a:ext uri="{FF2B5EF4-FFF2-40B4-BE49-F238E27FC236}">
                    <a16:creationId xmlns:a16="http://schemas.microsoft.com/office/drawing/2014/main" id="{11186984-21FF-4817-8518-F23B2E3D81B3}"/>
                  </a:ext>
                </a:extLst>
              </p14:cNvPr>
              <p14:cNvContentPartPr/>
              <p14:nvPr/>
            </p14:nvContentPartPr>
            <p14:xfrm>
              <a:off x="8133933" y="4040347"/>
              <a:ext cx="145080" cy="67320"/>
            </p14:xfrm>
          </p:contentPart>
        </mc:Choice>
        <mc:Fallback xmlns="">
          <p:pic>
            <p:nvPicPr>
              <p:cNvPr id="613" name="Freihand 612">
                <a:extLst>
                  <a:ext uri="{FF2B5EF4-FFF2-40B4-BE49-F238E27FC236}">
                    <a16:creationId xmlns:a16="http://schemas.microsoft.com/office/drawing/2014/main" id="{11186984-21FF-4817-8518-F23B2E3D81B3}"/>
                  </a:ext>
                </a:extLst>
              </p:cNvPr>
              <p:cNvPicPr/>
              <p:nvPr/>
            </p:nvPicPr>
            <p:blipFill>
              <a:blip r:embed="rId892"/>
              <a:stretch>
                <a:fillRect/>
              </a:stretch>
            </p:blipFill>
            <p:spPr>
              <a:xfrm>
                <a:off x="8129613" y="4036027"/>
                <a:ext cx="15372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3">
            <p14:nvContentPartPr>
              <p14:cNvPr id="617" name="Freihand 616">
                <a:extLst>
                  <a:ext uri="{FF2B5EF4-FFF2-40B4-BE49-F238E27FC236}">
                    <a16:creationId xmlns:a16="http://schemas.microsoft.com/office/drawing/2014/main" id="{0809516C-2A76-4F07-96A7-BE3FC23C04FE}"/>
                  </a:ext>
                </a:extLst>
              </p14:cNvPr>
              <p14:cNvContentPartPr/>
              <p14:nvPr/>
            </p14:nvContentPartPr>
            <p14:xfrm>
              <a:off x="8036733" y="4219627"/>
              <a:ext cx="517680" cy="64800"/>
            </p14:xfrm>
          </p:contentPart>
        </mc:Choice>
        <mc:Fallback xmlns="">
          <p:pic>
            <p:nvPicPr>
              <p:cNvPr id="617" name="Freihand 616">
                <a:extLst>
                  <a:ext uri="{FF2B5EF4-FFF2-40B4-BE49-F238E27FC236}">
                    <a16:creationId xmlns:a16="http://schemas.microsoft.com/office/drawing/2014/main" id="{0809516C-2A76-4F07-96A7-BE3FC23C04FE}"/>
                  </a:ext>
                </a:extLst>
              </p:cNvPr>
              <p:cNvPicPr/>
              <p:nvPr/>
            </p:nvPicPr>
            <p:blipFill>
              <a:blip r:embed="rId894"/>
              <a:stretch>
                <a:fillRect/>
              </a:stretch>
            </p:blipFill>
            <p:spPr>
              <a:xfrm>
                <a:off x="8032413" y="4215307"/>
                <a:ext cx="52632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5">
            <p14:nvContentPartPr>
              <p14:cNvPr id="621" name="Freihand 620">
                <a:extLst>
                  <a:ext uri="{FF2B5EF4-FFF2-40B4-BE49-F238E27FC236}">
                    <a16:creationId xmlns:a16="http://schemas.microsoft.com/office/drawing/2014/main" id="{4B92AB4D-3457-46F5-B6E5-669EAAC9CDB3}"/>
                  </a:ext>
                </a:extLst>
              </p14:cNvPr>
              <p14:cNvContentPartPr/>
              <p14:nvPr/>
            </p14:nvContentPartPr>
            <p14:xfrm>
              <a:off x="8300613" y="4009027"/>
              <a:ext cx="109080" cy="142560"/>
            </p14:xfrm>
          </p:contentPart>
        </mc:Choice>
        <mc:Fallback xmlns="">
          <p:pic>
            <p:nvPicPr>
              <p:cNvPr id="621" name="Freihand 620">
                <a:extLst>
                  <a:ext uri="{FF2B5EF4-FFF2-40B4-BE49-F238E27FC236}">
                    <a16:creationId xmlns:a16="http://schemas.microsoft.com/office/drawing/2014/main" id="{4B92AB4D-3457-46F5-B6E5-669EAAC9CDB3}"/>
                  </a:ext>
                </a:extLst>
              </p:cNvPr>
              <p:cNvPicPr/>
              <p:nvPr/>
            </p:nvPicPr>
            <p:blipFill>
              <a:blip r:embed="rId896"/>
              <a:stretch>
                <a:fillRect/>
              </a:stretch>
            </p:blipFill>
            <p:spPr>
              <a:xfrm>
                <a:off x="8296293" y="4004707"/>
                <a:ext cx="11772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7">
            <p14:nvContentPartPr>
              <p14:cNvPr id="622" name="Freihand 621">
                <a:extLst>
                  <a:ext uri="{FF2B5EF4-FFF2-40B4-BE49-F238E27FC236}">
                    <a16:creationId xmlns:a16="http://schemas.microsoft.com/office/drawing/2014/main" id="{F8B307C0-D420-4F34-BB09-EC50075E7F99}"/>
                  </a:ext>
                </a:extLst>
              </p14:cNvPr>
              <p14:cNvContentPartPr/>
              <p14:nvPr/>
            </p14:nvContentPartPr>
            <p14:xfrm>
              <a:off x="8416173" y="4087147"/>
              <a:ext cx="100080" cy="114480"/>
            </p14:xfrm>
          </p:contentPart>
        </mc:Choice>
        <mc:Fallback xmlns="">
          <p:pic>
            <p:nvPicPr>
              <p:cNvPr id="622" name="Freihand 621">
                <a:extLst>
                  <a:ext uri="{FF2B5EF4-FFF2-40B4-BE49-F238E27FC236}">
                    <a16:creationId xmlns:a16="http://schemas.microsoft.com/office/drawing/2014/main" id="{F8B307C0-D420-4F34-BB09-EC50075E7F99}"/>
                  </a:ext>
                </a:extLst>
              </p:cNvPr>
              <p:cNvPicPr/>
              <p:nvPr/>
            </p:nvPicPr>
            <p:blipFill>
              <a:blip r:embed="rId898"/>
              <a:stretch>
                <a:fillRect/>
              </a:stretch>
            </p:blipFill>
            <p:spPr>
              <a:xfrm>
                <a:off x="8411853" y="4082827"/>
                <a:ext cx="10872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9">
            <p14:nvContentPartPr>
              <p14:cNvPr id="623" name="Freihand 622">
                <a:extLst>
                  <a:ext uri="{FF2B5EF4-FFF2-40B4-BE49-F238E27FC236}">
                    <a16:creationId xmlns:a16="http://schemas.microsoft.com/office/drawing/2014/main" id="{DA11D48F-8670-4F57-80AB-B7918DD4F520}"/>
                  </a:ext>
                </a:extLst>
              </p14:cNvPr>
              <p14:cNvContentPartPr/>
              <p14:nvPr/>
            </p14:nvContentPartPr>
            <p14:xfrm>
              <a:off x="8098653" y="4307467"/>
              <a:ext cx="121320" cy="165960"/>
            </p14:xfrm>
          </p:contentPart>
        </mc:Choice>
        <mc:Fallback xmlns="">
          <p:pic>
            <p:nvPicPr>
              <p:cNvPr id="623" name="Freihand 622">
                <a:extLst>
                  <a:ext uri="{FF2B5EF4-FFF2-40B4-BE49-F238E27FC236}">
                    <a16:creationId xmlns:a16="http://schemas.microsoft.com/office/drawing/2014/main" id="{DA11D48F-8670-4F57-80AB-B7918DD4F520}"/>
                  </a:ext>
                </a:extLst>
              </p:cNvPr>
              <p:cNvPicPr/>
              <p:nvPr/>
            </p:nvPicPr>
            <p:blipFill>
              <a:blip r:embed="rId900"/>
              <a:stretch>
                <a:fillRect/>
              </a:stretch>
            </p:blipFill>
            <p:spPr>
              <a:xfrm>
                <a:off x="8094333" y="4303147"/>
                <a:ext cx="12996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1">
            <p14:nvContentPartPr>
              <p14:cNvPr id="624" name="Freihand 623">
                <a:extLst>
                  <a:ext uri="{FF2B5EF4-FFF2-40B4-BE49-F238E27FC236}">
                    <a16:creationId xmlns:a16="http://schemas.microsoft.com/office/drawing/2014/main" id="{2A68BDC7-1EDF-45CA-80A2-6231E4A9594F}"/>
                  </a:ext>
                </a:extLst>
              </p14:cNvPr>
              <p14:cNvContentPartPr/>
              <p14:nvPr/>
            </p14:nvContentPartPr>
            <p14:xfrm>
              <a:off x="8257773" y="4319347"/>
              <a:ext cx="19080" cy="123840"/>
            </p14:xfrm>
          </p:contentPart>
        </mc:Choice>
        <mc:Fallback xmlns="">
          <p:pic>
            <p:nvPicPr>
              <p:cNvPr id="624" name="Freihand 623">
                <a:extLst>
                  <a:ext uri="{FF2B5EF4-FFF2-40B4-BE49-F238E27FC236}">
                    <a16:creationId xmlns:a16="http://schemas.microsoft.com/office/drawing/2014/main" id="{2A68BDC7-1EDF-45CA-80A2-6231E4A9594F}"/>
                  </a:ext>
                </a:extLst>
              </p:cNvPr>
              <p:cNvPicPr/>
              <p:nvPr/>
            </p:nvPicPr>
            <p:blipFill>
              <a:blip r:embed="rId902"/>
              <a:stretch>
                <a:fillRect/>
              </a:stretch>
            </p:blipFill>
            <p:spPr>
              <a:xfrm>
                <a:off x="8253453" y="4315027"/>
                <a:ext cx="2772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3">
            <p14:nvContentPartPr>
              <p14:cNvPr id="625" name="Freihand 624">
                <a:extLst>
                  <a:ext uri="{FF2B5EF4-FFF2-40B4-BE49-F238E27FC236}">
                    <a16:creationId xmlns:a16="http://schemas.microsoft.com/office/drawing/2014/main" id="{4F7DB22E-3D0A-48DF-9502-B431ED1E571F}"/>
                  </a:ext>
                </a:extLst>
              </p14:cNvPr>
              <p14:cNvContentPartPr/>
              <p14:nvPr/>
            </p14:nvContentPartPr>
            <p14:xfrm>
              <a:off x="8197653" y="4269667"/>
              <a:ext cx="144360" cy="81000"/>
            </p14:xfrm>
          </p:contentPart>
        </mc:Choice>
        <mc:Fallback xmlns="">
          <p:pic>
            <p:nvPicPr>
              <p:cNvPr id="625" name="Freihand 624">
                <a:extLst>
                  <a:ext uri="{FF2B5EF4-FFF2-40B4-BE49-F238E27FC236}">
                    <a16:creationId xmlns:a16="http://schemas.microsoft.com/office/drawing/2014/main" id="{4F7DB22E-3D0A-48DF-9502-B431ED1E571F}"/>
                  </a:ext>
                </a:extLst>
              </p:cNvPr>
              <p:cNvPicPr/>
              <p:nvPr/>
            </p:nvPicPr>
            <p:blipFill>
              <a:blip r:embed="rId904"/>
              <a:stretch>
                <a:fillRect/>
              </a:stretch>
            </p:blipFill>
            <p:spPr>
              <a:xfrm>
                <a:off x="8193333" y="4265347"/>
                <a:ext cx="15300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5">
            <p14:nvContentPartPr>
              <p14:cNvPr id="626" name="Freihand 625">
                <a:extLst>
                  <a:ext uri="{FF2B5EF4-FFF2-40B4-BE49-F238E27FC236}">
                    <a16:creationId xmlns:a16="http://schemas.microsoft.com/office/drawing/2014/main" id="{71143AFE-C74B-434E-A9A9-760EEA844435}"/>
                  </a:ext>
                </a:extLst>
              </p14:cNvPr>
              <p14:cNvContentPartPr/>
              <p14:nvPr/>
            </p14:nvContentPartPr>
            <p14:xfrm>
              <a:off x="8342733" y="4264267"/>
              <a:ext cx="88560" cy="134280"/>
            </p14:xfrm>
          </p:contentPart>
        </mc:Choice>
        <mc:Fallback xmlns="">
          <p:pic>
            <p:nvPicPr>
              <p:cNvPr id="626" name="Freihand 625">
                <a:extLst>
                  <a:ext uri="{FF2B5EF4-FFF2-40B4-BE49-F238E27FC236}">
                    <a16:creationId xmlns:a16="http://schemas.microsoft.com/office/drawing/2014/main" id="{71143AFE-C74B-434E-A9A9-760EEA844435}"/>
                  </a:ext>
                </a:extLst>
              </p:cNvPr>
              <p:cNvPicPr/>
              <p:nvPr/>
            </p:nvPicPr>
            <p:blipFill>
              <a:blip r:embed="rId906"/>
              <a:stretch>
                <a:fillRect/>
              </a:stretch>
            </p:blipFill>
            <p:spPr>
              <a:xfrm>
                <a:off x="8338413" y="4259947"/>
                <a:ext cx="972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7">
            <p14:nvContentPartPr>
              <p14:cNvPr id="627" name="Freihand 626">
                <a:extLst>
                  <a:ext uri="{FF2B5EF4-FFF2-40B4-BE49-F238E27FC236}">
                    <a16:creationId xmlns:a16="http://schemas.microsoft.com/office/drawing/2014/main" id="{67F69E49-656D-4A42-97D8-F4AF09730B18}"/>
                  </a:ext>
                </a:extLst>
              </p14:cNvPr>
              <p14:cNvContentPartPr/>
              <p14:nvPr/>
            </p14:nvContentPartPr>
            <p14:xfrm>
              <a:off x="8444613" y="4324387"/>
              <a:ext cx="99360" cy="147240"/>
            </p14:xfrm>
          </p:contentPart>
        </mc:Choice>
        <mc:Fallback xmlns="">
          <p:pic>
            <p:nvPicPr>
              <p:cNvPr id="627" name="Freihand 626">
                <a:extLst>
                  <a:ext uri="{FF2B5EF4-FFF2-40B4-BE49-F238E27FC236}">
                    <a16:creationId xmlns:a16="http://schemas.microsoft.com/office/drawing/2014/main" id="{67F69E49-656D-4A42-97D8-F4AF09730B18}"/>
                  </a:ext>
                </a:extLst>
              </p:cNvPr>
              <p:cNvPicPr/>
              <p:nvPr/>
            </p:nvPicPr>
            <p:blipFill>
              <a:blip r:embed="rId908"/>
              <a:stretch>
                <a:fillRect/>
              </a:stretch>
            </p:blipFill>
            <p:spPr>
              <a:xfrm>
                <a:off x="8440293" y="4320067"/>
                <a:ext cx="10800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9">
            <p14:nvContentPartPr>
              <p14:cNvPr id="631" name="Freihand 630">
                <a:extLst>
                  <a:ext uri="{FF2B5EF4-FFF2-40B4-BE49-F238E27FC236}">
                    <a16:creationId xmlns:a16="http://schemas.microsoft.com/office/drawing/2014/main" id="{19BBAE29-AE11-4537-A406-61CCA47C201F}"/>
                  </a:ext>
                </a:extLst>
              </p14:cNvPr>
              <p14:cNvContentPartPr/>
              <p14:nvPr/>
            </p14:nvContentPartPr>
            <p14:xfrm>
              <a:off x="7730373" y="4837747"/>
              <a:ext cx="146520" cy="18720"/>
            </p14:xfrm>
          </p:contentPart>
        </mc:Choice>
        <mc:Fallback xmlns="">
          <p:pic>
            <p:nvPicPr>
              <p:cNvPr id="631" name="Freihand 630">
                <a:extLst>
                  <a:ext uri="{FF2B5EF4-FFF2-40B4-BE49-F238E27FC236}">
                    <a16:creationId xmlns:a16="http://schemas.microsoft.com/office/drawing/2014/main" id="{19BBAE29-AE11-4537-A406-61CCA47C201F}"/>
                  </a:ext>
                </a:extLst>
              </p:cNvPr>
              <p:cNvPicPr/>
              <p:nvPr/>
            </p:nvPicPr>
            <p:blipFill>
              <a:blip r:embed="rId910"/>
              <a:stretch>
                <a:fillRect/>
              </a:stretch>
            </p:blipFill>
            <p:spPr>
              <a:xfrm>
                <a:off x="7726053" y="4833427"/>
                <a:ext cx="15516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1">
            <p14:nvContentPartPr>
              <p14:cNvPr id="632" name="Freihand 631">
                <a:extLst>
                  <a:ext uri="{FF2B5EF4-FFF2-40B4-BE49-F238E27FC236}">
                    <a16:creationId xmlns:a16="http://schemas.microsoft.com/office/drawing/2014/main" id="{124FA68B-258D-4943-93D2-503D06DDE30B}"/>
                  </a:ext>
                </a:extLst>
              </p14:cNvPr>
              <p14:cNvContentPartPr/>
              <p14:nvPr/>
            </p14:nvContentPartPr>
            <p14:xfrm>
              <a:off x="7676373" y="4900747"/>
              <a:ext cx="207000" cy="10440"/>
            </p14:xfrm>
          </p:contentPart>
        </mc:Choice>
        <mc:Fallback xmlns="">
          <p:pic>
            <p:nvPicPr>
              <p:cNvPr id="632" name="Freihand 631">
                <a:extLst>
                  <a:ext uri="{FF2B5EF4-FFF2-40B4-BE49-F238E27FC236}">
                    <a16:creationId xmlns:a16="http://schemas.microsoft.com/office/drawing/2014/main" id="{124FA68B-258D-4943-93D2-503D06DDE30B}"/>
                  </a:ext>
                </a:extLst>
              </p:cNvPr>
              <p:cNvPicPr/>
              <p:nvPr/>
            </p:nvPicPr>
            <p:blipFill>
              <a:blip r:embed="rId912"/>
              <a:stretch>
                <a:fillRect/>
              </a:stretch>
            </p:blipFill>
            <p:spPr>
              <a:xfrm>
                <a:off x="7672053" y="4896427"/>
                <a:ext cx="21564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3">
            <p14:nvContentPartPr>
              <p14:cNvPr id="634" name="Freihand 633">
                <a:extLst>
                  <a:ext uri="{FF2B5EF4-FFF2-40B4-BE49-F238E27FC236}">
                    <a16:creationId xmlns:a16="http://schemas.microsoft.com/office/drawing/2014/main" id="{C5BC0165-987A-4E74-9554-65A37EC56301}"/>
                  </a:ext>
                </a:extLst>
              </p14:cNvPr>
              <p14:cNvContentPartPr/>
              <p14:nvPr/>
            </p14:nvContentPartPr>
            <p14:xfrm>
              <a:off x="7958613" y="4841707"/>
              <a:ext cx="145080" cy="17640"/>
            </p14:xfrm>
          </p:contentPart>
        </mc:Choice>
        <mc:Fallback xmlns="">
          <p:pic>
            <p:nvPicPr>
              <p:cNvPr id="634" name="Freihand 633">
                <a:extLst>
                  <a:ext uri="{FF2B5EF4-FFF2-40B4-BE49-F238E27FC236}">
                    <a16:creationId xmlns:a16="http://schemas.microsoft.com/office/drawing/2014/main" id="{C5BC0165-987A-4E74-9554-65A37EC56301}"/>
                  </a:ext>
                </a:extLst>
              </p:cNvPr>
              <p:cNvPicPr/>
              <p:nvPr/>
            </p:nvPicPr>
            <p:blipFill>
              <a:blip r:embed="rId914"/>
              <a:stretch>
                <a:fillRect/>
              </a:stretch>
            </p:blipFill>
            <p:spPr>
              <a:xfrm>
                <a:off x="7954293" y="4837387"/>
                <a:ext cx="15372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5">
            <p14:nvContentPartPr>
              <p14:cNvPr id="636" name="Freihand 635">
                <a:extLst>
                  <a:ext uri="{FF2B5EF4-FFF2-40B4-BE49-F238E27FC236}">
                    <a16:creationId xmlns:a16="http://schemas.microsoft.com/office/drawing/2014/main" id="{04E2E228-21E8-4C8C-8117-CCD722D61639}"/>
                  </a:ext>
                </a:extLst>
              </p14:cNvPr>
              <p14:cNvContentPartPr/>
              <p14:nvPr/>
            </p14:nvContentPartPr>
            <p14:xfrm>
              <a:off x="8171013" y="4635427"/>
              <a:ext cx="138960" cy="156600"/>
            </p14:xfrm>
          </p:contentPart>
        </mc:Choice>
        <mc:Fallback xmlns="">
          <p:pic>
            <p:nvPicPr>
              <p:cNvPr id="636" name="Freihand 635">
                <a:extLst>
                  <a:ext uri="{FF2B5EF4-FFF2-40B4-BE49-F238E27FC236}">
                    <a16:creationId xmlns:a16="http://schemas.microsoft.com/office/drawing/2014/main" id="{04E2E228-21E8-4C8C-8117-CCD722D61639}"/>
                  </a:ext>
                </a:extLst>
              </p:cNvPr>
              <p:cNvPicPr/>
              <p:nvPr/>
            </p:nvPicPr>
            <p:blipFill>
              <a:blip r:embed="rId916"/>
              <a:stretch>
                <a:fillRect/>
              </a:stretch>
            </p:blipFill>
            <p:spPr>
              <a:xfrm>
                <a:off x="8166693" y="4631107"/>
                <a:ext cx="14760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7">
            <p14:nvContentPartPr>
              <p14:cNvPr id="637" name="Freihand 636">
                <a:extLst>
                  <a:ext uri="{FF2B5EF4-FFF2-40B4-BE49-F238E27FC236}">
                    <a16:creationId xmlns:a16="http://schemas.microsoft.com/office/drawing/2014/main" id="{F4C4A99B-2E2B-44DB-87EB-8C7C86C0D859}"/>
                  </a:ext>
                </a:extLst>
              </p14:cNvPr>
              <p14:cNvContentPartPr/>
              <p14:nvPr/>
            </p14:nvContentPartPr>
            <p14:xfrm>
              <a:off x="8352453" y="4601947"/>
              <a:ext cx="118800" cy="181080"/>
            </p14:xfrm>
          </p:contentPart>
        </mc:Choice>
        <mc:Fallback xmlns="">
          <p:pic>
            <p:nvPicPr>
              <p:cNvPr id="637" name="Freihand 636">
                <a:extLst>
                  <a:ext uri="{FF2B5EF4-FFF2-40B4-BE49-F238E27FC236}">
                    <a16:creationId xmlns:a16="http://schemas.microsoft.com/office/drawing/2014/main" id="{F4C4A99B-2E2B-44DB-87EB-8C7C86C0D859}"/>
                  </a:ext>
                </a:extLst>
              </p:cNvPr>
              <p:cNvPicPr/>
              <p:nvPr/>
            </p:nvPicPr>
            <p:blipFill>
              <a:blip r:embed="rId918"/>
              <a:stretch>
                <a:fillRect/>
              </a:stretch>
            </p:blipFill>
            <p:spPr>
              <a:xfrm>
                <a:off x="8348133" y="4597627"/>
                <a:ext cx="12744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9">
            <p14:nvContentPartPr>
              <p14:cNvPr id="638" name="Freihand 637">
                <a:extLst>
                  <a:ext uri="{FF2B5EF4-FFF2-40B4-BE49-F238E27FC236}">
                    <a16:creationId xmlns:a16="http://schemas.microsoft.com/office/drawing/2014/main" id="{F30F4A1F-298C-4CD2-A993-DA27989F6163}"/>
                  </a:ext>
                </a:extLst>
              </p14:cNvPr>
              <p14:cNvContentPartPr/>
              <p14:nvPr/>
            </p14:nvContentPartPr>
            <p14:xfrm>
              <a:off x="8134653" y="4801387"/>
              <a:ext cx="408600" cy="48960"/>
            </p14:xfrm>
          </p:contentPart>
        </mc:Choice>
        <mc:Fallback xmlns="">
          <p:pic>
            <p:nvPicPr>
              <p:cNvPr id="638" name="Freihand 637">
                <a:extLst>
                  <a:ext uri="{FF2B5EF4-FFF2-40B4-BE49-F238E27FC236}">
                    <a16:creationId xmlns:a16="http://schemas.microsoft.com/office/drawing/2014/main" id="{F30F4A1F-298C-4CD2-A993-DA27989F6163}"/>
                  </a:ext>
                </a:extLst>
              </p:cNvPr>
              <p:cNvPicPr/>
              <p:nvPr/>
            </p:nvPicPr>
            <p:blipFill>
              <a:blip r:embed="rId920"/>
              <a:stretch>
                <a:fillRect/>
              </a:stretch>
            </p:blipFill>
            <p:spPr>
              <a:xfrm>
                <a:off x="8130333" y="4797067"/>
                <a:ext cx="41724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1">
            <p14:nvContentPartPr>
              <p14:cNvPr id="639" name="Freihand 638">
                <a:extLst>
                  <a:ext uri="{FF2B5EF4-FFF2-40B4-BE49-F238E27FC236}">
                    <a16:creationId xmlns:a16="http://schemas.microsoft.com/office/drawing/2014/main" id="{6C531F01-438A-4655-9156-5877F6AAF33F}"/>
                  </a:ext>
                </a:extLst>
              </p14:cNvPr>
              <p14:cNvContentPartPr/>
              <p14:nvPr/>
            </p14:nvContentPartPr>
            <p14:xfrm>
              <a:off x="8139693" y="4883467"/>
              <a:ext cx="186480" cy="184320"/>
            </p14:xfrm>
          </p:contentPart>
        </mc:Choice>
        <mc:Fallback xmlns="">
          <p:pic>
            <p:nvPicPr>
              <p:cNvPr id="639" name="Freihand 638">
                <a:extLst>
                  <a:ext uri="{FF2B5EF4-FFF2-40B4-BE49-F238E27FC236}">
                    <a16:creationId xmlns:a16="http://schemas.microsoft.com/office/drawing/2014/main" id="{6C531F01-438A-4655-9156-5877F6AAF33F}"/>
                  </a:ext>
                </a:extLst>
              </p:cNvPr>
              <p:cNvPicPr/>
              <p:nvPr/>
            </p:nvPicPr>
            <p:blipFill>
              <a:blip r:embed="rId922"/>
              <a:stretch>
                <a:fillRect/>
              </a:stretch>
            </p:blipFill>
            <p:spPr>
              <a:xfrm>
                <a:off x="8135373" y="4879147"/>
                <a:ext cx="19512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3">
            <p14:nvContentPartPr>
              <p14:cNvPr id="640" name="Freihand 639">
                <a:extLst>
                  <a:ext uri="{FF2B5EF4-FFF2-40B4-BE49-F238E27FC236}">
                    <a16:creationId xmlns:a16="http://schemas.microsoft.com/office/drawing/2014/main" id="{0FA9062F-A275-40D7-8932-C674EBBD3605}"/>
                  </a:ext>
                </a:extLst>
              </p14:cNvPr>
              <p14:cNvContentPartPr/>
              <p14:nvPr/>
            </p14:nvContentPartPr>
            <p14:xfrm>
              <a:off x="8331573" y="4876987"/>
              <a:ext cx="176760" cy="202320"/>
            </p14:xfrm>
          </p:contentPart>
        </mc:Choice>
        <mc:Fallback xmlns="">
          <p:pic>
            <p:nvPicPr>
              <p:cNvPr id="640" name="Freihand 639">
                <a:extLst>
                  <a:ext uri="{FF2B5EF4-FFF2-40B4-BE49-F238E27FC236}">
                    <a16:creationId xmlns:a16="http://schemas.microsoft.com/office/drawing/2014/main" id="{0FA9062F-A275-40D7-8932-C674EBBD3605}"/>
                  </a:ext>
                </a:extLst>
              </p:cNvPr>
              <p:cNvPicPr/>
              <p:nvPr/>
            </p:nvPicPr>
            <p:blipFill>
              <a:blip r:embed="rId924"/>
              <a:stretch>
                <a:fillRect/>
              </a:stretch>
            </p:blipFill>
            <p:spPr>
              <a:xfrm>
                <a:off x="8327253" y="4872667"/>
                <a:ext cx="18540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5">
            <p14:nvContentPartPr>
              <p14:cNvPr id="642" name="Freihand 641">
                <a:extLst>
                  <a:ext uri="{FF2B5EF4-FFF2-40B4-BE49-F238E27FC236}">
                    <a16:creationId xmlns:a16="http://schemas.microsoft.com/office/drawing/2014/main" id="{3B5FFF7C-228F-4AA0-A847-8F9A2761F3E4}"/>
                  </a:ext>
                </a:extLst>
              </p14:cNvPr>
              <p14:cNvContentPartPr/>
              <p14:nvPr/>
            </p14:nvContentPartPr>
            <p14:xfrm>
              <a:off x="7409253" y="3964387"/>
              <a:ext cx="1229760" cy="59040"/>
            </p14:xfrm>
          </p:contentPart>
        </mc:Choice>
        <mc:Fallback xmlns="">
          <p:pic>
            <p:nvPicPr>
              <p:cNvPr id="642" name="Freihand 641">
                <a:extLst>
                  <a:ext uri="{FF2B5EF4-FFF2-40B4-BE49-F238E27FC236}">
                    <a16:creationId xmlns:a16="http://schemas.microsoft.com/office/drawing/2014/main" id="{3B5FFF7C-228F-4AA0-A847-8F9A2761F3E4}"/>
                  </a:ext>
                </a:extLst>
              </p:cNvPr>
              <p:cNvPicPr/>
              <p:nvPr/>
            </p:nvPicPr>
            <p:blipFill>
              <a:blip r:embed="rId926"/>
              <a:stretch>
                <a:fillRect/>
              </a:stretch>
            </p:blipFill>
            <p:spPr>
              <a:xfrm>
                <a:off x="7404933" y="3960067"/>
                <a:ext cx="123840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7">
            <p14:nvContentPartPr>
              <p14:cNvPr id="643" name="Freihand 642">
                <a:extLst>
                  <a:ext uri="{FF2B5EF4-FFF2-40B4-BE49-F238E27FC236}">
                    <a16:creationId xmlns:a16="http://schemas.microsoft.com/office/drawing/2014/main" id="{5E80B920-9485-4317-A143-AD298AA31670}"/>
                  </a:ext>
                </a:extLst>
              </p14:cNvPr>
              <p14:cNvContentPartPr/>
              <p14:nvPr/>
            </p14:nvContentPartPr>
            <p14:xfrm>
              <a:off x="7221333" y="4001107"/>
              <a:ext cx="1425240" cy="1336320"/>
            </p14:xfrm>
          </p:contentPart>
        </mc:Choice>
        <mc:Fallback xmlns="">
          <p:pic>
            <p:nvPicPr>
              <p:cNvPr id="643" name="Freihand 642">
                <a:extLst>
                  <a:ext uri="{FF2B5EF4-FFF2-40B4-BE49-F238E27FC236}">
                    <a16:creationId xmlns:a16="http://schemas.microsoft.com/office/drawing/2014/main" id="{5E80B920-9485-4317-A143-AD298AA31670}"/>
                  </a:ext>
                </a:extLst>
              </p:cNvPr>
              <p:cNvPicPr/>
              <p:nvPr/>
            </p:nvPicPr>
            <p:blipFill>
              <a:blip r:embed="rId928"/>
              <a:stretch>
                <a:fillRect/>
              </a:stretch>
            </p:blipFill>
            <p:spPr>
              <a:xfrm>
                <a:off x="7217013" y="3996787"/>
                <a:ext cx="1433880" cy="13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9">
            <p14:nvContentPartPr>
              <p14:cNvPr id="645" name="Freihand 644">
                <a:extLst>
                  <a:ext uri="{FF2B5EF4-FFF2-40B4-BE49-F238E27FC236}">
                    <a16:creationId xmlns:a16="http://schemas.microsoft.com/office/drawing/2014/main" id="{71721AE7-0336-447F-B4E8-1E16B35353BF}"/>
                  </a:ext>
                </a:extLst>
              </p14:cNvPr>
              <p14:cNvContentPartPr/>
              <p14:nvPr/>
            </p14:nvContentPartPr>
            <p14:xfrm>
              <a:off x="8023053" y="4462627"/>
              <a:ext cx="599400" cy="789840"/>
            </p14:xfrm>
          </p:contentPart>
        </mc:Choice>
        <mc:Fallback xmlns="">
          <p:pic>
            <p:nvPicPr>
              <p:cNvPr id="645" name="Freihand 644">
                <a:extLst>
                  <a:ext uri="{FF2B5EF4-FFF2-40B4-BE49-F238E27FC236}">
                    <a16:creationId xmlns:a16="http://schemas.microsoft.com/office/drawing/2014/main" id="{71721AE7-0336-447F-B4E8-1E16B35353BF}"/>
                  </a:ext>
                </a:extLst>
              </p:cNvPr>
              <p:cNvPicPr/>
              <p:nvPr/>
            </p:nvPicPr>
            <p:blipFill>
              <a:blip r:embed="rId930"/>
              <a:stretch>
                <a:fillRect/>
              </a:stretch>
            </p:blipFill>
            <p:spPr>
              <a:xfrm>
                <a:off x="8018733" y="4458307"/>
                <a:ext cx="608040" cy="79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1">
            <p14:nvContentPartPr>
              <p14:cNvPr id="647" name="Freihand 646">
                <a:extLst>
                  <a:ext uri="{FF2B5EF4-FFF2-40B4-BE49-F238E27FC236}">
                    <a16:creationId xmlns:a16="http://schemas.microsoft.com/office/drawing/2014/main" id="{5E3DD7F9-3F6D-4019-AA5E-17E27BFAE893}"/>
                  </a:ext>
                </a:extLst>
              </p14:cNvPr>
              <p14:cNvContentPartPr/>
              <p14:nvPr/>
            </p14:nvContentPartPr>
            <p14:xfrm>
              <a:off x="8260293" y="5231587"/>
              <a:ext cx="246960" cy="148320"/>
            </p14:xfrm>
          </p:contentPart>
        </mc:Choice>
        <mc:Fallback xmlns="">
          <p:pic>
            <p:nvPicPr>
              <p:cNvPr id="647" name="Freihand 646">
                <a:extLst>
                  <a:ext uri="{FF2B5EF4-FFF2-40B4-BE49-F238E27FC236}">
                    <a16:creationId xmlns:a16="http://schemas.microsoft.com/office/drawing/2014/main" id="{5E3DD7F9-3F6D-4019-AA5E-17E27BFAE893}"/>
                  </a:ext>
                </a:extLst>
              </p:cNvPr>
              <p:cNvPicPr/>
              <p:nvPr/>
            </p:nvPicPr>
            <p:blipFill>
              <a:blip r:embed="rId932"/>
              <a:stretch>
                <a:fillRect/>
              </a:stretch>
            </p:blipFill>
            <p:spPr>
              <a:xfrm>
                <a:off x="8255973" y="5227267"/>
                <a:ext cx="255600" cy="15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720" name="Gruppieren 719">
            <a:extLst>
              <a:ext uri="{FF2B5EF4-FFF2-40B4-BE49-F238E27FC236}">
                <a16:creationId xmlns:a16="http://schemas.microsoft.com/office/drawing/2014/main" id="{73717820-2FAE-4906-BFCD-E1A4C8CEDBDC}"/>
              </a:ext>
            </a:extLst>
          </p:cNvPr>
          <p:cNvGrpSpPr/>
          <p:nvPr/>
        </p:nvGrpSpPr>
        <p:grpSpPr>
          <a:xfrm>
            <a:off x="3572013" y="5445427"/>
            <a:ext cx="5108760" cy="1397880"/>
            <a:chOff x="3572013" y="5445427"/>
            <a:chExt cx="5108760" cy="139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3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8E877AE7-16A2-4C0B-92E0-D94975CAA0AB}"/>
                    </a:ext>
                  </a:extLst>
                </p14:cNvPr>
                <p14:cNvContentPartPr/>
                <p14:nvPr/>
              </p14:nvContentPartPr>
              <p14:xfrm>
                <a:off x="3572013" y="5955907"/>
                <a:ext cx="130680" cy="17280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8E877AE7-16A2-4C0B-92E0-D94975CAA0AB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3567693" y="5951587"/>
                  <a:ext cx="1393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5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F1813476-1CC5-4FFB-BBF2-C5DFD0676C07}"/>
                    </a:ext>
                  </a:extLst>
                </p14:cNvPr>
                <p14:cNvContentPartPr/>
                <p14:nvPr/>
              </p14:nvContentPartPr>
              <p14:xfrm>
                <a:off x="3696213" y="6039067"/>
                <a:ext cx="111600" cy="9216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F1813476-1CC5-4FFB-BBF2-C5DFD0676C07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3691893" y="6034747"/>
                  <a:ext cx="1202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7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8EC1F00E-B931-4927-AF71-21E3E0CB72D1}"/>
                    </a:ext>
                  </a:extLst>
                </p14:cNvPr>
                <p14:cNvContentPartPr/>
                <p14:nvPr/>
              </p14:nvContentPartPr>
              <p14:xfrm>
                <a:off x="3840573" y="5970667"/>
                <a:ext cx="80640" cy="1497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8EC1F00E-B931-4927-AF71-21E3E0CB72D1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3836253" y="5966347"/>
                  <a:ext cx="892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9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2289D53D-9D79-459E-A2D8-5C672681DF84}"/>
                    </a:ext>
                  </a:extLst>
                </p14:cNvPr>
                <p14:cNvContentPartPr/>
                <p14:nvPr/>
              </p14:nvContentPartPr>
              <p14:xfrm>
                <a:off x="3948573" y="6035107"/>
                <a:ext cx="172440" cy="7884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2289D53D-9D79-459E-A2D8-5C672681DF84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3944253" y="6030787"/>
                  <a:ext cx="1810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1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E9220C04-0046-4E85-BF56-EF554E608EB5}"/>
                    </a:ext>
                  </a:extLst>
                </p14:cNvPr>
                <p14:cNvContentPartPr/>
                <p14:nvPr/>
              </p14:nvContentPartPr>
              <p14:xfrm>
                <a:off x="4187973" y="6017107"/>
                <a:ext cx="184680" cy="8784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E9220C04-0046-4E85-BF56-EF554E608EB5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4183653" y="6012787"/>
                  <a:ext cx="1933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3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418C4AAA-0AC7-4FBD-8B30-719D1D4DAE3A}"/>
                    </a:ext>
                  </a:extLst>
                </p14:cNvPr>
                <p14:cNvContentPartPr/>
                <p14:nvPr/>
              </p14:nvContentPartPr>
              <p14:xfrm>
                <a:off x="4392093" y="6007027"/>
                <a:ext cx="130680" cy="777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418C4AAA-0AC7-4FBD-8B30-719D1D4DAE3A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4387773" y="6002707"/>
                  <a:ext cx="1393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5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492CCF80-6643-4CE3-AC99-65CC25C8E451}"/>
                    </a:ext>
                  </a:extLst>
                </p14:cNvPr>
                <p14:cNvContentPartPr/>
                <p14:nvPr/>
              </p14:nvContentPartPr>
              <p14:xfrm>
                <a:off x="4522413" y="5945467"/>
                <a:ext cx="88920" cy="13140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492CCF80-6643-4CE3-AC99-65CC25C8E451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4518093" y="5941147"/>
                  <a:ext cx="975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7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2D477CA5-30D3-41E9-9325-BC2F5E95B827}"/>
                    </a:ext>
                  </a:extLst>
                </p14:cNvPr>
                <p14:cNvContentPartPr/>
                <p14:nvPr/>
              </p14:nvContentPartPr>
              <p14:xfrm>
                <a:off x="4612413" y="5927827"/>
                <a:ext cx="200520" cy="16344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2D477CA5-30D3-41E9-9325-BC2F5E95B827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4608093" y="5923507"/>
                  <a:ext cx="2091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9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387F24E1-0A80-45CE-8FD2-AAE1F5EA7BE8}"/>
                    </a:ext>
                  </a:extLst>
                </p14:cNvPr>
                <p14:cNvContentPartPr/>
                <p14:nvPr/>
              </p14:nvContentPartPr>
              <p14:xfrm>
                <a:off x="4955853" y="5975347"/>
                <a:ext cx="98280" cy="1058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387F24E1-0A80-45CE-8FD2-AAE1F5EA7BE8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4951533" y="5971027"/>
                  <a:ext cx="1069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1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6202D77E-C9EE-4EA1-B7B3-565EA1AE9E6D}"/>
                    </a:ext>
                  </a:extLst>
                </p14:cNvPr>
                <p14:cNvContentPartPr/>
                <p14:nvPr/>
              </p14:nvContentPartPr>
              <p14:xfrm>
                <a:off x="5086533" y="5985787"/>
                <a:ext cx="234360" cy="2264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6202D77E-C9EE-4EA1-B7B3-565EA1AE9E6D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5082213" y="5981467"/>
                  <a:ext cx="2430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3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811EDE8A-C926-443B-A0B2-ACD4CB1B6A08}"/>
                    </a:ext>
                  </a:extLst>
                </p14:cNvPr>
                <p14:cNvContentPartPr/>
                <p14:nvPr/>
              </p14:nvContentPartPr>
              <p14:xfrm>
                <a:off x="5386773" y="5999107"/>
                <a:ext cx="33120" cy="554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811EDE8A-C926-443B-A0B2-ACD4CB1B6A08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5382453" y="5994787"/>
                  <a:ext cx="417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902A561E-1BB5-49D4-A810-C85A2CCC30DC}"/>
                    </a:ext>
                  </a:extLst>
                </p14:cNvPr>
                <p14:cNvContentPartPr/>
                <p14:nvPr/>
              </p14:nvContentPartPr>
              <p14:xfrm>
                <a:off x="5432853" y="5920987"/>
                <a:ext cx="7200" cy="288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902A561E-1BB5-49D4-A810-C85A2CCC30DC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5428533" y="5916667"/>
                  <a:ext cx="1584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7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E3CB8B45-DF36-4C2F-AF3E-580B0954D2C9}"/>
                    </a:ext>
                  </a:extLst>
                </p14:cNvPr>
                <p14:cNvContentPartPr/>
                <p14:nvPr/>
              </p14:nvContentPartPr>
              <p14:xfrm>
                <a:off x="5497293" y="5911987"/>
                <a:ext cx="129600" cy="1573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E3CB8B45-DF36-4C2F-AF3E-580B0954D2C9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5492973" y="5907667"/>
                  <a:ext cx="1382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9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62E04FC0-9185-4D63-BFDF-9F93E33C7F26}"/>
                    </a:ext>
                  </a:extLst>
                </p14:cNvPr>
                <p14:cNvContentPartPr/>
                <p14:nvPr/>
              </p14:nvContentPartPr>
              <p14:xfrm>
                <a:off x="5646693" y="5942587"/>
                <a:ext cx="4680" cy="504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62E04FC0-9185-4D63-BFDF-9F93E33C7F26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5642373" y="5938267"/>
                  <a:ext cx="133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0D422C9A-EACB-4801-A5B9-2C260C8EB2C8}"/>
                    </a:ext>
                  </a:extLst>
                </p14:cNvPr>
                <p14:cNvContentPartPr/>
                <p14:nvPr/>
              </p14:nvContentPartPr>
              <p14:xfrm>
                <a:off x="5667213" y="5900467"/>
                <a:ext cx="121320" cy="17856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0D422C9A-EACB-4801-A5B9-2C260C8EB2C8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5662893" y="5896147"/>
                  <a:ext cx="1299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0843D3FC-785B-418A-91D4-9F71CDBFEF4A}"/>
                    </a:ext>
                  </a:extLst>
                </p14:cNvPr>
                <p14:cNvContentPartPr/>
                <p14:nvPr/>
              </p14:nvContentPartPr>
              <p14:xfrm>
                <a:off x="5809773" y="5982547"/>
                <a:ext cx="464400" cy="7776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0843D3FC-785B-418A-91D4-9F71CDBFEF4A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5805453" y="5978227"/>
                  <a:ext cx="4730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39D1C530-3522-449A-B289-F5120834E81C}"/>
                    </a:ext>
                  </a:extLst>
                </p14:cNvPr>
                <p14:cNvContentPartPr/>
                <p14:nvPr/>
              </p14:nvContentPartPr>
              <p14:xfrm>
                <a:off x="6121173" y="5892187"/>
                <a:ext cx="21600" cy="2304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39D1C530-3522-449A-B289-F5120834E81C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6116853" y="5887867"/>
                  <a:ext cx="302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7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4FF49A89-8C0F-4D3F-B8B6-06583826DCE2}"/>
                    </a:ext>
                  </a:extLst>
                </p14:cNvPr>
                <p14:cNvContentPartPr/>
                <p14:nvPr/>
              </p14:nvContentPartPr>
              <p14:xfrm>
                <a:off x="7587813" y="5445427"/>
                <a:ext cx="308160" cy="315000"/>
              </p14:xfrm>
            </p:contentPart>
          </mc:Choice>
          <mc:Fallback xmlns=""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4FF49A89-8C0F-4D3F-B8B6-06583826DCE2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7583493" y="5441107"/>
                  <a:ext cx="31680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9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BB9834EB-2007-4B1B-BBE7-E41776B22752}"/>
                    </a:ext>
                  </a:extLst>
                </p14:cNvPr>
                <p14:cNvContentPartPr/>
                <p14:nvPr/>
              </p14:nvContentPartPr>
              <p14:xfrm>
                <a:off x="7494573" y="5607427"/>
                <a:ext cx="249840" cy="236520"/>
              </p14:xfrm>
            </p:contentPart>
          </mc:Choice>
          <mc:Fallback xmlns=""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BB9834EB-2007-4B1B-BBE7-E41776B22752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7490253" y="5603107"/>
                  <a:ext cx="2584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1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0138A2A5-3AEC-4F30-8884-0940501E28BA}"/>
                    </a:ext>
                  </a:extLst>
                </p14:cNvPr>
                <p14:cNvContentPartPr/>
                <p14:nvPr/>
              </p14:nvContentPartPr>
              <p14:xfrm>
                <a:off x="6683853" y="5936107"/>
                <a:ext cx="131760" cy="84960"/>
              </p14:xfrm>
            </p:contentPart>
          </mc:Choice>
          <mc:Fallback xmlns=""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0138A2A5-3AEC-4F30-8884-0940501E28BA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6679533" y="5931787"/>
                  <a:ext cx="1404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3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AB919646-B580-44FE-8352-9329F02A13F7}"/>
                    </a:ext>
                  </a:extLst>
                </p14:cNvPr>
                <p14:cNvContentPartPr/>
                <p14:nvPr/>
              </p14:nvContentPartPr>
              <p14:xfrm>
                <a:off x="6832533" y="5913067"/>
                <a:ext cx="264960" cy="57960"/>
              </p14:xfrm>
            </p:contentPart>
          </mc:Choice>
          <mc:Fallback xmlns=""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AB919646-B580-44FE-8352-9329F02A13F7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6828213" y="5908747"/>
                  <a:ext cx="2736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5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1A8026FE-076A-401E-94F3-05995C256E85}"/>
                    </a:ext>
                  </a:extLst>
                </p14:cNvPr>
                <p14:cNvContentPartPr/>
                <p14:nvPr/>
              </p14:nvContentPartPr>
              <p14:xfrm>
                <a:off x="7144653" y="5890747"/>
                <a:ext cx="104040" cy="178920"/>
              </p14:xfrm>
            </p:contentPart>
          </mc:Choice>
          <mc:Fallback xmlns=""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1A8026FE-076A-401E-94F3-05995C256E85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7140333" y="5886427"/>
                  <a:ext cx="1126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7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28C74096-AAD7-4CD4-A2C9-EA1A1B2D7071}"/>
                    </a:ext>
                  </a:extLst>
                </p14:cNvPr>
                <p14:cNvContentPartPr/>
                <p14:nvPr/>
              </p14:nvContentPartPr>
              <p14:xfrm>
                <a:off x="7293333" y="5865547"/>
                <a:ext cx="261720" cy="68760"/>
              </p14:xfrm>
            </p:contentPart>
          </mc:Choice>
          <mc:Fallback xmlns=""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28C74096-AAD7-4CD4-A2C9-EA1A1B2D7071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7289013" y="5861227"/>
                  <a:ext cx="2703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9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9C25806B-02BC-4921-8C56-D46C4AFF0744}"/>
                    </a:ext>
                  </a:extLst>
                </p14:cNvPr>
                <p14:cNvContentPartPr/>
                <p14:nvPr/>
              </p14:nvContentPartPr>
              <p14:xfrm>
                <a:off x="7761333" y="5769427"/>
                <a:ext cx="154800" cy="165960"/>
              </p14:xfrm>
            </p:contentPart>
          </mc:Choice>
          <mc:Fallback xmlns=""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9C25806B-02BC-4921-8C56-D46C4AFF0744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7757013" y="5765107"/>
                  <a:ext cx="1634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1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38A3940A-DACD-4DA7-9730-BE882AD5CA7D}"/>
                    </a:ext>
                  </a:extLst>
                </p14:cNvPr>
                <p14:cNvContentPartPr/>
                <p14:nvPr/>
              </p14:nvContentPartPr>
              <p14:xfrm>
                <a:off x="7969773" y="5846827"/>
                <a:ext cx="10800" cy="69840"/>
              </p14:xfrm>
            </p:contentPart>
          </mc:Choice>
          <mc:Fallback xmlns=""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38A3940A-DACD-4DA7-9730-BE882AD5CA7D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7965453" y="5842507"/>
                  <a:ext cx="194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3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51CD23A2-B48B-4809-A6A4-D5F24B34595D}"/>
                    </a:ext>
                  </a:extLst>
                </p14:cNvPr>
                <p14:cNvContentPartPr/>
                <p14:nvPr/>
              </p14:nvContentPartPr>
              <p14:xfrm>
                <a:off x="7976253" y="5789587"/>
                <a:ext cx="80640" cy="27720"/>
              </p14:xfrm>
            </p:contentPart>
          </mc:Choice>
          <mc:Fallback xmlns=""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51CD23A2-B48B-4809-A6A4-D5F24B34595D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7971933" y="5785267"/>
                  <a:ext cx="892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5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834CA195-A3B6-4085-8704-1712C160D6B0}"/>
                    </a:ext>
                  </a:extLst>
                </p14:cNvPr>
                <p14:cNvContentPartPr/>
                <p14:nvPr/>
              </p14:nvContentPartPr>
              <p14:xfrm>
                <a:off x="8050053" y="5820907"/>
                <a:ext cx="92520" cy="91800"/>
              </p14:xfrm>
            </p:contentPart>
          </mc:Choice>
          <mc:Fallback xmlns=""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834CA195-A3B6-4085-8704-1712C160D6B0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8045733" y="5816587"/>
                  <a:ext cx="1011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7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BFEEA905-4B2F-4903-8EFF-598CAD335311}"/>
                    </a:ext>
                  </a:extLst>
                </p14:cNvPr>
                <p14:cNvContentPartPr/>
                <p14:nvPr/>
              </p14:nvContentPartPr>
              <p14:xfrm>
                <a:off x="8247693" y="5721907"/>
                <a:ext cx="146880" cy="81720"/>
              </p14:xfrm>
            </p:contentPart>
          </mc:Choice>
          <mc:Fallback xmlns=""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BFEEA905-4B2F-4903-8EFF-598CAD335311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8243373" y="5717587"/>
                  <a:ext cx="1555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9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E0DCABA8-F20B-46C4-8A1E-0E2DE0AF1BE7}"/>
                    </a:ext>
                  </a:extLst>
                </p14:cNvPr>
                <p14:cNvContentPartPr/>
                <p14:nvPr/>
              </p14:nvContentPartPr>
              <p14:xfrm>
                <a:off x="8409333" y="5698507"/>
                <a:ext cx="4680" cy="85320"/>
              </p14:xfrm>
            </p:contentPart>
          </mc:Choice>
          <mc:Fallback xmlns=""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E0DCABA8-F20B-46C4-8A1E-0E2DE0AF1BE7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8405013" y="5694187"/>
                  <a:ext cx="133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1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3FF92918-EE8E-4C7A-BC17-C13845D27E7D}"/>
                    </a:ext>
                  </a:extLst>
                </p14:cNvPr>
                <p14:cNvContentPartPr/>
                <p14:nvPr/>
              </p14:nvContentPartPr>
              <p14:xfrm>
                <a:off x="8447853" y="5585467"/>
                <a:ext cx="101520" cy="185760"/>
              </p14:xfrm>
            </p:contentPart>
          </mc:Choice>
          <mc:Fallback xmlns=""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3FF92918-EE8E-4C7A-BC17-C13845D27E7D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8443533" y="5581147"/>
                  <a:ext cx="1101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3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2F352CF5-E636-412E-B292-63ACA59B7BBF}"/>
                    </a:ext>
                  </a:extLst>
                </p14:cNvPr>
                <p14:cNvContentPartPr/>
                <p14:nvPr/>
              </p14:nvContentPartPr>
              <p14:xfrm>
                <a:off x="8415453" y="5590507"/>
                <a:ext cx="360" cy="360"/>
              </p14:xfrm>
            </p:contentPart>
          </mc:Choice>
          <mc:Fallback xmlns=""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2F352CF5-E636-412E-B292-63ACA59B7BB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411133" y="55861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4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C4AEC79B-79FD-4B94-AE22-A1A2551E71E3}"/>
                    </a:ext>
                  </a:extLst>
                </p14:cNvPr>
                <p14:cNvContentPartPr/>
                <p14:nvPr/>
              </p14:nvContentPartPr>
              <p14:xfrm>
                <a:off x="6565413" y="6149947"/>
                <a:ext cx="254160" cy="168840"/>
              </p14:xfrm>
            </p:contentPart>
          </mc:Choice>
          <mc:Fallback xmlns=""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C4AEC79B-79FD-4B94-AE22-A1A2551E71E3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6561093" y="6145627"/>
                  <a:ext cx="2628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6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1533B21A-FC60-4774-B2C1-BA30F5960EF4}"/>
                    </a:ext>
                  </a:extLst>
                </p14:cNvPr>
                <p14:cNvContentPartPr/>
                <p14:nvPr/>
              </p14:nvContentPartPr>
              <p14:xfrm>
                <a:off x="6940893" y="6105307"/>
                <a:ext cx="131400" cy="150480"/>
              </p14:xfrm>
            </p:contentPart>
          </mc:Choice>
          <mc:Fallback xmlns=""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1533B21A-FC60-4774-B2C1-BA30F5960EF4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6936573" y="6100987"/>
                  <a:ext cx="1400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8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E8F40812-C99F-47C5-BC2D-9B7562EBCB06}"/>
                    </a:ext>
                  </a:extLst>
                </p14:cNvPr>
                <p14:cNvContentPartPr/>
                <p14:nvPr/>
              </p14:nvContentPartPr>
              <p14:xfrm>
                <a:off x="7089573" y="6141307"/>
                <a:ext cx="244800" cy="88920"/>
              </p14:xfrm>
            </p:contentPart>
          </mc:Choice>
          <mc:Fallback xmlns=""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E8F40812-C99F-47C5-BC2D-9B7562EBCB06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7085253" y="6136987"/>
                  <a:ext cx="2534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0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6B574287-5358-402E-8286-826085F39FF6}"/>
                    </a:ext>
                  </a:extLst>
                </p14:cNvPr>
                <p14:cNvContentPartPr/>
                <p14:nvPr/>
              </p14:nvContentPartPr>
              <p14:xfrm>
                <a:off x="7342653" y="6123667"/>
                <a:ext cx="71280" cy="85680"/>
              </p14:xfrm>
            </p:contentPart>
          </mc:Choice>
          <mc:Fallback xmlns=""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6B574287-5358-402E-8286-826085F39FF6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7338333" y="6119347"/>
                  <a:ext cx="799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2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7FF81FD5-8FB1-4A21-9656-135F745B784A}"/>
                    </a:ext>
                  </a:extLst>
                </p14:cNvPr>
                <p14:cNvContentPartPr/>
                <p14:nvPr/>
              </p14:nvContentPartPr>
              <p14:xfrm>
                <a:off x="7409613" y="6111427"/>
                <a:ext cx="73080" cy="51840"/>
              </p14:xfrm>
            </p:contentPart>
          </mc:Choice>
          <mc:Fallback xmlns=""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7FF81FD5-8FB1-4A21-9656-135F745B784A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7405293" y="6107107"/>
                  <a:ext cx="817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4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5FD33EAA-7F90-4E89-BD7C-B5BA77A1404B}"/>
                    </a:ext>
                  </a:extLst>
                </p14:cNvPr>
                <p14:cNvContentPartPr/>
                <p14:nvPr/>
              </p14:nvContentPartPr>
              <p14:xfrm>
                <a:off x="7538133" y="6040507"/>
                <a:ext cx="106200" cy="133560"/>
              </p14:xfrm>
            </p:contentPart>
          </mc:Choice>
          <mc:Fallback xmlns=""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5FD33EAA-7F90-4E89-BD7C-B5BA77A1404B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7533813" y="6036187"/>
                  <a:ext cx="1148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6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1EAABC5A-81DC-470D-A34F-7C6079F92D42}"/>
                    </a:ext>
                  </a:extLst>
                </p14:cNvPr>
                <p14:cNvContentPartPr/>
                <p14:nvPr/>
              </p14:nvContentPartPr>
              <p14:xfrm>
                <a:off x="7658733" y="6010987"/>
                <a:ext cx="185400" cy="153720"/>
              </p14:xfrm>
            </p:contentPart>
          </mc:Choice>
          <mc:Fallback xmlns=""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1EAABC5A-81DC-470D-A34F-7C6079F92D42}"/>
                    </a:ext>
                  </a:extLst>
                </p:cNvPr>
                <p:cNvPicPr/>
                <p:nvPr/>
              </p:nvPicPr>
              <p:blipFill>
                <a:blip r:embed="rId1007"/>
                <a:stretch>
                  <a:fillRect/>
                </a:stretch>
              </p:blipFill>
              <p:spPr>
                <a:xfrm>
                  <a:off x="7654413" y="6006667"/>
                  <a:ext cx="1940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8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59612186-C244-4ED5-B304-32E8D40A6A22}"/>
                    </a:ext>
                  </a:extLst>
                </p14:cNvPr>
                <p14:cNvContentPartPr/>
                <p14:nvPr/>
              </p14:nvContentPartPr>
              <p14:xfrm>
                <a:off x="7831173" y="6018907"/>
                <a:ext cx="126720" cy="115560"/>
              </p14:xfrm>
            </p:contentPart>
          </mc:Choice>
          <mc:Fallback xmlns=""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59612186-C244-4ED5-B304-32E8D40A6A22}"/>
                    </a:ext>
                  </a:extLst>
                </p:cNvPr>
                <p:cNvPicPr/>
                <p:nvPr/>
              </p:nvPicPr>
              <p:blipFill>
                <a:blip r:embed="rId1009"/>
                <a:stretch>
                  <a:fillRect/>
                </a:stretch>
              </p:blipFill>
              <p:spPr>
                <a:xfrm>
                  <a:off x="7826853" y="6014587"/>
                  <a:ext cx="1353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0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64AF82D8-9262-4630-9D78-9268938E47D6}"/>
                    </a:ext>
                  </a:extLst>
                </p14:cNvPr>
                <p14:cNvContentPartPr/>
                <p14:nvPr/>
              </p14:nvContentPartPr>
              <p14:xfrm>
                <a:off x="8024853" y="6074707"/>
                <a:ext cx="71640" cy="51480"/>
              </p14:xfrm>
            </p:contentPart>
          </mc:Choice>
          <mc:Fallback xmlns=""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64AF82D8-9262-4630-9D78-9268938E47D6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8020533" y="6070387"/>
                  <a:ext cx="802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2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2FD8CF9D-B201-4DD7-813B-5A6800560C91}"/>
                    </a:ext>
                  </a:extLst>
                </p14:cNvPr>
                <p14:cNvContentPartPr/>
                <p14:nvPr/>
              </p14:nvContentPartPr>
              <p14:xfrm>
                <a:off x="8135733" y="6038347"/>
                <a:ext cx="63360" cy="178560"/>
              </p14:xfrm>
            </p:contentPart>
          </mc:Choice>
          <mc:Fallback xmlns=""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2FD8CF9D-B201-4DD7-813B-5A6800560C91}"/>
                    </a:ext>
                  </a:extLst>
                </p:cNvPr>
                <p:cNvPicPr/>
                <p:nvPr/>
              </p:nvPicPr>
              <p:blipFill>
                <a:blip r:embed="rId1013"/>
                <a:stretch>
                  <a:fillRect/>
                </a:stretch>
              </p:blipFill>
              <p:spPr>
                <a:xfrm>
                  <a:off x="8131413" y="6034027"/>
                  <a:ext cx="720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4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23AB2D24-EDEF-40EF-85CE-CDC9417EE14A}"/>
                    </a:ext>
                  </a:extLst>
                </p14:cNvPr>
                <p14:cNvContentPartPr/>
                <p14:nvPr/>
              </p14:nvContentPartPr>
              <p14:xfrm>
                <a:off x="8237613" y="5978227"/>
                <a:ext cx="212040" cy="119520"/>
              </p14:xfrm>
            </p:contentPart>
          </mc:Choice>
          <mc:Fallback xmlns=""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23AB2D24-EDEF-40EF-85CE-CDC9417EE14A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8233293" y="5973907"/>
                  <a:ext cx="2206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6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15756986-9D6D-49FB-AC26-E4E2E32E6485}"/>
                    </a:ext>
                  </a:extLst>
                </p14:cNvPr>
                <p14:cNvContentPartPr/>
                <p14:nvPr/>
              </p14:nvContentPartPr>
              <p14:xfrm>
                <a:off x="8463693" y="5973187"/>
                <a:ext cx="26280" cy="20520"/>
              </p14:xfrm>
            </p:contentPart>
          </mc:Choice>
          <mc:Fallback xmlns=""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15756986-9D6D-49FB-AC26-E4E2E32E6485}"/>
                    </a:ext>
                  </a:extLst>
                </p:cNvPr>
                <p:cNvPicPr/>
                <p:nvPr/>
              </p:nvPicPr>
              <p:blipFill>
                <a:blip r:embed="rId1017"/>
                <a:stretch>
                  <a:fillRect/>
                </a:stretch>
              </p:blipFill>
              <p:spPr>
                <a:xfrm>
                  <a:off x="8459373" y="5968867"/>
                  <a:ext cx="349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8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9D9FC6BF-6BA0-4E33-84C6-F1320D187029}"/>
                    </a:ext>
                  </a:extLst>
                </p14:cNvPr>
                <p14:cNvContentPartPr/>
                <p14:nvPr/>
              </p14:nvContentPartPr>
              <p14:xfrm>
                <a:off x="8506173" y="5973187"/>
                <a:ext cx="100080" cy="38520"/>
              </p14:xfrm>
            </p:contentPart>
          </mc:Choice>
          <mc:Fallback xmlns=""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9D9FC6BF-6BA0-4E33-84C6-F1320D187029}"/>
                    </a:ext>
                  </a:extLst>
                </p:cNvPr>
                <p:cNvPicPr/>
                <p:nvPr/>
              </p:nvPicPr>
              <p:blipFill>
                <a:blip r:embed="rId1019"/>
                <a:stretch>
                  <a:fillRect/>
                </a:stretch>
              </p:blipFill>
              <p:spPr>
                <a:xfrm>
                  <a:off x="8501853" y="5968867"/>
                  <a:ext cx="1087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0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3F5AB09A-C5B9-4233-B2D7-805709DCE4BF}"/>
                    </a:ext>
                  </a:extLst>
                </p14:cNvPr>
                <p14:cNvContentPartPr/>
                <p14:nvPr/>
              </p14:nvContentPartPr>
              <p14:xfrm>
                <a:off x="6730653" y="6339667"/>
                <a:ext cx="50400" cy="472320"/>
              </p14:xfrm>
            </p:contentPart>
          </mc:Choice>
          <mc:Fallback xmlns=""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3F5AB09A-C5B9-4233-B2D7-805709DCE4BF}"/>
                    </a:ext>
                  </a:extLst>
                </p:cNvPr>
                <p:cNvPicPr/>
                <p:nvPr/>
              </p:nvPicPr>
              <p:blipFill>
                <a:blip r:embed="rId1021"/>
                <a:stretch>
                  <a:fillRect/>
                </a:stretch>
              </p:blipFill>
              <p:spPr>
                <a:xfrm>
                  <a:off x="6726333" y="6335347"/>
                  <a:ext cx="5904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2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8CFF45C5-1A44-40F7-BDCA-F3C65882B9B9}"/>
                    </a:ext>
                  </a:extLst>
                </p14:cNvPr>
                <p14:cNvContentPartPr/>
                <p14:nvPr/>
              </p14:nvContentPartPr>
              <p14:xfrm>
                <a:off x="6507813" y="6729907"/>
                <a:ext cx="1085040" cy="73800"/>
              </p14:xfrm>
            </p:contentPart>
          </mc:Choice>
          <mc:Fallback xmlns=""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8CFF45C5-1A44-40F7-BDCA-F3C65882B9B9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6503493" y="6725587"/>
                  <a:ext cx="10936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4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9A790221-E144-4692-B5B8-DC267A2621E6}"/>
                    </a:ext>
                  </a:extLst>
                </p14:cNvPr>
                <p14:cNvContentPartPr/>
                <p14:nvPr/>
              </p14:nvContentPartPr>
              <p14:xfrm>
                <a:off x="7546053" y="6678787"/>
                <a:ext cx="211320" cy="92880"/>
              </p14:xfrm>
            </p:contentPart>
          </mc:Choice>
          <mc:Fallback xmlns=""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9A790221-E144-4692-B5B8-DC267A2621E6}"/>
                    </a:ext>
                  </a:extLst>
                </p:cNvPr>
                <p:cNvPicPr/>
                <p:nvPr/>
              </p:nvPicPr>
              <p:blipFill>
                <a:blip r:embed="rId1025"/>
                <a:stretch>
                  <a:fillRect/>
                </a:stretch>
              </p:blipFill>
              <p:spPr>
                <a:xfrm>
                  <a:off x="7541733" y="6674467"/>
                  <a:ext cx="2199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6">
              <p14:nvContentPartPr>
                <p14:cNvPr id="679" name="Freihand 678">
                  <a:extLst>
                    <a:ext uri="{FF2B5EF4-FFF2-40B4-BE49-F238E27FC236}">
                      <a16:creationId xmlns:a16="http://schemas.microsoft.com/office/drawing/2014/main" id="{52027E8C-71F9-413F-9E71-166AC913A88D}"/>
                    </a:ext>
                  </a:extLst>
                </p14:cNvPr>
                <p14:cNvContentPartPr/>
                <p14:nvPr/>
              </p14:nvContentPartPr>
              <p14:xfrm>
                <a:off x="6601773" y="6232747"/>
                <a:ext cx="276480" cy="191160"/>
              </p14:xfrm>
            </p:contentPart>
          </mc:Choice>
          <mc:Fallback xmlns="">
            <p:pic>
              <p:nvPicPr>
                <p:cNvPr id="679" name="Freihand 678">
                  <a:extLst>
                    <a:ext uri="{FF2B5EF4-FFF2-40B4-BE49-F238E27FC236}">
                      <a16:creationId xmlns:a16="http://schemas.microsoft.com/office/drawing/2014/main" id="{52027E8C-71F9-413F-9E71-166AC913A88D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6597453" y="6228427"/>
                  <a:ext cx="2851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8">
              <p14:nvContentPartPr>
                <p14:cNvPr id="680" name="Freihand 679">
                  <a:extLst>
                    <a:ext uri="{FF2B5EF4-FFF2-40B4-BE49-F238E27FC236}">
                      <a16:creationId xmlns:a16="http://schemas.microsoft.com/office/drawing/2014/main" id="{FA190B21-D213-435D-9781-ED36EE5A8229}"/>
                    </a:ext>
                  </a:extLst>
                </p14:cNvPr>
                <p14:cNvContentPartPr/>
                <p14:nvPr/>
              </p14:nvContentPartPr>
              <p14:xfrm>
                <a:off x="6312333" y="6213307"/>
                <a:ext cx="115560" cy="146880"/>
              </p14:xfrm>
            </p:contentPart>
          </mc:Choice>
          <mc:Fallback xmlns="">
            <p:pic>
              <p:nvPicPr>
                <p:cNvPr id="680" name="Freihand 679">
                  <a:extLst>
                    <a:ext uri="{FF2B5EF4-FFF2-40B4-BE49-F238E27FC236}">
                      <a16:creationId xmlns:a16="http://schemas.microsoft.com/office/drawing/2014/main" id="{FA190B21-D213-435D-9781-ED36EE5A8229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6308013" y="6208987"/>
                  <a:ext cx="1242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0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D4159020-D476-495F-B188-BF35D13539C5}"/>
                    </a:ext>
                  </a:extLst>
                </p14:cNvPr>
                <p14:cNvContentPartPr/>
                <p14:nvPr/>
              </p14:nvContentPartPr>
              <p14:xfrm>
                <a:off x="6319533" y="6284227"/>
                <a:ext cx="97200" cy="35640"/>
              </p14:xfrm>
            </p:contentPart>
          </mc:Choice>
          <mc:Fallback xmlns=""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D4159020-D476-495F-B188-BF35D13539C5}"/>
                    </a:ext>
                  </a:extLst>
                </p:cNvPr>
                <p:cNvPicPr/>
                <p:nvPr/>
              </p:nvPicPr>
              <p:blipFill>
                <a:blip r:embed="rId1031"/>
                <a:stretch>
                  <a:fillRect/>
                </a:stretch>
              </p:blipFill>
              <p:spPr>
                <a:xfrm>
                  <a:off x="6315213" y="6279907"/>
                  <a:ext cx="1058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2">
              <p14:nvContentPartPr>
                <p14:cNvPr id="682" name="Freihand 681">
                  <a:extLst>
                    <a:ext uri="{FF2B5EF4-FFF2-40B4-BE49-F238E27FC236}">
                      <a16:creationId xmlns:a16="http://schemas.microsoft.com/office/drawing/2014/main" id="{43FBE546-C25A-4DF8-8447-E8B249B417B1}"/>
                    </a:ext>
                  </a:extLst>
                </p14:cNvPr>
                <p14:cNvContentPartPr/>
                <p14:nvPr/>
              </p14:nvContentPartPr>
              <p14:xfrm>
                <a:off x="6434013" y="6300787"/>
                <a:ext cx="93600" cy="96480"/>
              </p14:xfrm>
            </p:contentPart>
          </mc:Choice>
          <mc:Fallback xmlns="">
            <p:pic>
              <p:nvPicPr>
                <p:cNvPr id="682" name="Freihand 681">
                  <a:extLst>
                    <a:ext uri="{FF2B5EF4-FFF2-40B4-BE49-F238E27FC236}">
                      <a16:creationId xmlns:a16="http://schemas.microsoft.com/office/drawing/2014/main" id="{43FBE546-C25A-4DF8-8447-E8B249B417B1}"/>
                    </a:ext>
                  </a:extLst>
                </p:cNvPr>
                <p:cNvPicPr/>
                <p:nvPr/>
              </p:nvPicPr>
              <p:blipFill>
                <a:blip r:embed="rId1033"/>
                <a:stretch>
                  <a:fillRect/>
                </a:stretch>
              </p:blipFill>
              <p:spPr>
                <a:xfrm>
                  <a:off x="6429693" y="6296467"/>
                  <a:ext cx="1022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4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24FB5846-9849-4C64-8C27-8BB2D5FD3709}"/>
                    </a:ext>
                  </a:extLst>
                </p14:cNvPr>
                <p14:cNvContentPartPr/>
                <p14:nvPr/>
              </p14:nvContentPartPr>
              <p14:xfrm>
                <a:off x="7696533" y="6725227"/>
                <a:ext cx="101880" cy="118080"/>
              </p14:xfrm>
            </p:contentPart>
          </mc:Choice>
          <mc:Fallback xmlns=""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24FB5846-9849-4C64-8C27-8BB2D5FD3709}"/>
                    </a:ext>
                  </a:extLst>
                </p:cNvPr>
                <p:cNvPicPr/>
                <p:nvPr/>
              </p:nvPicPr>
              <p:blipFill>
                <a:blip r:embed="rId1035"/>
                <a:stretch>
                  <a:fillRect/>
                </a:stretch>
              </p:blipFill>
              <p:spPr>
                <a:xfrm>
                  <a:off x="7692213" y="6720907"/>
                  <a:ext cx="1105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6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234750FB-8C9C-4846-B53A-0EADA70BCD83}"/>
                    </a:ext>
                  </a:extLst>
                </p14:cNvPr>
                <p14:cNvContentPartPr/>
                <p14:nvPr/>
              </p14:nvContentPartPr>
              <p14:xfrm>
                <a:off x="7685013" y="6762667"/>
                <a:ext cx="119880" cy="42480"/>
              </p14:xfrm>
            </p:contentPart>
          </mc:Choice>
          <mc:Fallback xmlns=""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234750FB-8C9C-4846-B53A-0EADA70BCD83}"/>
                    </a:ext>
                  </a:extLst>
                </p:cNvPr>
                <p:cNvPicPr/>
                <p:nvPr/>
              </p:nvPicPr>
              <p:blipFill>
                <a:blip r:embed="rId1037"/>
                <a:stretch>
                  <a:fillRect/>
                </a:stretch>
              </p:blipFill>
              <p:spPr>
                <a:xfrm>
                  <a:off x="7680693" y="6758347"/>
                  <a:ext cx="1285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8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8EAA1168-CD69-4C06-A336-C3198EAA4115}"/>
                    </a:ext>
                  </a:extLst>
                </p14:cNvPr>
                <p14:cNvContentPartPr/>
                <p14:nvPr/>
              </p14:nvContentPartPr>
              <p14:xfrm>
                <a:off x="7808493" y="6752947"/>
                <a:ext cx="82080" cy="80280"/>
              </p14:xfrm>
            </p:contentPart>
          </mc:Choice>
          <mc:Fallback xmlns=""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8EAA1168-CD69-4C06-A336-C3198EAA4115}"/>
                    </a:ext>
                  </a:extLst>
                </p:cNvPr>
                <p:cNvPicPr/>
                <p:nvPr/>
              </p:nvPicPr>
              <p:blipFill>
                <a:blip r:embed="rId1039"/>
                <a:stretch>
                  <a:fillRect/>
                </a:stretch>
              </p:blipFill>
              <p:spPr>
                <a:xfrm>
                  <a:off x="7804173" y="6748627"/>
                  <a:ext cx="907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0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2D371FEC-48A0-484D-9FB4-57B460E22EB9}"/>
                    </a:ext>
                  </a:extLst>
                </p14:cNvPr>
                <p14:cNvContentPartPr/>
                <p14:nvPr/>
              </p14:nvContentPartPr>
              <p14:xfrm>
                <a:off x="6732093" y="6445507"/>
                <a:ext cx="607680" cy="279000"/>
              </p14:xfrm>
            </p:contentPart>
          </mc:Choice>
          <mc:Fallback xmlns=""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2D371FEC-48A0-484D-9FB4-57B460E22EB9}"/>
                    </a:ext>
                  </a:extLst>
                </p:cNvPr>
                <p:cNvPicPr/>
                <p:nvPr/>
              </p:nvPicPr>
              <p:blipFill>
                <a:blip r:embed="rId1041"/>
                <a:stretch>
                  <a:fillRect/>
                </a:stretch>
              </p:blipFill>
              <p:spPr>
                <a:xfrm>
                  <a:off x="6727773" y="6441187"/>
                  <a:ext cx="6163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2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494EA4DA-4F6D-486B-B611-6C5457308683}"/>
                    </a:ext>
                  </a:extLst>
                </p14:cNvPr>
                <p14:cNvContentPartPr/>
                <p14:nvPr/>
              </p14:nvContentPartPr>
              <p14:xfrm>
                <a:off x="6879333" y="6308707"/>
                <a:ext cx="516960" cy="360360"/>
              </p14:xfrm>
            </p:contentPart>
          </mc:Choice>
          <mc:Fallback xmlns=""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494EA4DA-4F6D-486B-B611-6C5457308683}"/>
                    </a:ext>
                  </a:extLst>
                </p:cNvPr>
                <p:cNvPicPr/>
                <p:nvPr/>
              </p:nvPicPr>
              <p:blipFill>
                <a:blip r:embed="rId1043"/>
                <a:stretch>
                  <a:fillRect/>
                </a:stretch>
              </p:blipFill>
              <p:spPr>
                <a:xfrm>
                  <a:off x="6875013" y="6304387"/>
                  <a:ext cx="52560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4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8A1E54F6-E576-4944-B2A3-BE22BDB267A6}"/>
                    </a:ext>
                  </a:extLst>
                </p14:cNvPr>
                <p14:cNvContentPartPr/>
                <p14:nvPr/>
              </p14:nvContentPartPr>
              <p14:xfrm>
                <a:off x="7059333" y="6537667"/>
                <a:ext cx="48600" cy="106560"/>
              </p14:xfrm>
            </p:contentPart>
          </mc:Choice>
          <mc:Fallback xmlns=""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8A1E54F6-E576-4944-B2A3-BE22BDB267A6}"/>
                    </a:ext>
                  </a:extLst>
                </p:cNvPr>
                <p:cNvPicPr/>
                <p:nvPr/>
              </p:nvPicPr>
              <p:blipFill>
                <a:blip r:embed="rId1045"/>
                <a:stretch>
                  <a:fillRect/>
                </a:stretch>
              </p:blipFill>
              <p:spPr>
                <a:xfrm>
                  <a:off x="7055013" y="6533347"/>
                  <a:ext cx="572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6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C867B582-97F5-43E6-AF5F-4996F1FDC742}"/>
                    </a:ext>
                  </a:extLst>
                </p14:cNvPr>
                <p14:cNvContentPartPr/>
                <p14:nvPr/>
              </p14:nvContentPartPr>
              <p14:xfrm>
                <a:off x="7172013" y="6404107"/>
                <a:ext cx="164880" cy="86040"/>
              </p14:xfrm>
            </p:contentPart>
          </mc:Choice>
          <mc:Fallback xmlns=""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C867B582-97F5-43E6-AF5F-4996F1FDC742}"/>
                    </a:ext>
                  </a:extLst>
                </p:cNvPr>
                <p:cNvPicPr/>
                <p:nvPr/>
              </p:nvPicPr>
              <p:blipFill>
                <a:blip r:embed="rId1047"/>
                <a:stretch>
                  <a:fillRect/>
                </a:stretch>
              </p:blipFill>
              <p:spPr>
                <a:xfrm>
                  <a:off x="7167693" y="6399787"/>
                  <a:ext cx="1735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8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2C44896C-5319-4F25-A5F6-C8F7CFF77838}"/>
                    </a:ext>
                  </a:extLst>
                </p14:cNvPr>
                <p14:cNvContentPartPr/>
                <p14:nvPr/>
              </p14:nvContentPartPr>
              <p14:xfrm>
                <a:off x="7139973" y="6390067"/>
                <a:ext cx="149040" cy="176760"/>
              </p14:xfrm>
            </p:contentPart>
          </mc:Choice>
          <mc:Fallback xmlns=""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2C44896C-5319-4F25-A5F6-C8F7CFF77838}"/>
                    </a:ext>
                  </a:extLst>
                </p:cNvPr>
                <p:cNvPicPr/>
                <p:nvPr/>
              </p:nvPicPr>
              <p:blipFill>
                <a:blip r:embed="rId1049"/>
                <a:stretch>
                  <a:fillRect/>
                </a:stretch>
              </p:blipFill>
              <p:spPr>
                <a:xfrm>
                  <a:off x="7135653" y="6385747"/>
                  <a:ext cx="1576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0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0CE1668B-B524-481F-A655-F75059CA7639}"/>
                    </a:ext>
                  </a:extLst>
                </p14:cNvPr>
                <p14:cNvContentPartPr/>
                <p14:nvPr/>
              </p14:nvContentPartPr>
              <p14:xfrm>
                <a:off x="7431573" y="6342187"/>
                <a:ext cx="87840" cy="91080"/>
              </p14:xfrm>
            </p:contentPart>
          </mc:Choice>
          <mc:Fallback xmlns=""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0CE1668B-B524-481F-A655-F75059CA7639}"/>
                    </a:ext>
                  </a:extLst>
                </p:cNvPr>
                <p:cNvPicPr/>
                <p:nvPr/>
              </p:nvPicPr>
              <p:blipFill>
                <a:blip r:embed="rId1051"/>
                <a:stretch>
                  <a:fillRect/>
                </a:stretch>
              </p:blipFill>
              <p:spPr>
                <a:xfrm>
                  <a:off x="7427253" y="6337867"/>
                  <a:ext cx="964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2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FA3C9236-EE36-40E1-8F18-B08A002D8790}"/>
                    </a:ext>
                  </a:extLst>
                </p14:cNvPr>
                <p14:cNvContentPartPr/>
                <p14:nvPr/>
              </p14:nvContentPartPr>
              <p14:xfrm>
                <a:off x="7526613" y="6326707"/>
                <a:ext cx="49680" cy="169200"/>
              </p14:xfrm>
            </p:contentPart>
          </mc:Choice>
          <mc:Fallback xmlns=""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FA3C9236-EE36-40E1-8F18-B08A002D8790}"/>
                    </a:ext>
                  </a:extLst>
                </p:cNvPr>
                <p:cNvPicPr/>
                <p:nvPr/>
              </p:nvPicPr>
              <p:blipFill>
                <a:blip r:embed="rId1053"/>
                <a:stretch>
                  <a:fillRect/>
                </a:stretch>
              </p:blipFill>
              <p:spPr>
                <a:xfrm>
                  <a:off x="7522293" y="6322387"/>
                  <a:ext cx="583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4">
              <p14:nvContentPartPr>
                <p14:cNvPr id="693" name="Freihand 692">
                  <a:extLst>
                    <a:ext uri="{FF2B5EF4-FFF2-40B4-BE49-F238E27FC236}">
                      <a16:creationId xmlns:a16="http://schemas.microsoft.com/office/drawing/2014/main" id="{F0A39CCE-FD3B-4483-A893-D11159A17111}"/>
                    </a:ext>
                  </a:extLst>
                </p14:cNvPr>
                <p14:cNvContentPartPr/>
                <p14:nvPr/>
              </p14:nvContentPartPr>
              <p14:xfrm>
                <a:off x="7582413" y="6255427"/>
                <a:ext cx="84960" cy="133560"/>
              </p14:xfrm>
            </p:contentPart>
          </mc:Choice>
          <mc:Fallback xmlns="">
            <p:pic>
              <p:nvPicPr>
                <p:cNvPr id="693" name="Freihand 692">
                  <a:extLst>
                    <a:ext uri="{FF2B5EF4-FFF2-40B4-BE49-F238E27FC236}">
                      <a16:creationId xmlns:a16="http://schemas.microsoft.com/office/drawing/2014/main" id="{F0A39CCE-FD3B-4483-A893-D11159A17111}"/>
                    </a:ext>
                  </a:extLst>
                </p:cNvPr>
                <p:cNvPicPr/>
                <p:nvPr/>
              </p:nvPicPr>
              <p:blipFill>
                <a:blip r:embed="rId1055"/>
                <a:stretch>
                  <a:fillRect/>
                </a:stretch>
              </p:blipFill>
              <p:spPr>
                <a:xfrm>
                  <a:off x="7578093" y="6251107"/>
                  <a:ext cx="936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6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2744C18C-1322-4EBE-8AC1-977C186DAC73}"/>
                    </a:ext>
                  </a:extLst>
                </p14:cNvPr>
                <p14:cNvContentPartPr/>
                <p14:nvPr/>
              </p14:nvContentPartPr>
              <p14:xfrm>
                <a:off x="7854573" y="6221947"/>
                <a:ext cx="80280" cy="200520"/>
              </p14:xfrm>
            </p:contentPart>
          </mc:Choice>
          <mc:Fallback xmlns=""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2744C18C-1322-4EBE-8AC1-977C186DAC73}"/>
                    </a:ext>
                  </a:extLst>
                </p:cNvPr>
                <p:cNvPicPr/>
                <p:nvPr/>
              </p:nvPicPr>
              <p:blipFill>
                <a:blip r:embed="rId1057"/>
                <a:stretch>
                  <a:fillRect/>
                </a:stretch>
              </p:blipFill>
              <p:spPr>
                <a:xfrm>
                  <a:off x="7850253" y="6217627"/>
                  <a:ext cx="889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8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BEE445BA-10EE-4171-9346-B8BEB17E01D0}"/>
                    </a:ext>
                  </a:extLst>
                </p14:cNvPr>
                <p14:cNvContentPartPr/>
                <p14:nvPr/>
              </p14:nvContentPartPr>
              <p14:xfrm>
                <a:off x="7942773" y="6214747"/>
                <a:ext cx="103680" cy="117000"/>
              </p14:xfrm>
            </p:contentPart>
          </mc:Choice>
          <mc:Fallback xmlns=""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BEE445BA-10EE-4171-9346-B8BEB17E01D0}"/>
                    </a:ext>
                  </a:extLst>
                </p:cNvPr>
                <p:cNvPicPr/>
                <p:nvPr/>
              </p:nvPicPr>
              <p:blipFill>
                <a:blip r:embed="rId1059"/>
                <a:stretch>
                  <a:fillRect/>
                </a:stretch>
              </p:blipFill>
              <p:spPr>
                <a:xfrm>
                  <a:off x="7938453" y="6210427"/>
                  <a:ext cx="1123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0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9B4BD969-F95F-4B24-8A70-881432B691FD}"/>
                    </a:ext>
                  </a:extLst>
                </p14:cNvPr>
                <p14:cNvContentPartPr/>
                <p14:nvPr/>
              </p14:nvContentPartPr>
              <p14:xfrm>
                <a:off x="7760973" y="6323827"/>
                <a:ext cx="335160" cy="98280"/>
              </p14:xfrm>
            </p:contentPart>
          </mc:Choice>
          <mc:Fallback xmlns=""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9B4BD969-F95F-4B24-8A70-881432B691FD}"/>
                    </a:ext>
                  </a:extLst>
                </p:cNvPr>
                <p:cNvPicPr/>
                <p:nvPr/>
              </p:nvPicPr>
              <p:blipFill>
                <a:blip r:embed="rId1061"/>
                <a:stretch>
                  <a:fillRect/>
                </a:stretch>
              </p:blipFill>
              <p:spPr>
                <a:xfrm>
                  <a:off x="7756653" y="6319507"/>
                  <a:ext cx="3438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2">
              <p14:nvContentPartPr>
                <p14:cNvPr id="697" name="Freihand 696">
                  <a:extLst>
                    <a:ext uri="{FF2B5EF4-FFF2-40B4-BE49-F238E27FC236}">
                      <a16:creationId xmlns:a16="http://schemas.microsoft.com/office/drawing/2014/main" id="{82402C0D-AE95-4F4E-B46E-9778C5053C4B}"/>
                    </a:ext>
                  </a:extLst>
                </p14:cNvPr>
                <p14:cNvContentPartPr/>
                <p14:nvPr/>
              </p14:nvContentPartPr>
              <p14:xfrm>
                <a:off x="7906773" y="6408427"/>
                <a:ext cx="61920" cy="187200"/>
              </p14:xfrm>
            </p:contentPart>
          </mc:Choice>
          <mc:Fallback xmlns="">
            <p:pic>
              <p:nvPicPr>
                <p:cNvPr id="697" name="Freihand 696">
                  <a:extLst>
                    <a:ext uri="{FF2B5EF4-FFF2-40B4-BE49-F238E27FC236}">
                      <a16:creationId xmlns:a16="http://schemas.microsoft.com/office/drawing/2014/main" id="{82402C0D-AE95-4F4E-B46E-9778C5053C4B}"/>
                    </a:ext>
                  </a:extLst>
                </p:cNvPr>
                <p:cNvPicPr/>
                <p:nvPr/>
              </p:nvPicPr>
              <p:blipFill>
                <a:blip r:embed="rId1063"/>
                <a:stretch>
                  <a:fillRect/>
                </a:stretch>
              </p:blipFill>
              <p:spPr>
                <a:xfrm>
                  <a:off x="7902453" y="6404107"/>
                  <a:ext cx="705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4">
              <p14:nvContentPartPr>
                <p14:cNvPr id="698" name="Freihand 697">
                  <a:extLst>
                    <a:ext uri="{FF2B5EF4-FFF2-40B4-BE49-F238E27FC236}">
                      <a16:creationId xmlns:a16="http://schemas.microsoft.com/office/drawing/2014/main" id="{927FD98A-6A38-472E-ACEC-0B9C54F165EC}"/>
                    </a:ext>
                  </a:extLst>
                </p14:cNvPr>
                <p14:cNvContentPartPr/>
                <p14:nvPr/>
              </p14:nvContentPartPr>
              <p14:xfrm>
                <a:off x="7962213" y="6446227"/>
                <a:ext cx="145080" cy="90360"/>
              </p14:xfrm>
            </p:contentPart>
          </mc:Choice>
          <mc:Fallback xmlns="">
            <p:pic>
              <p:nvPicPr>
                <p:cNvPr id="698" name="Freihand 697">
                  <a:extLst>
                    <a:ext uri="{FF2B5EF4-FFF2-40B4-BE49-F238E27FC236}">
                      <a16:creationId xmlns:a16="http://schemas.microsoft.com/office/drawing/2014/main" id="{927FD98A-6A38-472E-ACEC-0B9C54F165EC}"/>
                    </a:ext>
                  </a:extLst>
                </p:cNvPr>
                <p:cNvPicPr/>
                <p:nvPr/>
              </p:nvPicPr>
              <p:blipFill>
                <a:blip r:embed="rId1065"/>
                <a:stretch>
                  <a:fillRect/>
                </a:stretch>
              </p:blipFill>
              <p:spPr>
                <a:xfrm>
                  <a:off x="7957893" y="6441907"/>
                  <a:ext cx="1537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6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CF2A17A0-2206-4286-ACB7-6D3DC7C37F0E}"/>
                    </a:ext>
                  </a:extLst>
                </p14:cNvPr>
                <p14:cNvContentPartPr/>
                <p14:nvPr/>
              </p14:nvContentPartPr>
              <p14:xfrm>
                <a:off x="8265693" y="6121147"/>
                <a:ext cx="127800" cy="132480"/>
              </p14:xfrm>
            </p:contentPart>
          </mc:Choice>
          <mc:Fallback xmlns=""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CF2A17A0-2206-4286-ACB7-6D3DC7C37F0E}"/>
                    </a:ext>
                  </a:extLst>
                </p:cNvPr>
                <p:cNvPicPr/>
                <p:nvPr/>
              </p:nvPicPr>
              <p:blipFill>
                <a:blip r:embed="rId1067"/>
                <a:stretch>
                  <a:fillRect/>
                </a:stretch>
              </p:blipFill>
              <p:spPr>
                <a:xfrm>
                  <a:off x="8261373" y="6116827"/>
                  <a:ext cx="1364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8">
              <p14:nvContentPartPr>
                <p14:cNvPr id="702" name="Freihand 701">
                  <a:extLst>
                    <a:ext uri="{FF2B5EF4-FFF2-40B4-BE49-F238E27FC236}">
                      <a16:creationId xmlns:a16="http://schemas.microsoft.com/office/drawing/2014/main" id="{E70A3C33-FEFC-4FBD-A793-765C7DAFBF14}"/>
                    </a:ext>
                  </a:extLst>
                </p14:cNvPr>
                <p14:cNvContentPartPr/>
                <p14:nvPr/>
              </p14:nvContentPartPr>
              <p14:xfrm>
                <a:off x="8396013" y="6129427"/>
                <a:ext cx="90720" cy="69840"/>
              </p14:xfrm>
            </p:contentPart>
          </mc:Choice>
          <mc:Fallback xmlns="">
            <p:pic>
              <p:nvPicPr>
                <p:cNvPr id="702" name="Freihand 701">
                  <a:extLst>
                    <a:ext uri="{FF2B5EF4-FFF2-40B4-BE49-F238E27FC236}">
                      <a16:creationId xmlns:a16="http://schemas.microsoft.com/office/drawing/2014/main" id="{E70A3C33-FEFC-4FBD-A793-765C7DAFBF14}"/>
                    </a:ext>
                  </a:extLst>
                </p:cNvPr>
                <p:cNvPicPr/>
                <p:nvPr/>
              </p:nvPicPr>
              <p:blipFill>
                <a:blip r:embed="rId1069"/>
                <a:stretch>
                  <a:fillRect/>
                </a:stretch>
              </p:blipFill>
              <p:spPr>
                <a:xfrm>
                  <a:off x="8391693" y="6125107"/>
                  <a:ext cx="993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0">
              <p14:nvContentPartPr>
                <p14:cNvPr id="704" name="Freihand 703">
                  <a:extLst>
                    <a:ext uri="{FF2B5EF4-FFF2-40B4-BE49-F238E27FC236}">
                      <a16:creationId xmlns:a16="http://schemas.microsoft.com/office/drawing/2014/main" id="{4BE1D4E1-D250-413A-A60F-ED0B53648C79}"/>
                    </a:ext>
                  </a:extLst>
                </p14:cNvPr>
                <p14:cNvContentPartPr/>
                <p14:nvPr/>
              </p14:nvContentPartPr>
              <p14:xfrm>
                <a:off x="8479173" y="6137707"/>
                <a:ext cx="44280" cy="85680"/>
              </p14:xfrm>
            </p:contentPart>
          </mc:Choice>
          <mc:Fallback xmlns="">
            <p:pic>
              <p:nvPicPr>
                <p:cNvPr id="704" name="Freihand 703">
                  <a:extLst>
                    <a:ext uri="{FF2B5EF4-FFF2-40B4-BE49-F238E27FC236}">
                      <a16:creationId xmlns:a16="http://schemas.microsoft.com/office/drawing/2014/main" id="{4BE1D4E1-D250-413A-A60F-ED0B53648C79}"/>
                    </a:ext>
                  </a:extLst>
                </p:cNvPr>
                <p:cNvPicPr/>
                <p:nvPr/>
              </p:nvPicPr>
              <p:blipFill>
                <a:blip r:embed="rId1071"/>
                <a:stretch>
                  <a:fillRect/>
                </a:stretch>
              </p:blipFill>
              <p:spPr>
                <a:xfrm>
                  <a:off x="8474853" y="6133387"/>
                  <a:ext cx="529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2">
              <p14:nvContentPartPr>
                <p14:cNvPr id="705" name="Freihand 704">
                  <a:extLst>
                    <a:ext uri="{FF2B5EF4-FFF2-40B4-BE49-F238E27FC236}">
                      <a16:creationId xmlns:a16="http://schemas.microsoft.com/office/drawing/2014/main" id="{66AB5EE1-6FBF-410F-A441-420373AAF2FF}"/>
                    </a:ext>
                  </a:extLst>
                </p14:cNvPr>
                <p14:cNvContentPartPr/>
                <p14:nvPr/>
              </p14:nvContentPartPr>
              <p14:xfrm>
                <a:off x="8465133" y="6167227"/>
                <a:ext cx="72360" cy="11520"/>
              </p14:xfrm>
            </p:contentPart>
          </mc:Choice>
          <mc:Fallback xmlns="">
            <p:pic>
              <p:nvPicPr>
                <p:cNvPr id="705" name="Freihand 704">
                  <a:extLst>
                    <a:ext uri="{FF2B5EF4-FFF2-40B4-BE49-F238E27FC236}">
                      <a16:creationId xmlns:a16="http://schemas.microsoft.com/office/drawing/2014/main" id="{66AB5EE1-6FBF-410F-A441-420373AAF2FF}"/>
                    </a:ext>
                  </a:extLst>
                </p:cNvPr>
                <p:cNvPicPr/>
                <p:nvPr/>
              </p:nvPicPr>
              <p:blipFill>
                <a:blip r:embed="rId1073"/>
                <a:stretch>
                  <a:fillRect/>
                </a:stretch>
              </p:blipFill>
              <p:spPr>
                <a:xfrm>
                  <a:off x="8460813" y="6162907"/>
                  <a:ext cx="810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4">
              <p14:nvContentPartPr>
                <p14:cNvPr id="706" name="Freihand 705">
                  <a:extLst>
                    <a:ext uri="{FF2B5EF4-FFF2-40B4-BE49-F238E27FC236}">
                      <a16:creationId xmlns:a16="http://schemas.microsoft.com/office/drawing/2014/main" id="{EDD51015-6CB8-45A0-B28E-B3336776B8BE}"/>
                    </a:ext>
                  </a:extLst>
                </p14:cNvPr>
                <p14:cNvContentPartPr/>
                <p14:nvPr/>
              </p14:nvContentPartPr>
              <p14:xfrm>
                <a:off x="8541093" y="6133747"/>
                <a:ext cx="35640" cy="84240"/>
              </p14:xfrm>
            </p:contentPart>
          </mc:Choice>
          <mc:Fallback xmlns="">
            <p:pic>
              <p:nvPicPr>
                <p:cNvPr id="706" name="Freihand 705">
                  <a:extLst>
                    <a:ext uri="{FF2B5EF4-FFF2-40B4-BE49-F238E27FC236}">
                      <a16:creationId xmlns:a16="http://schemas.microsoft.com/office/drawing/2014/main" id="{EDD51015-6CB8-45A0-B28E-B3336776B8BE}"/>
                    </a:ext>
                  </a:extLst>
                </p:cNvPr>
                <p:cNvPicPr/>
                <p:nvPr/>
              </p:nvPicPr>
              <p:blipFill>
                <a:blip r:embed="rId1075"/>
                <a:stretch>
                  <a:fillRect/>
                </a:stretch>
              </p:blipFill>
              <p:spPr>
                <a:xfrm>
                  <a:off x="8536773" y="6129427"/>
                  <a:ext cx="442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6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985D4878-81E9-4F09-9F8E-2C566F4FF1C6}"/>
                    </a:ext>
                  </a:extLst>
                </p14:cNvPr>
                <p14:cNvContentPartPr/>
                <p14:nvPr/>
              </p14:nvContentPartPr>
              <p14:xfrm>
                <a:off x="8296293" y="6301867"/>
                <a:ext cx="117000" cy="121680"/>
              </p14:xfrm>
            </p:contentPart>
          </mc:Choice>
          <mc:Fallback xmlns=""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985D4878-81E9-4F09-9F8E-2C566F4FF1C6}"/>
                    </a:ext>
                  </a:extLst>
                </p:cNvPr>
                <p:cNvPicPr/>
                <p:nvPr/>
              </p:nvPicPr>
              <p:blipFill>
                <a:blip r:embed="rId1077"/>
                <a:stretch>
                  <a:fillRect/>
                </a:stretch>
              </p:blipFill>
              <p:spPr>
                <a:xfrm>
                  <a:off x="8291973" y="6297547"/>
                  <a:ext cx="1256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8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2391BB9C-6B3C-4158-86F1-FDC7F08A120F}"/>
                    </a:ext>
                  </a:extLst>
                </p14:cNvPr>
                <p14:cNvContentPartPr/>
                <p14:nvPr/>
              </p14:nvContentPartPr>
              <p14:xfrm>
                <a:off x="8437053" y="6314467"/>
                <a:ext cx="73080" cy="81720"/>
              </p14:xfrm>
            </p:contentPart>
          </mc:Choice>
          <mc:Fallback xmlns=""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2391BB9C-6B3C-4158-86F1-FDC7F08A120F}"/>
                    </a:ext>
                  </a:extLst>
                </p:cNvPr>
                <p:cNvPicPr/>
                <p:nvPr/>
              </p:nvPicPr>
              <p:blipFill>
                <a:blip r:embed="rId1079"/>
                <a:stretch>
                  <a:fillRect/>
                </a:stretch>
              </p:blipFill>
              <p:spPr>
                <a:xfrm>
                  <a:off x="8432733" y="6310147"/>
                  <a:ext cx="817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0">
              <p14:nvContentPartPr>
                <p14:cNvPr id="710" name="Freihand 709">
                  <a:extLst>
                    <a:ext uri="{FF2B5EF4-FFF2-40B4-BE49-F238E27FC236}">
                      <a16:creationId xmlns:a16="http://schemas.microsoft.com/office/drawing/2014/main" id="{828B2320-BAC5-4164-AB98-497DE8532DF7}"/>
                    </a:ext>
                  </a:extLst>
                </p14:cNvPr>
                <p14:cNvContentPartPr/>
                <p14:nvPr/>
              </p14:nvContentPartPr>
              <p14:xfrm>
                <a:off x="8513373" y="6351907"/>
                <a:ext cx="39240" cy="72720"/>
              </p14:xfrm>
            </p:contentPart>
          </mc:Choice>
          <mc:Fallback xmlns="">
            <p:pic>
              <p:nvPicPr>
                <p:cNvPr id="710" name="Freihand 709">
                  <a:extLst>
                    <a:ext uri="{FF2B5EF4-FFF2-40B4-BE49-F238E27FC236}">
                      <a16:creationId xmlns:a16="http://schemas.microsoft.com/office/drawing/2014/main" id="{828B2320-BAC5-4164-AB98-497DE8532DF7}"/>
                    </a:ext>
                  </a:extLst>
                </p:cNvPr>
                <p:cNvPicPr/>
                <p:nvPr/>
              </p:nvPicPr>
              <p:blipFill>
                <a:blip r:embed="rId1081"/>
                <a:stretch>
                  <a:fillRect/>
                </a:stretch>
              </p:blipFill>
              <p:spPr>
                <a:xfrm>
                  <a:off x="8509053" y="6347587"/>
                  <a:ext cx="478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2">
              <p14:nvContentPartPr>
                <p14:cNvPr id="711" name="Freihand 710">
                  <a:extLst>
                    <a:ext uri="{FF2B5EF4-FFF2-40B4-BE49-F238E27FC236}">
                      <a16:creationId xmlns:a16="http://schemas.microsoft.com/office/drawing/2014/main" id="{127591B3-8922-4BB1-809B-5DB2615278BA}"/>
                    </a:ext>
                  </a:extLst>
                </p14:cNvPr>
                <p14:cNvContentPartPr/>
                <p14:nvPr/>
              </p14:nvContentPartPr>
              <p14:xfrm>
                <a:off x="8501133" y="6358387"/>
                <a:ext cx="68040" cy="28800"/>
              </p14:xfrm>
            </p:contentPart>
          </mc:Choice>
          <mc:Fallback xmlns="">
            <p:pic>
              <p:nvPicPr>
                <p:cNvPr id="711" name="Freihand 710">
                  <a:extLst>
                    <a:ext uri="{FF2B5EF4-FFF2-40B4-BE49-F238E27FC236}">
                      <a16:creationId xmlns:a16="http://schemas.microsoft.com/office/drawing/2014/main" id="{127591B3-8922-4BB1-809B-5DB2615278BA}"/>
                    </a:ext>
                  </a:extLst>
                </p:cNvPr>
                <p:cNvPicPr/>
                <p:nvPr/>
              </p:nvPicPr>
              <p:blipFill>
                <a:blip r:embed="rId1083"/>
                <a:stretch>
                  <a:fillRect/>
                </a:stretch>
              </p:blipFill>
              <p:spPr>
                <a:xfrm>
                  <a:off x="8496813" y="6354067"/>
                  <a:ext cx="766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4">
              <p14:nvContentPartPr>
                <p14:cNvPr id="712" name="Freihand 711">
                  <a:extLst>
                    <a:ext uri="{FF2B5EF4-FFF2-40B4-BE49-F238E27FC236}">
                      <a16:creationId xmlns:a16="http://schemas.microsoft.com/office/drawing/2014/main" id="{EFC72CE5-7CFE-48A0-A1C6-9DFD9E7FEF49}"/>
                    </a:ext>
                  </a:extLst>
                </p14:cNvPr>
                <p14:cNvContentPartPr/>
                <p14:nvPr/>
              </p14:nvContentPartPr>
              <p14:xfrm>
                <a:off x="8570973" y="6357667"/>
                <a:ext cx="35280" cy="69480"/>
              </p14:xfrm>
            </p:contentPart>
          </mc:Choice>
          <mc:Fallback xmlns="">
            <p:pic>
              <p:nvPicPr>
                <p:cNvPr id="712" name="Freihand 711">
                  <a:extLst>
                    <a:ext uri="{FF2B5EF4-FFF2-40B4-BE49-F238E27FC236}">
                      <a16:creationId xmlns:a16="http://schemas.microsoft.com/office/drawing/2014/main" id="{EFC72CE5-7CFE-48A0-A1C6-9DFD9E7FEF49}"/>
                    </a:ext>
                  </a:extLst>
                </p:cNvPr>
                <p:cNvPicPr/>
                <p:nvPr/>
              </p:nvPicPr>
              <p:blipFill>
                <a:blip r:embed="rId1085"/>
                <a:stretch>
                  <a:fillRect/>
                </a:stretch>
              </p:blipFill>
              <p:spPr>
                <a:xfrm>
                  <a:off x="8566653" y="6353347"/>
                  <a:ext cx="439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6">
              <p14:nvContentPartPr>
                <p14:cNvPr id="714" name="Freihand 713">
                  <a:extLst>
                    <a:ext uri="{FF2B5EF4-FFF2-40B4-BE49-F238E27FC236}">
                      <a16:creationId xmlns:a16="http://schemas.microsoft.com/office/drawing/2014/main" id="{AA003254-A12F-467B-8B72-1B71849A911E}"/>
                    </a:ext>
                  </a:extLst>
                </p14:cNvPr>
                <p14:cNvContentPartPr/>
                <p14:nvPr/>
              </p14:nvContentPartPr>
              <p14:xfrm>
                <a:off x="8107653" y="6258667"/>
                <a:ext cx="75600" cy="35640"/>
              </p14:xfrm>
            </p:contentPart>
          </mc:Choice>
          <mc:Fallback xmlns="">
            <p:pic>
              <p:nvPicPr>
                <p:cNvPr id="714" name="Freihand 713">
                  <a:extLst>
                    <a:ext uri="{FF2B5EF4-FFF2-40B4-BE49-F238E27FC236}">
                      <a16:creationId xmlns:a16="http://schemas.microsoft.com/office/drawing/2014/main" id="{AA003254-A12F-467B-8B72-1B71849A911E}"/>
                    </a:ext>
                  </a:extLst>
                </p:cNvPr>
                <p:cNvPicPr/>
                <p:nvPr/>
              </p:nvPicPr>
              <p:blipFill>
                <a:blip r:embed="rId1087"/>
                <a:stretch>
                  <a:fillRect/>
                </a:stretch>
              </p:blipFill>
              <p:spPr>
                <a:xfrm>
                  <a:off x="8103333" y="6254347"/>
                  <a:ext cx="842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8">
              <p14:nvContentPartPr>
                <p14:cNvPr id="715" name="Freihand 714">
                  <a:extLst>
                    <a:ext uri="{FF2B5EF4-FFF2-40B4-BE49-F238E27FC236}">
                      <a16:creationId xmlns:a16="http://schemas.microsoft.com/office/drawing/2014/main" id="{D99EF652-D380-4A62-A30E-932AF19B905C}"/>
                    </a:ext>
                  </a:extLst>
                </p14:cNvPr>
                <p14:cNvContentPartPr/>
                <p14:nvPr/>
              </p14:nvContentPartPr>
              <p14:xfrm>
                <a:off x="8110893" y="6336427"/>
                <a:ext cx="73800" cy="31320"/>
              </p14:xfrm>
            </p:contentPart>
          </mc:Choice>
          <mc:Fallback xmlns="">
            <p:pic>
              <p:nvPicPr>
                <p:cNvPr id="715" name="Freihand 714">
                  <a:extLst>
                    <a:ext uri="{FF2B5EF4-FFF2-40B4-BE49-F238E27FC236}">
                      <a16:creationId xmlns:a16="http://schemas.microsoft.com/office/drawing/2014/main" id="{D99EF652-D380-4A62-A30E-932AF19B905C}"/>
                    </a:ext>
                  </a:extLst>
                </p:cNvPr>
                <p:cNvPicPr/>
                <p:nvPr/>
              </p:nvPicPr>
              <p:blipFill>
                <a:blip r:embed="rId1089"/>
                <a:stretch>
                  <a:fillRect/>
                </a:stretch>
              </p:blipFill>
              <p:spPr>
                <a:xfrm>
                  <a:off x="8106573" y="6332107"/>
                  <a:ext cx="824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0">
              <p14:nvContentPartPr>
                <p14:cNvPr id="716" name="Freihand 715">
                  <a:extLst>
                    <a:ext uri="{FF2B5EF4-FFF2-40B4-BE49-F238E27FC236}">
                      <a16:creationId xmlns:a16="http://schemas.microsoft.com/office/drawing/2014/main" id="{7FFB0DAC-52F3-4849-98E5-B9FB2DFA6ED6}"/>
                    </a:ext>
                  </a:extLst>
                </p14:cNvPr>
                <p14:cNvContentPartPr/>
                <p14:nvPr/>
              </p14:nvContentPartPr>
              <p14:xfrm>
                <a:off x="8192613" y="6285667"/>
                <a:ext cx="68400" cy="30600"/>
              </p14:xfrm>
            </p:contentPart>
          </mc:Choice>
          <mc:Fallback xmlns="">
            <p:pic>
              <p:nvPicPr>
                <p:cNvPr id="716" name="Freihand 715">
                  <a:extLst>
                    <a:ext uri="{FF2B5EF4-FFF2-40B4-BE49-F238E27FC236}">
                      <a16:creationId xmlns:a16="http://schemas.microsoft.com/office/drawing/2014/main" id="{7FFB0DAC-52F3-4849-98E5-B9FB2DFA6ED6}"/>
                    </a:ext>
                  </a:extLst>
                </p:cNvPr>
                <p:cNvPicPr/>
                <p:nvPr/>
              </p:nvPicPr>
              <p:blipFill>
                <a:blip r:embed="rId1091"/>
                <a:stretch>
                  <a:fillRect/>
                </a:stretch>
              </p:blipFill>
              <p:spPr>
                <a:xfrm>
                  <a:off x="8188293" y="6281347"/>
                  <a:ext cx="770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2">
              <p14:nvContentPartPr>
                <p14:cNvPr id="717" name="Freihand 716">
                  <a:extLst>
                    <a:ext uri="{FF2B5EF4-FFF2-40B4-BE49-F238E27FC236}">
                      <a16:creationId xmlns:a16="http://schemas.microsoft.com/office/drawing/2014/main" id="{9BE81B3F-4356-4EC2-AA5C-8C2F5D89A390}"/>
                    </a:ext>
                  </a:extLst>
                </p14:cNvPr>
                <p14:cNvContentPartPr/>
                <p14:nvPr/>
              </p14:nvContentPartPr>
              <p14:xfrm>
                <a:off x="7723893" y="6195667"/>
                <a:ext cx="167400" cy="485640"/>
              </p14:xfrm>
            </p:contentPart>
          </mc:Choice>
          <mc:Fallback xmlns="">
            <p:pic>
              <p:nvPicPr>
                <p:cNvPr id="717" name="Freihand 716">
                  <a:extLst>
                    <a:ext uri="{FF2B5EF4-FFF2-40B4-BE49-F238E27FC236}">
                      <a16:creationId xmlns:a16="http://schemas.microsoft.com/office/drawing/2014/main" id="{9BE81B3F-4356-4EC2-AA5C-8C2F5D89A390}"/>
                    </a:ext>
                  </a:extLst>
                </p:cNvPr>
                <p:cNvPicPr/>
                <p:nvPr/>
              </p:nvPicPr>
              <p:blipFill>
                <a:blip r:embed="rId1093"/>
                <a:stretch>
                  <a:fillRect/>
                </a:stretch>
              </p:blipFill>
              <p:spPr>
                <a:xfrm>
                  <a:off x="7719573" y="6191347"/>
                  <a:ext cx="17604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4">
              <p14:nvContentPartPr>
                <p14:cNvPr id="718" name="Freihand 717">
                  <a:extLst>
                    <a:ext uri="{FF2B5EF4-FFF2-40B4-BE49-F238E27FC236}">
                      <a16:creationId xmlns:a16="http://schemas.microsoft.com/office/drawing/2014/main" id="{87D67D77-AA39-4DD9-93FD-91B9AE49F07B}"/>
                    </a:ext>
                  </a:extLst>
                </p14:cNvPr>
                <p14:cNvContentPartPr/>
                <p14:nvPr/>
              </p14:nvContentPartPr>
              <p14:xfrm>
                <a:off x="7888413" y="6476107"/>
                <a:ext cx="769320" cy="205200"/>
              </p14:xfrm>
            </p:contentPart>
          </mc:Choice>
          <mc:Fallback xmlns="">
            <p:pic>
              <p:nvPicPr>
                <p:cNvPr id="718" name="Freihand 717">
                  <a:extLst>
                    <a:ext uri="{FF2B5EF4-FFF2-40B4-BE49-F238E27FC236}">
                      <a16:creationId xmlns:a16="http://schemas.microsoft.com/office/drawing/2014/main" id="{87D67D77-AA39-4DD9-93FD-91B9AE49F07B}"/>
                    </a:ext>
                  </a:extLst>
                </p:cNvPr>
                <p:cNvPicPr/>
                <p:nvPr/>
              </p:nvPicPr>
              <p:blipFill>
                <a:blip r:embed="rId1095"/>
                <a:stretch>
                  <a:fillRect/>
                </a:stretch>
              </p:blipFill>
              <p:spPr>
                <a:xfrm>
                  <a:off x="7884093" y="6471787"/>
                  <a:ext cx="7779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6">
              <p14:nvContentPartPr>
                <p14:cNvPr id="719" name="Freihand 718">
                  <a:extLst>
                    <a:ext uri="{FF2B5EF4-FFF2-40B4-BE49-F238E27FC236}">
                      <a16:creationId xmlns:a16="http://schemas.microsoft.com/office/drawing/2014/main" id="{466F7576-623E-423E-B575-324104042B29}"/>
                    </a:ext>
                  </a:extLst>
                </p14:cNvPr>
                <p14:cNvContentPartPr/>
                <p14:nvPr/>
              </p14:nvContentPartPr>
              <p14:xfrm>
                <a:off x="7751973" y="5973187"/>
                <a:ext cx="928800" cy="500760"/>
              </p14:xfrm>
            </p:contentPart>
          </mc:Choice>
          <mc:Fallback xmlns="">
            <p:pic>
              <p:nvPicPr>
                <p:cNvPr id="719" name="Freihand 718">
                  <a:extLst>
                    <a:ext uri="{FF2B5EF4-FFF2-40B4-BE49-F238E27FC236}">
                      <a16:creationId xmlns:a16="http://schemas.microsoft.com/office/drawing/2014/main" id="{466F7576-623E-423E-B575-324104042B29}"/>
                    </a:ext>
                  </a:extLst>
                </p:cNvPr>
                <p:cNvPicPr/>
                <p:nvPr/>
              </p:nvPicPr>
              <p:blipFill>
                <a:blip r:embed="rId1097"/>
                <a:stretch>
                  <a:fillRect/>
                </a:stretch>
              </p:blipFill>
              <p:spPr>
                <a:xfrm>
                  <a:off x="7747653" y="5968867"/>
                  <a:ext cx="937440" cy="50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98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21927503-EC31-43C1-B290-E03E31D2FC38}"/>
                  </a:ext>
                </a:extLst>
              </p14:cNvPr>
              <p14:cNvContentPartPr/>
              <p14:nvPr/>
            </p14:nvContentPartPr>
            <p14:xfrm>
              <a:off x="7767453" y="1440787"/>
              <a:ext cx="3546360" cy="17748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21927503-EC31-43C1-B290-E03E31D2FC38}"/>
                  </a:ext>
                </a:extLst>
              </p:cNvPr>
              <p:cNvPicPr/>
              <p:nvPr/>
            </p:nvPicPr>
            <p:blipFill>
              <a:blip r:embed="rId1099"/>
              <a:stretch>
                <a:fillRect/>
              </a:stretch>
            </p:blipFill>
            <p:spPr>
              <a:xfrm>
                <a:off x="7763133" y="1436467"/>
                <a:ext cx="355500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0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5F07F74A-6C44-44A1-9052-ACA4716AAA0F}"/>
                  </a:ext>
                </a:extLst>
              </p14:cNvPr>
              <p14:cNvContentPartPr/>
              <p14:nvPr/>
            </p14:nvContentPartPr>
            <p14:xfrm>
              <a:off x="8231133" y="1133347"/>
              <a:ext cx="381960" cy="45432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5F07F74A-6C44-44A1-9052-ACA4716AAA0F}"/>
                  </a:ext>
                </a:extLst>
              </p:cNvPr>
              <p:cNvPicPr/>
              <p:nvPr/>
            </p:nvPicPr>
            <p:blipFill>
              <a:blip r:embed="rId1101"/>
              <a:stretch>
                <a:fillRect/>
              </a:stretch>
            </p:blipFill>
            <p:spPr>
              <a:xfrm>
                <a:off x="8226813" y="1129027"/>
                <a:ext cx="39060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2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67721488-ADF3-4774-8118-C4F83878B945}"/>
                  </a:ext>
                </a:extLst>
              </p14:cNvPr>
              <p14:cNvContentPartPr/>
              <p14:nvPr/>
            </p14:nvContentPartPr>
            <p14:xfrm>
              <a:off x="9471333" y="975307"/>
              <a:ext cx="496440" cy="57312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67721488-ADF3-4774-8118-C4F83878B945}"/>
                  </a:ext>
                </a:extLst>
              </p:cNvPr>
              <p:cNvPicPr/>
              <p:nvPr/>
            </p:nvPicPr>
            <p:blipFill>
              <a:blip r:embed="rId1103"/>
              <a:stretch>
                <a:fillRect/>
              </a:stretch>
            </p:blipFill>
            <p:spPr>
              <a:xfrm>
                <a:off x="9467013" y="970987"/>
                <a:ext cx="505080" cy="58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4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6EEA1AAB-687E-4771-BBA6-A2DBC6AF5052}"/>
                  </a:ext>
                </a:extLst>
              </p14:cNvPr>
              <p14:cNvContentPartPr/>
              <p14:nvPr/>
            </p14:nvContentPartPr>
            <p14:xfrm>
              <a:off x="10276653" y="997267"/>
              <a:ext cx="355320" cy="48420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6EEA1AAB-687E-4771-BBA6-A2DBC6AF5052}"/>
                  </a:ext>
                </a:extLst>
              </p:cNvPr>
              <p:cNvPicPr/>
              <p:nvPr/>
            </p:nvPicPr>
            <p:blipFill>
              <a:blip r:embed="rId1105"/>
              <a:stretch>
                <a:fillRect/>
              </a:stretch>
            </p:blipFill>
            <p:spPr>
              <a:xfrm>
                <a:off x="10272333" y="992947"/>
                <a:ext cx="363960" cy="49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60" name="Gruppieren 459">
            <a:extLst>
              <a:ext uri="{FF2B5EF4-FFF2-40B4-BE49-F238E27FC236}">
                <a16:creationId xmlns:a16="http://schemas.microsoft.com/office/drawing/2014/main" id="{14919623-074A-4A12-B749-A5A4966CB4F6}"/>
              </a:ext>
            </a:extLst>
          </p:cNvPr>
          <p:cNvGrpSpPr/>
          <p:nvPr/>
        </p:nvGrpSpPr>
        <p:grpSpPr>
          <a:xfrm>
            <a:off x="10026093" y="993307"/>
            <a:ext cx="589680" cy="525960"/>
            <a:chOff x="10026093" y="993307"/>
            <a:chExt cx="589680" cy="52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6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914F8E13-2214-4B65-A53D-BE812AEC4AEC}"/>
                    </a:ext>
                  </a:extLst>
                </p14:cNvPr>
                <p14:cNvContentPartPr/>
                <p14:nvPr/>
              </p14:nvContentPartPr>
              <p14:xfrm>
                <a:off x="10026093" y="1065667"/>
                <a:ext cx="310320" cy="45360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914F8E13-2214-4B65-A53D-BE812AEC4AEC}"/>
                    </a:ext>
                  </a:extLst>
                </p:cNvPr>
                <p:cNvPicPr/>
                <p:nvPr/>
              </p:nvPicPr>
              <p:blipFill>
                <a:blip r:embed="rId1107"/>
                <a:stretch>
                  <a:fillRect/>
                </a:stretch>
              </p:blipFill>
              <p:spPr>
                <a:xfrm>
                  <a:off x="10021773" y="1061347"/>
                  <a:ext cx="31896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8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116F14C0-B822-4818-B0D8-0524AEA61D49}"/>
                    </a:ext>
                  </a:extLst>
                </p14:cNvPr>
                <p14:cNvContentPartPr/>
                <p14:nvPr/>
              </p14:nvContentPartPr>
              <p14:xfrm>
                <a:off x="10255773" y="993307"/>
                <a:ext cx="360000" cy="47988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116F14C0-B822-4818-B0D8-0524AEA61D49}"/>
                    </a:ext>
                  </a:extLst>
                </p:cNvPr>
                <p:cNvPicPr/>
                <p:nvPr/>
              </p:nvPicPr>
              <p:blipFill>
                <a:blip r:embed="rId1109"/>
                <a:stretch>
                  <a:fillRect/>
                </a:stretch>
              </p:blipFill>
              <p:spPr>
                <a:xfrm>
                  <a:off x="10251453" y="988987"/>
                  <a:ext cx="368640" cy="48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10">
            <p14:nvContentPartPr>
              <p14:cNvPr id="492" name="Freihand 491">
                <a:extLst>
                  <a:ext uri="{FF2B5EF4-FFF2-40B4-BE49-F238E27FC236}">
                    <a16:creationId xmlns:a16="http://schemas.microsoft.com/office/drawing/2014/main" id="{E7904B90-30FB-4CF3-B8F6-C80F79188F14}"/>
                  </a:ext>
                </a:extLst>
              </p14:cNvPr>
              <p14:cNvContentPartPr/>
              <p14:nvPr/>
            </p14:nvContentPartPr>
            <p14:xfrm>
              <a:off x="10701453" y="2558947"/>
              <a:ext cx="579960" cy="84240"/>
            </p14:xfrm>
          </p:contentPart>
        </mc:Choice>
        <mc:Fallback>
          <p:pic>
            <p:nvPicPr>
              <p:cNvPr id="492" name="Freihand 491">
                <a:extLst>
                  <a:ext uri="{FF2B5EF4-FFF2-40B4-BE49-F238E27FC236}">
                    <a16:creationId xmlns:a16="http://schemas.microsoft.com/office/drawing/2014/main" id="{E7904B90-30FB-4CF3-B8F6-C80F79188F14}"/>
                  </a:ext>
                </a:extLst>
              </p:cNvPr>
              <p:cNvPicPr/>
              <p:nvPr/>
            </p:nvPicPr>
            <p:blipFill>
              <a:blip r:embed="rId1111"/>
              <a:stretch>
                <a:fillRect/>
              </a:stretch>
            </p:blipFill>
            <p:spPr>
              <a:xfrm>
                <a:off x="10697133" y="2554627"/>
                <a:ext cx="58860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2">
            <p14:nvContentPartPr>
              <p14:cNvPr id="493" name="Freihand 492">
                <a:extLst>
                  <a:ext uri="{FF2B5EF4-FFF2-40B4-BE49-F238E27FC236}">
                    <a16:creationId xmlns:a16="http://schemas.microsoft.com/office/drawing/2014/main" id="{33539658-00CD-474B-80FA-6A5B9E1B6DDD}"/>
                  </a:ext>
                </a:extLst>
              </p14:cNvPr>
              <p14:cNvContentPartPr/>
              <p14:nvPr/>
            </p14:nvContentPartPr>
            <p14:xfrm>
              <a:off x="8987133" y="2087707"/>
              <a:ext cx="494280" cy="647640"/>
            </p14:xfrm>
          </p:contentPart>
        </mc:Choice>
        <mc:Fallback>
          <p:pic>
            <p:nvPicPr>
              <p:cNvPr id="493" name="Freihand 492">
                <a:extLst>
                  <a:ext uri="{FF2B5EF4-FFF2-40B4-BE49-F238E27FC236}">
                    <a16:creationId xmlns:a16="http://schemas.microsoft.com/office/drawing/2014/main" id="{33539658-00CD-474B-80FA-6A5B9E1B6DDD}"/>
                  </a:ext>
                </a:extLst>
              </p:cNvPr>
              <p:cNvPicPr/>
              <p:nvPr/>
            </p:nvPicPr>
            <p:blipFill>
              <a:blip r:embed="rId1113"/>
              <a:stretch>
                <a:fillRect/>
              </a:stretch>
            </p:blipFill>
            <p:spPr>
              <a:xfrm>
                <a:off x="8982813" y="2083387"/>
                <a:ext cx="502920" cy="65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4">
            <p14:nvContentPartPr>
              <p14:cNvPr id="495" name="Freihand 494">
                <a:extLst>
                  <a:ext uri="{FF2B5EF4-FFF2-40B4-BE49-F238E27FC236}">
                    <a16:creationId xmlns:a16="http://schemas.microsoft.com/office/drawing/2014/main" id="{F5583EA8-5854-4FFC-83AF-91EB0DD22FCD}"/>
                  </a:ext>
                </a:extLst>
              </p14:cNvPr>
              <p14:cNvContentPartPr/>
              <p14:nvPr/>
            </p14:nvContentPartPr>
            <p14:xfrm>
              <a:off x="8861133" y="1955947"/>
              <a:ext cx="2660760" cy="750960"/>
            </p14:xfrm>
          </p:contentPart>
        </mc:Choice>
        <mc:Fallback>
          <p:pic>
            <p:nvPicPr>
              <p:cNvPr id="495" name="Freihand 494">
                <a:extLst>
                  <a:ext uri="{FF2B5EF4-FFF2-40B4-BE49-F238E27FC236}">
                    <a16:creationId xmlns:a16="http://schemas.microsoft.com/office/drawing/2014/main" id="{F5583EA8-5854-4FFC-83AF-91EB0DD22FCD}"/>
                  </a:ext>
                </a:extLst>
              </p:cNvPr>
              <p:cNvPicPr/>
              <p:nvPr/>
            </p:nvPicPr>
            <p:blipFill>
              <a:blip r:embed="rId1115"/>
              <a:stretch>
                <a:fillRect/>
              </a:stretch>
            </p:blipFill>
            <p:spPr>
              <a:xfrm>
                <a:off x="8856813" y="1951627"/>
                <a:ext cx="2669400" cy="75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6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FCBCE840-F753-4729-A370-8520972BA40B}"/>
                  </a:ext>
                </a:extLst>
              </p14:cNvPr>
              <p14:cNvContentPartPr/>
              <p14:nvPr/>
            </p14:nvContentPartPr>
            <p14:xfrm>
              <a:off x="8771853" y="1987627"/>
              <a:ext cx="2806200" cy="73800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FCBCE840-F753-4729-A370-8520972BA40B}"/>
                  </a:ext>
                </a:extLst>
              </p:cNvPr>
              <p:cNvPicPr/>
              <p:nvPr/>
            </p:nvPicPr>
            <p:blipFill>
              <a:blip r:embed="rId1117"/>
              <a:stretch>
                <a:fillRect/>
              </a:stretch>
            </p:blipFill>
            <p:spPr>
              <a:xfrm>
                <a:off x="8767533" y="1983307"/>
                <a:ext cx="2814840" cy="74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8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9D99248A-43B4-470F-AB5B-2A9D83951193}"/>
                  </a:ext>
                </a:extLst>
              </p14:cNvPr>
              <p14:cNvContentPartPr/>
              <p14:nvPr/>
            </p14:nvContentPartPr>
            <p14:xfrm>
              <a:off x="10579773" y="2083027"/>
              <a:ext cx="758880" cy="59112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9D99248A-43B4-470F-AB5B-2A9D83951193}"/>
                  </a:ext>
                </a:extLst>
              </p:cNvPr>
              <p:cNvPicPr/>
              <p:nvPr/>
            </p:nvPicPr>
            <p:blipFill>
              <a:blip r:embed="rId1119"/>
              <a:stretch>
                <a:fillRect/>
              </a:stretch>
            </p:blipFill>
            <p:spPr>
              <a:xfrm>
                <a:off x="10575453" y="2078707"/>
                <a:ext cx="767520" cy="59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0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D672ED23-C7F2-479F-A3A0-11E6658AECCE}"/>
                  </a:ext>
                </a:extLst>
              </p14:cNvPr>
              <p14:cNvContentPartPr/>
              <p14:nvPr/>
            </p14:nvContentPartPr>
            <p14:xfrm>
              <a:off x="7300533" y="3928387"/>
              <a:ext cx="482760" cy="80928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D672ED23-C7F2-479F-A3A0-11E6658AECCE}"/>
                  </a:ext>
                </a:extLst>
              </p:cNvPr>
              <p:cNvPicPr/>
              <p:nvPr/>
            </p:nvPicPr>
            <p:blipFill>
              <a:blip r:embed="rId1121"/>
              <a:stretch>
                <a:fillRect/>
              </a:stretch>
            </p:blipFill>
            <p:spPr>
              <a:xfrm>
                <a:off x="7296213" y="3924067"/>
                <a:ext cx="491400" cy="81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2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0F91C5C0-9F16-4684-9B1A-8FD7F2590758}"/>
                  </a:ext>
                </a:extLst>
              </p14:cNvPr>
              <p14:cNvContentPartPr/>
              <p14:nvPr/>
            </p14:nvContentPartPr>
            <p14:xfrm>
              <a:off x="7972293" y="4502947"/>
              <a:ext cx="656280" cy="76788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0F91C5C0-9F16-4684-9B1A-8FD7F2590758}"/>
                  </a:ext>
                </a:extLst>
              </p:cNvPr>
              <p:cNvPicPr/>
              <p:nvPr/>
            </p:nvPicPr>
            <p:blipFill>
              <a:blip r:embed="rId1123"/>
              <a:stretch>
                <a:fillRect/>
              </a:stretch>
            </p:blipFill>
            <p:spPr>
              <a:xfrm>
                <a:off x="7967973" y="4498627"/>
                <a:ext cx="664920" cy="77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4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F0CD26B6-5891-43DE-AAC3-DA1DC74F7F89}"/>
                  </a:ext>
                </a:extLst>
              </p14:cNvPr>
              <p14:cNvContentPartPr/>
              <p14:nvPr/>
            </p14:nvContentPartPr>
            <p14:xfrm>
              <a:off x="1742853" y="1600267"/>
              <a:ext cx="111960" cy="18144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F0CD26B6-5891-43DE-AAC3-DA1DC74F7F89}"/>
                  </a:ext>
                </a:extLst>
              </p:cNvPr>
              <p:cNvPicPr/>
              <p:nvPr/>
            </p:nvPicPr>
            <p:blipFill>
              <a:blip r:embed="rId1125"/>
              <a:stretch>
                <a:fillRect/>
              </a:stretch>
            </p:blipFill>
            <p:spPr>
              <a:xfrm>
                <a:off x="1738533" y="1595947"/>
                <a:ext cx="120600" cy="19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16" name="Gruppieren 515">
            <a:extLst>
              <a:ext uri="{FF2B5EF4-FFF2-40B4-BE49-F238E27FC236}">
                <a16:creationId xmlns:a16="http://schemas.microsoft.com/office/drawing/2014/main" id="{E299F613-DA4A-495F-856A-BA73EC2499F8}"/>
              </a:ext>
            </a:extLst>
          </p:cNvPr>
          <p:cNvGrpSpPr/>
          <p:nvPr/>
        </p:nvGrpSpPr>
        <p:grpSpPr>
          <a:xfrm>
            <a:off x="1457733" y="432427"/>
            <a:ext cx="955080" cy="785520"/>
            <a:chOff x="1457733" y="432427"/>
            <a:chExt cx="955080" cy="78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F5B76225-5F9F-423B-9B70-39A4CDEE7BC5}"/>
                    </a:ext>
                  </a:extLst>
                </p14:cNvPr>
                <p14:cNvContentPartPr/>
                <p14:nvPr/>
              </p14:nvContentPartPr>
              <p14:xfrm>
                <a:off x="1457733" y="892507"/>
                <a:ext cx="360" cy="3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F5B76225-5F9F-423B-9B70-39A4CDEE7BC5}"/>
                    </a:ext>
                  </a:extLst>
                </p:cNvPr>
                <p:cNvPicPr/>
                <p:nvPr/>
              </p:nvPicPr>
              <p:blipFill>
                <a:blip r:embed="rId1127"/>
                <a:stretch>
                  <a:fillRect/>
                </a:stretch>
              </p:blipFill>
              <p:spPr>
                <a:xfrm>
                  <a:off x="1453413" y="8881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8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05A9DB40-1B8D-4FCC-A2F2-21032B5679AE}"/>
                    </a:ext>
                  </a:extLst>
                </p14:cNvPr>
                <p14:cNvContentPartPr/>
                <p14:nvPr/>
              </p14:nvContentPartPr>
              <p14:xfrm>
                <a:off x="1480053" y="899347"/>
                <a:ext cx="32040" cy="5040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05A9DB40-1B8D-4FCC-A2F2-21032B5679AE}"/>
                    </a:ext>
                  </a:extLst>
                </p:cNvPr>
                <p:cNvPicPr/>
                <p:nvPr/>
              </p:nvPicPr>
              <p:blipFill>
                <a:blip r:embed="rId1129"/>
                <a:stretch>
                  <a:fillRect/>
                </a:stretch>
              </p:blipFill>
              <p:spPr>
                <a:xfrm>
                  <a:off x="1475733" y="895027"/>
                  <a:ext cx="406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0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D6F5C091-E7BD-478D-8536-0589AF1CF9B2}"/>
                    </a:ext>
                  </a:extLst>
                </p14:cNvPr>
                <p14:cNvContentPartPr/>
                <p14:nvPr/>
              </p14:nvContentPartPr>
              <p14:xfrm>
                <a:off x="1557453" y="1100227"/>
                <a:ext cx="360" cy="3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D6F5C091-E7BD-478D-8536-0589AF1CF9B2}"/>
                    </a:ext>
                  </a:extLst>
                </p:cNvPr>
                <p:cNvPicPr/>
                <p:nvPr/>
              </p:nvPicPr>
              <p:blipFill>
                <a:blip r:embed="rId1127"/>
                <a:stretch>
                  <a:fillRect/>
                </a:stretch>
              </p:blipFill>
              <p:spPr>
                <a:xfrm>
                  <a:off x="1553133" y="10959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1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D24C6997-B2AD-4426-A6ED-FC38B09E532D}"/>
                    </a:ext>
                  </a:extLst>
                </p14:cNvPr>
                <p14:cNvContentPartPr/>
                <p14:nvPr/>
              </p14:nvContentPartPr>
              <p14:xfrm>
                <a:off x="1468533" y="432427"/>
                <a:ext cx="883800" cy="6249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D24C6997-B2AD-4426-A6ED-FC38B09E532D}"/>
                    </a:ext>
                  </a:extLst>
                </p:cNvPr>
                <p:cNvPicPr/>
                <p:nvPr/>
              </p:nvPicPr>
              <p:blipFill>
                <a:blip r:embed="rId1132"/>
                <a:stretch>
                  <a:fillRect/>
                </a:stretch>
              </p:blipFill>
              <p:spPr>
                <a:xfrm>
                  <a:off x="1464213" y="428107"/>
                  <a:ext cx="892440" cy="63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108E1BFA-C1D1-4AFA-957D-EEBE6742A101}"/>
                    </a:ext>
                  </a:extLst>
                </p14:cNvPr>
                <p14:cNvContentPartPr/>
                <p14:nvPr/>
              </p14:nvContentPartPr>
              <p14:xfrm>
                <a:off x="2142453" y="925267"/>
                <a:ext cx="209880" cy="20376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108E1BFA-C1D1-4AFA-957D-EEBE6742A101}"/>
                    </a:ext>
                  </a:extLst>
                </p:cNvPr>
                <p:cNvPicPr/>
                <p:nvPr/>
              </p:nvPicPr>
              <p:blipFill>
                <a:blip r:embed="rId1134"/>
                <a:stretch>
                  <a:fillRect/>
                </a:stretch>
              </p:blipFill>
              <p:spPr>
                <a:xfrm>
                  <a:off x="2138133" y="920947"/>
                  <a:ext cx="2185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5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E2FDA6DE-A4E6-4873-BEA7-2A0EDFE32BB7}"/>
                    </a:ext>
                  </a:extLst>
                </p14:cNvPr>
                <p14:cNvContentPartPr/>
                <p14:nvPr/>
              </p14:nvContentPartPr>
              <p14:xfrm>
                <a:off x="2200773" y="1099867"/>
                <a:ext cx="5760" cy="2340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E2FDA6DE-A4E6-4873-BEA7-2A0EDFE32BB7}"/>
                    </a:ext>
                  </a:extLst>
                </p:cNvPr>
                <p:cNvPicPr/>
                <p:nvPr/>
              </p:nvPicPr>
              <p:blipFill>
                <a:blip r:embed="rId1136"/>
                <a:stretch>
                  <a:fillRect/>
                </a:stretch>
              </p:blipFill>
              <p:spPr>
                <a:xfrm>
                  <a:off x="2196453" y="1095547"/>
                  <a:ext cx="144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7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86929981-1892-47F3-B1B6-74E5A978E39A}"/>
                    </a:ext>
                  </a:extLst>
                </p14:cNvPr>
                <p14:cNvContentPartPr/>
                <p14:nvPr/>
              </p14:nvContentPartPr>
              <p14:xfrm>
                <a:off x="2220573" y="1040107"/>
                <a:ext cx="192240" cy="17784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86929981-1892-47F3-B1B6-74E5A978E39A}"/>
                    </a:ext>
                  </a:extLst>
                </p:cNvPr>
                <p:cNvPicPr/>
                <p:nvPr/>
              </p:nvPicPr>
              <p:blipFill>
                <a:blip r:embed="rId1138"/>
                <a:stretch>
                  <a:fillRect/>
                </a:stretch>
              </p:blipFill>
              <p:spPr>
                <a:xfrm>
                  <a:off x="2216253" y="1035787"/>
                  <a:ext cx="200880" cy="18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39">
            <p14:nvContentPartPr>
              <p14:cNvPr id="526" name="Freihand 525">
                <a:extLst>
                  <a:ext uri="{FF2B5EF4-FFF2-40B4-BE49-F238E27FC236}">
                    <a16:creationId xmlns:a16="http://schemas.microsoft.com/office/drawing/2014/main" id="{8EF56D10-3832-41B1-96E7-C588703DDFCF}"/>
                  </a:ext>
                </a:extLst>
              </p14:cNvPr>
              <p14:cNvContentPartPr/>
              <p14:nvPr/>
            </p14:nvContentPartPr>
            <p14:xfrm>
              <a:off x="3307053" y="1067827"/>
              <a:ext cx="2168280" cy="66240"/>
            </p14:xfrm>
          </p:contentPart>
        </mc:Choice>
        <mc:Fallback>
          <p:pic>
            <p:nvPicPr>
              <p:cNvPr id="526" name="Freihand 525">
                <a:extLst>
                  <a:ext uri="{FF2B5EF4-FFF2-40B4-BE49-F238E27FC236}">
                    <a16:creationId xmlns:a16="http://schemas.microsoft.com/office/drawing/2014/main" id="{8EF56D10-3832-41B1-96E7-C588703DDFCF}"/>
                  </a:ext>
                </a:extLst>
              </p:cNvPr>
              <p:cNvPicPr/>
              <p:nvPr/>
            </p:nvPicPr>
            <p:blipFill>
              <a:blip r:embed="rId1140"/>
              <a:stretch>
                <a:fillRect/>
              </a:stretch>
            </p:blipFill>
            <p:spPr>
              <a:xfrm>
                <a:off x="3302733" y="1063507"/>
                <a:ext cx="2176920" cy="7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551" name="Gruppieren 550">
            <a:extLst>
              <a:ext uri="{FF2B5EF4-FFF2-40B4-BE49-F238E27FC236}">
                <a16:creationId xmlns:a16="http://schemas.microsoft.com/office/drawing/2014/main" id="{2EAA3F1C-61C5-485E-B96A-29435E990907}"/>
              </a:ext>
            </a:extLst>
          </p:cNvPr>
          <p:cNvGrpSpPr/>
          <p:nvPr/>
        </p:nvGrpSpPr>
        <p:grpSpPr>
          <a:xfrm>
            <a:off x="2279613" y="2290387"/>
            <a:ext cx="63720" cy="160920"/>
            <a:chOff x="2279613" y="2290387"/>
            <a:chExt cx="63720" cy="16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1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978C15F3-F292-4687-9DF1-EC44DDC0D7E4}"/>
                    </a:ext>
                  </a:extLst>
                </p14:cNvPr>
                <p14:cNvContentPartPr/>
                <p14:nvPr/>
              </p14:nvContentPartPr>
              <p14:xfrm>
                <a:off x="2286453" y="2402707"/>
                <a:ext cx="13680" cy="4860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978C15F3-F292-4687-9DF1-EC44DDC0D7E4}"/>
                    </a:ext>
                  </a:extLst>
                </p:cNvPr>
                <p:cNvPicPr/>
                <p:nvPr/>
              </p:nvPicPr>
              <p:blipFill>
                <a:blip r:embed="rId1142"/>
                <a:stretch>
                  <a:fillRect/>
                </a:stretch>
              </p:blipFill>
              <p:spPr>
                <a:xfrm>
                  <a:off x="2282133" y="2398387"/>
                  <a:ext cx="223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3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0077AD37-5C63-4760-906E-7D765B3A47A4}"/>
                    </a:ext>
                  </a:extLst>
                </p14:cNvPr>
                <p14:cNvContentPartPr/>
                <p14:nvPr/>
              </p14:nvContentPartPr>
              <p14:xfrm>
                <a:off x="2279613" y="2290387"/>
                <a:ext cx="63720" cy="13752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0077AD37-5C63-4760-906E-7D765B3A47A4}"/>
                    </a:ext>
                  </a:extLst>
                </p:cNvPr>
                <p:cNvPicPr/>
                <p:nvPr/>
              </p:nvPicPr>
              <p:blipFill>
                <a:blip r:embed="rId1144"/>
                <a:stretch>
                  <a:fillRect/>
                </a:stretch>
              </p:blipFill>
              <p:spPr>
                <a:xfrm>
                  <a:off x="2275293" y="2286067"/>
                  <a:ext cx="72360" cy="14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45">
            <p14:nvContentPartPr>
              <p14:cNvPr id="553" name="Freihand 552">
                <a:extLst>
                  <a:ext uri="{FF2B5EF4-FFF2-40B4-BE49-F238E27FC236}">
                    <a16:creationId xmlns:a16="http://schemas.microsoft.com/office/drawing/2014/main" id="{02803473-80FB-4FC4-BC1E-C9FA18D49155}"/>
                  </a:ext>
                </a:extLst>
              </p14:cNvPr>
              <p14:cNvContentPartPr/>
              <p14:nvPr/>
            </p14:nvContentPartPr>
            <p14:xfrm>
              <a:off x="1440093" y="2251507"/>
              <a:ext cx="15480" cy="8280"/>
            </p14:xfrm>
          </p:contentPart>
        </mc:Choice>
        <mc:Fallback>
          <p:pic>
            <p:nvPicPr>
              <p:cNvPr id="553" name="Freihand 552">
                <a:extLst>
                  <a:ext uri="{FF2B5EF4-FFF2-40B4-BE49-F238E27FC236}">
                    <a16:creationId xmlns:a16="http://schemas.microsoft.com/office/drawing/2014/main" id="{02803473-80FB-4FC4-BC1E-C9FA18D49155}"/>
                  </a:ext>
                </a:extLst>
              </p:cNvPr>
              <p:cNvPicPr/>
              <p:nvPr/>
            </p:nvPicPr>
            <p:blipFill>
              <a:blip r:embed="rId1146"/>
              <a:stretch>
                <a:fillRect/>
              </a:stretch>
            </p:blipFill>
            <p:spPr>
              <a:xfrm>
                <a:off x="1435773" y="2247187"/>
                <a:ext cx="2412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7">
            <p14:nvContentPartPr>
              <p14:cNvPr id="565" name="Freihand 564">
                <a:extLst>
                  <a:ext uri="{FF2B5EF4-FFF2-40B4-BE49-F238E27FC236}">
                    <a16:creationId xmlns:a16="http://schemas.microsoft.com/office/drawing/2014/main" id="{C10DF058-69FF-4F42-AB5B-DE3537B44BD0}"/>
                  </a:ext>
                </a:extLst>
              </p14:cNvPr>
              <p14:cNvContentPartPr/>
              <p14:nvPr/>
            </p14:nvContentPartPr>
            <p14:xfrm>
              <a:off x="2310573" y="2342947"/>
              <a:ext cx="16920" cy="13680"/>
            </p14:xfrm>
          </p:contentPart>
        </mc:Choice>
        <mc:Fallback>
          <p:pic>
            <p:nvPicPr>
              <p:cNvPr id="565" name="Freihand 564">
                <a:extLst>
                  <a:ext uri="{FF2B5EF4-FFF2-40B4-BE49-F238E27FC236}">
                    <a16:creationId xmlns:a16="http://schemas.microsoft.com/office/drawing/2014/main" id="{C10DF058-69FF-4F42-AB5B-DE3537B44BD0}"/>
                  </a:ext>
                </a:extLst>
              </p:cNvPr>
              <p:cNvPicPr/>
              <p:nvPr/>
            </p:nvPicPr>
            <p:blipFill>
              <a:blip r:embed="rId1148"/>
              <a:stretch>
                <a:fillRect/>
              </a:stretch>
            </p:blipFill>
            <p:spPr>
              <a:xfrm>
                <a:off x="2306253" y="2338627"/>
                <a:ext cx="2556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9">
            <p14:nvContentPartPr>
              <p14:cNvPr id="568" name="Freihand 567">
                <a:extLst>
                  <a:ext uri="{FF2B5EF4-FFF2-40B4-BE49-F238E27FC236}">
                    <a16:creationId xmlns:a16="http://schemas.microsoft.com/office/drawing/2014/main" id="{8D37F745-1EFE-4437-8CBA-44FC628D33F8}"/>
                  </a:ext>
                </a:extLst>
              </p14:cNvPr>
              <p14:cNvContentPartPr/>
              <p14:nvPr/>
            </p14:nvContentPartPr>
            <p14:xfrm>
              <a:off x="2227413" y="4496107"/>
              <a:ext cx="57960" cy="229320"/>
            </p14:xfrm>
          </p:contentPart>
        </mc:Choice>
        <mc:Fallback>
          <p:pic>
            <p:nvPicPr>
              <p:cNvPr id="568" name="Freihand 567">
                <a:extLst>
                  <a:ext uri="{FF2B5EF4-FFF2-40B4-BE49-F238E27FC236}">
                    <a16:creationId xmlns:a16="http://schemas.microsoft.com/office/drawing/2014/main" id="{8D37F745-1EFE-4437-8CBA-44FC628D33F8}"/>
                  </a:ext>
                </a:extLst>
              </p:cNvPr>
              <p:cNvPicPr/>
              <p:nvPr/>
            </p:nvPicPr>
            <p:blipFill>
              <a:blip r:embed="rId1150"/>
              <a:stretch>
                <a:fillRect/>
              </a:stretch>
            </p:blipFill>
            <p:spPr>
              <a:xfrm>
                <a:off x="2223093" y="4491787"/>
                <a:ext cx="6660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1">
            <p14:nvContentPartPr>
              <p14:cNvPr id="620" name="Freihand 619">
                <a:extLst>
                  <a:ext uri="{FF2B5EF4-FFF2-40B4-BE49-F238E27FC236}">
                    <a16:creationId xmlns:a16="http://schemas.microsoft.com/office/drawing/2014/main" id="{47FC3C92-3DD1-4CDF-B1BD-9AA7DA2924A8}"/>
                  </a:ext>
                </a:extLst>
              </p14:cNvPr>
              <p14:cNvContentPartPr/>
              <p14:nvPr/>
            </p14:nvContentPartPr>
            <p14:xfrm>
              <a:off x="3311733" y="3236107"/>
              <a:ext cx="76320" cy="147600"/>
            </p14:xfrm>
          </p:contentPart>
        </mc:Choice>
        <mc:Fallback>
          <p:pic>
            <p:nvPicPr>
              <p:cNvPr id="620" name="Freihand 619">
                <a:extLst>
                  <a:ext uri="{FF2B5EF4-FFF2-40B4-BE49-F238E27FC236}">
                    <a16:creationId xmlns:a16="http://schemas.microsoft.com/office/drawing/2014/main" id="{47FC3C92-3DD1-4CDF-B1BD-9AA7DA2924A8}"/>
                  </a:ext>
                </a:extLst>
              </p:cNvPr>
              <p:cNvPicPr/>
              <p:nvPr/>
            </p:nvPicPr>
            <p:blipFill>
              <a:blip r:embed="rId1152"/>
              <a:stretch>
                <a:fillRect/>
              </a:stretch>
            </p:blipFill>
            <p:spPr>
              <a:xfrm>
                <a:off x="3307413" y="3231787"/>
                <a:ext cx="84960" cy="15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630" name="Gruppieren 629">
            <a:extLst>
              <a:ext uri="{FF2B5EF4-FFF2-40B4-BE49-F238E27FC236}">
                <a16:creationId xmlns:a16="http://schemas.microsoft.com/office/drawing/2014/main" id="{A1511EEC-97B9-4DAC-8A38-C5866AB1332C}"/>
              </a:ext>
            </a:extLst>
          </p:cNvPr>
          <p:cNvGrpSpPr/>
          <p:nvPr/>
        </p:nvGrpSpPr>
        <p:grpSpPr>
          <a:xfrm>
            <a:off x="8924853" y="2539147"/>
            <a:ext cx="2792160" cy="941040"/>
            <a:chOff x="8924853" y="2539147"/>
            <a:chExt cx="2792160" cy="94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3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E079CCAC-80AC-4087-9507-244336201FD4}"/>
                    </a:ext>
                  </a:extLst>
                </p14:cNvPr>
                <p14:cNvContentPartPr/>
                <p14:nvPr/>
              </p14:nvContentPartPr>
              <p14:xfrm>
                <a:off x="8924853" y="2600707"/>
                <a:ext cx="547560" cy="2484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E079CCAC-80AC-4087-9507-244336201FD4}"/>
                    </a:ext>
                  </a:extLst>
                </p:cNvPr>
                <p:cNvPicPr/>
                <p:nvPr/>
              </p:nvPicPr>
              <p:blipFill>
                <a:blip r:embed="rId1154"/>
                <a:stretch>
                  <a:fillRect/>
                </a:stretch>
              </p:blipFill>
              <p:spPr>
                <a:xfrm>
                  <a:off x="8920533" y="2596387"/>
                  <a:ext cx="556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5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A97432D7-3C03-412C-B50C-FDB8ED335DB6}"/>
                    </a:ext>
                  </a:extLst>
                </p14:cNvPr>
                <p14:cNvContentPartPr/>
                <p14:nvPr/>
              </p14:nvContentPartPr>
              <p14:xfrm>
                <a:off x="9513813" y="2539147"/>
                <a:ext cx="626040" cy="7272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A97432D7-3C03-412C-B50C-FDB8ED335DB6}"/>
                    </a:ext>
                  </a:extLst>
                </p:cNvPr>
                <p:cNvPicPr/>
                <p:nvPr/>
              </p:nvPicPr>
              <p:blipFill>
                <a:blip r:embed="rId1156"/>
                <a:stretch>
                  <a:fillRect/>
                </a:stretch>
              </p:blipFill>
              <p:spPr>
                <a:xfrm>
                  <a:off x="9509493" y="2534827"/>
                  <a:ext cx="6346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7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C60A33B5-6280-4BE6-A862-18C2B2F9E51F}"/>
                    </a:ext>
                  </a:extLst>
                </p14:cNvPr>
                <p14:cNvContentPartPr/>
                <p14:nvPr/>
              </p14:nvContentPartPr>
              <p14:xfrm>
                <a:off x="9429213" y="2925427"/>
                <a:ext cx="112320" cy="31320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C60A33B5-6280-4BE6-A862-18C2B2F9E51F}"/>
                    </a:ext>
                  </a:extLst>
                </p:cNvPr>
                <p:cNvPicPr/>
                <p:nvPr/>
              </p:nvPicPr>
              <p:blipFill>
                <a:blip r:embed="rId1158"/>
                <a:stretch>
                  <a:fillRect/>
                </a:stretch>
              </p:blipFill>
              <p:spPr>
                <a:xfrm>
                  <a:off x="9424893" y="2921107"/>
                  <a:ext cx="12096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9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85B8FD83-314D-4E55-8082-23EA8703FBA0}"/>
                    </a:ext>
                  </a:extLst>
                </p14:cNvPr>
                <p14:cNvContentPartPr/>
                <p14:nvPr/>
              </p14:nvContentPartPr>
              <p14:xfrm>
                <a:off x="10361973" y="2862067"/>
                <a:ext cx="1343520" cy="55404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85B8FD83-314D-4E55-8082-23EA8703FBA0}"/>
                    </a:ext>
                  </a:extLst>
                </p:cNvPr>
                <p:cNvPicPr/>
                <p:nvPr/>
              </p:nvPicPr>
              <p:blipFill>
                <a:blip r:embed="rId1160"/>
                <a:stretch>
                  <a:fillRect/>
                </a:stretch>
              </p:blipFill>
              <p:spPr>
                <a:xfrm>
                  <a:off x="10357653" y="2857747"/>
                  <a:ext cx="1352160" cy="56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1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D24D3DA4-F0FA-4EF9-BB85-485264C2AC2D}"/>
                    </a:ext>
                  </a:extLst>
                </p14:cNvPr>
                <p14:cNvContentPartPr/>
                <p14:nvPr/>
              </p14:nvContentPartPr>
              <p14:xfrm>
                <a:off x="9373413" y="2880427"/>
                <a:ext cx="2343600" cy="599760"/>
              </p14:xfrm>
            </p:contentPart>
          </mc:Choice>
          <mc:Fallback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D24D3DA4-F0FA-4EF9-BB85-485264C2AC2D}"/>
                    </a:ext>
                  </a:extLst>
                </p:cNvPr>
                <p:cNvPicPr/>
                <p:nvPr/>
              </p:nvPicPr>
              <p:blipFill>
                <a:blip r:embed="rId1162"/>
                <a:stretch>
                  <a:fillRect/>
                </a:stretch>
              </p:blipFill>
              <p:spPr>
                <a:xfrm>
                  <a:off x="9369093" y="2876107"/>
                  <a:ext cx="2352240" cy="60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uppieren 146">
            <a:extLst>
              <a:ext uri="{FF2B5EF4-FFF2-40B4-BE49-F238E27FC236}">
                <a16:creationId xmlns:a16="http://schemas.microsoft.com/office/drawing/2014/main" id="{01C43C99-2AD2-4132-9D2D-35A605F6FBFA}"/>
              </a:ext>
            </a:extLst>
          </p:cNvPr>
          <p:cNvGrpSpPr/>
          <p:nvPr/>
        </p:nvGrpSpPr>
        <p:grpSpPr>
          <a:xfrm>
            <a:off x="6111093" y="948307"/>
            <a:ext cx="68400" cy="56520"/>
            <a:chOff x="6111093" y="948307"/>
            <a:chExt cx="68400" cy="5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3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DAF38F06-D359-46A9-85E0-AC8200DAD075}"/>
                    </a:ext>
                  </a:extLst>
                </p14:cNvPr>
                <p14:cNvContentPartPr/>
                <p14:nvPr/>
              </p14:nvContentPartPr>
              <p14:xfrm>
                <a:off x="6111093" y="948307"/>
                <a:ext cx="63000" cy="54720"/>
              </p14:xfrm>
            </p:contentPart>
          </mc:Choice>
          <mc:Fallback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DAF38F06-D359-46A9-85E0-AC8200DAD075}"/>
                    </a:ext>
                  </a:extLst>
                </p:cNvPr>
                <p:cNvPicPr/>
                <p:nvPr/>
              </p:nvPicPr>
              <p:blipFill>
                <a:blip r:embed="rId1164"/>
                <a:stretch>
                  <a:fillRect/>
                </a:stretch>
              </p:blipFill>
              <p:spPr>
                <a:xfrm>
                  <a:off x="6106773" y="943987"/>
                  <a:ext cx="716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5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7327E5B0-18A7-47F3-8CF0-4D3A7432E5D3}"/>
                    </a:ext>
                  </a:extLst>
                </p14:cNvPr>
                <p14:cNvContentPartPr/>
                <p14:nvPr/>
              </p14:nvContentPartPr>
              <p14:xfrm>
                <a:off x="6174453" y="971707"/>
                <a:ext cx="5040" cy="21600"/>
              </p14:xfrm>
            </p:contentPart>
          </mc:Choice>
          <mc:Fallback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7327E5B0-18A7-47F3-8CF0-4D3A7432E5D3}"/>
                    </a:ext>
                  </a:extLst>
                </p:cNvPr>
                <p:cNvPicPr/>
                <p:nvPr/>
              </p:nvPicPr>
              <p:blipFill>
                <a:blip r:embed="rId1166"/>
                <a:stretch>
                  <a:fillRect/>
                </a:stretch>
              </p:blipFill>
              <p:spPr>
                <a:xfrm>
                  <a:off x="6170133" y="967387"/>
                  <a:ext cx="136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7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806BEA22-25A1-431F-9F6E-A0A75E15081E}"/>
                    </a:ext>
                  </a:extLst>
                </p14:cNvPr>
                <p14:cNvContentPartPr/>
                <p14:nvPr/>
              </p14:nvContentPartPr>
              <p14:xfrm>
                <a:off x="6139533" y="959467"/>
                <a:ext cx="19080" cy="14040"/>
              </p14:xfrm>
            </p:contentPart>
          </mc:Choice>
          <mc:Fallback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806BEA22-25A1-431F-9F6E-A0A75E15081E}"/>
                    </a:ext>
                  </a:extLst>
                </p:cNvPr>
                <p:cNvPicPr/>
                <p:nvPr/>
              </p:nvPicPr>
              <p:blipFill>
                <a:blip r:embed="rId1168"/>
                <a:stretch>
                  <a:fillRect/>
                </a:stretch>
              </p:blipFill>
              <p:spPr>
                <a:xfrm>
                  <a:off x="6135213" y="955147"/>
                  <a:ext cx="277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9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61136988-9491-48B9-94C9-008782F53435}"/>
                    </a:ext>
                  </a:extLst>
                </p14:cNvPr>
                <p14:cNvContentPartPr/>
                <p14:nvPr/>
              </p14:nvContentPartPr>
              <p14:xfrm>
                <a:off x="6139533" y="971707"/>
                <a:ext cx="26640" cy="7560"/>
              </p14:xfrm>
            </p:contentPart>
          </mc:Choice>
          <mc:Fallback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61136988-9491-48B9-94C9-008782F53435}"/>
                    </a:ext>
                  </a:extLst>
                </p:cNvPr>
                <p:cNvPicPr/>
                <p:nvPr/>
              </p:nvPicPr>
              <p:blipFill>
                <a:blip r:embed="rId1170"/>
                <a:stretch>
                  <a:fillRect/>
                </a:stretch>
              </p:blipFill>
              <p:spPr>
                <a:xfrm>
                  <a:off x="6135213" y="967387"/>
                  <a:ext cx="352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1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6B4DE653-9E48-41DA-A886-FAC7EA884B0A}"/>
                    </a:ext>
                  </a:extLst>
                </p14:cNvPr>
                <p14:cNvContentPartPr/>
                <p14:nvPr/>
              </p14:nvContentPartPr>
              <p14:xfrm>
                <a:off x="6144213" y="985027"/>
                <a:ext cx="15120" cy="1368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6B4DE653-9E48-41DA-A886-FAC7EA884B0A}"/>
                    </a:ext>
                  </a:extLst>
                </p:cNvPr>
                <p:cNvPicPr/>
                <p:nvPr/>
              </p:nvPicPr>
              <p:blipFill>
                <a:blip r:embed="rId1172"/>
                <a:stretch>
                  <a:fillRect/>
                </a:stretch>
              </p:blipFill>
              <p:spPr>
                <a:xfrm>
                  <a:off x="6139893" y="980707"/>
                  <a:ext cx="237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3798F693-5A7C-4F5D-8108-1CFCD0F89C28}"/>
                    </a:ext>
                  </a:extLst>
                </p14:cNvPr>
                <p14:cNvContentPartPr/>
                <p14:nvPr/>
              </p14:nvContentPartPr>
              <p14:xfrm>
                <a:off x="6146013" y="993307"/>
                <a:ext cx="10440" cy="1152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3798F693-5A7C-4F5D-8108-1CFCD0F89C28}"/>
                    </a:ext>
                  </a:extLst>
                </p:cNvPr>
                <p:cNvPicPr/>
                <p:nvPr/>
              </p:nvPicPr>
              <p:blipFill>
                <a:blip r:embed="rId1174"/>
                <a:stretch>
                  <a:fillRect/>
                </a:stretch>
              </p:blipFill>
              <p:spPr>
                <a:xfrm>
                  <a:off x="6141693" y="988987"/>
                  <a:ext cx="1908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uppieren 180">
            <a:extLst>
              <a:ext uri="{FF2B5EF4-FFF2-40B4-BE49-F238E27FC236}">
                <a16:creationId xmlns:a16="http://schemas.microsoft.com/office/drawing/2014/main" id="{FBFF194B-CF8F-41BF-8EF1-2816A8113841}"/>
              </a:ext>
            </a:extLst>
          </p:cNvPr>
          <p:cNvGrpSpPr/>
          <p:nvPr/>
        </p:nvGrpSpPr>
        <p:grpSpPr>
          <a:xfrm>
            <a:off x="2188893" y="3311347"/>
            <a:ext cx="6483960" cy="2076120"/>
            <a:chOff x="2188893" y="3311347"/>
            <a:chExt cx="6483960" cy="207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5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95F97AB1-D575-4C48-ACE4-9AFD97E7BE1B}"/>
                    </a:ext>
                  </a:extLst>
                </p14:cNvPr>
                <p14:cNvContentPartPr/>
                <p14:nvPr/>
              </p14:nvContentPartPr>
              <p14:xfrm>
                <a:off x="2189253" y="4545067"/>
                <a:ext cx="62640" cy="28368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95F97AB1-D575-4C48-ACE4-9AFD97E7BE1B}"/>
                    </a:ext>
                  </a:extLst>
                </p:cNvPr>
                <p:cNvPicPr/>
                <p:nvPr/>
              </p:nvPicPr>
              <p:blipFill>
                <a:blip r:embed="rId1176"/>
                <a:stretch>
                  <a:fillRect/>
                </a:stretch>
              </p:blipFill>
              <p:spPr>
                <a:xfrm>
                  <a:off x="2184933" y="4540747"/>
                  <a:ext cx="712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7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986CDCC3-1890-4130-A036-5AE087A2E18C}"/>
                    </a:ext>
                  </a:extLst>
                </p14:cNvPr>
                <p14:cNvContentPartPr/>
                <p14:nvPr/>
              </p14:nvContentPartPr>
              <p14:xfrm>
                <a:off x="2233893" y="4612387"/>
                <a:ext cx="19800" cy="4752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986CDCC3-1890-4130-A036-5AE087A2E18C}"/>
                    </a:ext>
                  </a:extLst>
                </p:cNvPr>
                <p:cNvPicPr/>
                <p:nvPr/>
              </p:nvPicPr>
              <p:blipFill>
                <a:blip r:embed="rId1178"/>
                <a:stretch>
                  <a:fillRect/>
                </a:stretch>
              </p:blipFill>
              <p:spPr>
                <a:xfrm>
                  <a:off x="2229573" y="4608067"/>
                  <a:ext cx="284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9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3346B550-1457-4B8B-AD15-512EF9B60802}"/>
                    </a:ext>
                  </a:extLst>
                </p14:cNvPr>
                <p14:cNvContentPartPr/>
                <p14:nvPr/>
              </p14:nvContentPartPr>
              <p14:xfrm>
                <a:off x="2253333" y="4519867"/>
                <a:ext cx="360" cy="4392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3346B550-1457-4B8B-AD15-512EF9B60802}"/>
                    </a:ext>
                  </a:extLst>
                </p:cNvPr>
                <p:cNvPicPr/>
                <p:nvPr/>
              </p:nvPicPr>
              <p:blipFill>
                <a:blip r:embed="rId1180"/>
                <a:stretch>
                  <a:fillRect/>
                </a:stretch>
              </p:blipFill>
              <p:spPr>
                <a:xfrm>
                  <a:off x="2249013" y="4515547"/>
                  <a:ext cx="90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1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D4B0EA42-78AC-452E-AD78-67DD58DBE816}"/>
                    </a:ext>
                  </a:extLst>
                </p14:cNvPr>
                <p14:cNvContentPartPr/>
                <p14:nvPr/>
              </p14:nvContentPartPr>
              <p14:xfrm>
                <a:off x="2210853" y="4604107"/>
                <a:ext cx="77400" cy="24480"/>
              </p14:xfrm>
            </p:contentPart>
          </mc:Choice>
          <mc:Fallback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D4B0EA42-78AC-452E-AD78-67DD58DBE816}"/>
                    </a:ext>
                  </a:extLst>
                </p:cNvPr>
                <p:cNvPicPr/>
                <p:nvPr/>
              </p:nvPicPr>
              <p:blipFill>
                <a:blip r:embed="rId1182"/>
                <a:stretch>
                  <a:fillRect/>
                </a:stretch>
              </p:blipFill>
              <p:spPr>
                <a:xfrm>
                  <a:off x="2206533" y="4599787"/>
                  <a:ext cx="860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3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3ECCB282-4AAB-46A9-85CB-084C0CBEB979}"/>
                    </a:ext>
                  </a:extLst>
                </p14:cNvPr>
                <p14:cNvContentPartPr/>
                <p14:nvPr/>
              </p14:nvContentPartPr>
              <p14:xfrm>
                <a:off x="2247213" y="4560187"/>
                <a:ext cx="371160" cy="112320"/>
              </p14:xfrm>
            </p:contentPart>
          </mc:Choice>
          <mc:Fallback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3ECCB282-4AAB-46A9-85CB-084C0CBEB979}"/>
                    </a:ext>
                  </a:extLst>
                </p:cNvPr>
                <p:cNvPicPr/>
                <p:nvPr/>
              </p:nvPicPr>
              <p:blipFill>
                <a:blip r:embed="rId1184"/>
                <a:stretch>
                  <a:fillRect/>
                </a:stretch>
              </p:blipFill>
              <p:spPr>
                <a:xfrm>
                  <a:off x="2242893" y="4555867"/>
                  <a:ext cx="3798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5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9DB5EFBC-8B03-4A0D-91D8-E4CE32187E74}"/>
                    </a:ext>
                  </a:extLst>
                </p14:cNvPr>
                <p14:cNvContentPartPr/>
                <p14:nvPr/>
              </p14:nvContentPartPr>
              <p14:xfrm>
                <a:off x="2188893" y="4555507"/>
                <a:ext cx="4202280" cy="84960"/>
              </p14:xfrm>
            </p:contentPart>
          </mc:Choice>
          <mc:Fallback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9DB5EFBC-8B03-4A0D-91D8-E4CE32187E74}"/>
                    </a:ext>
                  </a:extLst>
                </p:cNvPr>
                <p:cNvPicPr/>
                <p:nvPr/>
              </p:nvPicPr>
              <p:blipFill>
                <a:blip r:embed="rId1186"/>
                <a:stretch>
                  <a:fillRect/>
                </a:stretch>
              </p:blipFill>
              <p:spPr>
                <a:xfrm>
                  <a:off x="2184573" y="4551187"/>
                  <a:ext cx="42109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7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4444FD68-B753-4A5D-9492-B8FA04852638}"/>
                    </a:ext>
                  </a:extLst>
                </p14:cNvPr>
                <p14:cNvContentPartPr/>
                <p14:nvPr/>
              </p14:nvContentPartPr>
              <p14:xfrm>
                <a:off x="6303693" y="4459387"/>
                <a:ext cx="53280" cy="145080"/>
              </p14:xfrm>
            </p:contentPart>
          </mc:Choice>
          <mc:Fallback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4444FD68-B753-4A5D-9492-B8FA04852638}"/>
                    </a:ext>
                  </a:extLst>
                </p:cNvPr>
                <p:cNvPicPr/>
                <p:nvPr/>
              </p:nvPicPr>
              <p:blipFill>
                <a:blip r:embed="rId1188"/>
                <a:stretch>
                  <a:fillRect/>
                </a:stretch>
              </p:blipFill>
              <p:spPr>
                <a:xfrm>
                  <a:off x="6299373" y="4455067"/>
                  <a:ext cx="619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9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42A8F473-6B89-4B9E-82D7-07E790BAE0C6}"/>
                    </a:ext>
                  </a:extLst>
                </p14:cNvPr>
                <p14:cNvContentPartPr/>
                <p14:nvPr/>
              </p14:nvContentPartPr>
              <p14:xfrm>
                <a:off x="6263733" y="4974187"/>
                <a:ext cx="189720" cy="136080"/>
              </p14:xfrm>
            </p:contentPart>
          </mc:Choice>
          <mc:Fallback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42A8F473-6B89-4B9E-82D7-07E790BAE0C6}"/>
                    </a:ext>
                  </a:extLst>
                </p:cNvPr>
                <p:cNvPicPr/>
                <p:nvPr/>
              </p:nvPicPr>
              <p:blipFill>
                <a:blip r:embed="rId1190"/>
                <a:stretch>
                  <a:fillRect/>
                </a:stretch>
              </p:blipFill>
              <p:spPr>
                <a:xfrm>
                  <a:off x="6259413" y="4969867"/>
                  <a:ext cx="1983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1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DE4B14A7-36D4-4878-A3EA-44CB3E21750B}"/>
                    </a:ext>
                  </a:extLst>
                </p14:cNvPr>
                <p14:cNvContentPartPr/>
                <p14:nvPr/>
              </p14:nvContentPartPr>
              <p14:xfrm>
                <a:off x="3596133" y="4646587"/>
                <a:ext cx="326520" cy="376920"/>
              </p14:xfrm>
            </p:contentPart>
          </mc:Choice>
          <mc:Fallback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DE4B14A7-36D4-4878-A3EA-44CB3E21750B}"/>
                    </a:ext>
                  </a:extLst>
                </p:cNvPr>
                <p:cNvPicPr/>
                <p:nvPr/>
              </p:nvPicPr>
              <p:blipFill>
                <a:blip r:embed="rId1192"/>
                <a:stretch>
                  <a:fillRect/>
                </a:stretch>
              </p:blipFill>
              <p:spPr>
                <a:xfrm>
                  <a:off x="3591813" y="4642267"/>
                  <a:ext cx="33516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82392B7D-D635-455E-93CA-E38DF02D97A3}"/>
                    </a:ext>
                  </a:extLst>
                </p14:cNvPr>
                <p14:cNvContentPartPr/>
                <p14:nvPr/>
              </p14:nvContentPartPr>
              <p14:xfrm>
                <a:off x="3227133" y="3311347"/>
                <a:ext cx="141480" cy="146628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82392B7D-D635-455E-93CA-E38DF02D97A3}"/>
                    </a:ext>
                  </a:extLst>
                </p:cNvPr>
                <p:cNvPicPr/>
                <p:nvPr/>
              </p:nvPicPr>
              <p:blipFill>
                <a:blip r:embed="rId1194"/>
                <a:stretch>
                  <a:fillRect/>
                </a:stretch>
              </p:blipFill>
              <p:spPr>
                <a:xfrm>
                  <a:off x="3222813" y="3307027"/>
                  <a:ext cx="150120" cy="147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76D88D0D-9A1D-453C-BD4C-524BD1C22E77}"/>
                    </a:ext>
                  </a:extLst>
                </p14:cNvPr>
                <p14:cNvContentPartPr/>
                <p14:nvPr/>
              </p14:nvContentPartPr>
              <p14:xfrm>
                <a:off x="3083853" y="4783027"/>
                <a:ext cx="207720" cy="2988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76D88D0D-9A1D-453C-BD4C-524BD1C22E77}"/>
                    </a:ext>
                  </a:extLst>
                </p:cNvPr>
                <p:cNvPicPr/>
                <p:nvPr/>
              </p:nvPicPr>
              <p:blipFill>
                <a:blip r:embed="rId1196"/>
                <a:stretch>
                  <a:fillRect/>
                </a:stretch>
              </p:blipFill>
              <p:spPr>
                <a:xfrm>
                  <a:off x="3079533" y="4778707"/>
                  <a:ext cx="2163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7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C73FCFA1-04A4-4398-BDBF-3CB8AB4EBF7B}"/>
                    </a:ext>
                  </a:extLst>
                </p14:cNvPr>
                <p14:cNvContentPartPr/>
                <p14:nvPr/>
              </p14:nvContentPartPr>
              <p14:xfrm>
                <a:off x="3265653" y="4659547"/>
                <a:ext cx="238320" cy="18036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C73FCFA1-04A4-4398-BDBF-3CB8AB4EBF7B}"/>
                    </a:ext>
                  </a:extLst>
                </p:cNvPr>
                <p:cNvPicPr/>
                <p:nvPr/>
              </p:nvPicPr>
              <p:blipFill>
                <a:blip r:embed="rId1198"/>
                <a:stretch>
                  <a:fillRect/>
                </a:stretch>
              </p:blipFill>
              <p:spPr>
                <a:xfrm>
                  <a:off x="3261333" y="4655227"/>
                  <a:ext cx="2469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9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70DE8C51-028A-401A-BC45-419B4DC3A886}"/>
                    </a:ext>
                  </a:extLst>
                </p14:cNvPr>
                <p14:cNvContentPartPr/>
                <p14:nvPr/>
              </p14:nvContentPartPr>
              <p14:xfrm>
                <a:off x="7247973" y="3916507"/>
                <a:ext cx="483480" cy="82476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70DE8C51-028A-401A-BC45-419B4DC3A886}"/>
                    </a:ext>
                  </a:extLst>
                </p:cNvPr>
                <p:cNvPicPr/>
                <p:nvPr/>
              </p:nvPicPr>
              <p:blipFill>
                <a:blip r:embed="rId1200"/>
                <a:stretch>
                  <a:fillRect/>
                </a:stretch>
              </p:blipFill>
              <p:spPr>
                <a:xfrm>
                  <a:off x="7243653" y="3912187"/>
                  <a:ext cx="492120" cy="83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1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AAC10C55-3166-4F2B-B42A-72F7E0E212BB}"/>
                    </a:ext>
                  </a:extLst>
                </p14:cNvPr>
                <p14:cNvContentPartPr/>
                <p14:nvPr/>
              </p14:nvContentPartPr>
              <p14:xfrm>
                <a:off x="7860693" y="4452187"/>
                <a:ext cx="812160" cy="93528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AAC10C55-3166-4F2B-B42A-72F7E0E212BB}"/>
                    </a:ext>
                  </a:extLst>
                </p:cNvPr>
                <p:cNvPicPr/>
                <p:nvPr/>
              </p:nvPicPr>
              <p:blipFill>
                <a:blip r:embed="rId1202"/>
                <a:stretch>
                  <a:fillRect/>
                </a:stretch>
              </p:blipFill>
              <p:spPr>
                <a:xfrm>
                  <a:off x="7856373" y="4447867"/>
                  <a:ext cx="820800" cy="943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9035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6" grpId="0"/>
      <p:bldP spid="17" grpId="0"/>
      <p:bldP spid="2" grpId="0"/>
      <p:bldP spid="11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8D72F1-FF75-4364-2E28-A97246514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hteck 37">
            <a:extLst>
              <a:ext uri="{FF2B5EF4-FFF2-40B4-BE49-F238E27FC236}">
                <a16:creationId xmlns:a16="http://schemas.microsoft.com/office/drawing/2014/main" id="{2C0BF898-369B-1D82-99FC-501923C4BC7A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5481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3D1CD-F625-07C5-D5BD-4A102E7C7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hteck 37">
            <a:extLst>
              <a:ext uri="{FF2B5EF4-FFF2-40B4-BE49-F238E27FC236}">
                <a16:creationId xmlns:a16="http://schemas.microsoft.com/office/drawing/2014/main" id="{2C878F35-4F4B-C5CD-6FA6-2B292B7C0DDB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5468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 dirty="0">
                <a:solidFill>
                  <a:sysClr val="windowText" lastClr="000000"/>
                </a:solidFill>
              </a:rPr>
              <a:t>Increase of the price of M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3940E059-BC20-47D6-8C06-9A371A7BD9B3}"/>
              </a:ext>
            </a:extLst>
          </p:cNvPr>
          <p:cNvCxnSpPr/>
          <p:nvPr/>
        </p:nvCxnSpPr>
        <p:spPr>
          <a:xfrm flipV="1">
            <a:off x="2999656" y="889966"/>
            <a:ext cx="0" cy="36724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43E2E20E-CAE4-4956-A17C-35D6CF8F5AA1}"/>
              </a:ext>
            </a:extLst>
          </p:cNvPr>
          <p:cNvCxnSpPr>
            <a:cxnSpLocks/>
          </p:cNvCxnSpPr>
          <p:nvPr/>
        </p:nvCxnSpPr>
        <p:spPr>
          <a:xfrm>
            <a:off x="2999656" y="4562374"/>
            <a:ext cx="525189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B996E664-45FD-4C1E-A44E-A72F2419D670}"/>
              </a:ext>
            </a:extLst>
          </p:cNvPr>
          <p:cNvSpPr txBox="1"/>
          <p:nvPr/>
        </p:nvSpPr>
        <p:spPr>
          <a:xfrm flipH="1">
            <a:off x="128640" y="1052765"/>
            <a:ext cx="2943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</a:t>
            </a:r>
            <a:r>
              <a:rPr lang="de-DE" baseline="-25000" dirty="0"/>
              <a:t>G</a:t>
            </a:r>
            <a:r>
              <a:rPr lang="de-DE" dirty="0"/>
              <a:t>* GPL</a:t>
            </a:r>
            <a:r>
              <a:rPr lang="de-DE" baseline="-25000" dirty="0"/>
              <a:t>G </a:t>
            </a:r>
            <a:r>
              <a:rPr lang="de-DE" dirty="0"/>
              <a:t>= Value </a:t>
            </a:r>
            <a:r>
              <a:rPr lang="de-DE" dirty="0" err="1"/>
              <a:t>of</a:t>
            </a:r>
            <a:r>
              <a:rPr lang="de-DE" dirty="0"/>
              <a:t> MPL</a:t>
            </a:r>
          </a:p>
          <a:p>
            <a:r>
              <a:rPr lang="de-DE" dirty="0"/>
              <a:t>w=wage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DBBA5383-AE0E-432A-BD35-9B6DCBCC5998}"/>
              </a:ext>
            </a:extLst>
          </p:cNvPr>
          <p:cNvCxnSpPr/>
          <p:nvPr/>
        </p:nvCxnSpPr>
        <p:spPr>
          <a:xfrm flipV="1">
            <a:off x="7968208" y="889966"/>
            <a:ext cx="0" cy="36724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3C2806A1-EC64-459F-873C-3FFA86755A56}"/>
              </a:ext>
            </a:extLst>
          </p:cNvPr>
          <p:cNvCxnSpPr>
            <a:cxnSpLocks/>
          </p:cNvCxnSpPr>
          <p:nvPr/>
        </p:nvCxnSpPr>
        <p:spPr>
          <a:xfrm flipH="1">
            <a:off x="2711624" y="4562374"/>
            <a:ext cx="108850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4CB80D15-788F-43E0-9430-577477BDD845}"/>
              </a:ext>
            </a:extLst>
          </p:cNvPr>
          <p:cNvSpPr txBox="1"/>
          <p:nvPr/>
        </p:nvSpPr>
        <p:spPr>
          <a:xfrm flipH="1">
            <a:off x="8040217" y="980729"/>
            <a:ext cx="3398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</a:t>
            </a:r>
            <a:r>
              <a:rPr lang="de-DE" baseline="-25000" dirty="0"/>
              <a:t>M</a:t>
            </a:r>
            <a:r>
              <a:rPr lang="de-DE" dirty="0"/>
              <a:t>*GPL</a:t>
            </a:r>
            <a:r>
              <a:rPr lang="de-DE" baseline="-25000" dirty="0"/>
              <a:t>M </a:t>
            </a:r>
            <a:r>
              <a:rPr lang="de-DE" dirty="0"/>
              <a:t>=Value </a:t>
            </a:r>
            <a:r>
              <a:rPr lang="de-DE" dirty="0" err="1"/>
              <a:t>of</a:t>
            </a:r>
            <a:r>
              <a:rPr lang="de-DE" dirty="0"/>
              <a:t> MPL</a:t>
            </a:r>
          </a:p>
          <a:p>
            <a:r>
              <a:rPr lang="de-DE" dirty="0"/>
              <a:t>w=wage</a:t>
            </a:r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ABBF5D43-83D4-47AE-AD9D-01DD3BAB89AE}"/>
              </a:ext>
            </a:extLst>
          </p:cNvPr>
          <p:cNvSpPr/>
          <p:nvPr/>
        </p:nvSpPr>
        <p:spPr>
          <a:xfrm>
            <a:off x="3318510" y="980728"/>
            <a:ext cx="4046220" cy="3006090"/>
          </a:xfrm>
          <a:custGeom>
            <a:avLst/>
            <a:gdLst>
              <a:gd name="connsiteX0" fmla="*/ 0 w 4046220"/>
              <a:gd name="connsiteY0" fmla="*/ 0 h 3006090"/>
              <a:gd name="connsiteX1" fmla="*/ 994410 w 4046220"/>
              <a:gd name="connsiteY1" fmla="*/ 2080260 h 3006090"/>
              <a:gd name="connsiteX2" fmla="*/ 4046220 w 4046220"/>
              <a:gd name="connsiteY2" fmla="*/ 3006090 h 300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46220" h="3006090">
                <a:moveTo>
                  <a:pt x="0" y="0"/>
                </a:moveTo>
                <a:cubicBezTo>
                  <a:pt x="160020" y="789622"/>
                  <a:pt x="320040" y="1579245"/>
                  <a:pt x="994410" y="2080260"/>
                </a:cubicBezTo>
                <a:cubicBezTo>
                  <a:pt x="1668780" y="2581275"/>
                  <a:pt x="2857500" y="2793682"/>
                  <a:pt x="4046220" y="300609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0639F7BD-91C2-4FD8-9840-A1DC2815BAAF}"/>
              </a:ext>
            </a:extLst>
          </p:cNvPr>
          <p:cNvSpPr/>
          <p:nvPr/>
        </p:nvSpPr>
        <p:spPr>
          <a:xfrm>
            <a:off x="3356254" y="1118683"/>
            <a:ext cx="1024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P</a:t>
            </a:r>
            <a:r>
              <a:rPr lang="de-DE" baseline="-25000" dirty="0"/>
              <a:t>G</a:t>
            </a:r>
            <a:r>
              <a:rPr lang="de-DE" dirty="0"/>
              <a:t>* GPL</a:t>
            </a:r>
            <a:r>
              <a:rPr lang="de-DE" baseline="-25000" dirty="0"/>
              <a:t>G</a:t>
            </a:r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C772E8ED-3629-46C9-9FA2-7BB8D928B372}"/>
              </a:ext>
            </a:extLst>
          </p:cNvPr>
          <p:cNvSpPr/>
          <p:nvPr/>
        </p:nvSpPr>
        <p:spPr>
          <a:xfrm>
            <a:off x="4038600" y="960120"/>
            <a:ext cx="3577590" cy="3268980"/>
          </a:xfrm>
          <a:custGeom>
            <a:avLst/>
            <a:gdLst>
              <a:gd name="connsiteX0" fmla="*/ 3577590 w 3577590"/>
              <a:gd name="connsiteY0" fmla="*/ 0 h 3268980"/>
              <a:gd name="connsiteX1" fmla="*/ 2194560 w 3577590"/>
              <a:gd name="connsiteY1" fmla="*/ 2137410 h 3268980"/>
              <a:gd name="connsiteX2" fmla="*/ 22860 w 3577590"/>
              <a:gd name="connsiteY2" fmla="*/ 3257550 h 3268980"/>
              <a:gd name="connsiteX3" fmla="*/ 22860 w 3577590"/>
              <a:gd name="connsiteY3" fmla="*/ 3257550 h 3268980"/>
              <a:gd name="connsiteX4" fmla="*/ 0 w 3577590"/>
              <a:gd name="connsiteY4" fmla="*/ 3268980 h 326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7590" h="3268980">
                <a:moveTo>
                  <a:pt x="3577590" y="0"/>
                </a:moveTo>
                <a:cubicBezTo>
                  <a:pt x="3182302" y="797242"/>
                  <a:pt x="2787015" y="1594485"/>
                  <a:pt x="2194560" y="2137410"/>
                </a:cubicBezTo>
                <a:cubicBezTo>
                  <a:pt x="1602105" y="2680335"/>
                  <a:pt x="22860" y="3257550"/>
                  <a:pt x="22860" y="3257550"/>
                </a:cubicBezTo>
                <a:lnTo>
                  <a:pt x="22860" y="3257550"/>
                </a:lnTo>
                <a:lnTo>
                  <a:pt x="0" y="326898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C94D7996-F0F5-4EB5-A3B8-66D640CAFBD3}"/>
              </a:ext>
            </a:extLst>
          </p:cNvPr>
          <p:cNvSpPr/>
          <p:nvPr/>
        </p:nvSpPr>
        <p:spPr>
          <a:xfrm>
            <a:off x="6532737" y="789364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P</a:t>
            </a:r>
            <a:r>
              <a:rPr lang="de-DE" baseline="-25000" dirty="0"/>
              <a:t>M</a:t>
            </a:r>
            <a:r>
              <a:rPr lang="de-DE" dirty="0"/>
              <a:t>*GPL</a:t>
            </a:r>
            <a:r>
              <a:rPr lang="de-DE" baseline="-25000" dirty="0"/>
              <a:t>M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33E0EA9C-15FB-4325-810A-B6E60E642904}"/>
              </a:ext>
            </a:extLst>
          </p:cNvPr>
          <p:cNvCxnSpPr>
            <a:cxnSpLocks/>
          </p:cNvCxnSpPr>
          <p:nvPr/>
        </p:nvCxnSpPr>
        <p:spPr>
          <a:xfrm flipH="1">
            <a:off x="2999656" y="3563251"/>
            <a:ext cx="2480893" cy="36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>
            <a:extLst>
              <a:ext uri="{FF2B5EF4-FFF2-40B4-BE49-F238E27FC236}">
                <a16:creationId xmlns:a16="http://schemas.microsoft.com/office/drawing/2014/main" id="{4E5783B4-00B1-460A-B460-D2A5BD242158}"/>
              </a:ext>
            </a:extLst>
          </p:cNvPr>
          <p:cNvSpPr/>
          <p:nvPr/>
        </p:nvSpPr>
        <p:spPr>
          <a:xfrm>
            <a:off x="2495600" y="3347700"/>
            <a:ext cx="465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w*</a:t>
            </a:r>
            <a:endParaRPr lang="de-DE" baseline="-25000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F37178C7-1959-4F46-AD2C-DA61655AB896}"/>
              </a:ext>
            </a:extLst>
          </p:cNvPr>
          <p:cNvSpPr txBox="1"/>
          <p:nvPr/>
        </p:nvSpPr>
        <p:spPr>
          <a:xfrm flipH="1">
            <a:off x="8112230" y="4509120"/>
            <a:ext cx="57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</a:t>
            </a:r>
            <a:r>
              <a:rPr lang="de-DE" baseline="-25000" dirty="0"/>
              <a:t>G</a:t>
            </a:r>
            <a:endParaRPr lang="de-DE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08A64668-0246-44D7-837E-67BA4C42611E}"/>
              </a:ext>
            </a:extLst>
          </p:cNvPr>
          <p:cNvSpPr txBox="1"/>
          <p:nvPr/>
        </p:nvSpPr>
        <p:spPr>
          <a:xfrm flipH="1">
            <a:off x="2567609" y="4509120"/>
            <a:ext cx="57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</a:t>
            </a:r>
            <a:r>
              <a:rPr lang="de-DE" baseline="-25000" dirty="0"/>
              <a:t>M</a:t>
            </a:r>
            <a:endParaRPr lang="de-DE" dirty="0"/>
          </a:p>
        </p:txBody>
      </p: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F753D45F-BE9A-4EE3-838A-E5113CF670EF}"/>
              </a:ext>
            </a:extLst>
          </p:cNvPr>
          <p:cNvCxnSpPr>
            <a:cxnSpLocks/>
          </p:cNvCxnSpPr>
          <p:nvPr/>
        </p:nvCxnSpPr>
        <p:spPr>
          <a:xfrm flipV="1">
            <a:off x="5480549" y="3563251"/>
            <a:ext cx="0" cy="9991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>
            <a:extLst>
              <a:ext uri="{FF2B5EF4-FFF2-40B4-BE49-F238E27FC236}">
                <a16:creationId xmlns:a16="http://schemas.microsoft.com/office/drawing/2014/main" id="{CA7B56E4-8A86-42AB-AC1D-CB11613069A6}"/>
              </a:ext>
            </a:extLst>
          </p:cNvPr>
          <p:cNvSpPr/>
          <p:nvPr/>
        </p:nvSpPr>
        <p:spPr>
          <a:xfrm>
            <a:off x="5339324" y="4555233"/>
            <a:ext cx="397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L*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F043C367-66A9-4DD1-B829-637138E1FC84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AF1AE3DE-C9DB-4AC1-AA17-5FF53CBCC2A1}"/>
              </a:ext>
            </a:extLst>
          </p:cNvPr>
          <p:cNvGrpSpPr/>
          <p:nvPr/>
        </p:nvGrpSpPr>
        <p:grpSpPr>
          <a:xfrm>
            <a:off x="7842693" y="43267"/>
            <a:ext cx="4254480" cy="1943280"/>
            <a:chOff x="7842693" y="43267"/>
            <a:chExt cx="4254480" cy="194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B0A13A5D-56CA-427A-A623-50445EB35ADB}"/>
                    </a:ext>
                  </a:extLst>
                </p14:cNvPr>
                <p14:cNvContentPartPr/>
                <p14:nvPr/>
              </p14:nvContentPartPr>
              <p14:xfrm>
                <a:off x="7842693" y="217867"/>
                <a:ext cx="116280" cy="11448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B0A13A5D-56CA-427A-A623-50445EB35AD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838373" y="213547"/>
                  <a:ext cx="1249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D8752CEC-5D4D-4B30-A3F5-B711E16F3FB9}"/>
                    </a:ext>
                  </a:extLst>
                </p14:cNvPr>
                <p14:cNvContentPartPr/>
                <p14:nvPr/>
              </p14:nvContentPartPr>
              <p14:xfrm>
                <a:off x="8006853" y="208867"/>
                <a:ext cx="103680" cy="21168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D8752CEC-5D4D-4B30-A3F5-B711E16F3FB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002533" y="204547"/>
                  <a:ext cx="1123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BC2699AD-8EF0-4BA6-8067-61D0E582577A}"/>
                    </a:ext>
                  </a:extLst>
                </p14:cNvPr>
                <p14:cNvContentPartPr/>
                <p14:nvPr/>
              </p14:nvContentPartPr>
              <p14:xfrm>
                <a:off x="8129613" y="212827"/>
                <a:ext cx="325080" cy="8028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BC2699AD-8EF0-4BA6-8067-61D0E582577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125293" y="208507"/>
                  <a:ext cx="3337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052589A9-2C38-4FA6-80FE-09AF40015460}"/>
                    </a:ext>
                  </a:extLst>
                </p14:cNvPr>
                <p14:cNvContentPartPr/>
                <p14:nvPr/>
              </p14:nvContentPartPr>
              <p14:xfrm>
                <a:off x="8404293" y="171787"/>
                <a:ext cx="43920" cy="108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052589A9-2C38-4FA6-80FE-09AF4001546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399973" y="167467"/>
                  <a:ext cx="525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13D413EE-C8EB-4611-BA94-F059749A1A99}"/>
                    </a:ext>
                  </a:extLst>
                </p14:cNvPr>
                <p14:cNvContentPartPr/>
                <p14:nvPr/>
              </p14:nvContentPartPr>
              <p14:xfrm>
                <a:off x="8513013" y="211747"/>
                <a:ext cx="179640" cy="2005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13D413EE-C8EB-4611-BA94-F059749A1A9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508693" y="207427"/>
                  <a:ext cx="1882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18D3CCB-9AFF-4414-8AB0-7778F7B03526}"/>
                    </a:ext>
                  </a:extLst>
                </p14:cNvPr>
                <p14:cNvContentPartPr/>
                <p14:nvPr/>
              </p14:nvContentPartPr>
              <p14:xfrm>
                <a:off x="8876253" y="88267"/>
                <a:ext cx="252720" cy="2415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18D3CCB-9AFF-4414-8AB0-7778F7B0352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871933" y="83947"/>
                  <a:ext cx="2613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E788CA85-D1DA-4183-876C-6F6862DBD193}"/>
                    </a:ext>
                  </a:extLst>
                </p14:cNvPr>
                <p14:cNvContentPartPr/>
                <p14:nvPr/>
              </p14:nvContentPartPr>
              <p14:xfrm>
                <a:off x="9271533" y="74947"/>
                <a:ext cx="246240" cy="1573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E788CA85-D1DA-4183-876C-6F6862DBD19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267213" y="70627"/>
                  <a:ext cx="2548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E56A84A-5067-4EA6-8CA0-2CD1085BF2AD}"/>
                    </a:ext>
                  </a:extLst>
                </p14:cNvPr>
                <p14:cNvContentPartPr/>
                <p14:nvPr/>
              </p14:nvContentPartPr>
              <p14:xfrm>
                <a:off x="9652413" y="134347"/>
                <a:ext cx="187920" cy="943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E56A84A-5067-4EA6-8CA0-2CD1085BF2A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648093" y="130027"/>
                  <a:ext cx="1965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1118462-4B5B-49B0-8E62-5DB02339ACC2}"/>
                    </a:ext>
                  </a:extLst>
                </p14:cNvPr>
                <p14:cNvContentPartPr/>
                <p14:nvPr/>
              </p14:nvContentPartPr>
              <p14:xfrm>
                <a:off x="9859053" y="53347"/>
                <a:ext cx="221760" cy="1378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1118462-4B5B-49B0-8E62-5DB02339ACC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854733" y="49027"/>
                  <a:ext cx="2304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DFA1261-4C08-46E1-9E4A-1028C187F602}"/>
                    </a:ext>
                  </a:extLst>
                </p14:cNvPr>
                <p14:cNvContentPartPr/>
                <p14:nvPr/>
              </p14:nvContentPartPr>
              <p14:xfrm>
                <a:off x="10084053" y="64507"/>
                <a:ext cx="163080" cy="1209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DFA1261-4C08-46E1-9E4A-1028C187F60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079733" y="60187"/>
                  <a:ext cx="1717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BF5C64A2-71DE-4937-8994-44D621BA400D}"/>
                    </a:ext>
                  </a:extLst>
                </p14:cNvPr>
                <p14:cNvContentPartPr/>
                <p14:nvPr/>
              </p14:nvContentPartPr>
              <p14:xfrm>
                <a:off x="10371693" y="126427"/>
                <a:ext cx="201600" cy="799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BF5C64A2-71DE-4937-8994-44D621BA400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367373" y="122107"/>
                  <a:ext cx="2102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F4B15905-0AAF-4C71-A5F3-0456A6990BC6}"/>
                    </a:ext>
                  </a:extLst>
                </p14:cNvPr>
                <p14:cNvContentPartPr/>
                <p14:nvPr/>
              </p14:nvContentPartPr>
              <p14:xfrm>
                <a:off x="10545933" y="132907"/>
                <a:ext cx="150840" cy="450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F4B15905-0AAF-4C71-A5F3-0456A6990BC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541613" y="128587"/>
                  <a:ext cx="1594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45B559B-591B-45E2-9744-13980CB6309C}"/>
                    </a:ext>
                  </a:extLst>
                </p14:cNvPr>
                <p14:cNvContentPartPr/>
                <p14:nvPr/>
              </p14:nvContentPartPr>
              <p14:xfrm>
                <a:off x="10721973" y="57667"/>
                <a:ext cx="79920" cy="1119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45B559B-591B-45E2-9744-13980CB6309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717653" y="53347"/>
                  <a:ext cx="885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50C0B86E-6DFD-4A38-AEF9-928B81DBA253}"/>
                    </a:ext>
                  </a:extLst>
                </p14:cNvPr>
                <p14:cNvContentPartPr/>
                <p14:nvPr/>
              </p14:nvContentPartPr>
              <p14:xfrm>
                <a:off x="10768413" y="137227"/>
                <a:ext cx="32760" cy="450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50C0B86E-6DFD-4A38-AEF9-928B81DBA25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764093" y="132907"/>
                  <a:ext cx="414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9490CBD9-133D-4150-A266-BBB634A0952B}"/>
                    </a:ext>
                  </a:extLst>
                </p14:cNvPr>
                <p14:cNvContentPartPr/>
                <p14:nvPr/>
              </p14:nvContentPartPr>
              <p14:xfrm>
                <a:off x="10836093" y="43267"/>
                <a:ext cx="255960" cy="1468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9490CBD9-133D-4150-A266-BBB634A0952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831773" y="38947"/>
                  <a:ext cx="2646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022A4D5-5D5B-477C-A125-DDEFC4C08FEA}"/>
                    </a:ext>
                  </a:extLst>
                </p14:cNvPr>
                <p14:cNvContentPartPr/>
                <p14:nvPr/>
              </p14:nvContentPartPr>
              <p14:xfrm>
                <a:off x="8306733" y="477787"/>
                <a:ext cx="63000" cy="478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022A4D5-5D5B-477C-A125-DDEFC4C08FE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302413" y="473467"/>
                  <a:ext cx="716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2FDD559-6F6A-487C-B7BB-94AD111C47A6}"/>
                    </a:ext>
                  </a:extLst>
                </p14:cNvPr>
                <p14:cNvContentPartPr/>
                <p14:nvPr/>
              </p14:nvContentPartPr>
              <p14:xfrm>
                <a:off x="8461533" y="442147"/>
                <a:ext cx="122760" cy="939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2FDD559-6F6A-487C-B7BB-94AD111C47A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457213" y="437827"/>
                  <a:ext cx="1314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5E2DE49A-4366-4832-AA12-1FB0DBDC0DF5}"/>
                    </a:ext>
                  </a:extLst>
                </p14:cNvPr>
                <p14:cNvContentPartPr/>
                <p14:nvPr/>
              </p14:nvContentPartPr>
              <p14:xfrm>
                <a:off x="8602653" y="410827"/>
                <a:ext cx="75960" cy="1087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5E2DE49A-4366-4832-AA12-1FB0DBDC0DF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598333" y="406507"/>
                  <a:ext cx="846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F462C47-31E5-41E9-99C4-EC243ABB390C}"/>
                    </a:ext>
                  </a:extLst>
                </p14:cNvPr>
                <p14:cNvContentPartPr/>
                <p14:nvPr/>
              </p14:nvContentPartPr>
              <p14:xfrm>
                <a:off x="8687253" y="416227"/>
                <a:ext cx="86760" cy="1119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F462C47-31E5-41E9-99C4-EC243ABB390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682933" y="411907"/>
                  <a:ext cx="954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8676EB3-C05F-40F5-98DE-3AD1D8219CBD}"/>
                    </a:ext>
                  </a:extLst>
                </p14:cNvPr>
                <p14:cNvContentPartPr/>
                <p14:nvPr/>
              </p14:nvContentPartPr>
              <p14:xfrm>
                <a:off x="8794173" y="428827"/>
                <a:ext cx="287280" cy="550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8676EB3-C05F-40F5-98DE-3AD1D8219CB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789853" y="424507"/>
                  <a:ext cx="2959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0DBDBE8-E2B6-42CE-B36B-B7F4F352043F}"/>
                    </a:ext>
                  </a:extLst>
                </p14:cNvPr>
                <p14:cNvContentPartPr/>
                <p14:nvPr/>
              </p14:nvContentPartPr>
              <p14:xfrm>
                <a:off x="9116013" y="402187"/>
                <a:ext cx="86040" cy="601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0DBDBE8-E2B6-42CE-B36B-B7F4F352043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111693" y="397867"/>
                  <a:ext cx="946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5940219-7890-49F1-9474-B492A40DB4C5}"/>
                    </a:ext>
                  </a:extLst>
                </p14:cNvPr>
                <p14:cNvContentPartPr/>
                <p14:nvPr/>
              </p14:nvContentPartPr>
              <p14:xfrm>
                <a:off x="9350013" y="324067"/>
                <a:ext cx="13680" cy="1015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5940219-7890-49F1-9474-B492A40DB4C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345693" y="319747"/>
                  <a:ext cx="223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BE01600-0ABC-436D-B2F7-5ED190AA3E68}"/>
                    </a:ext>
                  </a:extLst>
                </p14:cNvPr>
                <p14:cNvContentPartPr/>
                <p14:nvPr/>
              </p14:nvContentPartPr>
              <p14:xfrm>
                <a:off x="9312573" y="364387"/>
                <a:ext cx="111960" cy="259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BE01600-0ABC-436D-B2F7-5ED190AA3E6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308253" y="360067"/>
                  <a:ext cx="1206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94D9DB5-0243-466A-B921-D4C1DA7CE46B}"/>
                    </a:ext>
                  </a:extLst>
                </p14:cNvPr>
                <p14:cNvContentPartPr/>
                <p14:nvPr/>
              </p14:nvContentPartPr>
              <p14:xfrm>
                <a:off x="9429933" y="312187"/>
                <a:ext cx="96840" cy="1123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94D9DB5-0243-466A-B921-D4C1DA7CE46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425613" y="307867"/>
                  <a:ext cx="1054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89E17A63-01D4-4922-85C8-1A3DC6E98AAA}"/>
                    </a:ext>
                  </a:extLst>
                </p14:cNvPr>
                <p14:cNvContentPartPr/>
                <p14:nvPr/>
              </p14:nvContentPartPr>
              <p14:xfrm>
                <a:off x="9558813" y="339547"/>
                <a:ext cx="84960" cy="734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89E17A63-01D4-4922-85C8-1A3DC6E98AA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554493" y="335227"/>
                  <a:ext cx="936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9775763C-8F3D-42C2-BE9D-F956067C5790}"/>
                    </a:ext>
                  </a:extLst>
                </p14:cNvPr>
                <p14:cNvContentPartPr/>
                <p14:nvPr/>
              </p14:nvContentPartPr>
              <p14:xfrm>
                <a:off x="9833853" y="360427"/>
                <a:ext cx="103680" cy="550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9775763C-8F3D-42C2-BE9D-F956067C579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829533" y="356107"/>
                  <a:ext cx="1123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D247C3B-EDEA-4ABB-80F7-E26704195519}"/>
                    </a:ext>
                  </a:extLst>
                </p14:cNvPr>
                <p14:cNvContentPartPr/>
                <p14:nvPr/>
              </p14:nvContentPartPr>
              <p14:xfrm>
                <a:off x="9943293" y="366907"/>
                <a:ext cx="225720" cy="410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D247C3B-EDEA-4ABB-80F7-E2670419551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938973" y="362587"/>
                  <a:ext cx="2343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903DBA8D-D72A-4AD5-A36D-1FB8E1A64C2F}"/>
                    </a:ext>
                  </a:extLst>
                </p14:cNvPr>
                <p14:cNvContentPartPr/>
                <p14:nvPr/>
              </p14:nvContentPartPr>
              <p14:xfrm>
                <a:off x="10204653" y="270427"/>
                <a:ext cx="216000" cy="2365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903DBA8D-D72A-4AD5-A36D-1FB8E1A64C2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200333" y="266107"/>
                  <a:ext cx="2246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15BC2014-F810-4784-9198-0F7E4CA0DA03}"/>
                    </a:ext>
                  </a:extLst>
                </p14:cNvPr>
                <p14:cNvContentPartPr/>
                <p14:nvPr/>
              </p14:nvContentPartPr>
              <p14:xfrm>
                <a:off x="10641693" y="339187"/>
                <a:ext cx="8280" cy="604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15BC2014-F810-4784-9198-0F7E4CA0DA0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637373" y="334867"/>
                  <a:ext cx="169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89490D79-C994-4008-AD93-86818C4F3FFF}"/>
                    </a:ext>
                  </a:extLst>
                </p14:cNvPr>
                <p14:cNvContentPartPr/>
                <p14:nvPr/>
              </p14:nvContentPartPr>
              <p14:xfrm>
                <a:off x="10619373" y="292747"/>
                <a:ext cx="86040" cy="306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89490D79-C994-4008-AD93-86818C4F3FF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615053" y="288427"/>
                  <a:ext cx="946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BC0A76F-5848-4C79-A435-73A9AC34370F}"/>
                    </a:ext>
                  </a:extLst>
                </p14:cNvPr>
                <p14:cNvContentPartPr/>
                <p14:nvPr/>
              </p14:nvContentPartPr>
              <p14:xfrm>
                <a:off x="10715493" y="339187"/>
                <a:ext cx="99360" cy="687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BC0A76F-5848-4C79-A435-73A9AC34370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711173" y="334867"/>
                  <a:ext cx="1080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47C0DF8-F8FE-4402-9AB0-AFB7FA322FA7}"/>
                    </a:ext>
                  </a:extLst>
                </p14:cNvPr>
                <p14:cNvContentPartPr/>
                <p14:nvPr/>
              </p14:nvContentPartPr>
              <p14:xfrm>
                <a:off x="10980453" y="311467"/>
                <a:ext cx="106920" cy="1011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47C0DF8-F8FE-4402-9AB0-AFB7FA322FA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976133" y="307147"/>
                  <a:ext cx="1155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75874C21-5F77-4944-879C-4F1767980507}"/>
                    </a:ext>
                  </a:extLst>
                </p14:cNvPr>
                <p14:cNvContentPartPr/>
                <p14:nvPr/>
              </p14:nvContentPartPr>
              <p14:xfrm>
                <a:off x="11101773" y="334147"/>
                <a:ext cx="310320" cy="543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75874C21-5F77-4944-879C-4F176798050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097453" y="329827"/>
                  <a:ext cx="3189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1B49C68-5F08-4A2A-9683-023B5DFFD12F}"/>
                    </a:ext>
                  </a:extLst>
                </p14:cNvPr>
                <p14:cNvContentPartPr/>
                <p14:nvPr/>
              </p14:nvContentPartPr>
              <p14:xfrm>
                <a:off x="11137053" y="310747"/>
                <a:ext cx="225360" cy="788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1B49C68-5F08-4A2A-9683-023B5DFFD12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132733" y="306427"/>
                  <a:ext cx="2340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1FF5499-2D5F-4E9A-99D0-2B2DFC0E5AC9}"/>
                    </a:ext>
                  </a:extLst>
                </p14:cNvPr>
                <p14:cNvContentPartPr/>
                <p14:nvPr/>
              </p14:nvContentPartPr>
              <p14:xfrm>
                <a:off x="11366733" y="295627"/>
                <a:ext cx="155160" cy="889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1FF5499-2D5F-4E9A-99D0-2B2DFC0E5AC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362413" y="291307"/>
                  <a:ext cx="1638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D3F0D61A-F035-4750-99BC-5D7A8A54390D}"/>
                    </a:ext>
                  </a:extLst>
                </p14:cNvPr>
                <p14:cNvContentPartPr/>
                <p14:nvPr/>
              </p14:nvContentPartPr>
              <p14:xfrm>
                <a:off x="11542773" y="259987"/>
                <a:ext cx="360" cy="3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D3F0D61A-F035-4750-99BC-5D7A8A54390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538453" y="2556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942F831-4D54-4249-9B40-220A5524F7A4}"/>
                    </a:ext>
                  </a:extLst>
                </p14:cNvPr>
                <p14:cNvContentPartPr/>
                <p14:nvPr/>
              </p14:nvContentPartPr>
              <p14:xfrm>
                <a:off x="11498133" y="228667"/>
                <a:ext cx="129960" cy="1533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942F831-4D54-4249-9B40-220A5524F7A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493813" y="224347"/>
                  <a:ext cx="1386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E12F02A3-02D0-4210-BA6A-9133E11C6C42}"/>
                    </a:ext>
                  </a:extLst>
                </p14:cNvPr>
                <p14:cNvContentPartPr/>
                <p14:nvPr/>
              </p14:nvContentPartPr>
              <p14:xfrm>
                <a:off x="10922493" y="412627"/>
                <a:ext cx="896760" cy="583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E12F02A3-02D0-4210-BA6A-9133E11C6C4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918173" y="408307"/>
                  <a:ext cx="9054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5607F7C-5F97-49FB-A1A3-942DE97F9EAA}"/>
                    </a:ext>
                  </a:extLst>
                </p14:cNvPr>
                <p14:cNvContentPartPr/>
                <p14:nvPr/>
              </p14:nvContentPartPr>
              <p14:xfrm>
                <a:off x="8930613" y="609187"/>
                <a:ext cx="110520" cy="1281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5607F7C-5F97-49FB-A1A3-942DE97F9EA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926293" y="604867"/>
                  <a:ext cx="1191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343F6D92-554F-4417-86FC-C1F7EBD6977D}"/>
                    </a:ext>
                  </a:extLst>
                </p14:cNvPr>
                <p14:cNvContentPartPr/>
                <p14:nvPr/>
              </p14:nvContentPartPr>
              <p14:xfrm>
                <a:off x="9084333" y="653467"/>
                <a:ext cx="237600" cy="504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343F6D92-554F-4417-86FC-C1F7EBD6977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080013" y="649147"/>
                  <a:ext cx="2462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863BE42-5F1D-4B08-9BF7-AFF67850322E}"/>
                    </a:ext>
                  </a:extLst>
                </p14:cNvPr>
                <p14:cNvContentPartPr/>
                <p14:nvPr/>
              </p14:nvContentPartPr>
              <p14:xfrm>
                <a:off x="9349653" y="633307"/>
                <a:ext cx="86760" cy="1904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863BE42-5F1D-4B08-9BF7-AFF67850322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345333" y="628987"/>
                  <a:ext cx="954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6BDA1803-DBAB-48B1-AF0E-DAB8EB86BC40}"/>
                    </a:ext>
                  </a:extLst>
                </p14:cNvPr>
                <p14:cNvContentPartPr/>
                <p14:nvPr/>
              </p14:nvContentPartPr>
              <p14:xfrm>
                <a:off x="9458373" y="625747"/>
                <a:ext cx="120240" cy="655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6BDA1803-DBAB-48B1-AF0E-DAB8EB86BC4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454053" y="621427"/>
                  <a:ext cx="1288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98A66CA-D1AF-43E6-94C6-976C6FA1A33F}"/>
                    </a:ext>
                  </a:extLst>
                </p14:cNvPr>
                <p14:cNvContentPartPr/>
                <p14:nvPr/>
              </p14:nvContentPartPr>
              <p14:xfrm>
                <a:off x="9625413" y="604867"/>
                <a:ext cx="106920" cy="540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98A66CA-D1AF-43E6-94C6-976C6FA1A33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621093" y="600547"/>
                  <a:ext cx="1155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D086D504-3689-4E82-901D-3D88409A1104}"/>
                    </a:ext>
                  </a:extLst>
                </p14:cNvPr>
                <p14:cNvContentPartPr/>
                <p14:nvPr/>
              </p14:nvContentPartPr>
              <p14:xfrm>
                <a:off x="9754653" y="548347"/>
                <a:ext cx="130320" cy="982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D086D504-3689-4E82-901D-3D88409A110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750333" y="544027"/>
                  <a:ext cx="1389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7B7DAC38-83BB-450D-9641-D3B986F036AE}"/>
                    </a:ext>
                  </a:extLst>
                </p14:cNvPr>
                <p14:cNvContentPartPr/>
                <p14:nvPr/>
              </p14:nvContentPartPr>
              <p14:xfrm>
                <a:off x="10047333" y="527827"/>
                <a:ext cx="125640" cy="1404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7B7DAC38-83BB-450D-9641-D3B986F036A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043013" y="523507"/>
                  <a:ext cx="1342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55CEA6D-BFB4-4D87-B16B-DCF9754FC64E}"/>
                    </a:ext>
                  </a:extLst>
                </p14:cNvPr>
                <p14:cNvContentPartPr/>
                <p14:nvPr/>
              </p14:nvContentPartPr>
              <p14:xfrm>
                <a:off x="10162533" y="592627"/>
                <a:ext cx="64080" cy="579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55CEA6D-BFB4-4D87-B16B-DCF9754FC64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158213" y="588307"/>
                  <a:ext cx="727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68F89E2D-5E9B-4F1B-9BD0-A78A61CABAD0}"/>
                    </a:ext>
                  </a:extLst>
                </p14:cNvPr>
                <p14:cNvContentPartPr/>
                <p14:nvPr/>
              </p14:nvContentPartPr>
              <p14:xfrm>
                <a:off x="10398693" y="537187"/>
                <a:ext cx="210240" cy="1422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68F89E2D-5E9B-4F1B-9BD0-A78A61CABAD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394373" y="532867"/>
                  <a:ext cx="2188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C5219F59-6720-45F7-9B47-13CE9EB1B79A}"/>
                    </a:ext>
                  </a:extLst>
                </p14:cNvPr>
                <p14:cNvContentPartPr/>
                <p14:nvPr/>
              </p14:nvContentPartPr>
              <p14:xfrm>
                <a:off x="10787493" y="589387"/>
                <a:ext cx="175680" cy="932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C5219F59-6720-45F7-9B47-13CE9EB1B79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783173" y="585067"/>
                  <a:ext cx="1843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16E6250A-7763-4AD4-9B5C-897053E88359}"/>
                    </a:ext>
                  </a:extLst>
                </p14:cNvPr>
                <p14:cNvContentPartPr/>
                <p14:nvPr/>
              </p14:nvContentPartPr>
              <p14:xfrm>
                <a:off x="10975053" y="506587"/>
                <a:ext cx="203400" cy="1544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16E6250A-7763-4AD4-9B5C-897053E8835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970733" y="502267"/>
                  <a:ext cx="2120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A195E02E-7D81-489D-9182-A900FE2474EC}"/>
                    </a:ext>
                  </a:extLst>
                </p14:cNvPr>
                <p14:cNvContentPartPr/>
                <p14:nvPr/>
              </p14:nvContentPartPr>
              <p14:xfrm>
                <a:off x="11190333" y="521707"/>
                <a:ext cx="112680" cy="1119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A195E02E-7D81-489D-9182-A900FE2474E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186013" y="517387"/>
                  <a:ext cx="1213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B62CC79C-37D1-4582-8DBB-2DC68B41B622}"/>
                    </a:ext>
                  </a:extLst>
                </p14:cNvPr>
                <p14:cNvContentPartPr/>
                <p14:nvPr/>
              </p14:nvContentPartPr>
              <p14:xfrm>
                <a:off x="11439453" y="566707"/>
                <a:ext cx="171360" cy="957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B62CC79C-37D1-4582-8DBB-2DC68B41B62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435133" y="562387"/>
                  <a:ext cx="1800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4DD8F26C-666B-45D1-B947-CE282204D5D6}"/>
                    </a:ext>
                  </a:extLst>
                </p14:cNvPr>
                <p14:cNvContentPartPr/>
                <p14:nvPr/>
              </p14:nvContentPartPr>
              <p14:xfrm>
                <a:off x="11593173" y="595147"/>
                <a:ext cx="70200" cy="432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4DD8F26C-666B-45D1-B947-CE282204D5D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588853" y="590827"/>
                  <a:ext cx="788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BDED522A-30C3-4C62-BAB1-48A793081B81}"/>
                    </a:ext>
                  </a:extLst>
                </p14:cNvPr>
                <p14:cNvContentPartPr/>
                <p14:nvPr/>
              </p14:nvContentPartPr>
              <p14:xfrm>
                <a:off x="11710893" y="581107"/>
                <a:ext cx="82440" cy="540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BDED522A-30C3-4C62-BAB1-48A793081B8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706573" y="576787"/>
                  <a:ext cx="910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17C9DEE6-0AEB-45D9-97F5-46869190F24F}"/>
                    </a:ext>
                  </a:extLst>
                </p14:cNvPr>
                <p14:cNvContentPartPr/>
                <p14:nvPr/>
              </p14:nvContentPartPr>
              <p14:xfrm>
                <a:off x="11813133" y="516307"/>
                <a:ext cx="98280" cy="1148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17C9DEE6-0AEB-45D9-97F5-46869190F24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808813" y="511987"/>
                  <a:ext cx="1069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222E5064-0005-4796-A51A-6BF438D4EF95}"/>
                    </a:ext>
                  </a:extLst>
                </p14:cNvPr>
                <p14:cNvContentPartPr/>
                <p14:nvPr/>
              </p14:nvContentPartPr>
              <p14:xfrm>
                <a:off x="11860293" y="598747"/>
                <a:ext cx="51840" cy="298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222E5064-0005-4796-A51A-6BF438D4EF9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855973" y="594427"/>
                  <a:ext cx="604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65B19F17-820F-47E1-AEBB-476D34F3F1EA}"/>
                    </a:ext>
                  </a:extLst>
                </p14:cNvPr>
                <p14:cNvContentPartPr/>
                <p14:nvPr/>
              </p14:nvContentPartPr>
              <p14:xfrm>
                <a:off x="11925813" y="470587"/>
                <a:ext cx="171360" cy="14364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65B19F17-820F-47E1-AEBB-476D34F3F1E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921493" y="466267"/>
                  <a:ext cx="1800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5A7215D-ED65-4207-B99B-0D429EEAD9F9}"/>
                    </a:ext>
                  </a:extLst>
                </p14:cNvPr>
                <p14:cNvContentPartPr/>
                <p14:nvPr/>
              </p14:nvContentPartPr>
              <p14:xfrm>
                <a:off x="9387453" y="946507"/>
                <a:ext cx="168840" cy="1476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5A7215D-ED65-4207-B99B-0D429EEAD9F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383133" y="942187"/>
                  <a:ext cx="1774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4890934B-CB6F-44C4-9D2B-55DE599B514E}"/>
                    </a:ext>
                  </a:extLst>
                </p14:cNvPr>
                <p14:cNvContentPartPr/>
                <p14:nvPr/>
              </p14:nvContentPartPr>
              <p14:xfrm>
                <a:off x="9538653" y="889267"/>
                <a:ext cx="96120" cy="1512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4890934B-CB6F-44C4-9D2B-55DE599B514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534333" y="884947"/>
                  <a:ext cx="1047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29D33B08-E3DB-42B6-859A-F98A89E33642}"/>
                    </a:ext>
                  </a:extLst>
                </p14:cNvPr>
                <p14:cNvContentPartPr/>
                <p14:nvPr/>
              </p14:nvContentPartPr>
              <p14:xfrm>
                <a:off x="9797493" y="850747"/>
                <a:ext cx="290880" cy="914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29D33B08-E3DB-42B6-859A-F98A89E3364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793173" y="846427"/>
                  <a:ext cx="2995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0B811A93-C976-4B7B-9A91-520F4BD4E93A}"/>
                    </a:ext>
                  </a:extLst>
                </p14:cNvPr>
                <p14:cNvContentPartPr/>
                <p14:nvPr/>
              </p14:nvContentPartPr>
              <p14:xfrm>
                <a:off x="10207533" y="801787"/>
                <a:ext cx="138600" cy="1411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0B811A93-C976-4B7B-9A91-520F4BD4E93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203213" y="797467"/>
                  <a:ext cx="1472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9CBEDE4B-56DD-4888-91DA-4AE4AAA14079}"/>
                    </a:ext>
                  </a:extLst>
                </p14:cNvPr>
                <p14:cNvContentPartPr/>
                <p14:nvPr/>
              </p14:nvContentPartPr>
              <p14:xfrm>
                <a:off x="10344693" y="861907"/>
                <a:ext cx="86040" cy="7488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9CBEDE4B-56DD-4888-91DA-4AE4AAA1407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340373" y="857587"/>
                  <a:ext cx="946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0FBC8FA2-A332-43F0-BB77-8750874A66F9}"/>
                    </a:ext>
                  </a:extLst>
                </p14:cNvPr>
                <p14:cNvContentPartPr/>
                <p14:nvPr/>
              </p14:nvContentPartPr>
              <p14:xfrm>
                <a:off x="10434693" y="831307"/>
                <a:ext cx="226800" cy="954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0FBC8FA2-A332-43F0-BB77-8750874A66F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430373" y="826987"/>
                  <a:ext cx="2354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7893002B-87F2-4EC6-A780-9D737926415F}"/>
                    </a:ext>
                  </a:extLst>
                </p14:cNvPr>
                <p14:cNvContentPartPr/>
                <p14:nvPr/>
              </p14:nvContentPartPr>
              <p14:xfrm>
                <a:off x="10774173" y="783427"/>
                <a:ext cx="104040" cy="1454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7893002B-87F2-4EC6-A780-9D737926415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769853" y="779107"/>
                  <a:ext cx="1126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B1A1A535-333F-48D6-93AC-80ED876948DB}"/>
                    </a:ext>
                  </a:extLst>
                </p14:cNvPr>
                <p14:cNvContentPartPr/>
                <p14:nvPr/>
              </p14:nvContentPartPr>
              <p14:xfrm>
                <a:off x="10882893" y="858667"/>
                <a:ext cx="88560" cy="478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B1A1A535-333F-48D6-93AC-80ED876948D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878573" y="854347"/>
                  <a:ext cx="972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F4BEEDB9-B033-462A-8B84-80B2FAA71E03}"/>
                    </a:ext>
                  </a:extLst>
                </p14:cNvPr>
                <p14:cNvContentPartPr/>
                <p14:nvPr/>
              </p14:nvContentPartPr>
              <p14:xfrm>
                <a:off x="11077653" y="785227"/>
                <a:ext cx="115560" cy="1314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F4BEEDB9-B033-462A-8B84-80B2FAA71E0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073333" y="780907"/>
                  <a:ext cx="1242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F7EA4E7F-6840-4AAC-AEAC-5C6C4E3202CD}"/>
                    </a:ext>
                  </a:extLst>
                </p14:cNvPr>
                <p14:cNvContentPartPr/>
                <p14:nvPr/>
              </p14:nvContentPartPr>
              <p14:xfrm>
                <a:off x="11163333" y="765787"/>
                <a:ext cx="212040" cy="1288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F7EA4E7F-6840-4AAC-AEAC-5C6C4E3202C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159013" y="761467"/>
                  <a:ext cx="2206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F8685F5E-FC42-48EF-B786-E3432E8E32DD}"/>
                    </a:ext>
                  </a:extLst>
                </p14:cNvPr>
                <p14:cNvContentPartPr/>
                <p14:nvPr/>
              </p14:nvContentPartPr>
              <p14:xfrm>
                <a:off x="11342253" y="864787"/>
                <a:ext cx="46800" cy="298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F8685F5E-FC42-48EF-B786-E3432E8E32D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337933" y="860467"/>
                  <a:ext cx="554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22DE2BE1-D9A2-43E0-BF74-CCD5E1B092ED}"/>
                    </a:ext>
                  </a:extLst>
                </p14:cNvPr>
                <p14:cNvContentPartPr/>
                <p14:nvPr/>
              </p14:nvContentPartPr>
              <p14:xfrm>
                <a:off x="11414613" y="809707"/>
                <a:ext cx="91080" cy="864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22DE2BE1-D9A2-43E0-BF74-CCD5E1B092E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410293" y="805387"/>
                  <a:ext cx="997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6ACFD862-4EDF-491C-A557-C8FB508DE138}"/>
                    </a:ext>
                  </a:extLst>
                </p14:cNvPr>
                <p14:cNvContentPartPr/>
                <p14:nvPr/>
              </p14:nvContentPartPr>
              <p14:xfrm>
                <a:off x="10921773" y="1042267"/>
                <a:ext cx="228960" cy="1123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6ACFD862-4EDF-491C-A557-C8FB508DE13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917453" y="1037947"/>
                  <a:ext cx="2376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9731710B-89A6-4E33-B37A-459443B13480}"/>
                    </a:ext>
                  </a:extLst>
                </p14:cNvPr>
                <p14:cNvContentPartPr/>
                <p14:nvPr/>
              </p14:nvContentPartPr>
              <p14:xfrm>
                <a:off x="11163333" y="1036867"/>
                <a:ext cx="150120" cy="763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9731710B-89A6-4E33-B37A-459443B1348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159013" y="1032547"/>
                  <a:ext cx="1587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0F22FED6-8B85-4498-B7C4-EA5AFA8685F5}"/>
                    </a:ext>
                  </a:extLst>
                </p14:cNvPr>
                <p14:cNvContentPartPr/>
                <p14:nvPr/>
              </p14:nvContentPartPr>
              <p14:xfrm>
                <a:off x="11311653" y="963427"/>
                <a:ext cx="29160" cy="1404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0F22FED6-8B85-4498-B7C4-EA5AFA8685F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307333" y="959107"/>
                  <a:ext cx="378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3DBBE12A-D2D5-4C06-B2A0-106B51E850E7}"/>
                    </a:ext>
                  </a:extLst>
                </p14:cNvPr>
                <p14:cNvContentPartPr/>
                <p14:nvPr/>
              </p14:nvContentPartPr>
              <p14:xfrm>
                <a:off x="11375373" y="969187"/>
                <a:ext cx="110880" cy="1119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3DBBE12A-D2D5-4C06-B2A0-106B51E850E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371053" y="964867"/>
                  <a:ext cx="1195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C6419341-E743-4258-AA3C-3BB0CB24DA8B}"/>
                    </a:ext>
                  </a:extLst>
                </p14:cNvPr>
                <p14:cNvContentPartPr/>
                <p14:nvPr/>
              </p14:nvContentPartPr>
              <p14:xfrm>
                <a:off x="11147133" y="1253227"/>
                <a:ext cx="164520" cy="1015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C6419341-E743-4258-AA3C-3BB0CB24DA8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142813" y="1248907"/>
                  <a:ext cx="1731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542E9288-60D1-46F5-96C6-75E73BACEEF4}"/>
                    </a:ext>
                  </a:extLst>
                </p14:cNvPr>
                <p14:cNvContentPartPr/>
                <p14:nvPr/>
              </p14:nvContentPartPr>
              <p14:xfrm>
                <a:off x="11324253" y="1237027"/>
                <a:ext cx="113760" cy="7056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542E9288-60D1-46F5-96C6-75E73BACEEF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319933" y="1232707"/>
                  <a:ext cx="1224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88772B30-4735-42FC-8E91-E444DC2BEA3F}"/>
                    </a:ext>
                  </a:extLst>
                </p14:cNvPr>
                <p14:cNvContentPartPr/>
                <p14:nvPr/>
              </p14:nvContentPartPr>
              <p14:xfrm>
                <a:off x="11450613" y="1154227"/>
                <a:ext cx="87120" cy="1332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88772B30-4735-42FC-8E91-E444DC2BEA3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446293" y="1149907"/>
                  <a:ext cx="957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5ED01E0E-E6D4-4ED5-B5E9-C85B281CA797}"/>
                    </a:ext>
                  </a:extLst>
                </p14:cNvPr>
                <p14:cNvContentPartPr/>
                <p14:nvPr/>
              </p14:nvContentPartPr>
              <p14:xfrm>
                <a:off x="11496693" y="1253587"/>
                <a:ext cx="39240" cy="244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5ED01E0E-E6D4-4ED5-B5E9-C85B281CA79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492373" y="1249267"/>
                  <a:ext cx="478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C97AC445-F772-440B-A0DB-2AD0189F1EE0}"/>
                    </a:ext>
                  </a:extLst>
                </p14:cNvPr>
                <p14:cNvContentPartPr/>
                <p14:nvPr/>
              </p14:nvContentPartPr>
              <p14:xfrm>
                <a:off x="11554653" y="1118947"/>
                <a:ext cx="144000" cy="16560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C97AC445-F772-440B-A0DB-2AD0189F1EE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550333" y="1114627"/>
                  <a:ext cx="1526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CC9C59A7-994F-4B8B-9DDB-3B5D6AA1CC74}"/>
                    </a:ext>
                  </a:extLst>
                </p14:cNvPr>
                <p14:cNvContentPartPr/>
                <p14:nvPr/>
              </p14:nvContentPartPr>
              <p14:xfrm>
                <a:off x="11216613" y="1460227"/>
                <a:ext cx="105480" cy="20772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CC9C59A7-994F-4B8B-9DDB-3B5D6AA1CC7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212293" y="1455907"/>
                  <a:ext cx="1141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3093745F-1FEC-418B-B728-730BB4978550}"/>
                    </a:ext>
                  </a:extLst>
                </p14:cNvPr>
                <p14:cNvContentPartPr/>
                <p14:nvPr/>
              </p14:nvContentPartPr>
              <p14:xfrm>
                <a:off x="11347293" y="1428187"/>
                <a:ext cx="101520" cy="8568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3093745F-1FEC-418B-B728-730BB497855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342973" y="1423867"/>
                  <a:ext cx="1101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FC1700ED-A15A-401B-8FF0-F13961E8D431}"/>
                    </a:ext>
                  </a:extLst>
                </p14:cNvPr>
                <p14:cNvContentPartPr/>
                <p14:nvPr/>
              </p14:nvContentPartPr>
              <p14:xfrm>
                <a:off x="11443413" y="1379587"/>
                <a:ext cx="100800" cy="1227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FC1700ED-A15A-401B-8FF0-F13961E8D43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439093" y="1375267"/>
                  <a:ext cx="1094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F108982A-EE0E-4AD9-BB41-BB17A4666EA4}"/>
                    </a:ext>
                  </a:extLst>
                </p14:cNvPr>
                <p14:cNvContentPartPr/>
                <p14:nvPr/>
              </p14:nvContentPartPr>
              <p14:xfrm>
                <a:off x="11533413" y="1408387"/>
                <a:ext cx="95040" cy="734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F108982A-EE0E-4AD9-BB41-BB17A4666EA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529093" y="1404067"/>
                  <a:ext cx="1036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AF91E4D7-EF40-47A3-B0B7-83A9DB7A6C0B}"/>
                    </a:ext>
                  </a:extLst>
                </p14:cNvPr>
                <p14:cNvContentPartPr/>
                <p14:nvPr/>
              </p14:nvContentPartPr>
              <p14:xfrm>
                <a:off x="11724213" y="1390747"/>
                <a:ext cx="99000" cy="896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AF91E4D7-EF40-47A3-B0B7-83A9DB7A6C0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719893" y="1386427"/>
                  <a:ext cx="1076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EB195036-98EA-4A57-A506-EEF0BE3E7A3F}"/>
                    </a:ext>
                  </a:extLst>
                </p14:cNvPr>
                <p14:cNvContentPartPr/>
                <p14:nvPr/>
              </p14:nvContentPartPr>
              <p14:xfrm>
                <a:off x="11838693" y="1375987"/>
                <a:ext cx="74160" cy="11808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EB195036-98EA-4A57-A506-EEF0BE3E7A3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834373" y="1371667"/>
                  <a:ext cx="828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81083851-E77B-4519-8B96-F745CC0CCCC3}"/>
                    </a:ext>
                  </a:extLst>
                </p14:cNvPr>
                <p14:cNvContentPartPr/>
                <p14:nvPr/>
              </p14:nvContentPartPr>
              <p14:xfrm>
                <a:off x="11282853" y="1694947"/>
                <a:ext cx="110160" cy="2916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81083851-E77B-4519-8B96-F745CC0CCCC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278533" y="1690627"/>
                  <a:ext cx="1188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17A1E273-92F1-499E-964F-3646C348F382}"/>
                    </a:ext>
                  </a:extLst>
                </p14:cNvPr>
                <p14:cNvContentPartPr/>
                <p14:nvPr/>
              </p14:nvContentPartPr>
              <p14:xfrm>
                <a:off x="11444853" y="1675867"/>
                <a:ext cx="8280" cy="1054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17A1E273-92F1-499E-964F-3646C348F38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440533" y="1671547"/>
                  <a:ext cx="169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C32E3F62-1D19-4755-B9AB-C7E9448D8A10}"/>
                    </a:ext>
                  </a:extLst>
                </p14:cNvPr>
                <p14:cNvContentPartPr/>
                <p14:nvPr/>
              </p14:nvContentPartPr>
              <p14:xfrm>
                <a:off x="11440893" y="1614667"/>
                <a:ext cx="21600" cy="1728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C32E3F62-1D19-4755-B9AB-C7E9448D8A1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436573" y="1610347"/>
                  <a:ext cx="302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E7F78587-8CA1-4EE1-AC92-D2FA4606C018}"/>
                    </a:ext>
                  </a:extLst>
                </p14:cNvPr>
                <p14:cNvContentPartPr/>
                <p14:nvPr/>
              </p14:nvContentPartPr>
              <p14:xfrm>
                <a:off x="11470053" y="1629427"/>
                <a:ext cx="227520" cy="13788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E7F78587-8CA1-4EE1-AC92-D2FA4606C01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465733" y="1625107"/>
                  <a:ext cx="2361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42283FA1-0728-45D6-B0C7-D2729643D35D}"/>
                    </a:ext>
                  </a:extLst>
                </p14:cNvPr>
                <p14:cNvContentPartPr/>
                <p14:nvPr/>
              </p14:nvContentPartPr>
              <p14:xfrm>
                <a:off x="11725653" y="1638427"/>
                <a:ext cx="101880" cy="7344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42283FA1-0728-45D6-B0C7-D2729643D35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721333" y="1634107"/>
                  <a:ext cx="1105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C7648218-F6D3-4881-A50B-58BD34FB399E}"/>
                    </a:ext>
                  </a:extLst>
                </p14:cNvPr>
                <p14:cNvContentPartPr/>
                <p14:nvPr/>
              </p14:nvContentPartPr>
              <p14:xfrm>
                <a:off x="11236773" y="1788907"/>
                <a:ext cx="738000" cy="1458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C7648218-F6D3-4881-A50B-58BD34FB399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232453" y="1784587"/>
                  <a:ext cx="746640" cy="15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0E914D4A-55FD-435E-875F-56313442A441}"/>
                  </a:ext>
                </a:extLst>
              </p14:cNvPr>
              <p14:cNvContentPartPr/>
              <p14:nvPr/>
            </p14:nvContentPartPr>
            <p14:xfrm>
              <a:off x="6086973" y="671827"/>
              <a:ext cx="1494360" cy="13788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0E914D4A-55FD-435E-875F-56313442A441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6082653" y="667507"/>
                <a:ext cx="150300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716EB864-65CF-48DA-9439-6D4DD371B1E5}"/>
                  </a:ext>
                </a:extLst>
              </p14:cNvPr>
              <p14:cNvContentPartPr/>
              <p14:nvPr/>
            </p14:nvContentPartPr>
            <p14:xfrm>
              <a:off x="5338893" y="4537867"/>
              <a:ext cx="288360" cy="465840"/>
            </p14:xfrm>
          </p:contentPart>
        </mc:Choice>
        <mc:Fallback xmlns=""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716EB864-65CF-48DA-9439-6D4DD371B1E5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5334573" y="4533547"/>
                <a:ext cx="297000" cy="4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EC3ACA0F-84BC-4CDF-B4A2-C10BD752C1E6}"/>
                  </a:ext>
                </a:extLst>
              </p14:cNvPr>
              <p14:cNvContentPartPr/>
              <p14:nvPr/>
            </p14:nvContentPartPr>
            <p14:xfrm>
              <a:off x="2512893" y="3327547"/>
              <a:ext cx="446760" cy="45072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EC3ACA0F-84BC-4CDF-B4A2-C10BD752C1E6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2508573" y="3323227"/>
                <a:ext cx="455400" cy="45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55BEC4C3-7488-4B40-BBE4-2A48261A1A18}"/>
              </a:ext>
            </a:extLst>
          </p:cNvPr>
          <p:cNvGrpSpPr/>
          <p:nvPr/>
        </p:nvGrpSpPr>
        <p:grpSpPr>
          <a:xfrm>
            <a:off x="6468573" y="13027"/>
            <a:ext cx="606240" cy="366840"/>
            <a:chOff x="6468573" y="13027"/>
            <a:chExt cx="606240" cy="36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9BB35F3A-DA4B-4F6A-B10C-759FE1A5DC4A}"/>
                    </a:ext>
                  </a:extLst>
                </p14:cNvPr>
                <p14:cNvContentPartPr/>
                <p14:nvPr/>
              </p14:nvContentPartPr>
              <p14:xfrm>
                <a:off x="6468573" y="148747"/>
                <a:ext cx="126360" cy="23112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9BB35F3A-DA4B-4F6A-B10C-759FE1A5DC4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464253" y="144427"/>
                  <a:ext cx="1350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DED02380-FB1A-4E4D-9107-3A58585C303E}"/>
                    </a:ext>
                  </a:extLst>
                </p14:cNvPr>
                <p14:cNvContentPartPr/>
                <p14:nvPr/>
              </p14:nvContentPartPr>
              <p14:xfrm>
                <a:off x="6644253" y="201307"/>
                <a:ext cx="139680" cy="14184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DED02380-FB1A-4E4D-9107-3A58585C303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639933" y="196987"/>
                  <a:ext cx="1483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9515AEF4-C8F9-4657-9C7A-A3AE113FB726}"/>
                    </a:ext>
                  </a:extLst>
                </p14:cNvPr>
                <p14:cNvContentPartPr/>
                <p14:nvPr/>
              </p14:nvContentPartPr>
              <p14:xfrm>
                <a:off x="6945933" y="138307"/>
                <a:ext cx="15120" cy="17640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9515AEF4-C8F9-4657-9C7A-A3AE113FB72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941613" y="133987"/>
                  <a:ext cx="237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73BB6083-37B9-4386-A68A-BB259FB740FC}"/>
                    </a:ext>
                  </a:extLst>
                </p14:cNvPr>
                <p14:cNvContentPartPr/>
                <p14:nvPr/>
              </p14:nvContentPartPr>
              <p14:xfrm>
                <a:off x="6820293" y="13027"/>
                <a:ext cx="254520" cy="1843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73BB6083-37B9-4386-A68A-BB259FB740F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815973" y="8707"/>
                  <a:ext cx="263160" cy="19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79CF9F4A-0C2B-4194-AC01-766E042C0634}"/>
                  </a:ext>
                </a:extLst>
              </p14:cNvPr>
              <p14:cNvContentPartPr/>
              <p14:nvPr/>
            </p14:nvContentPartPr>
            <p14:xfrm>
              <a:off x="3497133" y="1411267"/>
              <a:ext cx="194760" cy="12816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79CF9F4A-0C2B-4194-AC01-766E042C0634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3492813" y="1406947"/>
                <a:ext cx="20340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912FD8AD-D681-4B2B-9652-3513570B32DA}"/>
                  </a:ext>
                </a:extLst>
              </p14:cNvPr>
              <p14:cNvContentPartPr/>
              <p14:nvPr/>
            </p14:nvContentPartPr>
            <p14:xfrm>
              <a:off x="6372093" y="338467"/>
              <a:ext cx="446760" cy="8856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912FD8AD-D681-4B2B-9652-3513570B32DA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6367773" y="334147"/>
                <a:ext cx="45540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248C4980-2514-41AB-8945-8C263F5BCD13}"/>
                  </a:ext>
                </a:extLst>
              </p14:cNvPr>
              <p14:cNvContentPartPr/>
              <p14:nvPr/>
            </p14:nvContentPartPr>
            <p14:xfrm>
              <a:off x="6535533" y="1138387"/>
              <a:ext cx="354960" cy="49680"/>
            </p14:xfrm>
          </p:contentPart>
        </mc:Choice>
        <mc:Fallback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248C4980-2514-41AB-8945-8C263F5BCD13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6531213" y="1134067"/>
                <a:ext cx="36360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BDAEB573-D76E-4017-A159-4EC86A85BC7F}"/>
                  </a:ext>
                </a:extLst>
              </p14:cNvPr>
              <p14:cNvContentPartPr/>
              <p14:nvPr/>
            </p14:nvContentPartPr>
            <p14:xfrm>
              <a:off x="10697493" y="3001387"/>
              <a:ext cx="1191240" cy="52092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BDAEB573-D76E-4017-A159-4EC86A85BC7F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10693173" y="2997067"/>
                <a:ext cx="1199880" cy="52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E036AA61-21C2-4FD7-BD33-B88E4639440B}"/>
                  </a:ext>
                </a:extLst>
              </p14:cNvPr>
              <p14:cNvContentPartPr/>
              <p14:nvPr/>
            </p14:nvContentPartPr>
            <p14:xfrm>
              <a:off x="10266573" y="3707707"/>
              <a:ext cx="266400" cy="445680"/>
            </p14:xfrm>
          </p:contentPart>
        </mc:Choice>
        <mc:Fallback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E036AA61-21C2-4FD7-BD33-B88E4639440B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10262253" y="3703387"/>
                <a:ext cx="275040" cy="45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1" name="Gruppieren 150">
            <a:extLst>
              <a:ext uri="{FF2B5EF4-FFF2-40B4-BE49-F238E27FC236}">
                <a16:creationId xmlns:a16="http://schemas.microsoft.com/office/drawing/2014/main" id="{B2737084-C699-41EE-8EB4-D82B9E651B29}"/>
              </a:ext>
            </a:extLst>
          </p:cNvPr>
          <p:cNvGrpSpPr/>
          <p:nvPr/>
        </p:nvGrpSpPr>
        <p:grpSpPr>
          <a:xfrm>
            <a:off x="6600333" y="797107"/>
            <a:ext cx="305280" cy="433080"/>
            <a:chOff x="6600333" y="797107"/>
            <a:chExt cx="305280" cy="43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28271DC7-D2D8-4655-84A9-00DC55B19900}"/>
                    </a:ext>
                  </a:extLst>
                </p14:cNvPr>
                <p14:cNvContentPartPr/>
                <p14:nvPr/>
              </p14:nvContentPartPr>
              <p14:xfrm>
                <a:off x="6600333" y="989707"/>
                <a:ext cx="33480" cy="2041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28271DC7-D2D8-4655-84A9-00DC55B1990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596013" y="985387"/>
                  <a:ext cx="421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981A2D8B-3B1A-4631-9417-312CA403F054}"/>
                    </a:ext>
                  </a:extLst>
                </p14:cNvPr>
                <p14:cNvContentPartPr/>
                <p14:nvPr/>
              </p14:nvContentPartPr>
              <p14:xfrm>
                <a:off x="6697893" y="797107"/>
                <a:ext cx="207720" cy="43308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981A2D8B-3B1A-4631-9417-312CA403F05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693573" y="792787"/>
                  <a:ext cx="216360" cy="44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uppieren 153">
            <a:extLst>
              <a:ext uri="{FF2B5EF4-FFF2-40B4-BE49-F238E27FC236}">
                <a16:creationId xmlns:a16="http://schemas.microsoft.com/office/drawing/2014/main" id="{A383315F-B5FF-4303-8843-F49E09037427}"/>
              </a:ext>
            </a:extLst>
          </p:cNvPr>
          <p:cNvGrpSpPr/>
          <p:nvPr/>
        </p:nvGrpSpPr>
        <p:grpSpPr>
          <a:xfrm>
            <a:off x="9621813" y="2102827"/>
            <a:ext cx="2435040" cy="1958400"/>
            <a:chOff x="9621813" y="2102827"/>
            <a:chExt cx="2435040" cy="195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2ECA2C77-E963-469E-A353-1706189B578C}"/>
                    </a:ext>
                  </a:extLst>
                </p14:cNvPr>
                <p14:cNvContentPartPr/>
                <p14:nvPr/>
              </p14:nvContentPartPr>
              <p14:xfrm>
                <a:off x="10676253" y="2446627"/>
                <a:ext cx="74160" cy="113040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2ECA2C77-E963-469E-A353-1706189B578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671933" y="2442307"/>
                  <a:ext cx="82800" cy="11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55D5A12A-D261-4876-BB67-55DDCCB522E8}"/>
                    </a:ext>
                  </a:extLst>
                </p14:cNvPr>
                <p14:cNvContentPartPr/>
                <p14:nvPr/>
              </p14:nvContentPartPr>
              <p14:xfrm>
                <a:off x="10441173" y="3492427"/>
                <a:ext cx="1575000" cy="849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55D5A12A-D261-4876-BB67-55DDCCB522E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436853" y="3488107"/>
                  <a:ext cx="15836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B127F0F1-810E-4C27-ACCB-C1FA0ADA9F66}"/>
                    </a:ext>
                  </a:extLst>
                </p14:cNvPr>
                <p14:cNvContentPartPr/>
                <p14:nvPr/>
              </p14:nvContentPartPr>
              <p14:xfrm>
                <a:off x="11826453" y="3426907"/>
                <a:ext cx="230400" cy="21708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B127F0F1-810E-4C27-ACCB-C1FA0ADA9F6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822133" y="3422587"/>
                  <a:ext cx="2390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83BE1494-497F-4922-81C3-8F6C2966AA8E}"/>
                    </a:ext>
                  </a:extLst>
                </p14:cNvPr>
                <p14:cNvContentPartPr/>
                <p14:nvPr/>
              </p14:nvContentPartPr>
              <p14:xfrm>
                <a:off x="10596333" y="2212627"/>
                <a:ext cx="234720" cy="28836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83BE1494-497F-4922-81C3-8F6C2966AA8E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592013" y="2208307"/>
                  <a:ext cx="24336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68E87EA3-F929-4CB3-91E1-518CE6F31BC1}"/>
                    </a:ext>
                  </a:extLst>
                </p14:cNvPr>
                <p14:cNvContentPartPr/>
                <p14:nvPr/>
              </p14:nvContentPartPr>
              <p14:xfrm>
                <a:off x="10306893" y="2102827"/>
                <a:ext cx="97200" cy="2703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68E87EA3-F929-4CB3-91E1-518CE6F31BC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302573" y="2098507"/>
                  <a:ext cx="1058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4C3B0A55-4ECF-43C8-97B3-D6A717613CAC}"/>
                    </a:ext>
                  </a:extLst>
                </p14:cNvPr>
                <p14:cNvContentPartPr/>
                <p14:nvPr/>
              </p14:nvContentPartPr>
              <p14:xfrm>
                <a:off x="10417053" y="2103547"/>
                <a:ext cx="117360" cy="15840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4C3B0A55-4ECF-43C8-97B3-D6A717613CA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412733" y="2099227"/>
                  <a:ext cx="1260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E8FC788F-387D-432C-819C-3B49EAD6AD6C}"/>
                    </a:ext>
                  </a:extLst>
                </p14:cNvPr>
                <p14:cNvContentPartPr/>
                <p14:nvPr/>
              </p14:nvContentPartPr>
              <p14:xfrm>
                <a:off x="10450893" y="2107147"/>
                <a:ext cx="131040" cy="23148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E8FC788F-387D-432C-819C-3B49EAD6AD6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446573" y="2102827"/>
                  <a:ext cx="1396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3A5FA80E-FBC5-49F3-9435-5D8B26A0EE8E}"/>
                    </a:ext>
                  </a:extLst>
                </p14:cNvPr>
                <p14:cNvContentPartPr/>
                <p14:nvPr/>
              </p14:nvContentPartPr>
              <p14:xfrm>
                <a:off x="11796213" y="3739747"/>
                <a:ext cx="110880" cy="14112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3A5FA80E-FBC5-49F3-9435-5D8B26A0EE8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791893" y="3735427"/>
                  <a:ext cx="1195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32F10FC8-16BD-4F43-9896-4204DF2D09BB}"/>
                    </a:ext>
                  </a:extLst>
                </p14:cNvPr>
                <p14:cNvContentPartPr/>
                <p14:nvPr/>
              </p14:nvContentPartPr>
              <p14:xfrm>
                <a:off x="9621813" y="3804907"/>
                <a:ext cx="116280" cy="2563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32F10FC8-16BD-4F43-9896-4204DF2D09BB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617493" y="3800587"/>
                  <a:ext cx="1249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14759E12-A1E5-4BD8-92A5-1EA4F4EA777E}"/>
                    </a:ext>
                  </a:extLst>
                </p14:cNvPr>
                <p14:cNvContentPartPr/>
                <p14:nvPr/>
              </p14:nvContentPartPr>
              <p14:xfrm>
                <a:off x="9753213" y="3776107"/>
                <a:ext cx="118800" cy="22428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14759E12-A1E5-4BD8-92A5-1EA4F4EA777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748893" y="3771787"/>
                  <a:ext cx="1274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9513B7DC-EE95-46F1-9BB3-DCC66430881F}"/>
                    </a:ext>
                  </a:extLst>
                </p14:cNvPr>
                <p14:cNvContentPartPr/>
                <p14:nvPr/>
              </p14:nvContentPartPr>
              <p14:xfrm>
                <a:off x="9847533" y="3844507"/>
                <a:ext cx="113400" cy="14436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9513B7DC-EE95-46F1-9BB3-DCC66430881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843213" y="3840187"/>
                  <a:ext cx="1220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29D45702-DA4F-4637-A0C6-C205DED33A00}"/>
                    </a:ext>
                  </a:extLst>
                </p14:cNvPr>
                <p14:cNvContentPartPr/>
                <p14:nvPr/>
              </p14:nvContentPartPr>
              <p14:xfrm>
                <a:off x="9941853" y="3801307"/>
                <a:ext cx="86040" cy="1782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29D45702-DA4F-4637-A0C6-C205DED33A0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937533" y="3796987"/>
                  <a:ext cx="946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102D38EC-01E5-4014-BE78-2D2F1A31E196}"/>
                    </a:ext>
                  </a:extLst>
                </p14:cNvPr>
                <p14:cNvContentPartPr/>
                <p14:nvPr/>
              </p14:nvContentPartPr>
              <p14:xfrm>
                <a:off x="10140213" y="3881947"/>
                <a:ext cx="134640" cy="5760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102D38EC-01E5-4014-BE78-2D2F1A31E19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135893" y="3877627"/>
                  <a:ext cx="1432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94E01F36-A3DC-411D-A40E-C62DCA336681}"/>
                    </a:ext>
                  </a:extLst>
                </p14:cNvPr>
                <p14:cNvContentPartPr/>
                <p14:nvPr/>
              </p14:nvContentPartPr>
              <p14:xfrm>
                <a:off x="10398333" y="3781867"/>
                <a:ext cx="9720" cy="10548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94E01F36-A3DC-411D-A40E-C62DCA336681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394013" y="3777547"/>
                  <a:ext cx="183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4D102215-A3CD-451F-9F7B-0A569657CDE6}"/>
                    </a:ext>
                  </a:extLst>
                </p14:cNvPr>
                <p14:cNvContentPartPr/>
                <p14:nvPr/>
              </p14:nvContentPartPr>
              <p14:xfrm>
                <a:off x="10341093" y="3902827"/>
                <a:ext cx="140040" cy="720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4D102215-A3CD-451F-9F7B-0A569657CDE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336773" y="3898507"/>
                  <a:ext cx="1486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E12B508F-A504-4C7B-ACD6-6AB9E01EF5EF}"/>
                    </a:ext>
                  </a:extLst>
                </p14:cNvPr>
                <p14:cNvContentPartPr/>
                <p14:nvPr/>
              </p14:nvContentPartPr>
              <p14:xfrm>
                <a:off x="10367373" y="3943147"/>
                <a:ext cx="165600" cy="9720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E12B508F-A504-4C7B-ACD6-6AB9E01EF5E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363053" y="3938827"/>
                  <a:ext cx="1742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E30562A8-7768-4DBF-92A1-B925F698410C}"/>
                    </a:ext>
                  </a:extLst>
                </p14:cNvPr>
                <p14:cNvContentPartPr/>
                <p14:nvPr/>
              </p14:nvContentPartPr>
              <p14:xfrm>
                <a:off x="10563573" y="3880147"/>
                <a:ext cx="130680" cy="12240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E30562A8-7768-4DBF-92A1-B925F698410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559253" y="3875827"/>
                  <a:ext cx="1393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B8A72B28-424A-4C1D-A579-4F278FA9B7FC}"/>
                    </a:ext>
                  </a:extLst>
                </p14:cNvPr>
                <p14:cNvContentPartPr/>
                <p14:nvPr/>
              </p14:nvContentPartPr>
              <p14:xfrm>
                <a:off x="10719093" y="3516547"/>
                <a:ext cx="29520" cy="828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B8A72B28-424A-4C1D-A579-4F278FA9B7F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714773" y="3512227"/>
                  <a:ext cx="381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A4D9FB86-CF41-4ECF-91F5-94252F3698BF}"/>
                    </a:ext>
                  </a:extLst>
                </p14:cNvPr>
                <p14:cNvContentPartPr/>
                <p14:nvPr/>
              </p14:nvContentPartPr>
              <p14:xfrm>
                <a:off x="11839053" y="3003907"/>
                <a:ext cx="360" cy="3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A4D9FB86-CF41-4ECF-91F5-94252F3698BF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834733" y="29995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B6D9989F-5269-45B3-A332-2CA957518540}"/>
                  </a:ext>
                </a:extLst>
              </p14:cNvPr>
              <p14:cNvContentPartPr/>
              <p14:nvPr/>
            </p14:nvContentPartPr>
            <p14:xfrm>
              <a:off x="11682813" y="3064027"/>
              <a:ext cx="60120" cy="88560"/>
            </p14:xfrm>
          </p:contentPart>
        </mc:Choice>
        <mc:Fallback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B6D9989F-5269-45B3-A332-2CA957518540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11678493" y="3059707"/>
                <a:ext cx="68760" cy="9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uppieren 168">
            <a:extLst>
              <a:ext uri="{FF2B5EF4-FFF2-40B4-BE49-F238E27FC236}">
                <a16:creationId xmlns:a16="http://schemas.microsoft.com/office/drawing/2014/main" id="{034EE9F9-1C6F-4D20-9A43-798D7AC5FC49}"/>
              </a:ext>
            </a:extLst>
          </p:cNvPr>
          <p:cNvGrpSpPr/>
          <p:nvPr/>
        </p:nvGrpSpPr>
        <p:grpSpPr>
          <a:xfrm>
            <a:off x="10866333" y="3836227"/>
            <a:ext cx="890280" cy="296640"/>
            <a:chOff x="10866333" y="3836227"/>
            <a:chExt cx="890280" cy="29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16E9116B-8509-44EB-893F-4BC38539A908}"/>
                    </a:ext>
                  </a:extLst>
                </p14:cNvPr>
                <p14:cNvContentPartPr/>
                <p14:nvPr/>
              </p14:nvContentPartPr>
              <p14:xfrm>
                <a:off x="10866333" y="3881947"/>
                <a:ext cx="154800" cy="25092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16E9116B-8509-44EB-893F-4BC38539A90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862013" y="3877627"/>
                  <a:ext cx="1634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1B2D103B-1782-4026-9C7F-4D90E58184E9}"/>
                    </a:ext>
                  </a:extLst>
                </p14:cNvPr>
                <p14:cNvContentPartPr/>
                <p14:nvPr/>
              </p14:nvContentPartPr>
              <p14:xfrm>
                <a:off x="11026893" y="3836227"/>
                <a:ext cx="84600" cy="14832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1B2D103B-1782-4026-9C7F-4D90E58184E9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1022573" y="3831907"/>
                  <a:ext cx="932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FD4C2320-65E2-40D4-AA34-EDF47EECABEA}"/>
                    </a:ext>
                  </a:extLst>
                </p14:cNvPr>
                <p14:cNvContentPartPr/>
                <p14:nvPr/>
              </p14:nvContentPartPr>
              <p14:xfrm>
                <a:off x="11079813" y="3886267"/>
                <a:ext cx="89280" cy="11628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FD4C2320-65E2-40D4-AA34-EDF47EECABE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075493" y="3881947"/>
                  <a:ext cx="979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353E7CAD-E222-4D8F-BD7A-AC0D7E257BF6}"/>
                    </a:ext>
                  </a:extLst>
                </p14:cNvPr>
                <p14:cNvContentPartPr/>
                <p14:nvPr/>
              </p14:nvContentPartPr>
              <p14:xfrm>
                <a:off x="11161173" y="3836587"/>
                <a:ext cx="114840" cy="2062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353E7CAD-E222-4D8F-BD7A-AC0D7E257BF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156853" y="3832267"/>
                  <a:ext cx="1234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88215DA3-7AFB-4C1D-998B-5FFA35C405D1}"/>
                    </a:ext>
                  </a:extLst>
                </p14:cNvPr>
                <p14:cNvContentPartPr/>
                <p14:nvPr/>
              </p14:nvContentPartPr>
              <p14:xfrm>
                <a:off x="11308053" y="3940987"/>
                <a:ext cx="147240" cy="1836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88215DA3-7AFB-4C1D-998B-5FFA35C405D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303733" y="3936667"/>
                  <a:ext cx="1558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37453517-65B2-4C60-A979-B2166C974CED}"/>
                    </a:ext>
                  </a:extLst>
                </p14:cNvPr>
                <p14:cNvContentPartPr/>
                <p14:nvPr/>
              </p14:nvContentPartPr>
              <p14:xfrm>
                <a:off x="11279973" y="3969787"/>
                <a:ext cx="174600" cy="828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37453517-65B2-4C60-A979-B2166C974CE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1275653" y="3965467"/>
                  <a:ext cx="1832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3C19C894-0D5F-4AD5-8E3A-7F762BCD8DAF}"/>
                    </a:ext>
                  </a:extLst>
                </p14:cNvPr>
                <p14:cNvContentPartPr/>
                <p14:nvPr/>
              </p14:nvContentPartPr>
              <p14:xfrm>
                <a:off x="11469693" y="3869707"/>
                <a:ext cx="146880" cy="14724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3C19C894-0D5F-4AD5-8E3A-7F762BCD8DAF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465373" y="3865387"/>
                  <a:ext cx="1555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A5D5E92C-0796-4CB1-8E6D-743EEF9838B0}"/>
                    </a:ext>
                  </a:extLst>
                </p14:cNvPr>
                <p14:cNvContentPartPr/>
                <p14:nvPr/>
              </p14:nvContentPartPr>
              <p14:xfrm>
                <a:off x="11629173" y="3943147"/>
                <a:ext cx="107280" cy="7920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A5D5E92C-0796-4CB1-8E6D-743EEF9838B0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624853" y="3938827"/>
                  <a:ext cx="1159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741C3A2F-52AC-48AF-BF0C-C188AA4592F1}"/>
                    </a:ext>
                  </a:extLst>
                </p14:cNvPr>
                <p14:cNvContentPartPr/>
                <p14:nvPr/>
              </p14:nvContentPartPr>
              <p14:xfrm>
                <a:off x="11655813" y="3927307"/>
                <a:ext cx="100800" cy="11124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741C3A2F-52AC-48AF-BF0C-C188AA4592F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1651493" y="3922987"/>
                  <a:ext cx="1094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40013667-B94A-4112-8220-462214ADC560}"/>
                    </a:ext>
                  </a:extLst>
                </p14:cNvPr>
                <p14:cNvContentPartPr/>
                <p14:nvPr/>
              </p14:nvContentPartPr>
              <p14:xfrm>
                <a:off x="11531253" y="3955027"/>
                <a:ext cx="72000" cy="3456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40013667-B94A-4112-8220-462214ADC56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1526933" y="3950707"/>
                  <a:ext cx="80640" cy="4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9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F30632F2-C927-44F6-A063-8FD05BA45A8F}"/>
                  </a:ext>
                </a:extLst>
              </p14:cNvPr>
              <p14:cNvContentPartPr/>
              <p14:nvPr/>
            </p14:nvContentPartPr>
            <p14:xfrm>
              <a:off x="10470333" y="3880147"/>
              <a:ext cx="82440" cy="74880"/>
            </p14:xfrm>
          </p:contentPart>
        </mc:Choice>
        <mc:Fallback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F30632F2-C927-44F6-A063-8FD05BA45A8F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10466013" y="3875827"/>
                <a:ext cx="910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1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C9D59DB4-6E32-4940-9FE1-4BCA5CF8409B}"/>
                  </a:ext>
                </a:extLst>
              </p14:cNvPr>
              <p14:cNvContentPartPr/>
              <p14:nvPr/>
            </p14:nvContentPartPr>
            <p14:xfrm>
              <a:off x="11703693" y="3059707"/>
              <a:ext cx="41040" cy="72720"/>
            </p14:xfrm>
          </p:contentPart>
        </mc:Choice>
        <mc:Fallback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C9D59DB4-6E32-4940-9FE1-4BCA5CF8409B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11699373" y="3055387"/>
                <a:ext cx="4968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3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E7756662-DA1C-432D-B6F9-676C3981B8B6}"/>
                  </a:ext>
                </a:extLst>
              </p14:cNvPr>
              <p14:cNvContentPartPr/>
              <p14:nvPr/>
            </p14:nvContentPartPr>
            <p14:xfrm>
              <a:off x="11056053" y="3341227"/>
              <a:ext cx="32760" cy="58320"/>
            </p14:xfrm>
          </p:contentPart>
        </mc:Choice>
        <mc:Fallback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E7756662-DA1C-432D-B6F9-676C3981B8B6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11051733" y="3336907"/>
                <a:ext cx="414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5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0AB4B228-A92D-428F-9997-042A55608300}"/>
                  </a:ext>
                </a:extLst>
              </p14:cNvPr>
              <p14:cNvContentPartPr/>
              <p14:nvPr/>
            </p14:nvContentPartPr>
            <p14:xfrm>
              <a:off x="11711973" y="3068707"/>
              <a:ext cx="46800" cy="46800"/>
            </p14:xfrm>
          </p:contentPart>
        </mc:Choice>
        <mc:Fallback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0AB4B228-A92D-428F-9997-042A55608300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11707653" y="3064387"/>
                <a:ext cx="554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7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8BD8ABE6-4FD8-4A62-BA95-97C3D7F95401}"/>
                  </a:ext>
                </a:extLst>
              </p14:cNvPr>
              <p14:cNvContentPartPr/>
              <p14:nvPr/>
            </p14:nvContentPartPr>
            <p14:xfrm>
              <a:off x="11013933" y="3262027"/>
              <a:ext cx="36360" cy="27000"/>
            </p14:xfrm>
          </p:contentPart>
        </mc:Choice>
        <mc:Fallback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8BD8ABE6-4FD8-4A62-BA95-97C3D7F95401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11009613" y="3257707"/>
                <a:ext cx="45000" cy="3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3" name="Gruppieren 182">
            <a:extLst>
              <a:ext uri="{FF2B5EF4-FFF2-40B4-BE49-F238E27FC236}">
                <a16:creationId xmlns:a16="http://schemas.microsoft.com/office/drawing/2014/main" id="{D054F68F-EED3-481B-AD5F-C3AD9FDDB5A8}"/>
              </a:ext>
            </a:extLst>
          </p:cNvPr>
          <p:cNvGrpSpPr/>
          <p:nvPr/>
        </p:nvGrpSpPr>
        <p:grpSpPr>
          <a:xfrm>
            <a:off x="10694253" y="2452747"/>
            <a:ext cx="1208880" cy="1042920"/>
            <a:chOff x="10694253" y="2452747"/>
            <a:chExt cx="1208880" cy="104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56F25A62-C5F4-4364-B4E4-19CED0E4C326}"/>
                    </a:ext>
                  </a:extLst>
                </p14:cNvPr>
                <p14:cNvContentPartPr/>
                <p14:nvPr/>
              </p14:nvContentPartPr>
              <p14:xfrm>
                <a:off x="11674173" y="2554987"/>
                <a:ext cx="52920" cy="50868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56F25A62-C5F4-4364-B4E4-19CED0E4C32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669853" y="2550667"/>
                  <a:ext cx="61560" cy="51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98E072CF-15D0-45E6-A4A4-A9EB0C69EAC5}"/>
                    </a:ext>
                  </a:extLst>
                </p14:cNvPr>
                <p14:cNvContentPartPr/>
                <p14:nvPr/>
              </p14:nvContentPartPr>
              <p14:xfrm>
                <a:off x="11612973" y="2452747"/>
                <a:ext cx="127800" cy="11988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98E072CF-15D0-45E6-A4A4-A9EB0C69EAC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608653" y="2448427"/>
                  <a:ext cx="1364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EFE248B7-07E3-4E78-BF72-3D69A258DD8C}"/>
                    </a:ext>
                  </a:extLst>
                </p14:cNvPr>
                <p14:cNvContentPartPr/>
                <p14:nvPr/>
              </p14:nvContentPartPr>
              <p14:xfrm>
                <a:off x="11076213" y="3377587"/>
                <a:ext cx="360" cy="36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EFE248B7-07E3-4E78-BF72-3D69A258DD8C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071893" y="33732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59AD6195-695A-4503-BD1D-4C2582C6E038}"/>
                    </a:ext>
                  </a:extLst>
                </p14:cNvPr>
                <p14:cNvContentPartPr/>
                <p14:nvPr/>
              </p14:nvContentPartPr>
              <p14:xfrm>
                <a:off x="11029773" y="3344107"/>
                <a:ext cx="47880" cy="7776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59AD6195-695A-4503-BD1D-4C2582C6E038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1025453" y="3339787"/>
                  <a:ext cx="565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0191088B-CD69-4F0B-A6D5-69E347A024AE}"/>
                    </a:ext>
                  </a:extLst>
                </p14:cNvPr>
                <p14:cNvContentPartPr/>
                <p14:nvPr/>
              </p14:nvContentPartPr>
              <p14:xfrm>
                <a:off x="10694253" y="2484427"/>
                <a:ext cx="1208880" cy="101124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0191088B-CD69-4F0B-A6D5-69E347A024AE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689933" y="2480107"/>
                  <a:ext cx="1217520" cy="101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9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EAEE475C-1703-49F0-BE07-C5BEEBEEEBDF}"/>
                  </a:ext>
                </a:extLst>
              </p14:cNvPr>
              <p14:cNvContentPartPr/>
              <p14:nvPr/>
            </p14:nvContentPartPr>
            <p14:xfrm>
              <a:off x="6296493" y="-27293"/>
              <a:ext cx="562320" cy="487080"/>
            </p14:xfrm>
          </p:contentPart>
        </mc:Choice>
        <mc:Fallback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EAEE475C-1703-49F0-BE07-C5BEEBEEEBDF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6292173" y="-31613"/>
                <a:ext cx="570960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1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9776766D-8798-4AE0-A4A0-91351A0049CF}"/>
                  </a:ext>
                </a:extLst>
              </p14:cNvPr>
              <p14:cNvContentPartPr/>
              <p14:nvPr/>
            </p14:nvContentPartPr>
            <p14:xfrm>
              <a:off x="4512333" y="4013707"/>
              <a:ext cx="21240" cy="53280"/>
            </p14:xfrm>
          </p:contentPart>
        </mc:Choice>
        <mc:Fallback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9776766D-8798-4AE0-A4A0-91351A0049CF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4508013" y="4009387"/>
                <a:ext cx="2988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3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DCA1B66E-D399-4970-A40D-E2D04CED0475}"/>
                  </a:ext>
                </a:extLst>
              </p14:cNvPr>
              <p14:cNvContentPartPr/>
              <p14:nvPr/>
            </p14:nvContentPartPr>
            <p14:xfrm>
              <a:off x="6944493" y="2183107"/>
              <a:ext cx="26280" cy="46800"/>
            </p14:xfrm>
          </p:contentPart>
        </mc:Choice>
        <mc:Fallback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DCA1B66E-D399-4970-A40D-E2D04CED0475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6940173" y="2178787"/>
                <a:ext cx="3492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5">
            <p14:nvContentPartPr>
              <p14:cNvPr id="384" name="Freihand 383">
                <a:extLst>
                  <a:ext uri="{FF2B5EF4-FFF2-40B4-BE49-F238E27FC236}">
                    <a16:creationId xmlns:a16="http://schemas.microsoft.com/office/drawing/2014/main" id="{8A5CDB4A-520C-4F82-BACA-C260F2E32864}"/>
                  </a:ext>
                </a:extLst>
              </p14:cNvPr>
              <p14:cNvContentPartPr/>
              <p14:nvPr/>
            </p14:nvContentPartPr>
            <p14:xfrm>
              <a:off x="3423333" y="1404787"/>
              <a:ext cx="264960" cy="175680"/>
            </p14:xfrm>
          </p:contentPart>
        </mc:Choice>
        <mc:Fallback>
          <p:pic>
            <p:nvPicPr>
              <p:cNvPr id="384" name="Freihand 383">
                <a:extLst>
                  <a:ext uri="{FF2B5EF4-FFF2-40B4-BE49-F238E27FC236}">
                    <a16:creationId xmlns:a16="http://schemas.microsoft.com/office/drawing/2014/main" id="{8A5CDB4A-520C-4F82-BACA-C260F2E32864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3419013" y="1400467"/>
                <a:ext cx="27360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7">
            <p14:nvContentPartPr>
              <p14:cNvPr id="385" name="Freihand 384">
                <a:extLst>
                  <a:ext uri="{FF2B5EF4-FFF2-40B4-BE49-F238E27FC236}">
                    <a16:creationId xmlns:a16="http://schemas.microsoft.com/office/drawing/2014/main" id="{8CEB68A3-61F8-47DF-8915-4F603380CBCF}"/>
                  </a:ext>
                </a:extLst>
              </p14:cNvPr>
              <p14:cNvContentPartPr/>
              <p14:nvPr/>
            </p14:nvContentPartPr>
            <p14:xfrm>
              <a:off x="2503893" y="3283987"/>
              <a:ext cx="365400" cy="69480"/>
            </p14:xfrm>
          </p:contentPart>
        </mc:Choice>
        <mc:Fallback>
          <p:pic>
            <p:nvPicPr>
              <p:cNvPr id="385" name="Freihand 384">
                <a:extLst>
                  <a:ext uri="{FF2B5EF4-FFF2-40B4-BE49-F238E27FC236}">
                    <a16:creationId xmlns:a16="http://schemas.microsoft.com/office/drawing/2014/main" id="{8CEB68A3-61F8-47DF-8915-4F603380CBCF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2499573" y="3279667"/>
                <a:ext cx="37404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9">
            <p14:nvContentPartPr>
              <p14:cNvPr id="387" name="Freihand 386">
                <a:extLst>
                  <a:ext uri="{FF2B5EF4-FFF2-40B4-BE49-F238E27FC236}">
                    <a16:creationId xmlns:a16="http://schemas.microsoft.com/office/drawing/2014/main" id="{32C75A11-5DEA-44EE-AA71-30D1E1496F41}"/>
                  </a:ext>
                </a:extLst>
              </p14:cNvPr>
              <p14:cNvContentPartPr/>
              <p14:nvPr/>
            </p14:nvContentPartPr>
            <p14:xfrm>
              <a:off x="2415693" y="2946307"/>
              <a:ext cx="637200" cy="519480"/>
            </p14:xfrm>
          </p:contentPart>
        </mc:Choice>
        <mc:Fallback>
          <p:pic>
            <p:nvPicPr>
              <p:cNvPr id="387" name="Freihand 386">
                <a:extLst>
                  <a:ext uri="{FF2B5EF4-FFF2-40B4-BE49-F238E27FC236}">
                    <a16:creationId xmlns:a16="http://schemas.microsoft.com/office/drawing/2014/main" id="{32C75A11-5DEA-44EE-AA71-30D1E1496F41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2411373" y="2941987"/>
                <a:ext cx="645840" cy="52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1">
            <p14:nvContentPartPr>
              <p14:cNvPr id="389" name="Freihand 388">
                <a:extLst>
                  <a:ext uri="{FF2B5EF4-FFF2-40B4-BE49-F238E27FC236}">
                    <a16:creationId xmlns:a16="http://schemas.microsoft.com/office/drawing/2014/main" id="{D5C5F783-CB52-4E64-883F-AA712D2F4A5B}"/>
                  </a:ext>
                </a:extLst>
              </p14:cNvPr>
              <p14:cNvContentPartPr/>
              <p14:nvPr/>
            </p14:nvContentPartPr>
            <p14:xfrm>
              <a:off x="2470773" y="2926147"/>
              <a:ext cx="522720" cy="451440"/>
            </p14:xfrm>
          </p:contentPart>
        </mc:Choice>
        <mc:Fallback>
          <p:pic>
            <p:nvPicPr>
              <p:cNvPr id="389" name="Freihand 388">
                <a:extLst>
                  <a:ext uri="{FF2B5EF4-FFF2-40B4-BE49-F238E27FC236}">
                    <a16:creationId xmlns:a16="http://schemas.microsoft.com/office/drawing/2014/main" id="{D5C5F783-CB52-4E64-883F-AA712D2F4A5B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2466453" y="2921827"/>
                <a:ext cx="531360" cy="46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3">
            <p14:nvContentPartPr>
              <p14:cNvPr id="391" name="Freihand 390">
                <a:extLst>
                  <a:ext uri="{FF2B5EF4-FFF2-40B4-BE49-F238E27FC236}">
                    <a16:creationId xmlns:a16="http://schemas.microsoft.com/office/drawing/2014/main" id="{ED6CDA66-C443-49FD-A6DC-A650B8A9FC92}"/>
                  </a:ext>
                </a:extLst>
              </p14:cNvPr>
              <p14:cNvContentPartPr/>
              <p14:nvPr/>
            </p14:nvContentPartPr>
            <p14:xfrm>
              <a:off x="6099933" y="-42413"/>
              <a:ext cx="851040" cy="539280"/>
            </p14:xfrm>
          </p:contentPart>
        </mc:Choice>
        <mc:Fallback>
          <p:pic>
            <p:nvPicPr>
              <p:cNvPr id="391" name="Freihand 390">
                <a:extLst>
                  <a:ext uri="{FF2B5EF4-FFF2-40B4-BE49-F238E27FC236}">
                    <a16:creationId xmlns:a16="http://schemas.microsoft.com/office/drawing/2014/main" id="{ED6CDA66-C443-49FD-A6DC-A650B8A9FC92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6095613" y="-46733"/>
                <a:ext cx="859680" cy="54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5">
            <p14:nvContentPartPr>
              <p14:cNvPr id="392" name="Freihand 391">
                <a:extLst>
                  <a:ext uri="{FF2B5EF4-FFF2-40B4-BE49-F238E27FC236}">
                    <a16:creationId xmlns:a16="http://schemas.microsoft.com/office/drawing/2014/main" id="{13AF0120-ACED-4EF1-9EC5-10F4AC6FF47B}"/>
                  </a:ext>
                </a:extLst>
              </p14:cNvPr>
              <p14:cNvContentPartPr/>
              <p14:nvPr/>
            </p14:nvContentPartPr>
            <p14:xfrm>
              <a:off x="6274893" y="19147"/>
              <a:ext cx="576720" cy="529920"/>
            </p14:xfrm>
          </p:contentPart>
        </mc:Choice>
        <mc:Fallback>
          <p:pic>
            <p:nvPicPr>
              <p:cNvPr id="392" name="Freihand 391">
                <a:extLst>
                  <a:ext uri="{FF2B5EF4-FFF2-40B4-BE49-F238E27FC236}">
                    <a16:creationId xmlns:a16="http://schemas.microsoft.com/office/drawing/2014/main" id="{13AF0120-ACED-4EF1-9EC5-10F4AC6FF47B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6270573" y="14827"/>
                <a:ext cx="585360" cy="53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7">
            <p14:nvContentPartPr>
              <p14:cNvPr id="393" name="Freihand 392">
                <a:extLst>
                  <a:ext uri="{FF2B5EF4-FFF2-40B4-BE49-F238E27FC236}">
                    <a16:creationId xmlns:a16="http://schemas.microsoft.com/office/drawing/2014/main" id="{7041F6B6-C4B0-412E-AE9D-403866E12874}"/>
                  </a:ext>
                </a:extLst>
              </p14:cNvPr>
              <p14:cNvContentPartPr/>
              <p14:nvPr/>
            </p14:nvContentPartPr>
            <p14:xfrm>
              <a:off x="2508213" y="2859187"/>
              <a:ext cx="527040" cy="522720"/>
            </p14:xfrm>
          </p:contentPart>
        </mc:Choice>
        <mc:Fallback>
          <p:pic>
            <p:nvPicPr>
              <p:cNvPr id="393" name="Freihand 392">
                <a:extLst>
                  <a:ext uri="{FF2B5EF4-FFF2-40B4-BE49-F238E27FC236}">
                    <a16:creationId xmlns:a16="http://schemas.microsoft.com/office/drawing/2014/main" id="{7041F6B6-C4B0-412E-AE9D-403866E12874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2503893" y="2854867"/>
                <a:ext cx="535680" cy="53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9">
            <p14:nvContentPartPr>
              <p14:cNvPr id="395" name="Freihand 394">
                <a:extLst>
                  <a:ext uri="{FF2B5EF4-FFF2-40B4-BE49-F238E27FC236}">
                    <a16:creationId xmlns:a16="http://schemas.microsoft.com/office/drawing/2014/main" id="{04C9B0D5-93A8-418E-BE1E-25849DAF2A43}"/>
                  </a:ext>
                </a:extLst>
              </p14:cNvPr>
              <p14:cNvContentPartPr/>
              <p14:nvPr/>
            </p14:nvContentPartPr>
            <p14:xfrm>
              <a:off x="2557533" y="2891947"/>
              <a:ext cx="400680" cy="494640"/>
            </p14:xfrm>
          </p:contentPart>
        </mc:Choice>
        <mc:Fallback>
          <p:pic>
            <p:nvPicPr>
              <p:cNvPr id="395" name="Freihand 394">
                <a:extLst>
                  <a:ext uri="{FF2B5EF4-FFF2-40B4-BE49-F238E27FC236}">
                    <a16:creationId xmlns:a16="http://schemas.microsoft.com/office/drawing/2014/main" id="{04C9B0D5-93A8-418E-BE1E-25849DAF2A43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2553213" y="2887627"/>
                <a:ext cx="409320" cy="5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1">
            <p14:nvContentPartPr>
              <p14:cNvPr id="397" name="Freihand 396">
                <a:extLst>
                  <a:ext uri="{FF2B5EF4-FFF2-40B4-BE49-F238E27FC236}">
                    <a16:creationId xmlns:a16="http://schemas.microsoft.com/office/drawing/2014/main" id="{45205F95-5941-4C5A-BBF1-D58FB0C5B5F9}"/>
                  </a:ext>
                </a:extLst>
              </p14:cNvPr>
              <p14:cNvContentPartPr/>
              <p14:nvPr/>
            </p14:nvContentPartPr>
            <p14:xfrm>
              <a:off x="6294693" y="-95693"/>
              <a:ext cx="602280" cy="588600"/>
            </p14:xfrm>
          </p:contentPart>
        </mc:Choice>
        <mc:Fallback>
          <p:pic>
            <p:nvPicPr>
              <p:cNvPr id="397" name="Freihand 396">
                <a:extLst>
                  <a:ext uri="{FF2B5EF4-FFF2-40B4-BE49-F238E27FC236}">
                    <a16:creationId xmlns:a16="http://schemas.microsoft.com/office/drawing/2014/main" id="{45205F95-5941-4C5A-BBF1-D58FB0C5B5F9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6290373" y="-100013"/>
                <a:ext cx="610920" cy="59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3">
            <p14:nvContentPartPr>
              <p14:cNvPr id="398" name="Freihand 397">
                <a:extLst>
                  <a:ext uri="{FF2B5EF4-FFF2-40B4-BE49-F238E27FC236}">
                    <a16:creationId xmlns:a16="http://schemas.microsoft.com/office/drawing/2014/main" id="{7BF5097D-32AC-460A-BD4A-76981ED61B5C}"/>
                  </a:ext>
                </a:extLst>
              </p14:cNvPr>
              <p14:cNvContentPartPr/>
              <p14:nvPr/>
            </p14:nvContentPartPr>
            <p14:xfrm>
              <a:off x="10617933" y="2327827"/>
              <a:ext cx="1586520" cy="1345320"/>
            </p14:xfrm>
          </p:contentPart>
        </mc:Choice>
        <mc:Fallback>
          <p:pic>
            <p:nvPicPr>
              <p:cNvPr id="398" name="Freihand 397">
                <a:extLst>
                  <a:ext uri="{FF2B5EF4-FFF2-40B4-BE49-F238E27FC236}">
                    <a16:creationId xmlns:a16="http://schemas.microsoft.com/office/drawing/2014/main" id="{7BF5097D-32AC-460A-BD4A-76981ED61B5C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10613613" y="2323507"/>
                <a:ext cx="1595160" cy="13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5">
            <p14:nvContentPartPr>
              <p14:cNvPr id="399" name="Freihand 398">
                <a:extLst>
                  <a:ext uri="{FF2B5EF4-FFF2-40B4-BE49-F238E27FC236}">
                    <a16:creationId xmlns:a16="http://schemas.microsoft.com/office/drawing/2014/main" id="{C8DDB26C-6E52-42CE-85D8-CD9AABDCDD2D}"/>
                  </a:ext>
                </a:extLst>
              </p14:cNvPr>
              <p14:cNvContentPartPr/>
              <p14:nvPr/>
            </p14:nvContentPartPr>
            <p14:xfrm>
              <a:off x="6290013" y="529267"/>
              <a:ext cx="1620360" cy="822240"/>
            </p14:xfrm>
          </p:contentPart>
        </mc:Choice>
        <mc:Fallback>
          <p:pic>
            <p:nvPicPr>
              <p:cNvPr id="399" name="Freihand 398">
                <a:extLst>
                  <a:ext uri="{FF2B5EF4-FFF2-40B4-BE49-F238E27FC236}">
                    <a16:creationId xmlns:a16="http://schemas.microsoft.com/office/drawing/2014/main" id="{C8DDB26C-6E52-42CE-85D8-CD9AABDCDD2D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6285693" y="524947"/>
                <a:ext cx="1629000" cy="83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7">
            <p14:nvContentPartPr>
              <p14:cNvPr id="401" name="Freihand 400">
                <a:extLst>
                  <a:ext uri="{FF2B5EF4-FFF2-40B4-BE49-F238E27FC236}">
                    <a16:creationId xmlns:a16="http://schemas.microsoft.com/office/drawing/2014/main" id="{C7969F22-FCB2-4674-A34E-070EE2EC2DBB}"/>
                  </a:ext>
                </a:extLst>
              </p14:cNvPr>
              <p14:cNvContentPartPr/>
              <p14:nvPr/>
            </p14:nvContentPartPr>
            <p14:xfrm>
              <a:off x="5476413" y="3543547"/>
              <a:ext cx="58320" cy="90720"/>
            </p14:xfrm>
          </p:contentPart>
        </mc:Choice>
        <mc:Fallback>
          <p:pic>
            <p:nvPicPr>
              <p:cNvPr id="401" name="Freihand 400">
                <a:extLst>
                  <a:ext uri="{FF2B5EF4-FFF2-40B4-BE49-F238E27FC236}">
                    <a16:creationId xmlns:a16="http://schemas.microsoft.com/office/drawing/2014/main" id="{C7969F22-FCB2-4674-A34E-070EE2EC2DBB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5472093" y="3539227"/>
                <a:ext cx="6696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9">
            <p14:nvContentPartPr>
              <p14:cNvPr id="402" name="Freihand 401">
                <a:extLst>
                  <a:ext uri="{FF2B5EF4-FFF2-40B4-BE49-F238E27FC236}">
                    <a16:creationId xmlns:a16="http://schemas.microsoft.com/office/drawing/2014/main" id="{6987D4DA-C2DD-4FC8-A151-1000709BAAD4}"/>
                  </a:ext>
                </a:extLst>
              </p14:cNvPr>
              <p14:cNvContentPartPr/>
              <p14:nvPr/>
            </p14:nvContentPartPr>
            <p14:xfrm>
              <a:off x="2916453" y="3569827"/>
              <a:ext cx="206640" cy="68760"/>
            </p14:xfrm>
          </p:contentPart>
        </mc:Choice>
        <mc:Fallback>
          <p:pic>
            <p:nvPicPr>
              <p:cNvPr id="402" name="Freihand 401">
                <a:extLst>
                  <a:ext uri="{FF2B5EF4-FFF2-40B4-BE49-F238E27FC236}">
                    <a16:creationId xmlns:a16="http://schemas.microsoft.com/office/drawing/2014/main" id="{6987D4DA-C2DD-4FC8-A151-1000709BAAD4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2912133" y="3565507"/>
                <a:ext cx="21528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1">
            <p14:nvContentPartPr>
              <p14:cNvPr id="403" name="Freihand 402">
                <a:extLst>
                  <a:ext uri="{FF2B5EF4-FFF2-40B4-BE49-F238E27FC236}">
                    <a16:creationId xmlns:a16="http://schemas.microsoft.com/office/drawing/2014/main" id="{161FF77C-AB57-4E95-BE5C-3B1C45177B35}"/>
                  </a:ext>
                </a:extLst>
              </p14:cNvPr>
              <p14:cNvContentPartPr/>
              <p14:nvPr/>
            </p14:nvContentPartPr>
            <p14:xfrm>
              <a:off x="5035053" y="3405307"/>
              <a:ext cx="64080" cy="68760"/>
            </p14:xfrm>
          </p:contentPart>
        </mc:Choice>
        <mc:Fallback>
          <p:pic>
            <p:nvPicPr>
              <p:cNvPr id="403" name="Freihand 402">
                <a:extLst>
                  <a:ext uri="{FF2B5EF4-FFF2-40B4-BE49-F238E27FC236}">
                    <a16:creationId xmlns:a16="http://schemas.microsoft.com/office/drawing/2014/main" id="{161FF77C-AB57-4E95-BE5C-3B1C45177B35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5030733" y="3400987"/>
                <a:ext cx="7272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3">
            <p14:nvContentPartPr>
              <p14:cNvPr id="421" name="Freihand 420">
                <a:extLst>
                  <a:ext uri="{FF2B5EF4-FFF2-40B4-BE49-F238E27FC236}">
                    <a16:creationId xmlns:a16="http://schemas.microsoft.com/office/drawing/2014/main" id="{CACF8120-AD31-4C02-8FBE-DB925A2940FF}"/>
                  </a:ext>
                </a:extLst>
              </p14:cNvPr>
              <p14:cNvContentPartPr/>
              <p14:nvPr/>
            </p14:nvContentPartPr>
            <p14:xfrm>
              <a:off x="4986453" y="4450027"/>
              <a:ext cx="63000" cy="262440"/>
            </p14:xfrm>
          </p:contentPart>
        </mc:Choice>
        <mc:Fallback>
          <p:pic>
            <p:nvPicPr>
              <p:cNvPr id="421" name="Freihand 420">
                <a:extLst>
                  <a:ext uri="{FF2B5EF4-FFF2-40B4-BE49-F238E27FC236}">
                    <a16:creationId xmlns:a16="http://schemas.microsoft.com/office/drawing/2014/main" id="{CACF8120-AD31-4C02-8FBE-DB925A2940FF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4982133" y="4445707"/>
                <a:ext cx="7164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5">
            <p14:nvContentPartPr>
              <p14:cNvPr id="423" name="Freihand 422">
                <a:extLst>
                  <a:ext uri="{FF2B5EF4-FFF2-40B4-BE49-F238E27FC236}">
                    <a16:creationId xmlns:a16="http://schemas.microsoft.com/office/drawing/2014/main" id="{52D62C32-64D9-4A8A-9694-058DFAC38646}"/>
                  </a:ext>
                </a:extLst>
              </p14:cNvPr>
              <p14:cNvContentPartPr/>
              <p14:nvPr/>
            </p14:nvContentPartPr>
            <p14:xfrm>
              <a:off x="5486853" y="3545347"/>
              <a:ext cx="65160" cy="135720"/>
            </p14:xfrm>
          </p:contentPart>
        </mc:Choice>
        <mc:Fallback>
          <p:pic>
            <p:nvPicPr>
              <p:cNvPr id="423" name="Freihand 422">
                <a:extLst>
                  <a:ext uri="{FF2B5EF4-FFF2-40B4-BE49-F238E27FC236}">
                    <a16:creationId xmlns:a16="http://schemas.microsoft.com/office/drawing/2014/main" id="{52D62C32-64D9-4A8A-9694-058DFAC38646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5482533" y="3541027"/>
                <a:ext cx="7380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7">
            <p14:nvContentPartPr>
              <p14:cNvPr id="424" name="Freihand 423">
                <a:extLst>
                  <a:ext uri="{FF2B5EF4-FFF2-40B4-BE49-F238E27FC236}">
                    <a16:creationId xmlns:a16="http://schemas.microsoft.com/office/drawing/2014/main" id="{DC75626D-87D8-4091-B2F3-23E5E1997ED7}"/>
                  </a:ext>
                </a:extLst>
              </p14:cNvPr>
              <p14:cNvContentPartPr/>
              <p14:nvPr/>
            </p14:nvContentPartPr>
            <p14:xfrm>
              <a:off x="6259413" y="10507"/>
              <a:ext cx="538920" cy="389520"/>
            </p14:xfrm>
          </p:contentPart>
        </mc:Choice>
        <mc:Fallback>
          <p:pic>
            <p:nvPicPr>
              <p:cNvPr id="424" name="Freihand 423">
                <a:extLst>
                  <a:ext uri="{FF2B5EF4-FFF2-40B4-BE49-F238E27FC236}">
                    <a16:creationId xmlns:a16="http://schemas.microsoft.com/office/drawing/2014/main" id="{DC75626D-87D8-4091-B2F3-23E5E1997ED7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6255093" y="6187"/>
                <a:ext cx="54756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9">
            <p14:nvContentPartPr>
              <p14:cNvPr id="449" name="Freihand 448">
                <a:extLst>
                  <a:ext uri="{FF2B5EF4-FFF2-40B4-BE49-F238E27FC236}">
                    <a16:creationId xmlns:a16="http://schemas.microsoft.com/office/drawing/2014/main" id="{E0D4AE13-B7FF-450E-BDE7-E9CFBBF5ECC0}"/>
                  </a:ext>
                </a:extLst>
              </p14:cNvPr>
              <p14:cNvContentPartPr/>
              <p14:nvPr/>
            </p14:nvContentPartPr>
            <p14:xfrm>
              <a:off x="5008773" y="3427987"/>
              <a:ext cx="63360" cy="357120"/>
            </p14:xfrm>
          </p:contentPart>
        </mc:Choice>
        <mc:Fallback>
          <p:pic>
            <p:nvPicPr>
              <p:cNvPr id="449" name="Freihand 448">
                <a:extLst>
                  <a:ext uri="{FF2B5EF4-FFF2-40B4-BE49-F238E27FC236}">
                    <a16:creationId xmlns:a16="http://schemas.microsoft.com/office/drawing/2014/main" id="{E0D4AE13-B7FF-450E-BDE7-E9CFBBF5ECC0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5004453" y="3423667"/>
                <a:ext cx="72000" cy="3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1">
            <p14:nvContentPartPr>
              <p14:cNvPr id="451" name="Freihand 450">
                <a:extLst>
                  <a:ext uri="{FF2B5EF4-FFF2-40B4-BE49-F238E27FC236}">
                    <a16:creationId xmlns:a16="http://schemas.microsoft.com/office/drawing/2014/main" id="{049DFFDA-EE83-43B4-9B52-FCC345D65716}"/>
                  </a:ext>
                </a:extLst>
              </p14:cNvPr>
              <p14:cNvContentPartPr/>
              <p14:nvPr/>
            </p14:nvContentPartPr>
            <p14:xfrm>
              <a:off x="2991333" y="3381547"/>
              <a:ext cx="32760" cy="247320"/>
            </p14:xfrm>
          </p:contentPart>
        </mc:Choice>
        <mc:Fallback>
          <p:pic>
            <p:nvPicPr>
              <p:cNvPr id="451" name="Freihand 450">
                <a:extLst>
                  <a:ext uri="{FF2B5EF4-FFF2-40B4-BE49-F238E27FC236}">
                    <a16:creationId xmlns:a16="http://schemas.microsoft.com/office/drawing/2014/main" id="{049DFFDA-EE83-43B4-9B52-FCC345D65716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2987013" y="3377227"/>
                <a:ext cx="4140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3">
            <p14:nvContentPartPr>
              <p14:cNvPr id="463" name="Freihand 462">
                <a:extLst>
                  <a:ext uri="{FF2B5EF4-FFF2-40B4-BE49-F238E27FC236}">
                    <a16:creationId xmlns:a16="http://schemas.microsoft.com/office/drawing/2014/main" id="{747AD6DE-428E-459A-9517-82ADF34917F4}"/>
                  </a:ext>
                </a:extLst>
              </p14:cNvPr>
              <p14:cNvContentPartPr/>
              <p14:nvPr/>
            </p14:nvContentPartPr>
            <p14:xfrm>
              <a:off x="995853" y="5798947"/>
              <a:ext cx="82440" cy="15480"/>
            </p14:xfrm>
          </p:contentPart>
        </mc:Choice>
        <mc:Fallback>
          <p:pic>
            <p:nvPicPr>
              <p:cNvPr id="463" name="Freihand 462">
                <a:extLst>
                  <a:ext uri="{FF2B5EF4-FFF2-40B4-BE49-F238E27FC236}">
                    <a16:creationId xmlns:a16="http://schemas.microsoft.com/office/drawing/2014/main" id="{747AD6DE-428E-459A-9517-82ADF34917F4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991533" y="5794627"/>
                <a:ext cx="91080" cy="2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99" name="Gruppieren 598">
            <a:extLst>
              <a:ext uri="{FF2B5EF4-FFF2-40B4-BE49-F238E27FC236}">
                <a16:creationId xmlns:a16="http://schemas.microsoft.com/office/drawing/2014/main" id="{3053DAC9-14EC-498E-802D-49D08F8D9EC5}"/>
              </a:ext>
            </a:extLst>
          </p:cNvPr>
          <p:cNvGrpSpPr/>
          <p:nvPr/>
        </p:nvGrpSpPr>
        <p:grpSpPr>
          <a:xfrm>
            <a:off x="226893" y="689467"/>
            <a:ext cx="8391600" cy="6113880"/>
            <a:chOff x="226893" y="689467"/>
            <a:chExt cx="8391600" cy="611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EAC1DA84-D9A8-41D3-95AF-B7BF54DAFA4F}"/>
                    </a:ext>
                  </a:extLst>
                </p14:cNvPr>
                <p14:cNvContentPartPr/>
                <p14:nvPr/>
              </p14:nvContentPartPr>
              <p14:xfrm>
                <a:off x="5373813" y="4553707"/>
                <a:ext cx="266040" cy="4150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EAC1DA84-D9A8-41D3-95AF-B7BF54DAFA4F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369493" y="4549387"/>
                  <a:ext cx="27468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79E4EE07-A624-4C4F-83F5-CB27E29E99AD}"/>
                    </a:ext>
                  </a:extLst>
                </p14:cNvPr>
                <p14:cNvContentPartPr/>
                <p14:nvPr/>
              </p14:nvContentPartPr>
              <p14:xfrm>
                <a:off x="2535213" y="3300907"/>
                <a:ext cx="382320" cy="4550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79E4EE07-A624-4C4F-83F5-CB27E29E99AD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530893" y="3296587"/>
                  <a:ext cx="39096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7BB7B15F-FDA9-4CA6-AC3D-6E9F28D72734}"/>
                    </a:ext>
                  </a:extLst>
                </p14:cNvPr>
                <p14:cNvContentPartPr/>
                <p14:nvPr/>
              </p14:nvContentPartPr>
              <p14:xfrm>
                <a:off x="5037213" y="3415747"/>
                <a:ext cx="33840" cy="14148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7BB7B15F-FDA9-4CA6-AC3D-6E9F28D72734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032893" y="3411427"/>
                  <a:ext cx="424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8EDCBF4B-CAE1-4610-B27E-E02F0B29FAA4}"/>
                    </a:ext>
                  </a:extLst>
                </p14:cNvPr>
                <p14:cNvContentPartPr/>
                <p14:nvPr/>
              </p14:nvContentPartPr>
              <p14:xfrm>
                <a:off x="3347013" y="3404947"/>
                <a:ext cx="219960" cy="1548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8EDCBF4B-CAE1-4610-B27E-E02F0B29FAA4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342693" y="3400627"/>
                  <a:ext cx="2286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4AAEB336-F827-4C02-A536-EDDDDF32E75E}"/>
                    </a:ext>
                  </a:extLst>
                </p14:cNvPr>
                <p14:cNvContentPartPr/>
                <p14:nvPr/>
              </p14:nvContentPartPr>
              <p14:xfrm>
                <a:off x="2944893" y="3367867"/>
                <a:ext cx="243720" cy="4392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4AAEB336-F827-4C02-A536-EDDDDF32E75E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2940573" y="3363547"/>
                  <a:ext cx="2523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C9B6635F-72CA-4C3E-9748-3800DDC0568B}"/>
                    </a:ext>
                  </a:extLst>
                </p14:cNvPr>
                <p14:cNvContentPartPr/>
                <p14:nvPr/>
              </p14:nvContentPartPr>
              <p14:xfrm>
                <a:off x="1800813" y="2720587"/>
                <a:ext cx="295200" cy="16200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C9B6635F-72CA-4C3E-9748-3800DDC0568B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796493" y="2716267"/>
                  <a:ext cx="3038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184E3C41-ED55-4910-8781-C04776F16BBC}"/>
                    </a:ext>
                  </a:extLst>
                </p14:cNvPr>
                <p14:cNvContentPartPr/>
                <p14:nvPr/>
              </p14:nvContentPartPr>
              <p14:xfrm>
                <a:off x="2064333" y="2779987"/>
                <a:ext cx="175680" cy="24948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184E3C41-ED55-4910-8781-C04776F16BBC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2060013" y="2775667"/>
                  <a:ext cx="1843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0644B895-E8F7-4618-9ED7-D8419586C7E4}"/>
                    </a:ext>
                  </a:extLst>
                </p14:cNvPr>
                <p14:cNvContentPartPr/>
                <p14:nvPr/>
              </p14:nvContentPartPr>
              <p14:xfrm>
                <a:off x="1153533" y="2376787"/>
                <a:ext cx="90000" cy="9288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0644B895-E8F7-4618-9ED7-D8419586C7E4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149213" y="2372467"/>
                  <a:ext cx="986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A790646B-533E-4CDC-9613-38DF4F67FDE7}"/>
                    </a:ext>
                  </a:extLst>
                </p14:cNvPr>
                <p14:cNvContentPartPr/>
                <p14:nvPr/>
              </p14:nvContentPartPr>
              <p14:xfrm>
                <a:off x="1287813" y="2358067"/>
                <a:ext cx="115200" cy="7596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A790646B-533E-4CDC-9613-38DF4F67FDE7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283493" y="2353747"/>
                  <a:ext cx="1238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9776B627-20F6-4C12-BB77-3C6B262FD5BF}"/>
                    </a:ext>
                  </a:extLst>
                </p14:cNvPr>
                <p14:cNvContentPartPr/>
                <p14:nvPr/>
              </p14:nvContentPartPr>
              <p14:xfrm>
                <a:off x="1352613" y="2342587"/>
                <a:ext cx="163800" cy="8568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9776B627-20F6-4C12-BB77-3C6B262FD5BF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348293" y="2338267"/>
                  <a:ext cx="1724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0DD0A592-53F6-47B2-A3F0-F2FD77ED7625}"/>
                    </a:ext>
                  </a:extLst>
                </p14:cNvPr>
                <p14:cNvContentPartPr/>
                <p14:nvPr/>
              </p14:nvContentPartPr>
              <p14:xfrm>
                <a:off x="1526133" y="2331427"/>
                <a:ext cx="117000" cy="7020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0DD0A592-53F6-47B2-A3F0-F2FD77ED7625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521813" y="2327107"/>
                  <a:ext cx="1256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B833B9E2-4329-4E6E-ACF4-D21FDE0C3A95}"/>
                    </a:ext>
                  </a:extLst>
                </p14:cNvPr>
                <p14:cNvContentPartPr/>
                <p14:nvPr/>
              </p14:nvContentPartPr>
              <p14:xfrm>
                <a:off x="1639533" y="2210827"/>
                <a:ext cx="146520" cy="17748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B833B9E2-4329-4E6E-ACF4-D21FDE0C3A95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635213" y="2206507"/>
                  <a:ext cx="1551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3333AEAE-94CD-4878-848C-EDDEAAD9B3F2}"/>
                    </a:ext>
                  </a:extLst>
                </p14:cNvPr>
                <p14:cNvContentPartPr/>
                <p14:nvPr/>
              </p14:nvContentPartPr>
              <p14:xfrm>
                <a:off x="1079013" y="2599267"/>
                <a:ext cx="183600" cy="11772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3333AEAE-94CD-4878-848C-EDDEAAD9B3F2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074693" y="2594947"/>
                  <a:ext cx="1922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00EAD843-E43C-4727-B27D-A01601E73E74}"/>
                    </a:ext>
                  </a:extLst>
                </p14:cNvPr>
                <p14:cNvContentPartPr/>
                <p14:nvPr/>
              </p14:nvContentPartPr>
              <p14:xfrm>
                <a:off x="1283853" y="2575507"/>
                <a:ext cx="118440" cy="9396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00EAD843-E43C-4727-B27D-A01601E73E74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279533" y="2571187"/>
                  <a:ext cx="1270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FF7CABAB-2C57-4EA8-9328-DCB5F6DBAE8D}"/>
                    </a:ext>
                  </a:extLst>
                </p14:cNvPr>
                <p14:cNvContentPartPr/>
                <p14:nvPr/>
              </p14:nvContentPartPr>
              <p14:xfrm>
                <a:off x="1391853" y="2524387"/>
                <a:ext cx="211680" cy="25776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FF7CABAB-2C57-4EA8-9328-DCB5F6DBAE8D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387533" y="2520067"/>
                  <a:ext cx="2203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7E6325AE-F746-4359-9B9E-96E80B7095DE}"/>
                    </a:ext>
                  </a:extLst>
                </p14:cNvPr>
                <p14:cNvContentPartPr/>
                <p14:nvPr/>
              </p14:nvContentPartPr>
              <p14:xfrm>
                <a:off x="1680213" y="2501707"/>
                <a:ext cx="169200" cy="8136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7E6325AE-F746-4359-9B9E-96E80B7095DE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675893" y="2497387"/>
                  <a:ext cx="1778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9E9F60DD-6FFE-4B78-A238-E53623EF6D61}"/>
                    </a:ext>
                  </a:extLst>
                </p14:cNvPr>
                <p14:cNvContentPartPr/>
                <p14:nvPr/>
              </p14:nvContentPartPr>
              <p14:xfrm>
                <a:off x="1831773" y="2459947"/>
                <a:ext cx="360" cy="36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9E9F60DD-6FFE-4B78-A238-E53623EF6D61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827453" y="24556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CD618B3C-7C6E-4266-9D52-2513EC11FBC3}"/>
                    </a:ext>
                  </a:extLst>
                </p14:cNvPr>
                <p14:cNvContentPartPr/>
                <p14:nvPr/>
              </p14:nvContentPartPr>
              <p14:xfrm>
                <a:off x="1955253" y="2341147"/>
                <a:ext cx="219240" cy="16380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CD618B3C-7C6E-4266-9D52-2513EC11FBC3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950933" y="2336827"/>
                  <a:ext cx="2278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E858ED3F-0235-4EEB-B5A3-1F3B5406D857}"/>
                    </a:ext>
                  </a:extLst>
                </p14:cNvPr>
                <p14:cNvContentPartPr/>
                <p14:nvPr/>
              </p14:nvContentPartPr>
              <p14:xfrm>
                <a:off x="542253" y="2948827"/>
                <a:ext cx="109080" cy="19332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E858ED3F-0235-4EEB-B5A3-1F3B5406D857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37933" y="2944507"/>
                  <a:ext cx="1177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DD6502B9-DC45-4882-BE16-87404A84E65C}"/>
                    </a:ext>
                  </a:extLst>
                </p14:cNvPr>
                <p14:cNvContentPartPr/>
                <p14:nvPr/>
              </p14:nvContentPartPr>
              <p14:xfrm>
                <a:off x="701733" y="2965387"/>
                <a:ext cx="293400" cy="12816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DD6502B9-DC45-4882-BE16-87404A84E65C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97413" y="2961067"/>
                  <a:ext cx="3020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2A34B7A6-753B-401F-9E69-2F0213EDFB4E}"/>
                    </a:ext>
                  </a:extLst>
                </p14:cNvPr>
                <p14:cNvContentPartPr/>
                <p14:nvPr/>
              </p14:nvContentPartPr>
              <p14:xfrm>
                <a:off x="1001613" y="2858827"/>
                <a:ext cx="204840" cy="27036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2A34B7A6-753B-401F-9E69-2F0213EDFB4E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997293" y="2854507"/>
                  <a:ext cx="2134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51FD8F7B-29C4-4203-ABF8-D161A1570396}"/>
                    </a:ext>
                  </a:extLst>
                </p14:cNvPr>
                <p14:cNvContentPartPr/>
                <p14:nvPr/>
              </p14:nvContentPartPr>
              <p14:xfrm>
                <a:off x="1310133" y="2879707"/>
                <a:ext cx="114480" cy="10584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51FD8F7B-29C4-4203-ABF8-D161A1570396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305813" y="2875387"/>
                  <a:ext cx="1231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41F527A8-3AF5-49B8-A123-52E3E69254DE}"/>
                    </a:ext>
                  </a:extLst>
                </p14:cNvPr>
                <p14:cNvContentPartPr/>
                <p14:nvPr/>
              </p14:nvContentPartPr>
              <p14:xfrm>
                <a:off x="1406253" y="2810227"/>
                <a:ext cx="83880" cy="432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41F527A8-3AF5-49B8-A123-52E3E69254DE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401933" y="2805907"/>
                  <a:ext cx="9252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4C89C8E6-D1DD-444D-B21B-BB4EB21D9191}"/>
                    </a:ext>
                  </a:extLst>
                </p14:cNvPr>
                <p14:cNvContentPartPr/>
                <p14:nvPr/>
              </p14:nvContentPartPr>
              <p14:xfrm>
                <a:off x="1447653" y="2818147"/>
                <a:ext cx="104760" cy="12888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4C89C8E6-D1DD-444D-B21B-BB4EB21D9191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443333" y="2813827"/>
                  <a:ext cx="1134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EE647C56-343D-45CB-860B-3A4FADAB1263}"/>
                    </a:ext>
                  </a:extLst>
                </p14:cNvPr>
                <p14:cNvContentPartPr/>
                <p14:nvPr/>
              </p14:nvContentPartPr>
              <p14:xfrm>
                <a:off x="1551693" y="2805907"/>
                <a:ext cx="82800" cy="9972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EE647C56-343D-45CB-860B-3A4FADAB1263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547373" y="2801587"/>
                  <a:ext cx="914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0AAA8041-E841-4500-99D0-248FC1405EB2}"/>
                    </a:ext>
                  </a:extLst>
                </p14:cNvPr>
                <p14:cNvContentPartPr/>
                <p14:nvPr/>
              </p14:nvContentPartPr>
              <p14:xfrm>
                <a:off x="1615773" y="2761627"/>
                <a:ext cx="74160" cy="12816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0AAA8041-E841-4500-99D0-248FC1405EB2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611453" y="2757307"/>
                  <a:ext cx="828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9425B5E3-1B46-4484-A0F2-1530BCBF595A}"/>
                    </a:ext>
                  </a:extLst>
                </p14:cNvPr>
                <p14:cNvContentPartPr/>
                <p14:nvPr/>
              </p14:nvContentPartPr>
              <p14:xfrm>
                <a:off x="535773" y="3334027"/>
                <a:ext cx="29880" cy="10476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9425B5E3-1B46-4484-A0F2-1530BCBF595A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531453" y="3329707"/>
                  <a:ext cx="385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C407CC17-80FB-4FD7-BED3-61B8EEB9A324}"/>
                    </a:ext>
                  </a:extLst>
                </p14:cNvPr>
                <p14:cNvContentPartPr/>
                <p14:nvPr/>
              </p14:nvContentPartPr>
              <p14:xfrm>
                <a:off x="545133" y="3241147"/>
                <a:ext cx="362160" cy="28332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C407CC17-80FB-4FD7-BED3-61B8EEB9A324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540813" y="3236827"/>
                  <a:ext cx="3708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76F0908B-CE4E-4175-861A-48DD58BB96F8}"/>
                    </a:ext>
                  </a:extLst>
                </p14:cNvPr>
                <p14:cNvContentPartPr/>
                <p14:nvPr/>
              </p14:nvContentPartPr>
              <p14:xfrm>
                <a:off x="1002333" y="3229987"/>
                <a:ext cx="150480" cy="8028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76F0908B-CE4E-4175-861A-48DD58BB96F8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998013" y="3225667"/>
                  <a:ext cx="1591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2C1F0E4F-6818-41D3-AFB1-0F38370CB3B9}"/>
                    </a:ext>
                  </a:extLst>
                </p14:cNvPr>
                <p14:cNvContentPartPr/>
                <p14:nvPr/>
              </p14:nvContentPartPr>
              <p14:xfrm>
                <a:off x="1189893" y="3119467"/>
                <a:ext cx="111600" cy="13140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2C1F0E4F-6818-41D3-AFB1-0F38370CB3B9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185573" y="3115147"/>
                  <a:ext cx="1202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46D07B2C-CAEC-4E62-92D3-90975122BE34}"/>
                    </a:ext>
                  </a:extLst>
                </p14:cNvPr>
                <p14:cNvContentPartPr/>
                <p14:nvPr/>
              </p14:nvContentPartPr>
              <p14:xfrm>
                <a:off x="1367373" y="3121627"/>
                <a:ext cx="173880" cy="14868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46D07B2C-CAEC-4E62-92D3-90975122BE34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363053" y="3117307"/>
                  <a:ext cx="1825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BFEA4D28-0486-42E7-A98D-685D954AA28F}"/>
                    </a:ext>
                  </a:extLst>
                </p14:cNvPr>
                <p14:cNvContentPartPr/>
                <p14:nvPr/>
              </p14:nvContentPartPr>
              <p14:xfrm>
                <a:off x="1602093" y="3093547"/>
                <a:ext cx="132840" cy="10044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BFEA4D28-0486-42E7-A98D-685D954AA28F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597773" y="3089227"/>
                  <a:ext cx="1414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7A81977F-17B3-4CE8-8545-B004D9342BE2}"/>
                    </a:ext>
                  </a:extLst>
                </p14:cNvPr>
                <p14:cNvContentPartPr/>
                <p14:nvPr/>
              </p14:nvContentPartPr>
              <p14:xfrm>
                <a:off x="1744293" y="2966467"/>
                <a:ext cx="112680" cy="12636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7A81977F-17B3-4CE8-8545-B004D9342BE2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739973" y="2962147"/>
                  <a:ext cx="1213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A738B27C-CD39-4400-B7E8-C3BDB5B24677}"/>
                    </a:ext>
                  </a:extLst>
                </p14:cNvPr>
                <p14:cNvContentPartPr/>
                <p14:nvPr/>
              </p14:nvContentPartPr>
              <p14:xfrm>
                <a:off x="1784613" y="3142867"/>
                <a:ext cx="95760" cy="8460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A738B27C-CD39-4400-B7E8-C3BDB5B24677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780293" y="3138547"/>
                  <a:ext cx="1044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D7470E41-9FC4-4457-8FF4-BF2059E526DC}"/>
                    </a:ext>
                  </a:extLst>
                </p14:cNvPr>
                <p14:cNvContentPartPr/>
                <p14:nvPr/>
              </p14:nvContentPartPr>
              <p14:xfrm>
                <a:off x="2554293" y="3116947"/>
                <a:ext cx="207000" cy="13500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D7470E41-9FC4-4457-8FF4-BF2059E526DC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2549973" y="3112627"/>
                  <a:ext cx="2156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8374346D-68EC-4C0B-9ADB-1B2E34C615F6}"/>
                    </a:ext>
                  </a:extLst>
                </p14:cNvPr>
                <p14:cNvContentPartPr/>
                <p14:nvPr/>
              </p14:nvContentPartPr>
              <p14:xfrm>
                <a:off x="2762733" y="3056827"/>
                <a:ext cx="97200" cy="10332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8374346D-68EC-4C0B-9ADB-1B2E34C615F6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2758413" y="3052507"/>
                  <a:ext cx="1058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AC506898-3B9C-46D8-BB0D-D0F5D839BD01}"/>
                    </a:ext>
                  </a:extLst>
                </p14:cNvPr>
                <p14:cNvContentPartPr/>
                <p14:nvPr/>
              </p14:nvContentPartPr>
              <p14:xfrm>
                <a:off x="2717733" y="3221347"/>
                <a:ext cx="136800" cy="6336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AC506898-3B9C-46D8-BB0D-D0F5D839BD01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2713413" y="3217027"/>
                  <a:ext cx="1454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436CF76F-37E0-4E8B-8DB5-B242C79E599B}"/>
                    </a:ext>
                  </a:extLst>
                </p14:cNvPr>
                <p14:cNvContentPartPr/>
                <p14:nvPr/>
              </p14:nvContentPartPr>
              <p14:xfrm>
                <a:off x="2369253" y="3339427"/>
                <a:ext cx="33840" cy="20376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436CF76F-37E0-4E8B-8DB5-B242C79E599B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2364933" y="3335107"/>
                  <a:ext cx="424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D2B2DB4D-2080-47D6-8645-ECD979792BAB}"/>
                    </a:ext>
                  </a:extLst>
                </p14:cNvPr>
                <p14:cNvContentPartPr/>
                <p14:nvPr/>
              </p14:nvContentPartPr>
              <p14:xfrm>
                <a:off x="2308773" y="3217387"/>
                <a:ext cx="142560" cy="16524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D2B2DB4D-2080-47D6-8645-ECD979792BAB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2304453" y="3213067"/>
                  <a:ext cx="1512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11C8C106-2FD1-4170-9E08-7E66A99B9A5F}"/>
                    </a:ext>
                  </a:extLst>
                </p14:cNvPr>
                <p14:cNvContentPartPr/>
                <p14:nvPr/>
              </p14:nvContentPartPr>
              <p14:xfrm>
                <a:off x="2969013" y="3357427"/>
                <a:ext cx="47880" cy="26352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11C8C106-2FD1-4170-9E08-7E66A99B9A5F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2964693" y="3353107"/>
                  <a:ext cx="565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F37DF48A-CFBF-4AE7-8B6B-C02887306AC2}"/>
                    </a:ext>
                  </a:extLst>
                </p14:cNvPr>
                <p14:cNvContentPartPr/>
                <p14:nvPr/>
              </p14:nvContentPartPr>
              <p14:xfrm>
                <a:off x="1706493" y="3465427"/>
                <a:ext cx="1485360" cy="108684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F37DF48A-CFBF-4AE7-8B6B-C02887306AC2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702173" y="3461107"/>
                  <a:ext cx="1494000" cy="10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3598D177-C4BC-4E5B-9959-C43D1B429724}"/>
                    </a:ext>
                  </a:extLst>
                </p14:cNvPr>
                <p14:cNvContentPartPr/>
                <p14:nvPr/>
              </p14:nvContentPartPr>
              <p14:xfrm>
                <a:off x="1558533" y="4374427"/>
                <a:ext cx="325440" cy="32256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3598D177-C4BC-4E5B-9959-C43D1B429724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554213" y="4370107"/>
                  <a:ext cx="33408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F5E5DA9F-3F2F-4E8E-97C1-5813EB585F69}"/>
                    </a:ext>
                  </a:extLst>
                </p14:cNvPr>
                <p14:cNvContentPartPr/>
                <p14:nvPr/>
              </p14:nvContentPartPr>
              <p14:xfrm>
                <a:off x="519213" y="4923427"/>
                <a:ext cx="131040" cy="17244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F5E5DA9F-3F2F-4E8E-97C1-5813EB585F69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514893" y="4919107"/>
                  <a:ext cx="1396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9C523D9C-6476-4958-90D8-05F50D61AEF6}"/>
                    </a:ext>
                  </a:extLst>
                </p14:cNvPr>
                <p14:cNvContentPartPr/>
                <p14:nvPr/>
              </p14:nvContentPartPr>
              <p14:xfrm>
                <a:off x="614253" y="4806787"/>
                <a:ext cx="173880" cy="21024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9C523D9C-6476-4958-90D8-05F50D61AEF6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609933" y="4802467"/>
                  <a:ext cx="1825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5116CA3E-705F-4B41-94CD-81C8ACB53C23}"/>
                    </a:ext>
                  </a:extLst>
                </p14:cNvPr>
                <p14:cNvContentPartPr/>
                <p14:nvPr/>
              </p14:nvContentPartPr>
              <p14:xfrm>
                <a:off x="799293" y="4795987"/>
                <a:ext cx="178200" cy="11196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5116CA3E-705F-4B41-94CD-81C8ACB53C23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794973" y="4791667"/>
                  <a:ext cx="1868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6C1651E8-74C7-4837-9821-AA9D56225972}"/>
                    </a:ext>
                  </a:extLst>
                </p14:cNvPr>
                <p14:cNvContentPartPr/>
                <p14:nvPr/>
              </p14:nvContentPartPr>
              <p14:xfrm>
                <a:off x="984333" y="4718587"/>
                <a:ext cx="132480" cy="22860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6C1651E8-74C7-4837-9821-AA9D56225972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980013" y="4714267"/>
                  <a:ext cx="1411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5678F5B5-D33F-4E01-A00E-C7423F91B802}"/>
                    </a:ext>
                  </a:extLst>
                </p14:cNvPr>
                <p14:cNvContentPartPr/>
                <p14:nvPr/>
              </p14:nvContentPartPr>
              <p14:xfrm>
                <a:off x="721893" y="5017747"/>
                <a:ext cx="266760" cy="26208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5678F5B5-D33F-4E01-A00E-C7423F91B802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17573" y="5013427"/>
                  <a:ext cx="2754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C6B7D85C-B4E4-43C9-A4D2-B72FC70C727E}"/>
                    </a:ext>
                  </a:extLst>
                </p14:cNvPr>
                <p14:cNvContentPartPr/>
                <p14:nvPr/>
              </p14:nvContentPartPr>
              <p14:xfrm>
                <a:off x="1026453" y="4953667"/>
                <a:ext cx="135000" cy="11844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C6B7D85C-B4E4-43C9-A4D2-B72FC70C727E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022133" y="4949347"/>
                  <a:ext cx="1436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9A5B018F-BCDF-446D-BB4D-79BA4406890D}"/>
                    </a:ext>
                  </a:extLst>
                </p14:cNvPr>
                <p14:cNvContentPartPr/>
                <p14:nvPr/>
              </p14:nvContentPartPr>
              <p14:xfrm>
                <a:off x="1190253" y="4887787"/>
                <a:ext cx="96120" cy="9972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9A5B018F-BCDF-446D-BB4D-79BA4406890D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185933" y="4883467"/>
                  <a:ext cx="1047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09263F20-F27E-46D1-A242-9DCCFAF987BF}"/>
                    </a:ext>
                  </a:extLst>
                </p14:cNvPr>
                <p14:cNvContentPartPr/>
                <p14:nvPr/>
              </p14:nvContentPartPr>
              <p14:xfrm>
                <a:off x="1270533" y="4770427"/>
                <a:ext cx="155520" cy="31752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09263F20-F27E-46D1-A242-9DCCFAF987BF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266213" y="4766107"/>
                  <a:ext cx="16416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ABACF11D-9974-40D4-B10E-0CFDD1FFF3BA}"/>
                    </a:ext>
                  </a:extLst>
                </p14:cNvPr>
                <p14:cNvContentPartPr/>
                <p14:nvPr/>
              </p14:nvContentPartPr>
              <p14:xfrm>
                <a:off x="1407333" y="4725427"/>
                <a:ext cx="91080" cy="18072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ABACF11D-9974-40D4-B10E-0CFDD1FFF3BA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403013" y="4721107"/>
                  <a:ext cx="997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28AC5ACD-2F22-4086-887D-DB437445DE67}"/>
                    </a:ext>
                  </a:extLst>
                </p14:cNvPr>
                <p14:cNvContentPartPr/>
                <p14:nvPr/>
              </p14:nvContentPartPr>
              <p14:xfrm>
                <a:off x="6921453" y="2197867"/>
                <a:ext cx="18720" cy="1692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28AC5ACD-2F22-4086-887D-DB437445DE67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6917133" y="2193547"/>
                  <a:ext cx="273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692F8361-20CC-4156-8E7D-76710E3DD96A}"/>
                    </a:ext>
                  </a:extLst>
                </p14:cNvPr>
                <p14:cNvContentPartPr/>
                <p14:nvPr/>
              </p14:nvContentPartPr>
              <p14:xfrm>
                <a:off x="7070853" y="1950907"/>
                <a:ext cx="33480" cy="1908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692F8361-20CC-4156-8E7D-76710E3DD96A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066533" y="1946587"/>
                  <a:ext cx="421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36F800A8-E913-4C28-A274-372E3C5C9C32}"/>
                    </a:ext>
                  </a:extLst>
                </p14:cNvPr>
                <p14:cNvContentPartPr/>
                <p14:nvPr/>
              </p14:nvContentPartPr>
              <p14:xfrm>
                <a:off x="4494333" y="4019467"/>
                <a:ext cx="2160" cy="2412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36F800A8-E913-4C28-A274-372E3C5C9C32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4490013" y="4015147"/>
                  <a:ext cx="108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8D790F98-19CB-454B-86B1-4F225786E667}"/>
                    </a:ext>
                  </a:extLst>
                </p14:cNvPr>
                <p14:cNvContentPartPr/>
                <p14:nvPr/>
              </p14:nvContentPartPr>
              <p14:xfrm>
                <a:off x="5077173" y="3757027"/>
                <a:ext cx="20880" cy="2484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8D790F98-19CB-454B-86B1-4F225786E667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5072853" y="3752707"/>
                  <a:ext cx="29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204F907F-AC5D-4674-AC5B-CA7C4EC5665C}"/>
                    </a:ext>
                  </a:extLst>
                </p14:cNvPr>
                <p14:cNvContentPartPr/>
                <p14:nvPr/>
              </p14:nvContentPartPr>
              <p14:xfrm>
                <a:off x="6152493" y="3164467"/>
                <a:ext cx="10800" cy="432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204F907F-AC5D-4674-AC5B-CA7C4EC5665C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6148173" y="3160147"/>
                  <a:ext cx="194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76B55D88-9DF0-4305-A25B-CCBD6EF4514E}"/>
                    </a:ext>
                  </a:extLst>
                </p14:cNvPr>
                <p14:cNvContentPartPr/>
                <p14:nvPr/>
              </p14:nvContentPartPr>
              <p14:xfrm>
                <a:off x="5214693" y="834187"/>
                <a:ext cx="1393200" cy="251136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76B55D88-9DF0-4305-A25B-CCBD6EF4514E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5210373" y="829867"/>
                  <a:ext cx="1401840" cy="252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D950B72B-9831-485C-83EE-D561182C67D3}"/>
                    </a:ext>
                  </a:extLst>
                </p14:cNvPr>
                <p14:cNvContentPartPr/>
                <p14:nvPr/>
              </p14:nvContentPartPr>
              <p14:xfrm>
                <a:off x="3888813" y="3306307"/>
                <a:ext cx="1332000" cy="79920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D950B72B-9831-485C-83EE-D561182C67D3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3884493" y="3301987"/>
                  <a:ext cx="1340640" cy="80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15184F37-CD7C-48FA-B393-19E2051A64C8}"/>
                    </a:ext>
                  </a:extLst>
                </p14:cNvPr>
                <p14:cNvContentPartPr/>
                <p14:nvPr/>
              </p14:nvContentPartPr>
              <p14:xfrm>
                <a:off x="4435653" y="3807787"/>
                <a:ext cx="66600" cy="27540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15184F37-CD7C-48FA-B393-19E2051A64C8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4431333" y="3803467"/>
                  <a:ext cx="752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18C0DE39-693E-4E75-92A4-5AEB5C18A29C}"/>
                    </a:ext>
                  </a:extLst>
                </p14:cNvPr>
                <p14:cNvContentPartPr/>
                <p14:nvPr/>
              </p14:nvContentPartPr>
              <p14:xfrm>
                <a:off x="4480293" y="4081387"/>
                <a:ext cx="11160" cy="20520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18C0DE39-693E-4E75-92A4-5AEB5C18A29C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4475973" y="4077067"/>
                  <a:ext cx="198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1B8417AB-8C9A-4F48-92A0-0C810893AB01}"/>
                    </a:ext>
                  </a:extLst>
                </p14:cNvPr>
                <p14:cNvContentPartPr/>
                <p14:nvPr/>
              </p14:nvContentPartPr>
              <p14:xfrm>
                <a:off x="4438533" y="4463347"/>
                <a:ext cx="28440" cy="10728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1B8417AB-8C9A-4F48-92A0-0C810893AB01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4434213" y="4459027"/>
                  <a:ext cx="370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009B57C3-53F3-4B31-AF7E-5A4026C9DA6E}"/>
                    </a:ext>
                  </a:extLst>
                </p14:cNvPr>
                <p14:cNvContentPartPr/>
                <p14:nvPr/>
              </p14:nvContentPartPr>
              <p14:xfrm>
                <a:off x="6582693" y="3185707"/>
                <a:ext cx="33480" cy="24408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009B57C3-53F3-4B31-AF7E-5A4026C9DA6E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6578373" y="3181387"/>
                  <a:ext cx="421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31FB4A6C-C8D2-4D80-9725-4BCDB6E6D201}"/>
                    </a:ext>
                  </a:extLst>
                </p14:cNvPr>
                <p14:cNvContentPartPr/>
                <p14:nvPr/>
              </p14:nvContentPartPr>
              <p14:xfrm>
                <a:off x="6580173" y="4151587"/>
                <a:ext cx="17280" cy="45468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31FB4A6C-C8D2-4D80-9725-4BCDB6E6D201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6575853" y="4147267"/>
                  <a:ext cx="2592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D96D21A3-7026-4DDE-B75D-5AEA28A981E9}"/>
                    </a:ext>
                  </a:extLst>
                </p14:cNvPr>
                <p14:cNvContentPartPr/>
                <p14:nvPr/>
              </p14:nvContentPartPr>
              <p14:xfrm>
                <a:off x="4485333" y="3753067"/>
                <a:ext cx="63000" cy="28548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D96D21A3-7026-4DDE-B75D-5AEA28A981E9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4481013" y="3748747"/>
                  <a:ext cx="716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E89D0649-8D98-4F7C-99CF-96623998DCD5}"/>
                    </a:ext>
                  </a:extLst>
                </p14:cNvPr>
                <p14:cNvContentPartPr/>
                <p14:nvPr/>
              </p14:nvContentPartPr>
              <p14:xfrm>
                <a:off x="4471653" y="3995707"/>
                <a:ext cx="62640" cy="6876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E89D0649-8D98-4F7C-99CF-96623998DCD5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4467333" y="3991387"/>
                  <a:ext cx="712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A4E94F7E-603A-4CF6-96F3-0EAD89C87E51}"/>
                    </a:ext>
                  </a:extLst>
                </p14:cNvPr>
                <p14:cNvContentPartPr/>
                <p14:nvPr/>
              </p14:nvContentPartPr>
              <p14:xfrm>
                <a:off x="4494333" y="3719227"/>
                <a:ext cx="53640" cy="8640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A4E94F7E-603A-4CF6-96F3-0EAD89C87E51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4490013" y="3714907"/>
                  <a:ext cx="622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6173B6E7-D641-4172-9952-5C00984C1D21}"/>
                    </a:ext>
                  </a:extLst>
                </p14:cNvPr>
                <p14:cNvContentPartPr/>
                <p14:nvPr/>
              </p14:nvContentPartPr>
              <p14:xfrm>
                <a:off x="4927413" y="832387"/>
                <a:ext cx="111240" cy="25200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6173B6E7-D641-4172-9952-5C00984C1D21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4923093" y="828067"/>
                  <a:ext cx="1198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68CA5329-19B7-4638-AAD0-83C37DEE7D88}"/>
                    </a:ext>
                  </a:extLst>
                </p14:cNvPr>
                <p14:cNvContentPartPr/>
                <p14:nvPr/>
              </p14:nvContentPartPr>
              <p14:xfrm>
                <a:off x="5019933" y="906907"/>
                <a:ext cx="136800" cy="14652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68CA5329-19B7-4638-AAD0-83C37DEE7D88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5015613" y="902587"/>
                  <a:ext cx="1454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819D3A2E-5790-4520-8EFF-9AD07A11DB27}"/>
                    </a:ext>
                  </a:extLst>
                </p14:cNvPr>
                <p14:cNvContentPartPr/>
                <p14:nvPr/>
              </p14:nvContentPartPr>
              <p14:xfrm>
                <a:off x="5155653" y="689467"/>
                <a:ext cx="26640" cy="15264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819D3A2E-5790-4520-8EFF-9AD07A11DB27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5151333" y="685147"/>
                  <a:ext cx="352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361BAC9C-FBFF-4789-8112-DC283D56C1F2}"/>
                    </a:ext>
                  </a:extLst>
                </p14:cNvPr>
                <p14:cNvContentPartPr/>
                <p14:nvPr/>
              </p14:nvContentPartPr>
              <p14:xfrm>
                <a:off x="5360493" y="942907"/>
                <a:ext cx="18000" cy="504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361BAC9C-FBFF-4789-8112-DC283D56C1F2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5356173" y="938587"/>
                  <a:ext cx="266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90FA399F-07E0-4087-83F4-072B373CACE4}"/>
                    </a:ext>
                  </a:extLst>
                </p14:cNvPr>
                <p14:cNvContentPartPr/>
                <p14:nvPr/>
              </p14:nvContentPartPr>
              <p14:xfrm>
                <a:off x="5436813" y="821227"/>
                <a:ext cx="131400" cy="17172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90FA399F-07E0-4087-83F4-072B373CACE4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5432493" y="816907"/>
                  <a:ext cx="1400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3F85EE45-FD5E-4C63-A8E5-AED36864D266}"/>
                    </a:ext>
                  </a:extLst>
                </p14:cNvPr>
                <p14:cNvContentPartPr/>
                <p14:nvPr/>
              </p14:nvContentPartPr>
              <p14:xfrm>
                <a:off x="5591973" y="834547"/>
                <a:ext cx="20880" cy="11880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3F85EE45-FD5E-4C63-A8E5-AED36864D266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5587653" y="830227"/>
                  <a:ext cx="295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71411BBE-F9D7-4CDB-BB01-73AB5DFF4077}"/>
                    </a:ext>
                  </a:extLst>
                </p14:cNvPr>
                <p14:cNvContentPartPr/>
                <p14:nvPr/>
              </p14:nvContentPartPr>
              <p14:xfrm>
                <a:off x="5523933" y="787747"/>
                <a:ext cx="157320" cy="8100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71411BBE-F9D7-4CDB-BB01-73AB5DFF4077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5519613" y="783427"/>
                  <a:ext cx="1659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4B77F93B-DBB0-4874-A0E0-1B45B5D54FE9}"/>
                    </a:ext>
                  </a:extLst>
                </p14:cNvPr>
                <p14:cNvContentPartPr/>
                <p14:nvPr/>
              </p14:nvContentPartPr>
              <p14:xfrm>
                <a:off x="5678013" y="777667"/>
                <a:ext cx="102240" cy="17568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4B77F93B-DBB0-4874-A0E0-1B45B5D54FE9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5673693" y="773347"/>
                  <a:ext cx="1108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65076F74-A268-4436-97E4-BF3B08BFF6FC}"/>
                    </a:ext>
                  </a:extLst>
                </p14:cNvPr>
                <p14:cNvContentPartPr/>
                <p14:nvPr/>
              </p14:nvContentPartPr>
              <p14:xfrm>
                <a:off x="5794653" y="892867"/>
                <a:ext cx="115560" cy="14652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65076F74-A268-4436-97E4-BF3B08BFF6FC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5790333" y="888547"/>
                  <a:ext cx="1242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D8D562A5-ED9B-411D-BD37-8E98770733B3}"/>
                    </a:ext>
                  </a:extLst>
                </p14:cNvPr>
                <p14:cNvContentPartPr/>
                <p14:nvPr/>
              </p14:nvContentPartPr>
              <p14:xfrm>
                <a:off x="4805013" y="1145947"/>
                <a:ext cx="165600" cy="20088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D8D562A5-ED9B-411D-BD37-8E98770733B3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4800693" y="1141627"/>
                  <a:ext cx="1742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C57FC5EF-ADD2-4EF3-82C4-4D2E6477C8E3}"/>
                    </a:ext>
                  </a:extLst>
                </p14:cNvPr>
                <p14:cNvContentPartPr/>
                <p14:nvPr/>
              </p14:nvContentPartPr>
              <p14:xfrm>
                <a:off x="4958373" y="1219387"/>
                <a:ext cx="86400" cy="13500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C57FC5EF-ADD2-4EF3-82C4-4D2E6477C8E3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4954053" y="1215067"/>
                  <a:ext cx="950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274EB4B6-12B8-4D8E-9FF6-045855491A5B}"/>
                    </a:ext>
                  </a:extLst>
                </p14:cNvPr>
                <p14:cNvContentPartPr/>
                <p14:nvPr/>
              </p14:nvContentPartPr>
              <p14:xfrm>
                <a:off x="5049093" y="1116427"/>
                <a:ext cx="4320" cy="4752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274EB4B6-12B8-4D8E-9FF6-045855491A5B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5044773" y="1112107"/>
                  <a:ext cx="129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9ED2A668-B5C5-4703-A439-FA8E94374B71}"/>
                    </a:ext>
                  </a:extLst>
                </p14:cNvPr>
                <p14:cNvContentPartPr/>
                <p14:nvPr/>
              </p14:nvContentPartPr>
              <p14:xfrm>
                <a:off x="5135133" y="1157107"/>
                <a:ext cx="131760" cy="9936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9ED2A668-B5C5-4703-A439-FA8E94374B71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5130813" y="1152787"/>
                  <a:ext cx="1404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66461EDF-C1A1-41D6-9AE8-6BBD821F9D39}"/>
                    </a:ext>
                  </a:extLst>
                </p14:cNvPr>
                <p14:cNvContentPartPr/>
                <p14:nvPr/>
              </p14:nvContentPartPr>
              <p14:xfrm>
                <a:off x="5297853" y="1114987"/>
                <a:ext cx="145800" cy="23940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66461EDF-C1A1-41D6-9AE8-6BBD821F9D39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5293533" y="1110667"/>
                  <a:ext cx="1544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CD455FE8-8504-4343-AF46-038F4BFB46FE}"/>
                    </a:ext>
                  </a:extLst>
                </p14:cNvPr>
                <p14:cNvContentPartPr/>
                <p14:nvPr/>
              </p14:nvContentPartPr>
              <p14:xfrm>
                <a:off x="5425653" y="1186987"/>
                <a:ext cx="107640" cy="13716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CD455FE8-8504-4343-AF46-038F4BFB46FE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5421333" y="1182667"/>
                  <a:ext cx="1162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C24BF7DB-09DB-464F-B5EC-EDB70A40287C}"/>
                    </a:ext>
                  </a:extLst>
                </p14:cNvPr>
                <p14:cNvContentPartPr/>
                <p14:nvPr/>
              </p14:nvContentPartPr>
              <p14:xfrm>
                <a:off x="4898253" y="3435907"/>
                <a:ext cx="104760" cy="1476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C24BF7DB-09DB-464F-B5EC-EDB70A40287C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4893933" y="3431587"/>
                  <a:ext cx="1134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54780F05-0CD1-49F9-B829-9C991F1958EE}"/>
                    </a:ext>
                  </a:extLst>
                </p14:cNvPr>
                <p14:cNvContentPartPr/>
                <p14:nvPr/>
              </p14:nvContentPartPr>
              <p14:xfrm>
                <a:off x="4481373" y="3418987"/>
                <a:ext cx="327600" cy="2016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54780F05-0CD1-49F9-B829-9C991F1958EE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4477053" y="3414667"/>
                  <a:ext cx="3362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15D56144-AA8F-4F1B-A59B-DD326A42A580}"/>
                    </a:ext>
                  </a:extLst>
                </p14:cNvPr>
                <p14:cNvContentPartPr/>
                <p14:nvPr/>
              </p14:nvContentPartPr>
              <p14:xfrm>
                <a:off x="4002213" y="3374707"/>
                <a:ext cx="355680" cy="3096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15D56144-AA8F-4F1B-A59B-DD326A42A580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3997893" y="3370387"/>
                  <a:ext cx="3643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FED90F24-FDBF-4BB5-AE33-875339DF2224}"/>
                    </a:ext>
                  </a:extLst>
                </p14:cNvPr>
                <p14:cNvContentPartPr/>
                <p14:nvPr/>
              </p14:nvContentPartPr>
              <p14:xfrm>
                <a:off x="4976013" y="3534907"/>
                <a:ext cx="360" cy="36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FED90F24-FDBF-4BB5-AE33-875339DF2224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971693" y="35305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23227962-4E6E-4DDB-9C24-74960178B249}"/>
                    </a:ext>
                  </a:extLst>
                </p14:cNvPr>
                <p14:cNvContentPartPr/>
                <p14:nvPr/>
              </p14:nvContentPartPr>
              <p14:xfrm>
                <a:off x="4999053" y="3436987"/>
                <a:ext cx="20520" cy="19116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23227962-4E6E-4DDB-9C24-74960178B249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4994733" y="3432667"/>
                  <a:ext cx="291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A87435F6-0C7C-4BB1-80C4-D6154932A490}"/>
                    </a:ext>
                  </a:extLst>
                </p14:cNvPr>
                <p14:cNvContentPartPr/>
                <p14:nvPr/>
              </p14:nvContentPartPr>
              <p14:xfrm>
                <a:off x="6638853" y="2597467"/>
                <a:ext cx="38160" cy="3960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A87435F6-0C7C-4BB1-80C4-D6154932A490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6634533" y="2593147"/>
                  <a:ext cx="468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F9287EC6-F4C2-49B2-89B8-F58E1B4A3391}"/>
                    </a:ext>
                  </a:extLst>
                </p14:cNvPr>
                <p14:cNvContentPartPr/>
                <p14:nvPr/>
              </p14:nvContentPartPr>
              <p14:xfrm>
                <a:off x="6560373" y="1234867"/>
                <a:ext cx="360" cy="36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F9287EC6-F4C2-49B2-89B8-F58E1B4A3391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556053" y="12305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C3791136-9580-454A-B2A9-18EA9B6054DE}"/>
                    </a:ext>
                  </a:extLst>
                </p14:cNvPr>
                <p14:cNvContentPartPr/>
                <p14:nvPr/>
              </p14:nvContentPartPr>
              <p14:xfrm>
                <a:off x="6552453" y="1184467"/>
                <a:ext cx="360" cy="36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C3791136-9580-454A-B2A9-18EA9B6054DE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548133" y="11801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581FF0A5-FF63-41CD-AF81-A8EB2EC9BD82}"/>
                    </a:ext>
                  </a:extLst>
                </p14:cNvPr>
                <p14:cNvContentPartPr/>
                <p14:nvPr/>
              </p14:nvContentPartPr>
              <p14:xfrm>
                <a:off x="6535893" y="1127587"/>
                <a:ext cx="117360" cy="149508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581FF0A5-FF63-41CD-AF81-A8EB2EC9BD82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6531573" y="1123267"/>
                  <a:ext cx="126000" cy="150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AB75C3CF-895B-43CA-8AD6-E16B0AAC1D4D}"/>
                    </a:ext>
                  </a:extLst>
                </p14:cNvPr>
                <p14:cNvContentPartPr/>
                <p14:nvPr/>
              </p14:nvContentPartPr>
              <p14:xfrm>
                <a:off x="6677733" y="2639587"/>
                <a:ext cx="360" cy="36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AB75C3CF-895B-43CA-8AD6-E16B0AAC1D4D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673413" y="26352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68EE91E2-FEAC-42FF-A54D-56F74CA97A6C}"/>
                    </a:ext>
                  </a:extLst>
                </p14:cNvPr>
                <p14:cNvContentPartPr/>
                <p14:nvPr/>
              </p14:nvContentPartPr>
              <p14:xfrm>
                <a:off x="6653253" y="2668747"/>
                <a:ext cx="10080" cy="14328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68EE91E2-FEAC-42FF-A54D-56F74CA97A6C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6648933" y="2664427"/>
                  <a:ext cx="187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E2CD394E-30D1-4A52-8404-3FD27C22189C}"/>
                    </a:ext>
                  </a:extLst>
                </p14:cNvPr>
                <p14:cNvContentPartPr/>
                <p14:nvPr/>
              </p14:nvContentPartPr>
              <p14:xfrm>
                <a:off x="6655413" y="2595307"/>
                <a:ext cx="29520" cy="6660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E2CD394E-30D1-4A52-8404-3FD27C22189C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6651093" y="2590987"/>
                  <a:ext cx="381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C5E33EF3-3881-4518-973D-B832C0337891}"/>
                    </a:ext>
                  </a:extLst>
                </p14:cNvPr>
                <p14:cNvContentPartPr/>
                <p14:nvPr/>
              </p14:nvContentPartPr>
              <p14:xfrm>
                <a:off x="6517893" y="1035787"/>
                <a:ext cx="26640" cy="5760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C5E33EF3-3881-4518-973D-B832C0337891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6513573" y="1031467"/>
                  <a:ext cx="352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78E6DAC9-F369-487D-99A7-61E391674703}"/>
                    </a:ext>
                  </a:extLst>
                </p14:cNvPr>
                <p14:cNvContentPartPr/>
                <p14:nvPr/>
              </p14:nvContentPartPr>
              <p14:xfrm>
                <a:off x="6558573" y="1092307"/>
                <a:ext cx="360" cy="36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78E6DAC9-F369-487D-99A7-61E391674703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554253" y="10879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FE4693E5-B2A3-4CB8-B33C-D62F567FCA91}"/>
                    </a:ext>
                  </a:extLst>
                </p14:cNvPr>
                <p14:cNvContentPartPr/>
                <p14:nvPr/>
              </p14:nvContentPartPr>
              <p14:xfrm>
                <a:off x="6711213" y="2665507"/>
                <a:ext cx="360" cy="36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FE4693E5-B2A3-4CB8-B33C-D62F567FCA91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706893" y="26611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DB676DED-CE84-4188-A022-1CB430F9F890}"/>
                    </a:ext>
                  </a:extLst>
                </p14:cNvPr>
                <p14:cNvContentPartPr/>
                <p14:nvPr/>
              </p14:nvContentPartPr>
              <p14:xfrm>
                <a:off x="6601773" y="928147"/>
                <a:ext cx="360" cy="36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DB676DED-CE84-4188-A022-1CB430F9F890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597453" y="9238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696695FE-3235-4BEC-9D2A-AFDAACB6CA73}"/>
                    </a:ext>
                  </a:extLst>
                </p14:cNvPr>
                <p14:cNvContentPartPr/>
                <p14:nvPr/>
              </p14:nvContentPartPr>
              <p14:xfrm>
                <a:off x="6613653" y="792427"/>
                <a:ext cx="20880" cy="9252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696695FE-3235-4BEC-9D2A-AFDAACB6CA73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6609333" y="788107"/>
                  <a:ext cx="295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60A4CC81-EDA3-41C2-97C4-C54A1C4F08DC}"/>
                    </a:ext>
                  </a:extLst>
                </p14:cNvPr>
                <p14:cNvContentPartPr/>
                <p14:nvPr/>
              </p14:nvContentPartPr>
              <p14:xfrm>
                <a:off x="6158253" y="932467"/>
                <a:ext cx="218520" cy="3528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60A4CC81-EDA3-41C2-97C4-C54A1C4F08DC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6153933" y="928147"/>
                  <a:ext cx="2271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ED26B627-259D-4EA4-85EB-E3E58DD03F2C}"/>
                    </a:ext>
                  </a:extLst>
                </p14:cNvPr>
                <p14:cNvContentPartPr/>
                <p14:nvPr/>
              </p14:nvContentPartPr>
              <p14:xfrm>
                <a:off x="6322773" y="897907"/>
                <a:ext cx="141840" cy="14292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ED26B627-259D-4EA4-85EB-E3E58DD03F2C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6318453" y="893587"/>
                  <a:ext cx="1504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66D7F6EB-9C61-43FB-9F2C-DC61475B3F4E}"/>
                    </a:ext>
                  </a:extLst>
                </p14:cNvPr>
                <p14:cNvContentPartPr/>
                <p14:nvPr/>
              </p14:nvContentPartPr>
              <p14:xfrm>
                <a:off x="5005173" y="3834787"/>
                <a:ext cx="46800" cy="64764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66D7F6EB-9C61-43FB-9F2C-DC61475B3F4E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5000853" y="3830467"/>
                  <a:ext cx="55440" cy="65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FACE0A6D-A443-441E-AF32-67296DF7A09F}"/>
                    </a:ext>
                  </a:extLst>
                </p14:cNvPr>
                <p14:cNvContentPartPr/>
                <p14:nvPr/>
              </p14:nvContentPartPr>
              <p14:xfrm>
                <a:off x="4824453" y="4713907"/>
                <a:ext cx="168840" cy="23904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FACE0A6D-A443-441E-AF32-67296DF7A09F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4820133" y="4709587"/>
                  <a:ext cx="1774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A4555664-9D4F-4B37-8022-CE547433184B}"/>
                    </a:ext>
                  </a:extLst>
                </p14:cNvPr>
                <p14:cNvContentPartPr/>
                <p14:nvPr/>
              </p14:nvContentPartPr>
              <p14:xfrm>
                <a:off x="4914093" y="4631467"/>
                <a:ext cx="110880" cy="13896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A4555664-9D4F-4B37-8022-CE547433184B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4909773" y="4627147"/>
                  <a:ext cx="1195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E4C8F3A9-457D-47DD-A552-817E34351A6A}"/>
                    </a:ext>
                  </a:extLst>
                </p14:cNvPr>
                <p14:cNvContentPartPr/>
                <p14:nvPr/>
              </p14:nvContentPartPr>
              <p14:xfrm>
                <a:off x="5005893" y="4882027"/>
                <a:ext cx="154080" cy="10764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E4C8F3A9-457D-47DD-A552-817E34351A6A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5001573" y="4877707"/>
                  <a:ext cx="1627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6216C3C8-5187-4F5F-855C-7C0CC5364B23}"/>
                    </a:ext>
                  </a:extLst>
                </p14:cNvPr>
                <p14:cNvContentPartPr/>
                <p14:nvPr/>
              </p14:nvContentPartPr>
              <p14:xfrm>
                <a:off x="5462013" y="3001027"/>
                <a:ext cx="98640" cy="64908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6216C3C8-5187-4F5F-855C-7C0CC5364B23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5457693" y="2996707"/>
                  <a:ext cx="107280" cy="65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B238E869-4598-4334-8746-B9615421480E}"/>
                    </a:ext>
                  </a:extLst>
                </p14:cNvPr>
                <p14:cNvContentPartPr/>
                <p14:nvPr/>
              </p14:nvContentPartPr>
              <p14:xfrm>
                <a:off x="5024613" y="3471907"/>
                <a:ext cx="45720" cy="40284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B238E869-4598-4334-8746-B9615421480E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5020293" y="3467587"/>
                  <a:ext cx="5436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0F4AF9CB-A14F-4E14-9AA0-72132203F139}"/>
                    </a:ext>
                  </a:extLst>
                </p14:cNvPr>
                <p14:cNvContentPartPr/>
                <p14:nvPr/>
              </p14:nvContentPartPr>
              <p14:xfrm>
                <a:off x="5002293" y="3429787"/>
                <a:ext cx="66600" cy="51156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0F4AF9CB-A14F-4E14-9AA0-72132203F139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4997973" y="3425467"/>
                  <a:ext cx="75240" cy="52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439E0CCF-05F3-4742-936C-29D5D5D42740}"/>
                    </a:ext>
                  </a:extLst>
                </p14:cNvPr>
                <p14:cNvContentPartPr/>
                <p14:nvPr/>
              </p14:nvContentPartPr>
              <p14:xfrm>
                <a:off x="4913013" y="3763867"/>
                <a:ext cx="219600" cy="7308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439E0CCF-05F3-4742-936C-29D5D5D42740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4908693" y="3759547"/>
                  <a:ext cx="2282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30680D58-1D5B-4ACE-B6F9-657DA83780DF}"/>
                    </a:ext>
                  </a:extLst>
                </p14:cNvPr>
                <p14:cNvContentPartPr/>
                <p14:nvPr/>
              </p14:nvContentPartPr>
              <p14:xfrm>
                <a:off x="4932453" y="3383347"/>
                <a:ext cx="214560" cy="5724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30680D58-1D5B-4ACE-B6F9-657DA83780DF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4928133" y="3379027"/>
                  <a:ext cx="2232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94CDAB68-E60F-4217-A777-91DA5789C689}"/>
                    </a:ext>
                  </a:extLst>
                </p14:cNvPr>
                <p14:cNvContentPartPr/>
                <p14:nvPr/>
              </p14:nvContentPartPr>
              <p14:xfrm>
                <a:off x="3964413" y="3660187"/>
                <a:ext cx="1004760" cy="145944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94CDAB68-E60F-4217-A777-91DA5789C689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3960093" y="3655867"/>
                  <a:ext cx="1013400" cy="146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EC4550A3-2C40-42EF-858B-47478BCAEFE5}"/>
                    </a:ext>
                  </a:extLst>
                </p14:cNvPr>
                <p14:cNvContentPartPr/>
                <p14:nvPr/>
              </p14:nvContentPartPr>
              <p14:xfrm>
                <a:off x="4817253" y="3583507"/>
                <a:ext cx="165960" cy="27612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EC4550A3-2C40-42EF-858B-47478BCAEFE5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4812933" y="3579187"/>
                  <a:ext cx="1746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43B167EB-1BB9-4E5B-BC8A-C8917BDAEB47}"/>
                    </a:ext>
                  </a:extLst>
                </p14:cNvPr>
                <p14:cNvContentPartPr/>
                <p14:nvPr/>
              </p14:nvContentPartPr>
              <p14:xfrm>
                <a:off x="2943813" y="5210347"/>
                <a:ext cx="227520" cy="25020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43B167EB-1BB9-4E5B-BC8A-C8917BDAEB47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2939493" y="5206027"/>
                  <a:ext cx="2361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1CCB786F-0F61-4A18-B445-41B309F2EBA3}"/>
                    </a:ext>
                  </a:extLst>
                </p14:cNvPr>
                <p14:cNvContentPartPr/>
                <p14:nvPr/>
              </p14:nvContentPartPr>
              <p14:xfrm>
                <a:off x="3158733" y="5132587"/>
                <a:ext cx="128160" cy="27396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1CCB786F-0F61-4A18-B445-41B309F2EBA3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3154413" y="5128267"/>
                  <a:ext cx="13680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7B443D6A-72F1-49D4-AE7A-1BA86BE755B9}"/>
                    </a:ext>
                  </a:extLst>
                </p14:cNvPr>
                <p14:cNvContentPartPr/>
                <p14:nvPr/>
              </p14:nvContentPartPr>
              <p14:xfrm>
                <a:off x="3304173" y="5053747"/>
                <a:ext cx="138240" cy="16344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7B443D6A-72F1-49D4-AE7A-1BA86BE755B9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3299853" y="5049427"/>
                  <a:ext cx="1468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210FFBC8-A209-4545-8E86-C9A143572D4D}"/>
                    </a:ext>
                  </a:extLst>
                </p14:cNvPr>
                <p14:cNvContentPartPr/>
                <p14:nvPr/>
              </p14:nvContentPartPr>
              <p14:xfrm>
                <a:off x="3407133" y="5010907"/>
                <a:ext cx="105120" cy="9432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210FFBC8-A209-4545-8E86-C9A143572D4D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3402813" y="5006587"/>
                  <a:ext cx="1137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4C47F3CC-E76B-4288-AD00-472647EDB033}"/>
                    </a:ext>
                  </a:extLst>
                </p14:cNvPr>
                <p14:cNvContentPartPr/>
                <p14:nvPr/>
              </p14:nvContentPartPr>
              <p14:xfrm>
                <a:off x="3523413" y="4833427"/>
                <a:ext cx="197640" cy="19332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4C47F3CC-E76B-4288-AD00-472647EDB033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3519093" y="4829107"/>
                  <a:ext cx="2062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B3285916-F254-4B18-991A-66C24123DAAE}"/>
                    </a:ext>
                  </a:extLst>
                </p14:cNvPr>
                <p14:cNvContentPartPr/>
                <p14:nvPr/>
              </p14:nvContentPartPr>
              <p14:xfrm>
                <a:off x="3683253" y="4847467"/>
                <a:ext cx="91800" cy="11556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B3285916-F254-4B18-991A-66C24123DAAE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3678933" y="4843147"/>
                  <a:ext cx="1004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A09FF422-527F-4903-9D98-6CA585B58911}"/>
                    </a:ext>
                  </a:extLst>
                </p14:cNvPr>
                <p14:cNvContentPartPr/>
                <p14:nvPr/>
              </p14:nvContentPartPr>
              <p14:xfrm>
                <a:off x="3040653" y="5464867"/>
                <a:ext cx="255960" cy="19224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A09FF422-527F-4903-9D98-6CA585B58911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3036333" y="5460547"/>
                  <a:ext cx="2646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4D0B48DE-2EBA-4EF6-97F9-0637CC76A070}"/>
                    </a:ext>
                  </a:extLst>
                </p14:cNvPr>
                <p14:cNvContentPartPr/>
                <p14:nvPr/>
              </p14:nvContentPartPr>
              <p14:xfrm>
                <a:off x="3372213" y="5322307"/>
                <a:ext cx="80280" cy="16128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4D0B48DE-2EBA-4EF6-97F9-0637CC76A070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3367893" y="5317987"/>
                  <a:ext cx="889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D5AF8056-E655-42D6-BE96-86B02A21C044}"/>
                    </a:ext>
                  </a:extLst>
                </p14:cNvPr>
                <p14:cNvContentPartPr/>
                <p14:nvPr/>
              </p14:nvContentPartPr>
              <p14:xfrm>
                <a:off x="3404973" y="5230147"/>
                <a:ext cx="128160" cy="14940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D5AF8056-E655-42D6-BE96-86B02A21C044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3400653" y="5225827"/>
                  <a:ext cx="1368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19046D36-4E8F-4EBC-A492-E99F3250D6FF}"/>
                    </a:ext>
                  </a:extLst>
                </p14:cNvPr>
                <p14:cNvContentPartPr/>
                <p14:nvPr/>
              </p14:nvContentPartPr>
              <p14:xfrm>
                <a:off x="3525933" y="5072107"/>
                <a:ext cx="265320" cy="26460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19046D36-4E8F-4EBC-A492-E99F3250D6FF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3521613" y="5067787"/>
                  <a:ext cx="2739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6A197E93-04A2-46AF-8AA5-E0C2565B559F}"/>
                    </a:ext>
                  </a:extLst>
                </p14:cNvPr>
                <p14:cNvContentPartPr/>
                <p14:nvPr/>
              </p14:nvContentPartPr>
              <p14:xfrm>
                <a:off x="3198333" y="5609947"/>
                <a:ext cx="186840" cy="27288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6A197E93-04A2-46AF-8AA5-E0C2565B559F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3194013" y="5605627"/>
                  <a:ext cx="1954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4BB98D2E-3971-4CA1-BEE6-0600EFAFBE69}"/>
                    </a:ext>
                  </a:extLst>
                </p14:cNvPr>
                <p14:cNvContentPartPr/>
                <p14:nvPr/>
              </p14:nvContentPartPr>
              <p14:xfrm>
                <a:off x="3407133" y="5549827"/>
                <a:ext cx="105120" cy="24768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4BB98D2E-3971-4CA1-BEE6-0600EFAFBE69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3402813" y="5545507"/>
                  <a:ext cx="1137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D4ED1308-5535-4459-892E-55A68E22FF0B}"/>
                    </a:ext>
                  </a:extLst>
                </p14:cNvPr>
                <p14:cNvContentPartPr/>
                <p14:nvPr/>
              </p14:nvContentPartPr>
              <p14:xfrm>
                <a:off x="3565533" y="5461627"/>
                <a:ext cx="185760" cy="19296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D4ED1308-5535-4459-892E-55A68E22FF0B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3561213" y="5457307"/>
                  <a:ext cx="1944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0A21F80E-77DC-4954-9559-1C1E2E901C53}"/>
                    </a:ext>
                  </a:extLst>
                </p14:cNvPr>
                <p14:cNvContentPartPr/>
                <p14:nvPr/>
              </p14:nvContentPartPr>
              <p14:xfrm>
                <a:off x="238773" y="5734867"/>
                <a:ext cx="319680" cy="1800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0A21F80E-77DC-4954-9559-1C1E2E901C53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234453" y="5730547"/>
                  <a:ext cx="3283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47551E59-47BF-4B91-9910-E3A0B1FF99A1}"/>
                    </a:ext>
                  </a:extLst>
                </p14:cNvPr>
                <p14:cNvContentPartPr/>
                <p14:nvPr/>
              </p14:nvContentPartPr>
              <p14:xfrm>
                <a:off x="226893" y="5791387"/>
                <a:ext cx="263160" cy="3456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47551E59-47BF-4B91-9910-E3A0B1FF99A1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222573" y="5787067"/>
                  <a:ext cx="2718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F5738695-B0B4-46FE-A63A-51321BA38671}"/>
                    </a:ext>
                  </a:extLst>
                </p14:cNvPr>
                <p14:cNvContentPartPr/>
                <p14:nvPr/>
              </p14:nvContentPartPr>
              <p14:xfrm>
                <a:off x="478173" y="5668267"/>
                <a:ext cx="275760" cy="25920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F5738695-B0B4-46FE-A63A-51321BA38671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473853" y="5663947"/>
                  <a:ext cx="2844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B4F030E7-A9F3-44CA-9E3F-218C7C4070A7}"/>
                    </a:ext>
                  </a:extLst>
                </p14:cNvPr>
                <p14:cNvContentPartPr/>
                <p14:nvPr/>
              </p14:nvContentPartPr>
              <p14:xfrm>
                <a:off x="898653" y="5546587"/>
                <a:ext cx="18000" cy="19332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B4F030E7-A9F3-44CA-9E3F-218C7C4070A7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894333" y="5542267"/>
                  <a:ext cx="266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74C44DAE-E0F0-4F1C-8DFE-B5128F78BC0F}"/>
                    </a:ext>
                  </a:extLst>
                </p14:cNvPr>
                <p14:cNvContentPartPr/>
                <p14:nvPr/>
              </p14:nvContentPartPr>
              <p14:xfrm>
                <a:off x="883173" y="5531107"/>
                <a:ext cx="167040" cy="20592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74C44DAE-E0F0-4F1C-8DFE-B5128F78BC0F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878853" y="5526787"/>
                  <a:ext cx="1756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2E121098-419D-4248-8C51-90240F7435CF}"/>
                    </a:ext>
                  </a:extLst>
                </p14:cNvPr>
                <p14:cNvContentPartPr/>
                <p14:nvPr/>
              </p14:nvContentPartPr>
              <p14:xfrm>
                <a:off x="1091973" y="5604907"/>
                <a:ext cx="101520" cy="10728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2E121098-419D-4248-8C51-90240F7435CF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087653" y="5600587"/>
                  <a:ext cx="1101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B6FDE434-8EA0-487F-BAC1-430799C5D31F}"/>
                    </a:ext>
                  </a:extLst>
                </p14:cNvPr>
                <p14:cNvContentPartPr/>
                <p14:nvPr/>
              </p14:nvContentPartPr>
              <p14:xfrm>
                <a:off x="1317693" y="5603107"/>
                <a:ext cx="173880" cy="7812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B6FDE434-8EA0-487F-BAC1-430799C5D31F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313373" y="5598787"/>
                  <a:ext cx="1825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75F7ED79-866C-4308-990F-9A5B99F40FA6}"/>
                    </a:ext>
                  </a:extLst>
                </p14:cNvPr>
                <p14:cNvContentPartPr/>
                <p14:nvPr/>
              </p14:nvContentPartPr>
              <p14:xfrm>
                <a:off x="1502373" y="5530027"/>
                <a:ext cx="21960" cy="1692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75F7ED79-866C-4308-990F-9A5B99F40FA6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498053" y="5525707"/>
                  <a:ext cx="306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C9F397E6-D4B6-4D61-A448-CF2D99B3C231}"/>
                    </a:ext>
                  </a:extLst>
                </p14:cNvPr>
                <p14:cNvContentPartPr/>
                <p14:nvPr/>
              </p14:nvContentPartPr>
              <p14:xfrm>
                <a:off x="1562133" y="5550907"/>
                <a:ext cx="308880" cy="12204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C9F397E6-D4B6-4D61-A448-CF2D99B3C231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557813" y="5546587"/>
                  <a:ext cx="3175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4CF0606A-3A55-4EE7-A4E6-6515C52BBCD8}"/>
                    </a:ext>
                  </a:extLst>
                </p14:cNvPr>
                <p14:cNvContentPartPr/>
                <p14:nvPr/>
              </p14:nvContentPartPr>
              <p14:xfrm>
                <a:off x="1885773" y="5535427"/>
                <a:ext cx="5400" cy="1476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4CF0606A-3A55-4EE7-A4E6-6515C52BBCD8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881453" y="5531107"/>
                  <a:ext cx="140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9FABBD8D-0A4D-4935-9346-55CA4B23E3A0}"/>
                    </a:ext>
                  </a:extLst>
                </p14:cNvPr>
                <p14:cNvContentPartPr/>
                <p14:nvPr/>
              </p14:nvContentPartPr>
              <p14:xfrm>
                <a:off x="1851573" y="5533987"/>
                <a:ext cx="110880" cy="9216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9FABBD8D-0A4D-4935-9346-55CA4B23E3A0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1847253" y="5529667"/>
                  <a:ext cx="1195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665574BB-FAC6-4C3A-A41A-6F287D76570A}"/>
                    </a:ext>
                  </a:extLst>
                </p14:cNvPr>
                <p14:cNvContentPartPr/>
                <p14:nvPr/>
              </p14:nvContentPartPr>
              <p14:xfrm>
                <a:off x="1970733" y="5519227"/>
                <a:ext cx="86760" cy="10404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665574BB-FAC6-4C3A-A41A-6F287D76570A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1966413" y="5514907"/>
                  <a:ext cx="954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BFF91BFD-6A04-4A4B-B252-85552F3E325C}"/>
                    </a:ext>
                  </a:extLst>
                </p14:cNvPr>
                <p14:cNvContentPartPr/>
                <p14:nvPr/>
              </p14:nvContentPartPr>
              <p14:xfrm>
                <a:off x="2089173" y="5515987"/>
                <a:ext cx="96480" cy="9216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BFF91BFD-6A04-4A4B-B252-85552F3E325C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2084853" y="5511667"/>
                  <a:ext cx="1051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AC5B403E-DFE6-4A02-88F1-300E9A26E256}"/>
                    </a:ext>
                  </a:extLst>
                </p14:cNvPr>
                <p14:cNvContentPartPr/>
                <p14:nvPr/>
              </p14:nvContentPartPr>
              <p14:xfrm>
                <a:off x="877413" y="5768707"/>
                <a:ext cx="238320" cy="21852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AC5B403E-DFE6-4A02-88F1-300E9A26E256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873093" y="5764387"/>
                  <a:ext cx="2469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FC5B0E3B-389A-4CFE-857E-09F17DF64632}"/>
                    </a:ext>
                  </a:extLst>
                </p14:cNvPr>
                <p14:cNvContentPartPr/>
                <p14:nvPr/>
              </p14:nvContentPartPr>
              <p14:xfrm>
                <a:off x="1232373" y="5826667"/>
                <a:ext cx="180720" cy="7272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FC5B0E3B-389A-4CFE-857E-09F17DF64632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228053" y="5822347"/>
                  <a:ext cx="1893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D9198814-BC87-4C5F-8553-0FFE7DF42652}"/>
                    </a:ext>
                  </a:extLst>
                </p14:cNvPr>
                <p14:cNvContentPartPr/>
                <p14:nvPr/>
              </p14:nvContentPartPr>
              <p14:xfrm>
                <a:off x="1398693" y="5809027"/>
                <a:ext cx="103680" cy="7128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D9198814-BC87-4C5F-8553-0FFE7DF42652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1394373" y="5804707"/>
                  <a:ext cx="1123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E0FCE353-FAF8-417B-B172-CF2020AD0DA7}"/>
                    </a:ext>
                  </a:extLst>
                </p14:cNvPr>
                <p14:cNvContentPartPr/>
                <p14:nvPr/>
              </p14:nvContentPartPr>
              <p14:xfrm>
                <a:off x="1541973" y="5777707"/>
                <a:ext cx="149040" cy="23364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E0FCE353-FAF8-417B-B172-CF2020AD0DA7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1537653" y="5773387"/>
                  <a:ext cx="1576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EA3211F6-CFB8-4982-9976-C9EB31CE1E21}"/>
                    </a:ext>
                  </a:extLst>
                </p14:cNvPr>
                <p14:cNvContentPartPr/>
                <p14:nvPr/>
              </p14:nvContentPartPr>
              <p14:xfrm>
                <a:off x="1697133" y="5757547"/>
                <a:ext cx="82080" cy="9864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EA3211F6-CFB8-4982-9976-C9EB31CE1E21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692813" y="5753227"/>
                  <a:ext cx="907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B1BFC489-75B2-4A8C-A00C-EA9EEF30F88E}"/>
                    </a:ext>
                  </a:extLst>
                </p14:cNvPr>
                <p14:cNvContentPartPr/>
                <p14:nvPr/>
              </p14:nvContentPartPr>
              <p14:xfrm>
                <a:off x="1973613" y="5762587"/>
                <a:ext cx="13680" cy="8928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B1BFC489-75B2-4A8C-A00C-EA9EEF30F88E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969293" y="5758267"/>
                  <a:ext cx="223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872D0608-8C44-4868-A60E-B2E507464F4D}"/>
                    </a:ext>
                  </a:extLst>
                </p14:cNvPr>
                <p14:cNvContentPartPr/>
                <p14:nvPr/>
              </p14:nvContentPartPr>
              <p14:xfrm>
                <a:off x="1956333" y="5736667"/>
                <a:ext cx="50400" cy="1800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872D0608-8C44-4868-A60E-B2E507464F4D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952013" y="5732347"/>
                  <a:ext cx="590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4B76559A-44FB-45B7-9DE1-0D1E0BC34CDA}"/>
                    </a:ext>
                  </a:extLst>
                </p14:cNvPr>
                <p14:cNvContentPartPr/>
                <p14:nvPr/>
              </p14:nvContentPartPr>
              <p14:xfrm>
                <a:off x="2039853" y="5747827"/>
                <a:ext cx="112680" cy="11592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4B76559A-44FB-45B7-9DE1-0D1E0BC34CDA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2035533" y="5743507"/>
                  <a:ext cx="1213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ADDA19FA-A026-415C-A3E1-9B430219FD90}"/>
                    </a:ext>
                  </a:extLst>
                </p14:cNvPr>
                <p14:cNvContentPartPr/>
                <p14:nvPr/>
              </p14:nvContentPartPr>
              <p14:xfrm>
                <a:off x="472773" y="6086587"/>
                <a:ext cx="120240" cy="13356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ADDA19FA-A026-415C-A3E1-9B430219FD90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468453" y="6082267"/>
                  <a:ext cx="1288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D0558BF0-11E7-4121-8C52-566BAF6A225B}"/>
                    </a:ext>
                  </a:extLst>
                </p14:cNvPr>
                <p14:cNvContentPartPr/>
                <p14:nvPr/>
              </p14:nvContentPartPr>
              <p14:xfrm>
                <a:off x="631533" y="6094147"/>
                <a:ext cx="151920" cy="9576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D0558BF0-11E7-4121-8C52-566BAF6A225B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627213" y="6089827"/>
                  <a:ext cx="1605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3B7AC7E7-B12C-4286-ABF2-CE94DAAA3F17}"/>
                    </a:ext>
                  </a:extLst>
                </p14:cNvPr>
                <p14:cNvContentPartPr/>
                <p14:nvPr/>
              </p14:nvContentPartPr>
              <p14:xfrm>
                <a:off x="823773" y="6034747"/>
                <a:ext cx="199800" cy="14868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3B7AC7E7-B12C-4286-ABF2-CE94DAAA3F17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819453" y="6030427"/>
                  <a:ext cx="2084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7F236CD2-B6B3-43B4-A8E9-CAB99779E4A6}"/>
                    </a:ext>
                  </a:extLst>
                </p14:cNvPr>
                <p14:cNvContentPartPr/>
                <p14:nvPr/>
              </p14:nvContentPartPr>
              <p14:xfrm>
                <a:off x="1025373" y="6075427"/>
                <a:ext cx="156600" cy="8100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7F236CD2-B6B3-43B4-A8E9-CAB99779E4A6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1021053" y="6071107"/>
                  <a:ext cx="1652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0DB669FA-867A-4816-81A8-416C28EB5EB4}"/>
                    </a:ext>
                  </a:extLst>
                </p14:cNvPr>
                <p14:cNvContentPartPr/>
                <p14:nvPr/>
              </p14:nvContentPartPr>
              <p14:xfrm>
                <a:off x="1359093" y="6025747"/>
                <a:ext cx="166320" cy="11844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0DB669FA-867A-4816-81A8-416C28EB5EB4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1354773" y="6021427"/>
                  <a:ext cx="1749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E3DDB186-CE70-460D-9D9C-F4C6F01AA685}"/>
                    </a:ext>
                  </a:extLst>
                </p14:cNvPr>
                <p14:cNvContentPartPr/>
                <p14:nvPr/>
              </p14:nvContentPartPr>
              <p14:xfrm>
                <a:off x="1508853" y="6066067"/>
                <a:ext cx="225720" cy="6948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E3DDB186-CE70-460D-9D9C-F4C6F01AA685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1504533" y="6061747"/>
                  <a:ext cx="2343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64DC3001-D003-48B9-BBB5-1DA18B062BE3}"/>
                    </a:ext>
                  </a:extLst>
                </p14:cNvPr>
                <p14:cNvContentPartPr/>
                <p14:nvPr/>
              </p14:nvContentPartPr>
              <p14:xfrm>
                <a:off x="1914213" y="5938627"/>
                <a:ext cx="242640" cy="20520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64DC3001-D003-48B9-BBB5-1DA18B062BE3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1909893" y="5934307"/>
                  <a:ext cx="2512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719C3FF5-7995-4AA1-A932-A9EA774B3893}"/>
                    </a:ext>
                  </a:extLst>
                </p14:cNvPr>
                <p14:cNvContentPartPr/>
                <p14:nvPr/>
              </p14:nvContentPartPr>
              <p14:xfrm>
                <a:off x="2301213" y="6028267"/>
                <a:ext cx="168480" cy="7200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719C3FF5-7995-4AA1-A932-A9EA774B3893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2296893" y="6023947"/>
                  <a:ext cx="1771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D8388A58-A24D-4CBE-AF66-0352A0C8ADC6}"/>
                    </a:ext>
                  </a:extLst>
                </p14:cNvPr>
                <p14:cNvContentPartPr/>
                <p14:nvPr/>
              </p14:nvContentPartPr>
              <p14:xfrm>
                <a:off x="2483373" y="5971387"/>
                <a:ext cx="35280" cy="3312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D8388A58-A24D-4CBE-AF66-0352A0C8ADC6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2479053" y="5967067"/>
                  <a:ext cx="439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7DF1395B-6143-4D0F-92BC-A4FEA1EF0204}"/>
                    </a:ext>
                  </a:extLst>
                </p14:cNvPr>
                <p14:cNvContentPartPr/>
                <p14:nvPr/>
              </p14:nvContentPartPr>
              <p14:xfrm>
                <a:off x="2505333" y="5994427"/>
                <a:ext cx="101160" cy="9504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7DF1395B-6143-4D0F-92BC-A4FEA1EF0204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2501013" y="5990107"/>
                  <a:ext cx="1098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2948E68B-D6D2-4FE4-895F-18A37F5F3753}"/>
                    </a:ext>
                  </a:extLst>
                </p14:cNvPr>
                <p14:cNvContentPartPr/>
                <p14:nvPr/>
              </p14:nvContentPartPr>
              <p14:xfrm>
                <a:off x="2631333" y="5982547"/>
                <a:ext cx="134640" cy="9792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2948E68B-D6D2-4FE4-895F-18A37F5F3753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2627013" y="5978227"/>
                  <a:ext cx="1432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8FB35E63-AC0B-4369-90D9-F6354C1B29C7}"/>
                    </a:ext>
                  </a:extLst>
                </p14:cNvPr>
                <p14:cNvContentPartPr/>
                <p14:nvPr/>
              </p14:nvContentPartPr>
              <p14:xfrm>
                <a:off x="2762733" y="5999107"/>
                <a:ext cx="88560" cy="7848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8FB35E63-AC0B-4369-90D9-F6354C1B29C7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2758413" y="5994787"/>
                  <a:ext cx="972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97DF9FA1-DDC0-4937-AB51-B33620E5B726}"/>
                    </a:ext>
                  </a:extLst>
                </p14:cNvPr>
                <p14:cNvContentPartPr/>
                <p14:nvPr/>
              </p14:nvContentPartPr>
              <p14:xfrm>
                <a:off x="2828253" y="5965627"/>
                <a:ext cx="102960" cy="10296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97DF9FA1-DDC0-4937-AB51-B33620E5B726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2823933" y="5961307"/>
                  <a:ext cx="1116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EBC4F4D4-0921-4B06-A5CA-32885971622B}"/>
                    </a:ext>
                  </a:extLst>
                </p14:cNvPr>
                <p14:cNvContentPartPr/>
                <p14:nvPr/>
              </p14:nvContentPartPr>
              <p14:xfrm>
                <a:off x="2931213" y="5974987"/>
                <a:ext cx="94320" cy="4572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EBC4F4D4-0921-4B06-A5CA-32885971622B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2926893" y="5970667"/>
                  <a:ext cx="1029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0A34EE41-98D8-4EC9-B289-26204F7F9474}"/>
                    </a:ext>
                  </a:extLst>
                </p14:cNvPr>
                <p14:cNvContentPartPr/>
                <p14:nvPr/>
              </p14:nvContentPartPr>
              <p14:xfrm>
                <a:off x="1314453" y="6195307"/>
                <a:ext cx="223200" cy="22644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0A34EE41-98D8-4EC9-B289-26204F7F9474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1310133" y="6190987"/>
                  <a:ext cx="2318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61842592-7897-4ECB-B11F-191F330B92F9}"/>
                    </a:ext>
                  </a:extLst>
                </p14:cNvPr>
                <p14:cNvContentPartPr/>
                <p14:nvPr/>
              </p14:nvContentPartPr>
              <p14:xfrm>
                <a:off x="1636653" y="6203227"/>
                <a:ext cx="219960" cy="14184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61842592-7897-4ECB-B11F-191F330B92F9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1632333" y="6198907"/>
                  <a:ext cx="2286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394C6D2C-439F-45E4-B9C8-1796C900CAF2}"/>
                    </a:ext>
                  </a:extLst>
                </p14:cNvPr>
                <p14:cNvContentPartPr/>
                <p14:nvPr/>
              </p14:nvContentPartPr>
              <p14:xfrm>
                <a:off x="1936173" y="6240667"/>
                <a:ext cx="107280" cy="15876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394C6D2C-439F-45E4-B9C8-1796C900CAF2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1931853" y="6236347"/>
                  <a:ext cx="1159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503E4BEB-B0BB-4F2F-972B-1B1464884224}"/>
                    </a:ext>
                  </a:extLst>
                </p14:cNvPr>
                <p14:cNvContentPartPr/>
                <p14:nvPr/>
              </p14:nvContentPartPr>
              <p14:xfrm>
                <a:off x="2065413" y="6218707"/>
                <a:ext cx="125640" cy="9504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503E4BEB-B0BB-4F2F-972B-1B1464884224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2061093" y="6214387"/>
                  <a:ext cx="1342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DBD80F2F-D048-41A3-9762-B53C1F9B830C}"/>
                    </a:ext>
                  </a:extLst>
                </p14:cNvPr>
                <p14:cNvContentPartPr/>
                <p14:nvPr/>
              </p14:nvContentPartPr>
              <p14:xfrm>
                <a:off x="2165493" y="6160027"/>
                <a:ext cx="360" cy="36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DBD80F2F-D048-41A3-9762-B53C1F9B830C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161173" y="61557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A4C1CDAB-B69E-495A-AB59-B5BBA9133433}"/>
                    </a:ext>
                  </a:extLst>
                </p14:cNvPr>
                <p14:cNvContentPartPr/>
                <p14:nvPr/>
              </p14:nvContentPartPr>
              <p14:xfrm>
                <a:off x="2202933" y="6217627"/>
                <a:ext cx="67320" cy="7452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A4C1CDAB-B69E-495A-AB59-B5BBA9133433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2198613" y="6213307"/>
                  <a:ext cx="759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FCCFAF5A-3D59-4FEE-80C4-7381A39B16F1}"/>
                    </a:ext>
                  </a:extLst>
                </p14:cNvPr>
                <p14:cNvContentPartPr/>
                <p14:nvPr/>
              </p14:nvContentPartPr>
              <p14:xfrm>
                <a:off x="2282133" y="6215467"/>
                <a:ext cx="73440" cy="9504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FCCFAF5A-3D59-4FEE-80C4-7381A39B16F1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2277813" y="6211147"/>
                  <a:ext cx="820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4D827988-9A4C-4C47-8971-BDB6A5197D9C}"/>
                    </a:ext>
                  </a:extLst>
                </p14:cNvPr>
                <p14:cNvContentPartPr/>
                <p14:nvPr/>
              </p14:nvContentPartPr>
              <p14:xfrm>
                <a:off x="2544933" y="6163627"/>
                <a:ext cx="182880" cy="20412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4D827988-9A4C-4C47-8971-BDB6A5197D9C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2540613" y="6159307"/>
                  <a:ext cx="1915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C47268AA-2B64-4669-B30C-14FE6BEB98ED}"/>
                    </a:ext>
                  </a:extLst>
                </p14:cNvPr>
                <p14:cNvContentPartPr/>
                <p14:nvPr/>
              </p14:nvContentPartPr>
              <p14:xfrm>
                <a:off x="2799453" y="6216907"/>
                <a:ext cx="160920" cy="6012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C47268AA-2B64-4669-B30C-14FE6BEB98ED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2795133" y="6212587"/>
                  <a:ext cx="1695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463C1F3F-5D3C-4D3D-8422-35E9C0AEDB20}"/>
                    </a:ext>
                  </a:extLst>
                </p14:cNvPr>
                <p14:cNvContentPartPr/>
                <p14:nvPr/>
              </p14:nvContentPartPr>
              <p14:xfrm>
                <a:off x="2959653" y="6185227"/>
                <a:ext cx="84240" cy="7668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463C1F3F-5D3C-4D3D-8422-35E9C0AEDB20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2955333" y="6180907"/>
                  <a:ext cx="928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27D8368C-DAFB-4DC5-B71E-CC277D8F6CC6}"/>
                    </a:ext>
                  </a:extLst>
                </p14:cNvPr>
                <p14:cNvContentPartPr/>
                <p14:nvPr/>
              </p14:nvContentPartPr>
              <p14:xfrm>
                <a:off x="3084933" y="6087667"/>
                <a:ext cx="112320" cy="16308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27D8368C-DAFB-4DC5-B71E-CC277D8F6CC6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3080613" y="6083347"/>
                  <a:ext cx="1209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999D95E3-8881-4DC7-947A-E8944925320E}"/>
                    </a:ext>
                  </a:extLst>
                </p14:cNvPr>
                <p14:cNvContentPartPr/>
                <p14:nvPr/>
              </p14:nvContentPartPr>
              <p14:xfrm>
                <a:off x="3233613" y="6157147"/>
                <a:ext cx="138240" cy="7884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999D95E3-8881-4DC7-947A-E8944925320E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3229293" y="6152827"/>
                  <a:ext cx="1468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EC81655A-4559-4204-A047-49244473D654}"/>
                    </a:ext>
                  </a:extLst>
                </p14:cNvPr>
                <p14:cNvContentPartPr/>
                <p14:nvPr/>
              </p14:nvContentPartPr>
              <p14:xfrm>
                <a:off x="3377973" y="6115747"/>
                <a:ext cx="360" cy="36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EC81655A-4559-4204-A047-49244473D654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373653" y="61114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8152201E-3F79-419D-B1E2-B6571DBEC3C7}"/>
                    </a:ext>
                  </a:extLst>
                </p14:cNvPr>
                <p14:cNvContentPartPr/>
                <p14:nvPr/>
              </p14:nvContentPartPr>
              <p14:xfrm>
                <a:off x="3422253" y="6134107"/>
                <a:ext cx="182520" cy="10584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8152201E-3F79-419D-B1E2-B6571DBEC3C7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3417933" y="6129787"/>
                  <a:ext cx="1911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CD576B3B-8874-4A62-ABC0-7EEB770381C0}"/>
                    </a:ext>
                  </a:extLst>
                </p14:cNvPr>
                <p14:cNvContentPartPr/>
                <p14:nvPr/>
              </p14:nvContentPartPr>
              <p14:xfrm>
                <a:off x="3694053" y="5969587"/>
                <a:ext cx="11520" cy="21492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CD576B3B-8874-4A62-ABC0-7EEB770381C0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3689733" y="5965267"/>
                  <a:ext cx="201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A7B9BEC8-A48A-46C9-A00E-C6722A595AEA}"/>
                    </a:ext>
                  </a:extLst>
                </p14:cNvPr>
                <p14:cNvContentPartPr/>
                <p14:nvPr/>
              </p14:nvContentPartPr>
              <p14:xfrm>
                <a:off x="3683253" y="6213307"/>
                <a:ext cx="10440" cy="1368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A7B9BEC8-A48A-46C9-A00E-C6722A595AEA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3678933" y="6208987"/>
                  <a:ext cx="190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70FF0888-A6ED-445E-8A83-B9EFA5D15D36}"/>
                    </a:ext>
                  </a:extLst>
                </p14:cNvPr>
                <p14:cNvContentPartPr/>
                <p14:nvPr/>
              </p14:nvContentPartPr>
              <p14:xfrm>
                <a:off x="2456733" y="3172027"/>
                <a:ext cx="427320" cy="96480"/>
              </p14:xfrm>
            </p:contentPart>
          </mc:Choice>
          <mc:Fallback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70FF0888-A6ED-445E-8A83-B9EFA5D15D36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2452413" y="3167707"/>
                  <a:ext cx="4359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00E64EF8-EC5C-49BD-829C-F0CD793C0362}"/>
                    </a:ext>
                  </a:extLst>
                </p14:cNvPr>
                <p14:cNvContentPartPr/>
                <p14:nvPr/>
              </p14:nvContentPartPr>
              <p14:xfrm>
                <a:off x="3393093" y="1400467"/>
                <a:ext cx="385920" cy="70200"/>
              </p14:xfrm>
            </p:contentPart>
          </mc:Choice>
          <mc:Fallback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00E64EF8-EC5C-49BD-829C-F0CD793C0362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3388773" y="1396147"/>
                  <a:ext cx="3945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C8ACE048-4967-473F-980F-CB15E5173647}"/>
                    </a:ext>
                  </a:extLst>
                </p14:cNvPr>
                <p14:cNvContentPartPr/>
                <p14:nvPr/>
              </p14:nvContentPartPr>
              <p14:xfrm>
                <a:off x="5054493" y="5128987"/>
                <a:ext cx="293400" cy="2520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C8ACE048-4967-473F-980F-CB15E5173647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5050173" y="5124667"/>
                  <a:ext cx="3020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8C25CADB-EA89-47E4-AE77-C460B9EF9B30}"/>
                    </a:ext>
                  </a:extLst>
                </p14:cNvPr>
                <p14:cNvContentPartPr/>
                <p14:nvPr/>
              </p14:nvContentPartPr>
              <p14:xfrm>
                <a:off x="4975293" y="5053027"/>
                <a:ext cx="239400" cy="18576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8C25CADB-EA89-47E4-AE77-C460B9EF9B30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4970973" y="5048707"/>
                  <a:ext cx="2480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632588B9-D639-40BD-9E44-4C765A94433B}"/>
                    </a:ext>
                  </a:extLst>
                </p14:cNvPr>
                <p14:cNvContentPartPr/>
                <p14:nvPr/>
              </p14:nvContentPartPr>
              <p14:xfrm>
                <a:off x="4933533" y="5329147"/>
                <a:ext cx="136080" cy="18432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632588B9-D639-40BD-9E44-4C765A94433B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4929213" y="5324827"/>
                  <a:ext cx="1447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EBC65642-AE87-4666-B122-85CAE415FEC0}"/>
                    </a:ext>
                  </a:extLst>
                </p14:cNvPr>
                <p14:cNvContentPartPr/>
                <p14:nvPr/>
              </p14:nvContentPartPr>
              <p14:xfrm>
                <a:off x="5075013" y="5406547"/>
                <a:ext cx="297000" cy="8856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EBC65642-AE87-4666-B122-85CAE415FEC0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5070693" y="5402227"/>
                  <a:ext cx="3056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F36ECF4C-3089-492B-BDAE-6A9E9118E6E6}"/>
                    </a:ext>
                  </a:extLst>
                </p14:cNvPr>
                <p14:cNvContentPartPr/>
                <p14:nvPr/>
              </p14:nvContentPartPr>
              <p14:xfrm>
                <a:off x="5504853" y="5312587"/>
                <a:ext cx="232560" cy="15948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F36ECF4C-3089-492B-BDAE-6A9E9118E6E6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5500533" y="5308267"/>
                  <a:ext cx="2412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98296527-C6D9-402D-B5BA-715B88B7C157}"/>
                    </a:ext>
                  </a:extLst>
                </p14:cNvPr>
                <p14:cNvContentPartPr/>
                <p14:nvPr/>
              </p14:nvContentPartPr>
              <p14:xfrm>
                <a:off x="5849013" y="5379907"/>
                <a:ext cx="297720" cy="10116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98296527-C6D9-402D-B5BA-715B88B7C157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5844693" y="5375587"/>
                  <a:ext cx="3063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9A3670E7-BB95-41C4-B7E3-F889830ADC12}"/>
                    </a:ext>
                  </a:extLst>
                </p14:cNvPr>
                <p14:cNvContentPartPr/>
                <p14:nvPr/>
              </p14:nvContentPartPr>
              <p14:xfrm>
                <a:off x="6214053" y="5248867"/>
                <a:ext cx="339120" cy="20196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9A3670E7-BB95-41C4-B7E3-F889830ADC12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6209733" y="5244547"/>
                  <a:ext cx="3477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00079476-5B1D-4116-BE2C-4CF217977698}"/>
                    </a:ext>
                  </a:extLst>
                </p14:cNvPr>
                <p14:cNvContentPartPr/>
                <p14:nvPr/>
              </p14:nvContentPartPr>
              <p14:xfrm>
                <a:off x="6700413" y="5250307"/>
                <a:ext cx="209160" cy="25956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00079476-5B1D-4116-BE2C-4CF217977698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6696093" y="5245987"/>
                  <a:ext cx="2178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0EEB0F2B-AFA5-4A1F-BA57-4F7913E438BB}"/>
                    </a:ext>
                  </a:extLst>
                </p14:cNvPr>
                <p14:cNvContentPartPr/>
                <p14:nvPr/>
              </p14:nvContentPartPr>
              <p14:xfrm>
                <a:off x="7073733" y="5350387"/>
                <a:ext cx="360" cy="36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0EEB0F2B-AFA5-4A1F-BA57-4F7913E438BB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069413" y="53460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09240796-216B-40EB-934E-20CFAC127AA3}"/>
                    </a:ext>
                  </a:extLst>
                </p14:cNvPr>
                <p14:cNvContentPartPr/>
                <p14:nvPr/>
              </p14:nvContentPartPr>
              <p14:xfrm>
                <a:off x="7103613" y="5253547"/>
                <a:ext cx="151560" cy="14184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09240796-216B-40EB-934E-20CFAC127AA3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7099293" y="5249227"/>
                  <a:ext cx="1602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7B275982-4450-4F54-871D-5A8BF0890E93}"/>
                    </a:ext>
                  </a:extLst>
                </p14:cNvPr>
                <p14:cNvContentPartPr/>
                <p14:nvPr/>
              </p14:nvContentPartPr>
              <p14:xfrm>
                <a:off x="7242213" y="5225467"/>
                <a:ext cx="107640" cy="15480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7B275982-4450-4F54-871D-5A8BF0890E93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7237893" y="5221147"/>
                  <a:ext cx="1162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AE4C2F1D-5519-4E9D-A02B-33439833B8C7}"/>
                    </a:ext>
                  </a:extLst>
                </p14:cNvPr>
                <p14:cNvContentPartPr/>
                <p14:nvPr/>
              </p14:nvContentPartPr>
              <p14:xfrm>
                <a:off x="7355973" y="5306467"/>
                <a:ext cx="80640" cy="7596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AE4C2F1D-5519-4E9D-A02B-33439833B8C7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7351653" y="5302147"/>
                  <a:ext cx="892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8C392858-8572-4E31-A2CD-133CC1E5A7EE}"/>
                    </a:ext>
                  </a:extLst>
                </p14:cNvPr>
                <p14:cNvContentPartPr/>
                <p14:nvPr/>
              </p14:nvContentPartPr>
              <p14:xfrm>
                <a:off x="7489533" y="5292787"/>
                <a:ext cx="102600" cy="8568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8C392858-8572-4E31-A2CD-133CC1E5A7EE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7485213" y="5288467"/>
                  <a:ext cx="1112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BC6E7E58-453A-4BB4-B14E-87858BB379D8}"/>
                    </a:ext>
                  </a:extLst>
                </p14:cNvPr>
                <p14:cNvContentPartPr/>
                <p14:nvPr/>
              </p14:nvContentPartPr>
              <p14:xfrm>
                <a:off x="7704093" y="5266867"/>
                <a:ext cx="180360" cy="12096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BC6E7E58-453A-4BB4-B14E-87858BB379D8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7699773" y="5262547"/>
                  <a:ext cx="1890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E9242215-4A13-440B-80CA-6F09A0C72A6B}"/>
                    </a:ext>
                  </a:extLst>
                </p14:cNvPr>
                <p14:cNvContentPartPr/>
                <p14:nvPr/>
              </p14:nvContentPartPr>
              <p14:xfrm>
                <a:off x="7886613" y="5199187"/>
                <a:ext cx="9360" cy="3312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E9242215-4A13-440B-80CA-6F09A0C72A6B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7882293" y="5194867"/>
                  <a:ext cx="180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17026920-0EBE-491A-987B-D26F64B8FF81}"/>
                    </a:ext>
                  </a:extLst>
                </p14:cNvPr>
                <p14:cNvContentPartPr/>
                <p14:nvPr/>
              </p14:nvContentPartPr>
              <p14:xfrm>
                <a:off x="7975893" y="5135827"/>
                <a:ext cx="246960" cy="19548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17026920-0EBE-491A-987B-D26F64B8FF81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7971573" y="5131507"/>
                  <a:ext cx="2556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986D111A-1055-4F0E-B5E2-74F0C26E3B63}"/>
                    </a:ext>
                  </a:extLst>
                </p14:cNvPr>
                <p14:cNvContentPartPr/>
                <p14:nvPr/>
              </p14:nvContentPartPr>
              <p14:xfrm>
                <a:off x="4968093" y="5703907"/>
                <a:ext cx="167040" cy="8064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986D111A-1055-4F0E-B5E2-74F0C26E3B63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4963773" y="5699587"/>
                  <a:ext cx="1756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216F931E-260D-4871-9929-4874FBFF5F19}"/>
                    </a:ext>
                  </a:extLst>
                </p14:cNvPr>
                <p14:cNvContentPartPr/>
                <p14:nvPr/>
              </p14:nvContentPartPr>
              <p14:xfrm>
                <a:off x="5113533" y="5636947"/>
                <a:ext cx="30960" cy="1872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216F931E-260D-4871-9929-4874FBFF5F19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5109213" y="5632627"/>
                  <a:ext cx="396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E36A549F-D521-4CAD-8FC6-DB28C6134951}"/>
                    </a:ext>
                  </a:extLst>
                </p14:cNvPr>
                <p14:cNvContentPartPr/>
                <p14:nvPr/>
              </p14:nvContentPartPr>
              <p14:xfrm>
                <a:off x="5199933" y="5646307"/>
                <a:ext cx="232920" cy="14508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E36A549F-D521-4CAD-8FC6-DB28C6134951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5195613" y="5641987"/>
                  <a:ext cx="2415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B492F178-C339-4677-BD84-E9565B5E62DA}"/>
                    </a:ext>
                  </a:extLst>
                </p14:cNvPr>
                <p14:cNvContentPartPr/>
                <p14:nvPr/>
              </p14:nvContentPartPr>
              <p14:xfrm>
                <a:off x="5442933" y="5668627"/>
                <a:ext cx="100800" cy="13824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B492F178-C339-4677-BD84-E9565B5E62DA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5438613" y="5664307"/>
                  <a:ext cx="1094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0C83E771-DED2-4A16-B4B1-F0444CBFEDDC}"/>
                    </a:ext>
                  </a:extLst>
                </p14:cNvPr>
                <p14:cNvContentPartPr/>
                <p14:nvPr/>
              </p14:nvContentPartPr>
              <p14:xfrm>
                <a:off x="5532573" y="5609947"/>
                <a:ext cx="177480" cy="15048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0C83E771-DED2-4A16-B4B1-F0444CBFEDDC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5528253" y="5605627"/>
                  <a:ext cx="1861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EEF360A4-4D22-49F3-BFFD-4B8BCAEF5B41}"/>
                    </a:ext>
                  </a:extLst>
                </p14:cNvPr>
                <p14:cNvContentPartPr/>
                <p14:nvPr/>
              </p14:nvContentPartPr>
              <p14:xfrm>
                <a:off x="5711493" y="5609227"/>
                <a:ext cx="11520" cy="5472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EEF360A4-4D22-49F3-BFFD-4B8BCAEF5B41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5707173" y="5604907"/>
                  <a:ext cx="201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1BEB9FD7-86A6-484E-8F40-259F8062F0C3}"/>
                    </a:ext>
                  </a:extLst>
                </p14:cNvPr>
                <p14:cNvContentPartPr/>
                <p14:nvPr/>
              </p14:nvContentPartPr>
              <p14:xfrm>
                <a:off x="5721573" y="5589787"/>
                <a:ext cx="218160" cy="15840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1BEB9FD7-86A6-484E-8F40-259F8062F0C3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5717253" y="5585467"/>
                  <a:ext cx="2268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B0D81FCD-B5B9-4152-9B0C-CF843FC15B8E}"/>
                    </a:ext>
                  </a:extLst>
                </p14:cNvPr>
                <p14:cNvContentPartPr/>
                <p14:nvPr/>
              </p14:nvContentPartPr>
              <p14:xfrm>
                <a:off x="6035133" y="5662507"/>
                <a:ext cx="100800" cy="11664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B0D81FCD-B5B9-4152-9B0C-CF843FC15B8E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6030813" y="5658187"/>
                  <a:ext cx="1094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139A491B-A715-465B-80BF-02D0D32FCE3F}"/>
                    </a:ext>
                  </a:extLst>
                </p14:cNvPr>
                <p14:cNvContentPartPr/>
                <p14:nvPr/>
              </p14:nvContentPartPr>
              <p14:xfrm>
                <a:off x="6151053" y="5648107"/>
                <a:ext cx="113760" cy="11808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139A491B-A715-465B-80BF-02D0D32FCE3F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6146733" y="5643787"/>
                  <a:ext cx="1224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532DB8BE-512A-40BE-B737-92DB00CD309D}"/>
                    </a:ext>
                  </a:extLst>
                </p14:cNvPr>
                <p14:cNvContentPartPr/>
                <p14:nvPr/>
              </p14:nvContentPartPr>
              <p14:xfrm>
                <a:off x="6280653" y="5582227"/>
                <a:ext cx="106560" cy="16884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532DB8BE-512A-40BE-B737-92DB00CD309D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6276333" y="5577907"/>
                  <a:ext cx="1152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DBF817C3-8115-4C82-9209-A2C6BCC16395}"/>
                    </a:ext>
                  </a:extLst>
                </p14:cNvPr>
                <p14:cNvContentPartPr/>
                <p14:nvPr/>
              </p14:nvContentPartPr>
              <p14:xfrm>
                <a:off x="6288213" y="5636227"/>
                <a:ext cx="132480" cy="8316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DBF817C3-8115-4C82-9209-A2C6BCC16395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6283893" y="5631907"/>
                  <a:ext cx="1411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14E65A23-773E-4315-B999-8F2257DCC84A}"/>
                    </a:ext>
                  </a:extLst>
                </p14:cNvPr>
                <p14:cNvContentPartPr/>
                <p14:nvPr/>
              </p14:nvContentPartPr>
              <p14:xfrm>
                <a:off x="6437613" y="5537227"/>
                <a:ext cx="56520" cy="20844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14E65A23-773E-4315-B999-8F2257DCC84A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6433293" y="5532907"/>
                  <a:ext cx="651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AD3FCEE7-B410-4DA9-9497-ECAE55BA4545}"/>
                    </a:ext>
                  </a:extLst>
                </p14:cNvPr>
                <p14:cNvContentPartPr/>
                <p14:nvPr/>
              </p14:nvContentPartPr>
              <p14:xfrm>
                <a:off x="6515733" y="5653147"/>
                <a:ext cx="360" cy="36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AD3FCEE7-B410-4DA9-9497-ECAE55BA4545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511413" y="56488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EDD504CB-739C-4D7A-88B5-D0CE75BA8498}"/>
                    </a:ext>
                  </a:extLst>
                </p14:cNvPr>
                <p14:cNvContentPartPr/>
                <p14:nvPr/>
              </p14:nvContentPartPr>
              <p14:xfrm>
                <a:off x="6524373" y="5628307"/>
                <a:ext cx="203760" cy="8784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EDD504CB-739C-4D7A-88B5-D0CE75BA8498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6520053" y="5623987"/>
                  <a:ext cx="2124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938A0290-078E-4F8C-B7EF-68E1D51D80A2}"/>
                    </a:ext>
                  </a:extLst>
                </p14:cNvPr>
                <p14:cNvContentPartPr/>
                <p14:nvPr/>
              </p14:nvContentPartPr>
              <p14:xfrm>
                <a:off x="6941613" y="5637307"/>
                <a:ext cx="22320" cy="8640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938A0290-078E-4F8C-B7EF-68E1D51D80A2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6937293" y="5632987"/>
                  <a:ext cx="309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6F8F3F0C-975D-47F4-BBE1-13114F556761}"/>
                    </a:ext>
                  </a:extLst>
                </p14:cNvPr>
                <p14:cNvContentPartPr/>
                <p14:nvPr/>
              </p14:nvContentPartPr>
              <p14:xfrm>
                <a:off x="6965373" y="5570347"/>
                <a:ext cx="14040" cy="2052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6F8F3F0C-975D-47F4-BBE1-13114F556761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6961053" y="5566027"/>
                  <a:ext cx="226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75B310B3-092B-4A0B-B18C-4364030D4643}"/>
                    </a:ext>
                  </a:extLst>
                </p14:cNvPr>
                <p14:cNvContentPartPr/>
                <p14:nvPr/>
              </p14:nvContentPartPr>
              <p14:xfrm>
                <a:off x="7017933" y="5605987"/>
                <a:ext cx="96120" cy="9828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75B310B3-092B-4A0B-B18C-4364030D4643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7013613" y="5601667"/>
                  <a:ext cx="1047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A7807D9E-C281-467C-B885-E781B9B083C7}"/>
                    </a:ext>
                  </a:extLst>
                </p14:cNvPr>
                <p14:cNvContentPartPr/>
                <p14:nvPr/>
              </p14:nvContentPartPr>
              <p14:xfrm>
                <a:off x="7274253" y="5627227"/>
                <a:ext cx="195840" cy="10368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A7807D9E-C281-467C-B885-E781B9B083C7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7269933" y="5622907"/>
                  <a:ext cx="2044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ADA94F29-4F9A-4119-B9C4-5A19AC98BC64}"/>
                    </a:ext>
                  </a:extLst>
                </p14:cNvPr>
                <p14:cNvContentPartPr/>
                <p14:nvPr/>
              </p14:nvContentPartPr>
              <p14:xfrm>
                <a:off x="7451013" y="5569267"/>
                <a:ext cx="14760" cy="1872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ADA94F29-4F9A-4119-B9C4-5A19AC98BC64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7446693" y="5564947"/>
                  <a:ext cx="234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6DEDC2BA-69D9-4F2F-9D39-4D9B851D9764}"/>
                    </a:ext>
                  </a:extLst>
                </p14:cNvPr>
                <p14:cNvContentPartPr/>
                <p14:nvPr/>
              </p14:nvContentPartPr>
              <p14:xfrm>
                <a:off x="7527693" y="5614267"/>
                <a:ext cx="88920" cy="11484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6DEDC2BA-69D9-4F2F-9D39-4D9B851D9764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7523373" y="5609947"/>
                  <a:ext cx="975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7D99E80F-AB63-4F7A-B987-747123BEA8DE}"/>
                    </a:ext>
                  </a:extLst>
                </p14:cNvPr>
                <p14:cNvContentPartPr/>
                <p14:nvPr/>
              </p14:nvContentPartPr>
              <p14:xfrm>
                <a:off x="7641453" y="5612827"/>
                <a:ext cx="79560" cy="11340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7D99E80F-AB63-4F7A-B987-747123BEA8DE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7637133" y="5608507"/>
                  <a:ext cx="882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E179CE02-143F-4748-BC58-F34764D04A53}"/>
                    </a:ext>
                  </a:extLst>
                </p14:cNvPr>
                <p14:cNvContentPartPr/>
                <p14:nvPr/>
              </p14:nvContentPartPr>
              <p14:xfrm>
                <a:off x="7730733" y="5617507"/>
                <a:ext cx="78840" cy="8604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E179CE02-143F-4748-BC58-F34764D04A53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7726413" y="5613187"/>
                  <a:ext cx="874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9EE176BE-9506-49B6-98D7-417AB61C58AA}"/>
                    </a:ext>
                  </a:extLst>
                </p14:cNvPr>
                <p14:cNvContentPartPr/>
                <p14:nvPr/>
              </p14:nvContentPartPr>
              <p14:xfrm>
                <a:off x="7825053" y="5616427"/>
                <a:ext cx="117360" cy="8568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9EE176BE-9506-49B6-98D7-417AB61C58AA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7820733" y="5612107"/>
                  <a:ext cx="1260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CF28D52E-FCFF-408B-950F-2825C1E28B5B}"/>
                    </a:ext>
                  </a:extLst>
                </p14:cNvPr>
                <p14:cNvContentPartPr/>
                <p14:nvPr/>
              </p14:nvContentPartPr>
              <p14:xfrm>
                <a:off x="7936653" y="5580787"/>
                <a:ext cx="81360" cy="9684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CF28D52E-FCFF-408B-950F-2825C1E28B5B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7932333" y="5576467"/>
                  <a:ext cx="900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5C5CDF86-F89B-4393-AEC2-3E9A52B7D5CB}"/>
                    </a:ext>
                  </a:extLst>
                </p14:cNvPr>
                <p14:cNvContentPartPr/>
                <p14:nvPr/>
              </p14:nvContentPartPr>
              <p14:xfrm>
                <a:off x="8042493" y="5576827"/>
                <a:ext cx="131400" cy="8388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5C5CDF86-F89B-4393-AEC2-3E9A52B7D5CB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8038173" y="5572507"/>
                  <a:ext cx="1400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78FBCEB4-F43C-44E9-9BB4-120E6F1C9354}"/>
                    </a:ext>
                  </a:extLst>
                </p14:cNvPr>
                <p14:cNvContentPartPr/>
                <p14:nvPr/>
              </p14:nvContentPartPr>
              <p14:xfrm>
                <a:off x="8167773" y="5509507"/>
                <a:ext cx="156960" cy="14688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78FBCEB4-F43C-44E9-9BB4-120E6F1C9354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8163453" y="5505187"/>
                  <a:ext cx="1656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E6EF856C-6F8F-45B6-A2B0-701909F4C3C0}"/>
                    </a:ext>
                  </a:extLst>
                </p14:cNvPr>
                <p14:cNvContentPartPr/>
                <p14:nvPr/>
              </p14:nvContentPartPr>
              <p14:xfrm>
                <a:off x="4999053" y="5943667"/>
                <a:ext cx="175680" cy="10188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E6EF856C-6F8F-45B6-A2B0-701909F4C3C0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4994733" y="5939347"/>
                  <a:ext cx="1843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90ADEDBD-51E9-4B5F-8777-831E8C7AB36C}"/>
                    </a:ext>
                  </a:extLst>
                </p14:cNvPr>
                <p14:cNvContentPartPr/>
                <p14:nvPr/>
              </p14:nvContentPartPr>
              <p14:xfrm>
                <a:off x="5154933" y="5901187"/>
                <a:ext cx="9000" cy="2340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90ADEDBD-51E9-4B5F-8777-831E8C7AB36C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5150613" y="5896867"/>
                  <a:ext cx="176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91ECBD11-2F4E-4FA0-BCF0-7259219D7002}"/>
                    </a:ext>
                  </a:extLst>
                </p14:cNvPr>
                <p14:cNvContentPartPr/>
                <p14:nvPr/>
              </p14:nvContentPartPr>
              <p14:xfrm>
                <a:off x="5341413" y="5915947"/>
                <a:ext cx="249840" cy="10764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91ECBD11-2F4E-4FA0-BCF0-7259219D7002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5337093" y="5911627"/>
                  <a:ext cx="2584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8560E22B-9A2D-427F-B0A7-E260CFF9C365}"/>
                    </a:ext>
                  </a:extLst>
                </p14:cNvPr>
                <p14:cNvContentPartPr/>
                <p14:nvPr/>
              </p14:nvContentPartPr>
              <p14:xfrm>
                <a:off x="5725173" y="5929987"/>
                <a:ext cx="97920" cy="9036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8560E22B-9A2D-427F-B0A7-E260CFF9C365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5720853" y="5925667"/>
                  <a:ext cx="1065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FC867A7A-1206-4E1C-B68D-F33A69C45A5C}"/>
                    </a:ext>
                  </a:extLst>
                </p14:cNvPr>
                <p14:cNvContentPartPr/>
                <p14:nvPr/>
              </p14:nvContentPartPr>
              <p14:xfrm>
                <a:off x="5861973" y="5940067"/>
                <a:ext cx="215280" cy="21564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FC867A7A-1206-4E1C-B68D-F33A69C45A5C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5857653" y="5935747"/>
                  <a:ext cx="2239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B2F42A4B-4E02-4557-B547-8E7CA7BAE41D}"/>
                    </a:ext>
                  </a:extLst>
                </p14:cNvPr>
                <p14:cNvContentPartPr/>
                <p14:nvPr/>
              </p14:nvContentPartPr>
              <p14:xfrm>
                <a:off x="6073653" y="5880667"/>
                <a:ext cx="20880" cy="3204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B2F42A4B-4E02-4557-B547-8E7CA7BAE41D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6069333" y="5876347"/>
                  <a:ext cx="295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7F8CDE10-4E32-4999-BC91-9FE8AC83C97B}"/>
                    </a:ext>
                  </a:extLst>
                </p14:cNvPr>
                <p14:cNvContentPartPr/>
                <p14:nvPr/>
              </p14:nvContentPartPr>
              <p14:xfrm>
                <a:off x="6117573" y="5933587"/>
                <a:ext cx="80640" cy="9072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7F8CDE10-4E32-4999-BC91-9FE8AC83C97B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6113253" y="5929267"/>
                  <a:ext cx="892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D4032456-39CD-4F44-A404-BCD1FA5C0F0E}"/>
                    </a:ext>
                  </a:extLst>
                </p14:cNvPr>
                <p14:cNvContentPartPr/>
                <p14:nvPr/>
              </p14:nvContentPartPr>
              <p14:xfrm>
                <a:off x="6210093" y="5874907"/>
                <a:ext cx="224640" cy="14796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D4032456-39CD-4F44-A404-BCD1FA5C0F0E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6205773" y="5870587"/>
                  <a:ext cx="2332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F29F02F5-6C9C-4D84-882F-93067F5030A1}"/>
                    </a:ext>
                  </a:extLst>
                </p14:cNvPr>
                <p14:cNvContentPartPr/>
                <p14:nvPr/>
              </p14:nvContentPartPr>
              <p14:xfrm>
                <a:off x="6447333" y="5863027"/>
                <a:ext cx="219960" cy="16812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F29F02F5-6C9C-4D84-882F-93067F5030A1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6443013" y="5858707"/>
                  <a:ext cx="2286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6D34BDF3-D92D-4F96-A10E-8FB6E363C807}"/>
                    </a:ext>
                  </a:extLst>
                </p14:cNvPr>
                <p14:cNvContentPartPr/>
                <p14:nvPr/>
              </p14:nvContentPartPr>
              <p14:xfrm>
                <a:off x="6717693" y="5860867"/>
                <a:ext cx="236520" cy="13644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6D34BDF3-D92D-4F96-A10E-8FB6E363C807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6713373" y="5856547"/>
                  <a:ext cx="2451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444868F4-A1A1-4069-BE20-19B5D8217805}"/>
                    </a:ext>
                  </a:extLst>
                </p14:cNvPr>
                <p14:cNvContentPartPr/>
                <p14:nvPr/>
              </p14:nvContentPartPr>
              <p14:xfrm>
                <a:off x="7040973" y="5897947"/>
                <a:ext cx="104760" cy="11484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444868F4-A1A1-4069-BE20-19B5D8217805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7036653" y="5893627"/>
                  <a:ext cx="1134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39A9274A-D0A8-46B7-B1C9-7582931C9844}"/>
                    </a:ext>
                  </a:extLst>
                </p14:cNvPr>
                <p14:cNvContentPartPr/>
                <p14:nvPr/>
              </p14:nvContentPartPr>
              <p14:xfrm>
                <a:off x="7168773" y="5884627"/>
                <a:ext cx="106920" cy="9864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39A9274A-D0A8-46B7-B1C9-7582931C9844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7164453" y="5880307"/>
                  <a:ext cx="1155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4F48C387-D6BA-4587-84EE-DDDC51FFCA51}"/>
                    </a:ext>
                  </a:extLst>
                </p14:cNvPr>
                <p14:cNvContentPartPr/>
                <p14:nvPr/>
              </p14:nvContentPartPr>
              <p14:xfrm>
                <a:off x="7301253" y="5900827"/>
                <a:ext cx="135360" cy="7416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4F48C387-D6BA-4587-84EE-DDDC51FFCA51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7296933" y="5896507"/>
                  <a:ext cx="1440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80933FFE-A4D7-481B-AE95-343E08C47098}"/>
                    </a:ext>
                  </a:extLst>
                </p14:cNvPr>
                <p14:cNvContentPartPr/>
                <p14:nvPr/>
              </p14:nvContentPartPr>
              <p14:xfrm>
                <a:off x="7463253" y="5819107"/>
                <a:ext cx="216720" cy="16344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80933FFE-A4D7-481B-AE95-343E08C47098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7458933" y="5814787"/>
                  <a:ext cx="2253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334C38C3-92A4-4393-9FB6-C833F5531B37}"/>
                    </a:ext>
                  </a:extLst>
                </p14:cNvPr>
                <p14:cNvContentPartPr/>
                <p14:nvPr/>
              </p14:nvContentPartPr>
              <p14:xfrm>
                <a:off x="7812813" y="5777347"/>
                <a:ext cx="137160" cy="14976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334C38C3-92A4-4393-9FB6-C833F5531B37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7808493" y="5773027"/>
                  <a:ext cx="1458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5C1A5404-8247-45FF-8B51-170A79D8053F}"/>
                    </a:ext>
                  </a:extLst>
                </p14:cNvPr>
                <p14:cNvContentPartPr/>
                <p14:nvPr/>
              </p14:nvContentPartPr>
              <p14:xfrm>
                <a:off x="7940973" y="5831707"/>
                <a:ext cx="91080" cy="9396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5C1A5404-8247-45FF-8B51-170A79D8053F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7936653" y="5827387"/>
                  <a:ext cx="997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26209BB8-FB33-4DC5-8AFD-77C387E9D555}"/>
                    </a:ext>
                  </a:extLst>
                </p14:cNvPr>
                <p14:cNvContentPartPr/>
                <p14:nvPr/>
              </p14:nvContentPartPr>
              <p14:xfrm>
                <a:off x="8028813" y="5836387"/>
                <a:ext cx="97560" cy="7524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26209BB8-FB33-4DC5-8AFD-77C387E9D555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8024493" y="5832067"/>
                  <a:ext cx="1062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41F04849-B18E-4C6D-A931-0B9CA5A706F4}"/>
                    </a:ext>
                  </a:extLst>
                </p14:cNvPr>
                <p14:cNvContentPartPr/>
                <p14:nvPr/>
              </p14:nvContentPartPr>
              <p14:xfrm>
                <a:off x="8155173" y="5806507"/>
                <a:ext cx="65520" cy="12276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41F04849-B18E-4C6D-A931-0B9CA5A706F4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8150853" y="5802187"/>
                  <a:ext cx="741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31BE7281-538C-49D7-93EB-A90054CEFF12}"/>
                    </a:ext>
                  </a:extLst>
                </p14:cNvPr>
                <p14:cNvContentPartPr/>
                <p14:nvPr/>
              </p14:nvContentPartPr>
              <p14:xfrm>
                <a:off x="8207373" y="5795347"/>
                <a:ext cx="99360" cy="10332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31BE7281-538C-49D7-93EB-A90054CEFF12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8203053" y="5791027"/>
                  <a:ext cx="1080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1BB9B802-C926-4C8D-AEBD-BBC2BB96E26E}"/>
                    </a:ext>
                  </a:extLst>
                </p14:cNvPr>
                <p14:cNvContentPartPr/>
                <p14:nvPr/>
              </p14:nvContentPartPr>
              <p14:xfrm>
                <a:off x="8305293" y="5796427"/>
                <a:ext cx="95760" cy="10440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1BB9B802-C926-4C8D-AEBD-BBC2BB96E26E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8300973" y="5792107"/>
                  <a:ext cx="1044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15E781CE-4FDF-42CC-B16E-8FC0D0829EAE}"/>
                    </a:ext>
                  </a:extLst>
                </p14:cNvPr>
                <p14:cNvContentPartPr/>
                <p14:nvPr/>
              </p14:nvContentPartPr>
              <p14:xfrm>
                <a:off x="8381613" y="5763307"/>
                <a:ext cx="74880" cy="13608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15E781CE-4FDF-42CC-B16E-8FC0D0829EAE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8377293" y="5758987"/>
                  <a:ext cx="835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13AE2CC9-96C9-4507-B283-5F101DF7C72E}"/>
                    </a:ext>
                  </a:extLst>
                </p14:cNvPr>
                <p14:cNvContentPartPr/>
                <p14:nvPr/>
              </p14:nvContentPartPr>
              <p14:xfrm>
                <a:off x="8452173" y="5759347"/>
                <a:ext cx="70560" cy="10872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13AE2CC9-96C9-4507-B283-5F101DF7C72E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8447853" y="5755027"/>
                  <a:ext cx="792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4EA846CF-16EE-4178-A64E-2935C37DFDFF}"/>
                    </a:ext>
                  </a:extLst>
                </p14:cNvPr>
                <p14:cNvContentPartPr/>
                <p14:nvPr/>
              </p14:nvContentPartPr>
              <p14:xfrm>
                <a:off x="8516613" y="5681947"/>
                <a:ext cx="101880" cy="20664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4EA846CF-16EE-4178-A64E-2935C37DFDFF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8512293" y="5677627"/>
                  <a:ext cx="1105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67A7788C-C230-424F-B70D-5D4B31B22551}"/>
                    </a:ext>
                  </a:extLst>
                </p14:cNvPr>
                <p14:cNvContentPartPr/>
                <p14:nvPr/>
              </p14:nvContentPartPr>
              <p14:xfrm>
                <a:off x="3906813" y="6153187"/>
                <a:ext cx="229680" cy="8496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67A7788C-C230-424F-B70D-5D4B31B22551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3902493" y="6148867"/>
                  <a:ext cx="2383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22E5217B-E88D-4344-B16F-E6683FE296EE}"/>
                    </a:ext>
                  </a:extLst>
                </p14:cNvPr>
                <p14:cNvContentPartPr/>
                <p14:nvPr/>
              </p14:nvContentPartPr>
              <p14:xfrm>
                <a:off x="4088973" y="6147787"/>
                <a:ext cx="167760" cy="21096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22E5217B-E88D-4344-B16F-E6683FE296EE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4084653" y="6143467"/>
                  <a:ext cx="1764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9A0E17A8-91C3-4879-A282-28E6E6B68774}"/>
                    </a:ext>
                  </a:extLst>
                </p14:cNvPr>
                <p14:cNvContentPartPr/>
                <p14:nvPr/>
              </p14:nvContentPartPr>
              <p14:xfrm>
                <a:off x="4353933" y="6166867"/>
                <a:ext cx="142560" cy="16200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9A0E17A8-91C3-4879-A282-28E6E6B68774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4349613" y="6162547"/>
                  <a:ext cx="1512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4B2170DE-D570-482F-8610-1D8FF7D756D8}"/>
                    </a:ext>
                  </a:extLst>
                </p14:cNvPr>
                <p14:cNvContentPartPr/>
                <p14:nvPr/>
              </p14:nvContentPartPr>
              <p14:xfrm>
                <a:off x="4437453" y="6191707"/>
                <a:ext cx="88560" cy="14292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4B2170DE-D570-482F-8610-1D8FF7D756D8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4433133" y="6187387"/>
                  <a:ext cx="972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27B3854D-BE47-4F5C-8991-E009828E6D76}"/>
                    </a:ext>
                  </a:extLst>
                </p14:cNvPr>
                <p14:cNvContentPartPr/>
                <p14:nvPr/>
              </p14:nvContentPartPr>
              <p14:xfrm>
                <a:off x="4558773" y="6220147"/>
                <a:ext cx="149400" cy="9432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27B3854D-BE47-4F5C-8991-E009828E6D76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4554453" y="6215827"/>
                  <a:ext cx="1580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80B8AEE6-D267-4DBA-9D8E-B3D8BF62CF5C}"/>
                    </a:ext>
                  </a:extLst>
                </p14:cNvPr>
                <p14:cNvContentPartPr/>
                <p14:nvPr/>
              </p14:nvContentPartPr>
              <p14:xfrm>
                <a:off x="4714653" y="6248947"/>
                <a:ext cx="360" cy="36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80B8AEE6-D267-4DBA-9D8E-B3D8BF62CF5C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710333" y="62446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34BE182B-5F3E-4ACF-9574-5EC10BCCD5CB}"/>
                    </a:ext>
                  </a:extLst>
                </p14:cNvPr>
                <p14:cNvContentPartPr/>
                <p14:nvPr/>
              </p14:nvContentPartPr>
              <p14:xfrm>
                <a:off x="4701693" y="6127987"/>
                <a:ext cx="93600" cy="17064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34BE182B-5F3E-4ACF-9574-5EC10BCCD5CB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4697373" y="6123667"/>
                  <a:ext cx="1022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1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9EEA9329-9BC7-4833-AF11-4B58D5FE1DF2}"/>
                    </a:ext>
                  </a:extLst>
                </p14:cNvPr>
                <p14:cNvContentPartPr/>
                <p14:nvPr/>
              </p14:nvContentPartPr>
              <p14:xfrm>
                <a:off x="4766493" y="6245707"/>
                <a:ext cx="57960" cy="6300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9EEA9329-9BC7-4833-AF11-4B58D5FE1DF2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4762173" y="6241387"/>
                  <a:ext cx="666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A270DCF5-7C74-4345-A6B0-B5F2A6C39D03}"/>
                    </a:ext>
                  </a:extLst>
                </p14:cNvPr>
                <p14:cNvContentPartPr/>
                <p14:nvPr/>
              </p14:nvContentPartPr>
              <p14:xfrm>
                <a:off x="4805733" y="6185947"/>
                <a:ext cx="171720" cy="12996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A270DCF5-7C74-4345-A6B0-B5F2A6C39D03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4801413" y="6181627"/>
                  <a:ext cx="1803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5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7C522B3D-31BA-43F3-96F5-BDB9508B7009}"/>
                    </a:ext>
                  </a:extLst>
                </p14:cNvPr>
                <p14:cNvContentPartPr/>
                <p14:nvPr/>
              </p14:nvContentPartPr>
              <p14:xfrm>
                <a:off x="4997613" y="6198187"/>
                <a:ext cx="72720" cy="10404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7C522B3D-31BA-43F3-96F5-BDB9508B7009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4993293" y="6193867"/>
                  <a:ext cx="813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7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55EA08AF-DF73-465D-8B7F-044ABE9605B2}"/>
                    </a:ext>
                  </a:extLst>
                </p14:cNvPr>
                <p14:cNvContentPartPr/>
                <p14:nvPr/>
              </p14:nvContentPartPr>
              <p14:xfrm>
                <a:off x="5159973" y="6218347"/>
                <a:ext cx="151200" cy="9072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55EA08AF-DF73-465D-8B7F-044ABE9605B2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5155653" y="6214027"/>
                  <a:ext cx="1598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9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68050C0B-160F-4D17-938C-9380D744762E}"/>
                    </a:ext>
                  </a:extLst>
                </p14:cNvPr>
                <p14:cNvContentPartPr/>
                <p14:nvPr/>
              </p14:nvContentPartPr>
              <p14:xfrm>
                <a:off x="5283453" y="6233107"/>
                <a:ext cx="261360" cy="7560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68050C0B-160F-4D17-938C-9380D744762E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5279133" y="6228787"/>
                  <a:ext cx="2700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5131DFB3-7CA2-4867-8F6C-EF88A36100DC}"/>
                    </a:ext>
                  </a:extLst>
                </p14:cNvPr>
                <p14:cNvContentPartPr/>
                <p14:nvPr/>
              </p14:nvContentPartPr>
              <p14:xfrm>
                <a:off x="5665413" y="6232747"/>
                <a:ext cx="114840" cy="8136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5131DFB3-7CA2-4867-8F6C-EF88A36100DC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5661093" y="6228427"/>
                  <a:ext cx="1234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3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D703AC3B-E0E9-40EC-AE6F-332F041EB5AD}"/>
                    </a:ext>
                  </a:extLst>
                </p14:cNvPr>
                <p14:cNvContentPartPr/>
                <p14:nvPr/>
              </p14:nvContentPartPr>
              <p14:xfrm>
                <a:off x="5783493" y="6215467"/>
                <a:ext cx="285120" cy="89640"/>
              </p14:xfrm>
            </p:contentPart>
          </mc:Choice>
          <mc:Fallback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D703AC3B-E0E9-40EC-AE6F-332F041EB5AD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5779173" y="6211147"/>
                  <a:ext cx="2937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5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C568E096-0C58-46B0-8764-D378EC0A45A4}"/>
                    </a:ext>
                  </a:extLst>
                </p14:cNvPr>
                <p14:cNvContentPartPr/>
                <p14:nvPr/>
              </p14:nvContentPartPr>
              <p14:xfrm>
                <a:off x="6130893" y="6171907"/>
                <a:ext cx="115560" cy="13428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C568E096-0C58-46B0-8764-D378EC0A45A4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6126573" y="6167587"/>
                  <a:ext cx="1242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7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04A46A5E-82AE-458E-B3AF-5F72AB6750A2}"/>
                    </a:ext>
                  </a:extLst>
                </p14:cNvPr>
                <p14:cNvContentPartPr/>
                <p14:nvPr/>
              </p14:nvContentPartPr>
              <p14:xfrm>
                <a:off x="6296853" y="6232747"/>
                <a:ext cx="172800" cy="22860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04A46A5E-82AE-458E-B3AF-5F72AB6750A2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6292533" y="6228427"/>
                  <a:ext cx="1814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9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1A5CB927-F89E-43C2-A67F-98EBF5F4467F}"/>
                    </a:ext>
                  </a:extLst>
                </p14:cNvPr>
                <p14:cNvContentPartPr/>
                <p14:nvPr/>
              </p14:nvContentPartPr>
              <p14:xfrm>
                <a:off x="6631653" y="6169027"/>
                <a:ext cx="16920" cy="15156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1A5CB927-F89E-43C2-A67F-98EBF5F4467F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6627333" y="6164707"/>
                  <a:ext cx="255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1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28FC00E7-B515-4461-825F-1EE8AA70180E}"/>
                    </a:ext>
                  </a:extLst>
                </p14:cNvPr>
                <p14:cNvContentPartPr/>
                <p14:nvPr/>
              </p14:nvContentPartPr>
              <p14:xfrm>
                <a:off x="6682413" y="6214027"/>
                <a:ext cx="109440" cy="10476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28FC00E7-B515-4461-825F-1EE8AA70180E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6678093" y="6209707"/>
                  <a:ext cx="1180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3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2226083C-6FC1-44D7-890D-8C8E05E89334}"/>
                    </a:ext>
                  </a:extLst>
                </p14:cNvPr>
                <p14:cNvContentPartPr/>
                <p14:nvPr/>
              </p14:nvContentPartPr>
              <p14:xfrm>
                <a:off x="6786813" y="6216547"/>
                <a:ext cx="104760" cy="9828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2226083C-6FC1-44D7-890D-8C8E05E89334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6782493" y="6212227"/>
                  <a:ext cx="1134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5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45D9E0B7-AAB9-44E5-836F-0954C60E8ACB}"/>
                    </a:ext>
                  </a:extLst>
                </p14:cNvPr>
                <p14:cNvContentPartPr/>
                <p14:nvPr/>
              </p14:nvContentPartPr>
              <p14:xfrm>
                <a:off x="6857013" y="6194587"/>
                <a:ext cx="153000" cy="14544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45D9E0B7-AAB9-44E5-836F-0954C60E8ACB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6852693" y="6190267"/>
                  <a:ext cx="1616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7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21D510D6-2F48-4971-804C-7065B7B0244D}"/>
                    </a:ext>
                  </a:extLst>
                </p14:cNvPr>
                <p14:cNvContentPartPr/>
                <p14:nvPr/>
              </p14:nvContentPartPr>
              <p14:xfrm>
                <a:off x="6522573" y="6316627"/>
                <a:ext cx="487440" cy="8856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21D510D6-2F48-4971-804C-7065B7B0244D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6518253" y="6312307"/>
                  <a:ext cx="4960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9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9C6E31F9-9D75-4094-B11A-EF8F292FABC0}"/>
                    </a:ext>
                  </a:extLst>
                </p14:cNvPr>
                <p14:cNvContentPartPr/>
                <p14:nvPr/>
              </p14:nvContentPartPr>
              <p14:xfrm>
                <a:off x="7144653" y="6202147"/>
                <a:ext cx="140400" cy="11124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9C6E31F9-9D75-4094-B11A-EF8F292FABC0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7140333" y="6197827"/>
                  <a:ext cx="1490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1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1875DAF5-6AC2-48F3-B115-AA779368E491}"/>
                    </a:ext>
                  </a:extLst>
                </p14:cNvPr>
                <p14:cNvContentPartPr/>
                <p14:nvPr/>
              </p14:nvContentPartPr>
              <p14:xfrm>
                <a:off x="7304493" y="6218347"/>
                <a:ext cx="140400" cy="103680"/>
              </p14:xfrm>
            </p:contentPart>
          </mc:Choice>
          <mc:Fallback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1875DAF5-6AC2-48F3-B115-AA779368E491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7300173" y="6214027"/>
                  <a:ext cx="1490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3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554B2757-A3B0-4FE1-AE4B-BB10BD202891}"/>
                    </a:ext>
                  </a:extLst>
                </p14:cNvPr>
                <p14:cNvContentPartPr/>
                <p14:nvPr/>
              </p14:nvContentPartPr>
              <p14:xfrm>
                <a:off x="7460733" y="6225547"/>
                <a:ext cx="29160" cy="2880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554B2757-A3B0-4FE1-AE4B-BB10BD202891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7456413" y="6221227"/>
                  <a:ext cx="378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5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EE115D4D-80F9-460A-A5CE-1F53A853ACC0}"/>
                    </a:ext>
                  </a:extLst>
                </p14:cNvPr>
                <p14:cNvContentPartPr/>
                <p14:nvPr/>
              </p14:nvContentPartPr>
              <p14:xfrm>
                <a:off x="7434453" y="6203227"/>
                <a:ext cx="109440" cy="10584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EE115D4D-80F9-460A-A5CE-1F53A853ACC0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7430133" y="6198907"/>
                  <a:ext cx="1180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7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543B13C8-9A6C-416D-803E-7A02E7E728AB}"/>
                    </a:ext>
                  </a:extLst>
                </p14:cNvPr>
                <p14:cNvContentPartPr/>
                <p14:nvPr/>
              </p14:nvContentPartPr>
              <p14:xfrm>
                <a:off x="7582413" y="6115747"/>
                <a:ext cx="249480" cy="176760"/>
              </p14:xfrm>
            </p:contentPart>
          </mc:Choice>
          <mc:Fallback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543B13C8-9A6C-416D-803E-7A02E7E728AB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7577733" y="6111427"/>
                  <a:ext cx="2581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9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90CD6DE5-50E5-4513-931A-D7F2E1F25EFD}"/>
                    </a:ext>
                  </a:extLst>
                </p14:cNvPr>
                <p14:cNvContentPartPr/>
                <p14:nvPr/>
              </p14:nvContentPartPr>
              <p14:xfrm>
                <a:off x="7832973" y="6099907"/>
                <a:ext cx="360" cy="36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90CD6DE5-50E5-4513-931A-D7F2E1F25EFD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828653" y="60955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0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DA19C4E2-66AC-412C-AB1D-1E096A1F24B8}"/>
                    </a:ext>
                  </a:extLst>
                </p14:cNvPr>
                <p14:cNvContentPartPr/>
                <p14:nvPr/>
              </p14:nvContentPartPr>
              <p14:xfrm>
                <a:off x="7877253" y="6073267"/>
                <a:ext cx="151200" cy="170640"/>
              </p14:xfrm>
            </p:contentPart>
          </mc:Choice>
          <mc:Fallback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DA19C4E2-66AC-412C-AB1D-1E096A1F24B8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7872933" y="6068947"/>
                  <a:ext cx="1598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2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224A523C-1598-44F6-A3A5-37AF25980C10}"/>
                    </a:ext>
                  </a:extLst>
                </p14:cNvPr>
                <p14:cNvContentPartPr/>
                <p14:nvPr/>
              </p14:nvContentPartPr>
              <p14:xfrm>
                <a:off x="8070213" y="6139507"/>
                <a:ext cx="75240" cy="96840"/>
              </p14:xfrm>
            </p:contentPart>
          </mc:Choice>
          <mc:Fallback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224A523C-1598-44F6-A3A5-37AF25980C10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8065893" y="6135187"/>
                  <a:ext cx="838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4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11C15B74-FDEB-433A-9984-79AAB19B3570}"/>
                    </a:ext>
                  </a:extLst>
                </p14:cNvPr>
                <p14:cNvContentPartPr/>
                <p14:nvPr/>
              </p14:nvContentPartPr>
              <p14:xfrm>
                <a:off x="8160933" y="6145267"/>
                <a:ext cx="131760" cy="111960"/>
              </p14:xfrm>
            </p:contentPart>
          </mc:Choice>
          <mc:Fallback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11C15B74-FDEB-433A-9984-79AAB19B3570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8156613" y="6140947"/>
                  <a:ext cx="1404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6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21737B1A-B546-4B2E-A805-99AA9900F3F5}"/>
                    </a:ext>
                  </a:extLst>
                </p14:cNvPr>
                <p14:cNvContentPartPr/>
                <p14:nvPr/>
              </p14:nvContentPartPr>
              <p14:xfrm>
                <a:off x="4996173" y="6451987"/>
                <a:ext cx="206640" cy="157320"/>
              </p14:xfrm>
            </p:contentPart>
          </mc:Choice>
          <mc:Fallback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21737B1A-B546-4B2E-A805-99AA9900F3F5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4991853" y="6447667"/>
                  <a:ext cx="2152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8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9DDDB540-C0CA-45E0-B2D0-D81B29BDE496}"/>
                    </a:ext>
                  </a:extLst>
                </p14:cNvPr>
                <p14:cNvContentPartPr/>
                <p14:nvPr/>
              </p14:nvContentPartPr>
              <p14:xfrm>
                <a:off x="5213253" y="6441187"/>
                <a:ext cx="147240" cy="121320"/>
              </p14:xfrm>
            </p:contentPart>
          </mc:Choice>
          <mc:Fallback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9DDDB540-C0CA-45E0-B2D0-D81B29BDE496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5208933" y="6436867"/>
                  <a:ext cx="1558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0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1F1EB455-50CF-4B81-AE77-4831089746C5}"/>
                    </a:ext>
                  </a:extLst>
                </p14:cNvPr>
                <p14:cNvContentPartPr/>
                <p14:nvPr/>
              </p14:nvContentPartPr>
              <p14:xfrm>
                <a:off x="5422413" y="6427507"/>
                <a:ext cx="145800" cy="119160"/>
              </p14:xfrm>
            </p:contentPart>
          </mc:Choice>
          <mc:Fallback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1F1EB455-50CF-4B81-AE77-4831089746C5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5418093" y="6423187"/>
                  <a:ext cx="1544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2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21AED5CA-3D9A-4443-9972-5E200064C218}"/>
                    </a:ext>
                  </a:extLst>
                </p14:cNvPr>
                <p14:cNvContentPartPr/>
                <p14:nvPr/>
              </p14:nvContentPartPr>
              <p14:xfrm>
                <a:off x="5389653" y="6423547"/>
                <a:ext cx="96480" cy="13680"/>
              </p14:xfrm>
            </p:contentPart>
          </mc:Choice>
          <mc:Fallback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21AED5CA-3D9A-4443-9972-5E200064C218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5385333" y="6419227"/>
                  <a:ext cx="1051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4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0E3FB3AA-6743-469C-84E8-AD2C40FE850E}"/>
                    </a:ext>
                  </a:extLst>
                </p14:cNvPr>
                <p14:cNvContentPartPr/>
                <p14:nvPr/>
              </p14:nvContentPartPr>
              <p14:xfrm>
                <a:off x="5591253" y="6443707"/>
                <a:ext cx="51480" cy="99720"/>
              </p14:xfrm>
            </p:contentPart>
          </mc:Choice>
          <mc:Fallback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0E3FB3AA-6743-469C-84E8-AD2C40FE850E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5586933" y="6439387"/>
                  <a:ext cx="601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6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6AEABAC2-6AF4-4DFD-8893-82D09DEDBC70}"/>
                    </a:ext>
                  </a:extLst>
                </p14:cNvPr>
                <p14:cNvContentPartPr/>
                <p14:nvPr/>
              </p14:nvContentPartPr>
              <p14:xfrm>
                <a:off x="5652453" y="6486187"/>
                <a:ext cx="74880" cy="54360"/>
              </p14:xfrm>
            </p:contentPart>
          </mc:Choice>
          <mc:Fallback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6AEABAC2-6AF4-4DFD-8893-82D09DEDBC70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5648133" y="6481867"/>
                  <a:ext cx="835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8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DE56F660-01C1-4D06-9AFE-1877B4C60AFD}"/>
                    </a:ext>
                  </a:extLst>
                </p14:cNvPr>
                <p14:cNvContentPartPr/>
                <p14:nvPr/>
              </p14:nvContentPartPr>
              <p14:xfrm>
                <a:off x="5755773" y="6422107"/>
                <a:ext cx="38880" cy="14616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DE56F660-01C1-4D06-9AFE-1877B4C60AFD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5751453" y="6417787"/>
                  <a:ext cx="475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0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D91B1E7D-CDD6-436C-897A-881FDE3D38F1}"/>
                    </a:ext>
                  </a:extLst>
                </p14:cNvPr>
                <p14:cNvContentPartPr/>
                <p14:nvPr/>
              </p14:nvContentPartPr>
              <p14:xfrm>
                <a:off x="5757573" y="6425347"/>
                <a:ext cx="88200" cy="114480"/>
              </p14:xfrm>
            </p:contentPart>
          </mc:Choice>
          <mc:Fallback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D91B1E7D-CDD6-436C-897A-881FDE3D38F1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5753253" y="6421027"/>
                  <a:ext cx="968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2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ECE0950F-97E5-4E43-A864-A3985D12A654}"/>
                    </a:ext>
                  </a:extLst>
                </p14:cNvPr>
                <p14:cNvContentPartPr/>
                <p14:nvPr/>
              </p14:nvContentPartPr>
              <p14:xfrm>
                <a:off x="5862333" y="6470347"/>
                <a:ext cx="94680" cy="72720"/>
              </p14:xfrm>
            </p:contentPart>
          </mc:Choice>
          <mc:Fallback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ECE0950F-97E5-4E43-A864-A3985D12A654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5858013" y="6466027"/>
                  <a:ext cx="1033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4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D1B39865-6564-45E9-A56F-B0B83B2A19E0}"/>
                    </a:ext>
                  </a:extLst>
                </p14:cNvPr>
                <p14:cNvContentPartPr/>
                <p14:nvPr/>
              </p14:nvContentPartPr>
              <p14:xfrm>
                <a:off x="6062133" y="6415627"/>
                <a:ext cx="168480" cy="149040"/>
              </p14:xfrm>
            </p:contentPart>
          </mc:Choice>
          <mc:Fallback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D1B39865-6564-45E9-A56F-B0B83B2A19E0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6057813" y="6411307"/>
                  <a:ext cx="1771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6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F91DF419-FD01-4E98-84D9-1084A3BED292}"/>
                    </a:ext>
                  </a:extLst>
                </p14:cNvPr>
                <p14:cNvContentPartPr/>
                <p14:nvPr/>
              </p14:nvContentPartPr>
              <p14:xfrm>
                <a:off x="6251133" y="6459547"/>
                <a:ext cx="186120" cy="80280"/>
              </p14:xfrm>
            </p:contentPart>
          </mc:Choice>
          <mc:Fallback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F91DF419-FD01-4E98-84D9-1084A3BED292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6246813" y="6455227"/>
                  <a:ext cx="1947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8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ABAC4020-8948-407B-A958-16B32B0AFE69}"/>
                    </a:ext>
                  </a:extLst>
                </p14:cNvPr>
                <p14:cNvContentPartPr/>
                <p14:nvPr/>
              </p14:nvContentPartPr>
              <p14:xfrm>
                <a:off x="6539493" y="6425707"/>
                <a:ext cx="71640" cy="118440"/>
              </p14:xfrm>
            </p:contentPart>
          </mc:Choice>
          <mc:Fallback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ABAC4020-8948-407B-A958-16B32B0AFE69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6535173" y="6421387"/>
                  <a:ext cx="802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0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F5CDC4FB-2B15-43FD-BCC2-262755A93441}"/>
                    </a:ext>
                  </a:extLst>
                </p14:cNvPr>
                <p14:cNvContentPartPr/>
                <p14:nvPr/>
              </p14:nvContentPartPr>
              <p14:xfrm>
                <a:off x="6641733" y="6361987"/>
                <a:ext cx="153360" cy="239040"/>
              </p14:xfrm>
            </p:contentPart>
          </mc:Choice>
          <mc:Fallback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F5CDC4FB-2B15-43FD-BCC2-262755A93441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6637413" y="6357667"/>
                  <a:ext cx="1620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2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727AFA97-5EBC-4AFB-901A-F3902A3FFD84}"/>
                    </a:ext>
                  </a:extLst>
                </p14:cNvPr>
                <p14:cNvContentPartPr/>
                <p14:nvPr/>
              </p14:nvContentPartPr>
              <p14:xfrm>
                <a:off x="6800133" y="6436867"/>
                <a:ext cx="219240" cy="82800"/>
              </p14:xfrm>
            </p:contentPart>
          </mc:Choice>
          <mc:Fallback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727AFA97-5EBC-4AFB-901A-F3902A3FFD84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6795813" y="6432547"/>
                  <a:ext cx="2278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4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B8E46D5A-AB65-45DA-B2FA-5B25FE90D886}"/>
                    </a:ext>
                  </a:extLst>
                </p14:cNvPr>
                <p14:cNvContentPartPr/>
                <p14:nvPr/>
              </p14:nvContentPartPr>
              <p14:xfrm>
                <a:off x="7147173" y="6376387"/>
                <a:ext cx="109800" cy="142200"/>
              </p14:xfrm>
            </p:contentPart>
          </mc:Choice>
          <mc:Fallback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B8E46D5A-AB65-45DA-B2FA-5B25FE90D886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7142853" y="6372067"/>
                  <a:ext cx="1184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6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C64B0F77-42F1-4D88-BDA2-B36D0CA25A8E}"/>
                    </a:ext>
                  </a:extLst>
                </p14:cNvPr>
                <p14:cNvContentPartPr/>
                <p14:nvPr/>
              </p14:nvContentPartPr>
              <p14:xfrm>
                <a:off x="7298013" y="6442987"/>
                <a:ext cx="145440" cy="82080"/>
              </p14:xfrm>
            </p:contentPart>
          </mc:Choice>
          <mc:Fallback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C64B0F77-42F1-4D88-BDA2-B36D0CA25A8E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7293693" y="6438667"/>
                  <a:ext cx="1540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8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9A4AF160-DB7C-4F89-B734-407B0D3A16CD}"/>
                    </a:ext>
                  </a:extLst>
                </p14:cNvPr>
                <p14:cNvContentPartPr/>
                <p14:nvPr/>
              </p14:nvContentPartPr>
              <p14:xfrm>
                <a:off x="7412133" y="6382867"/>
                <a:ext cx="84240" cy="169200"/>
              </p14:xfrm>
            </p:contentPart>
          </mc:Choice>
          <mc:Fallback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9A4AF160-DB7C-4F89-B734-407B0D3A16CD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7407813" y="6378547"/>
                  <a:ext cx="928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0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C2C6B283-7B00-4EC8-BE81-05A4BA7DEAA4}"/>
                    </a:ext>
                  </a:extLst>
                </p14:cNvPr>
                <p14:cNvContentPartPr/>
                <p14:nvPr/>
              </p14:nvContentPartPr>
              <p14:xfrm>
                <a:off x="7568373" y="6433987"/>
                <a:ext cx="155880" cy="144720"/>
              </p14:xfrm>
            </p:contentPart>
          </mc:Choice>
          <mc:Fallback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C2C6B283-7B00-4EC8-BE81-05A4BA7DEAA4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7564053" y="6429667"/>
                  <a:ext cx="1645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2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585EA139-8FEC-463A-86AE-3DF393C1EA7F}"/>
                    </a:ext>
                  </a:extLst>
                </p14:cNvPr>
                <p14:cNvContentPartPr/>
                <p14:nvPr/>
              </p14:nvContentPartPr>
              <p14:xfrm>
                <a:off x="7743693" y="6439747"/>
                <a:ext cx="106200" cy="89280"/>
              </p14:xfrm>
            </p:contentPart>
          </mc:Choice>
          <mc:Fallback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585EA139-8FEC-463A-86AE-3DF393C1EA7F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7739373" y="6435427"/>
                  <a:ext cx="1148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4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756B262C-6996-4088-A522-197BC82E30AD}"/>
                    </a:ext>
                  </a:extLst>
                </p14:cNvPr>
                <p14:cNvContentPartPr/>
                <p14:nvPr/>
              </p14:nvContentPartPr>
              <p14:xfrm>
                <a:off x="7870413" y="6406987"/>
                <a:ext cx="93960" cy="96120"/>
              </p14:xfrm>
            </p:contentPart>
          </mc:Choice>
          <mc:Fallback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756B262C-6996-4088-A522-197BC82E30AD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7866093" y="6402667"/>
                  <a:ext cx="1026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6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7614BFD0-F39A-4B6D-8D50-C08E3C2A027A}"/>
                    </a:ext>
                  </a:extLst>
                </p14:cNvPr>
                <p14:cNvContentPartPr/>
                <p14:nvPr/>
              </p14:nvContentPartPr>
              <p14:xfrm>
                <a:off x="7950333" y="6336067"/>
                <a:ext cx="110160" cy="128160"/>
              </p14:xfrm>
            </p:contentPart>
          </mc:Choice>
          <mc:Fallback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7614BFD0-F39A-4B6D-8D50-C08E3C2A027A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7946013" y="6331747"/>
                  <a:ext cx="1188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8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0C554059-6141-43DE-AE73-863F39C24453}"/>
                    </a:ext>
                  </a:extLst>
                </p14:cNvPr>
                <p14:cNvContentPartPr/>
                <p14:nvPr/>
              </p14:nvContentPartPr>
              <p14:xfrm>
                <a:off x="8007933" y="6429667"/>
                <a:ext cx="48600" cy="44640"/>
              </p14:xfrm>
            </p:contentPart>
          </mc:Choice>
          <mc:Fallback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0C554059-6141-43DE-AE73-863F39C24453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8003613" y="6425347"/>
                  <a:ext cx="572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0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8FED5DF9-B4A5-4727-91C3-33773B59347F}"/>
                    </a:ext>
                  </a:extLst>
                </p14:cNvPr>
                <p14:cNvContentPartPr/>
                <p14:nvPr/>
              </p14:nvContentPartPr>
              <p14:xfrm>
                <a:off x="8088933" y="6403027"/>
                <a:ext cx="113400" cy="63720"/>
              </p14:xfrm>
            </p:contentPart>
          </mc:Choice>
          <mc:Fallback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8FED5DF9-B4A5-4727-91C3-33773B59347F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8084613" y="6398707"/>
                  <a:ext cx="1220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2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8CF91A08-CB02-43F2-87A1-C3E60FF9792B}"/>
                    </a:ext>
                  </a:extLst>
                </p14:cNvPr>
                <p14:cNvContentPartPr/>
                <p14:nvPr/>
              </p14:nvContentPartPr>
              <p14:xfrm>
                <a:off x="8228613" y="6392587"/>
                <a:ext cx="87120" cy="70200"/>
              </p14:xfrm>
            </p:contentPart>
          </mc:Choice>
          <mc:Fallback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8CF91A08-CB02-43F2-87A1-C3E60FF9792B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8224293" y="6388267"/>
                  <a:ext cx="957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4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882B61E5-BFDA-42BB-8F52-DFA576AF6E9B}"/>
                    </a:ext>
                  </a:extLst>
                </p14:cNvPr>
                <p14:cNvContentPartPr/>
                <p14:nvPr/>
              </p14:nvContentPartPr>
              <p14:xfrm>
                <a:off x="5015973" y="6658267"/>
                <a:ext cx="93240" cy="102960"/>
              </p14:xfrm>
            </p:contentPart>
          </mc:Choice>
          <mc:Fallback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882B61E5-BFDA-42BB-8F52-DFA576AF6E9B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5011653" y="6653947"/>
                  <a:ext cx="1018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6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72EFCFEB-DAD8-4D6D-A342-6FE790E656AB}"/>
                    </a:ext>
                  </a:extLst>
                </p14:cNvPr>
                <p14:cNvContentPartPr/>
                <p14:nvPr/>
              </p14:nvContentPartPr>
              <p14:xfrm>
                <a:off x="5083653" y="6686707"/>
                <a:ext cx="191880" cy="65160"/>
              </p14:xfrm>
            </p:contentPart>
          </mc:Choice>
          <mc:Fallback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72EFCFEB-DAD8-4D6D-A342-6FE790E656AB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5079333" y="6682387"/>
                  <a:ext cx="2005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8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CD091D69-9D47-4ED0-BF16-D69876B030CB}"/>
                    </a:ext>
                  </a:extLst>
                </p14:cNvPr>
                <p14:cNvContentPartPr/>
                <p14:nvPr/>
              </p14:nvContentPartPr>
              <p14:xfrm>
                <a:off x="5442573" y="6719467"/>
                <a:ext cx="360" cy="360"/>
              </p14:xfrm>
            </p:contentPart>
          </mc:Choice>
          <mc:Fallback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CD091D69-9D47-4ED0-BF16-D69876B030CB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5438253" y="67151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9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5753AAE2-8DE0-4032-B5A4-D64185E6F0E7}"/>
                    </a:ext>
                  </a:extLst>
                </p14:cNvPr>
                <p14:cNvContentPartPr/>
                <p14:nvPr/>
              </p14:nvContentPartPr>
              <p14:xfrm>
                <a:off x="5359773" y="6651067"/>
                <a:ext cx="81360" cy="91440"/>
              </p14:xfrm>
            </p:contentPart>
          </mc:Choice>
          <mc:Fallback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5753AAE2-8DE0-4032-B5A4-D64185E6F0E7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5355453" y="6646747"/>
                  <a:ext cx="900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1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DD10840E-CDC3-4322-8332-539FDA357A3F}"/>
                    </a:ext>
                  </a:extLst>
                </p14:cNvPr>
                <p14:cNvContentPartPr/>
                <p14:nvPr/>
              </p14:nvContentPartPr>
              <p14:xfrm>
                <a:off x="5475693" y="6683827"/>
                <a:ext cx="133920" cy="119520"/>
              </p14:xfrm>
            </p:contentPart>
          </mc:Choice>
          <mc:Fallback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DD10840E-CDC3-4322-8332-539FDA357A3F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5471373" y="6679507"/>
                  <a:ext cx="1425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3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E3BC164E-5E63-4A76-BC94-F2F6B3DEE661}"/>
                    </a:ext>
                  </a:extLst>
                </p14:cNvPr>
                <p14:cNvContentPartPr/>
                <p14:nvPr/>
              </p14:nvContentPartPr>
              <p14:xfrm>
                <a:off x="5663253" y="6646387"/>
                <a:ext cx="135000" cy="77400"/>
              </p14:xfrm>
            </p:contentPart>
          </mc:Choice>
          <mc:Fallback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E3BC164E-5E63-4A76-BC94-F2F6B3DEE661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5658933" y="6642067"/>
                  <a:ext cx="1436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5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AE4686C8-E19F-4AC8-8FDA-89FD6423F74E}"/>
                    </a:ext>
                  </a:extLst>
                </p14:cNvPr>
                <p14:cNvContentPartPr/>
                <p14:nvPr/>
              </p14:nvContentPartPr>
              <p14:xfrm>
                <a:off x="5855133" y="6644227"/>
                <a:ext cx="180720" cy="71640"/>
              </p14:xfrm>
            </p:contentPart>
          </mc:Choice>
          <mc:Fallback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AE4686C8-E19F-4AC8-8FDA-89FD6423F74E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5850813" y="6639907"/>
                  <a:ext cx="1893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7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A91C1399-B0EE-4F10-9250-2720F0ED8DAA}"/>
                    </a:ext>
                  </a:extLst>
                </p14:cNvPr>
                <p14:cNvContentPartPr/>
                <p14:nvPr/>
              </p14:nvContentPartPr>
              <p14:xfrm>
                <a:off x="6197493" y="6653587"/>
                <a:ext cx="111240" cy="66240"/>
              </p14:xfrm>
            </p:contentPart>
          </mc:Choice>
          <mc:Fallback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A91C1399-B0EE-4F10-9250-2720F0ED8DAA}"/>
                    </a:ext>
                  </a:extLst>
                </p:cNvPr>
                <p:cNvPicPr/>
                <p:nvPr/>
              </p:nvPicPr>
              <p:blipFill>
                <a:blip r:embed="rId928"/>
                <a:stretch>
                  <a:fillRect/>
                </a:stretch>
              </p:blipFill>
              <p:spPr>
                <a:xfrm>
                  <a:off x="6193173" y="6649267"/>
                  <a:ext cx="1198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9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E90B68DC-347F-4AEC-9529-42045F484725}"/>
                    </a:ext>
                  </a:extLst>
                </p14:cNvPr>
                <p14:cNvContentPartPr/>
                <p14:nvPr/>
              </p14:nvContentPartPr>
              <p14:xfrm>
                <a:off x="6336093" y="6575467"/>
                <a:ext cx="66960" cy="136080"/>
              </p14:xfrm>
            </p:contentPart>
          </mc:Choice>
          <mc:Fallback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E90B68DC-347F-4AEC-9529-42045F484725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6331773" y="6571147"/>
                  <a:ext cx="756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1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9C1E603C-EDE6-4323-9CD0-21BC7E75CA91}"/>
                    </a:ext>
                  </a:extLst>
                </p14:cNvPr>
                <p14:cNvContentPartPr/>
                <p14:nvPr/>
              </p14:nvContentPartPr>
              <p14:xfrm>
                <a:off x="6445173" y="6650347"/>
                <a:ext cx="79200" cy="58680"/>
              </p14:xfrm>
            </p:contentPart>
          </mc:Choice>
          <mc:Fallback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9C1E603C-EDE6-4323-9CD0-21BC7E75CA91}"/>
                    </a:ext>
                  </a:extLst>
                </p:cNvPr>
                <p:cNvPicPr/>
                <p:nvPr/>
              </p:nvPicPr>
              <p:blipFill>
                <a:blip r:embed="rId932"/>
                <a:stretch>
                  <a:fillRect/>
                </a:stretch>
              </p:blipFill>
              <p:spPr>
                <a:xfrm>
                  <a:off x="6440853" y="6646027"/>
                  <a:ext cx="878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3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E98AF7FA-04ED-41C6-8E30-032F8C6BD662}"/>
                    </a:ext>
                  </a:extLst>
                </p14:cNvPr>
                <p14:cNvContentPartPr/>
                <p14:nvPr/>
              </p14:nvContentPartPr>
              <p14:xfrm>
                <a:off x="6512493" y="6653227"/>
                <a:ext cx="102600" cy="65520"/>
              </p14:xfrm>
            </p:contentPart>
          </mc:Choice>
          <mc:Fallback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E98AF7FA-04ED-41C6-8E30-032F8C6BD662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6508173" y="6648907"/>
                  <a:ext cx="1112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5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78AA4D71-D9CC-4073-97F1-F923C57FA91F}"/>
                    </a:ext>
                  </a:extLst>
                </p14:cNvPr>
                <p14:cNvContentPartPr/>
                <p14:nvPr/>
              </p14:nvContentPartPr>
              <p14:xfrm>
                <a:off x="6603213" y="6588067"/>
                <a:ext cx="124200" cy="134640"/>
              </p14:xfrm>
            </p:contentPart>
          </mc:Choice>
          <mc:Fallback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78AA4D71-D9CC-4073-97F1-F923C57FA91F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6598893" y="6583747"/>
                  <a:ext cx="1328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7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7A9CE73D-BBA2-44DB-A652-A80FDAE886EE}"/>
                    </a:ext>
                  </a:extLst>
                </p14:cNvPr>
                <p14:cNvContentPartPr/>
                <p14:nvPr/>
              </p14:nvContentPartPr>
              <p14:xfrm>
                <a:off x="6793653" y="6518227"/>
                <a:ext cx="17280" cy="211320"/>
              </p14:xfrm>
            </p:contentPart>
          </mc:Choice>
          <mc:Fallback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7A9CE73D-BBA2-44DB-A652-A80FDAE886EE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6789333" y="6513907"/>
                  <a:ext cx="259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9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693898FA-1D2E-4E15-9CF6-6C1941641940}"/>
                    </a:ext>
                  </a:extLst>
                </p14:cNvPr>
                <p14:cNvContentPartPr/>
                <p14:nvPr/>
              </p14:nvContentPartPr>
              <p14:xfrm>
                <a:off x="2474733" y="2863867"/>
                <a:ext cx="664200" cy="1028160"/>
              </p14:xfrm>
            </p:contentPart>
          </mc:Choice>
          <mc:Fallback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693898FA-1D2E-4E15-9CF6-6C1941641940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2470413" y="2859547"/>
                  <a:ext cx="672840" cy="103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41">
            <p14:nvContentPartPr>
              <p14:cNvPr id="600" name="Freihand 599">
                <a:extLst>
                  <a:ext uri="{FF2B5EF4-FFF2-40B4-BE49-F238E27FC236}">
                    <a16:creationId xmlns:a16="http://schemas.microsoft.com/office/drawing/2014/main" id="{8C07D705-E8D6-404A-A857-CD817F4A019D}"/>
                  </a:ext>
                </a:extLst>
              </p14:cNvPr>
              <p14:cNvContentPartPr/>
              <p14:nvPr/>
            </p14:nvContentPartPr>
            <p14:xfrm>
              <a:off x="4607373" y="4254547"/>
              <a:ext cx="752760" cy="818640"/>
            </p14:xfrm>
          </p:contentPart>
        </mc:Choice>
        <mc:Fallback>
          <p:pic>
            <p:nvPicPr>
              <p:cNvPr id="600" name="Freihand 599">
                <a:extLst>
                  <a:ext uri="{FF2B5EF4-FFF2-40B4-BE49-F238E27FC236}">
                    <a16:creationId xmlns:a16="http://schemas.microsoft.com/office/drawing/2014/main" id="{8C07D705-E8D6-404A-A857-CD817F4A019D}"/>
                  </a:ext>
                </a:extLst>
              </p:cNvPr>
              <p:cNvPicPr/>
              <p:nvPr/>
            </p:nvPicPr>
            <p:blipFill>
              <a:blip r:embed="rId942"/>
              <a:stretch>
                <a:fillRect/>
              </a:stretch>
            </p:blipFill>
            <p:spPr>
              <a:xfrm>
                <a:off x="4603053" y="4250227"/>
                <a:ext cx="761400" cy="82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606" name="Gruppieren 605">
            <a:extLst>
              <a:ext uri="{FF2B5EF4-FFF2-40B4-BE49-F238E27FC236}">
                <a16:creationId xmlns:a16="http://schemas.microsoft.com/office/drawing/2014/main" id="{4701F167-1493-4993-88EB-710F07037530}"/>
              </a:ext>
            </a:extLst>
          </p:cNvPr>
          <p:cNvGrpSpPr/>
          <p:nvPr/>
        </p:nvGrpSpPr>
        <p:grpSpPr>
          <a:xfrm>
            <a:off x="5061693" y="3795187"/>
            <a:ext cx="2696400" cy="742680"/>
            <a:chOff x="5061693" y="3795187"/>
            <a:chExt cx="2696400" cy="74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3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E84BCD4D-97EC-4423-8A50-497BD9E765E4}"/>
                    </a:ext>
                  </a:extLst>
                </p14:cNvPr>
                <p14:cNvContentPartPr/>
                <p14:nvPr/>
              </p14:nvContentPartPr>
              <p14:xfrm>
                <a:off x="5061693" y="4138627"/>
                <a:ext cx="1693800" cy="399240"/>
              </p14:xfrm>
            </p:contentPart>
          </mc:Choice>
          <mc:Fallback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E84BCD4D-97EC-4423-8A50-497BD9E765E4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5057373" y="4134307"/>
                  <a:ext cx="170244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5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61A91909-A161-413D-9826-E412FBF69854}"/>
                    </a:ext>
                  </a:extLst>
                </p14:cNvPr>
                <p14:cNvContentPartPr/>
                <p14:nvPr/>
              </p14:nvContentPartPr>
              <p14:xfrm>
                <a:off x="6621573" y="4101907"/>
                <a:ext cx="1136520" cy="339120"/>
              </p14:xfrm>
            </p:contentPart>
          </mc:Choice>
          <mc:Fallback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61A91909-A161-413D-9826-E412FBF69854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6617253" y="4097587"/>
                  <a:ext cx="114516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7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1861CDB6-C764-435B-ADED-ADD4DDC4CF03}"/>
                    </a:ext>
                  </a:extLst>
                </p14:cNvPr>
                <p14:cNvContentPartPr/>
                <p14:nvPr/>
              </p14:nvContentPartPr>
              <p14:xfrm>
                <a:off x="6461013" y="3795187"/>
                <a:ext cx="297360" cy="258120"/>
              </p14:xfrm>
            </p:contentPart>
          </mc:Choice>
          <mc:Fallback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1861CDB6-C764-435B-ADED-ADD4DDC4CF03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6456693" y="3790867"/>
                  <a:ext cx="3060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9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1DC2F465-AA4B-4BB7-A93A-BFA75BB41114}"/>
                    </a:ext>
                  </a:extLst>
                </p14:cNvPr>
                <p14:cNvContentPartPr/>
                <p14:nvPr/>
              </p14:nvContentPartPr>
              <p14:xfrm>
                <a:off x="6817773" y="3950347"/>
                <a:ext cx="208800" cy="113400"/>
              </p14:xfrm>
            </p:contentPart>
          </mc:Choice>
          <mc:Fallback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1DC2F465-AA4B-4BB7-A93A-BFA75BB41114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6813453" y="3946027"/>
                  <a:ext cx="217440" cy="12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51">
            <p14:nvContentPartPr>
              <p14:cNvPr id="607" name="Freihand 606">
                <a:extLst>
                  <a:ext uri="{FF2B5EF4-FFF2-40B4-BE49-F238E27FC236}">
                    <a16:creationId xmlns:a16="http://schemas.microsoft.com/office/drawing/2014/main" id="{BAA9A5D3-2F2B-4DC3-8D22-B824EC6B57CF}"/>
                  </a:ext>
                </a:extLst>
              </p14:cNvPr>
              <p14:cNvContentPartPr/>
              <p14:nvPr/>
            </p14:nvContentPartPr>
            <p14:xfrm>
              <a:off x="6688893" y="3629227"/>
              <a:ext cx="187200" cy="144720"/>
            </p14:xfrm>
          </p:contentPart>
        </mc:Choice>
        <mc:Fallback>
          <p:pic>
            <p:nvPicPr>
              <p:cNvPr id="607" name="Freihand 606">
                <a:extLst>
                  <a:ext uri="{FF2B5EF4-FFF2-40B4-BE49-F238E27FC236}">
                    <a16:creationId xmlns:a16="http://schemas.microsoft.com/office/drawing/2014/main" id="{BAA9A5D3-2F2B-4DC3-8D22-B824EC6B57CF}"/>
                  </a:ext>
                </a:extLst>
              </p:cNvPr>
              <p:cNvPicPr/>
              <p:nvPr/>
            </p:nvPicPr>
            <p:blipFill>
              <a:blip r:embed="rId952"/>
              <a:stretch>
                <a:fillRect/>
              </a:stretch>
            </p:blipFill>
            <p:spPr>
              <a:xfrm>
                <a:off x="6684573" y="3624907"/>
                <a:ext cx="19584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3">
            <p14:nvContentPartPr>
              <p14:cNvPr id="608" name="Freihand 607">
                <a:extLst>
                  <a:ext uri="{FF2B5EF4-FFF2-40B4-BE49-F238E27FC236}">
                    <a16:creationId xmlns:a16="http://schemas.microsoft.com/office/drawing/2014/main" id="{93BCEDB5-952A-4238-8365-99BF3C629B7C}"/>
                  </a:ext>
                </a:extLst>
              </p14:cNvPr>
              <p14:cNvContentPartPr/>
              <p14:nvPr/>
            </p14:nvContentPartPr>
            <p14:xfrm>
              <a:off x="7093893" y="3895987"/>
              <a:ext cx="142920" cy="178920"/>
            </p14:xfrm>
          </p:contentPart>
        </mc:Choice>
        <mc:Fallback>
          <p:pic>
            <p:nvPicPr>
              <p:cNvPr id="608" name="Freihand 607">
                <a:extLst>
                  <a:ext uri="{FF2B5EF4-FFF2-40B4-BE49-F238E27FC236}">
                    <a16:creationId xmlns:a16="http://schemas.microsoft.com/office/drawing/2014/main" id="{93BCEDB5-952A-4238-8365-99BF3C629B7C}"/>
                  </a:ext>
                </a:extLst>
              </p:cNvPr>
              <p:cNvPicPr/>
              <p:nvPr/>
            </p:nvPicPr>
            <p:blipFill>
              <a:blip r:embed="rId954"/>
              <a:stretch>
                <a:fillRect/>
              </a:stretch>
            </p:blipFill>
            <p:spPr>
              <a:xfrm>
                <a:off x="7089573" y="3891667"/>
                <a:ext cx="1515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5">
            <p14:nvContentPartPr>
              <p14:cNvPr id="615" name="Freihand 614">
                <a:extLst>
                  <a:ext uri="{FF2B5EF4-FFF2-40B4-BE49-F238E27FC236}">
                    <a16:creationId xmlns:a16="http://schemas.microsoft.com/office/drawing/2014/main" id="{89E5D2BE-B77F-48D4-91C5-95503BB3F96A}"/>
                  </a:ext>
                </a:extLst>
              </p14:cNvPr>
              <p14:cNvContentPartPr/>
              <p14:nvPr/>
            </p14:nvContentPartPr>
            <p14:xfrm>
              <a:off x="3904653" y="3748747"/>
              <a:ext cx="203040" cy="253800"/>
            </p14:xfrm>
          </p:contentPart>
        </mc:Choice>
        <mc:Fallback>
          <p:pic>
            <p:nvPicPr>
              <p:cNvPr id="615" name="Freihand 614">
                <a:extLst>
                  <a:ext uri="{FF2B5EF4-FFF2-40B4-BE49-F238E27FC236}">
                    <a16:creationId xmlns:a16="http://schemas.microsoft.com/office/drawing/2014/main" id="{89E5D2BE-B77F-48D4-91C5-95503BB3F96A}"/>
                  </a:ext>
                </a:extLst>
              </p:cNvPr>
              <p:cNvPicPr/>
              <p:nvPr/>
            </p:nvPicPr>
            <p:blipFill>
              <a:blip r:embed="rId956"/>
              <a:stretch>
                <a:fillRect/>
              </a:stretch>
            </p:blipFill>
            <p:spPr>
              <a:xfrm>
                <a:off x="3900333" y="3744427"/>
                <a:ext cx="211680" cy="26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619" name="Gruppieren 618">
            <a:extLst>
              <a:ext uri="{FF2B5EF4-FFF2-40B4-BE49-F238E27FC236}">
                <a16:creationId xmlns:a16="http://schemas.microsoft.com/office/drawing/2014/main" id="{5C8E7D13-4362-436E-910C-7BD8AECC16E6}"/>
              </a:ext>
            </a:extLst>
          </p:cNvPr>
          <p:cNvGrpSpPr/>
          <p:nvPr/>
        </p:nvGrpSpPr>
        <p:grpSpPr>
          <a:xfrm>
            <a:off x="7050693" y="3083827"/>
            <a:ext cx="693000" cy="666720"/>
            <a:chOff x="7050693" y="3083827"/>
            <a:chExt cx="693000" cy="66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7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72E4BEA1-FB42-4673-A5C2-E44CFD4A2070}"/>
                    </a:ext>
                  </a:extLst>
                </p14:cNvPr>
                <p14:cNvContentPartPr/>
                <p14:nvPr/>
              </p14:nvContentPartPr>
              <p14:xfrm>
                <a:off x="7050693" y="3257707"/>
                <a:ext cx="536760" cy="492840"/>
              </p14:xfrm>
            </p:contentPart>
          </mc:Choice>
          <mc:Fallback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72E4BEA1-FB42-4673-A5C2-E44CFD4A2070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7046373" y="3253387"/>
                  <a:ext cx="54540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9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B4899AD3-C0FE-44A8-A089-F34FF77345F4}"/>
                    </a:ext>
                  </a:extLst>
                </p14:cNvPr>
                <p14:cNvContentPartPr/>
                <p14:nvPr/>
              </p14:nvContentPartPr>
              <p14:xfrm>
                <a:off x="7489173" y="3083827"/>
                <a:ext cx="254520" cy="290520"/>
              </p14:xfrm>
            </p:contentPart>
          </mc:Choice>
          <mc:Fallback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B4899AD3-C0FE-44A8-A089-F34FF77345F4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7484853" y="3079507"/>
                  <a:ext cx="263160" cy="29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8" name="Gruppieren 627">
            <a:extLst>
              <a:ext uri="{FF2B5EF4-FFF2-40B4-BE49-F238E27FC236}">
                <a16:creationId xmlns:a16="http://schemas.microsoft.com/office/drawing/2014/main" id="{573C2F0C-F5CD-4B5E-9332-AED49AFAFEEE}"/>
              </a:ext>
            </a:extLst>
          </p:cNvPr>
          <p:cNvGrpSpPr/>
          <p:nvPr/>
        </p:nvGrpSpPr>
        <p:grpSpPr>
          <a:xfrm>
            <a:off x="7862493" y="2038027"/>
            <a:ext cx="1079280" cy="1031040"/>
            <a:chOff x="7862493" y="2038027"/>
            <a:chExt cx="1079280" cy="103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1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98408AAC-FA9C-4F5F-85B5-A9BF5FC3013B}"/>
                    </a:ext>
                  </a:extLst>
                </p14:cNvPr>
                <p14:cNvContentPartPr/>
                <p14:nvPr/>
              </p14:nvContentPartPr>
              <p14:xfrm>
                <a:off x="7922613" y="2845147"/>
                <a:ext cx="7560" cy="18720"/>
              </p14:xfrm>
            </p:contentPart>
          </mc:Choice>
          <mc:Fallback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98408AAC-FA9C-4F5F-85B5-A9BF5FC3013B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7918293" y="2840827"/>
                  <a:ext cx="162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3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82E147A4-92EF-4777-AB21-E47A978302F7}"/>
                    </a:ext>
                  </a:extLst>
                </p14:cNvPr>
                <p14:cNvContentPartPr/>
                <p14:nvPr/>
              </p14:nvContentPartPr>
              <p14:xfrm>
                <a:off x="7862493" y="2713747"/>
                <a:ext cx="246960" cy="355320"/>
              </p14:xfrm>
            </p:contentPart>
          </mc:Choice>
          <mc:Fallback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82E147A4-92EF-4777-AB21-E47A978302F7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7858173" y="2709427"/>
                  <a:ext cx="25560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5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B0A4771B-BA60-44B3-92D9-82653EA7A472}"/>
                    </a:ext>
                  </a:extLst>
                </p14:cNvPr>
                <p14:cNvContentPartPr/>
                <p14:nvPr/>
              </p14:nvContentPartPr>
              <p14:xfrm>
                <a:off x="8132133" y="2477227"/>
                <a:ext cx="188280" cy="380880"/>
              </p14:xfrm>
            </p:contentPart>
          </mc:Choice>
          <mc:Fallback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B0A4771B-BA60-44B3-92D9-82653EA7A472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8127813" y="2472907"/>
                  <a:ext cx="19692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7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F103ABAE-BEB3-4811-854F-DEC487776718}"/>
                    </a:ext>
                  </a:extLst>
                </p14:cNvPr>
                <p14:cNvContentPartPr/>
                <p14:nvPr/>
              </p14:nvContentPartPr>
              <p14:xfrm>
                <a:off x="8294493" y="2412787"/>
                <a:ext cx="200160" cy="245880"/>
              </p14:xfrm>
            </p:contentPart>
          </mc:Choice>
          <mc:Fallback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F103ABAE-BEB3-4811-854F-DEC487776718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8290173" y="2408467"/>
                  <a:ext cx="2088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9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B17E8BC0-07A9-434D-87D9-8CBDAF0FD8DC}"/>
                    </a:ext>
                  </a:extLst>
                </p14:cNvPr>
                <p14:cNvContentPartPr/>
                <p14:nvPr/>
              </p14:nvContentPartPr>
              <p14:xfrm>
                <a:off x="8569893" y="2425027"/>
                <a:ext cx="104400" cy="115920"/>
              </p14:xfrm>
            </p:contentPart>
          </mc:Choice>
          <mc:Fallback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B17E8BC0-07A9-434D-87D9-8CBDAF0FD8DC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8565573" y="2420707"/>
                  <a:ext cx="1130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1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BABF48B8-300A-45E0-8E5E-87F86AC97C22}"/>
                    </a:ext>
                  </a:extLst>
                </p14:cNvPr>
                <p14:cNvContentPartPr/>
                <p14:nvPr/>
              </p14:nvContentPartPr>
              <p14:xfrm>
                <a:off x="8710293" y="2332867"/>
                <a:ext cx="116640" cy="161280"/>
              </p14:xfrm>
            </p:contentPart>
          </mc:Choice>
          <mc:Fallback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BABF48B8-300A-45E0-8E5E-87F86AC97C22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8705973" y="2328547"/>
                  <a:ext cx="1252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3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E7E45810-9943-4C28-AA40-091E66CB1759}"/>
                    </a:ext>
                  </a:extLst>
                </p14:cNvPr>
                <p14:cNvContentPartPr/>
                <p14:nvPr/>
              </p14:nvContentPartPr>
              <p14:xfrm>
                <a:off x="8449293" y="2092027"/>
                <a:ext cx="205560" cy="239400"/>
              </p14:xfrm>
            </p:contentPart>
          </mc:Choice>
          <mc:Fallback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E7E45810-9943-4C28-AA40-091E66CB1759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8444973" y="2087707"/>
                  <a:ext cx="2142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5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946DEA71-5248-439A-A701-2B1B71FFC1D2}"/>
                    </a:ext>
                  </a:extLst>
                </p14:cNvPr>
                <p14:cNvContentPartPr/>
                <p14:nvPr/>
              </p14:nvContentPartPr>
              <p14:xfrm>
                <a:off x="8687253" y="2038027"/>
                <a:ext cx="254520" cy="392040"/>
              </p14:xfrm>
            </p:contentPart>
          </mc:Choice>
          <mc:Fallback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946DEA71-5248-439A-A701-2B1B71FFC1D2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8682933" y="2033707"/>
                  <a:ext cx="263160" cy="40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2" name="Gruppieren 631">
            <a:extLst>
              <a:ext uri="{FF2B5EF4-FFF2-40B4-BE49-F238E27FC236}">
                <a16:creationId xmlns:a16="http://schemas.microsoft.com/office/drawing/2014/main" id="{DB6FA1EB-AC12-48C7-97E2-60D224C6F041}"/>
              </a:ext>
            </a:extLst>
          </p:cNvPr>
          <p:cNvGrpSpPr/>
          <p:nvPr/>
        </p:nvGrpSpPr>
        <p:grpSpPr>
          <a:xfrm>
            <a:off x="3047853" y="2174827"/>
            <a:ext cx="1819080" cy="2400120"/>
            <a:chOff x="3047853" y="2174827"/>
            <a:chExt cx="1819080" cy="240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7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13EF95CF-3BD7-4D2A-9558-26F00732CA57}"/>
                    </a:ext>
                  </a:extLst>
                </p14:cNvPr>
                <p14:cNvContentPartPr/>
                <p14:nvPr/>
              </p14:nvContentPartPr>
              <p14:xfrm>
                <a:off x="3047853" y="4045027"/>
                <a:ext cx="1819080" cy="529920"/>
              </p14:xfrm>
            </p:contentPart>
          </mc:Choice>
          <mc:Fallback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13EF95CF-3BD7-4D2A-9558-26F00732CA57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3043533" y="4040707"/>
                  <a:ext cx="1827720" cy="53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9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44262BCB-6409-4AB5-863F-FA4D801F1B79}"/>
                    </a:ext>
                  </a:extLst>
                </p14:cNvPr>
                <p14:cNvContentPartPr/>
                <p14:nvPr/>
              </p14:nvContentPartPr>
              <p14:xfrm>
                <a:off x="3429813" y="3711307"/>
                <a:ext cx="209160" cy="249480"/>
              </p14:xfrm>
            </p:contentPart>
          </mc:Choice>
          <mc:Fallback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44262BCB-6409-4AB5-863F-FA4D801F1B79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3425493" y="3706987"/>
                  <a:ext cx="2178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1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D2DE72AE-0C50-4DE1-AD45-CBCA0182E777}"/>
                    </a:ext>
                  </a:extLst>
                </p14:cNvPr>
                <p14:cNvContentPartPr/>
                <p14:nvPr/>
              </p14:nvContentPartPr>
              <p14:xfrm>
                <a:off x="3699453" y="3800227"/>
                <a:ext cx="197280" cy="130680"/>
              </p14:xfrm>
            </p:contentPart>
          </mc:Choice>
          <mc:Fallback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D2DE72AE-0C50-4DE1-AD45-CBCA0182E777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3695133" y="3795907"/>
                  <a:ext cx="2059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3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4B1BBD97-9694-4E6C-B8E0-F67CEEBC5535}"/>
                    </a:ext>
                  </a:extLst>
                </p14:cNvPr>
                <p14:cNvContentPartPr/>
                <p14:nvPr/>
              </p14:nvContentPartPr>
              <p14:xfrm>
                <a:off x="3560853" y="3515827"/>
                <a:ext cx="156600" cy="144360"/>
              </p14:xfrm>
            </p:contentPart>
          </mc:Choice>
          <mc:Fallback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4B1BBD97-9694-4E6C-B8E0-F67CEEBC5535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3556533" y="3511507"/>
                  <a:ext cx="1652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5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CB327C40-7594-4F7B-A789-ACA5E3D6401D}"/>
                    </a:ext>
                  </a:extLst>
                </p14:cNvPr>
                <p14:cNvContentPartPr/>
                <p14:nvPr/>
              </p14:nvContentPartPr>
              <p14:xfrm>
                <a:off x="3323973" y="3322147"/>
                <a:ext cx="747000" cy="878400"/>
              </p14:xfrm>
            </p:contentPart>
          </mc:Choice>
          <mc:Fallback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CB327C40-7594-4F7B-A789-ACA5E3D6401D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3319653" y="3317827"/>
                  <a:ext cx="755640" cy="88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7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CDE23D49-E070-48CC-B1C0-45AF991F9C7A}"/>
                    </a:ext>
                  </a:extLst>
                </p14:cNvPr>
                <p14:cNvContentPartPr/>
                <p14:nvPr/>
              </p14:nvContentPartPr>
              <p14:xfrm>
                <a:off x="3883773" y="2423947"/>
                <a:ext cx="520200" cy="875520"/>
              </p14:xfrm>
            </p:contentPart>
          </mc:Choice>
          <mc:Fallback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CDE23D49-E070-48CC-B1C0-45AF991F9C7A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3879453" y="2419627"/>
                  <a:ext cx="528840" cy="88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9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91A3FAD2-3155-43AC-B45C-02FC641E5928}"/>
                    </a:ext>
                  </a:extLst>
                </p14:cNvPr>
                <p14:cNvContentPartPr/>
                <p14:nvPr/>
              </p14:nvContentPartPr>
              <p14:xfrm>
                <a:off x="4314693" y="2174827"/>
                <a:ext cx="213840" cy="319680"/>
              </p14:xfrm>
            </p:contentPart>
          </mc:Choice>
          <mc:Fallback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91A3FAD2-3155-43AC-B45C-02FC641E5928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4310373" y="2170507"/>
                  <a:ext cx="222480" cy="32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0" name="Gruppieren 639">
            <a:extLst>
              <a:ext uri="{FF2B5EF4-FFF2-40B4-BE49-F238E27FC236}">
                <a16:creationId xmlns:a16="http://schemas.microsoft.com/office/drawing/2014/main" id="{271F43EF-63C8-4801-A7F4-DF8FA339FC33}"/>
              </a:ext>
            </a:extLst>
          </p:cNvPr>
          <p:cNvGrpSpPr/>
          <p:nvPr/>
        </p:nvGrpSpPr>
        <p:grpSpPr>
          <a:xfrm>
            <a:off x="4637613" y="1462387"/>
            <a:ext cx="738000" cy="750600"/>
            <a:chOff x="4637613" y="1462387"/>
            <a:chExt cx="738000" cy="75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1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3F2000B3-E3FE-4DBF-ADCA-2E86761C141C}"/>
                    </a:ext>
                  </a:extLst>
                </p14:cNvPr>
                <p14:cNvContentPartPr/>
                <p14:nvPr/>
              </p14:nvContentPartPr>
              <p14:xfrm>
                <a:off x="4637613" y="1936147"/>
                <a:ext cx="185040" cy="276840"/>
              </p14:xfrm>
            </p:contentPart>
          </mc:Choice>
          <mc:Fallback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3F2000B3-E3FE-4DBF-ADCA-2E86761C141C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4633293" y="1931827"/>
                  <a:ext cx="1936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3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CA7C41B9-24F1-47EE-B057-B6A964D1FC61}"/>
                    </a:ext>
                  </a:extLst>
                </p14:cNvPr>
                <p14:cNvContentPartPr/>
                <p14:nvPr/>
              </p14:nvContentPartPr>
              <p14:xfrm>
                <a:off x="4802493" y="1742107"/>
                <a:ext cx="140400" cy="326160"/>
              </p14:xfrm>
            </p:contentPart>
          </mc:Choice>
          <mc:Fallback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CA7C41B9-24F1-47EE-B057-B6A964D1FC61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4798173" y="1737787"/>
                  <a:ext cx="14904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5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135D5FBB-68B9-407C-BE89-04E575B40AF7}"/>
                    </a:ext>
                  </a:extLst>
                </p14:cNvPr>
                <p14:cNvContentPartPr/>
                <p14:nvPr/>
              </p14:nvContentPartPr>
              <p14:xfrm>
                <a:off x="4927053" y="1737787"/>
                <a:ext cx="97920" cy="227880"/>
              </p14:xfrm>
            </p:contentPart>
          </mc:Choice>
          <mc:Fallback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135D5FBB-68B9-407C-BE89-04E575B40AF7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4922733" y="1733467"/>
                  <a:ext cx="1065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7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394AD198-327A-4C40-840D-AAB5C1366F5D}"/>
                    </a:ext>
                  </a:extLst>
                </p14:cNvPr>
                <p14:cNvContentPartPr/>
                <p14:nvPr/>
              </p14:nvContentPartPr>
              <p14:xfrm>
                <a:off x="5017413" y="1797907"/>
                <a:ext cx="164880" cy="118080"/>
              </p14:xfrm>
            </p:contentPart>
          </mc:Choice>
          <mc:Fallback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394AD198-327A-4C40-840D-AAB5C1366F5D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5013093" y="1793587"/>
                  <a:ext cx="1735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9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708DC727-2943-4340-933C-C45CDC8AE41D}"/>
                    </a:ext>
                  </a:extLst>
                </p14:cNvPr>
                <p14:cNvContentPartPr/>
                <p14:nvPr/>
              </p14:nvContentPartPr>
              <p14:xfrm>
                <a:off x="5189493" y="1721587"/>
                <a:ext cx="105840" cy="150480"/>
              </p14:xfrm>
            </p:contentPart>
          </mc:Choice>
          <mc:Fallback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708DC727-2943-4340-933C-C45CDC8AE41D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5185173" y="1717267"/>
                  <a:ext cx="1144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1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29598D9A-BF22-4ED9-82A1-59BAA5419B0D}"/>
                    </a:ext>
                  </a:extLst>
                </p14:cNvPr>
                <p14:cNvContentPartPr/>
                <p14:nvPr/>
              </p14:nvContentPartPr>
              <p14:xfrm>
                <a:off x="5060973" y="1533667"/>
                <a:ext cx="159480" cy="147240"/>
              </p14:xfrm>
            </p:contentPart>
          </mc:Choice>
          <mc:Fallback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29598D9A-BF22-4ED9-82A1-59BAA5419B0D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5056653" y="1529347"/>
                  <a:ext cx="1681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3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848EE60E-9155-454F-A4DC-E7107DE1E782}"/>
                    </a:ext>
                  </a:extLst>
                </p14:cNvPr>
                <p14:cNvContentPartPr/>
                <p14:nvPr/>
              </p14:nvContentPartPr>
              <p14:xfrm>
                <a:off x="5252133" y="1462387"/>
                <a:ext cx="123480" cy="444240"/>
              </p14:xfrm>
            </p:contentPart>
          </mc:Choice>
          <mc:Fallback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848EE60E-9155-454F-A4DC-E7107DE1E782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5247813" y="1458067"/>
                  <a:ext cx="132120" cy="452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9990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543</Words>
  <Application>Microsoft Office PowerPoint</Application>
  <PresentationFormat>Breitbild</PresentationFormat>
  <Paragraphs>111</Paragraphs>
  <Slides>12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Sparkasse Rg</vt:lpstr>
      <vt:lpstr>Times New Roman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Außenwirtschaft</dc:title>
  <dc:creator>BK</dc:creator>
  <cp:lastModifiedBy>Köster, Bernhard Johannes</cp:lastModifiedBy>
  <cp:revision>541</cp:revision>
  <dcterms:created xsi:type="dcterms:W3CDTF">2019-02-11T10:45:01Z</dcterms:created>
  <dcterms:modified xsi:type="dcterms:W3CDTF">2025-04-01T09:50:44Z</dcterms:modified>
</cp:coreProperties>
</file>